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303" r:id="rId4"/>
    <p:sldId id="317" r:id="rId5"/>
    <p:sldId id="319" r:id="rId6"/>
    <p:sldId id="321" r:id="rId7"/>
    <p:sldId id="320" r:id="rId8"/>
    <p:sldId id="326" r:id="rId9"/>
    <p:sldId id="325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22" r:id="rId18"/>
    <p:sldId id="323" r:id="rId19"/>
    <p:sldId id="318" r:id="rId20"/>
    <p:sldId id="324" r:id="rId21"/>
    <p:sldId id="334" r:id="rId22"/>
    <p:sldId id="336" r:id="rId23"/>
    <p:sldId id="337" r:id="rId24"/>
    <p:sldId id="355" r:id="rId25"/>
    <p:sldId id="338" r:id="rId26"/>
    <p:sldId id="339" r:id="rId27"/>
    <p:sldId id="346" r:id="rId28"/>
    <p:sldId id="348" r:id="rId29"/>
    <p:sldId id="349" r:id="rId30"/>
    <p:sldId id="345" r:id="rId31"/>
    <p:sldId id="350" r:id="rId32"/>
    <p:sldId id="352" r:id="rId33"/>
    <p:sldId id="351" r:id="rId34"/>
    <p:sldId id="354" r:id="rId35"/>
    <p:sldId id="273" r:id="rId36"/>
    <p:sldId id="356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9852F9-DA6A-45C7-8C59-1F1F9F28117D}" v="8" dt="2022-12-11T18:42:47.8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omínek" userId="27af9eb8b496d58a" providerId="LiveId" clId="{A9B06D3E-0166-487D-9301-E71CE068F820}"/>
    <pc:docChg chg="undo redo custSel mod addSld delSld modSld sldOrd">
      <pc:chgData name="Martin Komínek" userId="27af9eb8b496d58a" providerId="LiveId" clId="{A9B06D3E-0166-487D-9301-E71CE068F820}" dt="2020-12-07T12:46:47.485" v="10474" actId="403"/>
      <pc:docMkLst>
        <pc:docMk/>
      </pc:docMkLst>
      <pc:sldChg chg="modSp new del mod">
        <pc:chgData name="Martin Komínek" userId="27af9eb8b496d58a" providerId="LiveId" clId="{A9B06D3E-0166-487D-9301-E71CE068F820}" dt="2020-12-02T17:38:58.451" v="24" actId="47"/>
        <pc:sldMkLst>
          <pc:docMk/>
          <pc:sldMk cId="1243530121" sldId="256"/>
        </pc:sldMkLst>
        <pc:spChg chg="mod">
          <ac:chgData name="Martin Komínek" userId="27af9eb8b496d58a" providerId="LiveId" clId="{A9B06D3E-0166-487D-9301-E71CE068F820}" dt="2020-12-02T17:38:14.075" v="23" actId="20577"/>
          <ac:spMkLst>
            <pc:docMk/>
            <pc:sldMk cId="1243530121" sldId="256"/>
            <ac:spMk id="2" creationId="{2805DA8F-9B80-46EB-8030-622FE40CA073}"/>
          </ac:spMkLst>
        </pc:spChg>
      </pc:sldChg>
      <pc:sldChg chg="delSp modSp new mod modAnim">
        <pc:chgData name="Martin Komínek" userId="27af9eb8b496d58a" providerId="LiveId" clId="{A9B06D3E-0166-487D-9301-E71CE068F820}" dt="2020-12-06T10:48:46.231" v="7915" actId="20577"/>
        <pc:sldMkLst>
          <pc:docMk/>
          <pc:sldMk cId="1177239991" sldId="257"/>
        </pc:sldMkLst>
        <pc:spChg chg="mod">
          <ac:chgData name="Martin Komínek" userId="27af9eb8b496d58a" providerId="LiveId" clId="{A9B06D3E-0166-487D-9301-E71CE068F820}" dt="2020-12-05T19:19:34.364" v="6047" actId="14100"/>
          <ac:spMkLst>
            <pc:docMk/>
            <pc:sldMk cId="1177239991" sldId="257"/>
            <ac:spMk id="2" creationId="{924CCA58-51CE-4D6C-A8F1-FF7AAE04BFAF}"/>
          </ac:spMkLst>
        </pc:spChg>
        <pc:spChg chg="mod">
          <ac:chgData name="Martin Komínek" userId="27af9eb8b496d58a" providerId="LiveId" clId="{A9B06D3E-0166-487D-9301-E71CE068F820}" dt="2020-12-06T10:48:46.231" v="7915" actId="20577"/>
          <ac:spMkLst>
            <pc:docMk/>
            <pc:sldMk cId="1177239991" sldId="257"/>
            <ac:spMk id="3" creationId="{D2E316DB-D25F-4308-B693-8985E5E59877}"/>
          </ac:spMkLst>
        </pc:spChg>
        <pc:spChg chg="del">
          <ac:chgData name="Martin Komínek" userId="27af9eb8b496d58a" providerId="LiveId" clId="{A9B06D3E-0166-487D-9301-E71CE068F820}" dt="2020-12-02T17:40:33.498" v="99" actId="478"/>
          <ac:spMkLst>
            <pc:docMk/>
            <pc:sldMk cId="1177239991" sldId="257"/>
            <ac:spMk id="4" creationId="{E1B42340-3C33-4EFD-81BD-9B4D4B7F877A}"/>
          </ac:spMkLst>
        </pc:spChg>
      </pc:sldChg>
      <pc:sldChg chg="modSp mod">
        <pc:chgData name="Martin Komínek" userId="27af9eb8b496d58a" providerId="LiveId" clId="{A9B06D3E-0166-487D-9301-E71CE068F820}" dt="2020-12-06T10:44:51.031" v="7891" actId="20577"/>
        <pc:sldMkLst>
          <pc:docMk/>
          <pc:sldMk cId="479089976" sldId="266"/>
        </pc:sldMkLst>
        <pc:spChg chg="mod">
          <ac:chgData name="Martin Komínek" userId="27af9eb8b496d58a" providerId="LiveId" clId="{A9B06D3E-0166-487D-9301-E71CE068F820}" dt="2020-12-02T17:39:17.791" v="26" actId="20577"/>
          <ac:spMkLst>
            <pc:docMk/>
            <pc:sldMk cId="479089976" sldId="266"/>
            <ac:spMk id="2" creationId="{D751D283-AA43-480F-80B9-15694FDBE08D}"/>
          </ac:spMkLst>
        </pc:spChg>
        <pc:spChg chg="mod">
          <ac:chgData name="Martin Komínek" userId="27af9eb8b496d58a" providerId="LiveId" clId="{A9B06D3E-0166-487D-9301-E71CE068F820}" dt="2020-12-06T10:44:51.031" v="7891" actId="20577"/>
          <ac:spMkLst>
            <pc:docMk/>
            <pc:sldMk cId="479089976" sldId="266"/>
            <ac:spMk id="3" creationId="{A1339402-17B1-40E0-B929-027E8D47CE9D}"/>
          </ac:spMkLst>
        </pc:spChg>
      </pc:sldChg>
      <pc:sldChg chg="delSp modSp new add del mod modAnim">
        <pc:chgData name="Martin Komínek" userId="27af9eb8b496d58a" providerId="LiveId" clId="{A9B06D3E-0166-487D-9301-E71CE068F820}" dt="2020-12-05T14:16:08.406" v="2426" actId="114"/>
        <pc:sldMkLst>
          <pc:docMk/>
          <pc:sldMk cId="3699293072" sldId="267"/>
        </pc:sldMkLst>
        <pc:spChg chg="mod">
          <ac:chgData name="Martin Komínek" userId="27af9eb8b496d58a" providerId="LiveId" clId="{A9B06D3E-0166-487D-9301-E71CE068F820}" dt="2020-12-02T17:43:41.670" v="167" actId="20577"/>
          <ac:spMkLst>
            <pc:docMk/>
            <pc:sldMk cId="3699293072" sldId="267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5T14:16:08.406" v="2426" actId="114"/>
          <ac:spMkLst>
            <pc:docMk/>
            <pc:sldMk cId="3699293072" sldId="267"/>
            <ac:spMk id="3" creationId="{5D8A6E33-797E-4EEC-85CA-68838414F2BA}"/>
          </ac:spMkLst>
        </pc:spChg>
        <pc:spChg chg="del mod">
          <ac:chgData name="Martin Komínek" userId="27af9eb8b496d58a" providerId="LiveId" clId="{A9B06D3E-0166-487D-9301-E71CE068F820}" dt="2020-12-02T18:02:09.998" v="813" actId="478"/>
          <ac:spMkLst>
            <pc:docMk/>
            <pc:sldMk cId="3699293072" sldId="267"/>
            <ac:spMk id="4" creationId="{CA33E11D-73B8-4E3F-AAA2-2BC3F6C7D3D7}"/>
          </ac:spMkLst>
        </pc:spChg>
      </pc:sldChg>
      <pc:sldChg chg="add del">
        <pc:chgData name="Martin Komínek" userId="27af9eb8b496d58a" providerId="LiveId" clId="{A9B06D3E-0166-487D-9301-E71CE068F820}" dt="2020-12-02T17:39:41.837" v="66"/>
        <pc:sldMkLst>
          <pc:docMk/>
          <pc:sldMk cId="1450980872" sldId="268"/>
        </pc:sldMkLst>
      </pc:sldChg>
      <pc:sldChg chg="addSp delSp modSp add mod modAnim">
        <pc:chgData name="Martin Komínek" userId="27af9eb8b496d58a" providerId="LiveId" clId="{A9B06D3E-0166-487D-9301-E71CE068F820}" dt="2020-12-05T14:30:42.975" v="3361"/>
        <pc:sldMkLst>
          <pc:docMk/>
          <pc:sldMk cId="3136751099" sldId="268"/>
        </pc:sldMkLst>
        <pc:spChg chg="mod">
          <ac:chgData name="Martin Komínek" userId="27af9eb8b496d58a" providerId="LiveId" clId="{A9B06D3E-0166-487D-9301-E71CE068F820}" dt="2020-12-05T14:25:46.277" v="2660" actId="20577"/>
          <ac:spMkLst>
            <pc:docMk/>
            <pc:sldMk cId="3136751099" sldId="268"/>
            <ac:spMk id="2" creationId="{CDFC78E7-382B-4847-A6BC-74A5CC0DA00D}"/>
          </ac:spMkLst>
        </pc:spChg>
        <pc:spChg chg="add del mod">
          <ac:chgData name="Martin Komínek" userId="27af9eb8b496d58a" providerId="LiveId" clId="{A9B06D3E-0166-487D-9301-E71CE068F820}" dt="2020-12-05T14:30:17.668" v="3358" actId="20577"/>
          <ac:spMkLst>
            <pc:docMk/>
            <pc:sldMk cId="3136751099" sldId="268"/>
            <ac:spMk id="3" creationId="{5D8A6E33-797E-4EEC-85CA-68838414F2BA}"/>
          </ac:spMkLst>
        </pc:spChg>
        <pc:spChg chg="del mod">
          <ac:chgData name="Martin Komínek" userId="27af9eb8b496d58a" providerId="LiveId" clId="{A9B06D3E-0166-487D-9301-E71CE068F820}" dt="2020-12-05T14:30:28.475" v="3359" actId="478"/>
          <ac:spMkLst>
            <pc:docMk/>
            <pc:sldMk cId="3136751099" sldId="268"/>
            <ac:spMk id="4" creationId="{CA33E11D-73B8-4E3F-AAA2-2BC3F6C7D3D7}"/>
          </ac:spMkLst>
        </pc:spChg>
        <pc:picChg chg="add del mod">
          <ac:chgData name="Martin Komínek" userId="27af9eb8b496d58a" providerId="LiveId" clId="{A9B06D3E-0166-487D-9301-E71CE068F820}" dt="2020-12-02T17:47:37.035" v="193" actId="931"/>
          <ac:picMkLst>
            <pc:docMk/>
            <pc:sldMk cId="3136751099" sldId="268"/>
            <ac:picMk id="6" creationId="{B4D000F9-4543-4B89-A356-88BADEE7CA6E}"/>
          </ac:picMkLst>
        </pc:picChg>
      </pc:sldChg>
      <pc:sldChg chg="addSp delSp modSp add mod setBg modAnim">
        <pc:chgData name="Martin Komínek" userId="27af9eb8b496d58a" providerId="LiveId" clId="{A9B06D3E-0166-487D-9301-E71CE068F820}" dt="2020-12-06T09:39:03.748" v="7257"/>
        <pc:sldMkLst>
          <pc:docMk/>
          <pc:sldMk cId="2931131557" sldId="269"/>
        </pc:sldMkLst>
        <pc:spChg chg="mod">
          <ac:chgData name="Martin Komínek" userId="27af9eb8b496d58a" providerId="LiveId" clId="{A9B06D3E-0166-487D-9301-E71CE068F820}" dt="2020-12-05T15:58:23.694" v="3383" actId="20577"/>
          <ac:spMkLst>
            <pc:docMk/>
            <pc:sldMk cId="2931131557" sldId="269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6T09:38:37.227" v="7252" actId="255"/>
          <ac:spMkLst>
            <pc:docMk/>
            <pc:sldMk cId="2931131557" sldId="269"/>
            <ac:spMk id="3" creationId="{5D8A6E33-797E-4EEC-85CA-68838414F2BA}"/>
          </ac:spMkLst>
        </pc:spChg>
        <pc:spChg chg="del mod">
          <ac:chgData name="Martin Komínek" userId="27af9eb8b496d58a" providerId="LiveId" clId="{A9B06D3E-0166-487D-9301-E71CE068F820}" dt="2020-12-05T16:27:36.221" v="3387" actId="478"/>
          <ac:spMkLst>
            <pc:docMk/>
            <pc:sldMk cId="2931131557" sldId="269"/>
            <ac:spMk id="4" creationId="{CA33E11D-73B8-4E3F-AAA2-2BC3F6C7D3D7}"/>
          </ac:spMkLst>
        </pc:spChg>
        <pc:spChg chg="add del mod">
          <ac:chgData name="Martin Komínek" userId="27af9eb8b496d58a" providerId="LiveId" clId="{A9B06D3E-0166-487D-9301-E71CE068F820}" dt="2020-12-06T09:37:17.106" v="7214" actId="478"/>
          <ac:spMkLst>
            <pc:docMk/>
            <pc:sldMk cId="2931131557" sldId="269"/>
            <ac:spMk id="5" creationId="{FFD5FC5D-5C58-4A6D-ABB6-CBF3914AA2F6}"/>
          </ac:spMkLst>
        </pc:spChg>
        <pc:picChg chg="add del mod">
          <ac:chgData name="Martin Komínek" userId="27af9eb8b496d58a" providerId="LiveId" clId="{A9B06D3E-0166-487D-9301-E71CE068F820}" dt="2020-12-06T09:36:35.552" v="7209" actId="478"/>
          <ac:picMkLst>
            <pc:docMk/>
            <pc:sldMk cId="2931131557" sldId="269"/>
            <ac:picMk id="2051" creationId="{719EDEDB-3D60-4F0B-9169-78087F770A59}"/>
          </ac:picMkLst>
        </pc:picChg>
      </pc:sldChg>
      <pc:sldChg chg="add del">
        <pc:chgData name="Martin Komínek" userId="27af9eb8b496d58a" providerId="LiveId" clId="{A9B06D3E-0166-487D-9301-E71CE068F820}" dt="2020-12-02T17:39:41.689" v="65"/>
        <pc:sldMkLst>
          <pc:docMk/>
          <pc:sldMk cId="4294792944" sldId="269"/>
        </pc:sldMkLst>
      </pc:sldChg>
      <pc:sldChg chg="add del">
        <pc:chgData name="Martin Komínek" userId="27af9eb8b496d58a" providerId="LiveId" clId="{A9B06D3E-0166-487D-9301-E71CE068F820}" dt="2020-12-02T17:39:41.545" v="64"/>
        <pc:sldMkLst>
          <pc:docMk/>
          <pc:sldMk cId="669660512" sldId="270"/>
        </pc:sldMkLst>
      </pc:sldChg>
      <pc:sldChg chg="delSp modSp add mod modAnim">
        <pc:chgData name="Martin Komínek" userId="27af9eb8b496d58a" providerId="LiveId" clId="{A9B06D3E-0166-487D-9301-E71CE068F820}" dt="2020-12-05T19:06:27.327" v="5125"/>
        <pc:sldMkLst>
          <pc:docMk/>
          <pc:sldMk cId="1605108504" sldId="270"/>
        </pc:sldMkLst>
        <pc:spChg chg="mod">
          <ac:chgData name="Martin Komínek" userId="27af9eb8b496d58a" providerId="LiveId" clId="{A9B06D3E-0166-487D-9301-E71CE068F820}" dt="2020-12-05T18:45:21.986" v="4283" actId="20577"/>
          <ac:spMkLst>
            <pc:docMk/>
            <pc:sldMk cId="1605108504" sldId="270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5T18:57:02.902" v="4680" actId="20577"/>
          <ac:spMkLst>
            <pc:docMk/>
            <pc:sldMk cId="1605108504" sldId="270"/>
            <ac:spMk id="3" creationId="{5D8A6E33-797E-4EEC-85CA-68838414F2BA}"/>
          </ac:spMkLst>
        </pc:spChg>
        <pc:spChg chg="del mod">
          <ac:chgData name="Martin Komínek" userId="27af9eb8b496d58a" providerId="LiveId" clId="{A9B06D3E-0166-487D-9301-E71CE068F820}" dt="2020-12-05T19:02:53.396" v="4681" actId="478"/>
          <ac:spMkLst>
            <pc:docMk/>
            <pc:sldMk cId="1605108504" sldId="270"/>
            <ac:spMk id="4" creationId="{CA33E11D-73B8-4E3F-AAA2-2BC3F6C7D3D7}"/>
          </ac:spMkLst>
        </pc:spChg>
      </pc:sldChg>
      <pc:sldChg chg="delSp modSp add mod modAnim">
        <pc:chgData name="Martin Komínek" userId="27af9eb8b496d58a" providerId="LiveId" clId="{A9B06D3E-0166-487D-9301-E71CE068F820}" dt="2020-12-06T11:07:41.909" v="8401" actId="20577"/>
        <pc:sldMkLst>
          <pc:docMk/>
          <pc:sldMk cId="1565508995" sldId="271"/>
        </pc:sldMkLst>
        <pc:spChg chg="mod">
          <ac:chgData name="Martin Komínek" userId="27af9eb8b496d58a" providerId="LiveId" clId="{A9B06D3E-0166-487D-9301-E71CE068F820}" dt="2020-12-05T19:03:09.108" v="4719" actId="20577"/>
          <ac:spMkLst>
            <pc:docMk/>
            <pc:sldMk cId="1565508995" sldId="271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6T11:07:41.909" v="8401" actId="20577"/>
          <ac:spMkLst>
            <pc:docMk/>
            <pc:sldMk cId="1565508995" sldId="271"/>
            <ac:spMk id="3" creationId="{5D8A6E33-797E-4EEC-85CA-68838414F2BA}"/>
          </ac:spMkLst>
        </pc:spChg>
        <pc:spChg chg="del mod">
          <ac:chgData name="Martin Komínek" userId="27af9eb8b496d58a" providerId="LiveId" clId="{A9B06D3E-0166-487D-9301-E71CE068F820}" dt="2020-12-05T19:06:09.576" v="5121" actId="478"/>
          <ac:spMkLst>
            <pc:docMk/>
            <pc:sldMk cId="1565508995" sldId="271"/>
            <ac:spMk id="4" creationId="{CA33E11D-73B8-4E3F-AAA2-2BC3F6C7D3D7}"/>
          </ac:spMkLst>
        </pc:spChg>
      </pc:sldChg>
      <pc:sldChg chg="add del">
        <pc:chgData name="Martin Komínek" userId="27af9eb8b496d58a" providerId="LiveId" clId="{A9B06D3E-0166-487D-9301-E71CE068F820}" dt="2020-12-02T17:39:41.388" v="63"/>
        <pc:sldMkLst>
          <pc:docMk/>
          <pc:sldMk cId="2009485741" sldId="271"/>
        </pc:sldMkLst>
      </pc:sldChg>
      <pc:sldChg chg="delSp modSp add mod modAnim">
        <pc:chgData name="Martin Komínek" userId="27af9eb8b496d58a" providerId="LiveId" clId="{A9B06D3E-0166-487D-9301-E71CE068F820}" dt="2020-12-06T09:10:39.264" v="6548" actId="20577"/>
        <pc:sldMkLst>
          <pc:docMk/>
          <pc:sldMk cId="516390592" sldId="272"/>
        </pc:sldMkLst>
        <pc:spChg chg="mod">
          <ac:chgData name="Martin Komínek" userId="27af9eb8b496d58a" providerId="LiveId" clId="{A9B06D3E-0166-487D-9301-E71CE068F820}" dt="2020-12-05T19:12:31.682" v="5595" actId="20577"/>
          <ac:spMkLst>
            <pc:docMk/>
            <pc:sldMk cId="516390592" sldId="272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6T09:10:39.264" v="6548" actId="20577"/>
          <ac:spMkLst>
            <pc:docMk/>
            <pc:sldMk cId="516390592" sldId="272"/>
            <ac:spMk id="3" creationId="{5D8A6E33-797E-4EEC-85CA-68838414F2BA}"/>
          </ac:spMkLst>
        </pc:spChg>
        <pc:spChg chg="del mod">
          <ac:chgData name="Martin Komínek" userId="27af9eb8b496d58a" providerId="LiveId" clId="{A9B06D3E-0166-487D-9301-E71CE068F820}" dt="2020-12-05T19:12:50.346" v="5639" actId="478"/>
          <ac:spMkLst>
            <pc:docMk/>
            <pc:sldMk cId="516390592" sldId="272"/>
            <ac:spMk id="4" creationId="{CA33E11D-73B8-4E3F-AAA2-2BC3F6C7D3D7}"/>
          </ac:spMkLst>
        </pc:spChg>
      </pc:sldChg>
      <pc:sldChg chg="add del">
        <pc:chgData name="Martin Komínek" userId="27af9eb8b496d58a" providerId="LiveId" clId="{A9B06D3E-0166-487D-9301-E71CE068F820}" dt="2020-12-02T17:39:41.223" v="62"/>
        <pc:sldMkLst>
          <pc:docMk/>
          <pc:sldMk cId="3954394628" sldId="272"/>
        </pc:sldMkLst>
      </pc:sldChg>
      <pc:sldChg chg="add del">
        <pc:chgData name="Martin Komínek" userId="27af9eb8b496d58a" providerId="LiveId" clId="{A9B06D3E-0166-487D-9301-E71CE068F820}" dt="2020-12-02T17:39:41.077" v="61"/>
        <pc:sldMkLst>
          <pc:docMk/>
          <pc:sldMk cId="414520307" sldId="273"/>
        </pc:sldMkLst>
      </pc:sldChg>
      <pc:sldChg chg="modSp add mod">
        <pc:chgData name="Martin Komínek" userId="27af9eb8b496d58a" providerId="LiveId" clId="{A9B06D3E-0166-487D-9301-E71CE068F820}" dt="2020-12-06T10:44:30.406" v="7886" actId="14100"/>
        <pc:sldMkLst>
          <pc:docMk/>
          <pc:sldMk cId="3497117459" sldId="273"/>
        </pc:sldMkLst>
        <pc:spChg chg="mod">
          <ac:chgData name="Martin Komínek" userId="27af9eb8b496d58a" providerId="LiveId" clId="{A9B06D3E-0166-487D-9301-E71CE068F820}" dt="2020-12-06T10:44:30.406" v="7886" actId="14100"/>
          <ac:spMkLst>
            <pc:docMk/>
            <pc:sldMk cId="3497117459" sldId="273"/>
            <ac:spMk id="2" creationId="{CDFC78E7-382B-4847-A6BC-74A5CC0DA00D}"/>
          </ac:spMkLst>
        </pc:spChg>
      </pc:sldChg>
      <pc:sldChg chg="addSp delSp modSp add mod ord">
        <pc:chgData name="Martin Komínek" userId="27af9eb8b496d58a" providerId="LiveId" clId="{A9B06D3E-0166-487D-9301-E71CE068F820}" dt="2020-12-02T18:03:38.214" v="975"/>
        <pc:sldMkLst>
          <pc:docMk/>
          <pc:sldMk cId="1655129059" sldId="274"/>
        </pc:sldMkLst>
        <pc:spChg chg="del mod">
          <ac:chgData name="Martin Komínek" userId="27af9eb8b496d58a" providerId="LiveId" clId="{A9B06D3E-0166-487D-9301-E71CE068F820}" dt="2020-12-02T17:48:04.318" v="196" actId="931"/>
          <ac:spMkLst>
            <pc:docMk/>
            <pc:sldMk cId="1655129059" sldId="274"/>
            <ac:spMk id="3" creationId="{5D8A6E33-797E-4EEC-85CA-68838414F2BA}"/>
          </ac:spMkLst>
        </pc:spChg>
        <pc:spChg chg="mod">
          <ac:chgData name="Martin Komínek" userId="27af9eb8b496d58a" providerId="LiveId" clId="{A9B06D3E-0166-487D-9301-E71CE068F820}" dt="2020-12-02T18:00:10.699" v="648" actId="1076"/>
          <ac:spMkLst>
            <pc:docMk/>
            <pc:sldMk cId="1655129059" sldId="274"/>
            <ac:spMk id="4" creationId="{CA33E11D-73B8-4E3F-AAA2-2BC3F6C7D3D7}"/>
          </ac:spMkLst>
        </pc:spChg>
        <pc:spChg chg="add del mod">
          <ac:chgData name="Martin Komínek" userId="27af9eb8b496d58a" providerId="LiveId" clId="{A9B06D3E-0166-487D-9301-E71CE068F820}" dt="2020-12-02T17:58:09.721" v="633" actId="931"/>
          <ac:spMkLst>
            <pc:docMk/>
            <pc:sldMk cId="1655129059" sldId="274"/>
            <ac:spMk id="8" creationId="{A8054EBB-6BB1-4113-9DF8-42FCEB2F2CDF}"/>
          </ac:spMkLst>
        </pc:spChg>
        <pc:picChg chg="add del mod">
          <ac:chgData name="Martin Komínek" userId="27af9eb8b496d58a" providerId="LiveId" clId="{A9B06D3E-0166-487D-9301-E71CE068F820}" dt="2020-12-02T17:58:04.131" v="632" actId="478"/>
          <ac:picMkLst>
            <pc:docMk/>
            <pc:sldMk cId="1655129059" sldId="274"/>
            <ac:picMk id="6" creationId="{7A735F94-2F0A-4971-B448-2F67E908D023}"/>
          </ac:picMkLst>
        </pc:picChg>
        <pc:picChg chg="add mod ord modCrop">
          <ac:chgData name="Martin Komínek" userId="27af9eb8b496d58a" providerId="LiveId" clId="{A9B06D3E-0166-487D-9301-E71CE068F820}" dt="2020-12-02T17:59:18.978" v="640" actId="171"/>
          <ac:picMkLst>
            <pc:docMk/>
            <pc:sldMk cId="1655129059" sldId="274"/>
            <ac:picMk id="10" creationId="{AF08F449-7D86-4CEF-A79F-3F96C0255586}"/>
          </ac:picMkLst>
        </pc:picChg>
      </pc:sldChg>
      <pc:sldChg chg="add del">
        <pc:chgData name="Martin Komínek" userId="27af9eb8b496d58a" providerId="LiveId" clId="{A9B06D3E-0166-487D-9301-E71CE068F820}" dt="2020-12-02T17:39:40.910" v="60"/>
        <pc:sldMkLst>
          <pc:docMk/>
          <pc:sldMk cId="3902579641" sldId="274"/>
        </pc:sldMkLst>
      </pc:sldChg>
      <pc:sldChg chg="add del">
        <pc:chgData name="Martin Komínek" userId="27af9eb8b496d58a" providerId="LiveId" clId="{A9B06D3E-0166-487D-9301-E71CE068F820}" dt="2020-12-02T17:39:40.320" v="59"/>
        <pc:sldMkLst>
          <pc:docMk/>
          <pc:sldMk cId="400996438" sldId="275"/>
        </pc:sldMkLst>
      </pc:sldChg>
      <pc:sldChg chg="modSp add mod ord">
        <pc:chgData name="Martin Komínek" userId="27af9eb8b496d58a" providerId="LiveId" clId="{A9B06D3E-0166-487D-9301-E71CE068F820}" dt="2020-12-06T11:02:16.455" v="7988" actId="255"/>
        <pc:sldMkLst>
          <pc:docMk/>
          <pc:sldMk cId="3997358745" sldId="275"/>
        </pc:sldMkLst>
        <pc:spChg chg="mod">
          <ac:chgData name="Martin Komínek" userId="27af9eb8b496d58a" providerId="LiveId" clId="{A9B06D3E-0166-487D-9301-E71CE068F820}" dt="2020-12-06T11:02:16.455" v="7988" actId="255"/>
          <ac:spMkLst>
            <pc:docMk/>
            <pc:sldMk cId="3997358745" sldId="275"/>
            <ac:spMk id="4" creationId="{CA33E11D-73B8-4E3F-AAA2-2BC3F6C7D3D7}"/>
          </ac:spMkLst>
        </pc:spChg>
      </pc:sldChg>
      <pc:sldChg chg="modSp add mod modAnim">
        <pc:chgData name="Martin Komínek" userId="27af9eb8b496d58a" providerId="LiveId" clId="{A9B06D3E-0166-487D-9301-E71CE068F820}" dt="2020-12-05T14:24:48.319" v="2642"/>
        <pc:sldMkLst>
          <pc:docMk/>
          <pc:sldMk cId="1966713736" sldId="276"/>
        </pc:sldMkLst>
        <pc:spChg chg="mod">
          <ac:chgData name="Martin Komínek" userId="27af9eb8b496d58a" providerId="LiveId" clId="{A9B06D3E-0166-487D-9301-E71CE068F820}" dt="2020-12-05T14:23:14.863" v="2633" actId="255"/>
          <ac:spMkLst>
            <pc:docMk/>
            <pc:sldMk cId="1966713736" sldId="276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5T14:24:10.755" v="2640" actId="113"/>
          <ac:spMkLst>
            <pc:docMk/>
            <pc:sldMk cId="1966713736" sldId="276"/>
            <ac:spMk id="3" creationId="{5D8A6E33-797E-4EEC-85CA-68838414F2BA}"/>
          </ac:spMkLst>
        </pc:spChg>
      </pc:sldChg>
      <pc:sldChg chg="modSp add mod modAnim">
        <pc:chgData name="Martin Komínek" userId="27af9eb8b496d58a" providerId="LiveId" clId="{A9B06D3E-0166-487D-9301-E71CE068F820}" dt="2020-12-06T09:03:09.896" v="6417" actId="20577"/>
        <pc:sldMkLst>
          <pc:docMk/>
          <pc:sldMk cId="3173419998" sldId="277"/>
        </pc:sldMkLst>
        <pc:spChg chg="mod">
          <ac:chgData name="Martin Komínek" userId="27af9eb8b496d58a" providerId="LiveId" clId="{A9B06D3E-0166-487D-9301-E71CE068F820}" dt="2020-12-05T13:52:10.601" v="1801" actId="20577"/>
          <ac:spMkLst>
            <pc:docMk/>
            <pc:sldMk cId="3173419998" sldId="277"/>
            <ac:spMk id="2" creationId="{924CCA58-51CE-4D6C-A8F1-FF7AAE04BFAF}"/>
          </ac:spMkLst>
        </pc:spChg>
        <pc:spChg chg="mod">
          <ac:chgData name="Martin Komínek" userId="27af9eb8b496d58a" providerId="LiveId" clId="{A9B06D3E-0166-487D-9301-E71CE068F820}" dt="2020-12-06T09:03:09.896" v="6417" actId="20577"/>
          <ac:spMkLst>
            <pc:docMk/>
            <pc:sldMk cId="3173419998" sldId="277"/>
            <ac:spMk id="3" creationId="{D2E316DB-D25F-4308-B693-8985E5E59877}"/>
          </ac:spMkLst>
        </pc:spChg>
      </pc:sldChg>
      <pc:sldChg chg="modSp add modAnim">
        <pc:chgData name="Martin Komínek" userId="27af9eb8b496d58a" providerId="LiveId" clId="{A9B06D3E-0166-487D-9301-E71CE068F820}" dt="2020-12-05T14:04:31.461" v="2274" actId="20577"/>
        <pc:sldMkLst>
          <pc:docMk/>
          <pc:sldMk cId="2191043981" sldId="278"/>
        </pc:sldMkLst>
        <pc:spChg chg="mod">
          <ac:chgData name="Martin Komínek" userId="27af9eb8b496d58a" providerId="LiveId" clId="{A9B06D3E-0166-487D-9301-E71CE068F820}" dt="2020-12-05T14:04:31.461" v="2274" actId="20577"/>
          <ac:spMkLst>
            <pc:docMk/>
            <pc:sldMk cId="2191043981" sldId="278"/>
            <ac:spMk id="3" creationId="{D2E316DB-D25F-4308-B693-8985E5E59877}"/>
          </ac:spMkLst>
        </pc:spChg>
      </pc:sldChg>
      <pc:sldChg chg="addSp delSp modSp add mod ord delAnim modAnim">
        <pc:chgData name="Martin Komínek" userId="27af9eb8b496d58a" providerId="LiveId" clId="{A9B06D3E-0166-487D-9301-E71CE068F820}" dt="2020-12-07T12:37:13.934" v="10465" actId="20577"/>
        <pc:sldMkLst>
          <pc:docMk/>
          <pc:sldMk cId="1608589424" sldId="279"/>
        </pc:sldMkLst>
        <pc:spChg chg="mod">
          <ac:chgData name="Martin Komínek" userId="27af9eb8b496d58a" providerId="LiveId" clId="{A9B06D3E-0166-487D-9301-E71CE068F820}" dt="2020-12-07T12:37:13.934" v="10465" actId="20577"/>
          <ac:spMkLst>
            <pc:docMk/>
            <pc:sldMk cId="1608589424" sldId="279"/>
            <ac:spMk id="2" creationId="{924CCA58-51CE-4D6C-A8F1-FF7AAE04BFAF}"/>
          </ac:spMkLst>
        </pc:spChg>
        <pc:spChg chg="del mod">
          <ac:chgData name="Martin Komínek" userId="27af9eb8b496d58a" providerId="LiveId" clId="{A9B06D3E-0166-487D-9301-E71CE068F820}" dt="2020-12-05T14:14:18.680" v="2419" actId="22"/>
          <ac:spMkLst>
            <pc:docMk/>
            <pc:sldMk cId="1608589424" sldId="279"/>
            <ac:spMk id="3" creationId="{D2E316DB-D25F-4308-B693-8985E5E59877}"/>
          </ac:spMkLst>
        </pc:spChg>
        <pc:spChg chg="add mod">
          <ac:chgData name="Martin Komínek" userId="27af9eb8b496d58a" providerId="LiveId" clId="{A9B06D3E-0166-487D-9301-E71CE068F820}" dt="2020-12-05T14:15:10.784" v="2424" actId="1076"/>
          <ac:spMkLst>
            <pc:docMk/>
            <pc:sldMk cId="1608589424" sldId="279"/>
            <ac:spMk id="4" creationId="{F295979B-3A9F-4B7D-8E4D-6A9A0325A2B0}"/>
          </ac:spMkLst>
        </pc:spChg>
        <pc:picChg chg="add mod ord">
          <ac:chgData name="Martin Komínek" userId="27af9eb8b496d58a" providerId="LiveId" clId="{A9B06D3E-0166-487D-9301-E71CE068F820}" dt="2020-12-05T14:14:58.343" v="2422" actId="1076"/>
          <ac:picMkLst>
            <pc:docMk/>
            <pc:sldMk cId="1608589424" sldId="279"/>
            <ac:picMk id="6" creationId="{352B2CDC-B781-4692-822C-7782E6BC1292}"/>
          </ac:picMkLst>
        </pc:picChg>
      </pc:sldChg>
      <pc:sldChg chg="add del">
        <pc:chgData name="Martin Komínek" userId="27af9eb8b496d58a" providerId="LiveId" clId="{A9B06D3E-0166-487D-9301-E71CE068F820}" dt="2020-12-05T14:25:15.294" v="2648" actId="47"/>
        <pc:sldMkLst>
          <pc:docMk/>
          <pc:sldMk cId="2587398942" sldId="280"/>
        </pc:sldMkLst>
      </pc:sldChg>
      <pc:sldChg chg="addSp delSp modSp add mod modAnim">
        <pc:chgData name="Martin Komínek" userId="27af9eb8b496d58a" providerId="LiveId" clId="{A9B06D3E-0166-487D-9301-E71CE068F820}" dt="2020-12-05T14:19:58.256" v="2462" actId="1076"/>
        <pc:sldMkLst>
          <pc:docMk/>
          <pc:sldMk cId="4087616048" sldId="281"/>
        </pc:sldMkLst>
        <pc:spChg chg="del mod">
          <ac:chgData name="Martin Komínek" userId="27af9eb8b496d58a" providerId="LiveId" clId="{A9B06D3E-0166-487D-9301-E71CE068F820}" dt="2020-12-05T14:19:34.981" v="2457" actId="478"/>
          <ac:spMkLst>
            <pc:docMk/>
            <pc:sldMk cId="4087616048" sldId="281"/>
            <ac:spMk id="2" creationId="{924CCA58-51CE-4D6C-A8F1-FF7AAE04BFAF}"/>
          </ac:spMkLst>
        </pc:spChg>
        <pc:spChg chg="add del mod">
          <ac:chgData name="Martin Komínek" userId="27af9eb8b496d58a" providerId="LiveId" clId="{A9B06D3E-0166-487D-9301-E71CE068F820}" dt="2020-12-05T14:17:53.031" v="2440" actId="931"/>
          <ac:spMkLst>
            <pc:docMk/>
            <pc:sldMk cId="4087616048" sldId="281"/>
            <ac:spMk id="3" creationId="{D2E316DB-D25F-4308-B693-8985E5E59877}"/>
          </ac:spMkLst>
        </pc:spChg>
        <pc:spChg chg="add mod">
          <ac:chgData name="Martin Komínek" userId="27af9eb8b496d58a" providerId="LiveId" clId="{A9B06D3E-0166-487D-9301-E71CE068F820}" dt="2020-12-05T14:19:52.496" v="2461" actId="1076"/>
          <ac:spMkLst>
            <pc:docMk/>
            <pc:sldMk cId="4087616048" sldId="281"/>
            <ac:spMk id="8" creationId="{5EFDE51D-E068-4212-84F3-EB8FC33BA616}"/>
          </ac:spMkLst>
        </pc:spChg>
        <pc:picChg chg="add del mod">
          <ac:chgData name="Martin Komínek" userId="27af9eb8b496d58a" providerId="LiveId" clId="{A9B06D3E-0166-487D-9301-E71CE068F820}" dt="2020-12-05T14:17:48.401" v="2439" actId="931"/>
          <ac:picMkLst>
            <pc:docMk/>
            <pc:sldMk cId="4087616048" sldId="281"/>
            <ac:picMk id="5" creationId="{517466D3-B970-45A9-A9E7-CFE3BE2B40EF}"/>
          </ac:picMkLst>
        </pc:picChg>
        <pc:picChg chg="add mod">
          <ac:chgData name="Martin Komínek" userId="27af9eb8b496d58a" providerId="LiveId" clId="{A9B06D3E-0166-487D-9301-E71CE068F820}" dt="2020-12-05T14:19:58.256" v="2462" actId="1076"/>
          <ac:picMkLst>
            <pc:docMk/>
            <pc:sldMk cId="4087616048" sldId="281"/>
            <ac:picMk id="7" creationId="{99D3CB12-8A13-4A70-B4D1-7FC5BC491ED5}"/>
          </ac:picMkLst>
        </pc:picChg>
      </pc:sldChg>
      <pc:sldChg chg="add ord">
        <pc:chgData name="Martin Komínek" userId="27af9eb8b496d58a" providerId="LiveId" clId="{A9B06D3E-0166-487D-9301-E71CE068F820}" dt="2020-12-05T14:25:05.092" v="2647"/>
        <pc:sldMkLst>
          <pc:docMk/>
          <pc:sldMk cId="1314570249" sldId="282"/>
        </pc:sldMkLst>
      </pc:sldChg>
      <pc:sldChg chg="addSp modSp add mod modAnim">
        <pc:chgData name="Martin Komínek" userId="27af9eb8b496d58a" providerId="LiveId" clId="{A9B06D3E-0166-487D-9301-E71CE068F820}" dt="2020-12-05T16:48:22.981" v="3831" actId="14100"/>
        <pc:sldMkLst>
          <pc:docMk/>
          <pc:sldMk cId="270292818" sldId="283"/>
        </pc:sldMkLst>
        <pc:spChg chg="mod">
          <ac:chgData name="Martin Komínek" userId="27af9eb8b496d58a" providerId="LiveId" clId="{A9B06D3E-0166-487D-9301-E71CE068F820}" dt="2020-12-05T16:31:53.306" v="3467" actId="1076"/>
          <ac:spMkLst>
            <pc:docMk/>
            <pc:sldMk cId="270292818" sldId="283"/>
            <ac:spMk id="3" creationId="{5D8A6E33-797E-4EEC-85CA-68838414F2BA}"/>
          </ac:spMkLst>
        </pc:spChg>
        <pc:picChg chg="add mod ord modCrop">
          <ac:chgData name="Martin Komínek" userId="27af9eb8b496d58a" providerId="LiveId" clId="{A9B06D3E-0166-487D-9301-E71CE068F820}" dt="2020-12-05T16:48:22.981" v="3831" actId="14100"/>
          <ac:picMkLst>
            <pc:docMk/>
            <pc:sldMk cId="270292818" sldId="283"/>
            <ac:picMk id="5" creationId="{71C2C0AD-2722-44CF-8F23-D16F2AD42463}"/>
          </ac:picMkLst>
        </pc:picChg>
      </pc:sldChg>
      <pc:sldChg chg="modSp add mod ord modAnim">
        <pc:chgData name="Martin Komínek" userId="27af9eb8b496d58a" providerId="LiveId" clId="{A9B06D3E-0166-487D-9301-E71CE068F820}" dt="2020-12-06T10:43:59.542" v="7851" actId="20577"/>
        <pc:sldMkLst>
          <pc:docMk/>
          <pc:sldMk cId="3104425726" sldId="284"/>
        </pc:sldMkLst>
        <pc:spChg chg="mod">
          <ac:chgData name="Martin Komínek" userId="27af9eb8b496d58a" providerId="LiveId" clId="{A9B06D3E-0166-487D-9301-E71CE068F820}" dt="2020-12-05T16:55:17.381" v="3901" actId="20577"/>
          <ac:spMkLst>
            <pc:docMk/>
            <pc:sldMk cId="3104425726" sldId="284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6T10:43:59.542" v="7851" actId="20577"/>
          <ac:spMkLst>
            <pc:docMk/>
            <pc:sldMk cId="3104425726" sldId="284"/>
            <ac:spMk id="3" creationId="{5D8A6E33-797E-4EEC-85CA-68838414F2BA}"/>
          </ac:spMkLst>
        </pc:spChg>
      </pc:sldChg>
      <pc:sldChg chg="addSp delSp modSp add mod setBg delAnim modAnim">
        <pc:chgData name="Martin Komínek" userId="27af9eb8b496d58a" providerId="LiveId" clId="{A9B06D3E-0166-487D-9301-E71CE068F820}" dt="2020-12-05T16:40:39.100" v="3612" actId="20577"/>
        <pc:sldMkLst>
          <pc:docMk/>
          <pc:sldMk cId="2840175403" sldId="285"/>
        </pc:sldMkLst>
        <pc:spChg chg="mod">
          <ac:chgData name="Martin Komínek" userId="27af9eb8b496d58a" providerId="LiveId" clId="{A9B06D3E-0166-487D-9301-E71CE068F820}" dt="2020-12-05T16:40:07.420" v="3611" actId="1076"/>
          <ac:spMkLst>
            <pc:docMk/>
            <pc:sldMk cId="2840175403" sldId="285"/>
            <ac:spMk id="2" creationId="{CDFC78E7-382B-4847-A6BC-74A5CC0DA00D}"/>
          </ac:spMkLst>
        </pc:spChg>
        <pc:spChg chg="del mod">
          <ac:chgData name="Martin Komínek" userId="27af9eb8b496d58a" providerId="LiveId" clId="{A9B06D3E-0166-487D-9301-E71CE068F820}" dt="2020-12-05T16:37:34.217" v="3603" actId="478"/>
          <ac:spMkLst>
            <pc:docMk/>
            <pc:sldMk cId="2840175403" sldId="285"/>
            <ac:spMk id="3" creationId="{5D8A6E33-797E-4EEC-85CA-68838414F2BA}"/>
          </ac:spMkLst>
        </pc:spChg>
        <pc:spChg chg="add del">
          <ac:chgData name="Martin Komínek" userId="27af9eb8b496d58a" providerId="LiveId" clId="{A9B06D3E-0166-487D-9301-E71CE068F820}" dt="2020-12-05T16:37:30.019" v="3602" actId="26606"/>
          <ac:spMkLst>
            <pc:docMk/>
            <pc:sldMk cId="2840175403" sldId="285"/>
            <ac:spMk id="9" creationId="{1A95671B-3CC6-4792-9114-B74FAEA224E6}"/>
          </ac:spMkLst>
        </pc:spChg>
        <pc:spChg chg="add del">
          <ac:chgData name="Martin Komínek" userId="27af9eb8b496d58a" providerId="LiveId" clId="{A9B06D3E-0166-487D-9301-E71CE068F820}" dt="2020-12-05T16:37:30.019" v="3602" actId="26606"/>
          <ac:spMkLst>
            <pc:docMk/>
            <pc:sldMk cId="2840175403" sldId="285"/>
            <ac:spMk id="14" creationId="{1A95671B-3CC6-4792-9114-B74FAEA224E6}"/>
          </ac:spMkLst>
        </pc:spChg>
        <pc:graphicFrameChg chg="add mod modGraphic">
          <ac:chgData name="Martin Komínek" userId="27af9eb8b496d58a" providerId="LiveId" clId="{A9B06D3E-0166-487D-9301-E71CE068F820}" dt="2020-12-05T16:40:39.100" v="3612" actId="20577"/>
          <ac:graphicFrameMkLst>
            <pc:docMk/>
            <pc:sldMk cId="2840175403" sldId="285"/>
            <ac:graphicFrameMk id="4" creationId="{50F3876E-D984-4A9F-8316-4F6330F8F9CC}"/>
          </ac:graphicFrameMkLst>
        </pc:graphicFrameChg>
      </pc:sldChg>
      <pc:sldChg chg="addSp modSp add mod">
        <pc:chgData name="Martin Komínek" userId="27af9eb8b496d58a" providerId="LiveId" clId="{A9B06D3E-0166-487D-9301-E71CE068F820}" dt="2020-12-05T16:49:41.372" v="3842" actId="1076"/>
        <pc:sldMkLst>
          <pc:docMk/>
          <pc:sldMk cId="153756595" sldId="286"/>
        </pc:sldMkLst>
        <pc:picChg chg="add mod modCrop">
          <ac:chgData name="Martin Komínek" userId="27af9eb8b496d58a" providerId="LiveId" clId="{A9B06D3E-0166-487D-9301-E71CE068F820}" dt="2020-12-05T16:49:41.372" v="3842" actId="1076"/>
          <ac:picMkLst>
            <pc:docMk/>
            <pc:sldMk cId="153756595" sldId="286"/>
            <ac:picMk id="5" creationId="{A9076280-1B4D-41C1-B9EB-8F91B6D95051}"/>
          </ac:picMkLst>
        </pc:picChg>
      </pc:sldChg>
      <pc:sldChg chg="addSp delSp modSp add mod">
        <pc:chgData name="Martin Komínek" userId="27af9eb8b496d58a" providerId="LiveId" clId="{A9B06D3E-0166-487D-9301-E71CE068F820}" dt="2020-12-05T17:02:49.049" v="4136" actId="167"/>
        <pc:sldMkLst>
          <pc:docMk/>
          <pc:sldMk cId="2253807666" sldId="287"/>
        </pc:sldMkLst>
        <pc:spChg chg="mod">
          <ac:chgData name="Martin Komínek" userId="27af9eb8b496d58a" providerId="LiveId" clId="{A9B06D3E-0166-487D-9301-E71CE068F820}" dt="2020-12-05T17:02:20.868" v="4131" actId="14100"/>
          <ac:spMkLst>
            <pc:docMk/>
            <pc:sldMk cId="2253807666" sldId="287"/>
            <ac:spMk id="3" creationId="{5D8A6E33-797E-4EEC-85CA-68838414F2BA}"/>
          </ac:spMkLst>
        </pc:spChg>
        <pc:picChg chg="del">
          <ac:chgData name="Martin Komínek" userId="27af9eb8b496d58a" providerId="LiveId" clId="{A9B06D3E-0166-487D-9301-E71CE068F820}" dt="2020-12-05T16:50:41.643" v="3844" actId="478"/>
          <ac:picMkLst>
            <pc:docMk/>
            <pc:sldMk cId="2253807666" sldId="287"/>
            <ac:picMk id="5" creationId="{A9076280-1B4D-41C1-B9EB-8F91B6D95051}"/>
          </ac:picMkLst>
        </pc:picChg>
        <pc:picChg chg="add mod modCrop">
          <ac:chgData name="Martin Komínek" userId="27af9eb8b496d58a" providerId="LiveId" clId="{A9B06D3E-0166-487D-9301-E71CE068F820}" dt="2020-12-05T17:02:05.806" v="4129" actId="1076"/>
          <ac:picMkLst>
            <pc:docMk/>
            <pc:sldMk cId="2253807666" sldId="287"/>
            <ac:picMk id="6" creationId="{81426A1A-82EA-439C-B194-CF737684D28D}"/>
          </ac:picMkLst>
        </pc:picChg>
        <pc:picChg chg="add mod ord modCrop">
          <ac:chgData name="Martin Komínek" userId="27af9eb8b496d58a" providerId="LiveId" clId="{A9B06D3E-0166-487D-9301-E71CE068F820}" dt="2020-12-05T17:02:49.049" v="4136" actId="167"/>
          <ac:picMkLst>
            <pc:docMk/>
            <pc:sldMk cId="2253807666" sldId="287"/>
            <ac:picMk id="7" creationId="{EAEDF1F6-CF6C-49E8-A4DC-0828A8255093}"/>
          </ac:picMkLst>
        </pc:picChg>
      </pc:sldChg>
      <pc:sldChg chg="modSp add mod modAnim">
        <pc:chgData name="Martin Komínek" userId="27af9eb8b496d58a" providerId="LiveId" clId="{A9B06D3E-0166-487D-9301-E71CE068F820}" dt="2020-12-06T11:06:23.492" v="8388" actId="20577"/>
        <pc:sldMkLst>
          <pc:docMk/>
          <pc:sldMk cId="325186588" sldId="288"/>
        </pc:sldMkLst>
        <pc:spChg chg="mod">
          <ac:chgData name="Martin Komínek" userId="27af9eb8b496d58a" providerId="LiveId" clId="{A9B06D3E-0166-487D-9301-E71CE068F820}" dt="2020-12-05T16:55:11.232" v="3897" actId="20577"/>
          <ac:spMkLst>
            <pc:docMk/>
            <pc:sldMk cId="325186588" sldId="288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6T11:06:23.492" v="8388" actId="20577"/>
          <ac:spMkLst>
            <pc:docMk/>
            <pc:sldMk cId="325186588" sldId="288"/>
            <ac:spMk id="3" creationId="{5D8A6E33-797E-4EEC-85CA-68838414F2BA}"/>
          </ac:spMkLst>
        </pc:spChg>
      </pc:sldChg>
      <pc:sldChg chg="addSp delSp modSp add mod ord">
        <pc:chgData name="Martin Komínek" userId="27af9eb8b496d58a" providerId="LiveId" clId="{A9B06D3E-0166-487D-9301-E71CE068F820}" dt="2020-12-05T17:12:20.070" v="4206" actId="14100"/>
        <pc:sldMkLst>
          <pc:docMk/>
          <pc:sldMk cId="1948428132" sldId="289"/>
        </pc:sldMkLst>
        <pc:spChg chg="mod">
          <ac:chgData name="Martin Komínek" userId="27af9eb8b496d58a" providerId="LiveId" clId="{A9B06D3E-0166-487D-9301-E71CE068F820}" dt="2020-12-05T17:12:20.070" v="4206" actId="14100"/>
          <ac:spMkLst>
            <pc:docMk/>
            <pc:sldMk cId="1948428132" sldId="289"/>
            <ac:spMk id="3" creationId="{5D8A6E33-797E-4EEC-85CA-68838414F2BA}"/>
          </ac:spMkLst>
        </pc:spChg>
        <pc:picChg chg="del">
          <ac:chgData name="Martin Komínek" userId="27af9eb8b496d58a" providerId="LiveId" clId="{A9B06D3E-0166-487D-9301-E71CE068F820}" dt="2020-12-05T17:10:51.732" v="4188" actId="478"/>
          <ac:picMkLst>
            <pc:docMk/>
            <pc:sldMk cId="1948428132" sldId="289"/>
            <ac:picMk id="5" creationId="{71C2C0AD-2722-44CF-8F23-D16F2AD42463}"/>
          </ac:picMkLst>
        </pc:picChg>
        <pc:picChg chg="add mod modCrop">
          <ac:chgData name="Martin Komínek" userId="27af9eb8b496d58a" providerId="LiveId" clId="{A9B06D3E-0166-487D-9301-E71CE068F820}" dt="2020-12-05T17:11:30.167" v="4197" actId="1076"/>
          <ac:picMkLst>
            <pc:docMk/>
            <pc:sldMk cId="1948428132" sldId="289"/>
            <ac:picMk id="6" creationId="{D2D2BAD4-F104-4B47-AF30-F52619FB1C8D}"/>
          </ac:picMkLst>
        </pc:picChg>
      </pc:sldChg>
      <pc:sldChg chg="add">
        <pc:chgData name="Martin Komínek" userId="27af9eb8b496d58a" providerId="LiveId" clId="{A9B06D3E-0166-487D-9301-E71CE068F820}" dt="2020-12-05T19:08:32.265" v="5277"/>
        <pc:sldMkLst>
          <pc:docMk/>
          <pc:sldMk cId="2313820808" sldId="290"/>
        </pc:sldMkLst>
      </pc:sldChg>
      <pc:sldChg chg="modSp add del mod">
        <pc:chgData name="Martin Komínek" userId="27af9eb8b496d58a" providerId="LiveId" clId="{A9B06D3E-0166-487D-9301-E71CE068F820}" dt="2020-12-05T19:20:34.673" v="6056" actId="47"/>
        <pc:sldMkLst>
          <pc:docMk/>
          <pc:sldMk cId="2350484238" sldId="291"/>
        </pc:sldMkLst>
        <pc:spChg chg="mod">
          <ac:chgData name="Martin Komínek" userId="27af9eb8b496d58a" providerId="LiveId" clId="{A9B06D3E-0166-487D-9301-E71CE068F820}" dt="2020-12-05T19:16:24.786" v="5975" actId="27636"/>
          <ac:spMkLst>
            <pc:docMk/>
            <pc:sldMk cId="2350484238" sldId="291"/>
            <ac:spMk id="3" creationId="{D2E316DB-D25F-4308-B693-8985E5E59877}"/>
          </ac:spMkLst>
        </pc:spChg>
      </pc:sldChg>
      <pc:sldChg chg="modSp add del modAnim">
        <pc:chgData name="Martin Komínek" userId="27af9eb8b496d58a" providerId="LiveId" clId="{A9B06D3E-0166-487D-9301-E71CE068F820}" dt="2020-12-06T10:50:58.860" v="7939" actId="20577"/>
        <pc:sldMkLst>
          <pc:docMk/>
          <pc:sldMk cId="3633633181" sldId="292"/>
        </pc:sldMkLst>
        <pc:spChg chg="mod">
          <ac:chgData name="Martin Komínek" userId="27af9eb8b496d58a" providerId="LiveId" clId="{A9B06D3E-0166-487D-9301-E71CE068F820}" dt="2020-12-06T10:50:58.860" v="7939" actId="20577"/>
          <ac:spMkLst>
            <pc:docMk/>
            <pc:sldMk cId="3633633181" sldId="292"/>
            <ac:spMk id="3" creationId="{D2E316DB-D25F-4308-B693-8985E5E59877}"/>
          </ac:spMkLst>
        </pc:spChg>
      </pc:sldChg>
      <pc:sldChg chg="modSp add mod ord modAnim">
        <pc:chgData name="Martin Komínek" userId="27af9eb8b496d58a" providerId="LiveId" clId="{A9B06D3E-0166-487D-9301-E71CE068F820}" dt="2020-12-06T10:39:59.328" v="7728" actId="20577"/>
        <pc:sldMkLst>
          <pc:docMk/>
          <pc:sldMk cId="2001394934" sldId="293"/>
        </pc:sldMkLst>
        <pc:spChg chg="mod">
          <ac:chgData name="Martin Komínek" userId="27af9eb8b496d58a" providerId="LiveId" clId="{A9B06D3E-0166-487D-9301-E71CE068F820}" dt="2020-12-06T10:39:59.328" v="7728" actId="20577"/>
          <ac:spMkLst>
            <pc:docMk/>
            <pc:sldMk cId="2001394934" sldId="293"/>
            <ac:spMk id="3" creationId="{5D8A6E33-797E-4EEC-85CA-68838414F2BA}"/>
          </ac:spMkLst>
        </pc:spChg>
      </pc:sldChg>
      <pc:sldChg chg="addSp delSp modSp add mod">
        <pc:chgData name="Martin Komínek" userId="27af9eb8b496d58a" providerId="LiveId" clId="{A9B06D3E-0166-487D-9301-E71CE068F820}" dt="2020-12-06T11:01:55.150" v="7987" actId="20577"/>
        <pc:sldMkLst>
          <pc:docMk/>
          <pc:sldMk cId="2019997637" sldId="294"/>
        </pc:sldMkLst>
        <pc:spChg chg="mod">
          <ac:chgData name="Martin Komínek" userId="27af9eb8b496d58a" providerId="LiveId" clId="{A9B06D3E-0166-487D-9301-E71CE068F820}" dt="2020-12-06T11:01:55.150" v="7987" actId="20577"/>
          <ac:spMkLst>
            <pc:docMk/>
            <pc:sldMk cId="2019997637" sldId="294"/>
            <ac:spMk id="4" creationId="{CA33E11D-73B8-4E3F-AAA2-2BC3F6C7D3D7}"/>
          </ac:spMkLst>
        </pc:spChg>
        <pc:spChg chg="add del mod">
          <ac:chgData name="Martin Komínek" userId="27af9eb8b496d58a" providerId="LiveId" clId="{A9B06D3E-0166-487D-9301-E71CE068F820}" dt="2020-12-06T10:58:28.302" v="7957"/>
          <ac:spMkLst>
            <pc:docMk/>
            <pc:sldMk cId="2019997637" sldId="294"/>
            <ac:spMk id="5" creationId="{DB0EB6EE-9780-4C66-B2A0-7D1C13CA01A9}"/>
          </ac:spMkLst>
        </pc:spChg>
        <pc:picChg chg="del">
          <ac:chgData name="Martin Komínek" userId="27af9eb8b496d58a" providerId="LiveId" clId="{A9B06D3E-0166-487D-9301-E71CE068F820}" dt="2020-12-06T10:58:21.340" v="7956" actId="478"/>
          <ac:picMkLst>
            <pc:docMk/>
            <pc:sldMk cId="2019997637" sldId="294"/>
            <ac:picMk id="6" creationId="{7A735F94-2F0A-4971-B448-2F67E908D023}"/>
          </ac:picMkLst>
        </pc:picChg>
        <pc:picChg chg="add mod">
          <ac:chgData name="Martin Komínek" userId="27af9eb8b496d58a" providerId="LiveId" clId="{A9B06D3E-0166-487D-9301-E71CE068F820}" dt="2020-12-06T10:58:38.575" v="7960" actId="14100"/>
          <ac:picMkLst>
            <pc:docMk/>
            <pc:sldMk cId="2019997637" sldId="294"/>
            <ac:picMk id="5122" creationId="{CFE9F2ED-C178-4E34-9827-1653285329A2}"/>
          </ac:picMkLst>
        </pc:picChg>
      </pc:sldChg>
      <pc:sldChg chg="modSp add mod modAnim">
        <pc:chgData name="Martin Komínek" userId="27af9eb8b496d58a" providerId="LiveId" clId="{A9B06D3E-0166-487D-9301-E71CE068F820}" dt="2020-12-06T10:42:22.079" v="7755" actId="20577"/>
        <pc:sldMkLst>
          <pc:docMk/>
          <pc:sldMk cId="632936294" sldId="295"/>
        </pc:sldMkLst>
        <pc:spChg chg="mod">
          <ac:chgData name="Martin Komínek" userId="27af9eb8b496d58a" providerId="LiveId" clId="{A9B06D3E-0166-487D-9301-E71CE068F820}" dt="2020-12-06T10:42:22.079" v="7755" actId="20577"/>
          <ac:spMkLst>
            <pc:docMk/>
            <pc:sldMk cId="632936294" sldId="295"/>
            <ac:spMk id="3" creationId="{5D8A6E33-797E-4EEC-85CA-68838414F2BA}"/>
          </ac:spMkLst>
        </pc:spChg>
      </pc:sldChg>
      <pc:sldChg chg="addSp delSp modSp add mod">
        <pc:chgData name="Martin Komínek" userId="27af9eb8b496d58a" providerId="LiveId" clId="{A9B06D3E-0166-487D-9301-E71CE068F820}" dt="2020-12-06T10:57:36.378" v="7955" actId="1076"/>
        <pc:sldMkLst>
          <pc:docMk/>
          <pc:sldMk cId="1207200711" sldId="296"/>
        </pc:sldMkLst>
        <pc:spChg chg="mod">
          <ac:chgData name="Martin Komínek" userId="27af9eb8b496d58a" providerId="LiveId" clId="{A9B06D3E-0166-487D-9301-E71CE068F820}" dt="2020-12-06T10:57:36.378" v="7955" actId="1076"/>
          <ac:spMkLst>
            <pc:docMk/>
            <pc:sldMk cId="1207200711" sldId="296"/>
            <ac:spMk id="4" creationId="{CA33E11D-73B8-4E3F-AAA2-2BC3F6C7D3D7}"/>
          </ac:spMkLst>
        </pc:spChg>
        <pc:spChg chg="add del mod">
          <ac:chgData name="Martin Komínek" userId="27af9eb8b496d58a" providerId="LiveId" clId="{A9B06D3E-0166-487D-9301-E71CE068F820}" dt="2020-12-06T10:56:27.218" v="7947" actId="478"/>
          <ac:spMkLst>
            <pc:docMk/>
            <pc:sldMk cId="1207200711" sldId="296"/>
            <ac:spMk id="5" creationId="{D9396467-EF4A-4C01-BD68-688DCD44345B}"/>
          </ac:spMkLst>
        </pc:spChg>
        <pc:picChg chg="del mod">
          <ac:chgData name="Martin Komínek" userId="27af9eb8b496d58a" providerId="LiveId" clId="{A9B06D3E-0166-487D-9301-E71CE068F820}" dt="2020-12-06T10:56:20.053" v="7945" actId="478"/>
          <ac:picMkLst>
            <pc:docMk/>
            <pc:sldMk cId="1207200711" sldId="296"/>
            <ac:picMk id="10" creationId="{AF08F449-7D86-4CEF-A79F-3F96C0255586}"/>
          </ac:picMkLst>
        </pc:picChg>
        <pc:picChg chg="add del mod">
          <ac:chgData name="Martin Komínek" userId="27af9eb8b496d58a" providerId="LiveId" clId="{A9B06D3E-0166-487D-9301-E71CE068F820}" dt="2020-12-06T10:56:18.222" v="7944"/>
          <ac:picMkLst>
            <pc:docMk/>
            <pc:sldMk cId="1207200711" sldId="296"/>
            <ac:picMk id="3074" creationId="{3E7539C0-1F34-47B9-88DF-467884F5E290}"/>
          </ac:picMkLst>
        </pc:picChg>
        <pc:picChg chg="add mod">
          <ac:chgData name="Martin Komínek" userId="27af9eb8b496d58a" providerId="LiveId" clId="{A9B06D3E-0166-487D-9301-E71CE068F820}" dt="2020-12-06T10:57:03.204" v="7951" actId="167"/>
          <ac:picMkLst>
            <pc:docMk/>
            <pc:sldMk cId="1207200711" sldId="296"/>
            <ac:picMk id="3076" creationId="{62FB2134-283C-461F-9E38-969807DE4168}"/>
          </ac:picMkLst>
        </pc:picChg>
      </pc:sldChg>
      <pc:sldChg chg="modSp add mod modAnim">
        <pc:chgData name="Martin Komínek" userId="27af9eb8b496d58a" providerId="LiveId" clId="{A9B06D3E-0166-487D-9301-E71CE068F820}" dt="2020-12-06T17:46:38.514" v="9387" actId="20577"/>
        <pc:sldMkLst>
          <pc:docMk/>
          <pc:sldMk cId="1803836654" sldId="297"/>
        </pc:sldMkLst>
        <pc:spChg chg="mod">
          <ac:chgData name="Martin Komínek" userId="27af9eb8b496d58a" providerId="LiveId" clId="{A9B06D3E-0166-487D-9301-E71CE068F820}" dt="2020-12-06T11:02:57.275" v="8001" actId="20577"/>
          <ac:spMkLst>
            <pc:docMk/>
            <pc:sldMk cId="1803836654" sldId="297"/>
            <ac:spMk id="2" creationId="{CDFC78E7-382B-4847-A6BC-74A5CC0DA00D}"/>
          </ac:spMkLst>
        </pc:spChg>
        <pc:spChg chg="mod">
          <ac:chgData name="Martin Komínek" userId="27af9eb8b496d58a" providerId="LiveId" clId="{A9B06D3E-0166-487D-9301-E71CE068F820}" dt="2020-12-06T17:46:38.514" v="9387" actId="20577"/>
          <ac:spMkLst>
            <pc:docMk/>
            <pc:sldMk cId="1803836654" sldId="297"/>
            <ac:spMk id="3" creationId="{5D8A6E33-797E-4EEC-85CA-68838414F2BA}"/>
          </ac:spMkLst>
        </pc:spChg>
      </pc:sldChg>
      <pc:sldChg chg="modSp add mod modAnim">
        <pc:chgData name="Martin Komínek" userId="27af9eb8b496d58a" providerId="LiveId" clId="{A9B06D3E-0166-487D-9301-E71CE068F820}" dt="2020-12-07T12:38:03.896" v="10466" actId="313"/>
        <pc:sldMkLst>
          <pc:docMk/>
          <pc:sldMk cId="1884720421" sldId="298"/>
        </pc:sldMkLst>
        <pc:spChg chg="mod">
          <ac:chgData name="Martin Komínek" userId="27af9eb8b496d58a" providerId="LiveId" clId="{A9B06D3E-0166-487D-9301-E71CE068F820}" dt="2020-12-07T12:38:03.896" v="10466" actId="313"/>
          <ac:spMkLst>
            <pc:docMk/>
            <pc:sldMk cId="1884720421" sldId="298"/>
            <ac:spMk id="3" creationId="{D2E316DB-D25F-4308-B693-8985E5E59877}"/>
          </ac:spMkLst>
        </pc:spChg>
      </pc:sldChg>
      <pc:sldChg chg="addSp modSp add mod modAnim">
        <pc:chgData name="Martin Komínek" userId="27af9eb8b496d58a" providerId="LiveId" clId="{A9B06D3E-0166-487D-9301-E71CE068F820}" dt="2020-12-06T11:21:56.991" v="9012" actId="1076"/>
        <pc:sldMkLst>
          <pc:docMk/>
          <pc:sldMk cId="2428823241" sldId="299"/>
        </pc:sldMkLst>
        <pc:spChg chg="mod">
          <ac:chgData name="Martin Komínek" userId="27af9eb8b496d58a" providerId="LiveId" clId="{A9B06D3E-0166-487D-9301-E71CE068F820}" dt="2020-12-06T11:19:26.696" v="8995" actId="20577"/>
          <ac:spMkLst>
            <pc:docMk/>
            <pc:sldMk cId="2428823241" sldId="299"/>
            <ac:spMk id="2" creationId="{924CCA58-51CE-4D6C-A8F1-FF7AAE04BFAF}"/>
          </ac:spMkLst>
        </pc:spChg>
        <pc:spChg chg="mod">
          <ac:chgData name="Martin Komínek" userId="27af9eb8b496d58a" providerId="LiveId" clId="{A9B06D3E-0166-487D-9301-E71CE068F820}" dt="2020-12-06T11:21:56.991" v="9012" actId="1076"/>
          <ac:spMkLst>
            <pc:docMk/>
            <pc:sldMk cId="2428823241" sldId="299"/>
            <ac:spMk id="3" creationId="{D2E316DB-D25F-4308-B693-8985E5E59877}"/>
          </ac:spMkLst>
        </pc:spChg>
        <pc:picChg chg="add mod">
          <ac:chgData name="Martin Komínek" userId="27af9eb8b496d58a" providerId="LiveId" clId="{A9B06D3E-0166-487D-9301-E71CE068F820}" dt="2020-12-06T11:21:37.027" v="9009" actId="1076"/>
          <ac:picMkLst>
            <pc:docMk/>
            <pc:sldMk cId="2428823241" sldId="299"/>
            <ac:picMk id="6146" creationId="{B3F8B554-DFB7-44E1-89B2-FCEDF5FB0B40}"/>
          </ac:picMkLst>
        </pc:picChg>
      </pc:sldChg>
      <pc:sldChg chg="modSp add mod modAnim">
        <pc:chgData name="Martin Komínek" userId="27af9eb8b496d58a" providerId="LiveId" clId="{A9B06D3E-0166-487D-9301-E71CE068F820}" dt="2020-12-07T12:46:32.256" v="10470" actId="255"/>
        <pc:sldMkLst>
          <pc:docMk/>
          <pc:sldMk cId="1556426592" sldId="300"/>
        </pc:sldMkLst>
        <pc:spChg chg="mod">
          <ac:chgData name="Martin Komínek" userId="27af9eb8b496d58a" providerId="LiveId" clId="{A9B06D3E-0166-487D-9301-E71CE068F820}" dt="2020-12-07T12:46:32.256" v="10470" actId="255"/>
          <ac:spMkLst>
            <pc:docMk/>
            <pc:sldMk cId="1556426592" sldId="300"/>
            <ac:spMk id="3" creationId="{5D8A6E33-797E-4EEC-85CA-68838414F2BA}"/>
          </ac:spMkLst>
        </pc:spChg>
      </pc:sldChg>
      <pc:sldChg chg="modSp add mod modAnim">
        <pc:chgData name="Martin Komínek" userId="27af9eb8b496d58a" providerId="LiveId" clId="{A9B06D3E-0166-487D-9301-E71CE068F820}" dt="2020-12-07T12:44:01.576" v="10468" actId="115"/>
        <pc:sldMkLst>
          <pc:docMk/>
          <pc:sldMk cId="2158057810" sldId="301"/>
        </pc:sldMkLst>
        <pc:spChg chg="mod">
          <ac:chgData name="Martin Komínek" userId="27af9eb8b496d58a" providerId="LiveId" clId="{A9B06D3E-0166-487D-9301-E71CE068F820}" dt="2020-12-07T12:44:01.576" v="10468" actId="115"/>
          <ac:spMkLst>
            <pc:docMk/>
            <pc:sldMk cId="2158057810" sldId="301"/>
            <ac:spMk id="3" creationId="{5D8A6E33-797E-4EEC-85CA-68838414F2BA}"/>
          </ac:spMkLst>
        </pc:spChg>
      </pc:sldChg>
      <pc:sldChg chg="modSp add mod modAnim">
        <pc:chgData name="Martin Komínek" userId="27af9eb8b496d58a" providerId="LiveId" clId="{A9B06D3E-0166-487D-9301-E71CE068F820}" dt="2020-12-07T12:46:47.485" v="10474" actId="403"/>
        <pc:sldMkLst>
          <pc:docMk/>
          <pc:sldMk cId="4047971026" sldId="302"/>
        </pc:sldMkLst>
        <pc:spChg chg="mod">
          <ac:chgData name="Martin Komínek" userId="27af9eb8b496d58a" providerId="LiveId" clId="{A9B06D3E-0166-487D-9301-E71CE068F820}" dt="2020-12-07T12:46:47.485" v="10474" actId="403"/>
          <ac:spMkLst>
            <pc:docMk/>
            <pc:sldMk cId="4047971026" sldId="302"/>
            <ac:spMk id="3" creationId="{5D8A6E33-797E-4EEC-85CA-68838414F2BA}"/>
          </ac:spMkLst>
        </pc:spChg>
      </pc:sldChg>
    </pc:docChg>
  </pc:docChgLst>
  <pc:docChgLst>
    <pc:chgData name="Martin Komínek" userId="27af9eb8b496d58a" providerId="LiveId" clId="{9B1C9E19-9F9A-42A6-A86F-9B2338768AB2}"/>
    <pc:docChg chg="undo redo custSel addSld delSld modSld sldOrd">
      <pc:chgData name="Martin Komínek" userId="27af9eb8b496d58a" providerId="LiveId" clId="{9B1C9E19-9F9A-42A6-A86F-9B2338768AB2}" dt="2020-12-21T13:09:47.955" v="4991" actId="1076"/>
      <pc:docMkLst>
        <pc:docMk/>
      </pc:docMkLst>
      <pc:sldChg chg="modSp mod modAnim">
        <pc:chgData name="Martin Komínek" userId="27af9eb8b496d58a" providerId="LiveId" clId="{9B1C9E19-9F9A-42A6-A86F-9B2338768AB2}" dt="2020-12-21T10:09:59.426" v="1818" actId="20577"/>
        <pc:sldMkLst>
          <pc:docMk/>
          <pc:sldMk cId="1177239991" sldId="257"/>
        </pc:sldMkLst>
        <pc:spChg chg="mod">
          <ac:chgData name="Martin Komínek" userId="27af9eb8b496d58a" providerId="LiveId" clId="{9B1C9E19-9F9A-42A6-A86F-9B2338768AB2}" dt="2020-12-21T09:15:46.793" v="51" actId="20577"/>
          <ac:spMkLst>
            <pc:docMk/>
            <pc:sldMk cId="1177239991" sldId="257"/>
            <ac:spMk id="2" creationId="{924CCA58-51CE-4D6C-A8F1-FF7AAE04BFAF}"/>
          </ac:spMkLst>
        </pc:spChg>
        <pc:spChg chg="mod">
          <ac:chgData name="Martin Komínek" userId="27af9eb8b496d58a" providerId="LiveId" clId="{9B1C9E19-9F9A-42A6-A86F-9B2338768AB2}" dt="2020-12-21T10:09:59.426" v="1818" actId="20577"/>
          <ac:spMkLst>
            <pc:docMk/>
            <pc:sldMk cId="1177239991" sldId="257"/>
            <ac:spMk id="3" creationId="{D2E316DB-D25F-4308-B693-8985E5E59877}"/>
          </ac:spMkLst>
        </pc:spChg>
      </pc:sldChg>
      <pc:sldChg chg="modSp mod">
        <pc:chgData name="Martin Komínek" userId="27af9eb8b496d58a" providerId="LiveId" clId="{9B1C9E19-9F9A-42A6-A86F-9B2338768AB2}" dt="2020-12-21T09:09:07.135" v="6" actId="20577"/>
        <pc:sldMkLst>
          <pc:docMk/>
          <pc:sldMk cId="479089976" sldId="266"/>
        </pc:sldMkLst>
        <pc:spChg chg="mod">
          <ac:chgData name="Martin Komínek" userId="27af9eb8b496d58a" providerId="LiveId" clId="{9B1C9E19-9F9A-42A6-A86F-9B2338768AB2}" dt="2020-12-21T09:08:59.493" v="3" actId="20577"/>
          <ac:spMkLst>
            <pc:docMk/>
            <pc:sldMk cId="479089976" sldId="266"/>
            <ac:spMk id="2" creationId="{D751D283-AA43-480F-80B9-15694FDBE08D}"/>
          </ac:spMkLst>
        </pc:spChg>
        <pc:spChg chg="mod">
          <ac:chgData name="Martin Komínek" userId="27af9eb8b496d58a" providerId="LiveId" clId="{9B1C9E19-9F9A-42A6-A86F-9B2338768AB2}" dt="2020-12-21T09:09:07.135" v="6" actId="20577"/>
          <ac:spMkLst>
            <pc:docMk/>
            <pc:sldMk cId="479089976" sldId="266"/>
            <ac:spMk id="3" creationId="{A1339402-17B1-40E0-B929-027E8D47CE9D}"/>
          </ac:spMkLst>
        </pc:spChg>
      </pc:sldChg>
      <pc:sldChg chg="del">
        <pc:chgData name="Martin Komínek" userId="27af9eb8b496d58a" providerId="LiveId" clId="{9B1C9E19-9F9A-42A6-A86F-9B2338768AB2}" dt="2020-12-21T10:12:05.320" v="1827" actId="47"/>
        <pc:sldMkLst>
          <pc:docMk/>
          <pc:sldMk cId="3699293072" sldId="267"/>
        </pc:sldMkLst>
      </pc:sldChg>
      <pc:sldChg chg="del">
        <pc:chgData name="Martin Komínek" userId="27af9eb8b496d58a" providerId="LiveId" clId="{9B1C9E19-9F9A-42A6-A86F-9B2338768AB2}" dt="2020-12-21T10:12:08.899" v="1834" actId="47"/>
        <pc:sldMkLst>
          <pc:docMk/>
          <pc:sldMk cId="3136751099" sldId="268"/>
        </pc:sldMkLst>
      </pc:sldChg>
      <pc:sldChg chg="del">
        <pc:chgData name="Martin Komínek" userId="27af9eb8b496d58a" providerId="LiveId" clId="{9B1C9E19-9F9A-42A6-A86F-9B2338768AB2}" dt="2020-12-21T10:12:09.950" v="1836" actId="47"/>
        <pc:sldMkLst>
          <pc:docMk/>
          <pc:sldMk cId="2931131557" sldId="269"/>
        </pc:sldMkLst>
      </pc:sldChg>
      <pc:sldChg chg="del">
        <pc:chgData name="Martin Komínek" userId="27af9eb8b496d58a" providerId="LiveId" clId="{9B1C9E19-9F9A-42A6-A86F-9B2338768AB2}" dt="2020-12-21T10:12:15.608" v="1845" actId="47"/>
        <pc:sldMkLst>
          <pc:docMk/>
          <pc:sldMk cId="1605108504" sldId="270"/>
        </pc:sldMkLst>
      </pc:sldChg>
      <pc:sldChg chg="del">
        <pc:chgData name="Martin Komínek" userId="27af9eb8b496d58a" providerId="LiveId" clId="{9B1C9E19-9F9A-42A6-A86F-9B2338768AB2}" dt="2020-12-21T10:12:16.099" v="1846" actId="47"/>
        <pc:sldMkLst>
          <pc:docMk/>
          <pc:sldMk cId="1565508995" sldId="271"/>
        </pc:sldMkLst>
      </pc:sldChg>
      <pc:sldChg chg="del">
        <pc:chgData name="Martin Komínek" userId="27af9eb8b496d58a" providerId="LiveId" clId="{9B1C9E19-9F9A-42A6-A86F-9B2338768AB2}" dt="2020-12-21T10:12:16.787" v="1847" actId="47"/>
        <pc:sldMkLst>
          <pc:docMk/>
          <pc:sldMk cId="516390592" sldId="272"/>
        </pc:sldMkLst>
      </pc:sldChg>
      <pc:sldChg chg="addSp delSp modSp mod">
        <pc:chgData name="Martin Komínek" userId="27af9eb8b496d58a" providerId="LiveId" clId="{9B1C9E19-9F9A-42A6-A86F-9B2338768AB2}" dt="2020-12-21T13:09:37.639" v="4989" actId="478"/>
        <pc:sldMkLst>
          <pc:docMk/>
          <pc:sldMk cId="3497117459" sldId="273"/>
        </pc:sldMkLst>
        <pc:spChg chg="del">
          <ac:chgData name="Martin Komínek" userId="27af9eb8b496d58a" providerId="LiveId" clId="{9B1C9E19-9F9A-42A6-A86F-9B2338768AB2}" dt="2020-12-21T13:09:35.388" v="4988" actId="478"/>
          <ac:spMkLst>
            <pc:docMk/>
            <pc:sldMk cId="3497117459" sldId="273"/>
            <ac:spMk id="3" creationId="{5D8A6E33-797E-4EEC-85CA-68838414F2BA}"/>
          </ac:spMkLst>
        </pc:spChg>
        <pc:spChg chg="del">
          <ac:chgData name="Martin Komínek" userId="27af9eb8b496d58a" providerId="LiveId" clId="{9B1C9E19-9F9A-42A6-A86F-9B2338768AB2}" dt="2020-12-21T13:09:37.639" v="4989" actId="478"/>
          <ac:spMkLst>
            <pc:docMk/>
            <pc:sldMk cId="3497117459" sldId="273"/>
            <ac:spMk id="4" creationId="{CA33E11D-73B8-4E3F-AAA2-2BC3F6C7D3D7}"/>
          </ac:spMkLst>
        </pc:spChg>
        <pc:spChg chg="add del mod">
          <ac:chgData name="Martin Komínek" userId="27af9eb8b496d58a" providerId="LiveId" clId="{9B1C9E19-9F9A-42A6-A86F-9B2338768AB2}" dt="2020-12-21T11:37:57.211" v="3852" actId="21"/>
          <ac:spMkLst>
            <pc:docMk/>
            <pc:sldMk cId="3497117459" sldId="273"/>
            <ac:spMk id="5" creationId="{72F942B1-0F00-42F4-9B43-8DA26BF8EABC}"/>
          </ac:spMkLst>
        </pc:spChg>
      </pc:sldChg>
      <pc:sldChg chg="del">
        <pc:chgData name="Martin Komínek" userId="27af9eb8b496d58a" providerId="LiveId" clId="{9B1C9E19-9F9A-42A6-A86F-9B2338768AB2}" dt="2020-12-21T10:12:05.798" v="1828" actId="47"/>
        <pc:sldMkLst>
          <pc:docMk/>
          <pc:sldMk cId="1655129059" sldId="274"/>
        </pc:sldMkLst>
      </pc:sldChg>
      <pc:sldChg chg="del">
        <pc:chgData name="Martin Komínek" userId="27af9eb8b496d58a" providerId="LiveId" clId="{9B1C9E19-9F9A-42A6-A86F-9B2338768AB2}" dt="2020-12-21T10:12:06.709" v="1830" actId="47"/>
        <pc:sldMkLst>
          <pc:docMk/>
          <pc:sldMk cId="3997358745" sldId="275"/>
        </pc:sldMkLst>
      </pc:sldChg>
      <pc:sldChg chg="del">
        <pc:chgData name="Martin Komínek" userId="27af9eb8b496d58a" providerId="LiveId" clId="{9B1C9E19-9F9A-42A6-A86F-9B2338768AB2}" dt="2020-12-21T10:12:07.821" v="1832" actId="47"/>
        <pc:sldMkLst>
          <pc:docMk/>
          <pc:sldMk cId="1966713736" sldId="276"/>
        </pc:sldMkLst>
      </pc:sldChg>
      <pc:sldChg chg="del">
        <pc:chgData name="Martin Komínek" userId="27af9eb8b496d58a" providerId="LiveId" clId="{9B1C9E19-9F9A-42A6-A86F-9B2338768AB2}" dt="2020-12-21T10:12:02.605" v="1821" actId="47"/>
        <pc:sldMkLst>
          <pc:docMk/>
          <pc:sldMk cId="3173419998" sldId="277"/>
        </pc:sldMkLst>
      </pc:sldChg>
      <pc:sldChg chg="del">
        <pc:chgData name="Martin Komínek" userId="27af9eb8b496d58a" providerId="LiveId" clId="{9B1C9E19-9F9A-42A6-A86F-9B2338768AB2}" dt="2020-12-21T10:12:04.182" v="1825" actId="47"/>
        <pc:sldMkLst>
          <pc:docMk/>
          <pc:sldMk cId="2191043981" sldId="278"/>
        </pc:sldMkLst>
      </pc:sldChg>
      <pc:sldChg chg="del">
        <pc:chgData name="Martin Komínek" userId="27af9eb8b496d58a" providerId="LiveId" clId="{9B1C9E19-9F9A-42A6-A86F-9B2338768AB2}" dt="2020-12-21T10:12:03.075" v="1822" actId="47"/>
        <pc:sldMkLst>
          <pc:docMk/>
          <pc:sldMk cId="1608589424" sldId="279"/>
        </pc:sldMkLst>
      </pc:sldChg>
      <pc:sldChg chg="del">
        <pc:chgData name="Martin Komínek" userId="27af9eb8b496d58a" providerId="LiveId" clId="{9B1C9E19-9F9A-42A6-A86F-9B2338768AB2}" dt="2020-12-21T10:12:04.609" v="1826" actId="47"/>
        <pc:sldMkLst>
          <pc:docMk/>
          <pc:sldMk cId="4087616048" sldId="281"/>
        </pc:sldMkLst>
      </pc:sldChg>
      <pc:sldChg chg="del">
        <pc:chgData name="Martin Komínek" userId="27af9eb8b496d58a" providerId="LiveId" clId="{9B1C9E19-9F9A-42A6-A86F-9B2338768AB2}" dt="2020-12-21T10:12:08.339" v="1833" actId="47"/>
        <pc:sldMkLst>
          <pc:docMk/>
          <pc:sldMk cId="1314570249" sldId="282"/>
        </pc:sldMkLst>
      </pc:sldChg>
      <pc:sldChg chg="del">
        <pc:chgData name="Martin Komínek" userId="27af9eb8b496d58a" providerId="LiveId" clId="{9B1C9E19-9F9A-42A6-A86F-9B2338768AB2}" dt="2020-12-21T10:12:12.495" v="1841" actId="47"/>
        <pc:sldMkLst>
          <pc:docMk/>
          <pc:sldMk cId="270292818" sldId="283"/>
        </pc:sldMkLst>
      </pc:sldChg>
      <pc:sldChg chg="del">
        <pc:chgData name="Martin Komínek" userId="27af9eb8b496d58a" providerId="LiveId" clId="{9B1C9E19-9F9A-42A6-A86F-9B2338768AB2}" dt="2020-12-21T10:12:11.489" v="1839" actId="47"/>
        <pc:sldMkLst>
          <pc:docMk/>
          <pc:sldMk cId="3104425726" sldId="284"/>
        </pc:sldMkLst>
      </pc:sldChg>
      <pc:sldChg chg="del">
        <pc:chgData name="Martin Komínek" userId="27af9eb8b496d58a" providerId="LiveId" clId="{9B1C9E19-9F9A-42A6-A86F-9B2338768AB2}" dt="2020-12-21T10:12:11.007" v="1838" actId="47"/>
        <pc:sldMkLst>
          <pc:docMk/>
          <pc:sldMk cId="2840175403" sldId="285"/>
        </pc:sldMkLst>
      </pc:sldChg>
      <pc:sldChg chg="del">
        <pc:chgData name="Martin Komínek" userId="27af9eb8b496d58a" providerId="LiveId" clId="{9B1C9E19-9F9A-42A6-A86F-9B2338768AB2}" dt="2020-12-21T10:12:13.095" v="1842" actId="47"/>
        <pc:sldMkLst>
          <pc:docMk/>
          <pc:sldMk cId="153756595" sldId="286"/>
        </pc:sldMkLst>
      </pc:sldChg>
      <pc:sldChg chg="del">
        <pc:chgData name="Martin Komínek" userId="27af9eb8b496d58a" providerId="LiveId" clId="{9B1C9E19-9F9A-42A6-A86F-9B2338768AB2}" dt="2020-12-21T10:12:14.515" v="1843" actId="47"/>
        <pc:sldMkLst>
          <pc:docMk/>
          <pc:sldMk cId="2253807666" sldId="287"/>
        </pc:sldMkLst>
      </pc:sldChg>
      <pc:sldChg chg="del">
        <pc:chgData name="Martin Komínek" userId="27af9eb8b496d58a" providerId="LiveId" clId="{9B1C9E19-9F9A-42A6-A86F-9B2338768AB2}" dt="2020-12-21T10:12:11.960" v="1840" actId="47"/>
        <pc:sldMkLst>
          <pc:docMk/>
          <pc:sldMk cId="325186588" sldId="288"/>
        </pc:sldMkLst>
      </pc:sldChg>
      <pc:sldChg chg="del">
        <pc:chgData name="Martin Komínek" userId="27af9eb8b496d58a" providerId="LiveId" clId="{9B1C9E19-9F9A-42A6-A86F-9B2338768AB2}" dt="2020-12-21T10:12:15.055" v="1844" actId="47"/>
        <pc:sldMkLst>
          <pc:docMk/>
          <pc:sldMk cId="1948428132" sldId="289"/>
        </pc:sldMkLst>
      </pc:sldChg>
      <pc:sldChg chg="del">
        <pc:chgData name="Martin Komínek" userId="27af9eb8b496d58a" providerId="LiveId" clId="{9B1C9E19-9F9A-42A6-A86F-9B2338768AB2}" dt="2020-12-21T10:12:02.057" v="1820" actId="47"/>
        <pc:sldMkLst>
          <pc:docMk/>
          <pc:sldMk cId="2313820808" sldId="290"/>
        </pc:sldMkLst>
      </pc:sldChg>
      <pc:sldChg chg="del">
        <pc:chgData name="Martin Komínek" userId="27af9eb8b496d58a" providerId="LiveId" clId="{9B1C9E19-9F9A-42A6-A86F-9B2338768AB2}" dt="2020-12-21T10:12:01.298" v="1819" actId="47"/>
        <pc:sldMkLst>
          <pc:docMk/>
          <pc:sldMk cId="3633633181" sldId="292"/>
        </pc:sldMkLst>
      </pc:sldChg>
      <pc:sldChg chg="del">
        <pc:chgData name="Martin Komínek" userId="27af9eb8b496d58a" providerId="LiveId" clId="{9B1C9E19-9F9A-42A6-A86F-9B2338768AB2}" dt="2020-12-21T10:12:09.420" v="1835" actId="47"/>
        <pc:sldMkLst>
          <pc:docMk/>
          <pc:sldMk cId="2001394934" sldId="293"/>
        </pc:sldMkLst>
      </pc:sldChg>
      <pc:sldChg chg="del">
        <pc:chgData name="Martin Komínek" userId="27af9eb8b496d58a" providerId="LiveId" clId="{9B1C9E19-9F9A-42A6-A86F-9B2338768AB2}" dt="2020-12-21T10:12:07.238" v="1831" actId="47"/>
        <pc:sldMkLst>
          <pc:docMk/>
          <pc:sldMk cId="2019997637" sldId="294"/>
        </pc:sldMkLst>
      </pc:sldChg>
      <pc:sldChg chg="del">
        <pc:chgData name="Martin Komínek" userId="27af9eb8b496d58a" providerId="LiveId" clId="{9B1C9E19-9F9A-42A6-A86F-9B2338768AB2}" dt="2020-12-21T10:12:10.555" v="1837" actId="47"/>
        <pc:sldMkLst>
          <pc:docMk/>
          <pc:sldMk cId="632936294" sldId="295"/>
        </pc:sldMkLst>
      </pc:sldChg>
      <pc:sldChg chg="del">
        <pc:chgData name="Martin Komínek" userId="27af9eb8b496d58a" providerId="LiveId" clId="{9B1C9E19-9F9A-42A6-A86F-9B2338768AB2}" dt="2020-12-21T10:12:06.247" v="1829" actId="47"/>
        <pc:sldMkLst>
          <pc:docMk/>
          <pc:sldMk cId="1207200711" sldId="296"/>
        </pc:sldMkLst>
      </pc:sldChg>
      <pc:sldChg chg="del">
        <pc:chgData name="Martin Komínek" userId="27af9eb8b496d58a" providerId="LiveId" clId="{9B1C9E19-9F9A-42A6-A86F-9B2338768AB2}" dt="2020-12-21T10:12:17.347" v="1848" actId="47"/>
        <pc:sldMkLst>
          <pc:docMk/>
          <pc:sldMk cId="1803836654" sldId="297"/>
        </pc:sldMkLst>
      </pc:sldChg>
      <pc:sldChg chg="del">
        <pc:chgData name="Martin Komínek" userId="27af9eb8b496d58a" providerId="LiveId" clId="{9B1C9E19-9F9A-42A6-A86F-9B2338768AB2}" dt="2020-12-21T10:12:03.378" v="1823" actId="47"/>
        <pc:sldMkLst>
          <pc:docMk/>
          <pc:sldMk cId="1884720421" sldId="298"/>
        </pc:sldMkLst>
      </pc:sldChg>
      <pc:sldChg chg="del">
        <pc:chgData name="Martin Komínek" userId="27af9eb8b496d58a" providerId="LiveId" clId="{9B1C9E19-9F9A-42A6-A86F-9B2338768AB2}" dt="2020-12-21T10:12:03.789" v="1824" actId="47"/>
        <pc:sldMkLst>
          <pc:docMk/>
          <pc:sldMk cId="2428823241" sldId="299"/>
        </pc:sldMkLst>
      </pc:sldChg>
      <pc:sldChg chg="del">
        <pc:chgData name="Martin Komínek" userId="27af9eb8b496d58a" providerId="LiveId" clId="{9B1C9E19-9F9A-42A6-A86F-9B2338768AB2}" dt="2020-12-21T10:12:18.322" v="1850" actId="47"/>
        <pc:sldMkLst>
          <pc:docMk/>
          <pc:sldMk cId="1556426592" sldId="300"/>
        </pc:sldMkLst>
      </pc:sldChg>
      <pc:sldChg chg="del">
        <pc:chgData name="Martin Komínek" userId="27af9eb8b496d58a" providerId="LiveId" clId="{9B1C9E19-9F9A-42A6-A86F-9B2338768AB2}" dt="2020-12-21T10:12:17.821" v="1849" actId="47"/>
        <pc:sldMkLst>
          <pc:docMk/>
          <pc:sldMk cId="2158057810" sldId="301"/>
        </pc:sldMkLst>
      </pc:sldChg>
      <pc:sldChg chg="del">
        <pc:chgData name="Martin Komínek" userId="27af9eb8b496d58a" providerId="LiveId" clId="{9B1C9E19-9F9A-42A6-A86F-9B2338768AB2}" dt="2020-12-21T10:12:18.805" v="1851" actId="47"/>
        <pc:sldMkLst>
          <pc:docMk/>
          <pc:sldMk cId="4047971026" sldId="302"/>
        </pc:sldMkLst>
      </pc:sldChg>
      <pc:sldChg chg="modSp add mod modAnim">
        <pc:chgData name="Martin Komínek" userId="27af9eb8b496d58a" providerId="LiveId" clId="{9B1C9E19-9F9A-42A6-A86F-9B2338768AB2}" dt="2020-12-21T13:02:37.622" v="4980" actId="20577"/>
        <pc:sldMkLst>
          <pc:docMk/>
          <pc:sldMk cId="1757594862" sldId="303"/>
        </pc:sldMkLst>
        <pc:spChg chg="mod">
          <ac:chgData name="Martin Komínek" userId="27af9eb8b496d58a" providerId="LiveId" clId="{9B1C9E19-9F9A-42A6-A86F-9B2338768AB2}" dt="2020-12-21T13:02:37.622" v="4980" actId="20577"/>
          <ac:spMkLst>
            <pc:docMk/>
            <pc:sldMk cId="1757594862" sldId="303"/>
            <ac:spMk id="3" creationId="{D2E316DB-D25F-4308-B693-8985E5E59877}"/>
          </ac:spMkLst>
        </pc:spChg>
      </pc:sldChg>
      <pc:sldChg chg="addSp modSp new mod">
        <pc:chgData name="Martin Komínek" userId="27af9eb8b496d58a" providerId="LiveId" clId="{9B1C9E19-9F9A-42A6-A86F-9B2338768AB2}" dt="2020-12-21T09:55:26.184" v="1793" actId="1076"/>
        <pc:sldMkLst>
          <pc:docMk/>
          <pc:sldMk cId="1691708895" sldId="304"/>
        </pc:sldMkLst>
        <pc:picChg chg="add mod modCrop">
          <ac:chgData name="Martin Komínek" userId="27af9eb8b496d58a" providerId="LiveId" clId="{9B1C9E19-9F9A-42A6-A86F-9B2338768AB2}" dt="2020-12-21T09:55:26.184" v="1793" actId="1076"/>
          <ac:picMkLst>
            <pc:docMk/>
            <pc:sldMk cId="1691708895" sldId="304"/>
            <ac:picMk id="5" creationId="{4FCD7BA2-F7DE-42C7-8E3C-4DEF204B2861}"/>
          </ac:picMkLst>
        </pc:picChg>
      </pc:sldChg>
      <pc:sldChg chg="addSp modSp add mod">
        <pc:chgData name="Martin Komínek" userId="27af9eb8b496d58a" providerId="LiveId" clId="{9B1C9E19-9F9A-42A6-A86F-9B2338768AB2}" dt="2020-12-21T09:56:34.917" v="1797" actId="1076"/>
        <pc:sldMkLst>
          <pc:docMk/>
          <pc:sldMk cId="90684301" sldId="305"/>
        </pc:sldMkLst>
        <pc:picChg chg="add mod modCrop">
          <ac:chgData name="Martin Komínek" userId="27af9eb8b496d58a" providerId="LiveId" clId="{9B1C9E19-9F9A-42A6-A86F-9B2338768AB2}" dt="2020-12-21T09:56:34.917" v="1797" actId="1076"/>
          <ac:picMkLst>
            <pc:docMk/>
            <pc:sldMk cId="90684301" sldId="305"/>
            <ac:picMk id="5" creationId="{3D6BD8D4-C92F-4610-A629-FEFD19B2955F}"/>
          </ac:picMkLst>
        </pc:picChg>
      </pc:sldChg>
      <pc:sldChg chg="modSp add mod ord modAnim">
        <pc:chgData name="Martin Komínek" userId="27af9eb8b496d58a" providerId="LiveId" clId="{9B1C9E19-9F9A-42A6-A86F-9B2338768AB2}" dt="2020-12-21T11:41:21.701" v="3882" actId="20577"/>
        <pc:sldMkLst>
          <pc:docMk/>
          <pc:sldMk cId="1046935762" sldId="306"/>
        </pc:sldMkLst>
        <pc:spChg chg="mod">
          <ac:chgData name="Martin Komínek" userId="27af9eb8b496d58a" providerId="LiveId" clId="{9B1C9E19-9F9A-42A6-A86F-9B2338768AB2}" dt="2020-12-21T11:41:21.701" v="3882" actId="20577"/>
          <ac:spMkLst>
            <pc:docMk/>
            <pc:sldMk cId="1046935762" sldId="306"/>
            <ac:spMk id="2" creationId="{0CFB0CF5-648D-4A82-B9A8-06BF89325BC0}"/>
          </ac:spMkLst>
        </pc:spChg>
        <pc:spChg chg="mod">
          <ac:chgData name="Martin Komínek" userId="27af9eb8b496d58a" providerId="LiveId" clId="{9B1C9E19-9F9A-42A6-A86F-9B2338768AB2}" dt="2020-12-21T11:36:52.497" v="3841" actId="20577"/>
          <ac:spMkLst>
            <pc:docMk/>
            <pc:sldMk cId="1046935762" sldId="306"/>
            <ac:spMk id="3" creationId="{E9DCADCD-79DB-46B5-86A4-9CF9FC6873F3}"/>
          </ac:spMkLst>
        </pc:spChg>
      </pc:sldChg>
      <pc:sldChg chg="addSp delSp modSp add mod ord delAnim modAnim">
        <pc:chgData name="Martin Komínek" userId="27af9eb8b496d58a" providerId="LiveId" clId="{9B1C9E19-9F9A-42A6-A86F-9B2338768AB2}" dt="2020-12-21T13:06:10.766" v="4984" actId="1076"/>
        <pc:sldMkLst>
          <pc:docMk/>
          <pc:sldMk cId="2665479330" sldId="307"/>
        </pc:sldMkLst>
        <pc:spChg chg="mod">
          <ac:chgData name="Martin Komínek" userId="27af9eb8b496d58a" providerId="LiveId" clId="{9B1C9E19-9F9A-42A6-A86F-9B2338768AB2}" dt="2020-12-21T13:02:17.732" v="4946" actId="20577"/>
          <ac:spMkLst>
            <pc:docMk/>
            <pc:sldMk cId="2665479330" sldId="307"/>
            <ac:spMk id="3" creationId="{D2E316DB-D25F-4308-B693-8985E5E59877}"/>
          </ac:spMkLst>
        </pc:spChg>
        <pc:picChg chg="add mod">
          <ac:chgData name="Martin Komínek" userId="27af9eb8b496d58a" providerId="LiveId" clId="{9B1C9E19-9F9A-42A6-A86F-9B2338768AB2}" dt="2020-12-21T13:06:08.175" v="4983" actId="1076"/>
          <ac:picMkLst>
            <pc:docMk/>
            <pc:sldMk cId="2665479330" sldId="307"/>
            <ac:picMk id="5" creationId="{6DF3FC95-BA7A-434B-92C7-2C60064F36B7}"/>
          </ac:picMkLst>
        </pc:picChg>
        <pc:picChg chg="add del mod">
          <ac:chgData name="Martin Komínek" userId="27af9eb8b496d58a" providerId="LiveId" clId="{9B1C9E19-9F9A-42A6-A86F-9B2338768AB2}" dt="2020-12-21T11:43:55.717" v="3895" actId="478"/>
          <ac:picMkLst>
            <pc:docMk/>
            <pc:sldMk cId="2665479330" sldId="307"/>
            <ac:picMk id="6" creationId="{B233E9B3-88BA-4520-A037-0B777EC48A1C}"/>
          </ac:picMkLst>
        </pc:picChg>
        <pc:picChg chg="add mod">
          <ac:chgData name="Martin Komínek" userId="27af9eb8b496d58a" providerId="LiveId" clId="{9B1C9E19-9F9A-42A6-A86F-9B2338768AB2}" dt="2020-12-21T13:06:10.766" v="4984" actId="1076"/>
          <ac:picMkLst>
            <pc:docMk/>
            <pc:sldMk cId="2665479330" sldId="307"/>
            <ac:picMk id="7" creationId="{DE9EFC84-5066-4572-9925-91C577D0AB1D}"/>
          </ac:picMkLst>
        </pc:picChg>
        <pc:picChg chg="add del mod">
          <ac:chgData name="Martin Komínek" userId="27af9eb8b496d58a" providerId="LiveId" clId="{9B1C9E19-9F9A-42A6-A86F-9B2338768AB2}" dt="2020-12-21T11:43:19.568" v="3893" actId="478"/>
          <ac:picMkLst>
            <pc:docMk/>
            <pc:sldMk cId="2665479330" sldId="307"/>
            <ac:picMk id="8" creationId="{AB348138-50B2-4261-B6D4-94C3037DE7D6}"/>
          </ac:picMkLst>
        </pc:picChg>
        <pc:picChg chg="add del mod">
          <ac:chgData name="Martin Komínek" userId="27af9eb8b496d58a" providerId="LiveId" clId="{9B1C9E19-9F9A-42A6-A86F-9B2338768AB2}" dt="2020-12-21T11:43:27.386" v="3894" actId="478"/>
          <ac:picMkLst>
            <pc:docMk/>
            <pc:sldMk cId="2665479330" sldId="307"/>
            <ac:picMk id="9" creationId="{F578D7C5-3F2E-4F35-8CEC-C95628FB5E57}"/>
          </ac:picMkLst>
        </pc:picChg>
      </pc:sldChg>
      <pc:sldChg chg="addSp delSp modSp new del mod ord modAnim">
        <pc:chgData name="Martin Komínek" userId="27af9eb8b496d58a" providerId="LiveId" clId="{9B1C9E19-9F9A-42A6-A86F-9B2338768AB2}" dt="2020-12-21T11:26:54.795" v="3510" actId="47"/>
        <pc:sldMkLst>
          <pc:docMk/>
          <pc:sldMk cId="2543725813" sldId="308"/>
        </pc:sldMkLst>
        <pc:spChg chg="mod">
          <ac:chgData name="Martin Komínek" userId="27af9eb8b496d58a" providerId="LiveId" clId="{9B1C9E19-9F9A-42A6-A86F-9B2338768AB2}" dt="2020-12-21T10:14:31.514" v="1886" actId="20577"/>
          <ac:spMkLst>
            <pc:docMk/>
            <pc:sldMk cId="2543725813" sldId="308"/>
            <ac:spMk id="2" creationId="{84A1F6F0-11B6-4C25-98E2-A5B79F0EB342}"/>
          </ac:spMkLst>
        </pc:spChg>
        <pc:spChg chg="mod">
          <ac:chgData name="Martin Komínek" userId="27af9eb8b496d58a" providerId="LiveId" clId="{9B1C9E19-9F9A-42A6-A86F-9B2338768AB2}" dt="2020-12-21T10:59:24.846" v="2945" actId="5793"/>
          <ac:spMkLst>
            <pc:docMk/>
            <pc:sldMk cId="2543725813" sldId="308"/>
            <ac:spMk id="3" creationId="{1CC8D2DF-5DAE-4070-8BEC-76F6CE077788}"/>
          </ac:spMkLst>
        </pc:spChg>
        <pc:spChg chg="del mod">
          <ac:chgData name="Martin Komínek" userId="27af9eb8b496d58a" providerId="LiveId" clId="{9B1C9E19-9F9A-42A6-A86F-9B2338768AB2}" dt="2020-12-21T10:37:43.911" v="1973"/>
          <ac:spMkLst>
            <pc:docMk/>
            <pc:sldMk cId="2543725813" sldId="308"/>
            <ac:spMk id="4" creationId="{3AD4A8C3-C65E-453B-A479-842502D2BC7E}"/>
          </ac:spMkLst>
        </pc:spChg>
        <pc:picChg chg="add mod">
          <ac:chgData name="Martin Komínek" userId="27af9eb8b496d58a" providerId="LiveId" clId="{9B1C9E19-9F9A-42A6-A86F-9B2338768AB2}" dt="2020-12-21T10:59:40.386" v="2948" actId="1076"/>
          <ac:picMkLst>
            <pc:docMk/>
            <pc:sldMk cId="2543725813" sldId="308"/>
            <ac:picMk id="5" creationId="{3210BA7E-DBD6-4D7A-B6A9-6700AA531700}"/>
          </ac:picMkLst>
        </pc:picChg>
      </pc:sldChg>
      <pc:sldChg chg="addSp delSp modSp add mod ord delAnim modAnim">
        <pc:chgData name="Martin Komínek" userId="27af9eb8b496d58a" providerId="LiveId" clId="{9B1C9E19-9F9A-42A6-A86F-9B2338768AB2}" dt="2020-12-21T11:20:37.506" v="3509" actId="113"/>
        <pc:sldMkLst>
          <pc:docMk/>
          <pc:sldMk cId="4082561020" sldId="309"/>
        </pc:sldMkLst>
        <pc:spChg chg="mod">
          <ac:chgData name="Martin Komínek" userId="27af9eb8b496d58a" providerId="LiveId" clId="{9B1C9E19-9F9A-42A6-A86F-9B2338768AB2}" dt="2020-12-21T11:20:37.506" v="3509" actId="113"/>
          <ac:spMkLst>
            <pc:docMk/>
            <pc:sldMk cId="4082561020" sldId="309"/>
            <ac:spMk id="3" creationId="{1CC8D2DF-5DAE-4070-8BEC-76F6CE077788}"/>
          </ac:spMkLst>
        </pc:spChg>
        <pc:spChg chg="add del mod">
          <ac:chgData name="Martin Komínek" userId="27af9eb8b496d58a" providerId="LiveId" clId="{9B1C9E19-9F9A-42A6-A86F-9B2338768AB2}" dt="2020-12-21T10:55:18.663" v="2691" actId="478"/>
          <ac:spMkLst>
            <pc:docMk/>
            <pc:sldMk cId="4082561020" sldId="309"/>
            <ac:spMk id="6" creationId="{95F5A530-D650-4E12-A952-D7132862E4FB}"/>
          </ac:spMkLst>
        </pc:spChg>
        <pc:picChg chg="del">
          <ac:chgData name="Martin Komínek" userId="27af9eb8b496d58a" providerId="LiveId" clId="{9B1C9E19-9F9A-42A6-A86F-9B2338768AB2}" dt="2020-12-21T10:39:27.094" v="1975" actId="478"/>
          <ac:picMkLst>
            <pc:docMk/>
            <pc:sldMk cId="4082561020" sldId="309"/>
            <ac:picMk id="5" creationId="{3210BA7E-DBD6-4D7A-B6A9-6700AA531700}"/>
          </ac:picMkLst>
        </pc:picChg>
      </pc:sldChg>
      <pc:sldChg chg="delSp modSp add mod modAnim">
        <pc:chgData name="Martin Komínek" userId="27af9eb8b496d58a" providerId="LiveId" clId="{9B1C9E19-9F9A-42A6-A86F-9B2338768AB2}" dt="2020-12-21T11:17:29.850" v="3366"/>
        <pc:sldMkLst>
          <pc:docMk/>
          <pc:sldMk cId="3302230248" sldId="310"/>
        </pc:sldMkLst>
        <pc:spChg chg="mod">
          <ac:chgData name="Martin Komínek" userId="27af9eb8b496d58a" providerId="LiveId" clId="{9B1C9E19-9F9A-42A6-A86F-9B2338768AB2}" dt="2020-12-21T11:08:10.359" v="3297" actId="255"/>
          <ac:spMkLst>
            <pc:docMk/>
            <pc:sldMk cId="3302230248" sldId="310"/>
            <ac:spMk id="3" creationId="{1CC8D2DF-5DAE-4070-8BEC-76F6CE077788}"/>
          </ac:spMkLst>
        </pc:spChg>
        <pc:spChg chg="del mod">
          <ac:chgData name="Martin Komínek" userId="27af9eb8b496d58a" providerId="LiveId" clId="{9B1C9E19-9F9A-42A6-A86F-9B2338768AB2}" dt="2020-12-21T11:07:10.540" v="3257" actId="478"/>
          <ac:spMkLst>
            <pc:docMk/>
            <pc:sldMk cId="3302230248" sldId="310"/>
            <ac:spMk id="6" creationId="{95F5A530-D650-4E12-A952-D7132862E4FB}"/>
          </ac:spMkLst>
        </pc:spChg>
      </pc:sldChg>
      <pc:sldChg chg="addSp delSp modSp add mod">
        <pc:chgData name="Martin Komínek" userId="27af9eb8b496d58a" providerId="LiveId" clId="{9B1C9E19-9F9A-42A6-A86F-9B2338768AB2}" dt="2020-12-21T11:41:17.129" v="3881" actId="20577"/>
        <pc:sldMkLst>
          <pc:docMk/>
          <pc:sldMk cId="1788174916" sldId="311"/>
        </pc:sldMkLst>
        <pc:spChg chg="mod">
          <ac:chgData name="Martin Komínek" userId="27af9eb8b496d58a" providerId="LiveId" clId="{9B1C9E19-9F9A-42A6-A86F-9B2338768AB2}" dt="2020-12-21T11:41:17.129" v="3881" actId="20577"/>
          <ac:spMkLst>
            <pc:docMk/>
            <pc:sldMk cId="1788174916" sldId="311"/>
            <ac:spMk id="2" creationId="{0CFB0CF5-648D-4A82-B9A8-06BF89325BC0}"/>
          </ac:spMkLst>
        </pc:spChg>
        <pc:spChg chg="del mod">
          <ac:chgData name="Martin Komínek" userId="27af9eb8b496d58a" providerId="LiveId" clId="{9B1C9E19-9F9A-42A6-A86F-9B2338768AB2}" dt="2020-12-21T11:38:50.442" v="3857" actId="931"/>
          <ac:spMkLst>
            <pc:docMk/>
            <pc:sldMk cId="1788174916" sldId="311"/>
            <ac:spMk id="3" creationId="{E9DCADCD-79DB-46B5-86A4-9CF9FC6873F3}"/>
          </ac:spMkLst>
        </pc:spChg>
        <pc:spChg chg="add mod">
          <ac:chgData name="Martin Komínek" userId="27af9eb8b496d58a" providerId="LiveId" clId="{9B1C9E19-9F9A-42A6-A86F-9B2338768AB2}" dt="2020-12-21T11:38:08.863" v="3854" actId="1076"/>
          <ac:spMkLst>
            <pc:docMk/>
            <pc:sldMk cId="1788174916" sldId="311"/>
            <ac:spMk id="4" creationId="{7CC0A6C1-6A1C-4DD4-9507-A8AE49BBA711}"/>
          </ac:spMkLst>
        </pc:spChg>
        <pc:picChg chg="add mod modCrop">
          <ac:chgData name="Martin Komínek" userId="27af9eb8b496d58a" providerId="LiveId" clId="{9B1C9E19-9F9A-42A6-A86F-9B2338768AB2}" dt="2020-12-21T11:40:37.586" v="3873" actId="1076"/>
          <ac:picMkLst>
            <pc:docMk/>
            <pc:sldMk cId="1788174916" sldId="311"/>
            <ac:picMk id="6" creationId="{F8D8D1E7-9227-4531-BB5C-F5373337501E}"/>
          </ac:picMkLst>
        </pc:picChg>
        <pc:picChg chg="add mod modCrop">
          <ac:chgData name="Martin Komínek" userId="27af9eb8b496d58a" providerId="LiveId" clId="{9B1C9E19-9F9A-42A6-A86F-9B2338768AB2}" dt="2020-12-21T11:40:07.298" v="3869" actId="1076"/>
          <ac:picMkLst>
            <pc:docMk/>
            <pc:sldMk cId="1788174916" sldId="311"/>
            <ac:picMk id="7" creationId="{DF2556FA-EC28-48D2-BBCD-83999569CF58}"/>
          </ac:picMkLst>
        </pc:picChg>
      </pc:sldChg>
      <pc:sldChg chg="addSp delSp modSp add mod">
        <pc:chgData name="Martin Komínek" userId="27af9eb8b496d58a" providerId="LiveId" clId="{9B1C9E19-9F9A-42A6-A86F-9B2338768AB2}" dt="2020-12-21T11:41:47.060" v="3884" actId="1076"/>
        <pc:sldMkLst>
          <pc:docMk/>
          <pc:sldMk cId="1414616750" sldId="312"/>
        </pc:sldMkLst>
        <pc:spChg chg="mod">
          <ac:chgData name="Martin Komínek" userId="27af9eb8b496d58a" providerId="LiveId" clId="{9B1C9E19-9F9A-42A6-A86F-9B2338768AB2}" dt="2020-12-21T11:41:13.019" v="3880" actId="20577"/>
          <ac:spMkLst>
            <pc:docMk/>
            <pc:sldMk cId="1414616750" sldId="312"/>
            <ac:spMk id="2" creationId="{0CFB0CF5-648D-4A82-B9A8-06BF89325BC0}"/>
          </ac:spMkLst>
        </pc:spChg>
        <pc:spChg chg="del">
          <ac:chgData name="Martin Komínek" userId="27af9eb8b496d58a" providerId="LiveId" clId="{9B1C9E19-9F9A-42A6-A86F-9B2338768AB2}" dt="2020-12-21T11:40:54.894" v="3874" actId="931"/>
          <ac:spMkLst>
            <pc:docMk/>
            <pc:sldMk cId="1414616750" sldId="312"/>
            <ac:spMk id="3" creationId="{E9DCADCD-79DB-46B5-86A4-9CF9FC6873F3}"/>
          </ac:spMkLst>
        </pc:spChg>
        <pc:spChg chg="mod">
          <ac:chgData name="Martin Komínek" userId="27af9eb8b496d58a" providerId="LiveId" clId="{9B1C9E19-9F9A-42A6-A86F-9B2338768AB2}" dt="2020-12-21T11:41:47.060" v="3884" actId="1076"/>
          <ac:spMkLst>
            <pc:docMk/>
            <pc:sldMk cId="1414616750" sldId="312"/>
            <ac:spMk id="4" creationId="{7CC0A6C1-6A1C-4DD4-9507-A8AE49BBA711}"/>
          </ac:spMkLst>
        </pc:spChg>
        <pc:picChg chg="add mod">
          <ac:chgData name="Martin Komínek" userId="27af9eb8b496d58a" providerId="LiveId" clId="{9B1C9E19-9F9A-42A6-A86F-9B2338768AB2}" dt="2020-12-21T11:41:09.916" v="3879" actId="1076"/>
          <ac:picMkLst>
            <pc:docMk/>
            <pc:sldMk cId="1414616750" sldId="312"/>
            <ac:picMk id="6" creationId="{4CE9591C-5ED0-4B03-818C-CB60FE819C74}"/>
          </ac:picMkLst>
        </pc:picChg>
      </pc:sldChg>
      <pc:sldChg chg="add del">
        <pc:chgData name="Martin Komínek" userId="27af9eb8b496d58a" providerId="LiveId" clId="{9B1C9E19-9F9A-42A6-A86F-9B2338768AB2}" dt="2020-12-21T11:37:27.747" v="3847" actId="47"/>
        <pc:sldMkLst>
          <pc:docMk/>
          <pc:sldMk cId="2605454835" sldId="312"/>
        </pc:sldMkLst>
      </pc:sldChg>
      <pc:sldChg chg="addSp delSp modSp add mod">
        <pc:chgData name="Martin Komínek" userId="27af9eb8b496d58a" providerId="LiveId" clId="{9B1C9E19-9F9A-42A6-A86F-9B2338768AB2}" dt="2020-12-21T11:42:23.110" v="3892" actId="1076"/>
        <pc:sldMkLst>
          <pc:docMk/>
          <pc:sldMk cId="3735895375" sldId="313"/>
        </pc:sldMkLst>
        <pc:spChg chg="mod">
          <ac:chgData name="Martin Komínek" userId="27af9eb8b496d58a" providerId="LiveId" clId="{9B1C9E19-9F9A-42A6-A86F-9B2338768AB2}" dt="2020-12-21T11:41:53.509" v="3885" actId="20577"/>
          <ac:spMkLst>
            <pc:docMk/>
            <pc:sldMk cId="3735895375" sldId="313"/>
            <ac:spMk id="2" creationId="{0CFB0CF5-648D-4A82-B9A8-06BF89325BC0}"/>
          </ac:spMkLst>
        </pc:spChg>
        <pc:spChg chg="del">
          <ac:chgData name="Martin Komínek" userId="27af9eb8b496d58a" providerId="LiveId" clId="{9B1C9E19-9F9A-42A6-A86F-9B2338768AB2}" dt="2020-12-21T11:41:59.748" v="3886" actId="931"/>
          <ac:spMkLst>
            <pc:docMk/>
            <pc:sldMk cId="3735895375" sldId="313"/>
            <ac:spMk id="3" creationId="{E9DCADCD-79DB-46B5-86A4-9CF9FC6873F3}"/>
          </ac:spMkLst>
        </pc:spChg>
        <pc:spChg chg="mod">
          <ac:chgData name="Martin Komínek" userId="27af9eb8b496d58a" providerId="LiveId" clId="{9B1C9E19-9F9A-42A6-A86F-9B2338768AB2}" dt="2020-12-21T11:42:23.110" v="3892" actId="1076"/>
          <ac:spMkLst>
            <pc:docMk/>
            <pc:sldMk cId="3735895375" sldId="313"/>
            <ac:spMk id="4" creationId="{7CC0A6C1-6A1C-4DD4-9507-A8AE49BBA711}"/>
          </ac:spMkLst>
        </pc:spChg>
        <pc:picChg chg="add mod">
          <ac:chgData name="Martin Komínek" userId="27af9eb8b496d58a" providerId="LiveId" clId="{9B1C9E19-9F9A-42A6-A86F-9B2338768AB2}" dt="2020-12-21T11:42:16.005" v="3891" actId="14100"/>
          <ac:picMkLst>
            <pc:docMk/>
            <pc:sldMk cId="3735895375" sldId="313"/>
            <ac:picMk id="6" creationId="{A340B7B0-199D-4A76-A96E-490FC663AFCB}"/>
          </ac:picMkLst>
        </pc:picChg>
      </pc:sldChg>
      <pc:sldChg chg="delSp modSp new mod modAnim">
        <pc:chgData name="Martin Komínek" userId="27af9eb8b496d58a" providerId="LiveId" clId="{9B1C9E19-9F9A-42A6-A86F-9B2338768AB2}" dt="2020-12-21T12:52:32.862" v="4653"/>
        <pc:sldMkLst>
          <pc:docMk/>
          <pc:sldMk cId="539320399" sldId="314"/>
        </pc:sldMkLst>
        <pc:spChg chg="mod">
          <ac:chgData name="Martin Komínek" userId="27af9eb8b496d58a" providerId="LiveId" clId="{9B1C9E19-9F9A-42A6-A86F-9B2338768AB2}" dt="2020-12-21T12:45:51.972" v="3923" actId="20577"/>
          <ac:spMkLst>
            <pc:docMk/>
            <pc:sldMk cId="539320399" sldId="314"/>
            <ac:spMk id="2" creationId="{A7EF7623-2694-49BF-8772-767D4867FB9A}"/>
          </ac:spMkLst>
        </pc:spChg>
        <pc:spChg chg="mod">
          <ac:chgData name="Martin Komínek" userId="27af9eb8b496d58a" providerId="LiveId" clId="{9B1C9E19-9F9A-42A6-A86F-9B2338768AB2}" dt="2020-12-21T12:52:07.867" v="4651" actId="20577"/>
          <ac:spMkLst>
            <pc:docMk/>
            <pc:sldMk cId="539320399" sldId="314"/>
            <ac:spMk id="3" creationId="{CF4FD69E-D5F0-4DDF-AC63-A5D6947E2C92}"/>
          </ac:spMkLst>
        </pc:spChg>
        <pc:spChg chg="del mod">
          <ac:chgData name="Martin Komínek" userId="27af9eb8b496d58a" providerId="LiveId" clId="{9B1C9E19-9F9A-42A6-A86F-9B2338768AB2}" dt="2020-12-21T12:48:11.631" v="4285" actId="478"/>
          <ac:spMkLst>
            <pc:docMk/>
            <pc:sldMk cId="539320399" sldId="314"/>
            <ac:spMk id="4" creationId="{BA311114-3BED-4474-A032-88E88676372E}"/>
          </ac:spMkLst>
        </pc:spChg>
      </pc:sldChg>
      <pc:sldChg chg="addSp modSp add mod ord modAnim">
        <pc:chgData name="Martin Komínek" userId="27af9eb8b496d58a" providerId="LiveId" clId="{9B1C9E19-9F9A-42A6-A86F-9B2338768AB2}" dt="2020-12-21T13:09:47.955" v="4991" actId="1076"/>
        <pc:sldMkLst>
          <pc:docMk/>
          <pc:sldMk cId="3786441736" sldId="315"/>
        </pc:sldMkLst>
        <pc:spChg chg="mod">
          <ac:chgData name="Martin Komínek" userId="27af9eb8b496d58a" providerId="LiveId" clId="{9B1C9E19-9F9A-42A6-A86F-9B2338768AB2}" dt="2020-12-21T13:00:41.888" v="4929" actId="20577"/>
          <ac:spMkLst>
            <pc:docMk/>
            <pc:sldMk cId="3786441736" sldId="315"/>
            <ac:spMk id="3" creationId="{D2E316DB-D25F-4308-B693-8985E5E59877}"/>
          </ac:spMkLst>
        </pc:spChg>
        <pc:picChg chg="mod">
          <ac:chgData name="Martin Komínek" userId="27af9eb8b496d58a" providerId="LiveId" clId="{9B1C9E19-9F9A-42A6-A86F-9B2338768AB2}" dt="2020-12-21T13:00:46.592" v="4930" actId="1076"/>
          <ac:picMkLst>
            <pc:docMk/>
            <pc:sldMk cId="3786441736" sldId="315"/>
            <ac:picMk id="5" creationId="{6DF3FC95-BA7A-434B-92C7-2C60064F36B7}"/>
          </ac:picMkLst>
        </pc:picChg>
        <pc:picChg chg="add mod">
          <ac:chgData name="Martin Komínek" userId="27af9eb8b496d58a" providerId="LiveId" clId="{9B1C9E19-9F9A-42A6-A86F-9B2338768AB2}" dt="2020-12-21T13:01:32.148" v="4939" actId="1076"/>
          <ac:picMkLst>
            <pc:docMk/>
            <pc:sldMk cId="3786441736" sldId="315"/>
            <ac:picMk id="6" creationId="{CD5BF016-8769-4911-8901-7DA560E42F36}"/>
          </ac:picMkLst>
        </pc:picChg>
        <pc:picChg chg="mod">
          <ac:chgData name="Martin Komínek" userId="27af9eb8b496d58a" providerId="LiveId" clId="{9B1C9E19-9F9A-42A6-A86F-9B2338768AB2}" dt="2020-12-21T13:00:49.857" v="4931" actId="1076"/>
          <ac:picMkLst>
            <pc:docMk/>
            <pc:sldMk cId="3786441736" sldId="315"/>
            <ac:picMk id="7" creationId="{DE9EFC84-5066-4572-9925-91C577D0AB1D}"/>
          </ac:picMkLst>
        </pc:picChg>
        <pc:picChg chg="add mod">
          <ac:chgData name="Martin Komínek" userId="27af9eb8b496d58a" providerId="LiveId" clId="{9B1C9E19-9F9A-42A6-A86F-9B2338768AB2}" dt="2020-12-21T13:01:45.734" v="4942" actId="1076"/>
          <ac:picMkLst>
            <pc:docMk/>
            <pc:sldMk cId="3786441736" sldId="315"/>
            <ac:picMk id="8" creationId="{D7A87427-28E9-4D6F-92D1-5E020A715010}"/>
          </ac:picMkLst>
        </pc:picChg>
        <pc:picChg chg="add mod">
          <ac:chgData name="Martin Komínek" userId="27af9eb8b496d58a" providerId="LiveId" clId="{9B1C9E19-9F9A-42A6-A86F-9B2338768AB2}" dt="2020-12-21T13:09:44.744" v="4990" actId="1076"/>
          <ac:picMkLst>
            <pc:docMk/>
            <pc:sldMk cId="3786441736" sldId="315"/>
            <ac:picMk id="9" creationId="{95EE373B-F36A-4EA3-B4EA-F06355AF2EF5}"/>
          </ac:picMkLst>
        </pc:picChg>
        <pc:picChg chg="add mod">
          <ac:chgData name="Martin Komínek" userId="27af9eb8b496d58a" providerId="LiveId" clId="{9B1C9E19-9F9A-42A6-A86F-9B2338768AB2}" dt="2020-12-21T13:09:47.955" v="4991" actId="1076"/>
          <ac:picMkLst>
            <pc:docMk/>
            <pc:sldMk cId="3786441736" sldId="315"/>
            <ac:picMk id="10" creationId="{B565C11D-4AE6-49E2-BAD9-7FA6AA1DAA84}"/>
          </ac:picMkLst>
        </pc:picChg>
      </pc:sldChg>
      <pc:sldChg chg="delSp modSp new mod modAnim">
        <pc:chgData name="Martin Komínek" userId="27af9eb8b496d58a" providerId="LiveId" clId="{9B1C9E19-9F9A-42A6-A86F-9B2338768AB2}" dt="2020-12-21T13:08:25.701" v="4987" actId="255"/>
        <pc:sldMkLst>
          <pc:docMk/>
          <pc:sldMk cId="3517583950" sldId="316"/>
        </pc:sldMkLst>
        <pc:spChg chg="mod">
          <ac:chgData name="Martin Komínek" userId="27af9eb8b496d58a" providerId="LiveId" clId="{9B1C9E19-9F9A-42A6-A86F-9B2338768AB2}" dt="2020-12-21T12:53:38.831" v="4705" actId="20577"/>
          <ac:spMkLst>
            <pc:docMk/>
            <pc:sldMk cId="3517583950" sldId="316"/>
            <ac:spMk id="2" creationId="{925AE0A0-46A0-4085-BCBA-6BA733A277C9}"/>
          </ac:spMkLst>
        </pc:spChg>
        <pc:spChg chg="mod">
          <ac:chgData name="Martin Komínek" userId="27af9eb8b496d58a" providerId="LiveId" clId="{9B1C9E19-9F9A-42A6-A86F-9B2338768AB2}" dt="2020-12-21T13:08:25.701" v="4987" actId="255"/>
          <ac:spMkLst>
            <pc:docMk/>
            <pc:sldMk cId="3517583950" sldId="316"/>
            <ac:spMk id="3" creationId="{D19C2F04-2BB5-431C-8E81-0F600CB764DB}"/>
          </ac:spMkLst>
        </pc:spChg>
        <pc:spChg chg="del">
          <ac:chgData name="Martin Komínek" userId="27af9eb8b496d58a" providerId="LiveId" clId="{9B1C9E19-9F9A-42A6-A86F-9B2338768AB2}" dt="2020-12-21T12:57:31.946" v="4925" actId="478"/>
          <ac:spMkLst>
            <pc:docMk/>
            <pc:sldMk cId="3517583950" sldId="316"/>
            <ac:spMk id="4" creationId="{5B30C054-87C0-40AA-91CD-5CB3E3283E91}"/>
          </ac:spMkLst>
        </pc:spChg>
      </pc:sldChg>
    </pc:docChg>
  </pc:docChgLst>
  <pc:docChgLst>
    <pc:chgData name="Martin Komínek" userId="27af9eb8b496d58a" providerId="LiveId" clId="{DF9852F9-DA6A-45C7-8C59-1F1F9F28117D}"/>
    <pc:docChg chg="undo custSel addSld delSld modSld sldOrd">
      <pc:chgData name="Martin Komínek" userId="27af9eb8b496d58a" providerId="LiveId" clId="{DF9852F9-DA6A-45C7-8C59-1F1F9F28117D}" dt="2022-12-11T18:42:47.811" v="39" actId="1076"/>
      <pc:docMkLst>
        <pc:docMk/>
      </pc:docMkLst>
      <pc:sldChg chg="modSp mod">
        <pc:chgData name="Martin Komínek" userId="27af9eb8b496d58a" providerId="LiveId" clId="{DF9852F9-DA6A-45C7-8C59-1F1F9F28117D}" dt="2022-12-11T18:16:19.325" v="6" actId="20577"/>
        <pc:sldMkLst>
          <pc:docMk/>
          <pc:sldMk cId="479089976" sldId="266"/>
        </pc:sldMkLst>
        <pc:spChg chg="mod">
          <ac:chgData name="Martin Komínek" userId="27af9eb8b496d58a" providerId="LiveId" clId="{DF9852F9-DA6A-45C7-8C59-1F1F9F28117D}" dt="2022-12-11T18:16:19.325" v="6" actId="20577"/>
          <ac:spMkLst>
            <pc:docMk/>
            <pc:sldMk cId="479089976" sldId="266"/>
            <ac:spMk id="3" creationId="{A1339402-17B1-40E0-B929-027E8D47CE9D}"/>
          </ac:spMkLst>
        </pc:spChg>
      </pc:sldChg>
      <pc:sldChg chg="del">
        <pc:chgData name="Martin Komínek" userId="27af9eb8b496d58a" providerId="LiveId" clId="{DF9852F9-DA6A-45C7-8C59-1F1F9F28117D}" dt="2022-11-27T19:57:49.984" v="0" actId="2696"/>
        <pc:sldMkLst>
          <pc:docMk/>
          <pc:sldMk cId="2718795706" sldId="340"/>
        </pc:sldMkLst>
      </pc:sldChg>
      <pc:sldChg chg="add del">
        <pc:chgData name="Martin Komínek" userId="27af9eb8b496d58a" providerId="LiveId" clId="{DF9852F9-DA6A-45C7-8C59-1F1F9F28117D}" dt="2022-12-11T18:23:55.126" v="10" actId="47"/>
        <pc:sldMkLst>
          <pc:docMk/>
          <pc:sldMk cId="2796129657" sldId="341"/>
        </pc:sldMkLst>
      </pc:sldChg>
      <pc:sldChg chg="add del">
        <pc:chgData name="Martin Komínek" userId="27af9eb8b496d58a" providerId="LiveId" clId="{DF9852F9-DA6A-45C7-8C59-1F1F9F28117D}" dt="2022-12-11T18:23:52.652" v="9" actId="47"/>
        <pc:sldMkLst>
          <pc:docMk/>
          <pc:sldMk cId="925065748" sldId="344"/>
        </pc:sldMkLst>
      </pc:sldChg>
      <pc:sldChg chg="add">
        <pc:chgData name="Martin Komínek" userId="27af9eb8b496d58a" providerId="LiveId" clId="{DF9852F9-DA6A-45C7-8C59-1F1F9F28117D}" dt="2022-12-11T18:23:28.099" v="7"/>
        <pc:sldMkLst>
          <pc:docMk/>
          <pc:sldMk cId="2155497572" sldId="345"/>
        </pc:sldMkLst>
      </pc:sldChg>
      <pc:sldChg chg="add">
        <pc:chgData name="Martin Komínek" userId="27af9eb8b496d58a" providerId="LiveId" clId="{DF9852F9-DA6A-45C7-8C59-1F1F9F28117D}" dt="2022-12-11T18:23:28.099" v="7"/>
        <pc:sldMkLst>
          <pc:docMk/>
          <pc:sldMk cId="4097450368" sldId="346"/>
        </pc:sldMkLst>
      </pc:sldChg>
      <pc:sldChg chg="add del">
        <pc:chgData name="Martin Komínek" userId="27af9eb8b496d58a" providerId="LiveId" clId="{DF9852F9-DA6A-45C7-8C59-1F1F9F28117D}" dt="2022-12-11T18:23:50.198" v="8" actId="47"/>
        <pc:sldMkLst>
          <pc:docMk/>
          <pc:sldMk cId="4205346343" sldId="347"/>
        </pc:sldMkLst>
      </pc:sldChg>
      <pc:sldChg chg="add">
        <pc:chgData name="Martin Komínek" userId="27af9eb8b496d58a" providerId="LiveId" clId="{DF9852F9-DA6A-45C7-8C59-1F1F9F28117D}" dt="2022-12-11T18:23:28.099" v="7"/>
        <pc:sldMkLst>
          <pc:docMk/>
          <pc:sldMk cId="772531824" sldId="348"/>
        </pc:sldMkLst>
      </pc:sldChg>
      <pc:sldChg chg="add">
        <pc:chgData name="Martin Komínek" userId="27af9eb8b496d58a" providerId="LiveId" clId="{DF9852F9-DA6A-45C7-8C59-1F1F9F28117D}" dt="2022-12-11T18:23:28.099" v="7"/>
        <pc:sldMkLst>
          <pc:docMk/>
          <pc:sldMk cId="899286162" sldId="349"/>
        </pc:sldMkLst>
      </pc:sldChg>
      <pc:sldChg chg="add">
        <pc:chgData name="Martin Komínek" userId="27af9eb8b496d58a" providerId="LiveId" clId="{DF9852F9-DA6A-45C7-8C59-1F1F9F28117D}" dt="2022-12-11T18:23:28.099" v="7"/>
        <pc:sldMkLst>
          <pc:docMk/>
          <pc:sldMk cId="1578246518" sldId="350"/>
        </pc:sldMkLst>
      </pc:sldChg>
      <pc:sldChg chg="add">
        <pc:chgData name="Martin Komínek" userId="27af9eb8b496d58a" providerId="LiveId" clId="{DF9852F9-DA6A-45C7-8C59-1F1F9F28117D}" dt="2022-12-11T18:23:28.099" v="7"/>
        <pc:sldMkLst>
          <pc:docMk/>
          <pc:sldMk cId="1793373702" sldId="351"/>
        </pc:sldMkLst>
      </pc:sldChg>
      <pc:sldChg chg="add">
        <pc:chgData name="Martin Komínek" userId="27af9eb8b496d58a" providerId="LiveId" clId="{DF9852F9-DA6A-45C7-8C59-1F1F9F28117D}" dt="2022-12-11T18:23:28.099" v="7"/>
        <pc:sldMkLst>
          <pc:docMk/>
          <pc:sldMk cId="3535088245" sldId="352"/>
        </pc:sldMkLst>
      </pc:sldChg>
      <pc:sldChg chg="add">
        <pc:chgData name="Martin Komínek" userId="27af9eb8b496d58a" providerId="LiveId" clId="{DF9852F9-DA6A-45C7-8C59-1F1F9F28117D}" dt="2022-12-11T18:23:28.099" v="7"/>
        <pc:sldMkLst>
          <pc:docMk/>
          <pc:sldMk cId="547856873" sldId="354"/>
        </pc:sldMkLst>
      </pc:sldChg>
      <pc:sldChg chg="addSp delSp modSp new mod ord setBg modAnim">
        <pc:chgData name="Martin Komínek" userId="27af9eb8b496d58a" providerId="LiveId" clId="{DF9852F9-DA6A-45C7-8C59-1F1F9F28117D}" dt="2022-12-11T18:36:54.869" v="24"/>
        <pc:sldMkLst>
          <pc:docMk/>
          <pc:sldMk cId="2025097880" sldId="355"/>
        </pc:sldMkLst>
        <pc:spChg chg="del">
          <ac:chgData name="Martin Komínek" userId="27af9eb8b496d58a" providerId="LiveId" clId="{DF9852F9-DA6A-45C7-8C59-1F1F9F28117D}" dt="2022-12-11T18:36:18.813" v="13" actId="26606"/>
          <ac:spMkLst>
            <pc:docMk/>
            <pc:sldMk cId="2025097880" sldId="355"/>
            <ac:spMk id="2" creationId="{D08F9A34-F2F1-80E0-4B8E-732FD4941F7A}"/>
          </ac:spMkLst>
        </pc:spChg>
        <pc:spChg chg="del">
          <ac:chgData name="Martin Komínek" userId="27af9eb8b496d58a" providerId="LiveId" clId="{DF9852F9-DA6A-45C7-8C59-1F1F9F28117D}" dt="2022-12-11T18:36:06.560" v="12"/>
          <ac:spMkLst>
            <pc:docMk/>
            <pc:sldMk cId="2025097880" sldId="355"/>
            <ac:spMk id="3" creationId="{58279BB5-4139-CAFE-9385-9F71A2AEB366}"/>
          </ac:spMkLst>
        </pc:spChg>
        <pc:spChg chg="add">
          <ac:chgData name="Martin Komínek" userId="27af9eb8b496d58a" providerId="LiveId" clId="{DF9852F9-DA6A-45C7-8C59-1F1F9F28117D}" dt="2022-12-11T18:36:18.813" v="13" actId="26606"/>
          <ac:spMkLst>
            <pc:docMk/>
            <pc:sldMk cId="2025097880" sldId="355"/>
            <ac:spMk id="9" creationId="{32BC26D8-82FB-445E-AA49-62A77D7C1EE0}"/>
          </ac:spMkLst>
        </pc:spChg>
        <pc:spChg chg="add">
          <ac:chgData name="Martin Komínek" userId="27af9eb8b496d58a" providerId="LiveId" clId="{DF9852F9-DA6A-45C7-8C59-1F1F9F28117D}" dt="2022-12-11T18:36:18.813" v="13" actId="26606"/>
          <ac:spMkLst>
            <pc:docMk/>
            <pc:sldMk cId="2025097880" sldId="355"/>
            <ac:spMk id="11" creationId="{CB44330D-EA18-4254-AA95-EB49948539B8}"/>
          </ac:spMkLst>
        </pc:spChg>
        <pc:picChg chg="add mod">
          <ac:chgData name="Martin Komínek" userId="27af9eb8b496d58a" providerId="LiveId" clId="{DF9852F9-DA6A-45C7-8C59-1F1F9F28117D}" dt="2022-12-11T18:36:36.175" v="16" actId="27614"/>
          <ac:picMkLst>
            <pc:docMk/>
            <pc:sldMk cId="2025097880" sldId="355"/>
            <ac:picMk id="4" creationId="{41BCA8A4-11D4-B536-2AAE-B9BD63DD9754}"/>
          </ac:picMkLst>
        </pc:picChg>
      </pc:sldChg>
      <pc:sldChg chg="addSp delSp modSp new mod setBg setClrOvrMap">
        <pc:chgData name="Martin Komínek" userId="27af9eb8b496d58a" providerId="LiveId" clId="{DF9852F9-DA6A-45C7-8C59-1F1F9F28117D}" dt="2022-12-11T18:42:47.811" v="39" actId="1076"/>
        <pc:sldMkLst>
          <pc:docMk/>
          <pc:sldMk cId="1160280269" sldId="356"/>
        </pc:sldMkLst>
        <pc:spChg chg="add del">
          <ac:chgData name="Martin Komínek" userId="27af9eb8b496d58a" providerId="LiveId" clId="{DF9852F9-DA6A-45C7-8C59-1F1F9F28117D}" dt="2022-12-11T18:42:19.650" v="34" actId="26606"/>
          <ac:spMkLst>
            <pc:docMk/>
            <pc:sldMk cId="1160280269" sldId="356"/>
            <ac:spMk id="2" creationId="{9F5A9F48-2F1F-3EA9-ED7A-BDDDE20AEDCE}"/>
          </ac:spMkLst>
        </pc:spChg>
        <pc:spChg chg="del">
          <ac:chgData name="Martin Komínek" userId="27af9eb8b496d58a" providerId="LiveId" clId="{DF9852F9-DA6A-45C7-8C59-1F1F9F28117D}" dt="2022-12-11T18:41:55.324" v="26"/>
          <ac:spMkLst>
            <pc:docMk/>
            <pc:sldMk cId="1160280269" sldId="356"/>
            <ac:spMk id="3" creationId="{22CE0D47-FA3B-AA57-4535-EBF2D2C4A407}"/>
          </ac:spMkLst>
        </pc:spChg>
        <pc:spChg chg="add del">
          <ac:chgData name="Martin Komínek" userId="27af9eb8b496d58a" providerId="LiveId" clId="{DF9852F9-DA6A-45C7-8C59-1F1F9F28117D}" dt="2022-12-11T18:42:19.650" v="34" actId="26606"/>
          <ac:spMkLst>
            <pc:docMk/>
            <pc:sldMk cId="1160280269" sldId="356"/>
            <ac:spMk id="1030" creationId="{F3704396-CEDF-B006-F382-CB5697FBDBF3}"/>
          </ac:spMkLst>
        </pc:spChg>
        <pc:spChg chg="add del">
          <ac:chgData name="Martin Komínek" userId="27af9eb8b496d58a" providerId="LiveId" clId="{DF9852F9-DA6A-45C7-8C59-1F1F9F28117D}" dt="2022-12-11T18:42:05.773" v="30" actId="26606"/>
          <ac:spMkLst>
            <pc:docMk/>
            <pc:sldMk cId="1160280269" sldId="356"/>
            <ac:spMk id="1031" creationId="{ED55A19D-297C-4231-AD1F-08EF9B4AA8F4}"/>
          </ac:spMkLst>
        </pc:spChg>
        <pc:spChg chg="add del">
          <ac:chgData name="Martin Komínek" userId="27af9eb8b496d58a" providerId="LiveId" clId="{DF9852F9-DA6A-45C7-8C59-1F1F9F28117D}" dt="2022-12-11T18:42:05.773" v="30" actId="26606"/>
          <ac:spMkLst>
            <pc:docMk/>
            <pc:sldMk cId="1160280269" sldId="356"/>
            <ac:spMk id="1033" creationId="{EBAB6C56-3D38-4923-996E-BD474BBB91E9}"/>
          </ac:spMkLst>
        </pc:spChg>
        <pc:spChg chg="add del">
          <ac:chgData name="Martin Komínek" userId="27af9eb8b496d58a" providerId="LiveId" clId="{DF9852F9-DA6A-45C7-8C59-1F1F9F28117D}" dt="2022-12-11T18:42:05.773" v="30" actId="26606"/>
          <ac:spMkLst>
            <pc:docMk/>
            <pc:sldMk cId="1160280269" sldId="356"/>
            <ac:spMk id="1035" creationId="{20CD21DB-082D-417D-A5AB-FC838AF9D944}"/>
          </ac:spMkLst>
        </pc:spChg>
        <pc:spChg chg="add del">
          <ac:chgData name="Martin Komínek" userId="27af9eb8b496d58a" providerId="LiveId" clId="{DF9852F9-DA6A-45C7-8C59-1F1F9F28117D}" dt="2022-12-11T18:42:11.016" v="32" actId="26606"/>
          <ac:spMkLst>
            <pc:docMk/>
            <pc:sldMk cId="1160280269" sldId="356"/>
            <ac:spMk id="1037" creationId="{32BC26D8-82FB-445E-AA49-62A77D7C1EE0}"/>
          </ac:spMkLst>
        </pc:spChg>
        <pc:spChg chg="add del">
          <ac:chgData name="Martin Komínek" userId="27af9eb8b496d58a" providerId="LiveId" clId="{DF9852F9-DA6A-45C7-8C59-1F1F9F28117D}" dt="2022-12-11T18:42:11.016" v="32" actId="26606"/>
          <ac:spMkLst>
            <pc:docMk/>
            <pc:sldMk cId="1160280269" sldId="356"/>
            <ac:spMk id="1038" creationId="{CB44330D-EA18-4254-AA95-EB49948539B8}"/>
          </ac:spMkLst>
        </pc:spChg>
        <pc:spChg chg="add del">
          <ac:chgData name="Martin Komínek" userId="27af9eb8b496d58a" providerId="LiveId" clId="{DF9852F9-DA6A-45C7-8C59-1F1F9F28117D}" dt="2022-12-11T18:42:19.650" v="34" actId="26606"/>
          <ac:spMkLst>
            <pc:docMk/>
            <pc:sldMk cId="1160280269" sldId="356"/>
            <ac:spMk id="1040" creationId="{5E8D2E83-FB3A-40E7-A9E5-7AB389D612B4}"/>
          </ac:spMkLst>
        </pc:spChg>
        <pc:spChg chg="add del">
          <ac:chgData name="Martin Komínek" userId="27af9eb8b496d58a" providerId="LiveId" clId="{DF9852F9-DA6A-45C7-8C59-1F1F9F28117D}" dt="2022-12-11T18:42:19.650" v="34" actId="26606"/>
          <ac:spMkLst>
            <pc:docMk/>
            <pc:sldMk cId="1160280269" sldId="356"/>
            <ac:spMk id="1041" creationId="{9F5A9F48-2F1F-3EA9-ED7A-BDDDE20AEDCE}"/>
          </ac:spMkLst>
        </pc:spChg>
        <pc:picChg chg="add mod">
          <ac:chgData name="Martin Komínek" userId="27af9eb8b496d58a" providerId="LiveId" clId="{DF9852F9-DA6A-45C7-8C59-1F1F9F28117D}" dt="2022-12-11T18:42:47.811" v="39" actId="1076"/>
          <ac:picMkLst>
            <pc:docMk/>
            <pc:sldMk cId="1160280269" sldId="356"/>
            <ac:picMk id="1026" creationId="{42AA4750-5568-613F-5328-0339B33EED01}"/>
          </ac:picMkLst>
        </pc:picChg>
      </pc:sldChg>
    </pc:docChg>
  </pc:docChgLst>
  <pc:docChgLst>
    <pc:chgData name="Martin Komínek" userId="27af9eb8b496d58a" providerId="LiveId" clId="{1D9945EA-C279-46F1-976F-6F13E4D582A8}"/>
    <pc:docChg chg="undo redo custSel addSld delSld modSld sldOrd">
      <pc:chgData name="Martin Komínek" userId="27af9eb8b496d58a" providerId="LiveId" clId="{1D9945EA-C279-46F1-976F-6F13E4D582A8}" dt="2021-01-03T14:15:18.789" v="7896" actId="20577"/>
      <pc:docMkLst>
        <pc:docMk/>
      </pc:docMkLst>
      <pc:sldChg chg="modSp mod modAnim">
        <pc:chgData name="Martin Komínek" userId="27af9eb8b496d58a" providerId="LiveId" clId="{1D9945EA-C279-46F1-976F-6F13E4D582A8}" dt="2021-01-02T09:15:20.429" v="244" actId="14100"/>
        <pc:sldMkLst>
          <pc:docMk/>
          <pc:sldMk cId="1177239991" sldId="257"/>
        </pc:sldMkLst>
        <pc:spChg chg="mod">
          <ac:chgData name="Martin Komínek" userId="27af9eb8b496d58a" providerId="LiveId" clId="{1D9945EA-C279-46F1-976F-6F13E4D582A8}" dt="2021-01-02T09:15:20.429" v="244" actId="14100"/>
          <ac:spMkLst>
            <pc:docMk/>
            <pc:sldMk cId="1177239991" sldId="257"/>
            <ac:spMk id="2" creationId="{924CCA58-51CE-4D6C-A8F1-FF7AAE04BFAF}"/>
          </ac:spMkLst>
        </pc:spChg>
        <pc:spChg chg="mod">
          <ac:chgData name="Martin Komínek" userId="27af9eb8b496d58a" providerId="LiveId" clId="{1D9945EA-C279-46F1-976F-6F13E4D582A8}" dt="2021-01-02T09:15:16.600" v="243" actId="14100"/>
          <ac:spMkLst>
            <pc:docMk/>
            <pc:sldMk cId="1177239991" sldId="257"/>
            <ac:spMk id="3" creationId="{D2E316DB-D25F-4308-B693-8985E5E59877}"/>
          </ac:spMkLst>
        </pc:spChg>
      </pc:sldChg>
      <pc:sldChg chg="modSp mod">
        <pc:chgData name="Martin Komínek" userId="27af9eb8b496d58a" providerId="LiveId" clId="{1D9945EA-C279-46F1-976F-6F13E4D582A8}" dt="2021-01-02T09:03:59.318" v="11" actId="20577"/>
        <pc:sldMkLst>
          <pc:docMk/>
          <pc:sldMk cId="479089976" sldId="266"/>
        </pc:sldMkLst>
        <pc:spChg chg="mod">
          <ac:chgData name="Martin Komínek" userId="27af9eb8b496d58a" providerId="LiveId" clId="{1D9945EA-C279-46F1-976F-6F13E4D582A8}" dt="2021-01-02T09:03:48.610" v="1" actId="20577"/>
          <ac:spMkLst>
            <pc:docMk/>
            <pc:sldMk cId="479089976" sldId="266"/>
            <ac:spMk id="2" creationId="{D751D283-AA43-480F-80B9-15694FDBE08D}"/>
          </ac:spMkLst>
        </pc:spChg>
        <pc:spChg chg="mod">
          <ac:chgData name="Martin Komínek" userId="27af9eb8b496d58a" providerId="LiveId" clId="{1D9945EA-C279-46F1-976F-6F13E4D582A8}" dt="2021-01-02T09:03:59.318" v="11" actId="20577"/>
          <ac:spMkLst>
            <pc:docMk/>
            <pc:sldMk cId="479089976" sldId="266"/>
            <ac:spMk id="3" creationId="{A1339402-17B1-40E0-B929-027E8D47CE9D}"/>
          </ac:spMkLst>
        </pc:spChg>
      </pc:sldChg>
      <pc:sldChg chg="addSp modSp modAnim">
        <pc:chgData name="Martin Komínek" userId="27af9eb8b496d58a" providerId="LiveId" clId="{1D9945EA-C279-46F1-976F-6F13E4D582A8}" dt="2021-01-03T13:59:17.236" v="7856"/>
        <pc:sldMkLst>
          <pc:docMk/>
          <pc:sldMk cId="3497117459" sldId="273"/>
        </pc:sldMkLst>
        <pc:picChg chg="add mod">
          <ac:chgData name="Martin Komínek" userId="27af9eb8b496d58a" providerId="LiveId" clId="{1D9945EA-C279-46F1-976F-6F13E4D582A8}" dt="2021-01-03T13:59:17.236" v="7856"/>
          <ac:picMkLst>
            <pc:docMk/>
            <pc:sldMk cId="3497117459" sldId="273"/>
            <ac:picMk id="11266" creationId="{01392793-4195-4B92-8D43-44C4CFDA008C}"/>
          </ac:picMkLst>
        </pc:picChg>
      </pc:sldChg>
      <pc:sldChg chg="modSp mod">
        <pc:chgData name="Martin Komínek" userId="27af9eb8b496d58a" providerId="LiveId" clId="{1D9945EA-C279-46F1-976F-6F13E4D582A8}" dt="2021-01-02T09:15:48.339" v="246" actId="14100"/>
        <pc:sldMkLst>
          <pc:docMk/>
          <pc:sldMk cId="1757594862" sldId="303"/>
        </pc:sldMkLst>
        <pc:spChg chg="mod">
          <ac:chgData name="Martin Komínek" userId="27af9eb8b496d58a" providerId="LiveId" clId="{1D9945EA-C279-46F1-976F-6F13E4D582A8}" dt="2021-01-02T09:15:48.339" v="246" actId="14100"/>
          <ac:spMkLst>
            <pc:docMk/>
            <pc:sldMk cId="1757594862" sldId="303"/>
            <ac:spMk id="2" creationId="{924CCA58-51CE-4D6C-A8F1-FF7AAE04BFAF}"/>
          </ac:spMkLst>
        </pc:spChg>
        <pc:spChg chg="mod">
          <ac:chgData name="Martin Komínek" userId="27af9eb8b496d58a" providerId="LiveId" clId="{1D9945EA-C279-46F1-976F-6F13E4D582A8}" dt="2021-01-02T09:15:42.623" v="245" actId="14100"/>
          <ac:spMkLst>
            <pc:docMk/>
            <pc:sldMk cId="1757594862" sldId="303"/>
            <ac:spMk id="3" creationId="{D2E316DB-D25F-4308-B693-8985E5E59877}"/>
          </ac:spMkLst>
        </pc:spChg>
      </pc:sldChg>
      <pc:sldChg chg="del">
        <pc:chgData name="Martin Komínek" userId="27af9eb8b496d58a" providerId="LiveId" clId="{1D9945EA-C279-46F1-976F-6F13E4D582A8}" dt="2021-01-02T09:05:18.394" v="12" actId="47"/>
        <pc:sldMkLst>
          <pc:docMk/>
          <pc:sldMk cId="1691708895" sldId="304"/>
        </pc:sldMkLst>
      </pc:sldChg>
      <pc:sldChg chg="del">
        <pc:chgData name="Martin Komínek" userId="27af9eb8b496d58a" providerId="LiveId" clId="{1D9945EA-C279-46F1-976F-6F13E4D582A8}" dt="2021-01-02T09:05:21.971" v="13" actId="47"/>
        <pc:sldMkLst>
          <pc:docMk/>
          <pc:sldMk cId="90684301" sldId="305"/>
        </pc:sldMkLst>
      </pc:sldChg>
      <pc:sldChg chg="del">
        <pc:chgData name="Martin Komínek" userId="27af9eb8b496d58a" providerId="LiveId" clId="{1D9945EA-C279-46F1-976F-6F13E4D582A8}" dt="2021-01-03T13:57:16.317" v="7636" actId="47"/>
        <pc:sldMkLst>
          <pc:docMk/>
          <pc:sldMk cId="1046935762" sldId="306"/>
        </pc:sldMkLst>
      </pc:sldChg>
      <pc:sldChg chg="del">
        <pc:chgData name="Martin Komínek" userId="27af9eb8b496d58a" providerId="LiveId" clId="{1D9945EA-C279-46F1-976F-6F13E4D582A8}" dt="2021-01-03T13:57:12.374" v="7633" actId="47"/>
        <pc:sldMkLst>
          <pc:docMk/>
          <pc:sldMk cId="2665479330" sldId="307"/>
        </pc:sldMkLst>
      </pc:sldChg>
      <pc:sldChg chg="del">
        <pc:chgData name="Martin Komínek" userId="27af9eb8b496d58a" providerId="LiveId" clId="{1D9945EA-C279-46F1-976F-6F13E4D582A8}" dt="2021-01-03T13:57:14.113" v="7634" actId="47"/>
        <pc:sldMkLst>
          <pc:docMk/>
          <pc:sldMk cId="4082561020" sldId="309"/>
        </pc:sldMkLst>
      </pc:sldChg>
      <pc:sldChg chg="del">
        <pc:chgData name="Martin Komínek" userId="27af9eb8b496d58a" providerId="LiveId" clId="{1D9945EA-C279-46F1-976F-6F13E4D582A8}" dt="2021-01-03T13:57:15.447" v="7635" actId="47"/>
        <pc:sldMkLst>
          <pc:docMk/>
          <pc:sldMk cId="3302230248" sldId="310"/>
        </pc:sldMkLst>
      </pc:sldChg>
      <pc:sldChg chg="del">
        <pc:chgData name="Martin Komínek" userId="27af9eb8b496d58a" providerId="LiveId" clId="{1D9945EA-C279-46F1-976F-6F13E4D582A8}" dt="2021-01-03T13:57:16.885" v="7637" actId="47"/>
        <pc:sldMkLst>
          <pc:docMk/>
          <pc:sldMk cId="1788174916" sldId="311"/>
        </pc:sldMkLst>
      </pc:sldChg>
      <pc:sldChg chg="del">
        <pc:chgData name="Martin Komínek" userId="27af9eb8b496d58a" providerId="LiveId" clId="{1D9945EA-C279-46F1-976F-6F13E4D582A8}" dt="2021-01-03T13:57:17.352" v="7638" actId="47"/>
        <pc:sldMkLst>
          <pc:docMk/>
          <pc:sldMk cId="1414616750" sldId="312"/>
        </pc:sldMkLst>
      </pc:sldChg>
      <pc:sldChg chg="del">
        <pc:chgData name="Martin Komínek" userId="27af9eb8b496d58a" providerId="LiveId" clId="{1D9945EA-C279-46F1-976F-6F13E4D582A8}" dt="2021-01-03T13:57:17.835" v="7639" actId="47"/>
        <pc:sldMkLst>
          <pc:docMk/>
          <pc:sldMk cId="3735895375" sldId="313"/>
        </pc:sldMkLst>
      </pc:sldChg>
      <pc:sldChg chg="del">
        <pc:chgData name="Martin Komínek" userId="27af9eb8b496d58a" providerId="LiveId" clId="{1D9945EA-C279-46F1-976F-6F13E4D582A8}" dt="2021-01-03T13:57:18.329" v="7640" actId="47"/>
        <pc:sldMkLst>
          <pc:docMk/>
          <pc:sldMk cId="539320399" sldId="314"/>
        </pc:sldMkLst>
      </pc:sldChg>
      <pc:sldChg chg="del">
        <pc:chgData name="Martin Komínek" userId="27af9eb8b496d58a" providerId="LiveId" clId="{1D9945EA-C279-46F1-976F-6F13E4D582A8}" dt="2021-01-03T13:57:20.185" v="7642" actId="47"/>
        <pc:sldMkLst>
          <pc:docMk/>
          <pc:sldMk cId="3786441736" sldId="315"/>
        </pc:sldMkLst>
      </pc:sldChg>
      <pc:sldChg chg="del">
        <pc:chgData name="Martin Komínek" userId="27af9eb8b496d58a" providerId="LiveId" clId="{1D9945EA-C279-46F1-976F-6F13E4D582A8}" dt="2021-01-03T13:57:19.258" v="7641" actId="47"/>
        <pc:sldMkLst>
          <pc:docMk/>
          <pc:sldMk cId="3517583950" sldId="316"/>
        </pc:sldMkLst>
      </pc:sldChg>
      <pc:sldChg chg="modSp new del mod">
        <pc:chgData name="Martin Komínek" userId="27af9eb8b496d58a" providerId="LiveId" clId="{1D9945EA-C279-46F1-976F-6F13E4D582A8}" dt="2021-01-02T09:10:22.053" v="24" actId="47"/>
        <pc:sldMkLst>
          <pc:docMk/>
          <pc:sldMk cId="280099410" sldId="317"/>
        </pc:sldMkLst>
        <pc:spChg chg="mod">
          <ac:chgData name="Martin Komínek" userId="27af9eb8b496d58a" providerId="LiveId" clId="{1D9945EA-C279-46F1-976F-6F13E4D582A8}" dt="2021-01-02T09:10:09.301" v="23" actId="20577"/>
          <ac:spMkLst>
            <pc:docMk/>
            <pc:sldMk cId="280099410" sldId="317"/>
            <ac:spMk id="2" creationId="{7A663474-D64A-441D-BBFF-6845B77E64FF}"/>
          </ac:spMkLst>
        </pc:spChg>
      </pc:sldChg>
      <pc:sldChg chg="addSp delSp modSp new mod modAnim">
        <pc:chgData name="Martin Komínek" userId="27af9eb8b496d58a" providerId="LiveId" clId="{1D9945EA-C279-46F1-976F-6F13E4D582A8}" dt="2021-01-02T10:08:10.527" v="1752" actId="20577"/>
        <pc:sldMkLst>
          <pc:docMk/>
          <pc:sldMk cId="1731158622" sldId="317"/>
        </pc:sldMkLst>
        <pc:spChg chg="mod">
          <ac:chgData name="Martin Komínek" userId="27af9eb8b496d58a" providerId="LiveId" clId="{1D9945EA-C279-46F1-976F-6F13E4D582A8}" dt="2021-01-02T09:19:32.304" v="268" actId="20577"/>
          <ac:spMkLst>
            <pc:docMk/>
            <pc:sldMk cId="1731158622" sldId="317"/>
            <ac:spMk id="2" creationId="{621A5897-6278-4CB4-9A56-021360F75EA3}"/>
          </ac:spMkLst>
        </pc:spChg>
        <pc:spChg chg="mod">
          <ac:chgData name="Martin Komínek" userId="27af9eb8b496d58a" providerId="LiveId" clId="{1D9945EA-C279-46F1-976F-6F13E4D582A8}" dt="2021-01-02T10:08:10.527" v="1752" actId="20577"/>
          <ac:spMkLst>
            <pc:docMk/>
            <pc:sldMk cId="1731158622" sldId="317"/>
            <ac:spMk id="3" creationId="{F8DEE41E-68BB-46F9-AA48-C23734E62E10}"/>
          </ac:spMkLst>
        </pc:spChg>
        <pc:spChg chg="del mod">
          <ac:chgData name="Martin Komínek" userId="27af9eb8b496d58a" providerId="LiveId" clId="{1D9945EA-C279-46F1-976F-6F13E4D582A8}" dt="2021-01-02T10:03:11.056" v="1332" actId="478"/>
          <ac:spMkLst>
            <pc:docMk/>
            <pc:sldMk cId="1731158622" sldId="317"/>
            <ac:spMk id="4" creationId="{78B023C4-69B2-4AB1-ACA5-62029664F144}"/>
          </ac:spMkLst>
        </pc:spChg>
        <pc:spChg chg="add del mod">
          <ac:chgData name="Martin Komínek" userId="27af9eb8b496d58a" providerId="LiveId" clId="{1D9945EA-C279-46F1-976F-6F13E4D582A8}" dt="2021-01-02T10:03:14.420" v="1333" actId="478"/>
          <ac:spMkLst>
            <pc:docMk/>
            <pc:sldMk cId="1731158622" sldId="317"/>
            <ac:spMk id="6" creationId="{31A69239-042D-4A51-9183-855B979216C8}"/>
          </ac:spMkLst>
        </pc:spChg>
      </pc:sldChg>
      <pc:sldChg chg="delSp modSp add mod ord modAnim">
        <pc:chgData name="Martin Komínek" userId="27af9eb8b496d58a" providerId="LiveId" clId="{1D9945EA-C279-46F1-976F-6F13E4D582A8}" dt="2021-01-03T10:32:30.661" v="3992"/>
        <pc:sldMkLst>
          <pc:docMk/>
          <pc:sldMk cId="3547222488" sldId="318"/>
        </pc:sldMkLst>
        <pc:spChg chg="mod">
          <ac:chgData name="Martin Komínek" userId="27af9eb8b496d58a" providerId="LiveId" clId="{1D9945EA-C279-46F1-976F-6F13E4D582A8}" dt="2021-01-02T17:17:09.321" v="3657" actId="948"/>
          <ac:spMkLst>
            <pc:docMk/>
            <pc:sldMk cId="3547222488" sldId="318"/>
            <ac:spMk id="3" creationId="{F8DEE41E-68BB-46F9-AA48-C23734E62E10}"/>
          </ac:spMkLst>
        </pc:spChg>
        <pc:spChg chg="del mod">
          <ac:chgData name="Martin Komínek" userId="27af9eb8b496d58a" providerId="LiveId" clId="{1D9945EA-C279-46F1-976F-6F13E4D582A8}" dt="2021-01-02T17:15:05.612" v="3633" actId="478"/>
          <ac:spMkLst>
            <pc:docMk/>
            <pc:sldMk cId="3547222488" sldId="318"/>
            <ac:spMk id="4" creationId="{78B023C4-69B2-4AB1-ACA5-62029664F144}"/>
          </ac:spMkLst>
        </pc:spChg>
      </pc:sldChg>
      <pc:sldChg chg="addSp delSp modSp add mod">
        <pc:chgData name="Martin Komínek" userId="27af9eb8b496d58a" providerId="LiveId" clId="{1D9945EA-C279-46F1-976F-6F13E4D582A8}" dt="2021-01-02T10:14:44.827" v="1928" actId="1076"/>
        <pc:sldMkLst>
          <pc:docMk/>
          <pc:sldMk cId="3641275121" sldId="319"/>
        </pc:sldMkLst>
        <pc:spChg chg="mod">
          <ac:chgData name="Martin Komínek" userId="27af9eb8b496d58a" providerId="LiveId" clId="{1D9945EA-C279-46F1-976F-6F13E4D582A8}" dt="2021-01-02T10:14:44.827" v="1928" actId="1076"/>
          <ac:spMkLst>
            <pc:docMk/>
            <pc:sldMk cId="3641275121" sldId="319"/>
            <ac:spMk id="2" creationId="{621A5897-6278-4CB4-9A56-021360F75EA3}"/>
          </ac:spMkLst>
        </pc:spChg>
        <pc:spChg chg="del mod">
          <ac:chgData name="Martin Komínek" userId="27af9eb8b496d58a" providerId="LiveId" clId="{1D9945EA-C279-46F1-976F-6F13E4D582A8}" dt="2021-01-02T10:09:04.154" v="1757" actId="931"/>
          <ac:spMkLst>
            <pc:docMk/>
            <pc:sldMk cId="3641275121" sldId="319"/>
            <ac:spMk id="3" creationId="{F8DEE41E-68BB-46F9-AA48-C23734E62E10}"/>
          </ac:spMkLst>
        </pc:spChg>
        <pc:spChg chg="mod">
          <ac:chgData name="Martin Komínek" userId="27af9eb8b496d58a" providerId="LiveId" clId="{1D9945EA-C279-46F1-976F-6F13E4D582A8}" dt="2021-01-02T10:14:36.204" v="1926" actId="1076"/>
          <ac:spMkLst>
            <pc:docMk/>
            <pc:sldMk cId="3641275121" sldId="319"/>
            <ac:spMk id="4" creationId="{78B023C4-69B2-4AB1-ACA5-62029664F144}"/>
          </ac:spMkLst>
        </pc:spChg>
        <pc:picChg chg="add mod modCrop">
          <ac:chgData name="Martin Komínek" userId="27af9eb8b496d58a" providerId="LiveId" clId="{1D9945EA-C279-46F1-976F-6F13E4D582A8}" dt="2021-01-02T10:13:12.035" v="1916" actId="1076"/>
          <ac:picMkLst>
            <pc:docMk/>
            <pc:sldMk cId="3641275121" sldId="319"/>
            <ac:picMk id="6" creationId="{3DD90702-B072-4286-B15F-B6DD3B36CEBE}"/>
          </ac:picMkLst>
        </pc:picChg>
      </pc:sldChg>
      <pc:sldChg chg="delSp modSp add mod modAnim">
        <pc:chgData name="Martin Komínek" userId="27af9eb8b496d58a" providerId="LiveId" clId="{1D9945EA-C279-46F1-976F-6F13E4D582A8}" dt="2021-01-03T13:14:56.509" v="5909" actId="20577"/>
        <pc:sldMkLst>
          <pc:docMk/>
          <pc:sldMk cId="2298701932" sldId="320"/>
        </pc:sldMkLst>
        <pc:spChg chg="mod">
          <ac:chgData name="Martin Komínek" userId="27af9eb8b496d58a" providerId="LiveId" clId="{1D9945EA-C279-46F1-976F-6F13E4D582A8}" dt="2021-01-03T13:14:56.509" v="5909" actId="20577"/>
          <ac:spMkLst>
            <pc:docMk/>
            <pc:sldMk cId="2298701932" sldId="320"/>
            <ac:spMk id="3" creationId="{F8DEE41E-68BB-46F9-AA48-C23734E62E10}"/>
          </ac:spMkLst>
        </pc:spChg>
        <pc:spChg chg="del mod">
          <ac:chgData name="Martin Komínek" userId="27af9eb8b496d58a" providerId="LiveId" clId="{1D9945EA-C279-46F1-976F-6F13E4D582A8}" dt="2021-01-02T10:58:22.440" v="2568" actId="478"/>
          <ac:spMkLst>
            <pc:docMk/>
            <pc:sldMk cId="2298701932" sldId="320"/>
            <ac:spMk id="4" creationId="{78B023C4-69B2-4AB1-ACA5-62029664F144}"/>
          </ac:spMkLst>
        </pc:spChg>
      </pc:sldChg>
      <pc:sldChg chg="add del">
        <pc:chgData name="Martin Komínek" userId="27af9eb8b496d58a" providerId="LiveId" clId="{1D9945EA-C279-46F1-976F-6F13E4D582A8}" dt="2021-01-02T10:08:31.484" v="1754" actId="2890"/>
        <pc:sldMkLst>
          <pc:docMk/>
          <pc:sldMk cId="2845229647" sldId="320"/>
        </pc:sldMkLst>
      </pc:sldChg>
      <pc:sldChg chg="addSp delSp modSp add mod">
        <pc:chgData name="Martin Komínek" userId="27af9eb8b496d58a" providerId="LiveId" clId="{1D9945EA-C279-46F1-976F-6F13E4D582A8}" dt="2021-01-02T10:17:20.677" v="1975" actId="1076"/>
        <pc:sldMkLst>
          <pc:docMk/>
          <pc:sldMk cId="2847396145" sldId="321"/>
        </pc:sldMkLst>
        <pc:spChg chg="mod">
          <ac:chgData name="Martin Komínek" userId="27af9eb8b496d58a" providerId="LiveId" clId="{1D9945EA-C279-46F1-976F-6F13E4D582A8}" dt="2021-01-02T10:16:34.358" v="1967" actId="1076"/>
          <ac:spMkLst>
            <pc:docMk/>
            <pc:sldMk cId="2847396145" sldId="321"/>
            <ac:spMk id="2" creationId="{621A5897-6278-4CB4-9A56-021360F75EA3}"/>
          </ac:spMkLst>
        </pc:spChg>
        <pc:spChg chg="mod">
          <ac:chgData name="Martin Komínek" userId="27af9eb8b496d58a" providerId="LiveId" clId="{1D9945EA-C279-46F1-976F-6F13E4D582A8}" dt="2021-01-02T10:17:20.677" v="1975" actId="1076"/>
          <ac:spMkLst>
            <pc:docMk/>
            <pc:sldMk cId="2847396145" sldId="321"/>
            <ac:spMk id="4" creationId="{78B023C4-69B2-4AB1-ACA5-62029664F144}"/>
          </ac:spMkLst>
        </pc:spChg>
        <pc:spChg chg="add del mod">
          <ac:chgData name="Martin Komínek" userId="27af9eb8b496d58a" providerId="LiveId" clId="{1D9945EA-C279-46F1-976F-6F13E4D582A8}" dt="2021-01-02T10:15:41.337" v="1931" actId="931"/>
          <ac:spMkLst>
            <pc:docMk/>
            <pc:sldMk cId="2847396145" sldId="321"/>
            <ac:spMk id="5" creationId="{993F57BC-DDD0-41AE-AF22-06D7829FE714}"/>
          </ac:spMkLst>
        </pc:spChg>
        <pc:picChg chg="del">
          <ac:chgData name="Martin Komínek" userId="27af9eb8b496d58a" providerId="LiveId" clId="{1D9945EA-C279-46F1-976F-6F13E4D582A8}" dt="2021-01-02T10:15:18.439" v="1930" actId="478"/>
          <ac:picMkLst>
            <pc:docMk/>
            <pc:sldMk cId="2847396145" sldId="321"/>
            <ac:picMk id="6" creationId="{3DD90702-B072-4286-B15F-B6DD3B36CEBE}"/>
          </ac:picMkLst>
        </pc:picChg>
        <pc:picChg chg="add mod">
          <ac:chgData name="Martin Komínek" userId="27af9eb8b496d58a" providerId="LiveId" clId="{1D9945EA-C279-46F1-976F-6F13E4D582A8}" dt="2021-01-02T10:16:05.135" v="1935" actId="1076"/>
          <ac:picMkLst>
            <pc:docMk/>
            <pc:sldMk cId="2847396145" sldId="321"/>
            <ac:picMk id="8" creationId="{900F1425-0392-404B-8FF9-220C415621FA}"/>
          </ac:picMkLst>
        </pc:picChg>
      </pc:sldChg>
      <pc:sldChg chg="addSp delSp modSp add mod">
        <pc:chgData name="Martin Komínek" userId="27af9eb8b496d58a" providerId="LiveId" clId="{1D9945EA-C279-46F1-976F-6F13E4D582A8}" dt="2021-01-02T10:56:30.623" v="2551" actId="1076"/>
        <pc:sldMkLst>
          <pc:docMk/>
          <pc:sldMk cId="1684120695" sldId="322"/>
        </pc:sldMkLst>
        <pc:spChg chg="del mod">
          <ac:chgData name="Martin Komínek" userId="27af9eb8b496d58a" providerId="LiveId" clId="{1D9945EA-C279-46F1-976F-6F13E4D582A8}" dt="2021-01-02T10:55:44.720" v="2541" actId="478"/>
          <ac:spMkLst>
            <pc:docMk/>
            <pc:sldMk cId="1684120695" sldId="322"/>
            <ac:spMk id="3" creationId="{F8DEE41E-68BB-46F9-AA48-C23734E62E10}"/>
          </ac:spMkLst>
        </pc:spChg>
        <pc:spChg chg="del mod">
          <ac:chgData name="Martin Komínek" userId="27af9eb8b496d58a" providerId="LiveId" clId="{1D9945EA-C279-46F1-976F-6F13E4D582A8}" dt="2021-01-02T10:48:58.166" v="2439"/>
          <ac:spMkLst>
            <pc:docMk/>
            <pc:sldMk cId="1684120695" sldId="322"/>
            <ac:spMk id="4" creationId="{78B023C4-69B2-4AB1-ACA5-62029664F144}"/>
          </ac:spMkLst>
        </pc:spChg>
        <pc:spChg chg="add mod">
          <ac:chgData name="Martin Komínek" userId="27af9eb8b496d58a" providerId="LiveId" clId="{1D9945EA-C279-46F1-976F-6F13E4D582A8}" dt="2021-01-02T10:56:15.948" v="2548" actId="1076"/>
          <ac:spMkLst>
            <pc:docMk/>
            <pc:sldMk cId="1684120695" sldId="322"/>
            <ac:spMk id="9" creationId="{32FB09FF-6079-40F0-9084-DB01ACC7E2C9}"/>
          </ac:spMkLst>
        </pc:spChg>
        <pc:spChg chg="add mod">
          <ac:chgData name="Martin Komínek" userId="27af9eb8b496d58a" providerId="LiveId" clId="{1D9945EA-C279-46F1-976F-6F13E4D582A8}" dt="2021-01-02T10:56:30.623" v="2551" actId="1076"/>
          <ac:spMkLst>
            <pc:docMk/>
            <pc:sldMk cId="1684120695" sldId="322"/>
            <ac:spMk id="10" creationId="{5815C63B-1147-4307-8EDF-5AE6F41EE9DA}"/>
          </ac:spMkLst>
        </pc:spChg>
        <pc:spChg chg="add del mod">
          <ac:chgData name="Martin Komínek" userId="27af9eb8b496d58a" providerId="LiveId" clId="{1D9945EA-C279-46F1-976F-6F13E4D582A8}" dt="2021-01-02T10:55:47.583" v="2542" actId="478"/>
          <ac:spMkLst>
            <pc:docMk/>
            <pc:sldMk cId="1684120695" sldId="322"/>
            <ac:spMk id="11" creationId="{8997AB55-6F07-479F-9ACC-766862ABF8BC}"/>
          </ac:spMkLst>
        </pc:spChg>
        <pc:picChg chg="add del mod">
          <ac:chgData name="Martin Komínek" userId="27af9eb8b496d58a" providerId="LiveId" clId="{1D9945EA-C279-46F1-976F-6F13E4D582A8}" dt="2021-01-02T10:49:23.170" v="2449" actId="478"/>
          <ac:picMkLst>
            <pc:docMk/>
            <pc:sldMk cId="1684120695" sldId="322"/>
            <ac:picMk id="6" creationId="{61BA1D9D-9998-4604-B454-25B986D28880}"/>
          </ac:picMkLst>
        </pc:picChg>
        <pc:picChg chg="add del mod">
          <ac:chgData name="Martin Komínek" userId="27af9eb8b496d58a" providerId="LiveId" clId="{1D9945EA-C279-46F1-976F-6F13E4D582A8}" dt="2021-01-02T10:49:21.767" v="2448" actId="478"/>
          <ac:picMkLst>
            <pc:docMk/>
            <pc:sldMk cId="1684120695" sldId="322"/>
            <ac:picMk id="7" creationId="{49A9504D-5CFD-4BFB-B03A-852EB5C5E896}"/>
          </ac:picMkLst>
        </pc:picChg>
        <pc:picChg chg="add del mod">
          <ac:chgData name="Martin Komínek" userId="27af9eb8b496d58a" providerId="LiveId" clId="{1D9945EA-C279-46F1-976F-6F13E4D582A8}" dt="2021-01-02T10:49:19.410" v="2447" actId="478"/>
          <ac:picMkLst>
            <pc:docMk/>
            <pc:sldMk cId="1684120695" sldId="322"/>
            <ac:picMk id="8" creationId="{552B1537-7217-4B8A-B910-FDE95F45184A}"/>
          </ac:picMkLst>
        </pc:picChg>
        <pc:picChg chg="add mod">
          <ac:chgData name="Martin Komínek" userId="27af9eb8b496d58a" providerId="LiveId" clId="{1D9945EA-C279-46F1-976F-6F13E4D582A8}" dt="2021-01-02T10:56:26.781" v="2550" actId="1076"/>
          <ac:picMkLst>
            <pc:docMk/>
            <pc:sldMk cId="1684120695" sldId="322"/>
            <ac:picMk id="1026" creationId="{3062F78E-7798-4685-8F32-37744DD84A0C}"/>
          </ac:picMkLst>
        </pc:picChg>
        <pc:picChg chg="add del mod">
          <ac:chgData name="Martin Komínek" userId="27af9eb8b496d58a" providerId="LiveId" clId="{1D9945EA-C279-46F1-976F-6F13E4D582A8}" dt="2021-01-02T10:55:26.600" v="2525" actId="478"/>
          <ac:picMkLst>
            <pc:docMk/>
            <pc:sldMk cId="1684120695" sldId="322"/>
            <ac:picMk id="1028" creationId="{BFA0EF8D-9CBF-4BDF-982D-9D20281087F4}"/>
          </ac:picMkLst>
        </pc:picChg>
      </pc:sldChg>
      <pc:sldChg chg="addSp delSp modSp add mod">
        <pc:chgData name="Martin Komínek" userId="27af9eb8b496d58a" providerId="LiveId" clId="{1D9945EA-C279-46F1-976F-6F13E4D582A8}" dt="2021-01-02T10:59:58.239" v="2613" actId="14100"/>
        <pc:sldMkLst>
          <pc:docMk/>
          <pc:sldMk cId="1932369572" sldId="323"/>
        </pc:sldMkLst>
        <pc:spChg chg="add del mod">
          <ac:chgData name="Martin Komínek" userId="27af9eb8b496d58a" providerId="LiveId" clId="{1D9945EA-C279-46F1-976F-6F13E4D582A8}" dt="2021-01-02T10:53:20.120" v="2483" actId="478"/>
          <ac:spMkLst>
            <pc:docMk/>
            <pc:sldMk cId="1932369572" sldId="323"/>
            <ac:spMk id="4" creationId="{73025EE8-A78E-41C3-A657-9E6A7EF79B1B}"/>
          </ac:spMkLst>
        </pc:spChg>
        <pc:spChg chg="del">
          <ac:chgData name="Martin Komínek" userId="27af9eb8b496d58a" providerId="LiveId" clId="{1D9945EA-C279-46F1-976F-6F13E4D582A8}" dt="2021-01-02T10:53:17.613" v="2482" actId="478"/>
          <ac:spMkLst>
            <pc:docMk/>
            <pc:sldMk cId="1932369572" sldId="323"/>
            <ac:spMk id="9" creationId="{32FB09FF-6079-40F0-9084-DB01ACC7E2C9}"/>
          </ac:spMkLst>
        </pc:spChg>
        <pc:spChg chg="mod">
          <ac:chgData name="Martin Komínek" userId="27af9eb8b496d58a" providerId="LiveId" clId="{1D9945EA-C279-46F1-976F-6F13E4D582A8}" dt="2021-01-02T10:59:58.239" v="2613" actId="14100"/>
          <ac:spMkLst>
            <pc:docMk/>
            <pc:sldMk cId="1932369572" sldId="323"/>
            <ac:spMk id="10" creationId="{5815C63B-1147-4307-8EDF-5AE6F41EE9DA}"/>
          </ac:spMkLst>
        </pc:spChg>
        <pc:picChg chg="del">
          <ac:chgData name="Martin Komínek" userId="27af9eb8b496d58a" providerId="LiveId" clId="{1D9945EA-C279-46F1-976F-6F13E4D582A8}" dt="2021-01-02T10:53:11.738" v="2481" actId="478"/>
          <ac:picMkLst>
            <pc:docMk/>
            <pc:sldMk cId="1932369572" sldId="323"/>
            <ac:picMk id="1026" creationId="{3062F78E-7798-4685-8F32-37744DD84A0C}"/>
          </ac:picMkLst>
        </pc:picChg>
        <pc:picChg chg="mod">
          <ac:chgData name="Martin Komínek" userId="27af9eb8b496d58a" providerId="LiveId" clId="{1D9945EA-C279-46F1-976F-6F13E4D582A8}" dt="2021-01-02T10:55:17.751" v="2524" actId="732"/>
          <ac:picMkLst>
            <pc:docMk/>
            <pc:sldMk cId="1932369572" sldId="323"/>
            <ac:picMk id="1028" creationId="{BFA0EF8D-9CBF-4BDF-982D-9D20281087F4}"/>
          </ac:picMkLst>
        </pc:picChg>
      </pc:sldChg>
      <pc:sldChg chg="modSp add mod modAnim">
        <pc:chgData name="Martin Komínek" userId="27af9eb8b496d58a" providerId="LiveId" clId="{1D9945EA-C279-46F1-976F-6F13E4D582A8}" dt="2021-01-03T13:16:34.390" v="5959" actId="20577"/>
        <pc:sldMkLst>
          <pc:docMk/>
          <pc:sldMk cId="3586673245" sldId="324"/>
        </pc:sldMkLst>
        <pc:spChg chg="mod">
          <ac:chgData name="Martin Komínek" userId="27af9eb8b496d58a" providerId="LiveId" clId="{1D9945EA-C279-46F1-976F-6F13E4D582A8}" dt="2021-01-03T13:16:34.390" v="5959" actId="20577"/>
          <ac:spMkLst>
            <pc:docMk/>
            <pc:sldMk cId="3586673245" sldId="324"/>
            <ac:spMk id="3" creationId="{F8DEE41E-68BB-46F9-AA48-C23734E62E10}"/>
          </ac:spMkLst>
        </pc:spChg>
      </pc:sldChg>
      <pc:sldChg chg="addSp delSp modSp add mod ord">
        <pc:chgData name="Martin Komínek" userId="27af9eb8b496d58a" providerId="LiveId" clId="{1D9945EA-C279-46F1-976F-6F13E4D582A8}" dt="2021-01-02T17:40:27.178" v="3773" actId="1076"/>
        <pc:sldMkLst>
          <pc:docMk/>
          <pc:sldMk cId="1623225774" sldId="325"/>
        </pc:sldMkLst>
        <pc:spChg chg="mod">
          <ac:chgData name="Martin Komínek" userId="27af9eb8b496d58a" providerId="LiveId" clId="{1D9945EA-C279-46F1-976F-6F13E4D582A8}" dt="2021-01-02T17:40:27.178" v="3773" actId="1076"/>
          <ac:spMkLst>
            <pc:docMk/>
            <pc:sldMk cId="1623225774" sldId="325"/>
            <ac:spMk id="10" creationId="{5815C63B-1147-4307-8EDF-5AE6F41EE9DA}"/>
          </ac:spMkLst>
        </pc:spChg>
        <pc:picChg chg="add mod">
          <ac:chgData name="Martin Komínek" userId="27af9eb8b496d58a" providerId="LiveId" clId="{1D9945EA-C279-46F1-976F-6F13E4D582A8}" dt="2021-01-02T17:39:40.549" v="3764" actId="1076"/>
          <ac:picMkLst>
            <pc:docMk/>
            <pc:sldMk cId="1623225774" sldId="325"/>
            <ac:picMk id="4" creationId="{E11FCAE1-FCCA-4E3C-9429-93EB3A4FB383}"/>
          </ac:picMkLst>
        </pc:picChg>
        <pc:picChg chg="add del mod">
          <ac:chgData name="Martin Komínek" userId="27af9eb8b496d58a" providerId="LiveId" clId="{1D9945EA-C279-46F1-976F-6F13E4D582A8}" dt="2021-01-02T17:34:51.671" v="3752" actId="478"/>
          <ac:picMkLst>
            <pc:docMk/>
            <pc:sldMk cId="1623225774" sldId="325"/>
            <ac:picMk id="1026" creationId="{5B5C116F-E03C-403D-B01F-6B50AFE33CDC}"/>
          </ac:picMkLst>
        </pc:picChg>
        <pc:picChg chg="del mod">
          <ac:chgData name="Martin Komínek" userId="27af9eb8b496d58a" providerId="LiveId" clId="{1D9945EA-C279-46F1-976F-6F13E4D582A8}" dt="2021-01-02T17:19:49.797" v="3660" actId="478"/>
          <ac:picMkLst>
            <pc:docMk/>
            <pc:sldMk cId="1623225774" sldId="325"/>
            <ac:picMk id="1028" creationId="{BFA0EF8D-9CBF-4BDF-982D-9D20281087F4}"/>
          </ac:picMkLst>
        </pc:picChg>
      </pc:sldChg>
      <pc:sldChg chg="add ord">
        <pc:chgData name="Martin Komínek" userId="27af9eb8b496d58a" providerId="LiveId" clId="{1D9945EA-C279-46F1-976F-6F13E4D582A8}" dt="2021-01-02T17:38:16.866" v="3757"/>
        <pc:sldMkLst>
          <pc:docMk/>
          <pc:sldMk cId="2616183153" sldId="326"/>
        </pc:sldMkLst>
      </pc:sldChg>
      <pc:sldChg chg="addSp delSp modSp add mod">
        <pc:chgData name="Martin Komínek" userId="27af9eb8b496d58a" providerId="LiveId" clId="{1D9945EA-C279-46F1-976F-6F13E4D582A8}" dt="2021-01-02T17:42:51.321" v="3787" actId="1076"/>
        <pc:sldMkLst>
          <pc:docMk/>
          <pc:sldMk cId="3562199588" sldId="327"/>
        </pc:sldMkLst>
        <pc:spChg chg="mod">
          <ac:chgData name="Martin Komínek" userId="27af9eb8b496d58a" providerId="LiveId" clId="{1D9945EA-C279-46F1-976F-6F13E4D582A8}" dt="2021-01-02T17:42:51.321" v="3787" actId="1076"/>
          <ac:spMkLst>
            <pc:docMk/>
            <pc:sldMk cId="3562199588" sldId="327"/>
            <ac:spMk id="10" creationId="{5815C63B-1147-4307-8EDF-5AE6F41EE9DA}"/>
          </ac:spMkLst>
        </pc:spChg>
        <pc:picChg chg="del mod">
          <ac:chgData name="Martin Komínek" userId="27af9eb8b496d58a" providerId="LiveId" clId="{1D9945EA-C279-46F1-976F-6F13E4D582A8}" dt="2021-01-02T17:42:21.811" v="3782" actId="478"/>
          <ac:picMkLst>
            <pc:docMk/>
            <pc:sldMk cId="3562199588" sldId="327"/>
            <ac:picMk id="1026" creationId="{5B5C116F-E03C-403D-B01F-6B50AFE33CDC}"/>
          </ac:picMkLst>
        </pc:picChg>
        <pc:picChg chg="add mod">
          <ac:chgData name="Martin Komínek" userId="27af9eb8b496d58a" providerId="LiveId" clId="{1D9945EA-C279-46F1-976F-6F13E4D582A8}" dt="2021-01-02T17:42:38.250" v="3785" actId="1076"/>
          <ac:picMkLst>
            <pc:docMk/>
            <pc:sldMk cId="3562199588" sldId="327"/>
            <ac:picMk id="2050" creationId="{593F9DEF-2267-4D9E-ACAA-86757D45C03A}"/>
          </ac:picMkLst>
        </pc:picChg>
      </pc:sldChg>
      <pc:sldChg chg="addSp delSp modSp add mod">
        <pc:chgData name="Martin Komínek" userId="27af9eb8b496d58a" providerId="LiveId" clId="{1D9945EA-C279-46F1-976F-6F13E4D582A8}" dt="2021-01-02T17:45:13.991" v="3811" actId="1076"/>
        <pc:sldMkLst>
          <pc:docMk/>
          <pc:sldMk cId="1862626972" sldId="328"/>
        </pc:sldMkLst>
        <pc:spChg chg="mod">
          <ac:chgData name="Martin Komínek" userId="27af9eb8b496d58a" providerId="LiveId" clId="{1D9945EA-C279-46F1-976F-6F13E4D582A8}" dt="2021-01-02T17:45:13.991" v="3811" actId="1076"/>
          <ac:spMkLst>
            <pc:docMk/>
            <pc:sldMk cId="1862626972" sldId="328"/>
            <ac:spMk id="10" creationId="{5815C63B-1147-4307-8EDF-5AE6F41EE9DA}"/>
          </ac:spMkLst>
        </pc:spChg>
        <pc:picChg chg="del">
          <ac:chgData name="Martin Komínek" userId="27af9eb8b496d58a" providerId="LiveId" clId="{1D9945EA-C279-46F1-976F-6F13E4D582A8}" dt="2021-01-02T17:43:15.452" v="3788" actId="478"/>
          <ac:picMkLst>
            <pc:docMk/>
            <pc:sldMk cId="1862626972" sldId="328"/>
            <ac:picMk id="1026" creationId="{5B5C116F-E03C-403D-B01F-6B50AFE33CDC}"/>
          </ac:picMkLst>
        </pc:picChg>
        <pc:picChg chg="add mod">
          <ac:chgData name="Martin Komínek" userId="27af9eb8b496d58a" providerId="LiveId" clId="{1D9945EA-C279-46F1-976F-6F13E4D582A8}" dt="2021-01-02T17:45:07.054" v="3810" actId="1076"/>
          <ac:picMkLst>
            <pc:docMk/>
            <pc:sldMk cId="1862626972" sldId="328"/>
            <ac:picMk id="3074" creationId="{D58C5FA9-FA29-4290-9F97-774AE1A55836}"/>
          </ac:picMkLst>
        </pc:picChg>
      </pc:sldChg>
      <pc:sldChg chg="addSp delSp modSp add mod">
        <pc:chgData name="Martin Komínek" userId="27af9eb8b496d58a" providerId="LiveId" clId="{1D9945EA-C279-46F1-976F-6F13E4D582A8}" dt="2021-01-02T17:52:09.765" v="3836" actId="1076"/>
        <pc:sldMkLst>
          <pc:docMk/>
          <pc:sldMk cId="4282592717" sldId="329"/>
        </pc:sldMkLst>
        <pc:spChg chg="del mod">
          <ac:chgData name="Martin Komínek" userId="27af9eb8b496d58a" providerId="LiveId" clId="{1D9945EA-C279-46F1-976F-6F13E4D582A8}" dt="2021-01-02T17:49:55.094" v="3821" actId="478"/>
          <ac:spMkLst>
            <pc:docMk/>
            <pc:sldMk cId="4282592717" sldId="329"/>
            <ac:spMk id="3" creationId="{F8DEE41E-68BB-46F9-AA48-C23734E62E10}"/>
          </ac:spMkLst>
        </pc:spChg>
        <pc:spChg chg="add del mod">
          <ac:chgData name="Martin Komínek" userId="27af9eb8b496d58a" providerId="LiveId" clId="{1D9945EA-C279-46F1-976F-6F13E4D582A8}" dt="2021-01-02T17:50:00.161" v="3823" actId="478"/>
          <ac:spMkLst>
            <pc:docMk/>
            <pc:sldMk cId="4282592717" sldId="329"/>
            <ac:spMk id="5" creationId="{57182183-727E-4247-B40A-8D79E27BCF06}"/>
          </ac:spMkLst>
        </pc:spChg>
        <pc:spChg chg="mod">
          <ac:chgData name="Martin Komínek" userId="27af9eb8b496d58a" providerId="LiveId" clId="{1D9945EA-C279-46F1-976F-6F13E4D582A8}" dt="2021-01-02T17:52:09.765" v="3836" actId="1076"/>
          <ac:spMkLst>
            <pc:docMk/>
            <pc:sldMk cId="4282592717" sldId="329"/>
            <ac:spMk id="10" creationId="{5815C63B-1147-4307-8EDF-5AE6F41EE9DA}"/>
          </ac:spMkLst>
        </pc:spChg>
        <pc:picChg chg="del">
          <ac:chgData name="Martin Komínek" userId="27af9eb8b496d58a" providerId="LiveId" clId="{1D9945EA-C279-46F1-976F-6F13E4D582A8}" dt="2021-01-02T17:49:11.573" v="3816" actId="478"/>
          <ac:picMkLst>
            <pc:docMk/>
            <pc:sldMk cId="4282592717" sldId="329"/>
            <ac:picMk id="1026" creationId="{5B5C116F-E03C-403D-B01F-6B50AFE33CDC}"/>
          </ac:picMkLst>
        </pc:picChg>
        <pc:picChg chg="add mod">
          <ac:chgData name="Martin Komínek" userId="27af9eb8b496d58a" providerId="LiveId" clId="{1D9945EA-C279-46F1-976F-6F13E4D582A8}" dt="2021-01-02T17:49:42.716" v="3819" actId="167"/>
          <ac:picMkLst>
            <pc:docMk/>
            <pc:sldMk cId="4282592717" sldId="329"/>
            <ac:picMk id="4098" creationId="{64EAD736-8966-4A8B-B306-BC1F5DC03038}"/>
          </ac:picMkLst>
        </pc:picChg>
      </pc:sldChg>
      <pc:sldChg chg="addSp delSp modSp add mod">
        <pc:chgData name="Martin Komínek" userId="27af9eb8b496d58a" providerId="LiveId" clId="{1D9945EA-C279-46F1-976F-6F13E4D582A8}" dt="2021-01-02T17:52:03.454" v="3835" actId="1076"/>
        <pc:sldMkLst>
          <pc:docMk/>
          <pc:sldMk cId="1665807644" sldId="330"/>
        </pc:sldMkLst>
        <pc:spChg chg="mod">
          <ac:chgData name="Martin Komínek" userId="27af9eb8b496d58a" providerId="LiveId" clId="{1D9945EA-C279-46F1-976F-6F13E4D582A8}" dt="2021-01-02T17:52:03.454" v="3835" actId="1076"/>
          <ac:spMkLst>
            <pc:docMk/>
            <pc:sldMk cId="1665807644" sldId="330"/>
            <ac:spMk id="10" creationId="{5815C63B-1147-4307-8EDF-5AE6F41EE9DA}"/>
          </ac:spMkLst>
        </pc:spChg>
        <pc:picChg chg="del">
          <ac:chgData name="Martin Komínek" userId="27af9eb8b496d58a" providerId="LiveId" clId="{1D9945EA-C279-46F1-976F-6F13E4D582A8}" dt="2021-01-02T17:50:09.211" v="3824" actId="478"/>
          <ac:picMkLst>
            <pc:docMk/>
            <pc:sldMk cId="1665807644" sldId="330"/>
            <ac:picMk id="1026" creationId="{5B5C116F-E03C-403D-B01F-6B50AFE33CDC}"/>
          </ac:picMkLst>
        </pc:picChg>
        <pc:picChg chg="add mod">
          <ac:chgData name="Martin Komínek" userId="27af9eb8b496d58a" providerId="LiveId" clId="{1D9945EA-C279-46F1-976F-6F13E4D582A8}" dt="2021-01-02T17:51:26.336" v="3833" actId="1076"/>
          <ac:picMkLst>
            <pc:docMk/>
            <pc:sldMk cId="1665807644" sldId="330"/>
            <ac:picMk id="5122" creationId="{33A7E76E-1878-4D03-BDDD-80163A6329FE}"/>
          </ac:picMkLst>
        </pc:picChg>
      </pc:sldChg>
      <pc:sldChg chg="addSp delSp modSp add mod">
        <pc:chgData name="Martin Komínek" userId="27af9eb8b496d58a" providerId="LiveId" clId="{1D9945EA-C279-46F1-976F-6F13E4D582A8}" dt="2021-01-02T17:54:09.123" v="3849" actId="14100"/>
        <pc:sldMkLst>
          <pc:docMk/>
          <pc:sldMk cId="3599228753" sldId="331"/>
        </pc:sldMkLst>
        <pc:spChg chg="mod">
          <ac:chgData name="Martin Komínek" userId="27af9eb8b496d58a" providerId="LiveId" clId="{1D9945EA-C279-46F1-976F-6F13E4D582A8}" dt="2021-01-02T17:54:09.123" v="3849" actId="14100"/>
          <ac:spMkLst>
            <pc:docMk/>
            <pc:sldMk cId="3599228753" sldId="331"/>
            <ac:spMk id="10" creationId="{5815C63B-1147-4307-8EDF-5AE6F41EE9DA}"/>
          </ac:spMkLst>
        </pc:spChg>
        <pc:picChg chg="del">
          <ac:chgData name="Martin Komínek" userId="27af9eb8b496d58a" providerId="LiveId" clId="{1D9945EA-C279-46F1-976F-6F13E4D582A8}" dt="2021-01-02T17:53:04.204" v="3842" actId="478"/>
          <ac:picMkLst>
            <pc:docMk/>
            <pc:sldMk cId="3599228753" sldId="331"/>
            <ac:picMk id="1026" creationId="{5B5C116F-E03C-403D-B01F-6B50AFE33CDC}"/>
          </ac:picMkLst>
        </pc:picChg>
        <pc:picChg chg="add mod">
          <ac:chgData name="Martin Komínek" userId="27af9eb8b496d58a" providerId="LiveId" clId="{1D9945EA-C279-46F1-976F-6F13E4D582A8}" dt="2021-01-02T17:53:35.887" v="3846" actId="1076"/>
          <ac:picMkLst>
            <pc:docMk/>
            <pc:sldMk cId="3599228753" sldId="331"/>
            <ac:picMk id="6146" creationId="{9CE4A2FD-4C9E-47C9-AE34-664B7F232963}"/>
          </ac:picMkLst>
        </pc:picChg>
      </pc:sldChg>
      <pc:sldChg chg="addSp delSp modSp add mod">
        <pc:chgData name="Martin Komínek" userId="27af9eb8b496d58a" providerId="LiveId" clId="{1D9945EA-C279-46F1-976F-6F13E4D582A8}" dt="2021-01-02T17:57:55.106" v="3861" actId="1076"/>
        <pc:sldMkLst>
          <pc:docMk/>
          <pc:sldMk cId="4217538731" sldId="332"/>
        </pc:sldMkLst>
        <pc:spChg chg="mod">
          <ac:chgData name="Martin Komínek" userId="27af9eb8b496d58a" providerId="LiveId" clId="{1D9945EA-C279-46F1-976F-6F13E4D582A8}" dt="2021-01-02T17:57:55.106" v="3861" actId="1076"/>
          <ac:spMkLst>
            <pc:docMk/>
            <pc:sldMk cId="4217538731" sldId="332"/>
            <ac:spMk id="10" creationId="{5815C63B-1147-4307-8EDF-5AE6F41EE9DA}"/>
          </ac:spMkLst>
        </pc:spChg>
        <pc:picChg chg="del mod">
          <ac:chgData name="Martin Komínek" userId="27af9eb8b496d58a" providerId="LiveId" clId="{1D9945EA-C279-46F1-976F-6F13E4D582A8}" dt="2021-01-02T17:57:09.228" v="3852" actId="478"/>
          <ac:picMkLst>
            <pc:docMk/>
            <pc:sldMk cId="4217538731" sldId="332"/>
            <ac:picMk id="1026" creationId="{5B5C116F-E03C-403D-B01F-6B50AFE33CDC}"/>
          </ac:picMkLst>
        </pc:picChg>
        <pc:picChg chg="add mod">
          <ac:chgData name="Martin Komínek" userId="27af9eb8b496d58a" providerId="LiveId" clId="{1D9945EA-C279-46F1-976F-6F13E4D582A8}" dt="2021-01-02T17:57:48.277" v="3859" actId="1076"/>
          <ac:picMkLst>
            <pc:docMk/>
            <pc:sldMk cId="4217538731" sldId="332"/>
            <ac:picMk id="7170" creationId="{8C36AB33-24FA-4CDF-B032-B33F36936AE6}"/>
          </ac:picMkLst>
        </pc:picChg>
      </pc:sldChg>
      <pc:sldChg chg="addSp delSp modSp add mod">
        <pc:chgData name="Martin Komínek" userId="27af9eb8b496d58a" providerId="LiveId" clId="{1D9945EA-C279-46F1-976F-6F13E4D582A8}" dt="2021-01-02T17:59:32.177" v="3877" actId="14100"/>
        <pc:sldMkLst>
          <pc:docMk/>
          <pc:sldMk cId="620136724" sldId="333"/>
        </pc:sldMkLst>
        <pc:spChg chg="del">
          <ac:chgData name="Martin Komínek" userId="27af9eb8b496d58a" providerId="LiveId" clId="{1D9945EA-C279-46F1-976F-6F13E4D582A8}" dt="2021-01-02T17:58:33.689" v="3864" actId="478"/>
          <ac:spMkLst>
            <pc:docMk/>
            <pc:sldMk cId="620136724" sldId="333"/>
            <ac:spMk id="3" creationId="{F8DEE41E-68BB-46F9-AA48-C23734E62E10}"/>
          </ac:spMkLst>
        </pc:spChg>
        <pc:spChg chg="add del mod">
          <ac:chgData name="Martin Komínek" userId="27af9eb8b496d58a" providerId="LiveId" clId="{1D9945EA-C279-46F1-976F-6F13E4D582A8}" dt="2021-01-02T17:58:36.342" v="3865" actId="478"/>
          <ac:spMkLst>
            <pc:docMk/>
            <pc:sldMk cId="620136724" sldId="333"/>
            <ac:spMk id="5" creationId="{0CD14229-E81C-4E8C-BF1D-8D48F54C0087}"/>
          </ac:spMkLst>
        </pc:spChg>
        <pc:spChg chg="mod">
          <ac:chgData name="Martin Komínek" userId="27af9eb8b496d58a" providerId="LiveId" clId="{1D9945EA-C279-46F1-976F-6F13E4D582A8}" dt="2021-01-02T17:59:19.788" v="3874" actId="14100"/>
          <ac:spMkLst>
            <pc:docMk/>
            <pc:sldMk cId="620136724" sldId="333"/>
            <ac:spMk id="10" creationId="{5815C63B-1147-4307-8EDF-5AE6F41EE9DA}"/>
          </ac:spMkLst>
        </pc:spChg>
        <pc:picChg chg="del">
          <ac:chgData name="Martin Komínek" userId="27af9eb8b496d58a" providerId="LiveId" clId="{1D9945EA-C279-46F1-976F-6F13E4D582A8}" dt="2021-01-02T17:58:45.699" v="3866" actId="478"/>
          <ac:picMkLst>
            <pc:docMk/>
            <pc:sldMk cId="620136724" sldId="333"/>
            <ac:picMk id="1026" creationId="{5B5C116F-E03C-403D-B01F-6B50AFE33CDC}"/>
          </ac:picMkLst>
        </pc:picChg>
        <pc:picChg chg="add mod">
          <ac:chgData name="Martin Komínek" userId="27af9eb8b496d58a" providerId="LiveId" clId="{1D9945EA-C279-46F1-976F-6F13E4D582A8}" dt="2021-01-02T17:59:32.177" v="3877" actId="14100"/>
          <ac:picMkLst>
            <pc:docMk/>
            <pc:sldMk cId="620136724" sldId="333"/>
            <ac:picMk id="8194" creationId="{23FC91FA-A296-4A3D-8EF9-06686630790C}"/>
          </ac:picMkLst>
        </pc:picChg>
      </pc:sldChg>
      <pc:sldChg chg="delSp modSp new mod modAnim">
        <pc:chgData name="Martin Komínek" userId="27af9eb8b496d58a" providerId="LiveId" clId="{1D9945EA-C279-46F1-976F-6F13E4D582A8}" dt="2021-01-03T13:17:21.112" v="5964" actId="20577"/>
        <pc:sldMkLst>
          <pc:docMk/>
          <pc:sldMk cId="2081092413" sldId="334"/>
        </pc:sldMkLst>
        <pc:spChg chg="mod">
          <ac:chgData name="Martin Komínek" userId="27af9eb8b496d58a" providerId="LiveId" clId="{1D9945EA-C279-46F1-976F-6F13E4D582A8}" dt="2021-01-03T11:44:32.721" v="4375" actId="20577"/>
          <ac:spMkLst>
            <pc:docMk/>
            <pc:sldMk cId="2081092413" sldId="334"/>
            <ac:spMk id="2" creationId="{F2114167-8C63-4161-8DA2-C54245FE1E99}"/>
          </ac:spMkLst>
        </pc:spChg>
        <pc:spChg chg="mod">
          <ac:chgData name="Martin Komínek" userId="27af9eb8b496d58a" providerId="LiveId" clId="{1D9945EA-C279-46F1-976F-6F13E4D582A8}" dt="2021-01-03T13:17:21.112" v="5964" actId="20577"/>
          <ac:spMkLst>
            <pc:docMk/>
            <pc:sldMk cId="2081092413" sldId="334"/>
            <ac:spMk id="3" creationId="{43BDD1D0-713B-42CC-A0EF-F65DD886D0F1}"/>
          </ac:spMkLst>
        </pc:spChg>
        <pc:spChg chg="del mod">
          <ac:chgData name="Martin Komínek" userId="27af9eb8b496d58a" providerId="LiveId" clId="{1D9945EA-C279-46F1-976F-6F13E4D582A8}" dt="2021-01-03T12:52:15.129" v="5774" actId="478"/>
          <ac:spMkLst>
            <pc:docMk/>
            <pc:sldMk cId="2081092413" sldId="334"/>
            <ac:spMk id="4" creationId="{AFF9BC78-C008-4DDD-86EB-1BEEB99FC6EF}"/>
          </ac:spMkLst>
        </pc:spChg>
      </pc:sldChg>
      <pc:sldChg chg="add del">
        <pc:chgData name="Martin Komínek" userId="27af9eb8b496d58a" providerId="LiveId" clId="{1D9945EA-C279-46F1-976F-6F13E4D582A8}" dt="2021-01-03T12:48:46.396" v="5514" actId="47"/>
        <pc:sldMkLst>
          <pc:docMk/>
          <pc:sldMk cId="445701734" sldId="335"/>
        </pc:sldMkLst>
      </pc:sldChg>
      <pc:sldChg chg="addSp modSp add mod">
        <pc:chgData name="Martin Komínek" userId="27af9eb8b496d58a" providerId="LiveId" clId="{1D9945EA-C279-46F1-976F-6F13E4D582A8}" dt="2021-01-03T12:53:37.537" v="5788" actId="1076"/>
        <pc:sldMkLst>
          <pc:docMk/>
          <pc:sldMk cId="3551711106" sldId="336"/>
        </pc:sldMkLst>
        <pc:spChg chg="mod">
          <ac:chgData name="Martin Komínek" userId="27af9eb8b496d58a" providerId="LiveId" clId="{1D9945EA-C279-46F1-976F-6F13E4D582A8}" dt="2021-01-03T12:52:23.887" v="5777" actId="20577"/>
          <ac:spMkLst>
            <pc:docMk/>
            <pc:sldMk cId="3551711106" sldId="336"/>
            <ac:spMk id="3" creationId="{43BDD1D0-713B-42CC-A0EF-F65DD886D0F1}"/>
          </ac:spMkLst>
        </pc:spChg>
        <pc:spChg chg="mod">
          <ac:chgData name="Martin Komínek" userId="27af9eb8b496d58a" providerId="LiveId" clId="{1D9945EA-C279-46F1-976F-6F13E4D582A8}" dt="2021-01-03T12:53:19.018" v="5785" actId="1076"/>
          <ac:spMkLst>
            <pc:docMk/>
            <pc:sldMk cId="3551711106" sldId="336"/>
            <ac:spMk id="4" creationId="{AFF9BC78-C008-4DDD-86EB-1BEEB99FC6EF}"/>
          </ac:spMkLst>
        </pc:spChg>
        <pc:picChg chg="add mod">
          <ac:chgData name="Martin Komínek" userId="27af9eb8b496d58a" providerId="LiveId" clId="{1D9945EA-C279-46F1-976F-6F13E4D582A8}" dt="2021-01-03T12:53:37.537" v="5788" actId="1076"/>
          <ac:picMkLst>
            <pc:docMk/>
            <pc:sldMk cId="3551711106" sldId="336"/>
            <ac:picMk id="9218" creationId="{E9A2E39E-E8C6-4B4D-B16F-CB9C9DE59F01}"/>
          </ac:picMkLst>
        </pc:picChg>
      </pc:sldChg>
      <pc:sldChg chg="addSp delSp modSp add ord">
        <pc:chgData name="Martin Komínek" userId="27af9eb8b496d58a" providerId="LiveId" clId="{1D9945EA-C279-46F1-976F-6F13E4D582A8}" dt="2021-01-03T13:20:41.777" v="5970" actId="1076"/>
        <pc:sldMkLst>
          <pc:docMk/>
          <pc:sldMk cId="3793146624" sldId="337"/>
        </pc:sldMkLst>
        <pc:spChg chg="del mod">
          <ac:chgData name="Martin Komínek" userId="27af9eb8b496d58a" providerId="LiveId" clId="{1D9945EA-C279-46F1-976F-6F13E4D582A8}" dt="2021-01-03T13:20:26.949" v="5967"/>
          <ac:spMkLst>
            <pc:docMk/>
            <pc:sldMk cId="3793146624" sldId="337"/>
            <ac:spMk id="3" creationId="{43BDD1D0-713B-42CC-A0EF-F65DD886D0F1}"/>
          </ac:spMkLst>
        </pc:spChg>
        <pc:picChg chg="add mod">
          <ac:chgData name="Martin Komínek" userId="27af9eb8b496d58a" providerId="LiveId" clId="{1D9945EA-C279-46F1-976F-6F13E4D582A8}" dt="2021-01-03T13:20:41.777" v="5970" actId="1076"/>
          <ac:picMkLst>
            <pc:docMk/>
            <pc:sldMk cId="3793146624" sldId="337"/>
            <ac:picMk id="10242" creationId="{D37DBEC6-F44A-4781-8CF9-0456A8F699D7}"/>
          </ac:picMkLst>
        </pc:picChg>
      </pc:sldChg>
      <pc:sldChg chg="modSp add mod modAnim">
        <pc:chgData name="Martin Komínek" userId="27af9eb8b496d58a" providerId="LiveId" clId="{1D9945EA-C279-46F1-976F-6F13E4D582A8}" dt="2021-01-03T14:15:18.789" v="7896" actId="20577"/>
        <pc:sldMkLst>
          <pc:docMk/>
          <pc:sldMk cId="3432791720" sldId="338"/>
        </pc:sldMkLst>
        <pc:spChg chg="mod">
          <ac:chgData name="Martin Komínek" userId="27af9eb8b496d58a" providerId="LiveId" clId="{1D9945EA-C279-46F1-976F-6F13E4D582A8}" dt="2021-01-03T14:15:18.789" v="7896" actId="20577"/>
          <ac:spMkLst>
            <pc:docMk/>
            <pc:sldMk cId="3432791720" sldId="338"/>
            <ac:spMk id="3" creationId="{43BDD1D0-713B-42CC-A0EF-F65DD886D0F1}"/>
          </ac:spMkLst>
        </pc:spChg>
      </pc:sldChg>
      <pc:sldChg chg="modSp add modAnim">
        <pc:chgData name="Martin Komínek" userId="27af9eb8b496d58a" providerId="LiveId" clId="{1D9945EA-C279-46F1-976F-6F13E4D582A8}" dt="2021-01-03T13:34:19.236" v="6913" actId="20577"/>
        <pc:sldMkLst>
          <pc:docMk/>
          <pc:sldMk cId="2922636675" sldId="339"/>
        </pc:sldMkLst>
        <pc:spChg chg="mod">
          <ac:chgData name="Martin Komínek" userId="27af9eb8b496d58a" providerId="LiveId" clId="{1D9945EA-C279-46F1-976F-6F13E4D582A8}" dt="2021-01-03T13:34:19.236" v="6913" actId="20577"/>
          <ac:spMkLst>
            <pc:docMk/>
            <pc:sldMk cId="2922636675" sldId="339"/>
            <ac:spMk id="3" creationId="{43BDD1D0-713B-42CC-A0EF-F65DD886D0F1}"/>
          </ac:spMkLst>
        </pc:spChg>
      </pc:sldChg>
      <pc:sldChg chg="modSp new mod modAnim">
        <pc:chgData name="Martin Komínek" userId="27af9eb8b496d58a" providerId="LiveId" clId="{1D9945EA-C279-46F1-976F-6F13E4D582A8}" dt="2021-01-03T13:56:23.705" v="7632" actId="20577"/>
        <pc:sldMkLst>
          <pc:docMk/>
          <pc:sldMk cId="2718795706" sldId="340"/>
        </pc:sldMkLst>
        <pc:spChg chg="mod">
          <ac:chgData name="Martin Komínek" userId="27af9eb8b496d58a" providerId="LiveId" clId="{1D9945EA-C279-46F1-976F-6F13E4D582A8}" dt="2021-01-03T13:41:16.570" v="6927" actId="20577"/>
          <ac:spMkLst>
            <pc:docMk/>
            <pc:sldMk cId="2718795706" sldId="340"/>
            <ac:spMk id="2" creationId="{6C9A0712-4974-46E4-834F-07AA6CE4BDBD}"/>
          </ac:spMkLst>
        </pc:spChg>
        <pc:spChg chg="mod">
          <ac:chgData name="Martin Komínek" userId="27af9eb8b496d58a" providerId="LiveId" clId="{1D9945EA-C279-46F1-976F-6F13E4D582A8}" dt="2021-01-03T13:56:08.936" v="7606" actId="20577"/>
          <ac:spMkLst>
            <pc:docMk/>
            <pc:sldMk cId="2718795706" sldId="340"/>
            <ac:spMk id="3" creationId="{7CC92836-C397-42CD-A410-AFDF897FDAF5}"/>
          </ac:spMkLst>
        </pc:spChg>
        <pc:spChg chg="mod">
          <ac:chgData name="Martin Komínek" userId="27af9eb8b496d58a" providerId="LiveId" clId="{1D9945EA-C279-46F1-976F-6F13E4D582A8}" dt="2021-01-03T13:56:23.705" v="7632" actId="20577"/>
          <ac:spMkLst>
            <pc:docMk/>
            <pc:sldMk cId="2718795706" sldId="340"/>
            <ac:spMk id="4" creationId="{0CF5A47C-4298-4D17-9298-7A28FF99DF6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180E9-828F-4DD4-8506-0D39C8BA5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5A05DF-A44C-4E6F-B502-B5DE1C9AC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FB9D4B-FDB0-468C-A572-E65E0BC2D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9052A7-4944-45FB-8298-0D157E4A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85B7BE-EFB1-458E-9CCA-487F0319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73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CB7D6-3B62-47B5-9315-6F5A154A7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9612D1-C4D1-408C-A3FC-209A2A2EB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716613-B46B-493C-B410-943D3BBA5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D20EB2-A3C2-4F41-9FD5-DC6E94220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6D37D7-A3E2-4120-95C9-AF1F9E7D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34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02D1070-5510-445A-8C61-03C0A212C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909C37F-1E35-490C-AA83-DF247C2D4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27490C-8BF7-465A-BB1B-61CE924A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EA0453-A3DC-4CBA-886D-231BE930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D34486-2A0D-445B-A34D-CD6E3302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034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8C7DF-F66B-4842-892B-1A39808B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0EB36-39C1-44AF-85FD-0585A7D90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273869-E3A1-4768-8FFF-66DC4170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5E5531-2C27-424E-8101-5D49B0D21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4A7717-9EF4-48BE-873B-05D8DE520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8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9B495D-E970-48AB-BF33-DEB175E8B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DC9102-CC8F-4F06-A109-EE22F4DF5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78E3EF-39BB-41C7-8C2F-21014F73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87A972-926C-4731-BD40-C448D5CD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3286C4-EF30-4CE8-BF3F-46B3B3CF4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607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01D6D8-37A3-47F4-A886-CFFDB327C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C9AAA0-4774-4EEB-881B-BC3D1B62B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682ED3-0435-4AD0-AAC1-E337A4956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E6B656-3547-43CA-896C-4F527958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2B7875-5C23-40C4-8E41-E62E6525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83472E-211A-4C64-A59A-F9A62680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47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C32F0-A8A3-4A8B-A44D-CEAEE118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BDBD08-4003-4866-A29E-312097542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A5CCFE-2081-4336-BFEE-90D4F7C3A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B647B92-B5F3-4E56-8192-96C9D8A6AC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868B3AD-F4FE-470B-904F-AA762AC73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BD6466C-465B-44DC-8F69-FAF811E5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78DDF9-482E-4900-A9A0-888D3EAC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DFA7FA8-BE55-4B5D-8990-226F42BD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87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A7C8C-5C24-4276-9EFF-8A56AD968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ED5965C-680D-49E9-9562-5E6DCEE8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869C76-B5C1-43C6-B452-C6CB9314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7F6EB20-1C14-492A-8FB6-86F1103D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89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B810326-EDFD-4D6C-A8CD-683355E12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030B720-7575-4E8B-889F-54893868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303FBE-BEA3-4066-B39D-3214445BC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791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2825F-215B-4583-8A61-EAA717DB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6CD829-C877-477C-BD6E-C6B90EA5F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F0B759C-5424-4EA5-A0DB-B5038BD0B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87E5B97-0864-4C41-9BA0-368EA6EC0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4E81F6-4EC4-4C82-94BE-97632BA6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AED391-9F16-4FE0-85C2-D741E17F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18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9FFB0-E042-4177-B447-8F277C5D7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47A109E-68D4-4E56-B0BE-EFDB82EA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FDE81C-1685-453D-8E8E-74293D4DD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105C43-8008-401A-8BD7-84C797D85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62B1C-DBD6-4956-B23F-33A04FA505D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8E2FE87-CFDE-4CDD-BF2E-01597EFA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646744-FC81-46FE-8065-058B9C1EC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97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D64F5D4-BF8E-4108-879A-54ECCCA4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85693B-FCE3-4D63-A2EB-52B732878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F5836E-446A-40B6-9039-A8EAB8816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62B1C-DBD6-4956-B23F-33A04FA505D2}" type="datetimeFigureOut">
              <a:rPr lang="cs-CZ" smtClean="0"/>
              <a:t>11.12.2022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BE1AD9-8EF8-4C7A-A703-77884D8DC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3B566A-BA56-465E-9AA1-00E3977F5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BC2ED-4405-4770-8618-5BD6A36D6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8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1D283-AA43-480F-80B9-15694FDBE0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Strabologie</a:t>
            </a:r>
            <a:r>
              <a:rPr lang="cs-CZ" dirty="0"/>
              <a:t> I.</a:t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7. distanční přednáška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339402-17B1-40E0-B929-027E8D47C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299993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MUDr. Martin Komínek</a:t>
            </a:r>
            <a:endParaRPr lang="cs-CZ" dirty="0">
              <a:hlinkClick r:id="" action="ppaction://noaction"/>
            </a:endParaRPr>
          </a:p>
          <a:p>
            <a:r>
              <a:rPr lang="cs-CZ" dirty="0">
                <a:hlinkClick r:id="" action="ppaction://noaction"/>
              </a:rPr>
              <a:t>381272@mail.muni.cz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algn="r"/>
            <a:r>
              <a:rPr lang="cs-CZ" sz="2000" dirty="0"/>
              <a:t> Brno 12.12.2022</a:t>
            </a:r>
          </a:p>
        </p:txBody>
      </p:sp>
    </p:spTree>
    <p:extLst>
      <p:ext uri="{BB962C8B-B14F-4D97-AF65-F5344CB8AC3E}">
        <p14:creationId xmlns:p14="http://schemas.microsoft.com/office/powerpoint/2010/main" val="479089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EE41E-68BB-46F9-AA48-C23734E62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2780" y="3953883"/>
            <a:ext cx="3682379" cy="2459698"/>
          </a:xfrm>
        </p:spPr>
        <p:txBody>
          <a:bodyPr>
            <a:noAutofit/>
          </a:bodyPr>
          <a:lstStyle/>
          <a:p>
            <a:pPr lvl="2"/>
            <a:endParaRPr lang="cs-CZ" sz="12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15C63B-1147-4307-8EDF-5AE6F41EE9DA}"/>
              </a:ext>
            </a:extLst>
          </p:cNvPr>
          <p:cNvSpPr txBox="1">
            <a:spLocks/>
          </p:cNvSpPr>
          <p:nvPr/>
        </p:nvSpPr>
        <p:spPr>
          <a:xfrm>
            <a:off x="1703975" y="6511536"/>
            <a:ext cx="804236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i="1" dirty="0"/>
              <a:t>https://www.amsjournal.com/articles/2016/6/2/images/AnnMaxillofacSurg_2016_6_2_281_200322_f2.jpg</a:t>
            </a:r>
          </a:p>
          <a:p>
            <a:pPr lvl="1"/>
            <a:endParaRPr lang="cs-CZ" sz="1400" i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3F9DEF-2267-4D9E-ACAA-86757D45C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433" y="1262267"/>
            <a:ext cx="7261452" cy="523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199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58C5FA9-FA29-4290-9F97-774AE1A55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11" y="1027906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EE41E-68BB-46F9-AA48-C23734E62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2780" y="3953883"/>
            <a:ext cx="3682379" cy="2459698"/>
          </a:xfrm>
        </p:spPr>
        <p:txBody>
          <a:bodyPr>
            <a:noAutofit/>
          </a:bodyPr>
          <a:lstStyle/>
          <a:p>
            <a:pPr lvl="2"/>
            <a:endParaRPr lang="cs-CZ" sz="12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15C63B-1147-4307-8EDF-5AE6F41EE9DA}"/>
              </a:ext>
            </a:extLst>
          </p:cNvPr>
          <p:cNvSpPr txBox="1">
            <a:spLocks/>
          </p:cNvSpPr>
          <p:nvPr/>
        </p:nvSpPr>
        <p:spPr>
          <a:xfrm>
            <a:off x="756402" y="6314528"/>
            <a:ext cx="4733109" cy="543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i="1" dirty="0"/>
              <a:t>https://i.pinimg.com/originals/d2/d7/5e/d2d75e6ff46a219ce9bdc9dabc27f3e9.jpg</a:t>
            </a:r>
          </a:p>
        </p:txBody>
      </p:sp>
    </p:spTree>
    <p:extLst>
      <p:ext uri="{BB962C8B-B14F-4D97-AF65-F5344CB8AC3E}">
        <p14:creationId xmlns:p14="http://schemas.microsoft.com/office/powerpoint/2010/main" val="1862626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4EAD736-8966-4A8B-B306-BC1F5DC03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843" y="1268964"/>
            <a:ext cx="4554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15C63B-1147-4307-8EDF-5AE6F41EE9DA}"/>
              </a:ext>
            </a:extLst>
          </p:cNvPr>
          <p:cNvSpPr txBox="1">
            <a:spLocks/>
          </p:cNvSpPr>
          <p:nvPr/>
        </p:nvSpPr>
        <p:spPr>
          <a:xfrm>
            <a:off x="103259" y="6270665"/>
            <a:ext cx="6278880" cy="444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i="1" dirty="0"/>
              <a:t>https://i.pinimg.com/originals/a4/33/77/a433773acc37c9235d74cec984cb5833.jpg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82592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EE41E-68BB-46F9-AA48-C23734E62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2780" y="3953883"/>
            <a:ext cx="3682379" cy="2459698"/>
          </a:xfrm>
        </p:spPr>
        <p:txBody>
          <a:bodyPr>
            <a:noAutofit/>
          </a:bodyPr>
          <a:lstStyle/>
          <a:p>
            <a:pPr lvl="2"/>
            <a:endParaRPr lang="cs-CZ" sz="12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15C63B-1147-4307-8EDF-5AE6F41EE9DA}"/>
              </a:ext>
            </a:extLst>
          </p:cNvPr>
          <p:cNvSpPr txBox="1">
            <a:spLocks/>
          </p:cNvSpPr>
          <p:nvPr/>
        </p:nvSpPr>
        <p:spPr>
          <a:xfrm>
            <a:off x="103259" y="6270665"/>
            <a:ext cx="6278880" cy="444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i="1" dirty="0"/>
              <a:t>https://i.pinimg.com/originals/b6/06/dc/b606dcba823ba28bbca406e736583133.jpg</a:t>
            </a:r>
            <a:endParaRPr lang="cs-CZ" sz="1600" dirty="0"/>
          </a:p>
          <a:p>
            <a:pPr lvl="1"/>
            <a:endParaRPr lang="cs-CZ" sz="16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3A7E76E-1878-4D03-BDDD-80163A632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843" y="1306214"/>
            <a:ext cx="5419530" cy="812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80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EE41E-68BB-46F9-AA48-C23734E62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2780" y="3953883"/>
            <a:ext cx="3682379" cy="2459698"/>
          </a:xfrm>
        </p:spPr>
        <p:txBody>
          <a:bodyPr>
            <a:noAutofit/>
          </a:bodyPr>
          <a:lstStyle/>
          <a:p>
            <a:pPr lvl="2"/>
            <a:endParaRPr lang="cs-CZ" sz="12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15C63B-1147-4307-8EDF-5AE6F41EE9DA}"/>
              </a:ext>
            </a:extLst>
          </p:cNvPr>
          <p:cNvSpPr txBox="1">
            <a:spLocks/>
          </p:cNvSpPr>
          <p:nvPr/>
        </p:nvSpPr>
        <p:spPr>
          <a:xfrm>
            <a:off x="121920" y="6092890"/>
            <a:ext cx="4953000" cy="765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i="1" dirty="0"/>
              <a:t>https://hips.hearstapps.com/esquireuk.cdnds.net/15/37/original/original-christoph-waltz-brown-grey-textured-mixed-cashmere-blazer-43-jpg-5e8f5d66.jpg</a:t>
            </a:r>
            <a:endParaRPr lang="cs-CZ" sz="16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CE4A2FD-4C9E-47C9-AE34-664B7F232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34" b="18231"/>
          <a:stretch/>
        </p:blipFill>
        <p:spPr bwMode="auto">
          <a:xfrm>
            <a:off x="5074920" y="1324947"/>
            <a:ext cx="6278880" cy="560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228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EE41E-68BB-46F9-AA48-C23734E62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2780" y="3953883"/>
            <a:ext cx="3682379" cy="2459698"/>
          </a:xfrm>
        </p:spPr>
        <p:txBody>
          <a:bodyPr>
            <a:noAutofit/>
          </a:bodyPr>
          <a:lstStyle/>
          <a:p>
            <a:pPr lvl="2"/>
            <a:endParaRPr lang="cs-CZ" sz="12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15C63B-1147-4307-8EDF-5AE6F41EE9DA}"/>
              </a:ext>
            </a:extLst>
          </p:cNvPr>
          <p:cNvSpPr txBox="1">
            <a:spLocks/>
          </p:cNvSpPr>
          <p:nvPr/>
        </p:nvSpPr>
        <p:spPr>
          <a:xfrm>
            <a:off x="121920" y="6270665"/>
            <a:ext cx="5583748" cy="444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i="1" dirty="0"/>
              <a:t>https://miro.medium.com/max/2400/1*0ZfrrNdlLFP5S4AIwUlR7w.jpeg</a:t>
            </a:r>
            <a:endParaRPr lang="cs-CZ" sz="1600" dirty="0"/>
          </a:p>
          <a:p>
            <a:pPr lvl="1"/>
            <a:endParaRPr lang="cs-CZ" sz="16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C36AB33-24FA-4CDF-B032-B33F36936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0" r="23498"/>
          <a:stretch/>
        </p:blipFill>
        <p:spPr bwMode="auto">
          <a:xfrm>
            <a:off x="6096000" y="1302737"/>
            <a:ext cx="4867468" cy="555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538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15C63B-1147-4307-8EDF-5AE6F41EE9DA}"/>
              </a:ext>
            </a:extLst>
          </p:cNvPr>
          <p:cNvSpPr txBox="1">
            <a:spLocks/>
          </p:cNvSpPr>
          <p:nvPr/>
        </p:nvSpPr>
        <p:spPr>
          <a:xfrm>
            <a:off x="75267" y="6306285"/>
            <a:ext cx="5459771" cy="444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i="1" dirty="0"/>
              <a:t>https://media.vanityfair.com/photos/5fb402db0b9b4e0bce038010/master/w_2560%2Cc_limit/847072750</a:t>
            </a:r>
            <a:endParaRPr lang="cs-CZ" sz="1600" dirty="0"/>
          </a:p>
          <a:p>
            <a:pPr lvl="1"/>
            <a:endParaRPr lang="cs-CZ" sz="16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3FC91FA-A296-4A3D-8EF9-066866307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 t="17304" r="4384" b="15178"/>
          <a:stretch/>
        </p:blipFill>
        <p:spPr bwMode="auto">
          <a:xfrm>
            <a:off x="5415950" y="1313235"/>
            <a:ext cx="6767878" cy="554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136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62F78E-7798-4685-8F32-37744DD84A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919" y="1653585"/>
            <a:ext cx="7978362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32FB09FF-6079-40F0-9084-DB01ACC7E2C9}"/>
              </a:ext>
            </a:extLst>
          </p:cNvPr>
          <p:cNvSpPr txBox="1">
            <a:spLocks/>
          </p:cNvSpPr>
          <p:nvPr/>
        </p:nvSpPr>
        <p:spPr>
          <a:xfrm>
            <a:off x="838200" y="6167626"/>
            <a:ext cx="11353800" cy="61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cs-CZ" sz="1600" dirty="0"/>
              <a:t>https://images-prod.healthline.com/hlcmsresource/images/galleries/bifid-uvula/1268-Bifid_Uvula-642x361-slide1.jpg</a:t>
            </a:r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15C63B-1147-4307-8EDF-5AE6F41EE9DA}"/>
              </a:ext>
            </a:extLst>
          </p:cNvPr>
          <p:cNvSpPr txBox="1">
            <a:spLocks/>
          </p:cNvSpPr>
          <p:nvPr/>
        </p:nvSpPr>
        <p:spPr>
          <a:xfrm>
            <a:off x="838200" y="3619674"/>
            <a:ext cx="1529078" cy="618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Uvula </a:t>
            </a:r>
            <a:r>
              <a:rPr lang="cs-CZ" sz="2000" dirty="0" err="1"/>
              <a:t>bifida</a:t>
            </a:r>
            <a:endParaRPr lang="cs-CZ" sz="2000" dirty="0"/>
          </a:p>
          <a:p>
            <a:pPr lvl="2"/>
            <a:endParaRPr lang="cs-CZ" sz="12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84120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EE41E-68BB-46F9-AA48-C23734E62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2780" y="3953883"/>
            <a:ext cx="3682379" cy="2459698"/>
          </a:xfrm>
        </p:spPr>
        <p:txBody>
          <a:bodyPr>
            <a:noAutofit/>
          </a:bodyPr>
          <a:lstStyle/>
          <a:p>
            <a:pPr lvl="2"/>
            <a:endParaRPr lang="cs-CZ" sz="12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15C63B-1147-4307-8EDF-5AE6F41EE9DA}"/>
              </a:ext>
            </a:extLst>
          </p:cNvPr>
          <p:cNvSpPr txBox="1">
            <a:spLocks/>
          </p:cNvSpPr>
          <p:nvPr/>
        </p:nvSpPr>
        <p:spPr>
          <a:xfrm>
            <a:off x="121920" y="3342640"/>
            <a:ext cx="5339397" cy="3515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000" dirty="0"/>
              <a:t>Rozštěp rtu a patra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400" i="1" dirty="0"/>
              <a:t>https://wmsmile.com/understanding-cleft-lips-and-palates-and-your-treatment-options/</a:t>
            </a:r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pic>
        <p:nvPicPr>
          <p:cNvPr id="1028" name="Picture 4" descr="A baby with cleft lip and palate">
            <a:extLst>
              <a:ext uri="{FF2B5EF4-FFF2-40B4-BE49-F238E27FC236}">
                <a16:creationId xmlns:a16="http://schemas.microsoft.com/office/drawing/2014/main" id="{BFA0EF8D-9CBF-4BDF-982D-9D2028108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3" b="6165"/>
          <a:stretch/>
        </p:blipFill>
        <p:spPr bwMode="auto">
          <a:xfrm>
            <a:off x="5461317" y="1547495"/>
            <a:ext cx="6730683" cy="53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369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EE41E-68BB-46F9-AA48-C23734E62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sz="2000" dirty="0"/>
              <a:t>Klasifikace dle </a:t>
            </a:r>
            <a:r>
              <a:rPr lang="cs-CZ" sz="2000" dirty="0" err="1"/>
              <a:t>Terzise</a:t>
            </a:r>
            <a:r>
              <a:rPr lang="cs-CZ" sz="2000" dirty="0"/>
              <a:t> a Noaha: </a:t>
            </a:r>
          </a:p>
          <a:p>
            <a:pPr lvl="1">
              <a:spcAft>
                <a:spcPts val="1200"/>
              </a:spcAft>
            </a:pPr>
            <a:r>
              <a:rPr lang="cs-CZ" sz="1800" dirty="0"/>
              <a:t>Klasický MS = kompletní bilaterální plegie N. VI. a N. VII.</a:t>
            </a:r>
          </a:p>
          <a:p>
            <a:pPr lvl="1">
              <a:spcAft>
                <a:spcPts val="1200"/>
              </a:spcAft>
            </a:pPr>
            <a:r>
              <a:rPr lang="cs-CZ" sz="1800" dirty="0"/>
              <a:t>Inkompletní MS = Obraz klasického MS s částečně zachovalou motorickou funkcí na jedné straně obličeje. </a:t>
            </a:r>
          </a:p>
          <a:p>
            <a:pPr lvl="1">
              <a:spcAft>
                <a:spcPts val="1200"/>
              </a:spcAft>
            </a:pPr>
            <a:r>
              <a:rPr lang="cs-CZ" sz="1800" dirty="0" err="1"/>
              <a:t>Moebius-like</a:t>
            </a:r>
            <a:r>
              <a:rPr lang="cs-CZ" sz="1800" dirty="0"/>
              <a:t> syndrom = Unilaterální plegie N. VII. a jiná paréza dalšího hlavového nervu. </a:t>
            </a:r>
          </a:p>
          <a:p>
            <a:pPr>
              <a:spcAft>
                <a:spcPts val="1200"/>
              </a:spcAft>
            </a:pPr>
            <a:r>
              <a:rPr lang="cs-CZ" sz="2000" dirty="0"/>
              <a:t>Dle některých autorů mají pacienti s MS signifikantně vyšší riziko komunikačních a vývojových poruch skrze špatnou interakci se svým prostředím. </a:t>
            </a:r>
          </a:p>
        </p:txBody>
      </p:sp>
    </p:spTree>
    <p:extLst>
      <p:ext uri="{BB962C8B-B14F-4D97-AF65-F5344CB8AC3E}">
        <p14:creationId xmlns:p14="http://schemas.microsoft.com/office/powerpoint/2010/main" val="354722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85" y="365125"/>
            <a:ext cx="10047515" cy="1410409"/>
          </a:xfrm>
        </p:spPr>
        <p:txBody>
          <a:bodyPr/>
          <a:lstStyle/>
          <a:p>
            <a:r>
              <a:rPr lang="cs-CZ" dirty="0"/>
              <a:t>Opakování: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6285" y="1580225"/>
            <a:ext cx="10047513" cy="5277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</a:t>
            </a:r>
            <a:r>
              <a:rPr lang="cs-CZ" dirty="0" err="1"/>
              <a:t>dysinervation</a:t>
            </a:r>
            <a:r>
              <a:rPr lang="cs-CZ" dirty="0"/>
              <a:t> </a:t>
            </a:r>
            <a:r>
              <a:rPr lang="cs-CZ" dirty="0" err="1"/>
              <a:t>disorders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= </a:t>
            </a:r>
            <a:r>
              <a:rPr lang="cs-CZ" dirty="0" err="1"/>
              <a:t>CCDDs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= vrozené hlavové </a:t>
            </a:r>
            <a:r>
              <a:rPr lang="cs-CZ" dirty="0" err="1"/>
              <a:t>dysinervační</a:t>
            </a:r>
            <a:r>
              <a:rPr lang="cs-CZ" dirty="0"/>
              <a:t> poruchy</a:t>
            </a:r>
          </a:p>
          <a:p>
            <a:r>
              <a:rPr lang="cs-CZ" sz="2000" dirty="0"/>
              <a:t>Vrozené, neprogredující vývojové abnormality jednoho či více hlavových nervů či jejich jader. </a:t>
            </a:r>
          </a:p>
          <a:p>
            <a:r>
              <a:rPr lang="cs-CZ" sz="2000" dirty="0"/>
              <a:t>Primární/sekundární </a:t>
            </a:r>
            <a:r>
              <a:rPr lang="cs-CZ" sz="2000" dirty="0" err="1"/>
              <a:t>dysinervace</a:t>
            </a:r>
            <a:r>
              <a:rPr lang="cs-CZ" sz="2000" dirty="0"/>
              <a:t>.</a:t>
            </a:r>
          </a:p>
          <a:p>
            <a:r>
              <a:rPr lang="cs-CZ" sz="2000" dirty="0"/>
              <a:t>Sporadické i dědičné formy. </a:t>
            </a:r>
          </a:p>
          <a:p>
            <a:r>
              <a:rPr lang="cs-CZ" sz="2000" dirty="0"/>
              <a:t>Mohou vést k sekundárním změnám (např. fibróze). </a:t>
            </a:r>
          </a:p>
          <a:p>
            <a:r>
              <a:rPr lang="cs-CZ" sz="2000" dirty="0"/>
              <a:t>Jsou na pomezí paralytického a restrikčního strabismu. </a:t>
            </a:r>
          </a:p>
          <a:p>
            <a:r>
              <a:rPr lang="cs-CZ" sz="2000" dirty="0"/>
              <a:t>Někdy i patologie samotných svalů/kostěných struktur orbity.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7723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EE41E-68BB-46F9-AA48-C23734E62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Diagnostika:</a:t>
            </a:r>
          </a:p>
          <a:p>
            <a:r>
              <a:rPr lang="cs-CZ" sz="2000" dirty="0"/>
              <a:t>Klinický obraz, EMG, časně po narození nutno řešit špatné sání, ev. rozštěpové vady</a:t>
            </a:r>
          </a:p>
          <a:p>
            <a:pPr marL="0" indent="0">
              <a:buNone/>
            </a:pPr>
            <a:r>
              <a:rPr lang="cs-CZ" sz="2400" b="1" dirty="0"/>
              <a:t>Terapie:</a:t>
            </a:r>
          </a:p>
          <a:p>
            <a:r>
              <a:rPr lang="cs-CZ" sz="2000" dirty="0"/>
              <a:t>Chirurgická léčba</a:t>
            </a:r>
          </a:p>
          <a:p>
            <a:r>
              <a:rPr lang="cs-CZ" sz="2000" dirty="0"/>
              <a:t>Metodou volby je transfer volného svalového štěpu (nejčastěji m. </a:t>
            </a:r>
            <a:r>
              <a:rPr lang="cs-CZ" sz="2000" dirty="0" err="1"/>
              <a:t>gracilis</a:t>
            </a:r>
            <a:r>
              <a:rPr lang="cs-CZ" sz="2000" dirty="0"/>
              <a:t>). </a:t>
            </a:r>
          </a:p>
          <a:p>
            <a:pPr lvl="1"/>
            <a:r>
              <a:rPr lang="cs-CZ" sz="1800" dirty="0"/>
              <a:t>Pacienti jsou pak schopni spontánního úsměvu, rozvoj mozkové plasticity. </a:t>
            </a:r>
          </a:p>
          <a:p>
            <a:pPr lvl="1"/>
            <a:r>
              <a:rPr lang="cs-CZ" sz="1800" dirty="0"/>
              <a:t>Menší výskyt kompenzačních řečových vzorců. </a:t>
            </a:r>
          </a:p>
          <a:p>
            <a:r>
              <a:rPr lang="cs-CZ" sz="2000" dirty="0"/>
              <a:t>Snaha o zlepšení jednak mimiky, jednak artikulace a pohybů souvisejících s příjmem potravy. </a:t>
            </a:r>
          </a:p>
          <a:p>
            <a:r>
              <a:rPr lang="cs-CZ" sz="2000" dirty="0"/>
              <a:t>Dle typu MS se řeší i paréza N. VI. </a:t>
            </a:r>
          </a:p>
          <a:p>
            <a:pPr lvl="1"/>
            <a:r>
              <a:rPr lang="cs-CZ" sz="1800" dirty="0"/>
              <a:t>Parciální transpozice vertikálních přímých svalů.</a:t>
            </a:r>
          </a:p>
          <a:p>
            <a:pPr lvl="1"/>
            <a:r>
              <a:rPr lang="cs-CZ" sz="1800" dirty="0" err="1"/>
              <a:t>Retropozice</a:t>
            </a:r>
            <a:r>
              <a:rPr lang="cs-CZ" sz="1800" dirty="0"/>
              <a:t> </a:t>
            </a:r>
            <a:r>
              <a:rPr lang="cs-CZ" sz="1800" dirty="0" err="1"/>
              <a:t>M.r</a:t>
            </a:r>
            <a:r>
              <a:rPr lang="cs-CZ" sz="1800" dirty="0"/>
              <a:t>. </a:t>
            </a:r>
            <a:r>
              <a:rPr lang="cs-CZ" sz="1800" dirty="0" err="1"/>
              <a:t>int</a:t>
            </a:r>
            <a:r>
              <a:rPr lang="cs-CZ" sz="1800" dirty="0"/>
              <a:t>. + resekce </a:t>
            </a:r>
            <a:r>
              <a:rPr lang="cs-CZ" sz="1800" dirty="0" err="1"/>
              <a:t>M.r.ext</a:t>
            </a: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667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114167-8C63-4161-8DA2-C54245FE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Marcus </a:t>
            </a:r>
            <a:r>
              <a:rPr lang="cs-CZ" dirty="0" err="1"/>
              <a:t>Gunn</a:t>
            </a:r>
            <a:r>
              <a:rPr lang="cs-CZ" dirty="0"/>
              <a:t> jaw </a:t>
            </a:r>
            <a:r>
              <a:rPr lang="cs-CZ" dirty="0" err="1"/>
              <a:t>winking</a:t>
            </a:r>
            <a:r>
              <a:rPr lang="cs-CZ" dirty="0"/>
              <a:t>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BDD1D0-713B-42CC-A0EF-F65DD886D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r>
              <a:rPr lang="cs-CZ" sz="2000" dirty="0"/>
              <a:t>= Marcus </a:t>
            </a:r>
            <a:r>
              <a:rPr lang="cs-CZ" sz="2000" dirty="0" err="1"/>
              <a:t>Gunn</a:t>
            </a:r>
            <a:r>
              <a:rPr lang="cs-CZ" sz="2000" dirty="0"/>
              <a:t> jaw </a:t>
            </a:r>
            <a:r>
              <a:rPr lang="cs-CZ" sz="2000" dirty="0" err="1"/>
              <a:t>winking</a:t>
            </a:r>
            <a:r>
              <a:rPr lang="cs-CZ" sz="2000" dirty="0"/>
              <a:t> </a:t>
            </a:r>
            <a:r>
              <a:rPr lang="cs-CZ" sz="2000" dirty="0" err="1"/>
              <a:t>synkinesis</a:t>
            </a:r>
            <a:r>
              <a:rPr lang="cs-CZ" sz="2000" dirty="0"/>
              <a:t> = Marcus </a:t>
            </a:r>
            <a:r>
              <a:rPr lang="cs-CZ" sz="2000" dirty="0" err="1"/>
              <a:t>Gunn</a:t>
            </a:r>
            <a:r>
              <a:rPr lang="cs-CZ" sz="2000" dirty="0"/>
              <a:t> syndrom (MGS)</a:t>
            </a:r>
          </a:p>
          <a:p>
            <a:r>
              <a:rPr lang="cs-CZ" sz="2000" dirty="0"/>
              <a:t>Mandibulo-</a:t>
            </a:r>
            <a:r>
              <a:rPr lang="cs-CZ" sz="2000" dirty="0" err="1"/>
              <a:t>palpebrální</a:t>
            </a:r>
            <a:r>
              <a:rPr lang="cs-CZ" sz="2000" dirty="0"/>
              <a:t> </a:t>
            </a:r>
            <a:r>
              <a:rPr lang="cs-CZ" sz="2000" dirty="0" err="1"/>
              <a:t>synkineze</a:t>
            </a:r>
            <a:r>
              <a:rPr lang="cs-CZ" sz="2000" dirty="0"/>
              <a:t> (</a:t>
            </a:r>
            <a:r>
              <a:rPr lang="cs-CZ" sz="2000" dirty="0" err="1"/>
              <a:t>trigemino</a:t>
            </a:r>
            <a:r>
              <a:rPr lang="cs-CZ" sz="2000" dirty="0"/>
              <a:t>-okulomotorická </a:t>
            </a:r>
            <a:r>
              <a:rPr lang="cs-CZ" sz="2000" dirty="0" err="1"/>
              <a:t>synkineze</a:t>
            </a:r>
            <a:r>
              <a:rPr lang="cs-CZ" sz="2000" dirty="0"/>
              <a:t>).</a:t>
            </a:r>
          </a:p>
          <a:p>
            <a:r>
              <a:rPr lang="cs-CZ" sz="2000" dirty="0"/>
              <a:t>Zpravidla kongenitální, zpravidla jednostranná ptóza víčka, které se alespoň částečně </a:t>
            </a:r>
            <a:r>
              <a:rPr lang="cs-CZ" sz="2000" dirty="0" err="1"/>
              <a:t>retrahuje</a:t>
            </a:r>
            <a:r>
              <a:rPr lang="cs-CZ" sz="2000" dirty="0"/>
              <a:t> společně s pohybem čelisti. </a:t>
            </a:r>
          </a:p>
          <a:p>
            <a:r>
              <a:rPr lang="cs-CZ" sz="2000" dirty="0"/>
              <a:t>Nejasná etiologie, více teorií, identifikovány i genové mutace, které mohou hrát roli v patogenezi.</a:t>
            </a:r>
          </a:p>
          <a:p>
            <a:r>
              <a:rPr lang="cs-CZ" sz="2000" dirty="0" err="1"/>
              <a:t>Ptotické</a:t>
            </a:r>
            <a:r>
              <a:rPr lang="cs-CZ" sz="2000" dirty="0"/>
              <a:t> víčko se </a:t>
            </a:r>
            <a:r>
              <a:rPr lang="cs-CZ" sz="2000" dirty="0" err="1"/>
              <a:t>retrahuje</a:t>
            </a:r>
            <a:r>
              <a:rPr lang="cs-CZ" sz="2000" dirty="0"/>
              <a:t> např. při žvýkání, úsměvu, sání, horizontálním pohybu čelisti (ze strany na stranu), někdy při vyplazení jazyka, či předsazení čelisti. </a:t>
            </a:r>
          </a:p>
          <a:p>
            <a:r>
              <a:rPr lang="cs-CZ" sz="2000" dirty="0"/>
              <a:t>Jsou známy i inverzní (pokles víčka s pohybem čelisti) a bilaterální formy MGS. </a:t>
            </a:r>
          </a:p>
          <a:p>
            <a:r>
              <a:rPr lang="cs-CZ" sz="2000" dirty="0"/>
              <a:t>Odhaduje se, že 4-6% případů kongenitální ptózy jsou zároveň MGS.</a:t>
            </a:r>
          </a:p>
          <a:p>
            <a:r>
              <a:rPr lang="cs-CZ" sz="2000" dirty="0"/>
              <a:t>Dle EMG studií mají pacienti s MGS lepší motorickou funkci m. </a:t>
            </a:r>
            <a:r>
              <a:rPr lang="cs-CZ" sz="2000" dirty="0" err="1"/>
              <a:t>retractor</a:t>
            </a:r>
            <a:r>
              <a:rPr lang="cs-CZ" sz="2000" dirty="0"/>
              <a:t> </a:t>
            </a:r>
            <a:r>
              <a:rPr lang="cs-CZ" sz="2000" dirty="0" err="1"/>
              <a:t>palp</a:t>
            </a:r>
            <a:r>
              <a:rPr lang="cs-CZ" sz="2000" dirty="0"/>
              <a:t>. sup.</a:t>
            </a:r>
          </a:p>
          <a:p>
            <a:r>
              <a:rPr lang="cs-CZ" sz="2000" dirty="0"/>
              <a:t>Výjimečně se objevuje ve školním věku, někdy se spontánní úpravou. 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8109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114167-8C63-4161-8DA2-C54245FE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Marcus </a:t>
            </a:r>
            <a:r>
              <a:rPr lang="cs-CZ" dirty="0" err="1"/>
              <a:t>Gunn</a:t>
            </a:r>
            <a:r>
              <a:rPr lang="cs-CZ" dirty="0"/>
              <a:t> jaw </a:t>
            </a:r>
            <a:r>
              <a:rPr lang="cs-CZ" dirty="0" err="1"/>
              <a:t>winking</a:t>
            </a:r>
            <a:r>
              <a:rPr lang="cs-CZ" dirty="0"/>
              <a:t>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BDD1D0-713B-42CC-A0EF-F65DD886D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F9BC78-C008-4DDD-86EB-1BEEB99FC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8736" y="6408899"/>
            <a:ext cx="5814527" cy="365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i="1" dirty="0"/>
              <a:t>https://i.kym-cdn.com/entries/icons/original/000/011/057/mckayla_not.jpeg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9A2E39E-E8C6-4B4D-B16F-CB9C9DE59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00" y="1285875"/>
            <a:ext cx="9107598" cy="512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711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114167-8C63-4161-8DA2-C54245FE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Marcus </a:t>
            </a:r>
            <a:r>
              <a:rPr lang="cs-CZ" dirty="0" err="1"/>
              <a:t>Gunn</a:t>
            </a:r>
            <a:r>
              <a:rPr lang="cs-CZ" dirty="0"/>
              <a:t> jaw </a:t>
            </a:r>
            <a:r>
              <a:rPr lang="cs-CZ" dirty="0" err="1"/>
              <a:t>winking</a:t>
            </a:r>
            <a:r>
              <a:rPr lang="cs-CZ" dirty="0"/>
              <a:t> syndrom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37DBEC6-F44A-4781-8CF9-0456A8F699D7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49" y="1390650"/>
            <a:ext cx="7193902" cy="553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146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4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_20211208_142824" descr="Obsah obrázku osoba, interiér&#10;&#10;Popis byl vytvořen automaticky">
            <a:hlinkClick r:id="" action="ppaction://media"/>
            <a:extLst>
              <a:ext uri="{FF2B5EF4-FFF2-40B4-BE49-F238E27FC236}">
                <a16:creationId xmlns:a16="http://schemas.microsoft.com/office/drawing/2014/main" id="{41BCA8A4-11D4-B536-2AAE-B9BD63DD97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9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114167-8C63-4161-8DA2-C54245FE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Marcus </a:t>
            </a:r>
            <a:r>
              <a:rPr lang="cs-CZ" dirty="0" err="1"/>
              <a:t>Gunn</a:t>
            </a:r>
            <a:r>
              <a:rPr lang="cs-CZ" dirty="0"/>
              <a:t> jaw </a:t>
            </a:r>
            <a:r>
              <a:rPr lang="cs-CZ" dirty="0" err="1"/>
              <a:t>winking</a:t>
            </a:r>
            <a:r>
              <a:rPr lang="cs-CZ" dirty="0"/>
              <a:t>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BDD1D0-713B-42CC-A0EF-F65DD886D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Hypotézy etiopatogeneze:</a:t>
            </a:r>
          </a:p>
          <a:p>
            <a:r>
              <a:rPr lang="cs-CZ" sz="2000" b="1" dirty="0" err="1"/>
              <a:t>Miswiring</a:t>
            </a:r>
            <a:r>
              <a:rPr lang="cs-CZ" sz="2000" dirty="0"/>
              <a:t> = špatné zapojení neuronů </a:t>
            </a:r>
          </a:p>
          <a:p>
            <a:pPr lvl="1"/>
            <a:r>
              <a:rPr lang="cs-CZ" sz="1800" dirty="0"/>
              <a:t>V průběhu embryonálního vývoje – </a:t>
            </a:r>
            <a:r>
              <a:rPr lang="cs-CZ" sz="1800"/>
              <a:t>kongenitální formy. </a:t>
            </a:r>
            <a:endParaRPr lang="cs-CZ" sz="1800" dirty="0"/>
          </a:p>
          <a:p>
            <a:pPr lvl="1"/>
            <a:r>
              <a:rPr lang="cs-CZ" sz="1800" dirty="0"/>
              <a:t>U regenerujícího neuronu např. po úrazu, po nádorových onemocněních CNS – získané formy.</a:t>
            </a:r>
          </a:p>
          <a:p>
            <a:r>
              <a:rPr lang="cs-CZ" sz="2000" b="1" dirty="0" err="1"/>
              <a:t>Release</a:t>
            </a:r>
            <a:r>
              <a:rPr lang="cs-CZ" sz="2000" b="1" dirty="0"/>
              <a:t> </a:t>
            </a:r>
            <a:r>
              <a:rPr lang="cs-CZ" sz="2000" b="1" dirty="0" err="1"/>
              <a:t>theory</a:t>
            </a:r>
            <a:r>
              <a:rPr lang="cs-CZ" sz="2000" b="1" dirty="0"/>
              <a:t> </a:t>
            </a:r>
            <a:r>
              <a:rPr lang="cs-CZ" sz="2000" dirty="0"/>
              <a:t>= teorie „uvolnění“ </a:t>
            </a:r>
          </a:p>
          <a:p>
            <a:pPr lvl="1"/>
            <a:r>
              <a:rPr lang="cs-CZ" sz="1800" dirty="0"/>
              <a:t>Předpokládá fylogeneticky starý reflexní oblouk mezi žvýkacími a okohybnými svaly.  </a:t>
            </a:r>
          </a:p>
          <a:p>
            <a:pPr lvl="1"/>
            <a:r>
              <a:rPr lang="cs-CZ" sz="1800" dirty="0"/>
              <a:t>Ten se dle této teorie dokáže aktivovat za určitých patologických podmínek.</a:t>
            </a:r>
          </a:p>
          <a:p>
            <a:pPr lvl="1"/>
            <a:r>
              <a:rPr lang="cs-CZ" sz="1800" dirty="0"/>
              <a:t>Podpora teorie na základě studií u některých nižších obratlovců.</a:t>
            </a:r>
          </a:p>
          <a:p>
            <a:pPr lvl="1"/>
            <a:r>
              <a:rPr lang="cs-CZ" sz="1800" dirty="0"/>
              <a:t>U člověka nebyl tento reflexní oblouk doposud identifikován. </a:t>
            </a:r>
          </a:p>
        </p:txBody>
      </p:sp>
    </p:spTree>
    <p:extLst>
      <p:ext uri="{BB962C8B-B14F-4D97-AF65-F5344CB8AC3E}">
        <p14:creationId xmlns:p14="http://schemas.microsoft.com/office/powerpoint/2010/main" val="343279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114167-8C63-4161-8DA2-C54245FE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Marcus </a:t>
            </a:r>
            <a:r>
              <a:rPr lang="cs-CZ" dirty="0" err="1"/>
              <a:t>Gunn</a:t>
            </a:r>
            <a:r>
              <a:rPr lang="cs-CZ" dirty="0"/>
              <a:t> jaw </a:t>
            </a:r>
            <a:r>
              <a:rPr lang="cs-CZ" dirty="0" err="1"/>
              <a:t>winking</a:t>
            </a:r>
            <a:r>
              <a:rPr lang="cs-CZ" dirty="0"/>
              <a:t>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BDD1D0-713B-42CC-A0EF-F65DD886D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Léčba: </a:t>
            </a:r>
          </a:p>
          <a:p>
            <a:r>
              <a:rPr lang="cs-CZ" sz="2000" b="1" dirty="0"/>
              <a:t>Chirurgická léčba ptózy</a:t>
            </a:r>
            <a:endParaRPr lang="cs-CZ" sz="2000" dirty="0"/>
          </a:p>
          <a:p>
            <a:pPr lvl="1"/>
            <a:r>
              <a:rPr lang="cs-CZ" sz="1800" dirty="0"/>
              <a:t>Amblyopie.</a:t>
            </a:r>
          </a:p>
          <a:p>
            <a:pPr lvl="1"/>
            <a:r>
              <a:rPr lang="cs-CZ" sz="1800" dirty="0"/>
              <a:t>Horší sociální zapojení.</a:t>
            </a:r>
          </a:p>
          <a:p>
            <a:pPr lvl="1"/>
            <a:r>
              <a:rPr lang="cs-CZ" sz="1800" dirty="0"/>
              <a:t>Vždy záleží na stupni, přidružené symptomatologii a subjektivním vnímání. </a:t>
            </a:r>
          </a:p>
          <a:p>
            <a:pPr marL="457200" lvl="1" indent="0">
              <a:buNone/>
            </a:pPr>
            <a:endParaRPr lang="cs-CZ" sz="1800" dirty="0"/>
          </a:p>
          <a:p>
            <a:pPr marL="457200" lvl="1" indent="0">
              <a:buNone/>
            </a:pPr>
            <a:r>
              <a:rPr lang="cs-CZ" sz="1800" dirty="0"/>
              <a:t>MGS nás zajímá především kvůli riziku amblyopie, většina pacientů má vyvinuto JBV a nemá jakýmkoliv způsobem postiženu </a:t>
            </a:r>
            <a:r>
              <a:rPr lang="cs-CZ" sz="1800" dirty="0" err="1"/>
              <a:t>okulomotoriku</a:t>
            </a:r>
            <a:r>
              <a:rPr lang="cs-CZ" sz="1800" dirty="0"/>
              <a:t> jako takovou. </a:t>
            </a:r>
          </a:p>
        </p:txBody>
      </p:sp>
    </p:spTree>
    <p:extLst>
      <p:ext uri="{BB962C8B-B14F-4D97-AF65-F5344CB8AC3E}">
        <p14:creationId xmlns:p14="http://schemas.microsoft.com/office/powerpoint/2010/main" val="292263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F7C03-A2A8-41BA-8949-F94D1598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Brownův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B26773-8CE3-46A8-BC1B-22E0252A6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91916"/>
            <a:ext cx="10515600" cy="5366083"/>
          </a:xfrm>
        </p:spPr>
        <p:txBody>
          <a:bodyPr>
            <a:noAutofit/>
          </a:bodyPr>
          <a:lstStyle/>
          <a:p>
            <a:r>
              <a:rPr lang="cs-CZ" sz="2000" dirty="0"/>
              <a:t>Nejčastěji kongenitální a nejčastěji jednostranná porucha vertikálního pohledu.</a:t>
            </a:r>
          </a:p>
          <a:p>
            <a:r>
              <a:rPr lang="cs-CZ" sz="2000" dirty="0"/>
              <a:t>Na postiženém oku typicky vázne elevace v addukci, častěji pravé oko.</a:t>
            </a:r>
          </a:p>
          <a:p>
            <a:r>
              <a:rPr lang="cs-CZ" sz="2000" dirty="0"/>
              <a:t>Restrikce v šlachově-trochleárním komplexu horního šikmého svalu. </a:t>
            </a:r>
          </a:p>
          <a:p>
            <a:r>
              <a:rPr lang="cs-CZ" sz="2000" dirty="0"/>
              <a:t>Konstantní / intermitentní forma.</a:t>
            </a:r>
          </a:p>
          <a:p>
            <a:r>
              <a:rPr lang="cs-CZ" sz="2000" dirty="0"/>
              <a:t>Kongenitální / získaná forma, hereditární jsou výjimečné.</a:t>
            </a:r>
          </a:p>
          <a:p>
            <a:r>
              <a:rPr lang="cs-CZ" sz="2000" dirty="0"/>
              <a:t>Získané formy na podkladě traumatu, lézí měkkých tkání orbity, systémové zánětlivé onemocnění (JIA), místní zánět, </a:t>
            </a:r>
            <a:r>
              <a:rPr lang="cs-CZ" sz="2000" dirty="0" err="1"/>
              <a:t>sinusitis</a:t>
            </a:r>
            <a:r>
              <a:rPr lang="cs-CZ" sz="2000" dirty="0"/>
              <a:t>, endokrinní </a:t>
            </a:r>
            <a:r>
              <a:rPr lang="cs-CZ" sz="2000" dirty="0" err="1"/>
              <a:t>orbitopatie</a:t>
            </a:r>
            <a:r>
              <a:rPr lang="cs-CZ" sz="2000" dirty="0"/>
              <a:t>, poruch nervosvalového přenosu, myopatií, </a:t>
            </a:r>
            <a:r>
              <a:rPr lang="cs-CZ" sz="2000" dirty="0" err="1"/>
              <a:t>iatrogenních</a:t>
            </a:r>
            <a:r>
              <a:rPr lang="cs-CZ" sz="2000" dirty="0"/>
              <a:t> operačních komplikací atd…</a:t>
            </a:r>
          </a:p>
          <a:p>
            <a:r>
              <a:rPr lang="cs-CZ" sz="2000" dirty="0"/>
              <a:t>Pasivní i aktivní restrikce pohybu šlachy MOS přes trochleu. </a:t>
            </a:r>
          </a:p>
          <a:p>
            <a:r>
              <a:rPr lang="cs-CZ" sz="2000" dirty="0"/>
              <a:t>Více teorií vzniku </a:t>
            </a:r>
          </a:p>
          <a:p>
            <a:pPr lvl="1"/>
            <a:r>
              <a:rPr lang="cs-CZ" sz="1600" dirty="0"/>
              <a:t>Zkrácení/snížení elasticity šlachy MOS.</a:t>
            </a:r>
          </a:p>
          <a:p>
            <a:pPr lvl="1"/>
            <a:r>
              <a:rPr lang="cs-CZ" sz="1600" dirty="0"/>
              <a:t>Ztluštění šlachy MOS, která se „zasekává“ v trochlei.</a:t>
            </a:r>
          </a:p>
          <a:p>
            <a:pPr lvl="1"/>
            <a:r>
              <a:rPr lang="cs-CZ" sz="1600" dirty="0"/>
              <a:t>CCDD / </a:t>
            </a:r>
            <a:r>
              <a:rPr lang="cs-CZ" sz="1600" dirty="0" err="1"/>
              <a:t>miswiring</a:t>
            </a:r>
            <a:r>
              <a:rPr lang="cs-CZ" sz="1600" dirty="0"/>
              <a:t> – již vyloučeno.</a:t>
            </a:r>
          </a:p>
          <a:p>
            <a:pPr lvl="1"/>
            <a:r>
              <a:rPr lang="cs-CZ" sz="1600" dirty="0"/>
              <a:t>Atavismus – zjištěno </a:t>
            </a:r>
            <a:r>
              <a:rPr lang="cs-CZ" sz="1600" dirty="0" err="1"/>
              <a:t>peroperačně</a:t>
            </a:r>
            <a:r>
              <a:rPr lang="cs-CZ" sz="1600" dirty="0"/>
              <a:t> u některých jedinců s BS.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4320FE-AA91-42F5-82F9-BD05B6F0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45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F7C03-A2A8-41BA-8949-F94D1598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Brownův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B26773-8CE3-46A8-BC1B-22E0252A6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6CE979-9CEF-4E06-863E-B2DBDE7A5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747" y="1201235"/>
            <a:ext cx="8478253" cy="56521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78B8DC-D4DF-4156-91F9-E75CC2D7E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531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F7C03-A2A8-41BA-8949-F94D1598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Brownův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B26773-8CE3-46A8-BC1B-22E0252A6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A59D6CB-9BCA-49C2-82DD-7C975D388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86868"/>
            <a:ext cx="9554479" cy="511314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9A39306-330A-4D98-BEA5-3C0B7B2FB700}"/>
              </a:ext>
            </a:extLst>
          </p:cNvPr>
          <p:cNvSpPr txBox="1"/>
          <p:nvPr/>
        </p:nvSpPr>
        <p:spPr>
          <a:xfrm>
            <a:off x="3622207" y="6481056"/>
            <a:ext cx="3986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https://o.quizlet.com/.AZ..zuhfx5sIWEb5riLgg_b.png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4909A0-18AC-4581-9772-2A435BC0D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286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CCA58-51CE-4D6C-A8F1-FF7AAE04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186" y="365125"/>
            <a:ext cx="9711613" cy="1410409"/>
          </a:xfrm>
        </p:spPr>
        <p:txBody>
          <a:bodyPr/>
          <a:lstStyle/>
          <a:p>
            <a:r>
              <a:rPr lang="cs-CZ" dirty="0" err="1"/>
              <a:t>Congenital</a:t>
            </a:r>
            <a:r>
              <a:rPr lang="cs-CZ" dirty="0"/>
              <a:t> </a:t>
            </a:r>
            <a:r>
              <a:rPr lang="cs-CZ" dirty="0" err="1"/>
              <a:t>cranial</a:t>
            </a:r>
            <a:r>
              <a:rPr lang="cs-CZ" dirty="0"/>
              <a:t> </a:t>
            </a:r>
            <a:r>
              <a:rPr lang="cs-CZ" dirty="0" err="1"/>
              <a:t>dysinervation</a:t>
            </a:r>
            <a:r>
              <a:rPr lang="cs-CZ" dirty="0"/>
              <a:t> </a:t>
            </a:r>
            <a:r>
              <a:rPr lang="cs-CZ" dirty="0" err="1"/>
              <a:t>disorders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316DB-D25F-4308-B693-8985E5E5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2187" y="1580225"/>
            <a:ext cx="9711611" cy="5277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/>
              <a:t>Řadíme zde: </a:t>
            </a:r>
          </a:p>
          <a:p>
            <a:r>
              <a:rPr lang="cs-CZ" sz="2400" dirty="0" err="1"/>
              <a:t>Duanův</a:t>
            </a:r>
            <a:r>
              <a:rPr lang="cs-CZ" sz="2400" dirty="0"/>
              <a:t> </a:t>
            </a:r>
            <a:r>
              <a:rPr lang="cs-CZ" sz="2400" dirty="0" err="1"/>
              <a:t>retrakční</a:t>
            </a:r>
            <a:r>
              <a:rPr lang="cs-CZ" sz="2400" dirty="0"/>
              <a:t> syndrom.</a:t>
            </a:r>
          </a:p>
          <a:p>
            <a:r>
              <a:rPr lang="cs-CZ" sz="2400" dirty="0" err="1"/>
              <a:t>Duan</a:t>
            </a:r>
            <a:r>
              <a:rPr lang="cs-CZ" sz="2400" dirty="0"/>
              <a:t> </a:t>
            </a:r>
            <a:r>
              <a:rPr lang="cs-CZ" sz="2400" dirty="0" err="1"/>
              <a:t>radial-ray</a:t>
            </a:r>
            <a:r>
              <a:rPr lang="cs-CZ" sz="2400" dirty="0"/>
              <a:t> syndrome (DRRS).</a:t>
            </a:r>
          </a:p>
          <a:p>
            <a:r>
              <a:rPr lang="cs-CZ" sz="2400" dirty="0" err="1"/>
              <a:t>Möbiusův</a:t>
            </a:r>
            <a:r>
              <a:rPr lang="cs-CZ" sz="2400" dirty="0"/>
              <a:t> (někdy také </a:t>
            </a:r>
            <a:r>
              <a:rPr lang="cs-CZ" sz="2400" dirty="0" err="1"/>
              <a:t>Möbiův</a:t>
            </a:r>
            <a:r>
              <a:rPr lang="cs-CZ" sz="2400" dirty="0"/>
              <a:t>) syndrom.</a:t>
            </a:r>
          </a:p>
          <a:p>
            <a:r>
              <a:rPr lang="en-US" sz="2400" dirty="0"/>
              <a:t>Marcus</a:t>
            </a:r>
            <a:r>
              <a:rPr lang="cs-CZ" sz="2400" dirty="0"/>
              <a:t>-</a:t>
            </a:r>
            <a:r>
              <a:rPr lang="en-US" sz="2400" dirty="0"/>
              <a:t>Gunn jaw</a:t>
            </a:r>
            <a:r>
              <a:rPr lang="cs-CZ" sz="2400" dirty="0"/>
              <a:t>-</a:t>
            </a:r>
            <a:r>
              <a:rPr lang="en-US" sz="2400" dirty="0"/>
              <a:t>winking</a:t>
            </a:r>
            <a:r>
              <a:rPr lang="cs-CZ" sz="2400" dirty="0"/>
              <a:t> syndrom.</a:t>
            </a:r>
          </a:p>
          <a:p>
            <a:r>
              <a:rPr lang="cs-CZ" sz="2400" dirty="0" err="1"/>
              <a:t>Crocodile-tear</a:t>
            </a:r>
            <a:r>
              <a:rPr lang="cs-CZ" sz="2400" dirty="0"/>
              <a:t> syndrome = syndrom krokodýlích slz = </a:t>
            </a:r>
            <a:r>
              <a:rPr lang="cs-CZ" sz="2400" dirty="0" err="1"/>
              <a:t>Bogoradův</a:t>
            </a:r>
            <a:r>
              <a:rPr lang="cs-CZ" sz="2400" dirty="0"/>
              <a:t> syndrom. </a:t>
            </a:r>
          </a:p>
          <a:p>
            <a:r>
              <a:rPr lang="cs-CZ" sz="2400" dirty="0"/>
              <a:t>Někdy se k nim řadí také kongenitální ptózy a parézy. </a:t>
            </a:r>
          </a:p>
          <a:p>
            <a:r>
              <a:rPr lang="cs-CZ" sz="2400" dirty="0"/>
              <a:t>Dvojitá obrna zvedačů. </a:t>
            </a:r>
          </a:p>
          <a:p>
            <a:r>
              <a:rPr lang="cs-CZ" sz="2400" dirty="0"/>
              <a:t>Dědičná vrozená paréza </a:t>
            </a:r>
            <a:r>
              <a:rPr lang="cs-CZ" sz="2400" dirty="0" err="1"/>
              <a:t>n.VII</a:t>
            </a:r>
            <a:r>
              <a:rPr lang="cs-CZ" sz="2400" dirty="0"/>
              <a:t>. = </a:t>
            </a:r>
            <a:r>
              <a:rPr lang="cs-CZ" sz="2400" dirty="0" err="1"/>
              <a:t>hereditary</a:t>
            </a:r>
            <a:r>
              <a:rPr lang="cs-CZ" sz="2400" dirty="0"/>
              <a:t> </a:t>
            </a:r>
            <a:r>
              <a:rPr lang="cs-CZ" sz="2400" dirty="0" err="1"/>
              <a:t>congenital</a:t>
            </a:r>
            <a:r>
              <a:rPr lang="cs-CZ" sz="2400" dirty="0"/>
              <a:t> </a:t>
            </a:r>
            <a:r>
              <a:rPr lang="cs-CZ" sz="2400" dirty="0" err="1"/>
              <a:t>facial</a:t>
            </a:r>
            <a:r>
              <a:rPr lang="cs-CZ" sz="2400" dirty="0"/>
              <a:t> </a:t>
            </a:r>
            <a:r>
              <a:rPr lang="cs-CZ" sz="2400" dirty="0" err="1"/>
              <a:t>palsy</a:t>
            </a:r>
            <a:r>
              <a:rPr lang="cs-CZ" sz="2400" dirty="0"/>
              <a:t> </a:t>
            </a:r>
            <a:r>
              <a:rPr lang="en-US" sz="2400" dirty="0"/>
              <a:t>(HCFP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/>
              <a:t>Někdy také </a:t>
            </a:r>
            <a:r>
              <a:rPr lang="en-US" sz="2400" dirty="0"/>
              <a:t>CFEOM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759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F7C03-A2A8-41BA-8949-F94D1598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Brownův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B26773-8CE3-46A8-BC1B-22E0252A6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3474"/>
            <a:ext cx="10515600" cy="51694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Kongenitální BS:</a:t>
            </a:r>
            <a:r>
              <a:rPr lang="pl-PL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pl-PL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 Pravý Brownův syndrom –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eelastický svalově- šlachový komplex.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Pseudo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-Brownův syndrom</a:t>
            </a:r>
          </a:p>
          <a:p>
            <a:pPr lvl="1"/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rozená anomální inserce MOS. </a:t>
            </a:r>
          </a:p>
          <a:p>
            <a:pPr lvl="1"/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nomální umístění trochlei – relativní zkrácení šlachy. </a:t>
            </a:r>
          </a:p>
          <a:p>
            <a:pPr lvl="1"/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rozená dolní inserce zevního přímého svalu a svým posunutím má obdobný efekt. </a:t>
            </a:r>
          </a:p>
          <a:p>
            <a:pPr marL="0" indent="0">
              <a:buNone/>
            </a:pP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Příznaky:</a:t>
            </a:r>
            <a:endParaRPr lang="cs-CZ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Omezená elevace v addukci.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Zpravidla chybí sekundární hyperfunkce a kontraktury.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ozšíření oční štěrbiny v addukci.</a:t>
            </a:r>
            <a:endParaRPr lang="cs-CZ" sz="1800" b="0" i="0" u="none" strike="noStrike" baseline="0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>
                <a:latin typeface="Calibri" panose="020F0502020204030204" pitchFamily="34" charset="0"/>
              </a:rPr>
              <a:t>P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ozitivní test pasivní dukce.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>
                <a:latin typeface="Calibri" panose="020F0502020204030204" pitchFamily="34" charset="0"/>
              </a:rPr>
              <a:t>A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kutní formu provází vertikální diplopie, někdy kompenzována tortikolis.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 err="1">
                <a:latin typeface="Calibri" panose="020F0502020204030204" pitchFamily="34" charset="0"/>
              </a:rPr>
              <a:t>C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lick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syndrome = syndrom cvaknutí – předpokládá se cvaknutí ztluštělé šlachy MOS v trochlei. Po usilovné a zdlouhavé snaze o elevaci v addukci pak dochází k cvaknutí ztluštělé šlachy MOS v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trcohlei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, což je doprovázeno náhlou depresí oka. Lze slyšet/palpovat, může být doprovázeno diskomfortem či bolestí. </a:t>
            </a:r>
            <a:endParaRPr lang="cs-CZ" sz="18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65B5D5-2247-4B8D-B84A-529137CE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549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F7C03-A2A8-41BA-8949-F94D1598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Brownův syndrom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65B5D5-2247-4B8D-B84A-529137CE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31</a:t>
            </a:fld>
            <a:endParaRPr lang="cs-CZ"/>
          </a:p>
        </p:txBody>
      </p:sp>
      <p:pic>
        <p:nvPicPr>
          <p:cNvPr id="2050" name="Picture 2" descr="Child with Brown syndrome">
            <a:extLst>
              <a:ext uri="{FF2B5EF4-FFF2-40B4-BE49-F238E27FC236}">
                <a16:creationId xmlns:a16="http://schemas.microsoft.com/office/drawing/2014/main" id="{5330B4CD-EFB4-4CCE-8155-4E1492ED8D1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107" y="2168890"/>
            <a:ext cx="7449783" cy="34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EA5EE5B-E553-4BAC-91A4-3E13989D1D4C}"/>
              </a:ext>
            </a:extLst>
          </p:cNvPr>
          <p:cNvSpPr txBox="1"/>
          <p:nvPr/>
        </p:nvSpPr>
        <p:spPr>
          <a:xfrm>
            <a:off x="1098884" y="6231135"/>
            <a:ext cx="9994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https://aapos.org/</a:t>
            </a:r>
            <a:r>
              <a:rPr lang="cs-CZ" sz="1400" i="1" dirty="0" err="1"/>
              <a:t>glossary</a:t>
            </a:r>
            <a:r>
              <a:rPr lang="cs-CZ" sz="1400" i="1" dirty="0"/>
              <a:t>/</a:t>
            </a:r>
            <a:r>
              <a:rPr lang="cs-CZ" sz="1400" i="1" dirty="0" err="1"/>
              <a:t>brown</a:t>
            </a:r>
            <a:r>
              <a:rPr lang="cs-CZ" sz="1400" i="1" dirty="0"/>
              <a:t>-syndrome#:~:text=It%20is%20a%20mechanical%20problem,towards%20the%20nose%20and%20up.</a:t>
            </a:r>
          </a:p>
        </p:txBody>
      </p:sp>
    </p:spTree>
    <p:extLst>
      <p:ext uri="{BB962C8B-B14F-4D97-AF65-F5344CB8AC3E}">
        <p14:creationId xmlns:p14="http://schemas.microsoft.com/office/powerpoint/2010/main" val="1578246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F7C03-A2A8-41BA-8949-F94D1598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Brownův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B26773-8CE3-46A8-BC1B-22E0252A6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3474"/>
            <a:ext cx="10515600" cy="51694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Diagnostika BS:</a:t>
            </a:r>
            <a:r>
              <a:rPr lang="pl-PL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cs-CZ" sz="2000" dirty="0"/>
              <a:t>U dětí diagnostika snazší než u dospělých – kompenzační postavení při pohledu nahoru na rodiče.</a:t>
            </a:r>
          </a:p>
          <a:p>
            <a:r>
              <a:rPr lang="cs-CZ" sz="2000" dirty="0"/>
              <a:t>Často jen mírné formy, které nejsou ani rozeznatelné a nevyžadují žádnou terapii. </a:t>
            </a:r>
          </a:p>
          <a:p>
            <a:r>
              <a:rPr lang="cs-CZ" sz="2000" dirty="0"/>
              <a:t>Typicky vázne elevace v addukci</a:t>
            </a:r>
          </a:p>
          <a:p>
            <a:r>
              <a:rPr lang="cs-CZ" sz="2000" dirty="0"/>
              <a:t>V některých případech také </a:t>
            </a:r>
            <a:r>
              <a:rPr lang="cs-CZ" sz="2000" dirty="0" err="1"/>
              <a:t>exotropie</a:t>
            </a:r>
            <a:r>
              <a:rPr lang="cs-CZ" sz="2000" dirty="0"/>
              <a:t> při pohledu vzhůru. </a:t>
            </a:r>
          </a:p>
          <a:p>
            <a:r>
              <a:rPr lang="cs-CZ" sz="2000" dirty="0"/>
              <a:t> </a:t>
            </a:r>
            <a:r>
              <a:rPr lang="cs-CZ" sz="2000" dirty="0" err="1"/>
              <a:t>Click</a:t>
            </a:r>
            <a:r>
              <a:rPr lang="cs-CZ" sz="2000" dirty="0"/>
              <a:t> </a:t>
            </a:r>
            <a:r>
              <a:rPr lang="cs-CZ" sz="2000" dirty="0" err="1"/>
              <a:t>sysndrom</a:t>
            </a:r>
            <a:r>
              <a:rPr lang="cs-CZ" sz="2000" dirty="0"/>
              <a:t>, poté, co se oko „zasekne“. </a:t>
            </a:r>
          </a:p>
          <a:p>
            <a:pPr marL="0" indent="0">
              <a:buNone/>
            </a:pPr>
            <a:r>
              <a:rPr lang="cs-CZ" sz="2000" b="1" dirty="0"/>
              <a:t>Stupně BS:</a:t>
            </a:r>
            <a:endParaRPr lang="cs-CZ" sz="2000" dirty="0"/>
          </a:p>
          <a:p>
            <a:r>
              <a:rPr lang="en-US" sz="2000" dirty="0"/>
              <a:t>1. St. – </a:t>
            </a:r>
            <a:r>
              <a:rPr lang="cs-CZ" sz="2000" dirty="0"/>
              <a:t>L</a:t>
            </a:r>
            <a:r>
              <a:rPr lang="en-US" sz="2000" dirty="0" err="1"/>
              <a:t>imitovná</a:t>
            </a:r>
            <a:r>
              <a:rPr lang="en-US" sz="2000" dirty="0"/>
              <a:t> </a:t>
            </a:r>
            <a:r>
              <a:rPr lang="en-US" sz="2000" dirty="0" err="1"/>
              <a:t>elevace</a:t>
            </a:r>
            <a:r>
              <a:rPr lang="en-US" sz="2000" dirty="0"/>
              <a:t> v </a:t>
            </a:r>
            <a:r>
              <a:rPr lang="en-US" sz="2000" dirty="0" err="1"/>
              <a:t>addukci</a:t>
            </a:r>
            <a:r>
              <a:rPr lang="cs-CZ" sz="2000" dirty="0"/>
              <a:t>, není vhodný k operaci </a:t>
            </a:r>
          </a:p>
          <a:p>
            <a:r>
              <a:rPr lang="pl-PL" sz="2000" dirty="0"/>
              <a:t>2. St. – V obraze i deprese v addukci </a:t>
            </a:r>
          </a:p>
          <a:p>
            <a:r>
              <a:rPr lang="cs-CZ" sz="2000" dirty="0"/>
              <a:t>3. St.- </a:t>
            </a:r>
            <a:r>
              <a:rPr lang="cs-CZ" sz="2000" dirty="0" err="1"/>
              <a:t>Hypotropie</a:t>
            </a:r>
            <a:r>
              <a:rPr lang="cs-CZ" sz="2000" dirty="0"/>
              <a:t> v primárním postavení, tortikolis, </a:t>
            </a:r>
            <a:r>
              <a:rPr lang="cs-CZ" sz="2000" dirty="0" err="1"/>
              <a:t>esotropie</a:t>
            </a:r>
            <a:r>
              <a:rPr lang="cs-CZ" sz="2000" dirty="0"/>
              <a:t> – často spontánní úprava. </a:t>
            </a:r>
          </a:p>
          <a:p>
            <a:endParaRPr lang="pl-PL" sz="200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65B5D5-2247-4B8D-B84A-529137CE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08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F7C03-A2A8-41BA-8949-F94D1598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Brownův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B26773-8CE3-46A8-BC1B-22E0252A6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3474"/>
            <a:ext cx="10515600" cy="51694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Akutní získaná forma:</a:t>
            </a:r>
            <a:endParaRPr lang="cs-CZ" sz="2000" dirty="0"/>
          </a:p>
          <a:p>
            <a:endParaRPr lang="pl-PL" sz="200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65B5D5-2247-4B8D-B84A-529137CE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33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17F501-7AE9-46EC-BE78-3AE27F795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66" t="30759" r="26184" b="5325"/>
          <a:stretch/>
        </p:blipFill>
        <p:spPr>
          <a:xfrm>
            <a:off x="2267582" y="1690688"/>
            <a:ext cx="8143744" cy="459276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4F8A1B-F404-44B1-8C0D-F30F931D753B}"/>
              </a:ext>
            </a:extLst>
          </p:cNvPr>
          <p:cNvSpPr txBox="1"/>
          <p:nvPr/>
        </p:nvSpPr>
        <p:spPr>
          <a:xfrm>
            <a:off x="1941094" y="6303476"/>
            <a:ext cx="8309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Krásný J. et al.: BROWNŮV SYNDROM: JEDNOTLIVÉ FORMY A JEJICH LÉČBA (VČETNĚ EXPANDERU VLASTNÍ KONSTRUKCE). </a:t>
            </a:r>
            <a:r>
              <a:rPr lang="nn-NO" sz="1400" i="1" dirty="0"/>
              <a:t>Čes. a slov. Oftal., 73, 2017, No. 4, p. 146-154</a:t>
            </a:r>
            <a:r>
              <a:rPr lang="cs-CZ" sz="1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3373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F7C03-A2A8-41BA-8949-F94D1598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Brownův syndrom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B26773-8CE3-46A8-BC1B-22E0252A6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3474"/>
            <a:ext cx="10515600" cy="51694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Terapie: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Zaleží na stupni BS a </a:t>
            </a:r>
            <a:r>
              <a:rPr 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subj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. potížích pacienta.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Často se neoperuje, binokulární funkce bývají přítomné.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Tenotomie, ev. pomocí Z-plastiky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Expandér.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Přetětí případného atavistického </a:t>
            </a:r>
            <a:r>
              <a:rPr lang="cs-CZ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ligamenta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U získaných zánětlivých forem možno také aplikace lokálních či celkových KS.</a:t>
            </a:r>
            <a:endParaRPr lang="cs-CZ" sz="2000" dirty="0"/>
          </a:p>
          <a:p>
            <a:endParaRPr lang="pl-PL" sz="200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65B5D5-2247-4B8D-B84A-529137CE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6A8F-5E3B-4C2D-AD5D-AAFA5AF900F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85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C78E7-382B-4847-A6BC-74A5CC0DA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algn="ctr"/>
            <a:r>
              <a:rPr lang="cs-CZ" dirty="0"/>
              <a:t>Děkuji Vám za pozornost!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1392793-4195-4B92-8D43-44C4CFDA0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11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A9F48-2F1F-3EA9-ED7A-BDDDE20A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AA4750-5568-613F-5328-0339B33EED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47" y="-494491"/>
            <a:ext cx="11514306" cy="76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28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EE41E-68BB-46F9-AA48-C23734E62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1" cy="43513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Vrozená paralýza = plegie N. VI. a N. VII. (N. </a:t>
            </a:r>
            <a:r>
              <a:rPr lang="cs-CZ" sz="2000" dirty="0" err="1"/>
              <a:t>abducens</a:t>
            </a:r>
            <a:r>
              <a:rPr lang="cs-CZ" sz="2000" dirty="0"/>
              <a:t>, N. </a:t>
            </a:r>
            <a:r>
              <a:rPr lang="cs-CZ" sz="2000" dirty="0" err="1"/>
              <a:t>Facialis</a:t>
            </a:r>
            <a:r>
              <a:rPr lang="cs-CZ" sz="2000" dirty="0"/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Pacienti s MS mohou mít vývojové poruchy i dalších hlavových nervů</a:t>
            </a:r>
          </a:p>
          <a:p>
            <a:pPr lvl="1">
              <a:spcAft>
                <a:spcPts val="600"/>
              </a:spcAft>
            </a:pPr>
            <a:r>
              <a:rPr lang="cs-CZ" sz="1900" dirty="0"/>
              <a:t>N. III. (</a:t>
            </a:r>
            <a:r>
              <a:rPr lang="cs-CZ" sz="1900" dirty="0" err="1"/>
              <a:t>Oculomotorius</a:t>
            </a:r>
            <a:r>
              <a:rPr lang="cs-CZ" sz="1900" dirty="0"/>
              <a:t>), N. V. (Trigeminus), N. IX. (</a:t>
            </a:r>
            <a:r>
              <a:rPr lang="cs-CZ" sz="1900" dirty="0" err="1"/>
              <a:t>Glossopharyngeus</a:t>
            </a:r>
            <a:r>
              <a:rPr lang="cs-CZ" sz="1900" dirty="0"/>
              <a:t>), N. XII. (</a:t>
            </a:r>
            <a:r>
              <a:rPr lang="cs-CZ" sz="1900" dirty="0" err="1"/>
              <a:t>Hypoglossus</a:t>
            </a:r>
            <a:r>
              <a:rPr lang="cs-CZ" sz="1900" dirty="0"/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Někdy také široká variace </a:t>
            </a:r>
            <a:r>
              <a:rPr lang="cs-CZ" sz="2000" dirty="0" err="1"/>
              <a:t>kraniofaciálních</a:t>
            </a:r>
            <a:r>
              <a:rPr lang="cs-CZ" sz="2000" dirty="0"/>
              <a:t> dysmorfií, srdečních vad a poruch  hrudní stěny či kosterních svalů.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Multifaktoriální patogeneze, </a:t>
            </a:r>
            <a:r>
              <a:rPr lang="cs-CZ" sz="2000" dirty="0" err="1"/>
              <a:t>předokládá</a:t>
            </a:r>
            <a:r>
              <a:rPr lang="cs-CZ" sz="2000" dirty="0"/>
              <a:t> se tzv. </a:t>
            </a:r>
            <a:r>
              <a:rPr lang="cs-CZ" sz="2000" i="1" dirty="0"/>
              <a:t>Cévní teorie </a:t>
            </a:r>
            <a:r>
              <a:rPr lang="cs-CZ" sz="2000" dirty="0"/>
              <a:t>– vada je následkem špatného vývoje </a:t>
            </a:r>
            <a:r>
              <a:rPr lang="cs-CZ" sz="2000" dirty="0" err="1"/>
              <a:t>a.basilaris</a:t>
            </a:r>
            <a:r>
              <a:rPr lang="cs-CZ" sz="2000" dirty="0"/>
              <a:t> v průběhu embryonálního vývoje. 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Někdy je prokázána expozice škodlivým látkám v průběhu časných stádií těhotenství:</a:t>
            </a:r>
          </a:p>
          <a:p>
            <a:pPr lvl="1">
              <a:spcAft>
                <a:spcPts val="600"/>
              </a:spcAft>
            </a:pPr>
            <a:r>
              <a:rPr lang="cs-CZ" sz="1900" dirty="0"/>
              <a:t>Thalidomid, ergotamin, kokain, </a:t>
            </a:r>
            <a:r>
              <a:rPr lang="cs-CZ" sz="1900" dirty="0" err="1"/>
              <a:t>misoprostol</a:t>
            </a:r>
            <a:r>
              <a:rPr lang="cs-CZ" sz="19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3115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76" y="1107162"/>
            <a:ext cx="5691029" cy="4643676"/>
          </a:xfrm>
        </p:spPr>
        <p:txBody>
          <a:bodyPr>
            <a:normAutofit/>
          </a:bodyPr>
          <a:lstStyle/>
          <a:p>
            <a:r>
              <a:rPr lang="cs-CZ" sz="2400" b="1" dirty="0"/>
              <a:t>A. </a:t>
            </a:r>
            <a:r>
              <a:rPr lang="cs-CZ" sz="2400" b="1" dirty="0" err="1"/>
              <a:t>basilaris</a:t>
            </a:r>
            <a:r>
              <a:rPr lang="cs-CZ" sz="2400" b="1" dirty="0"/>
              <a:t>, součást tzv. </a:t>
            </a:r>
            <a:r>
              <a:rPr lang="cs-CZ" sz="2400" b="1" dirty="0" err="1"/>
              <a:t>Willisova</a:t>
            </a:r>
            <a:r>
              <a:rPr lang="cs-CZ" sz="2400" b="1" dirty="0"/>
              <a:t> okruhu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DD90702-B072-4286-B15F-B6DD3B36CE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2195" r="8144" b="2195"/>
          <a:stretch/>
        </p:blipFill>
        <p:spPr>
          <a:xfrm>
            <a:off x="5918916" y="0"/>
            <a:ext cx="6077109" cy="6858000"/>
          </a:xfrm>
          <a:effectLst>
            <a:softEdge rad="381000"/>
          </a:effec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8B023C4-69B2-4AB1-ACA5-62029664F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676" y="6482952"/>
            <a:ext cx="4629310" cy="375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i="1" dirty="0"/>
              <a:t>https://www.kenhub.com/en/library/anatomy/basilar-artery</a:t>
            </a:r>
          </a:p>
        </p:txBody>
      </p:sp>
    </p:spTree>
    <p:extLst>
      <p:ext uri="{BB962C8B-B14F-4D97-AF65-F5344CB8AC3E}">
        <p14:creationId xmlns:p14="http://schemas.microsoft.com/office/powerpoint/2010/main" val="3641275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29" y="3041586"/>
            <a:ext cx="4317604" cy="772438"/>
          </a:xfrm>
        </p:spPr>
        <p:txBody>
          <a:bodyPr>
            <a:normAutofit/>
          </a:bodyPr>
          <a:lstStyle/>
          <a:p>
            <a:r>
              <a:rPr lang="cs-CZ" sz="2400" b="1" dirty="0"/>
              <a:t>Sagitální řez mozkovým kmenem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8B023C4-69B2-4AB1-ACA5-62029664F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137" y="6482952"/>
            <a:ext cx="5760324" cy="3750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i="1" dirty="0"/>
              <a:t>https://commons.wikimedia.org/wiki/File:Brain_stem_sagittal_section.svg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00F1425-0392-404B-8FF9-220C415621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61" y="-2390"/>
            <a:ext cx="6077863" cy="6860390"/>
          </a:xfrm>
        </p:spPr>
      </p:pic>
    </p:spTree>
    <p:extLst>
      <p:ext uri="{BB962C8B-B14F-4D97-AF65-F5344CB8AC3E}">
        <p14:creationId xmlns:p14="http://schemas.microsoft.com/office/powerpoint/2010/main" val="2847396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EE41E-68BB-46F9-AA48-C23734E62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878" y="1380931"/>
            <a:ext cx="10933922" cy="5477069"/>
          </a:xfrm>
        </p:spPr>
        <p:txBody>
          <a:bodyPr>
            <a:noAutofit/>
          </a:bodyPr>
          <a:lstStyle/>
          <a:p>
            <a:r>
              <a:rPr lang="cs-CZ" sz="2000" dirty="0"/>
              <a:t>Příznaky:</a:t>
            </a:r>
          </a:p>
          <a:p>
            <a:pPr lvl="1"/>
            <a:r>
              <a:rPr lang="cs-CZ" sz="1900" dirty="0"/>
              <a:t>Problémy s krmením – od narození dítě není schopno normálního kojení, neprospívá, potencionálně ohrožené na životě. </a:t>
            </a:r>
          </a:p>
          <a:p>
            <a:pPr lvl="1"/>
            <a:r>
              <a:rPr lang="cs-CZ" sz="1900" b="1" dirty="0"/>
              <a:t>Strabismus</a:t>
            </a:r>
            <a:r>
              <a:rPr lang="cs-CZ" sz="1900" dirty="0"/>
              <a:t> – vázne horizontální pohyb, zejm. abdukce (plegie n. VI.), eroze rohovky (plegie N. VII.).</a:t>
            </a:r>
          </a:p>
          <a:p>
            <a:pPr lvl="1"/>
            <a:r>
              <a:rPr lang="cs-CZ" sz="1900" dirty="0"/>
              <a:t>Citlivost na prudké světlo (</a:t>
            </a:r>
            <a:r>
              <a:rPr lang="cs-CZ" sz="1900" dirty="0" err="1"/>
              <a:t>lagophthalmus</a:t>
            </a:r>
            <a:r>
              <a:rPr lang="cs-CZ" sz="1900" dirty="0"/>
              <a:t>) a hlasité zvuky (m. tensor </a:t>
            </a:r>
            <a:r>
              <a:rPr lang="cs-CZ" sz="1900" dirty="0" err="1"/>
              <a:t>tympani</a:t>
            </a:r>
            <a:r>
              <a:rPr lang="cs-CZ" sz="1900" dirty="0"/>
              <a:t>).</a:t>
            </a:r>
          </a:p>
          <a:p>
            <a:pPr lvl="1"/>
            <a:r>
              <a:rPr lang="cs-CZ" sz="1900" dirty="0" err="1"/>
              <a:t>Sialorrhea</a:t>
            </a:r>
            <a:r>
              <a:rPr lang="cs-CZ" sz="1900" dirty="0"/>
              <a:t> = tekoucí sliny.</a:t>
            </a:r>
          </a:p>
          <a:p>
            <a:pPr lvl="1"/>
            <a:r>
              <a:rPr lang="cs-CZ" sz="1900" dirty="0" err="1"/>
              <a:t>Dysarthria</a:t>
            </a:r>
            <a:r>
              <a:rPr lang="cs-CZ" sz="1900" dirty="0"/>
              <a:t> = špatná výslovnost, nesrozumitelná řeč.</a:t>
            </a:r>
          </a:p>
          <a:p>
            <a:pPr lvl="1"/>
            <a:r>
              <a:rPr lang="cs-CZ" sz="1900" dirty="0"/>
              <a:t>Chybějící mimika (plegie N. VII.) – příznak masky.</a:t>
            </a:r>
          </a:p>
          <a:p>
            <a:pPr lvl="1"/>
            <a:r>
              <a:rPr lang="cs-CZ" sz="1900" dirty="0"/>
              <a:t>Někdy jsou přítomny i kognitivní poruchy, ale většina pacientů je bez poruchy mentálního vývoje. </a:t>
            </a:r>
          </a:p>
          <a:p>
            <a:pPr lvl="1"/>
            <a:r>
              <a:rPr lang="cs-CZ" sz="1900" dirty="0" err="1"/>
              <a:t>Kraniofaciální</a:t>
            </a:r>
            <a:r>
              <a:rPr lang="cs-CZ" sz="1900" dirty="0"/>
              <a:t> dysmorfie (pokud jsou přítomné):</a:t>
            </a:r>
          </a:p>
          <a:p>
            <a:pPr lvl="2"/>
            <a:r>
              <a:rPr lang="cs-CZ" sz="1800" dirty="0" err="1"/>
              <a:t>Microstoma</a:t>
            </a:r>
            <a:r>
              <a:rPr lang="cs-CZ" sz="1800" dirty="0"/>
              <a:t> = malá ústa</a:t>
            </a:r>
          </a:p>
          <a:p>
            <a:pPr lvl="2"/>
            <a:r>
              <a:rPr lang="cs-CZ" sz="1800" dirty="0" err="1"/>
              <a:t>Retrognathia</a:t>
            </a:r>
            <a:r>
              <a:rPr lang="cs-CZ" sz="1800" dirty="0"/>
              <a:t> = „vpadlá brada“ </a:t>
            </a:r>
          </a:p>
          <a:p>
            <a:pPr lvl="2"/>
            <a:r>
              <a:rPr lang="cs-CZ" sz="1800" dirty="0" err="1"/>
              <a:t>Micrognathia</a:t>
            </a:r>
            <a:r>
              <a:rPr lang="cs-CZ" sz="1800" dirty="0"/>
              <a:t> = „malá čelist“</a:t>
            </a:r>
          </a:p>
          <a:p>
            <a:pPr lvl="2"/>
            <a:r>
              <a:rPr lang="cs-CZ" sz="1800" dirty="0"/>
              <a:t>Uvula </a:t>
            </a:r>
            <a:r>
              <a:rPr lang="cs-CZ" sz="1800" dirty="0" err="1"/>
              <a:t>bifida</a:t>
            </a:r>
            <a:endParaRPr lang="cs-CZ" sz="1800" dirty="0"/>
          </a:p>
          <a:p>
            <a:pPr lvl="2"/>
            <a:r>
              <a:rPr lang="cs-CZ" sz="1800" dirty="0"/>
              <a:t>Rozštěp patra</a:t>
            </a:r>
          </a:p>
          <a:p>
            <a:pPr lvl="2"/>
            <a:r>
              <a:rPr lang="cs-CZ" sz="1800" dirty="0" err="1"/>
              <a:t>Velophrangeální</a:t>
            </a:r>
            <a:r>
              <a:rPr lang="cs-CZ" sz="1800" dirty="0"/>
              <a:t> insuficience</a:t>
            </a:r>
          </a:p>
          <a:p>
            <a:pPr lvl="2"/>
            <a:r>
              <a:rPr lang="cs-CZ" sz="1800" dirty="0"/>
              <a:t>Někdy také vývojové anomálie končetin (chybění prstů atd…)</a:t>
            </a:r>
          </a:p>
        </p:txBody>
      </p:sp>
    </p:spTree>
    <p:extLst>
      <p:ext uri="{BB962C8B-B14F-4D97-AF65-F5344CB8AC3E}">
        <p14:creationId xmlns:p14="http://schemas.microsoft.com/office/powerpoint/2010/main" val="229870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B5C116F-E03C-403D-B01F-6B50AFE33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8" b="17279"/>
          <a:stretch/>
        </p:blipFill>
        <p:spPr bwMode="auto">
          <a:xfrm>
            <a:off x="5725159" y="1117377"/>
            <a:ext cx="5339397" cy="567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EE41E-68BB-46F9-AA48-C23734E62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2780" y="3953883"/>
            <a:ext cx="3682379" cy="2459698"/>
          </a:xfrm>
        </p:spPr>
        <p:txBody>
          <a:bodyPr>
            <a:noAutofit/>
          </a:bodyPr>
          <a:lstStyle/>
          <a:p>
            <a:pPr lvl="2"/>
            <a:endParaRPr lang="cs-CZ" sz="12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15C63B-1147-4307-8EDF-5AE6F41EE9DA}"/>
              </a:ext>
            </a:extLst>
          </p:cNvPr>
          <p:cNvSpPr txBox="1">
            <a:spLocks/>
          </p:cNvSpPr>
          <p:nvPr/>
        </p:nvSpPr>
        <p:spPr>
          <a:xfrm>
            <a:off x="121920" y="3342640"/>
            <a:ext cx="6278880" cy="3515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000" dirty="0" err="1"/>
              <a:t>Retrognathia</a:t>
            </a:r>
            <a:endParaRPr lang="cs-CZ" sz="20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600" i="1" dirty="0"/>
              <a:t>https://healthjade.net/wp-content/uploads/2020/01/retrognathism.jpg</a:t>
            </a:r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616183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11FCAE1-FCCA-4E3C-9429-93EB3A4F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22" y="1025636"/>
            <a:ext cx="8566474" cy="54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21A5897-6278-4CB4-9A56-021360F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Möbiův</a:t>
            </a:r>
            <a:r>
              <a:rPr lang="cs-CZ" dirty="0"/>
              <a:t> (=</a:t>
            </a:r>
            <a:r>
              <a:rPr lang="cs-CZ" dirty="0" err="1"/>
              <a:t>Möbiusův</a:t>
            </a:r>
            <a:r>
              <a:rPr lang="cs-CZ" dirty="0"/>
              <a:t> =</a:t>
            </a:r>
            <a:r>
              <a:rPr lang="cs-CZ" dirty="0" err="1"/>
              <a:t>Moebius</a:t>
            </a:r>
            <a:r>
              <a:rPr lang="cs-CZ" dirty="0"/>
              <a:t>) </a:t>
            </a:r>
            <a:r>
              <a:rPr lang="cs-CZ" sz="4400" dirty="0"/>
              <a:t>syndrom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EE41E-68BB-46F9-AA48-C23734E62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42780" y="3953883"/>
            <a:ext cx="3682379" cy="2459698"/>
          </a:xfrm>
        </p:spPr>
        <p:txBody>
          <a:bodyPr>
            <a:noAutofit/>
          </a:bodyPr>
          <a:lstStyle/>
          <a:p>
            <a:pPr lvl="2"/>
            <a:endParaRPr lang="cs-CZ" sz="12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15C63B-1147-4307-8EDF-5AE6F41EE9DA}"/>
              </a:ext>
            </a:extLst>
          </p:cNvPr>
          <p:cNvSpPr txBox="1">
            <a:spLocks/>
          </p:cNvSpPr>
          <p:nvPr/>
        </p:nvSpPr>
        <p:spPr>
          <a:xfrm>
            <a:off x="4573158" y="6413581"/>
            <a:ext cx="2304001" cy="321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i="1" dirty="0"/>
              <a:t>https://imgur.com/hFhtU</a:t>
            </a:r>
            <a:endParaRPr lang="cs-CZ" sz="1600" dirty="0"/>
          </a:p>
          <a:p>
            <a:pPr lvl="1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232257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4616</TotalTime>
  <Words>1784</Words>
  <Application>Microsoft Office PowerPoint</Application>
  <PresentationFormat>Širokoúhlá obrazovka</PresentationFormat>
  <Paragraphs>226</Paragraphs>
  <Slides>36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Motiv Office</vt:lpstr>
      <vt:lpstr>Strabologie I.   7. distanční přednáška </vt:lpstr>
      <vt:lpstr>Opakování:</vt:lpstr>
      <vt:lpstr>Congenital cranial dysinervation disorders </vt:lpstr>
      <vt:lpstr>Möbiův (=Möbiusův =Moebius) syndrom</vt:lpstr>
      <vt:lpstr>A. basilaris, součást tzv. Willisova okruhu </vt:lpstr>
      <vt:lpstr>Sagitální řez mozkovým kmenem</vt:lpstr>
      <vt:lpstr>Möbiův (=Möbiusův =Moebius) syndrom</vt:lpstr>
      <vt:lpstr>Möbiův (=Möbiusův =Moebius) syndrom</vt:lpstr>
      <vt:lpstr>Möbiův (=Möbiusův =Moebius) syndrom</vt:lpstr>
      <vt:lpstr>Möbiův (=Möbiusův =Moebius) syndrom</vt:lpstr>
      <vt:lpstr>Möbiův (=Möbiusův =Moebius) syndrom</vt:lpstr>
      <vt:lpstr>Möbiův (=Möbiusův =Moebius) syndrom</vt:lpstr>
      <vt:lpstr>Möbiův (=Möbiusův =Moebius) syndrom</vt:lpstr>
      <vt:lpstr>Möbiův (=Möbiusův =Moebius) syndrom</vt:lpstr>
      <vt:lpstr>Möbiův (=Möbiusův =Moebius) syndrom</vt:lpstr>
      <vt:lpstr>Möbiův (=Möbiusův =Moebius) syndrom</vt:lpstr>
      <vt:lpstr>Möbiův (=Möbiusův =Moebius) syndrom</vt:lpstr>
      <vt:lpstr>Möbiův (=Möbiusův =Moebius) syndrom</vt:lpstr>
      <vt:lpstr>Möbiův (=Möbiusův =Moebius) syndrom</vt:lpstr>
      <vt:lpstr>Möbiův (=Möbiusův =Moebius) syndrom</vt:lpstr>
      <vt:lpstr>Marcus Gunn jaw winking syndrom</vt:lpstr>
      <vt:lpstr>Marcus Gunn jaw winking syndrom</vt:lpstr>
      <vt:lpstr>Marcus Gunn jaw winking syndrom</vt:lpstr>
      <vt:lpstr>Prezentace aplikace PowerPoint</vt:lpstr>
      <vt:lpstr>Marcus Gunn jaw winking syndrom</vt:lpstr>
      <vt:lpstr>Marcus Gunn jaw winking syndrom</vt:lpstr>
      <vt:lpstr>Brownův syndrom</vt:lpstr>
      <vt:lpstr>Brownův syndrom</vt:lpstr>
      <vt:lpstr>Brownův syndrom</vt:lpstr>
      <vt:lpstr>Brownův syndrom</vt:lpstr>
      <vt:lpstr>Brownův syndrom</vt:lpstr>
      <vt:lpstr>Brownův syndrom</vt:lpstr>
      <vt:lpstr>Brownův syndrom</vt:lpstr>
      <vt:lpstr>Brownův syndrom</vt:lpstr>
      <vt:lpstr>Děkuji Vám za pozornost!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Strabologie I.   5. distanční přednáška </dc:title>
  <dc:creator>Martin Komínek</dc:creator>
  <cp:lastModifiedBy>Martin Komínek</cp:lastModifiedBy>
  <cp:revision>1</cp:revision>
  <dcterms:created xsi:type="dcterms:W3CDTF">2020-12-05T16:37:05Z</dcterms:created>
  <dcterms:modified xsi:type="dcterms:W3CDTF">2022-12-11T18:42:56Z</dcterms:modified>
</cp:coreProperties>
</file>