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8"/>
  </p:notesMasterIdLst>
  <p:handoutMasterIdLst>
    <p:handoutMasterId r:id="rId59"/>
  </p:handoutMasterIdLst>
  <p:sldIdLst>
    <p:sldId id="256" r:id="rId5"/>
    <p:sldId id="286" r:id="rId6"/>
    <p:sldId id="285" r:id="rId7"/>
    <p:sldId id="291" r:id="rId8"/>
    <p:sldId id="259" r:id="rId9"/>
    <p:sldId id="272" r:id="rId10"/>
    <p:sldId id="287" r:id="rId11"/>
    <p:sldId id="288" r:id="rId12"/>
    <p:sldId id="289" r:id="rId13"/>
    <p:sldId id="29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57" r:id="rId25"/>
    <p:sldId id="290" r:id="rId26"/>
    <p:sldId id="313" r:id="rId27"/>
    <p:sldId id="293" r:id="rId28"/>
    <p:sldId id="294" r:id="rId29"/>
    <p:sldId id="261" r:id="rId30"/>
    <p:sldId id="260" r:id="rId31"/>
    <p:sldId id="262" r:id="rId32"/>
    <p:sldId id="263" r:id="rId33"/>
    <p:sldId id="264" r:id="rId34"/>
    <p:sldId id="266" r:id="rId35"/>
    <p:sldId id="267" r:id="rId36"/>
    <p:sldId id="268" r:id="rId37"/>
    <p:sldId id="269" r:id="rId38"/>
    <p:sldId id="303" r:id="rId39"/>
    <p:sldId id="304" r:id="rId40"/>
    <p:sldId id="270" r:id="rId41"/>
    <p:sldId id="271" r:id="rId42"/>
    <p:sldId id="295" r:id="rId43"/>
    <p:sldId id="296" r:id="rId44"/>
    <p:sldId id="297" r:id="rId45"/>
    <p:sldId id="298" r:id="rId46"/>
    <p:sldId id="305" r:id="rId47"/>
    <p:sldId id="309" r:id="rId48"/>
    <p:sldId id="310" r:id="rId49"/>
    <p:sldId id="299" r:id="rId50"/>
    <p:sldId id="300" r:id="rId51"/>
    <p:sldId id="301" r:id="rId52"/>
    <p:sldId id="302" r:id="rId53"/>
    <p:sldId id="311" r:id="rId54"/>
    <p:sldId id="312" r:id="rId55"/>
    <p:sldId id="281" r:id="rId56"/>
    <p:sldId id="258" r:id="rId57"/>
  </p:sldIdLst>
  <p:sldSz cx="12192000" cy="6858000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2DD44-F9DA-F593-77DB-170B099CCFE4}" v="7" dt="2021-11-16T07:48:37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2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a Jančeková" userId="S::72371@muni.cz::656db89b-7df6-4c6e-85b9-991961173861" providerId="AD" clId="Web-{2A32DD44-F9DA-F593-77DB-170B099CCFE4}"/>
    <pc:docChg chg="modSld">
      <pc:chgData name="Kamila Jančeková" userId="S::72371@muni.cz::656db89b-7df6-4c6e-85b9-991961173861" providerId="AD" clId="Web-{2A32DD44-F9DA-F593-77DB-170B099CCFE4}" dt="2021-11-16T07:48:37.073" v="6"/>
      <pc:docMkLst>
        <pc:docMk/>
      </pc:docMkLst>
      <pc:sldChg chg="mod modShow">
        <pc:chgData name="Kamila Jančeková" userId="S::72371@muni.cz::656db89b-7df6-4c6e-85b9-991961173861" providerId="AD" clId="Web-{2A32DD44-F9DA-F593-77DB-170B099CCFE4}" dt="2021-11-16T07:48:05.275" v="0"/>
        <pc:sldMkLst>
          <pc:docMk/>
          <pc:sldMk cId="3226848638" sldId="275"/>
        </pc:sldMkLst>
      </pc:sldChg>
      <pc:sldChg chg="mod modShow">
        <pc:chgData name="Kamila Jančeková" userId="S::72371@muni.cz::656db89b-7df6-4c6e-85b9-991961173861" providerId="AD" clId="Web-{2A32DD44-F9DA-F593-77DB-170B099CCFE4}" dt="2021-11-16T07:48:09.588" v="1"/>
        <pc:sldMkLst>
          <pc:docMk/>
          <pc:sldMk cId="1423539457" sldId="276"/>
        </pc:sldMkLst>
      </pc:sldChg>
      <pc:sldChg chg="mod modShow">
        <pc:chgData name="Kamila Jančeková" userId="S::72371@muni.cz::656db89b-7df6-4c6e-85b9-991961173861" providerId="AD" clId="Web-{2A32DD44-F9DA-F593-77DB-170B099CCFE4}" dt="2021-11-16T07:48:13.963" v="2"/>
        <pc:sldMkLst>
          <pc:docMk/>
          <pc:sldMk cId="2569205200" sldId="277"/>
        </pc:sldMkLst>
      </pc:sldChg>
      <pc:sldChg chg="mod modShow">
        <pc:chgData name="Kamila Jančeková" userId="S::72371@muni.cz::656db89b-7df6-4c6e-85b9-991961173861" providerId="AD" clId="Web-{2A32DD44-F9DA-F593-77DB-170B099CCFE4}" dt="2021-11-16T07:48:21.526" v="3"/>
        <pc:sldMkLst>
          <pc:docMk/>
          <pc:sldMk cId="2026213966" sldId="278"/>
        </pc:sldMkLst>
      </pc:sldChg>
      <pc:sldChg chg="mod modShow">
        <pc:chgData name="Kamila Jančeková" userId="S::72371@muni.cz::656db89b-7df6-4c6e-85b9-991961173861" providerId="AD" clId="Web-{2A32DD44-F9DA-F593-77DB-170B099CCFE4}" dt="2021-11-16T07:48:27.323" v="4"/>
        <pc:sldMkLst>
          <pc:docMk/>
          <pc:sldMk cId="2598871548" sldId="279"/>
        </pc:sldMkLst>
      </pc:sldChg>
      <pc:sldChg chg="mod modShow">
        <pc:chgData name="Kamila Jančeková" userId="S::72371@muni.cz::656db89b-7df6-4c6e-85b9-991961173861" providerId="AD" clId="Web-{2A32DD44-F9DA-F593-77DB-170B099CCFE4}" dt="2021-11-16T07:48:29.979" v="5"/>
        <pc:sldMkLst>
          <pc:docMk/>
          <pc:sldMk cId="1420012602" sldId="280"/>
        </pc:sldMkLst>
      </pc:sldChg>
      <pc:sldChg chg="mod modShow">
        <pc:chgData name="Kamila Jančeková" userId="S::72371@muni.cz::656db89b-7df6-4c6e-85b9-991961173861" providerId="AD" clId="Web-{2A32DD44-F9DA-F593-77DB-170B099CCFE4}" dt="2021-11-16T07:48:37.073" v="6"/>
        <pc:sldMkLst>
          <pc:docMk/>
          <pc:sldMk cId="1483177880" sldId="282"/>
        </pc:sldMkLst>
      </pc:sldChg>
    </pc:docChg>
  </pc:docChgLst>
  <pc:docChgLst>
    <pc:chgData name="Kamila Jančeková" userId="656db89b-7df6-4c6e-85b9-991961173861" providerId="ADAL" clId="{39FF7A2A-FC9B-4286-9ACA-F2667F8283BA}"/>
    <pc:docChg chg="undo custSel addSld delSld modSld sldOrd modNotesMaster modHandout">
      <pc:chgData name="Kamila Jančeková" userId="656db89b-7df6-4c6e-85b9-991961173861" providerId="ADAL" clId="{39FF7A2A-FC9B-4286-9ACA-F2667F8283BA}" dt="2021-11-04T12:55:43.715" v="762"/>
      <pc:docMkLst>
        <pc:docMk/>
      </pc:docMkLst>
      <pc:sldChg chg="addSp modSp">
        <pc:chgData name="Kamila Jančeková" userId="656db89b-7df6-4c6e-85b9-991961173861" providerId="ADAL" clId="{39FF7A2A-FC9B-4286-9ACA-F2667F8283BA}" dt="2021-10-26T13:25:40.752" v="30"/>
        <pc:sldMkLst>
          <pc:docMk/>
          <pc:sldMk cId="2856301000" sldId="257"/>
        </pc:sldMkLst>
        <pc:spChg chg="mod">
          <ac:chgData name="Kamila Jančeková" userId="656db89b-7df6-4c6e-85b9-991961173861" providerId="ADAL" clId="{39FF7A2A-FC9B-4286-9ACA-F2667F8283BA}" dt="2021-10-26T13:25:33.470" v="29" actId="20577"/>
          <ac:spMkLst>
            <pc:docMk/>
            <pc:sldMk cId="2856301000" sldId="257"/>
            <ac:spMk id="4" creationId="{6525B4C8-688B-4B60-9C63-56515A5C128D}"/>
          </ac:spMkLst>
        </pc:spChg>
        <pc:spChg chg="mod">
          <ac:chgData name="Kamila Jančeková" userId="656db89b-7df6-4c6e-85b9-991961173861" providerId="ADAL" clId="{39FF7A2A-FC9B-4286-9ACA-F2667F8283BA}" dt="2021-10-26T13:25:25.706" v="7" actId="27636"/>
          <ac:spMkLst>
            <pc:docMk/>
            <pc:sldMk cId="2856301000" sldId="257"/>
            <ac:spMk id="5" creationId="{41639C7C-AE66-4CE9-92E2-723A9171B279}"/>
          </ac:spMkLst>
        </pc:spChg>
        <pc:picChg chg="add">
          <ac:chgData name="Kamila Jančeková" userId="656db89b-7df6-4c6e-85b9-991961173861" providerId="ADAL" clId="{39FF7A2A-FC9B-4286-9ACA-F2667F8283BA}" dt="2021-10-26T13:25:40.752" v="30"/>
          <ac:picMkLst>
            <pc:docMk/>
            <pc:sldMk cId="2856301000" sldId="257"/>
            <ac:picMk id="6" creationId="{CFFCBB46-32F7-4E0A-B994-CD6345D4B9EC}"/>
          </ac:picMkLst>
        </pc:picChg>
      </pc:sldChg>
      <pc:sldChg chg="modSp add">
        <pc:chgData name="Kamila Jančeková" userId="656db89b-7df6-4c6e-85b9-991961173861" providerId="ADAL" clId="{39FF7A2A-FC9B-4286-9ACA-F2667F8283BA}" dt="2021-10-26T13:20:45.590" v="2" actId="20577"/>
        <pc:sldMkLst>
          <pc:docMk/>
          <pc:sldMk cId="233114217" sldId="258"/>
        </pc:sldMkLst>
        <pc:spChg chg="mod">
          <ac:chgData name="Kamila Jančeková" userId="656db89b-7df6-4c6e-85b9-991961173861" providerId="ADAL" clId="{39FF7A2A-FC9B-4286-9ACA-F2667F8283BA}" dt="2021-10-26T13:20:45.590" v="2" actId="20577"/>
          <ac:spMkLst>
            <pc:docMk/>
            <pc:sldMk cId="233114217" sldId="258"/>
            <ac:spMk id="5" creationId="{9670D4C2-C4AE-40AA-8C13-9BDABDA32161}"/>
          </ac:spMkLst>
        </pc:spChg>
      </pc:sldChg>
      <pc:sldChg chg="add del ord modTransition">
        <pc:chgData name="Kamila Jančeková" userId="656db89b-7df6-4c6e-85b9-991961173861" providerId="ADAL" clId="{39FF7A2A-FC9B-4286-9ACA-F2667F8283BA}" dt="2021-10-26T13:25:44.511" v="31" actId="2696"/>
        <pc:sldMkLst>
          <pc:docMk/>
          <pc:sldMk cId="2752731174" sldId="259"/>
        </pc:sldMkLst>
        <pc:spChg chg="del">
          <ac:chgData name="Kamila Jančeková" userId="656db89b-7df6-4c6e-85b9-991961173861" providerId="ADAL" clId="{39FF7A2A-FC9B-4286-9ACA-F2667F8283BA}" dt="2021-10-26T13:26:08.583" v="33"/>
          <ac:spMkLst>
            <pc:docMk/>
            <pc:sldMk cId="2752731174" sldId="259"/>
            <ac:spMk id="5" creationId="{B8589FDE-09DD-4996-A2F7-9460FBF09812}"/>
          </ac:spMkLst>
        </pc:spChg>
        <pc:picChg chg="add mod">
          <ac:chgData name="Kamila Jančeková" userId="656db89b-7df6-4c6e-85b9-991961173861" providerId="ADAL" clId="{39FF7A2A-FC9B-4286-9ACA-F2667F8283BA}" dt="2021-10-26T13:26:17.159" v="36" actId="1076"/>
          <ac:picMkLst>
            <pc:docMk/>
            <pc:sldMk cId="2752731174" sldId="259"/>
            <ac:picMk id="6" creationId="{CD48B1C0-E3AB-4A44-A1A2-277936880D00}"/>
          </ac:picMkLst>
        </pc:picChg>
      </pc:sldChg>
      <pc:sldChg chg="modSp add">
        <pc:chgData name="Kamila Jančeková" userId="656db89b-7df6-4c6e-85b9-991961173861" providerId="ADAL" clId="{39FF7A2A-FC9B-4286-9ACA-F2667F8283BA}" dt="2021-10-26T14:18:20.052" v="157" actId="20577"/>
        <pc:sldMkLst>
          <pc:docMk/>
          <pc:sldMk cId="615130912" sldId="260"/>
        </pc:sldMkLst>
        <pc:spChg chg="mod">
          <ac:chgData name="Kamila Jančeková" userId="656db89b-7df6-4c6e-85b9-991961173861" providerId="ADAL" clId="{39FF7A2A-FC9B-4286-9ACA-F2667F8283BA}" dt="2021-10-26T14:18:20.052" v="157" actId="20577"/>
          <ac:spMkLst>
            <pc:docMk/>
            <pc:sldMk cId="615130912" sldId="260"/>
            <ac:spMk id="4" creationId="{79B65EA1-601C-47E3-B41A-25D89521E137}"/>
          </ac:spMkLst>
        </pc:spChg>
        <pc:spChg chg="mod">
          <ac:chgData name="Kamila Jančeková" userId="656db89b-7df6-4c6e-85b9-991961173861" providerId="ADAL" clId="{39FF7A2A-FC9B-4286-9ACA-F2667F8283BA}" dt="2021-10-26T14:18:01.733" v="146" actId="20577"/>
          <ac:spMkLst>
            <pc:docMk/>
            <pc:sldMk cId="615130912" sldId="260"/>
            <ac:spMk id="5" creationId="{AB767AE9-64AC-4D57-85AF-3A5DDD2E0D5D}"/>
          </ac:spMkLst>
        </pc:spChg>
      </pc:sldChg>
      <pc:sldChg chg="addSp delSp modSp add ord modTransition modNotes">
        <pc:chgData name="Kamila Jančeková" userId="656db89b-7df6-4c6e-85b9-991961173861" providerId="ADAL" clId="{39FF7A2A-FC9B-4286-9ACA-F2667F8283BA}" dt="2021-11-04T12:55:43.715" v="762"/>
        <pc:sldMkLst>
          <pc:docMk/>
          <pc:sldMk cId="0" sldId="261"/>
        </pc:sldMkLst>
        <pc:spChg chg="mod">
          <ac:chgData name="Kamila Jančeková" userId="656db89b-7df6-4c6e-85b9-991961173861" providerId="ADAL" clId="{39FF7A2A-FC9B-4286-9ACA-F2667F8283BA}" dt="2021-10-26T13:28:30.338" v="51" actId="3062"/>
          <ac:spMkLst>
            <pc:docMk/>
            <pc:sldMk cId="0" sldId="261"/>
            <ac:spMk id="7170" creationId="{E2D20659-7C3C-4F84-9367-51248DFA557D}"/>
          </ac:spMkLst>
        </pc:spChg>
        <pc:spChg chg="add del mod">
          <ac:chgData name="Kamila Jančeková" userId="656db89b-7df6-4c6e-85b9-991961173861" providerId="ADAL" clId="{39FF7A2A-FC9B-4286-9ACA-F2667F8283BA}" dt="2021-10-26T13:29:38.314" v="55" actId="14100"/>
          <ac:spMkLst>
            <pc:docMk/>
            <pc:sldMk cId="0" sldId="261"/>
            <ac:spMk id="7171" creationId="{5E76922C-5AAF-494A-9BBF-825C9A673BAF}"/>
          </ac:spMkLst>
        </pc:spChg>
      </pc:sldChg>
      <pc:sldChg chg="modSp add">
        <pc:chgData name="Kamila Jančeková" userId="656db89b-7df6-4c6e-85b9-991961173861" providerId="ADAL" clId="{39FF7A2A-FC9B-4286-9ACA-F2667F8283BA}" dt="2021-10-26T14:23:16.051" v="255" actId="20577"/>
        <pc:sldMkLst>
          <pc:docMk/>
          <pc:sldMk cId="3348238101" sldId="262"/>
        </pc:sldMkLst>
        <pc:spChg chg="mod">
          <ac:chgData name="Kamila Jančeková" userId="656db89b-7df6-4c6e-85b9-991961173861" providerId="ADAL" clId="{39FF7A2A-FC9B-4286-9ACA-F2667F8283BA}" dt="2021-10-26T14:19:05.044" v="196" actId="6549"/>
          <ac:spMkLst>
            <pc:docMk/>
            <pc:sldMk cId="3348238101" sldId="262"/>
            <ac:spMk id="4" creationId="{7AF020CE-EAB0-43AA-8FD1-B705FC8016BF}"/>
          </ac:spMkLst>
        </pc:spChg>
        <pc:spChg chg="mod">
          <ac:chgData name="Kamila Jančeková" userId="656db89b-7df6-4c6e-85b9-991961173861" providerId="ADAL" clId="{39FF7A2A-FC9B-4286-9ACA-F2667F8283BA}" dt="2021-10-26T14:23:16.051" v="255" actId="20577"/>
          <ac:spMkLst>
            <pc:docMk/>
            <pc:sldMk cId="3348238101" sldId="262"/>
            <ac:spMk id="5" creationId="{3A1B0D12-8552-4668-B3E7-E642685DCBC6}"/>
          </ac:spMkLst>
        </pc:spChg>
      </pc:sldChg>
      <pc:sldChg chg="modSp add">
        <pc:chgData name="Kamila Jančeková" userId="656db89b-7df6-4c6e-85b9-991961173861" providerId="ADAL" clId="{39FF7A2A-FC9B-4286-9ACA-F2667F8283BA}" dt="2021-10-26T14:26:32.618" v="366" actId="255"/>
        <pc:sldMkLst>
          <pc:docMk/>
          <pc:sldMk cId="1940951270" sldId="263"/>
        </pc:sldMkLst>
        <pc:spChg chg="mod">
          <ac:chgData name="Kamila Jančeková" userId="656db89b-7df6-4c6e-85b9-991961173861" providerId="ADAL" clId="{39FF7A2A-FC9B-4286-9ACA-F2667F8283BA}" dt="2021-10-26T14:26:32.618" v="366" actId="255"/>
          <ac:spMkLst>
            <pc:docMk/>
            <pc:sldMk cId="1940951270" sldId="263"/>
            <ac:spMk id="4" creationId="{FC021C3A-906C-40D5-9BD1-2E3C998BFAB4}"/>
          </ac:spMkLst>
        </pc:spChg>
        <pc:spChg chg="mod">
          <ac:chgData name="Kamila Jančeková" userId="656db89b-7df6-4c6e-85b9-991961173861" providerId="ADAL" clId="{39FF7A2A-FC9B-4286-9ACA-F2667F8283BA}" dt="2021-10-26T14:25:32.913" v="300" actId="20577"/>
          <ac:spMkLst>
            <pc:docMk/>
            <pc:sldMk cId="1940951270" sldId="263"/>
            <ac:spMk id="5" creationId="{697DF7C9-B778-42B8-A448-32A0EBFDD56E}"/>
          </ac:spMkLst>
        </pc:spChg>
      </pc:sldChg>
      <pc:sldChg chg="modSp add">
        <pc:chgData name="Kamila Jančeková" userId="656db89b-7df6-4c6e-85b9-991961173861" providerId="ADAL" clId="{39FF7A2A-FC9B-4286-9ACA-F2667F8283BA}" dt="2021-10-26T14:33:11.519" v="402" actId="20577"/>
        <pc:sldMkLst>
          <pc:docMk/>
          <pc:sldMk cId="2973861617" sldId="264"/>
        </pc:sldMkLst>
        <pc:spChg chg="mod">
          <ac:chgData name="Kamila Jančeková" userId="656db89b-7df6-4c6e-85b9-991961173861" providerId="ADAL" clId="{39FF7A2A-FC9B-4286-9ACA-F2667F8283BA}" dt="2021-10-26T14:32:07.156" v="379" actId="20577"/>
          <ac:spMkLst>
            <pc:docMk/>
            <pc:sldMk cId="2973861617" sldId="264"/>
            <ac:spMk id="4" creationId="{B626F65B-5735-46C7-8FA3-7C7A1D465587}"/>
          </ac:spMkLst>
        </pc:spChg>
        <pc:spChg chg="mod">
          <ac:chgData name="Kamila Jančeková" userId="656db89b-7df6-4c6e-85b9-991961173861" providerId="ADAL" clId="{39FF7A2A-FC9B-4286-9ACA-F2667F8283BA}" dt="2021-10-26T14:33:11.519" v="402" actId="20577"/>
          <ac:spMkLst>
            <pc:docMk/>
            <pc:sldMk cId="2973861617" sldId="264"/>
            <ac:spMk id="5" creationId="{CB3C8726-A047-4C34-8231-6F11535719DB}"/>
          </ac:spMkLst>
        </pc:spChg>
      </pc:sldChg>
      <pc:sldChg chg="modSp add">
        <pc:chgData name="Kamila Jančeková" userId="656db89b-7df6-4c6e-85b9-991961173861" providerId="ADAL" clId="{39FF7A2A-FC9B-4286-9ACA-F2667F8283BA}" dt="2021-10-26T14:42:48.266" v="682" actId="20577"/>
        <pc:sldMkLst>
          <pc:docMk/>
          <pc:sldMk cId="1590029649" sldId="266"/>
        </pc:sldMkLst>
        <pc:spChg chg="mod">
          <ac:chgData name="Kamila Jančeková" userId="656db89b-7df6-4c6e-85b9-991961173861" providerId="ADAL" clId="{39FF7A2A-FC9B-4286-9ACA-F2667F8283BA}" dt="2021-10-26T14:42:48.266" v="682" actId="20577"/>
          <ac:spMkLst>
            <pc:docMk/>
            <pc:sldMk cId="1590029649" sldId="266"/>
            <ac:spMk id="4" creationId="{00759EB0-C458-402F-B9CA-0E237BAAD1AB}"/>
          </ac:spMkLst>
        </pc:spChg>
        <pc:spChg chg="mod">
          <ac:chgData name="Kamila Jančeková" userId="656db89b-7df6-4c6e-85b9-991961173861" providerId="ADAL" clId="{39FF7A2A-FC9B-4286-9ACA-F2667F8283BA}" dt="2021-10-26T14:39:49.991" v="646" actId="20577"/>
          <ac:spMkLst>
            <pc:docMk/>
            <pc:sldMk cId="1590029649" sldId="266"/>
            <ac:spMk id="5" creationId="{E8277DDB-6413-4850-AC8A-E25A06582BA3}"/>
          </ac:spMkLst>
        </pc:spChg>
      </pc:sldChg>
      <pc:sldChg chg="addSp modSp add">
        <pc:chgData name="Kamila Jančeková" userId="656db89b-7df6-4c6e-85b9-991961173861" providerId="ADAL" clId="{39FF7A2A-FC9B-4286-9ACA-F2667F8283BA}" dt="2021-10-26T14:42:22.469" v="651" actId="1076"/>
        <pc:sldMkLst>
          <pc:docMk/>
          <pc:sldMk cId="2926559684" sldId="267"/>
        </pc:sldMkLst>
        <pc:picChg chg="add mod">
          <ac:chgData name="Kamila Jančeková" userId="656db89b-7df6-4c6e-85b9-991961173861" providerId="ADAL" clId="{39FF7A2A-FC9B-4286-9ACA-F2667F8283BA}" dt="2021-10-26T14:42:22.469" v="651" actId="1076"/>
          <ac:picMkLst>
            <pc:docMk/>
            <pc:sldMk cId="2926559684" sldId="267"/>
            <ac:picMk id="6" creationId="{987D804B-D35D-46DB-B8CE-091DCB345168}"/>
          </ac:picMkLst>
        </pc:picChg>
      </pc:sldChg>
      <pc:sldChg chg="addSp modSp add">
        <pc:chgData name="Kamila Jančeková" userId="656db89b-7df6-4c6e-85b9-991961173861" providerId="ADAL" clId="{39FF7A2A-FC9B-4286-9ACA-F2667F8283BA}" dt="2021-10-26T14:45:29.893" v="685" actId="1076"/>
        <pc:sldMkLst>
          <pc:docMk/>
          <pc:sldMk cId="4199568792" sldId="268"/>
        </pc:sldMkLst>
        <pc:picChg chg="add mod">
          <ac:chgData name="Kamila Jančeková" userId="656db89b-7df6-4c6e-85b9-991961173861" providerId="ADAL" clId="{39FF7A2A-FC9B-4286-9ACA-F2667F8283BA}" dt="2021-10-26T14:45:29.893" v="685" actId="1076"/>
          <ac:picMkLst>
            <pc:docMk/>
            <pc:sldMk cId="4199568792" sldId="268"/>
            <ac:picMk id="6" creationId="{5EC48419-11D1-418D-A42F-C5DEBB5EA48E}"/>
          </ac:picMkLst>
        </pc:picChg>
      </pc:sldChg>
      <pc:sldChg chg="addSp modSp add">
        <pc:chgData name="Kamila Jančeková" userId="656db89b-7df6-4c6e-85b9-991961173861" providerId="ADAL" clId="{39FF7A2A-FC9B-4286-9ACA-F2667F8283BA}" dt="2021-10-26T14:46:03.250" v="689" actId="1076"/>
        <pc:sldMkLst>
          <pc:docMk/>
          <pc:sldMk cId="3636111043" sldId="269"/>
        </pc:sldMkLst>
        <pc:picChg chg="add mod">
          <ac:chgData name="Kamila Jančeková" userId="656db89b-7df6-4c6e-85b9-991961173861" providerId="ADAL" clId="{39FF7A2A-FC9B-4286-9ACA-F2667F8283BA}" dt="2021-10-26T14:46:03.250" v="689" actId="1076"/>
          <ac:picMkLst>
            <pc:docMk/>
            <pc:sldMk cId="3636111043" sldId="269"/>
            <ac:picMk id="6" creationId="{AA21E0C1-6EBD-48ED-8029-C67E917ECF39}"/>
          </ac:picMkLst>
        </pc:picChg>
      </pc:sldChg>
      <pc:sldChg chg="addSp modSp add">
        <pc:chgData name="Kamila Jančeková" userId="656db89b-7df6-4c6e-85b9-991961173861" providerId="ADAL" clId="{39FF7A2A-FC9B-4286-9ACA-F2667F8283BA}" dt="2021-11-04T12:33:41.839" v="707" actId="20577"/>
        <pc:sldMkLst>
          <pc:docMk/>
          <pc:sldMk cId="2624455432" sldId="270"/>
        </pc:sldMkLst>
        <pc:spChg chg="mod">
          <ac:chgData name="Kamila Jančeková" userId="656db89b-7df6-4c6e-85b9-991961173861" providerId="ADAL" clId="{39FF7A2A-FC9B-4286-9ACA-F2667F8283BA}" dt="2021-11-04T12:33:41.839" v="707" actId="20577"/>
          <ac:spMkLst>
            <pc:docMk/>
            <pc:sldMk cId="2624455432" sldId="270"/>
            <ac:spMk id="2" creationId="{2D44D739-D5C4-4033-A7CB-C49D78C2506E}"/>
          </ac:spMkLst>
        </pc:spChg>
        <pc:picChg chg="add mod">
          <ac:chgData name="Kamila Jančeková" userId="656db89b-7df6-4c6e-85b9-991961173861" providerId="ADAL" clId="{39FF7A2A-FC9B-4286-9ACA-F2667F8283BA}" dt="2021-10-26T14:50:36.149" v="695" actId="1076"/>
          <ac:picMkLst>
            <pc:docMk/>
            <pc:sldMk cId="2624455432" sldId="270"/>
            <ac:picMk id="6" creationId="{7803BBCC-84D1-4DC6-8964-6985FDBB4ADB}"/>
          </ac:picMkLst>
        </pc:picChg>
      </pc:sldChg>
      <pc:sldChg chg="addSp modSp add">
        <pc:chgData name="Kamila Jančeková" userId="656db89b-7df6-4c6e-85b9-991961173861" providerId="ADAL" clId="{39FF7A2A-FC9B-4286-9ACA-F2667F8283BA}" dt="2021-10-26T14:51:15.665" v="700" actId="1076"/>
        <pc:sldMkLst>
          <pc:docMk/>
          <pc:sldMk cId="1427949968" sldId="271"/>
        </pc:sldMkLst>
        <pc:picChg chg="add mod">
          <ac:chgData name="Kamila Jančeková" userId="656db89b-7df6-4c6e-85b9-991961173861" providerId="ADAL" clId="{39FF7A2A-FC9B-4286-9ACA-F2667F8283BA}" dt="2021-10-26T14:51:15.665" v="700" actId="1076"/>
          <ac:picMkLst>
            <pc:docMk/>
            <pc:sldMk cId="1427949968" sldId="271"/>
            <ac:picMk id="6" creationId="{C0252D14-0B86-4443-BA59-FFF6FFACCE38}"/>
          </ac:picMkLst>
        </pc:picChg>
      </pc:sldChg>
      <pc:sldChg chg="modSp">
        <pc:chgData name="Kamila Jančeková" userId="656db89b-7df6-4c6e-85b9-991961173861" providerId="ADAL" clId="{39FF7A2A-FC9B-4286-9ACA-F2667F8283BA}" dt="2021-11-04T12:55:27.825" v="761" actId="20577"/>
        <pc:sldMkLst>
          <pc:docMk/>
          <pc:sldMk cId="1483177880" sldId="282"/>
        </pc:sldMkLst>
        <pc:spChg chg="mod">
          <ac:chgData name="Kamila Jančeková" userId="656db89b-7df6-4c6e-85b9-991961173861" providerId="ADAL" clId="{39FF7A2A-FC9B-4286-9ACA-F2667F8283BA}" dt="2021-11-04T12:55:27.825" v="761" actId="20577"/>
          <ac:spMkLst>
            <pc:docMk/>
            <pc:sldMk cId="1483177880" sldId="282"/>
            <ac:spMk id="5" creationId="{1F19EB34-ACDC-4C48-971C-282B259C6AFB}"/>
          </ac:spMkLst>
        </pc:spChg>
      </pc:sldChg>
      <pc:sldChg chg="modSp">
        <pc:chgData name="Kamila Jančeková" userId="656db89b-7df6-4c6e-85b9-991961173861" providerId="ADAL" clId="{39FF7A2A-FC9B-4286-9ACA-F2667F8283BA}" dt="2021-11-04T12:34:06.260" v="727" actId="20577"/>
        <pc:sldMkLst>
          <pc:docMk/>
          <pc:sldMk cId="2340386647" sldId="286"/>
        </pc:sldMkLst>
        <pc:spChg chg="mod">
          <ac:chgData name="Kamila Jančeková" userId="656db89b-7df6-4c6e-85b9-991961173861" providerId="ADAL" clId="{39FF7A2A-FC9B-4286-9ACA-F2667F8283BA}" dt="2021-11-04T12:34:06.260" v="727" actId="20577"/>
          <ac:spMkLst>
            <pc:docMk/>
            <pc:sldMk cId="2340386647" sldId="286"/>
            <ac:spMk id="2" creationId="{7D0D6E3D-9C88-4925-90B9-5CC9D6B384DB}"/>
          </ac:spMkLst>
        </pc:spChg>
      </pc:sldChg>
      <pc:sldChg chg="modSp">
        <pc:chgData name="Kamila Jančeková" userId="656db89b-7df6-4c6e-85b9-991961173861" providerId="ADAL" clId="{39FF7A2A-FC9B-4286-9ACA-F2667F8283BA}" dt="2021-11-04T12:24:18.603" v="702" actId="20577"/>
        <pc:sldMkLst>
          <pc:docMk/>
          <pc:sldMk cId="2288425200" sldId="312"/>
        </pc:sldMkLst>
        <pc:spChg chg="mod">
          <ac:chgData name="Kamila Jančeková" userId="656db89b-7df6-4c6e-85b9-991961173861" providerId="ADAL" clId="{39FF7A2A-FC9B-4286-9ACA-F2667F8283BA}" dt="2021-11-04T12:24:18.603" v="702" actId="20577"/>
          <ac:spMkLst>
            <pc:docMk/>
            <pc:sldMk cId="2288425200" sldId="312"/>
            <ac:spMk id="4" creationId="{5FB19BC2-7433-4C14-A25F-256E60E8D7A5}"/>
          </ac:spMkLst>
        </pc:spChg>
      </pc:sldChg>
    </pc:docChg>
  </pc:docChgLst>
  <pc:docChgLst>
    <pc:chgData name="Kamila Jančeková" userId="656db89b-7df6-4c6e-85b9-991961173861" providerId="ADAL" clId="{A40BCC70-9374-4130-A4D0-69D3A0FE6E9A}"/>
    <pc:docChg chg="undo custSel addSld delSld modSld sldOrd">
      <pc:chgData name="Kamila Jančeková" userId="656db89b-7df6-4c6e-85b9-991961173861" providerId="ADAL" clId="{A40BCC70-9374-4130-A4D0-69D3A0FE6E9A}" dt="2021-10-29T17:47:47.238" v="11790" actId="1076"/>
      <pc:docMkLst>
        <pc:docMk/>
      </pc:docMkLst>
      <pc:sldChg chg="modSp">
        <pc:chgData name="Kamila Jančeková" userId="656db89b-7df6-4c6e-85b9-991961173861" providerId="ADAL" clId="{A40BCC70-9374-4130-A4D0-69D3A0FE6E9A}" dt="2021-10-29T16:13:08.632" v="1991" actId="20577"/>
        <pc:sldMkLst>
          <pc:docMk/>
          <pc:sldMk cId="233114217" sldId="258"/>
        </pc:sldMkLst>
        <pc:spChg chg="mod">
          <ac:chgData name="Kamila Jančeková" userId="656db89b-7df6-4c6e-85b9-991961173861" providerId="ADAL" clId="{A40BCC70-9374-4130-A4D0-69D3A0FE6E9A}" dt="2021-10-29T16:13:08.632" v="1991" actId="20577"/>
          <ac:spMkLst>
            <pc:docMk/>
            <pc:sldMk cId="233114217" sldId="258"/>
            <ac:spMk id="4" creationId="{28656D36-E7A5-4CD0-B8B7-FE8582403B8B}"/>
          </ac:spMkLst>
        </pc:spChg>
      </pc:sldChg>
      <pc:sldChg chg="ord">
        <pc:chgData name="Kamila Jančeková" userId="656db89b-7df6-4c6e-85b9-991961173861" providerId="ADAL" clId="{A40BCC70-9374-4130-A4D0-69D3A0FE6E9A}" dt="2021-10-29T14:39:06.761" v="925"/>
        <pc:sldMkLst>
          <pc:docMk/>
          <pc:sldMk cId="2752731174" sldId="259"/>
        </pc:sldMkLst>
      </pc:sldChg>
      <pc:sldChg chg="modSp">
        <pc:chgData name="Kamila Jančeková" userId="656db89b-7df6-4c6e-85b9-991961173861" providerId="ADAL" clId="{A40BCC70-9374-4130-A4D0-69D3A0FE6E9A}" dt="2021-10-29T16:15:28.012" v="2013" actId="14100"/>
        <pc:sldMkLst>
          <pc:docMk/>
          <pc:sldMk cId="0" sldId="261"/>
        </pc:sldMkLst>
        <pc:spChg chg="mod">
          <ac:chgData name="Kamila Jančeková" userId="656db89b-7df6-4c6e-85b9-991961173861" providerId="ADAL" clId="{A40BCC70-9374-4130-A4D0-69D3A0FE6E9A}" dt="2021-10-29T16:15:28.012" v="2013" actId="14100"/>
          <ac:spMkLst>
            <pc:docMk/>
            <pc:sldMk cId="0" sldId="261"/>
            <ac:spMk id="7170" creationId="{E2D20659-7C3C-4F84-9367-51248DFA557D}"/>
          </ac:spMkLst>
        </pc:spChg>
        <pc:spChg chg="mod">
          <ac:chgData name="Kamila Jančeková" userId="656db89b-7df6-4c6e-85b9-991961173861" providerId="ADAL" clId="{A40BCC70-9374-4130-A4D0-69D3A0FE6E9A}" dt="2021-10-29T16:15:18.301" v="2011" actId="1076"/>
          <ac:spMkLst>
            <pc:docMk/>
            <pc:sldMk cId="0" sldId="261"/>
            <ac:spMk id="7171" creationId="{5E76922C-5AAF-494A-9BBF-825C9A673BAF}"/>
          </ac:spMkLst>
        </pc:spChg>
      </pc:sldChg>
      <pc:sldChg chg="delSp">
        <pc:chgData name="Kamila Jančeková" userId="656db89b-7df6-4c6e-85b9-991961173861" providerId="ADAL" clId="{A40BCC70-9374-4130-A4D0-69D3A0FE6E9A}" dt="2021-10-29T16:14:16.039" v="2007" actId="478"/>
        <pc:sldMkLst>
          <pc:docMk/>
          <pc:sldMk cId="2926559684" sldId="267"/>
        </pc:sldMkLst>
        <pc:spChg chg="del">
          <ac:chgData name="Kamila Jančeková" userId="656db89b-7df6-4c6e-85b9-991961173861" providerId="ADAL" clId="{A40BCC70-9374-4130-A4D0-69D3A0FE6E9A}" dt="2021-10-29T16:14:16.039" v="2007" actId="478"/>
          <ac:spMkLst>
            <pc:docMk/>
            <pc:sldMk cId="2926559684" sldId="267"/>
            <ac:spMk id="4" creationId="{0998DA46-13A7-4730-A24E-88A189CB36ED}"/>
          </ac:spMkLst>
        </pc:spChg>
        <pc:spChg chg="del">
          <ac:chgData name="Kamila Jančeková" userId="656db89b-7df6-4c6e-85b9-991961173861" providerId="ADAL" clId="{A40BCC70-9374-4130-A4D0-69D3A0FE6E9A}" dt="2021-10-29T15:42:44.636" v="1563" actId="478"/>
          <ac:spMkLst>
            <pc:docMk/>
            <pc:sldMk cId="2926559684" sldId="267"/>
            <ac:spMk id="5" creationId="{63F43FC9-6D61-4CC5-918F-34743FF30A58}"/>
          </ac:spMkLst>
        </pc:spChg>
      </pc:sldChg>
      <pc:sldChg chg="delSp">
        <pc:chgData name="Kamila Jančeková" userId="656db89b-7df6-4c6e-85b9-991961173861" providerId="ADAL" clId="{A40BCC70-9374-4130-A4D0-69D3A0FE6E9A}" dt="2021-10-29T16:14:10.354" v="2006" actId="478"/>
        <pc:sldMkLst>
          <pc:docMk/>
          <pc:sldMk cId="4199568792" sldId="268"/>
        </pc:sldMkLst>
        <pc:spChg chg="del">
          <ac:chgData name="Kamila Jančeková" userId="656db89b-7df6-4c6e-85b9-991961173861" providerId="ADAL" clId="{A40BCC70-9374-4130-A4D0-69D3A0FE6E9A}" dt="2021-10-29T16:14:07.547" v="2005" actId="478"/>
          <ac:spMkLst>
            <pc:docMk/>
            <pc:sldMk cId="4199568792" sldId="268"/>
            <ac:spMk id="4" creationId="{88F11D73-4CF7-49EA-AA14-7EB8283D4572}"/>
          </ac:spMkLst>
        </pc:spChg>
        <pc:spChg chg="del">
          <ac:chgData name="Kamila Jančeková" userId="656db89b-7df6-4c6e-85b9-991961173861" providerId="ADAL" clId="{A40BCC70-9374-4130-A4D0-69D3A0FE6E9A}" dt="2021-10-29T16:14:10.354" v="2006" actId="478"/>
          <ac:spMkLst>
            <pc:docMk/>
            <pc:sldMk cId="4199568792" sldId="268"/>
            <ac:spMk id="5" creationId="{66409A67-3842-4C82-8F0A-61C4607C63F5}"/>
          </ac:spMkLst>
        </pc:spChg>
      </pc:sldChg>
      <pc:sldChg chg="delSp">
        <pc:chgData name="Kamila Jančeková" userId="656db89b-7df6-4c6e-85b9-991961173861" providerId="ADAL" clId="{A40BCC70-9374-4130-A4D0-69D3A0FE6E9A}" dt="2021-10-29T16:14:01.447" v="2004" actId="478"/>
        <pc:sldMkLst>
          <pc:docMk/>
          <pc:sldMk cId="3636111043" sldId="269"/>
        </pc:sldMkLst>
        <pc:spChg chg="del">
          <ac:chgData name="Kamila Jančeková" userId="656db89b-7df6-4c6e-85b9-991961173861" providerId="ADAL" clId="{A40BCC70-9374-4130-A4D0-69D3A0FE6E9A}" dt="2021-10-29T16:13:58.936" v="2003" actId="478"/>
          <ac:spMkLst>
            <pc:docMk/>
            <pc:sldMk cId="3636111043" sldId="269"/>
            <ac:spMk id="4" creationId="{545174BD-F59C-46EC-A1F3-1A5921A1FFE2}"/>
          </ac:spMkLst>
        </pc:spChg>
        <pc:spChg chg="del">
          <ac:chgData name="Kamila Jančeková" userId="656db89b-7df6-4c6e-85b9-991961173861" providerId="ADAL" clId="{A40BCC70-9374-4130-A4D0-69D3A0FE6E9A}" dt="2021-10-29T16:14:01.447" v="2004" actId="478"/>
          <ac:spMkLst>
            <pc:docMk/>
            <pc:sldMk cId="3636111043" sldId="269"/>
            <ac:spMk id="5" creationId="{FBA2BCA5-09A7-404D-8245-C3F2299F9497}"/>
          </ac:spMkLst>
        </pc:spChg>
      </pc:sldChg>
      <pc:sldChg chg="delSp">
        <pc:chgData name="Kamila Jančeková" userId="656db89b-7df6-4c6e-85b9-991961173861" providerId="ADAL" clId="{A40BCC70-9374-4130-A4D0-69D3A0FE6E9A}" dt="2021-10-29T16:13:50.497" v="2002" actId="478"/>
        <pc:sldMkLst>
          <pc:docMk/>
          <pc:sldMk cId="2624455432" sldId="270"/>
        </pc:sldMkLst>
        <pc:spChg chg="del">
          <ac:chgData name="Kamila Jančeková" userId="656db89b-7df6-4c6e-85b9-991961173861" providerId="ADAL" clId="{A40BCC70-9374-4130-A4D0-69D3A0FE6E9A}" dt="2021-10-29T16:13:50.497" v="2002" actId="478"/>
          <ac:spMkLst>
            <pc:docMk/>
            <pc:sldMk cId="2624455432" sldId="270"/>
            <ac:spMk id="4" creationId="{7160641E-1CA3-4C6B-8A77-FCA3A39C6B69}"/>
          </ac:spMkLst>
        </pc:spChg>
        <pc:spChg chg="del">
          <ac:chgData name="Kamila Jančeková" userId="656db89b-7df6-4c6e-85b9-991961173861" providerId="ADAL" clId="{A40BCC70-9374-4130-A4D0-69D3A0FE6E9A}" dt="2021-10-29T15:42:51.855" v="1564" actId="478"/>
          <ac:spMkLst>
            <pc:docMk/>
            <pc:sldMk cId="2624455432" sldId="270"/>
            <ac:spMk id="5" creationId="{33F4FEF2-625B-4C9B-9B30-2C2DD83A6EBA}"/>
          </ac:spMkLst>
        </pc:spChg>
      </pc:sldChg>
      <pc:sldChg chg="delSp modSp">
        <pc:chgData name="Kamila Jančeková" userId="656db89b-7df6-4c6e-85b9-991961173861" providerId="ADAL" clId="{A40BCC70-9374-4130-A4D0-69D3A0FE6E9A}" dt="2021-10-29T16:13:41.498" v="2001" actId="20577"/>
        <pc:sldMkLst>
          <pc:docMk/>
          <pc:sldMk cId="1427949968" sldId="271"/>
        </pc:sldMkLst>
        <pc:spChg chg="mod">
          <ac:chgData name="Kamila Jančeková" userId="656db89b-7df6-4c6e-85b9-991961173861" providerId="ADAL" clId="{A40BCC70-9374-4130-A4D0-69D3A0FE6E9A}" dt="2021-10-29T16:13:41.498" v="2001" actId="20577"/>
          <ac:spMkLst>
            <pc:docMk/>
            <pc:sldMk cId="1427949968" sldId="271"/>
            <ac:spMk id="4" creationId="{CBF573FE-98AE-4995-A1A5-C1824C1BC1B0}"/>
          </ac:spMkLst>
        </pc:spChg>
        <pc:spChg chg="del">
          <ac:chgData name="Kamila Jančeková" userId="656db89b-7df6-4c6e-85b9-991961173861" providerId="ADAL" clId="{A40BCC70-9374-4130-A4D0-69D3A0FE6E9A}" dt="2021-10-29T15:43:01.454" v="1565" actId="478"/>
          <ac:spMkLst>
            <pc:docMk/>
            <pc:sldMk cId="1427949968" sldId="271"/>
            <ac:spMk id="5" creationId="{CB460393-E6F8-4FCB-80C6-8684FD61423C}"/>
          </ac:spMkLst>
        </pc:spChg>
        <pc:picChg chg="mod modCrop">
          <ac:chgData name="Kamila Jančeková" userId="656db89b-7df6-4c6e-85b9-991961173861" providerId="ADAL" clId="{A40BCC70-9374-4130-A4D0-69D3A0FE6E9A}" dt="2021-10-29T15:44:08.293" v="1579" actId="1076"/>
          <ac:picMkLst>
            <pc:docMk/>
            <pc:sldMk cId="1427949968" sldId="271"/>
            <ac:picMk id="6" creationId="{C0252D14-0B86-4443-BA59-FFF6FFACCE38}"/>
          </ac:picMkLst>
        </pc:picChg>
      </pc:sldChg>
      <pc:sldChg chg="addSp modSp add ord">
        <pc:chgData name="Kamila Jančeková" userId="656db89b-7df6-4c6e-85b9-991961173861" providerId="ADAL" clId="{A40BCC70-9374-4130-A4D0-69D3A0FE6E9A}" dt="2021-10-29T14:46:05.123" v="1036" actId="14100"/>
        <pc:sldMkLst>
          <pc:docMk/>
          <pc:sldMk cId="3057754960" sldId="272"/>
        </pc:sldMkLst>
        <pc:spChg chg="mod">
          <ac:chgData name="Kamila Jančeková" userId="656db89b-7df6-4c6e-85b9-991961173861" providerId="ADAL" clId="{A40BCC70-9374-4130-A4D0-69D3A0FE6E9A}" dt="2021-10-29T08:31:49.676" v="12" actId="20577"/>
          <ac:spMkLst>
            <pc:docMk/>
            <pc:sldMk cId="3057754960" sldId="272"/>
            <ac:spMk id="4" creationId="{3A225E28-6A2F-4BA5-817A-99F90027EDBF}"/>
          </ac:spMkLst>
        </pc:spChg>
        <pc:spChg chg="mod">
          <ac:chgData name="Kamila Jančeková" userId="656db89b-7df6-4c6e-85b9-991961173861" providerId="ADAL" clId="{A40BCC70-9374-4130-A4D0-69D3A0FE6E9A}" dt="2021-10-29T14:06:27.091" v="543" actId="20577"/>
          <ac:spMkLst>
            <pc:docMk/>
            <pc:sldMk cId="3057754960" sldId="272"/>
            <ac:spMk id="5" creationId="{450FE629-974D-4D3A-B8EF-ACB2E426C5C4}"/>
          </ac:spMkLst>
        </pc:spChg>
        <pc:spChg chg="add mod">
          <ac:chgData name="Kamila Jančeková" userId="656db89b-7df6-4c6e-85b9-991961173861" providerId="ADAL" clId="{A40BCC70-9374-4130-A4D0-69D3A0FE6E9A}" dt="2021-10-29T14:45:52.698" v="1033" actId="207"/>
          <ac:spMkLst>
            <pc:docMk/>
            <pc:sldMk cId="3057754960" sldId="272"/>
            <ac:spMk id="6" creationId="{9A6495DF-4719-45B3-8D31-F82F5EDBDA0D}"/>
          </ac:spMkLst>
        </pc:spChg>
        <pc:spChg chg="add mod">
          <ac:chgData name="Kamila Jančeková" userId="656db89b-7df6-4c6e-85b9-991961173861" providerId="ADAL" clId="{A40BCC70-9374-4130-A4D0-69D3A0FE6E9A}" dt="2021-10-29T14:46:05.123" v="1036" actId="14100"/>
          <ac:spMkLst>
            <pc:docMk/>
            <pc:sldMk cId="3057754960" sldId="272"/>
            <ac:spMk id="7" creationId="{06396E21-0142-4941-A019-E214C15E8ADA}"/>
          </ac:spMkLst>
        </pc:spChg>
      </pc:sldChg>
      <pc:sldChg chg="modSp add">
        <pc:chgData name="Kamila Jančeková" userId="656db89b-7df6-4c6e-85b9-991961173861" providerId="ADAL" clId="{A40BCC70-9374-4130-A4D0-69D3A0FE6E9A}" dt="2021-10-29T16:43:53.103" v="2548" actId="20577"/>
        <pc:sldMkLst>
          <pc:docMk/>
          <pc:sldMk cId="3051721845" sldId="273"/>
        </pc:sldMkLst>
        <pc:spChg chg="mod">
          <ac:chgData name="Kamila Jančeková" userId="656db89b-7df6-4c6e-85b9-991961173861" providerId="ADAL" clId="{A40BCC70-9374-4130-A4D0-69D3A0FE6E9A}" dt="2021-10-29T08:32:06.014" v="34" actId="20577"/>
          <ac:spMkLst>
            <pc:docMk/>
            <pc:sldMk cId="3051721845" sldId="273"/>
            <ac:spMk id="4" creationId="{3710C66A-EFE5-4CB0-ABBF-45CAD6D5FFE6}"/>
          </ac:spMkLst>
        </pc:spChg>
        <pc:spChg chg="mod">
          <ac:chgData name="Kamila Jančeková" userId="656db89b-7df6-4c6e-85b9-991961173861" providerId="ADAL" clId="{A40BCC70-9374-4130-A4D0-69D3A0FE6E9A}" dt="2021-10-29T16:43:53.103" v="2548" actId="20577"/>
          <ac:spMkLst>
            <pc:docMk/>
            <pc:sldMk cId="3051721845" sldId="273"/>
            <ac:spMk id="5" creationId="{5F1BDF04-60FA-47F3-A729-EE34673C6DA2}"/>
          </ac:spMkLst>
        </pc:spChg>
      </pc:sldChg>
      <pc:sldChg chg="modSp add">
        <pc:chgData name="Kamila Jančeková" userId="656db89b-7df6-4c6e-85b9-991961173861" providerId="ADAL" clId="{A40BCC70-9374-4130-A4D0-69D3A0FE6E9A}" dt="2021-10-29T16:51:08.028" v="3347" actId="20577"/>
        <pc:sldMkLst>
          <pc:docMk/>
          <pc:sldMk cId="2251284809" sldId="274"/>
        </pc:sldMkLst>
        <pc:spChg chg="mod">
          <ac:chgData name="Kamila Jančeková" userId="656db89b-7df6-4c6e-85b9-991961173861" providerId="ADAL" clId="{A40BCC70-9374-4130-A4D0-69D3A0FE6E9A}" dt="2021-10-29T16:45:25.621" v="2788" actId="20577"/>
          <ac:spMkLst>
            <pc:docMk/>
            <pc:sldMk cId="2251284809" sldId="274"/>
            <ac:spMk id="4" creationId="{43EA6716-607D-4034-ADE1-EF1C61856AF7}"/>
          </ac:spMkLst>
        </pc:spChg>
        <pc:spChg chg="mod">
          <ac:chgData name="Kamila Jančeková" userId="656db89b-7df6-4c6e-85b9-991961173861" providerId="ADAL" clId="{A40BCC70-9374-4130-A4D0-69D3A0FE6E9A}" dt="2021-10-29T16:51:08.028" v="3347" actId="20577"/>
          <ac:spMkLst>
            <pc:docMk/>
            <pc:sldMk cId="2251284809" sldId="274"/>
            <ac:spMk id="5" creationId="{E23F319C-DED8-4129-A4E3-68D243E6FBBD}"/>
          </ac:spMkLst>
        </pc:spChg>
      </pc:sldChg>
      <pc:sldChg chg="modSp add">
        <pc:chgData name="Kamila Jančeková" userId="656db89b-7df6-4c6e-85b9-991961173861" providerId="ADAL" clId="{A40BCC70-9374-4130-A4D0-69D3A0FE6E9A}" dt="2021-10-29T16:58:14.358" v="4688" actId="6549"/>
        <pc:sldMkLst>
          <pc:docMk/>
          <pc:sldMk cId="3226848638" sldId="275"/>
        </pc:sldMkLst>
        <pc:spChg chg="mod">
          <ac:chgData name="Kamila Jančeková" userId="656db89b-7df6-4c6e-85b9-991961173861" providerId="ADAL" clId="{A40BCC70-9374-4130-A4D0-69D3A0FE6E9A}" dt="2021-10-29T08:34:57.239" v="98" actId="20577"/>
          <ac:spMkLst>
            <pc:docMk/>
            <pc:sldMk cId="3226848638" sldId="275"/>
            <ac:spMk id="4" creationId="{D32A2054-789D-4E0D-A6B9-F41E2BCF1E66}"/>
          </ac:spMkLst>
        </pc:spChg>
        <pc:spChg chg="mod">
          <ac:chgData name="Kamila Jančeková" userId="656db89b-7df6-4c6e-85b9-991961173861" providerId="ADAL" clId="{A40BCC70-9374-4130-A4D0-69D3A0FE6E9A}" dt="2021-10-29T16:58:14.358" v="4688" actId="6549"/>
          <ac:spMkLst>
            <pc:docMk/>
            <pc:sldMk cId="3226848638" sldId="275"/>
            <ac:spMk id="5" creationId="{0E814764-F29C-4725-B236-C7BE99C46F44}"/>
          </ac:spMkLst>
        </pc:spChg>
      </pc:sldChg>
      <pc:sldChg chg="modSp add">
        <pc:chgData name="Kamila Jančeková" userId="656db89b-7df6-4c6e-85b9-991961173861" providerId="ADAL" clId="{A40BCC70-9374-4130-A4D0-69D3A0FE6E9A}" dt="2021-10-29T17:06:22.777" v="6113" actId="20577"/>
        <pc:sldMkLst>
          <pc:docMk/>
          <pc:sldMk cId="1423539457" sldId="276"/>
        </pc:sldMkLst>
        <pc:spChg chg="mod">
          <ac:chgData name="Kamila Jančeková" userId="656db89b-7df6-4c6e-85b9-991961173861" providerId="ADAL" clId="{A40BCC70-9374-4130-A4D0-69D3A0FE6E9A}" dt="2021-10-29T08:39:31.822" v="147" actId="20577"/>
          <ac:spMkLst>
            <pc:docMk/>
            <pc:sldMk cId="1423539457" sldId="276"/>
            <ac:spMk id="4" creationId="{8AD5707F-8776-42BA-AF4B-3BDBCCAB726B}"/>
          </ac:spMkLst>
        </pc:spChg>
        <pc:spChg chg="mod">
          <ac:chgData name="Kamila Jančeková" userId="656db89b-7df6-4c6e-85b9-991961173861" providerId="ADAL" clId="{A40BCC70-9374-4130-A4D0-69D3A0FE6E9A}" dt="2021-10-29T17:06:22.777" v="6113" actId="20577"/>
          <ac:spMkLst>
            <pc:docMk/>
            <pc:sldMk cId="1423539457" sldId="276"/>
            <ac:spMk id="5" creationId="{11620E10-BB00-4930-8193-F6C87CEF68B4}"/>
          </ac:spMkLst>
        </pc:spChg>
      </pc:sldChg>
      <pc:sldChg chg="addSp delSp modSp add">
        <pc:chgData name="Kamila Jančeková" userId="656db89b-7df6-4c6e-85b9-991961173861" providerId="ADAL" clId="{A40BCC70-9374-4130-A4D0-69D3A0FE6E9A}" dt="2021-10-29T17:12:12.373" v="6617" actId="20577"/>
        <pc:sldMkLst>
          <pc:docMk/>
          <pc:sldMk cId="2569205200" sldId="277"/>
        </pc:sldMkLst>
        <pc:spChg chg="mod">
          <ac:chgData name="Kamila Jančeková" userId="656db89b-7df6-4c6e-85b9-991961173861" providerId="ADAL" clId="{A40BCC70-9374-4130-A4D0-69D3A0FE6E9A}" dt="2021-10-29T08:40:35.157" v="152"/>
          <ac:spMkLst>
            <pc:docMk/>
            <pc:sldMk cId="2569205200" sldId="277"/>
            <ac:spMk id="4" creationId="{0C68EC57-A13C-4278-BCF2-E24F208F7079}"/>
          </ac:spMkLst>
        </pc:spChg>
        <pc:spChg chg="mod">
          <ac:chgData name="Kamila Jančeková" userId="656db89b-7df6-4c6e-85b9-991961173861" providerId="ADAL" clId="{A40BCC70-9374-4130-A4D0-69D3A0FE6E9A}" dt="2021-10-29T17:12:12.373" v="6617" actId="20577"/>
          <ac:spMkLst>
            <pc:docMk/>
            <pc:sldMk cId="2569205200" sldId="277"/>
            <ac:spMk id="5" creationId="{B3D88F44-BC63-4CBD-96BA-2A5A13F23B8E}"/>
          </ac:spMkLst>
        </pc:spChg>
        <pc:spChg chg="add del">
          <ac:chgData name="Kamila Jančeková" userId="656db89b-7df6-4c6e-85b9-991961173861" providerId="ADAL" clId="{A40BCC70-9374-4130-A4D0-69D3A0FE6E9A}" dt="2021-10-29T08:40:18.766" v="150"/>
          <ac:spMkLst>
            <pc:docMk/>
            <pc:sldMk cId="2569205200" sldId="277"/>
            <ac:spMk id="6" creationId="{8262A422-D799-42C7-AD6D-872227373B36}"/>
          </ac:spMkLst>
        </pc:spChg>
      </pc:sldChg>
      <pc:sldChg chg="modSp add">
        <pc:chgData name="Kamila Jančeková" userId="656db89b-7df6-4c6e-85b9-991961173861" providerId="ADAL" clId="{A40BCC70-9374-4130-A4D0-69D3A0FE6E9A}" dt="2021-10-29T17:19:28.385" v="7848" actId="6549"/>
        <pc:sldMkLst>
          <pc:docMk/>
          <pc:sldMk cId="2026213966" sldId="278"/>
        </pc:sldMkLst>
        <pc:spChg chg="mod">
          <ac:chgData name="Kamila Jančeková" userId="656db89b-7df6-4c6e-85b9-991961173861" providerId="ADAL" clId="{A40BCC70-9374-4130-A4D0-69D3A0FE6E9A}" dt="2021-10-29T08:41:16.927" v="185" actId="20577"/>
          <ac:spMkLst>
            <pc:docMk/>
            <pc:sldMk cId="2026213966" sldId="278"/>
            <ac:spMk id="4" creationId="{98250214-2C90-4333-8689-D8225EEBD91E}"/>
          </ac:spMkLst>
        </pc:spChg>
        <pc:spChg chg="mod">
          <ac:chgData name="Kamila Jančeková" userId="656db89b-7df6-4c6e-85b9-991961173861" providerId="ADAL" clId="{A40BCC70-9374-4130-A4D0-69D3A0FE6E9A}" dt="2021-10-29T17:19:28.385" v="7848" actId="6549"/>
          <ac:spMkLst>
            <pc:docMk/>
            <pc:sldMk cId="2026213966" sldId="278"/>
            <ac:spMk id="5" creationId="{7E8E6BFC-C844-426A-89EB-E531BA51E2F8}"/>
          </ac:spMkLst>
        </pc:spChg>
      </pc:sldChg>
      <pc:sldChg chg="modSp add">
        <pc:chgData name="Kamila Jančeková" userId="656db89b-7df6-4c6e-85b9-991961173861" providerId="ADAL" clId="{A40BCC70-9374-4130-A4D0-69D3A0FE6E9A}" dt="2021-10-29T17:23:13.860" v="8593" actId="6549"/>
        <pc:sldMkLst>
          <pc:docMk/>
          <pc:sldMk cId="2598871548" sldId="279"/>
        </pc:sldMkLst>
        <pc:spChg chg="mod">
          <ac:chgData name="Kamila Jančeková" userId="656db89b-7df6-4c6e-85b9-991961173861" providerId="ADAL" clId="{A40BCC70-9374-4130-A4D0-69D3A0FE6E9A}" dt="2021-10-29T13:31:20.167" v="191"/>
          <ac:spMkLst>
            <pc:docMk/>
            <pc:sldMk cId="2598871548" sldId="279"/>
            <ac:spMk id="4" creationId="{4F2B637F-2F2D-4DC9-94B3-1A97CB9BD52A}"/>
          </ac:spMkLst>
        </pc:spChg>
        <pc:spChg chg="mod">
          <ac:chgData name="Kamila Jančeková" userId="656db89b-7df6-4c6e-85b9-991961173861" providerId="ADAL" clId="{A40BCC70-9374-4130-A4D0-69D3A0FE6E9A}" dt="2021-10-29T17:23:13.860" v="8593" actId="6549"/>
          <ac:spMkLst>
            <pc:docMk/>
            <pc:sldMk cId="2598871548" sldId="279"/>
            <ac:spMk id="5" creationId="{363977DF-E701-42F3-9474-2F8E0DC88A0D}"/>
          </ac:spMkLst>
        </pc:spChg>
      </pc:sldChg>
      <pc:sldChg chg="modSp add">
        <pc:chgData name="Kamila Jančeková" userId="656db89b-7df6-4c6e-85b9-991961173861" providerId="ADAL" clId="{A40BCC70-9374-4130-A4D0-69D3A0FE6E9A}" dt="2021-10-29T17:31:29.672" v="9850" actId="6549"/>
        <pc:sldMkLst>
          <pc:docMk/>
          <pc:sldMk cId="1420012602" sldId="280"/>
        </pc:sldMkLst>
        <pc:spChg chg="mod">
          <ac:chgData name="Kamila Jančeková" userId="656db89b-7df6-4c6e-85b9-991961173861" providerId="ADAL" clId="{A40BCC70-9374-4130-A4D0-69D3A0FE6E9A}" dt="2021-10-29T13:31:46.014" v="211" actId="20577"/>
          <ac:spMkLst>
            <pc:docMk/>
            <pc:sldMk cId="1420012602" sldId="280"/>
            <ac:spMk id="4" creationId="{A4931DC4-539B-4B86-9714-C2EABDCEAB3F}"/>
          </ac:spMkLst>
        </pc:spChg>
        <pc:spChg chg="mod">
          <ac:chgData name="Kamila Jančeková" userId="656db89b-7df6-4c6e-85b9-991961173861" providerId="ADAL" clId="{A40BCC70-9374-4130-A4D0-69D3A0FE6E9A}" dt="2021-10-29T17:31:29.672" v="9850" actId="6549"/>
          <ac:spMkLst>
            <pc:docMk/>
            <pc:sldMk cId="1420012602" sldId="280"/>
            <ac:spMk id="5" creationId="{7E737F9A-9608-467D-85FE-2D0D225D74F1}"/>
          </ac:spMkLst>
        </pc:spChg>
      </pc:sldChg>
      <pc:sldChg chg="modSp add">
        <pc:chgData name="Kamila Jančeková" userId="656db89b-7df6-4c6e-85b9-991961173861" providerId="ADAL" clId="{A40BCC70-9374-4130-A4D0-69D3A0FE6E9A}" dt="2021-10-29T13:48:35.557" v="276" actId="20577"/>
        <pc:sldMkLst>
          <pc:docMk/>
          <pc:sldMk cId="3703471799" sldId="281"/>
        </pc:sldMkLst>
        <pc:spChg chg="mod">
          <ac:chgData name="Kamila Jančeková" userId="656db89b-7df6-4c6e-85b9-991961173861" providerId="ADAL" clId="{A40BCC70-9374-4130-A4D0-69D3A0FE6E9A}" dt="2021-10-29T13:48:35.557" v="276" actId="20577"/>
          <ac:spMkLst>
            <pc:docMk/>
            <pc:sldMk cId="3703471799" sldId="281"/>
            <ac:spMk id="5" creationId="{33D43224-EC54-4E3A-89EB-37B802EFF233}"/>
          </ac:spMkLst>
        </pc:spChg>
      </pc:sldChg>
      <pc:sldChg chg="modSp add">
        <pc:chgData name="Kamila Jančeková" userId="656db89b-7df6-4c6e-85b9-991961173861" providerId="ADAL" clId="{A40BCC70-9374-4130-A4D0-69D3A0FE6E9A}" dt="2021-10-29T17:38:39.796" v="10902" actId="6549"/>
        <pc:sldMkLst>
          <pc:docMk/>
          <pc:sldMk cId="1483177880" sldId="282"/>
        </pc:sldMkLst>
        <pc:spChg chg="mod">
          <ac:chgData name="Kamila Jančeková" userId="656db89b-7df6-4c6e-85b9-991961173861" providerId="ADAL" clId="{A40BCC70-9374-4130-A4D0-69D3A0FE6E9A}" dt="2021-10-29T13:32:33.456" v="251" actId="20577"/>
          <ac:spMkLst>
            <pc:docMk/>
            <pc:sldMk cId="1483177880" sldId="282"/>
            <ac:spMk id="4" creationId="{A5231B07-2CE0-486F-B51E-BCDB766DAE72}"/>
          </ac:spMkLst>
        </pc:spChg>
        <pc:spChg chg="mod">
          <ac:chgData name="Kamila Jančeková" userId="656db89b-7df6-4c6e-85b9-991961173861" providerId="ADAL" clId="{A40BCC70-9374-4130-A4D0-69D3A0FE6E9A}" dt="2021-10-29T17:38:39.796" v="10902" actId="6549"/>
          <ac:spMkLst>
            <pc:docMk/>
            <pc:sldMk cId="1483177880" sldId="282"/>
            <ac:spMk id="5" creationId="{1F19EB34-ACDC-4C48-971C-282B259C6AFB}"/>
          </ac:spMkLst>
        </pc:spChg>
      </pc:sldChg>
      <pc:sldChg chg="modSp add">
        <pc:chgData name="Kamila Jančeková" userId="656db89b-7df6-4c6e-85b9-991961173861" providerId="ADAL" clId="{A40BCC70-9374-4130-A4D0-69D3A0FE6E9A}" dt="2021-10-29T17:42:41.741" v="11732" actId="20577"/>
        <pc:sldMkLst>
          <pc:docMk/>
          <pc:sldMk cId="2400692626" sldId="283"/>
        </pc:sldMkLst>
        <pc:spChg chg="mod">
          <ac:chgData name="Kamila Jančeková" userId="656db89b-7df6-4c6e-85b9-991961173861" providerId="ADAL" clId="{A40BCC70-9374-4130-A4D0-69D3A0FE6E9A}" dt="2021-10-29T13:33:35.493" v="273" actId="20577"/>
          <ac:spMkLst>
            <pc:docMk/>
            <pc:sldMk cId="2400692626" sldId="283"/>
            <ac:spMk id="4" creationId="{07B6E9E1-3616-4F24-ACE8-FEEC5A0FC67E}"/>
          </ac:spMkLst>
        </pc:spChg>
        <pc:spChg chg="mod">
          <ac:chgData name="Kamila Jančeková" userId="656db89b-7df6-4c6e-85b9-991961173861" providerId="ADAL" clId="{A40BCC70-9374-4130-A4D0-69D3A0FE6E9A}" dt="2021-10-29T17:42:41.741" v="11732" actId="20577"/>
          <ac:spMkLst>
            <pc:docMk/>
            <pc:sldMk cId="2400692626" sldId="283"/>
            <ac:spMk id="5" creationId="{4AEF3DF2-505B-49C3-A070-B113D9E1B308}"/>
          </ac:spMkLst>
        </pc:spChg>
      </pc:sldChg>
      <pc:sldChg chg="modSp add">
        <pc:chgData name="Kamila Jančeková" userId="656db89b-7df6-4c6e-85b9-991961173861" providerId="ADAL" clId="{A40BCC70-9374-4130-A4D0-69D3A0FE6E9A}" dt="2021-10-29T14:43:14.646" v="1020" actId="20577"/>
        <pc:sldMkLst>
          <pc:docMk/>
          <pc:sldMk cId="540422387" sldId="285"/>
        </pc:sldMkLst>
        <pc:spChg chg="mod">
          <ac:chgData name="Kamila Jančeková" userId="656db89b-7df6-4c6e-85b9-991961173861" providerId="ADAL" clId="{A40BCC70-9374-4130-A4D0-69D3A0FE6E9A}" dt="2021-10-29T13:59:28.548" v="289" actId="20577"/>
          <ac:spMkLst>
            <pc:docMk/>
            <pc:sldMk cId="540422387" sldId="285"/>
            <ac:spMk id="4" creationId="{62520BED-29DB-4C15-9C46-21A7ED1288FE}"/>
          </ac:spMkLst>
        </pc:spChg>
        <pc:spChg chg="mod">
          <ac:chgData name="Kamila Jančeková" userId="656db89b-7df6-4c6e-85b9-991961173861" providerId="ADAL" clId="{A40BCC70-9374-4130-A4D0-69D3A0FE6E9A}" dt="2021-10-29T14:43:14.646" v="1020" actId="20577"/>
          <ac:spMkLst>
            <pc:docMk/>
            <pc:sldMk cId="540422387" sldId="285"/>
            <ac:spMk id="5" creationId="{AEAC0EE1-2728-4AC5-9834-9106AC824C65}"/>
          </ac:spMkLst>
        </pc:spChg>
      </pc:sldChg>
      <pc:sldChg chg="addSp delSp modSp add ord">
        <pc:chgData name="Kamila Jančeková" userId="656db89b-7df6-4c6e-85b9-991961173861" providerId="ADAL" clId="{A40BCC70-9374-4130-A4D0-69D3A0FE6E9A}" dt="2021-10-29T14:34:32.302" v="900"/>
        <pc:sldMkLst>
          <pc:docMk/>
          <pc:sldMk cId="2340386647" sldId="286"/>
        </pc:sldMkLst>
        <pc:spChg chg="mod">
          <ac:chgData name="Kamila Jančeková" userId="656db89b-7df6-4c6e-85b9-991961173861" providerId="ADAL" clId="{A40BCC70-9374-4130-A4D0-69D3A0FE6E9A}" dt="2021-10-29T14:01:32.793" v="481" actId="20577"/>
          <ac:spMkLst>
            <pc:docMk/>
            <pc:sldMk cId="2340386647" sldId="286"/>
            <ac:spMk id="4" creationId="{2477204F-05B9-407C-9E59-426472E3438F}"/>
          </ac:spMkLst>
        </pc:spChg>
        <pc:spChg chg="mod">
          <ac:chgData name="Kamila Jančeková" userId="656db89b-7df6-4c6e-85b9-991961173861" providerId="ADAL" clId="{A40BCC70-9374-4130-A4D0-69D3A0FE6E9A}" dt="2021-10-29T14:12:38.569" v="629" actId="255"/>
          <ac:spMkLst>
            <pc:docMk/>
            <pc:sldMk cId="2340386647" sldId="286"/>
            <ac:spMk id="5" creationId="{61459DA5-FD65-4F2B-88CA-BE3AF4B4A105}"/>
          </ac:spMkLst>
        </pc:spChg>
        <pc:picChg chg="add del mod">
          <ac:chgData name="Kamila Jančeková" userId="656db89b-7df6-4c6e-85b9-991961173861" providerId="ADAL" clId="{A40BCC70-9374-4130-A4D0-69D3A0FE6E9A}" dt="2021-10-29T14:10:09.497" v="621"/>
          <ac:picMkLst>
            <pc:docMk/>
            <pc:sldMk cId="2340386647" sldId="286"/>
            <ac:picMk id="1026" creationId="{D2CC384F-A84C-4AAE-B130-1D97FD7E0EAA}"/>
          </ac:picMkLst>
        </pc:picChg>
        <pc:picChg chg="add mod">
          <ac:chgData name="Kamila Jančeková" userId="656db89b-7df6-4c6e-85b9-991961173861" providerId="ADAL" clId="{A40BCC70-9374-4130-A4D0-69D3A0FE6E9A}" dt="2021-10-29T14:12:47.781" v="631" actId="1076"/>
          <ac:picMkLst>
            <pc:docMk/>
            <pc:sldMk cId="2340386647" sldId="286"/>
            <ac:picMk id="1028" creationId="{F18C7A8D-334D-4A02-9A28-1C08E3F7030D}"/>
          </ac:picMkLst>
        </pc:picChg>
      </pc:sldChg>
      <pc:sldChg chg="addSp modSp add">
        <pc:chgData name="Kamila Jančeková" userId="656db89b-7df6-4c6e-85b9-991961173861" providerId="ADAL" clId="{A40BCC70-9374-4130-A4D0-69D3A0FE6E9A}" dt="2021-10-29T14:31:41.820" v="817" actId="14100"/>
        <pc:sldMkLst>
          <pc:docMk/>
          <pc:sldMk cId="4218440427" sldId="287"/>
        </pc:sldMkLst>
        <pc:spChg chg="mod">
          <ac:chgData name="Kamila Jančeková" userId="656db89b-7df6-4c6e-85b9-991961173861" providerId="ADAL" clId="{A40BCC70-9374-4130-A4D0-69D3A0FE6E9A}" dt="2021-10-29T14:28:48.201" v="709" actId="20577"/>
          <ac:spMkLst>
            <pc:docMk/>
            <pc:sldMk cId="4218440427" sldId="287"/>
            <ac:spMk id="4" creationId="{ADA9220B-61E2-4C7B-ABC0-EFFFF12A6A68}"/>
          </ac:spMkLst>
        </pc:spChg>
        <pc:spChg chg="mod">
          <ac:chgData name="Kamila Jančeková" userId="656db89b-7df6-4c6e-85b9-991961173861" providerId="ADAL" clId="{A40BCC70-9374-4130-A4D0-69D3A0FE6E9A}" dt="2021-10-29T14:30:57.310" v="813" actId="27636"/>
          <ac:spMkLst>
            <pc:docMk/>
            <pc:sldMk cId="4218440427" sldId="287"/>
            <ac:spMk id="5" creationId="{987E5A84-12C4-4013-98D2-42AD0F96C4C3}"/>
          </ac:spMkLst>
        </pc:spChg>
        <pc:picChg chg="add mod">
          <ac:chgData name="Kamila Jančeková" userId="656db89b-7df6-4c6e-85b9-991961173861" providerId="ADAL" clId="{A40BCC70-9374-4130-A4D0-69D3A0FE6E9A}" dt="2021-10-29T14:31:41.820" v="817" actId="14100"/>
          <ac:picMkLst>
            <pc:docMk/>
            <pc:sldMk cId="4218440427" sldId="287"/>
            <ac:picMk id="6" creationId="{F47E0416-6FF3-40EB-B87E-6C1C842BAB02}"/>
          </ac:picMkLst>
        </pc:picChg>
      </pc:sldChg>
      <pc:sldChg chg="modSp add">
        <pc:chgData name="Kamila Jančeková" userId="656db89b-7df6-4c6e-85b9-991961173861" providerId="ADAL" clId="{A40BCC70-9374-4130-A4D0-69D3A0FE6E9A}" dt="2021-10-29T14:50:26.901" v="1066" actId="20577"/>
        <pc:sldMkLst>
          <pc:docMk/>
          <pc:sldMk cId="3047300252" sldId="288"/>
        </pc:sldMkLst>
        <pc:spChg chg="mod">
          <ac:chgData name="Kamila Jančeková" userId="656db89b-7df6-4c6e-85b9-991961173861" providerId="ADAL" clId="{A40BCC70-9374-4130-A4D0-69D3A0FE6E9A}" dt="2021-10-29T14:50:26.901" v="1066" actId="20577"/>
          <ac:spMkLst>
            <pc:docMk/>
            <pc:sldMk cId="3047300252" sldId="288"/>
            <ac:spMk id="4" creationId="{D6691860-182C-4B06-B3C3-148FCCB25739}"/>
          </ac:spMkLst>
        </pc:spChg>
        <pc:spChg chg="mod">
          <ac:chgData name="Kamila Jančeková" userId="656db89b-7df6-4c6e-85b9-991961173861" providerId="ADAL" clId="{A40BCC70-9374-4130-A4D0-69D3A0FE6E9A}" dt="2021-10-29T14:33:21.490" v="859" actId="20577"/>
          <ac:spMkLst>
            <pc:docMk/>
            <pc:sldMk cId="3047300252" sldId="288"/>
            <ac:spMk id="5" creationId="{A8826604-9D76-4AFB-A0F3-1334FE4F4885}"/>
          </ac:spMkLst>
        </pc:spChg>
      </pc:sldChg>
      <pc:sldChg chg="addSp delSp modSp add">
        <pc:chgData name="Kamila Jančeková" userId="656db89b-7df6-4c6e-85b9-991961173861" providerId="ADAL" clId="{A40BCC70-9374-4130-A4D0-69D3A0FE6E9A}" dt="2021-10-29T14:38:27.052" v="924"/>
        <pc:sldMkLst>
          <pc:docMk/>
          <pc:sldMk cId="867631660" sldId="289"/>
        </pc:sldMkLst>
        <pc:spChg chg="mod">
          <ac:chgData name="Kamila Jančeková" userId="656db89b-7df6-4c6e-85b9-991961173861" providerId="ADAL" clId="{A40BCC70-9374-4130-A4D0-69D3A0FE6E9A}" dt="2021-10-29T14:34:20.122" v="899" actId="20577"/>
          <ac:spMkLst>
            <pc:docMk/>
            <pc:sldMk cId="867631660" sldId="289"/>
            <ac:spMk id="4" creationId="{A0A6B777-7E06-4EE2-AE95-2E15B4648FF2}"/>
          </ac:spMkLst>
        </pc:spChg>
        <pc:spChg chg="mod">
          <ac:chgData name="Kamila Jančeková" userId="656db89b-7df6-4c6e-85b9-991961173861" providerId="ADAL" clId="{A40BCC70-9374-4130-A4D0-69D3A0FE6E9A}" dt="2021-10-29T14:36:37.844" v="918" actId="14100"/>
          <ac:spMkLst>
            <pc:docMk/>
            <pc:sldMk cId="867631660" sldId="289"/>
            <ac:spMk id="5" creationId="{3E9BC3FC-70E7-45BF-8EDA-8D2D2637E255}"/>
          </ac:spMkLst>
        </pc:spChg>
        <pc:spChg chg="add mod">
          <ac:chgData name="Kamila Jančeková" userId="656db89b-7df6-4c6e-85b9-991961173861" providerId="ADAL" clId="{A40BCC70-9374-4130-A4D0-69D3A0FE6E9A}" dt="2021-10-29T14:36:49.979" v="920" actId="14100"/>
          <ac:spMkLst>
            <pc:docMk/>
            <pc:sldMk cId="867631660" sldId="289"/>
            <ac:spMk id="6" creationId="{0DD27F9C-5339-40B0-AA07-28F726386B57}"/>
          </ac:spMkLst>
        </pc:spChg>
        <pc:spChg chg="add del mod">
          <ac:chgData name="Kamila Jančeková" userId="656db89b-7df6-4c6e-85b9-991961173861" providerId="ADAL" clId="{A40BCC70-9374-4130-A4D0-69D3A0FE6E9A}" dt="2021-10-29T14:38:27.052" v="922"/>
          <ac:spMkLst>
            <pc:docMk/>
            <pc:sldMk cId="867631660" sldId="289"/>
            <ac:spMk id="7" creationId="{EB684322-1E18-4BAE-BF9F-2DE61DC55A14}"/>
          </ac:spMkLst>
        </pc:spChg>
        <pc:spChg chg="add del mod">
          <ac:chgData name="Kamila Jančeková" userId="656db89b-7df6-4c6e-85b9-991961173861" providerId="ADAL" clId="{A40BCC70-9374-4130-A4D0-69D3A0FE6E9A}" dt="2021-10-29T14:38:27.052" v="924"/>
          <ac:spMkLst>
            <pc:docMk/>
            <pc:sldMk cId="867631660" sldId="289"/>
            <ac:spMk id="8" creationId="{E879E4EA-7D65-4064-84C9-69059EF2CB51}"/>
          </ac:spMkLst>
        </pc:spChg>
      </pc:sldChg>
      <pc:sldChg chg="modSp add">
        <pc:chgData name="Kamila Jančeková" userId="656db89b-7df6-4c6e-85b9-991961173861" providerId="ADAL" clId="{A40BCC70-9374-4130-A4D0-69D3A0FE6E9A}" dt="2021-10-29T17:44:05.062" v="11765" actId="20577"/>
        <pc:sldMkLst>
          <pc:docMk/>
          <pc:sldMk cId="1752687677" sldId="290"/>
        </pc:sldMkLst>
        <pc:spChg chg="mod">
          <ac:chgData name="Kamila Jančeková" userId="656db89b-7df6-4c6e-85b9-991961173861" providerId="ADAL" clId="{A40BCC70-9374-4130-A4D0-69D3A0FE6E9A}" dt="2021-10-29T14:39:40.509" v="963" actId="20577"/>
          <ac:spMkLst>
            <pc:docMk/>
            <pc:sldMk cId="1752687677" sldId="290"/>
            <ac:spMk id="4" creationId="{1FD2A0AB-7B06-438B-9048-F9433A1153A2}"/>
          </ac:spMkLst>
        </pc:spChg>
        <pc:spChg chg="mod">
          <ac:chgData name="Kamila Jančeková" userId="656db89b-7df6-4c6e-85b9-991961173861" providerId="ADAL" clId="{A40BCC70-9374-4130-A4D0-69D3A0FE6E9A}" dt="2021-10-29T17:44:05.062" v="11765" actId="20577"/>
          <ac:spMkLst>
            <pc:docMk/>
            <pc:sldMk cId="1752687677" sldId="290"/>
            <ac:spMk id="5" creationId="{A7C2DB5E-5931-4EA5-A610-B2C2260DA3AC}"/>
          </ac:spMkLst>
        </pc:spChg>
      </pc:sldChg>
      <pc:sldChg chg="modSp add">
        <pc:chgData name="Kamila Jančeková" userId="656db89b-7df6-4c6e-85b9-991961173861" providerId="ADAL" clId="{A40BCC70-9374-4130-A4D0-69D3A0FE6E9A}" dt="2021-10-29T14:47:07.290" v="1064"/>
        <pc:sldMkLst>
          <pc:docMk/>
          <pc:sldMk cId="3073931601" sldId="291"/>
        </pc:sldMkLst>
        <pc:spChg chg="mod">
          <ac:chgData name="Kamila Jančeková" userId="656db89b-7df6-4c6e-85b9-991961173861" providerId="ADAL" clId="{A40BCC70-9374-4130-A4D0-69D3A0FE6E9A}" dt="2021-10-29T14:47:05.086" v="1063" actId="20577"/>
          <ac:spMkLst>
            <pc:docMk/>
            <pc:sldMk cId="3073931601" sldId="291"/>
            <ac:spMk id="4" creationId="{59EA0BFF-30EA-45D4-8489-C863321EBE0A}"/>
          </ac:spMkLst>
        </pc:spChg>
        <pc:spChg chg="mod">
          <ac:chgData name="Kamila Jančeková" userId="656db89b-7df6-4c6e-85b9-991961173861" providerId="ADAL" clId="{A40BCC70-9374-4130-A4D0-69D3A0FE6E9A}" dt="2021-10-29T14:47:07.290" v="1064"/>
          <ac:spMkLst>
            <pc:docMk/>
            <pc:sldMk cId="3073931601" sldId="291"/>
            <ac:spMk id="5" creationId="{997108BC-EC49-442B-9F16-F776A3F0D8E7}"/>
          </ac:spMkLst>
        </pc:spChg>
      </pc:sldChg>
      <pc:sldChg chg="addSp modSp add">
        <pc:chgData name="Kamila Jančeková" userId="656db89b-7df6-4c6e-85b9-991961173861" providerId="ADAL" clId="{A40BCC70-9374-4130-A4D0-69D3A0FE6E9A}" dt="2021-10-29T14:57:01.009" v="1203" actId="20577"/>
        <pc:sldMkLst>
          <pc:docMk/>
          <pc:sldMk cId="987372374" sldId="292"/>
        </pc:sldMkLst>
        <pc:spChg chg="mod">
          <ac:chgData name="Kamila Jančeková" userId="656db89b-7df6-4c6e-85b9-991961173861" providerId="ADAL" clId="{A40BCC70-9374-4130-A4D0-69D3A0FE6E9A}" dt="2021-10-29T14:50:43.837" v="1084" actId="20577"/>
          <ac:spMkLst>
            <pc:docMk/>
            <pc:sldMk cId="987372374" sldId="292"/>
            <ac:spMk id="4" creationId="{ECA3C4BB-05A5-4B38-95F4-42247555F89D}"/>
          </ac:spMkLst>
        </pc:spChg>
        <pc:spChg chg="mod">
          <ac:chgData name="Kamila Jančeková" userId="656db89b-7df6-4c6e-85b9-991961173861" providerId="ADAL" clId="{A40BCC70-9374-4130-A4D0-69D3A0FE6E9A}" dt="2021-10-29T14:57:01.009" v="1203" actId="20577"/>
          <ac:spMkLst>
            <pc:docMk/>
            <pc:sldMk cId="987372374" sldId="292"/>
            <ac:spMk id="5" creationId="{75649C01-E325-4BDC-A518-C51FD72D9349}"/>
          </ac:spMkLst>
        </pc:spChg>
        <pc:spChg chg="add mod">
          <ac:chgData name="Kamila Jančeková" userId="656db89b-7df6-4c6e-85b9-991961173861" providerId="ADAL" clId="{A40BCC70-9374-4130-A4D0-69D3A0FE6E9A}" dt="2021-10-29T14:52:51.182" v="1104" actId="1076"/>
          <ac:spMkLst>
            <pc:docMk/>
            <pc:sldMk cId="987372374" sldId="292"/>
            <ac:spMk id="6" creationId="{82517F7F-ABC7-43A5-BB99-7C3C65646D59}"/>
          </ac:spMkLst>
        </pc:spChg>
        <pc:spChg chg="add mod">
          <ac:chgData name="Kamila Jančeková" userId="656db89b-7df6-4c6e-85b9-991961173861" providerId="ADAL" clId="{A40BCC70-9374-4130-A4D0-69D3A0FE6E9A}" dt="2021-10-29T14:52:53.707" v="1105" actId="1076"/>
          <ac:spMkLst>
            <pc:docMk/>
            <pc:sldMk cId="987372374" sldId="292"/>
            <ac:spMk id="7" creationId="{F9F95004-5E27-49D6-932D-5D60FC1A94AB}"/>
          </ac:spMkLst>
        </pc:spChg>
        <pc:spChg chg="add mod">
          <ac:chgData name="Kamila Jančeková" userId="656db89b-7df6-4c6e-85b9-991961173861" providerId="ADAL" clId="{A40BCC70-9374-4130-A4D0-69D3A0FE6E9A}" dt="2021-10-29T14:55:28.349" v="1182" actId="255"/>
          <ac:spMkLst>
            <pc:docMk/>
            <pc:sldMk cId="987372374" sldId="292"/>
            <ac:spMk id="8" creationId="{066B6807-805D-47DE-A306-2F1035A097E5}"/>
          </ac:spMkLst>
        </pc:spChg>
        <pc:spChg chg="add mod">
          <ac:chgData name="Kamila Jančeková" userId="656db89b-7df6-4c6e-85b9-991961173861" providerId="ADAL" clId="{A40BCC70-9374-4130-A4D0-69D3A0FE6E9A}" dt="2021-10-29T14:55:23.169" v="1181" actId="255"/>
          <ac:spMkLst>
            <pc:docMk/>
            <pc:sldMk cId="987372374" sldId="292"/>
            <ac:spMk id="9" creationId="{7DF13BF8-4F91-4B35-9CB1-9F3CCCAFEFA5}"/>
          </ac:spMkLst>
        </pc:spChg>
        <pc:spChg chg="add mod">
          <ac:chgData name="Kamila Jančeková" userId="656db89b-7df6-4c6e-85b9-991961173861" providerId="ADAL" clId="{A40BCC70-9374-4130-A4D0-69D3A0FE6E9A}" dt="2021-10-29T14:55:35.860" v="1184" actId="1076"/>
          <ac:spMkLst>
            <pc:docMk/>
            <pc:sldMk cId="987372374" sldId="292"/>
            <ac:spMk id="10" creationId="{7AA5A98D-863D-4069-9F17-93670347F31D}"/>
          </ac:spMkLst>
        </pc:spChg>
        <pc:spChg chg="add mod">
          <ac:chgData name="Kamila Jančeková" userId="656db89b-7df6-4c6e-85b9-991961173861" providerId="ADAL" clId="{A40BCC70-9374-4130-A4D0-69D3A0FE6E9A}" dt="2021-10-29T14:55:40.463" v="1185" actId="207"/>
          <ac:spMkLst>
            <pc:docMk/>
            <pc:sldMk cId="987372374" sldId="292"/>
            <ac:spMk id="11" creationId="{768F087A-65B8-4E99-B0AA-D9C018297345}"/>
          </ac:spMkLst>
        </pc:spChg>
      </pc:sldChg>
      <pc:sldChg chg="modSp add">
        <pc:chgData name="Kamila Jančeková" userId="656db89b-7df6-4c6e-85b9-991961173861" providerId="ADAL" clId="{A40BCC70-9374-4130-A4D0-69D3A0FE6E9A}" dt="2021-10-29T14:58:58.139" v="1233" actId="20577"/>
        <pc:sldMkLst>
          <pc:docMk/>
          <pc:sldMk cId="2337766767" sldId="293"/>
        </pc:sldMkLst>
        <pc:spChg chg="mod">
          <ac:chgData name="Kamila Jančeková" userId="656db89b-7df6-4c6e-85b9-991961173861" providerId="ADAL" clId="{A40BCC70-9374-4130-A4D0-69D3A0FE6E9A}" dt="2021-10-29T14:58:30.519" v="1222" actId="20577"/>
          <ac:spMkLst>
            <pc:docMk/>
            <pc:sldMk cId="2337766767" sldId="293"/>
            <ac:spMk id="4" creationId="{040B10A5-08B0-484B-8933-4F9C5251DC4F}"/>
          </ac:spMkLst>
        </pc:spChg>
        <pc:spChg chg="mod">
          <ac:chgData name="Kamila Jančeková" userId="656db89b-7df6-4c6e-85b9-991961173861" providerId="ADAL" clId="{A40BCC70-9374-4130-A4D0-69D3A0FE6E9A}" dt="2021-10-29T14:58:58.139" v="1233" actId="20577"/>
          <ac:spMkLst>
            <pc:docMk/>
            <pc:sldMk cId="2337766767" sldId="293"/>
            <ac:spMk id="5" creationId="{039543DC-036C-4137-99F5-00334388DFCB}"/>
          </ac:spMkLst>
        </pc:spChg>
      </pc:sldChg>
      <pc:sldChg chg="addSp delSp modSp add">
        <pc:chgData name="Kamila Jančeková" userId="656db89b-7df6-4c6e-85b9-991961173861" providerId="ADAL" clId="{A40BCC70-9374-4130-A4D0-69D3A0FE6E9A}" dt="2021-10-29T15:01:41.861" v="1247" actId="14100"/>
        <pc:sldMkLst>
          <pc:docMk/>
          <pc:sldMk cId="3548996149" sldId="294"/>
        </pc:sldMkLst>
        <pc:spChg chg="mod">
          <ac:chgData name="Kamila Jančeková" userId="656db89b-7df6-4c6e-85b9-991961173861" providerId="ADAL" clId="{A40BCC70-9374-4130-A4D0-69D3A0FE6E9A}" dt="2021-10-29T15:00:13.343" v="1237" actId="20577"/>
          <ac:spMkLst>
            <pc:docMk/>
            <pc:sldMk cId="3548996149" sldId="294"/>
            <ac:spMk id="4" creationId="{866740C7-1545-493D-84C9-08E3936E1E7F}"/>
          </ac:spMkLst>
        </pc:spChg>
        <pc:spChg chg="del mod">
          <ac:chgData name="Kamila Jančeková" userId="656db89b-7df6-4c6e-85b9-991961173861" providerId="ADAL" clId="{A40BCC70-9374-4130-A4D0-69D3A0FE6E9A}" dt="2021-10-29T15:00:58.563" v="1239"/>
          <ac:spMkLst>
            <pc:docMk/>
            <pc:sldMk cId="3548996149" sldId="294"/>
            <ac:spMk id="5" creationId="{41AACB2C-3593-4CF5-95EE-065F19A56FA1}"/>
          </ac:spMkLst>
        </pc:spChg>
        <pc:spChg chg="add mod">
          <ac:chgData name="Kamila Jančeková" userId="656db89b-7df6-4c6e-85b9-991961173861" providerId="ADAL" clId="{A40BCC70-9374-4130-A4D0-69D3A0FE6E9A}" dt="2021-10-29T15:01:41.861" v="1247" actId="14100"/>
          <ac:spMkLst>
            <pc:docMk/>
            <pc:sldMk cId="3548996149" sldId="294"/>
            <ac:spMk id="7" creationId="{FE047F6E-36CE-4F3A-9DFE-C5529F688203}"/>
          </ac:spMkLst>
        </pc:spChg>
        <pc:picChg chg="add mod">
          <ac:chgData name="Kamila Jančeková" userId="656db89b-7df6-4c6e-85b9-991961173861" providerId="ADAL" clId="{A40BCC70-9374-4130-A4D0-69D3A0FE6E9A}" dt="2021-10-29T15:01:01.654" v="1240" actId="1076"/>
          <ac:picMkLst>
            <pc:docMk/>
            <pc:sldMk cId="3548996149" sldId="294"/>
            <ac:picMk id="6" creationId="{7BDCC681-3EA1-4081-852F-0EA8FDD7D39B}"/>
          </ac:picMkLst>
        </pc:picChg>
      </pc:sldChg>
      <pc:sldChg chg="addSp modSp add">
        <pc:chgData name="Kamila Jančeková" userId="656db89b-7df6-4c6e-85b9-991961173861" providerId="ADAL" clId="{A40BCC70-9374-4130-A4D0-69D3A0FE6E9A}" dt="2021-10-29T15:04:26.440" v="1268" actId="1076"/>
        <pc:sldMkLst>
          <pc:docMk/>
          <pc:sldMk cId="3927181167" sldId="295"/>
        </pc:sldMkLst>
        <pc:spChg chg="mod">
          <ac:chgData name="Kamila Jančeková" userId="656db89b-7df6-4c6e-85b9-991961173861" providerId="ADAL" clId="{A40BCC70-9374-4130-A4D0-69D3A0FE6E9A}" dt="2021-10-29T15:03:25.649" v="1259" actId="20577"/>
          <ac:spMkLst>
            <pc:docMk/>
            <pc:sldMk cId="3927181167" sldId="295"/>
            <ac:spMk id="4" creationId="{CC5B29A9-509C-4994-8605-15C16D75227B}"/>
          </ac:spMkLst>
        </pc:spChg>
        <pc:spChg chg="mod">
          <ac:chgData name="Kamila Jančeková" userId="656db89b-7df6-4c6e-85b9-991961173861" providerId="ADAL" clId="{A40BCC70-9374-4130-A4D0-69D3A0FE6E9A}" dt="2021-10-29T15:04:05.959" v="1266" actId="20577"/>
          <ac:spMkLst>
            <pc:docMk/>
            <pc:sldMk cId="3927181167" sldId="295"/>
            <ac:spMk id="5" creationId="{97D27180-BD5F-42F5-A174-64131D10A1D6}"/>
          </ac:spMkLst>
        </pc:spChg>
        <pc:picChg chg="add mod">
          <ac:chgData name="Kamila Jančeková" userId="656db89b-7df6-4c6e-85b9-991961173861" providerId="ADAL" clId="{A40BCC70-9374-4130-A4D0-69D3A0FE6E9A}" dt="2021-10-29T15:04:26.440" v="1268" actId="1076"/>
          <ac:picMkLst>
            <pc:docMk/>
            <pc:sldMk cId="3927181167" sldId="295"/>
            <ac:picMk id="6" creationId="{61007D00-5AA8-4807-B84B-68F0020E099B}"/>
          </ac:picMkLst>
        </pc:picChg>
      </pc:sldChg>
      <pc:sldChg chg="addSp modSp add">
        <pc:chgData name="Kamila Jančeková" userId="656db89b-7df6-4c6e-85b9-991961173861" providerId="ADAL" clId="{A40BCC70-9374-4130-A4D0-69D3A0FE6E9A}" dt="2021-10-29T15:06:50.741" v="1293" actId="20577"/>
        <pc:sldMkLst>
          <pc:docMk/>
          <pc:sldMk cId="1057635609" sldId="296"/>
        </pc:sldMkLst>
        <pc:spChg chg="mod">
          <ac:chgData name="Kamila Jančeková" userId="656db89b-7df6-4c6e-85b9-991961173861" providerId="ADAL" clId="{A40BCC70-9374-4130-A4D0-69D3A0FE6E9A}" dt="2021-10-29T15:05:36.876" v="1278" actId="20577"/>
          <ac:spMkLst>
            <pc:docMk/>
            <pc:sldMk cId="1057635609" sldId="296"/>
            <ac:spMk id="4" creationId="{D4ACE295-3E9F-4541-AD4B-B7C5823D2C40}"/>
          </ac:spMkLst>
        </pc:spChg>
        <pc:spChg chg="mod">
          <ac:chgData name="Kamila Jančeková" userId="656db89b-7df6-4c6e-85b9-991961173861" providerId="ADAL" clId="{A40BCC70-9374-4130-A4D0-69D3A0FE6E9A}" dt="2021-10-29T15:06:50.741" v="1293" actId="20577"/>
          <ac:spMkLst>
            <pc:docMk/>
            <pc:sldMk cId="1057635609" sldId="296"/>
            <ac:spMk id="5" creationId="{28954DCA-8A42-47F7-873E-A229F0646E10}"/>
          </ac:spMkLst>
        </pc:spChg>
        <pc:picChg chg="add mod">
          <ac:chgData name="Kamila Jančeková" userId="656db89b-7df6-4c6e-85b9-991961173861" providerId="ADAL" clId="{A40BCC70-9374-4130-A4D0-69D3A0FE6E9A}" dt="2021-10-29T15:05:45.730" v="1280" actId="1076"/>
          <ac:picMkLst>
            <pc:docMk/>
            <pc:sldMk cId="1057635609" sldId="296"/>
            <ac:picMk id="6" creationId="{32491553-2880-476D-9307-BD3862BDB5F5}"/>
          </ac:picMkLst>
        </pc:picChg>
        <pc:picChg chg="add mod">
          <ac:chgData name="Kamila Jančeková" userId="656db89b-7df6-4c6e-85b9-991961173861" providerId="ADAL" clId="{A40BCC70-9374-4130-A4D0-69D3A0FE6E9A}" dt="2021-10-29T15:05:54.385" v="1282" actId="1076"/>
          <ac:picMkLst>
            <pc:docMk/>
            <pc:sldMk cId="1057635609" sldId="296"/>
            <ac:picMk id="7" creationId="{E246017A-E56C-4C59-A720-69738370D128}"/>
          </ac:picMkLst>
        </pc:picChg>
      </pc:sldChg>
      <pc:sldChg chg="addSp modSp add">
        <pc:chgData name="Kamila Jančeková" userId="656db89b-7df6-4c6e-85b9-991961173861" providerId="ADAL" clId="{A40BCC70-9374-4130-A4D0-69D3A0FE6E9A}" dt="2021-10-29T15:08:28.363" v="1363" actId="1076"/>
        <pc:sldMkLst>
          <pc:docMk/>
          <pc:sldMk cId="4262979907" sldId="297"/>
        </pc:sldMkLst>
        <pc:spChg chg="mod">
          <ac:chgData name="Kamila Jančeková" userId="656db89b-7df6-4c6e-85b9-991961173861" providerId="ADAL" clId="{A40BCC70-9374-4130-A4D0-69D3A0FE6E9A}" dt="2021-10-29T15:07:38.411" v="1333" actId="20577"/>
          <ac:spMkLst>
            <pc:docMk/>
            <pc:sldMk cId="4262979907" sldId="297"/>
            <ac:spMk id="4" creationId="{60DD4215-6660-4A47-858F-004D6FC11EB1}"/>
          </ac:spMkLst>
        </pc:spChg>
        <pc:spChg chg="mod">
          <ac:chgData name="Kamila Jančeková" userId="656db89b-7df6-4c6e-85b9-991961173861" providerId="ADAL" clId="{A40BCC70-9374-4130-A4D0-69D3A0FE6E9A}" dt="2021-10-29T15:07:53.442" v="1357" actId="207"/>
          <ac:spMkLst>
            <pc:docMk/>
            <pc:sldMk cId="4262979907" sldId="297"/>
            <ac:spMk id="5" creationId="{B103F881-C81F-4B6D-9883-247C6A4D26EA}"/>
          </ac:spMkLst>
        </pc:spChg>
        <pc:picChg chg="add mod">
          <ac:chgData name="Kamila Jančeková" userId="656db89b-7df6-4c6e-85b9-991961173861" providerId="ADAL" clId="{A40BCC70-9374-4130-A4D0-69D3A0FE6E9A}" dt="2021-10-29T15:08:28.363" v="1363" actId="1076"/>
          <ac:picMkLst>
            <pc:docMk/>
            <pc:sldMk cId="4262979907" sldId="297"/>
            <ac:picMk id="6" creationId="{789F47A0-7C39-46DD-BEBC-EE6B3F32C7A6}"/>
          </ac:picMkLst>
        </pc:picChg>
        <pc:picChg chg="add mod">
          <ac:chgData name="Kamila Jančeková" userId="656db89b-7df6-4c6e-85b9-991961173861" providerId="ADAL" clId="{A40BCC70-9374-4130-A4D0-69D3A0FE6E9A}" dt="2021-10-29T15:08:24.834" v="1362" actId="1076"/>
          <ac:picMkLst>
            <pc:docMk/>
            <pc:sldMk cId="4262979907" sldId="297"/>
            <ac:picMk id="7" creationId="{463808B2-1D91-4CD8-969B-A12FA06BE1D4}"/>
          </ac:picMkLst>
        </pc:picChg>
        <pc:picChg chg="add mod">
          <ac:chgData name="Kamila Jančeková" userId="656db89b-7df6-4c6e-85b9-991961173861" providerId="ADAL" clId="{A40BCC70-9374-4130-A4D0-69D3A0FE6E9A}" dt="2021-10-29T15:08:21.764" v="1361" actId="1076"/>
          <ac:picMkLst>
            <pc:docMk/>
            <pc:sldMk cId="4262979907" sldId="297"/>
            <ac:picMk id="8" creationId="{F05F33AA-B166-4581-AAB6-F0C0828578BF}"/>
          </ac:picMkLst>
        </pc:picChg>
      </pc:sldChg>
      <pc:sldChg chg="addSp delSp modSp add">
        <pc:chgData name="Kamila Jančeková" userId="656db89b-7df6-4c6e-85b9-991961173861" providerId="ADAL" clId="{A40BCC70-9374-4130-A4D0-69D3A0FE6E9A}" dt="2021-10-29T15:10:51.529" v="1393" actId="1076"/>
        <pc:sldMkLst>
          <pc:docMk/>
          <pc:sldMk cId="1914944904" sldId="298"/>
        </pc:sldMkLst>
        <pc:spChg chg="mod">
          <ac:chgData name="Kamila Jančeková" userId="656db89b-7df6-4c6e-85b9-991961173861" providerId="ADAL" clId="{A40BCC70-9374-4130-A4D0-69D3A0FE6E9A}" dt="2021-10-29T15:10:14.260" v="1390" actId="20577"/>
          <ac:spMkLst>
            <pc:docMk/>
            <pc:sldMk cId="1914944904" sldId="298"/>
            <ac:spMk id="4" creationId="{B0C554D2-23FA-4AEE-B719-DE29266B3D99}"/>
          </ac:spMkLst>
        </pc:spChg>
        <pc:spChg chg="del mod">
          <ac:chgData name="Kamila Jančeková" userId="656db89b-7df6-4c6e-85b9-991961173861" providerId="ADAL" clId="{A40BCC70-9374-4130-A4D0-69D3A0FE6E9A}" dt="2021-10-29T15:09:21.662" v="1368" actId="478"/>
          <ac:spMkLst>
            <pc:docMk/>
            <pc:sldMk cId="1914944904" sldId="298"/>
            <ac:spMk id="5" creationId="{B247E24F-BFCA-4BB5-9765-5CADBEDF9676}"/>
          </ac:spMkLst>
        </pc:spChg>
        <pc:spChg chg="add mod">
          <ac:chgData name="Kamila Jančeková" userId="656db89b-7df6-4c6e-85b9-991961173861" providerId="ADAL" clId="{A40BCC70-9374-4130-A4D0-69D3A0FE6E9A}" dt="2021-10-29T15:10:19.853" v="1391" actId="6549"/>
          <ac:spMkLst>
            <pc:docMk/>
            <pc:sldMk cId="1914944904" sldId="298"/>
            <ac:spMk id="6" creationId="{2EECBDB1-3C7F-4BD2-88D1-52433614EE56}"/>
          </ac:spMkLst>
        </pc:spChg>
        <pc:picChg chg="add mod">
          <ac:chgData name="Kamila Jančeková" userId="656db89b-7df6-4c6e-85b9-991961173861" providerId="ADAL" clId="{A40BCC70-9374-4130-A4D0-69D3A0FE6E9A}" dt="2021-10-29T15:10:51.529" v="1393" actId="1076"/>
          <ac:picMkLst>
            <pc:docMk/>
            <pc:sldMk cId="1914944904" sldId="298"/>
            <ac:picMk id="7" creationId="{504E38A7-06CA-4228-9E6F-B1CC28A4A28A}"/>
          </ac:picMkLst>
        </pc:picChg>
      </pc:sldChg>
      <pc:sldChg chg="modSp add">
        <pc:chgData name="Kamila Jančeková" userId="656db89b-7df6-4c6e-85b9-991961173861" providerId="ADAL" clId="{A40BCC70-9374-4130-A4D0-69D3A0FE6E9A}" dt="2021-10-29T15:12:04.549" v="1426" actId="12"/>
        <pc:sldMkLst>
          <pc:docMk/>
          <pc:sldMk cId="3697640823" sldId="299"/>
        </pc:sldMkLst>
        <pc:spChg chg="mod">
          <ac:chgData name="Kamila Jančeková" userId="656db89b-7df6-4c6e-85b9-991961173861" providerId="ADAL" clId="{A40BCC70-9374-4130-A4D0-69D3A0FE6E9A}" dt="2021-10-29T15:11:26.714" v="1413" actId="20577"/>
          <ac:spMkLst>
            <pc:docMk/>
            <pc:sldMk cId="3697640823" sldId="299"/>
            <ac:spMk id="4" creationId="{2247569B-CDE3-4724-A4B3-FD26AE6EF1AC}"/>
          </ac:spMkLst>
        </pc:spChg>
        <pc:spChg chg="mod">
          <ac:chgData name="Kamila Jančeková" userId="656db89b-7df6-4c6e-85b9-991961173861" providerId="ADAL" clId="{A40BCC70-9374-4130-A4D0-69D3A0FE6E9A}" dt="2021-10-29T15:12:04.549" v="1426" actId="12"/>
          <ac:spMkLst>
            <pc:docMk/>
            <pc:sldMk cId="3697640823" sldId="299"/>
            <ac:spMk id="5" creationId="{506092C4-38AD-4B10-986A-1A656B472E5B}"/>
          </ac:spMkLst>
        </pc:spChg>
      </pc:sldChg>
      <pc:sldChg chg="addSp modSp add">
        <pc:chgData name="Kamila Jančeková" userId="656db89b-7df6-4c6e-85b9-991961173861" providerId="ADAL" clId="{A40BCC70-9374-4130-A4D0-69D3A0FE6E9A}" dt="2021-10-29T15:13:16.226" v="1460" actId="1076"/>
        <pc:sldMkLst>
          <pc:docMk/>
          <pc:sldMk cId="2907362428" sldId="300"/>
        </pc:sldMkLst>
        <pc:spChg chg="mod">
          <ac:chgData name="Kamila Jančeková" userId="656db89b-7df6-4c6e-85b9-991961173861" providerId="ADAL" clId="{A40BCC70-9374-4130-A4D0-69D3A0FE6E9A}" dt="2021-10-29T15:12:31.698" v="1454" actId="20577"/>
          <ac:spMkLst>
            <pc:docMk/>
            <pc:sldMk cId="2907362428" sldId="300"/>
            <ac:spMk id="4" creationId="{E92938CC-D938-4B2A-AF4B-448F490D31B6}"/>
          </ac:spMkLst>
        </pc:spChg>
        <pc:spChg chg="mod">
          <ac:chgData name="Kamila Jančeková" userId="656db89b-7df6-4c6e-85b9-991961173861" providerId="ADAL" clId="{A40BCC70-9374-4130-A4D0-69D3A0FE6E9A}" dt="2021-10-29T15:12:48.971" v="1457" actId="20577"/>
          <ac:spMkLst>
            <pc:docMk/>
            <pc:sldMk cId="2907362428" sldId="300"/>
            <ac:spMk id="5" creationId="{C0E94FA7-7FAC-46AE-B4E6-47209B1BC766}"/>
          </ac:spMkLst>
        </pc:spChg>
        <pc:picChg chg="add mod">
          <ac:chgData name="Kamila Jančeková" userId="656db89b-7df6-4c6e-85b9-991961173861" providerId="ADAL" clId="{A40BCC70-9374-4130-A4D0-69D3A0FE6E9A}" dt="2021-10-29T15:13:16.226" v="1460" actId="1076"/>
          <ac:picMkLst>
            <pc:docMk/>
            <pc:sldMk cId="2907362428" sldId="300"/>
            <ac:picMk id="6" creationId="{2D238BE8-0305-4349-9C26-1050DE9D389C}"/>
          </ac:picMkLst>
        </pc:picChg>
      </pc:sldChg>
      <pc:sldChg chg="addSp modSp add">
        <pc:chgData name="Kamila Jančeková" userId="656db89b-7df6-4c6e-85b9-991961173861" providerId="ADAL" clId="{A40BCC70-9374-4130-A4D0-69D3A0FE6E9A}" dt="2021-10-29T15:37:40.186" v="1515" actId="5793"/>
        <pc:sldMkLst>
          <pc:docMk/>
          <pc:sldMk cId="3953826590" sldId="301"/>
        </pc:sldMkLst>
        <pc:spChg chg="mod">
          <ac:chgData name="Kamila Jančeková" userId="656db89b-7df6-4c6e-85b9-991961173861" providerId="ADAL" clId="{A40BCC70-9374-4130-A4D0-69D3A0FE6E9A}" dt="2021-10-29T15:36:53.162" v="1501" actId="20577"/>
          <ac:spMkLst>
            <pc:docMk/>
            <pc:sldMk cId="3953826590" sldId="301"/>
            <ac:spMk id="4" creationId="{1215192B-FAC4-4264-A0D3-EAC2361114F4}"/>
          </ac:spMkLst>
        </pc:spChg>
        <pc:spChg chg="mod">
          <ac:chgData name="Kamila Jančeková" userId="656db89b-7df6-4c6e-85b9-991961173861" providerId="ADAL" clId="{A40BCC70-9374-4130-A4D0-69D3A0FE6E9A}" dt="2021-10-29T15:37:40.186" v="1515" actId="5793"/>
          <ac:spMkLst>
            <pc:docMk/>
            <pc:sldMk cId="3953826590" sldId="301"/>
            <ac:spMk id="5" creationId="{83C8F59E-0C6E-4C14-99E0-1B7E572690F4}"/>
          </ac:spMkLst>
        </pc:spChg>
        <pc:picChg chg="add mod">
          <ac:chgData name="Kamila Jančeková" userId="656db89b-7df6-4c6e-85b9-991961173861" providerId="ADAL" clId="{A40BCC70-9374-4130-A4D0-69D3A0FE6E9A}" dt="2021-10-29T15:37:19.535" v="1507" actId="1076"/>
          <ac:picMkLst>
            <pc:docMk/>
            <pc:sldMk cId="3953826590" sldId="301"/>
            <ac:picMk id="6" creationId="{D38AB6C8-65BF-43F4-9127-96A6B49F31CF}"/>
          </ac:picMkLst>
        </pc:picChg>
      </pc:sldChg>
      <pc:sldChg chg="modSp add">
        <pc:chgData name="Kamila Jančeková" userId="656db89b-7df6-4c6e-85b9-991961173861" providerId="ADAL" clId="{A40BCC70-9374-4130-A4D0-69D3A0FE6E9A}" dt="2021-10-29T16:08:10.492" v="1933"/>
        <pc:sldMkLst>
          <pc:docMk/>
          <pc:sldMk cId="380752342" sldId="302"/>
        </pc:sldMkLst>
        <pc:spChg chg="mod">
          <ac:chgData name="Kamila Jančeková" userId="656db89b-7df6-4c6e-85b9-991961173861" providerId="ADAL" clId="{A40BCC70-9374-4130-A4D0-69D3A0FE6E9A}" dt="2021-10-29T16:08:02.125" v="1932" actId="20577"/>
          <ac:spMkLst>
            <pc:docMk/>
            <pc:sldMk cId="380752342" sldId="302"/>
            <ac:spMk id="4" creationId="{61FA16C0-C730-4487-B9BC-5562C3DB92A8}"/>
          </ac:spMkLst>
        </pc:spChg>
        <pc:spChg chg="mod">
          <ac:chgData name="Kamila Jančeková" userId="656db89b-7df6-4c6e-85b9-991961173861" providerId="ADAL" clId="{A40BCC70-9374-4130-A4D0-69D3A0FE6E9A}" dt="2021-10-29T16:08:10.492" v="1933"/>
          <ac:spMkLst>
            <pc:docMk/>
            <pc:sldMk cId="380752342" sldId="302"/>
            <ac:spMk id="5" creationId="{8106D7E5-E4D2-45B1-97BF-B92AF07517E6}"/>
          </ac:spMkLst>
        </pc:spChg>
      </pc:sldChg>
      <pc:sldChg chg="addSp modSp add">
        <pc:chgData name="Kamila Jančeková" userId="656db89b-7df6-4c6e-85b9-991961173861" providerId="ADAL" clId="{A40BCC70-9374-4130-A4D0-69D3A0FE6E9A}" dt="2021-10-29T15:41:33.398" v="1554" actId="20577"/>
        <pc:sldMkLst>
          <pc:docMk/>
          <pc:sldMk cId="3834535833" sldId="303"/>
        </pc:sldMkLst>
        <pc:spChg chg="mod">
          <ac:chgData name="Kamila Jančeková" userId="656db89b-7df6-4c6e-85b9-991961173861" providerId="ADAL" clId="{A40BCC70-9374-4130-A4D0-69D3A0FE6E9A}" dt="2021-10-29T15:41:33.398" v="1554" actId="20577"/>
          <ac:spMkLst>
            <pc:docMk/>
            <pc:sldMk cId="3834535833" sldId="303"/>
            <ac:spMk id="4" creationId="{8AE28EAA-BEAF-460A-8499-F1C2BEE7FA94}"/>
          </ac:spMkLst>
        </pc:spChg>
        <pc:spChg chg="mod">
          <ac:chgData name="Kamila Jančeková" userId="656db89b-7df6-4c6e-85b9-991961173861" providerId="ADAL" clId="{A40BCC70-9374-4130-A4D0-69D3A0FE6E9A}" dt="2021-10-29T15:39:14.440" v="1521"/>
          <ac:spMkLst>
            <pc:docMk/>
            <pc:sldMk cId="3834535833" sldId="303"/>
            <ac:spMk id="5" creationId="{DD8BCE68-6271-4227-B07B-40871B4375EE}"/>
          </ac:spMkLst>
        </pc:spChg>
        <pc:spChg chg="add mod">
          <ac:chgData name="Kamila Jančeková" userId="656db89b-7df6-4c6e-85b9-991961173861" providerId="ADAL" clId="{A40BCC70-9374-4130-A4D0-69D3A0FE6E9A}" dt="2021-10-29T15:41:15.354" v="1531" actId="1076"/>
          <ac:spMkLst>
            <pc:docMk/>
            <pc:sldMk cId="3834535833" sldId="303"/>
            <ac:spMk id="7" creationId="{A86A4511-FF67-489B-89AF-385969DC4AEC}"/>
          </ac:spMkLst>
        </pc:spChg>
        <pc:picChg chg="add mod">
          <ac:chgData name="Kamila Jančeková" userId="656db89b-7df6-4c6e-85b9-991961173861" providerId="ADAL" clId="{A40BCC70-9374-4130-A4D0-69D3A0FE6E9A}" dt="2021-10-29T15:39:58.546" v="1523" actId="1076"/>
          <ac:picMkLst>
            <pc:docMk/>
            <pc:sldMk cId="3834535833" sldId="303"/>
            <ac:picMk id="6" creationId="{11965A51-A287-49D2-A4B3-D2041DD83136}"/>
          </ac:picMkLst>
        </pc:picChg>
        <pc:picChg chg="add mod">
          <ac:chgData name="Kamila Jančeková" userId="656db89b-7df6-4c6e-85b9-991961173861" providerId="ADAL" clId="{A40BCC70-9374-4130-A4D0-69D3A0FE6E9A}" dt="2021-10-29T15:41:19.297" v="1532" actId="1076"/>
          <ac:picMkLst>
            <pc:docMk/>
            <pc:sldMk cId="3834535833" sldId="303"/>
            <ac:picMk id="8" creationId="{CC9DAFB5-8450-4A96-8412-FCA9D217987B}"/>
          </ac:picMkLst>
        </pc:picChg>
      </pc:sldChg>
      <pc:sldChg chg="addSp delSp modSp add">
        <pc:chgData name="Kamila Jančeková" userId="656db89b-7df6-4c6e-85b9-991961173861" providerId="ADAL" clId="{A40BCC70-9374-4130-A4D0-69D3A0FE6E9A}" dt="2021-10-29T15:44:30.089" v="1581" actId="1076"/>
        <pc:sldMkLst>
          <pc:docMk/>
          <pc:sldMk cId="1712419573" sldId="304"/>
        </pc:sldMkLst>
        <pc:spChg chg="mod">
          <ac:chgData name="Kamila Jančeková" userId="656db89b-7df6-4c6e-85b9-991961173861" providerId="ADAL" clId="{A40BCC70-9374-4130-A4D0-69D3A0FE6E9A}" dt="2021-10-29T15:44:27.347" v="1580" actId="255"/>
          <ac:spMkLst>
            <pc:docMk/>
            <pc:sldMk cId="1712419573" sldId="304"/>
            <ac:spMk id="4" creationId="{FE3690B9-4459-416E-93A3-891F70763735}"/>
          </ac:spMkLst>
        </pc:spChg>
        <pc:spChg chg="del">
          <ac:chgData name="Kamila Jančeková" userId="656db89b-7df6-4c6e-85b9-991961173861" providerId="ADAL" clId="{A40BCC70-9374-4130-A4D0-69D3A0FE6E9A}" dt="2021-10-29T15:42:36.196" v="1562" actId="478"/>
          <ac:spMkLst>
            <pc:docMk/>
            <pc:sldMk cId="1712419573" sldId="304"/>
            <ac:spMk id="5" creationId="{6A8D5630-76A1-4167-B7A1-AA82BC2F14E0}"/>
          </ac:spMkLst>
        </pc:spChg>
        <pc:picChg chg="add mod">
          <ac:chgData name="Kamila Jančeková" userId="656db89b-7df6-4c6e-85b9-991961173861" providerId="ADAL" clId="{A40BCC70-9374-4130-A4D0-69D3A0FE6E9A}" dt="2021-10-29T15:44:30.089" v="1581" actId="1076"/>
          <ac:picMkLst>
            <pc:docMk/>
            <pc:sldMk cId="1712419573" sldId="304"/>
            <ac:picMk id="6" creationId="{3C0942DA-C9F5-4045-9A85-5D6971A02EBD}"/>
          </ac:picMkLst>
        </pc:picChg>
      </pc:sldChg>
      <pc:sldChg chg="addSp delSp modSp add">
        <pc:chgData name="Kamila Jančeková" userId="656db89b-7df6-4c6e-85b9-991961173861" providerId="ADAL" clId="{A40BCC70-9374-4130-A4D0-69D3A0FE6E9A}" dt="2021-10-29T15:45:51.628" v="1627" actId="478"/>
        <pc:sldMkLst>
          <pc:docMk/>
          <pc:sldMk cId="2846949580" sldId="305"/>
        </pc:sldMkLst>
        <pc:spChg chg="mod">
          <ac:chgData name="Kamila Jančeková" userId="656db89b-7df6-4c6e-85b9-991961173861" providerId="ADAL" clId="{A40BCC70-9374-4130-A4D0-69D3A0FE6E9A}" dt="2021-10-29T15:45:46.459" v="1626" actId="255"/>
          <ac:spMkLst>
            <pc:docMk/>
            <pc:sldMk cId="2846949580" sldId="305"/>
            <ac:spMk id="4" creationId="{CFD3E86A-F3B7-4271-B0B7-2F0C74C56888}"/>
          </ac:spMkLst>
        </pc:spChg>
        <pc:spChg chg="del">
          <ac:chgData name="Kamila Jančeková" userId="656db89b-7df6-4c6e-85b9-991961173861" providerId="ADAL" clId="{A40BCC70-9374-4130-A4D0-69D3A0FE6E9A}" dt="2021-10-29T15:45:51.628" v="1627" actId="478"/>
          <ac:spMkLst>
            <pc:docMk/>
            <pc:sldMk cId="2846949580" sldId="305"/>
            <ac:spMk id="5" creationId="{623C3884-243E-4C11-9E4F-6AB0878B72FE}"/>
          </ac:spMkLst>
        </pc:spChg>
        <pc:picChg chg="add">
          <ac:chgData name="Kamila Jančeková" userId="656db89b-7df6-4c6e-85b9-991961173861" providerId="ADAL" clId="{A40BCC70-9374-4130-A4D0-69D3A0FE6E9A}" dt="2021-10-29T15:45:15.281" v="1583"/>
          <ac:picMkLst>
            <pc:docMk/>
            <pc:sldMk cId="2846949580" sldId="305"/>
            <ac:picMk id="6" creationId="{66731E43-6001-4DB9-9430-92F88C150723}"/>
          </ac:picMkLst>
        </pc:picChg>
      </pc:sldChg>
      <pc:sldChg chg="addSp delSp modSp add">
        <pc:chgData name="Kamila Jančeková" userId="656db89b-7df6-4c6e-85b9-991961173861" providerId="ADAL" clId="{A40BCC70-9374-4130-A4D0-69D3A0FE6E9A}" dt="2021-10-29T16:01:04.837" v="1749"/>
        <pc:sldMkLst>
          <pc:docMk/>
          <pc:sldMk cId="3722481887" sldId="309"/>
        </pc:sldMkLst>
        <pc:spChg chg="mod">
          <ac:chgData name="Kamila Jančeková" userId="656db89b-7df6-4c6e-85b9-991961173861" providerId="ADAL" clId="{A40BCC70-9374-4130-A4D0-69D3A0FE6E9A}" dt="2021-10-29T15:57:18.097" v="1721" actId="20577"/>
          <ac:spMkLst>
            <pc:docMk/>
            <pc:sldMk cId="3722481887" sldId="309"/>
            <ac:spMk id="4" creationId="{57D44BE8-ED56-4A44-8E7E-10F86AE6D51D}"/>
          </ac:spMkLst>
        </pc:spChg>
        <pc:spChg chg="del">
          <ac:chgData name="Kamila Jančeková" userId="656db89b-7df6-4c6e-85b9-991961173861" providerId="ADAL" clId="{A40BCC70-9374-4130-A4D0-69D3A0FE6E9A}" dt="2021-10-29T16:00:23.159" v="1744" actId="478"/>
          <ac:spMkLst>
            <pc:docMk/>
            <pc:sldMk cId="3722481887" sldId="309"/>
            <ac:spMk id="5" creationId="{66F06F41-43B5-486F-AE28-F3858E27AD46}"/>
          </ac:spMkLst>
        </pc:spChg>
        <pc:grpChg chg="add">
          <ac:chgData name="Kamila Jančeková" userId="656db89b-7df6-4c6e-85b9-991961173861" providerId="ADAL" clId="{A40BCC70-9374-4130-A4D0-69D3A0FE6E9A}" dt="2021-10-29T15:58:27.554" v="1732"/>
          <ac:grpSpMkLst>
            <pc:docMk/>
            <pc:sldMk cId="3722481887" sldId="309"/>
            <ac:grpSpMk id="15" creationId="{6F33217D-06AE-4996-B153-3B5C632D931A}"/>
          </ac:grpSpMkLst>
        </pc:grpChg>
        <pc:picChg chg="add del mod">
          <ac:chgData name="Kamila Jančeková" userId="656db89b-7df6-4c6e-85b9-991961173861" providerId="ADAL" clId="{A40BCC70-9374-4130-A4D0-69D3A0FE6E9A}" dt="2021-10-29T16:00:07.249" v="1740" actId="478"/>
          <ac:picMkLst>
            <pc:docMk/>
            <pc:sldMk cId="3722481887" sldId="309"/>
            <ac:picMk id="6" creationId="{458B3133-25C0-4EAC-9339-87C34A5A7D58}"/>
          </ac:picMkLst>
        </pc:picChg>
        <pc:picChg chg="add">
          <ac:chgData name="Kamila Jančeková" userId="656db89b-7df6-4c6e-85b9-991961173861" providerId="ADAL" clId="{A40BCC70-9374-4130-A4D0-69D3A0FE6E9A}" dt="2021-10-29T15:57:33.347" v="1723"/>
          <ac:picMkLst>
            <pc:docMk/>
            <pc:sldMk cId="3722481887" sldId="309"/>
            <ac:picMk id="7" creationId="{86381374-0E6D-4C8C-BEEE-AF43F3C78590}"/>
          </ac:picMkLst>
        </pc:picChg>
        <pc:picChg chg="add">
          <ac:chgData name="Kamila Jančeková" userId="656db89b-7df6-4c6e-85b9-991961173861" providerId="ADAL" clId="{A40BCC70-9374-4130-A4D0-69D3A0FE6E9A}" dt="2021-10-29T15:57:39.548" v="1724"/>
          <ac:picMkLst>
            <pc:docMk/>
            <pc:sldMk cId="3722481887" sldId="309"/>
            <ac:picMk id="8" creationId="{7AAE3AD4-1EDF-4179-AC9D-59F8981B4AF3}"/>
          </ac:picMkLst>
        </pc:picChg>
        <pc:picChg chg="add">
          <ac:chgData name="Kamila Jančeková" userId="656db89b-7df6-4c6e-85b9-991961173861" providerId="ADAL" clId="{A40BCC70-9374-4130-A4D0-69D3A0FE6E9A}" dt="2021-10-29T15:57:45.293" v="1725"/>
          <ac:picMkLst>
            <pc:docMk/>
            <pc:sldMk cId="3722481887" sldId="309"/>
            <ac:picMk id="9" creationId="{3D1AD0B1-AAE5-4EED-BBB5-9CE75E133564}"/>
          </ac:picMkLst>
        </pc:picChg>
        <pc:picChg chg="add del">
          <ac:chgData name="Kamila Jančeková" userId="656db89b-7df6-4c6e-85b9-991961173861" providerId="ADAL" clId="{A40BCC70-9374-4130-A4D0-69D3A0FE6E9A}" dt="2021-10-29T16:00:56.417" v="1747" actId="478"/>
          <ac:picMkLst>
            <pc:docMk/>
            <pc:sldMk cId="3722481887" sldId="309"/>
            <ac:picMk id="10" creationId="{FEFBD8D3-2642-40B7-B2ED-05A8C15C73B3}"/>
          </ac:picMkLst>
        </pc:picChg>
        <pc:picChg chg="add">
          <ac:chgData name="Kamila Jančeková" userId="656db89b-7df6-4c6e-85b9-991961173861" providerId="ADAL" clId="{A40BCC70-9374-4130-A4D0-69D3A0FE6E9A}" dt="2021-10-29T15:57:57.675" v="1727"/>
          <ac:picMkLst>
            <pc:docMk/>
            <pc:sldMk cId="3722481887" sldId="309"/>
            <ac:picMk id="11" creationId="{DAEA63D0-E8B4-4E76-A227-78FC5AF5E91E}"/>
          </ac:picMkLst>
        </pc:picChg>
        <pc:picChg chg="add">
          <ac:chgData name="Kamila Jančeková" userId="656db89b-7df6-4c6e-85b9-991961173861" providerId="ADAL" clId="{A40BCC70-9374-4130-A4D0-69D3A0FE6E9A}" dt="2021-10-29T15:58:05.066" v="1728"/>
          <ac:picMkLst>
            <pc:docMk/>
            <pc:sldMk cId="3722481887" sldId="309"/>
            <ac:picMk id="12" creationId="{B1193CC9-CB4C-4DA0-B726-4BDFF6E120AC}"/>
          </ac:picMkLst>
        </pc:picChg>
        <pc:picChg chg="add">
          <ac:chgData name="Kamila Jančeková" userId="656db89b-7df6-4c6e-85b9-991961173861" providerId="ADAL" clId="{A40BCC70-9374-4130-A4D0-69D3A0FE6E9A}" dt="2021-10-29T15:58:11.451" v="1729"/>
          <ac:picMkLst>
            <pc:docMk/>
            <pc:sldMk cId="3722481887" sldId="309"/>
            <ac:picMk id="13" creationId="{2844C582-4290-41BD-B017-71B98645EE3F}"/>
          </ac:picMkLst>
        </pc:picChg>
        <pc:picChg chg="add del">
          <ac:chgData name="Kamila Jančeková" userId="656db89b-7df6-4c6e-85b9-991961173861" providerId="ADAL" clId="{A40BCC70-9374-4130-A4D0-69D3A0FE6E9A}" dt="2021-10-29T15:58:20.395" v="1731" actId="478"/>
          <ac:picMkLst>
            <pc:docMk/>
            <pc:sldMk cId="3722481887" sldId="309"/>
            <ac:picMk id="14" creationId="{8FBD5501-72B6-40FF-AD0A-22DF9C233354}"/>
          </ac:picMkLst>
        </pc:picChg>
        <pc:picChg chg="add del">
          <ac:chgData name="Kamila Jančeková" userId="656db89b-7df6-4c6e-85b9-991961173861" providerId="ADAL" clId="{A40BCC70-9374-4130-A4D0-69D3A0FE6E9A}" dt="2021-10-29T15:59:04.626" v="1735" actId="478"/>
          <ac:picMkLst>
            <pc:docMk/>
            <pc:sldMk cId="3722481887" sldId="309"/>
            <ac:picMk id="18" creationId="{69D340A4-1B31-4B30-9029-2756C4D367AC}"/>
          </ac:picMkLst>
        </pc:picChg>
        <pc:picChg chg="add mod">
          <ac:chgData name="Kamila Jančeková" userId="656db89b-7df6-4c6e-85b9-991961173861" providerId="ADAL" clId="{A40BCC70-9374-4130-A4D0-69D3A0FE6E9A}" dt="2021-10-29T16:00:29.576" v="1746" actId="1076"/>
          <ac:picMkLst>
            <pc:docMk/>
            <pc:sldMk cId="3722481887" sldId="309"/>
            <ac:picMk id="19" creationId="{305A0539-068D-4E81-9889-DB87CB5E041B}"/>
          </ac:picMkLst>
        </pc:picChg>
        <pc:picChg chg="add mod">
          <ac:chgData name="Kamila Jančeková" userId="656db89b-7df6-4c6e-85b9-991961173861" providerId="ADAL" clId="{A40BCC70-9374-4130-A4D0-69D3A0FE6E9A}" dt="2021-10-29T16:00:20.207" v="1743" actId="1076"/>
          <ac:picMkLst>
            <pc:docMk/>
            <pc:sldMk cId="3722481887" sldId="309"/>
            <ac:picMk id="21" creationId="{16C14E0E-22D0-48B1-A4D2-BFEDAD33BE97}"/>
          </ac:picMkLst>
        </pc:picChg>
        <pc:picChg chg="add">
          <ac:chgData name="Kamila Jančeková" userId="656db89b-7df6-4c6e-85b9-991961173861" providerId="ADAL" clId="{A40BCC70-9374-4130-A4D0-69D3A0FE6E9A}" dt="2021-10-29T16:01:04.837" v="1749"/>
          <ac:picMkLst>
            <pc:docMk/>
            <pc:sldMk cId="3722481887" sldId="309"/>
            <ac:picMk id="22" creationId="{218E3033-A623-4B68-A536-DB2C24D1C9E0}"/>
          </ac:picMkLst>
        </pc:picChg>
        <pc:picChg chg="add mod">
          <ac:chgData name="Kamila Jančeková" userId="656db89b-7df6-4c6e-85b9-991961173861" providerId="ADAL" clId="{A40BCC70-9374-4130-A4D0-69D3A0FE6E9A}" dt="2021-10-29T16:00:58.577" v="1748" actId="1076"/>
          <ac:picMkLst>
            <pc:docMk/>
            <pc:sldMk cId="3722481887" sldId="309"/>
            <ac:picMk id="15362" creationId="{9191CCEA-C4CD-42DA-9C9C-11559A429576}"/>
          </ac:picMkLst>
        </pc:picChg>
      </pc:sldChg>
      <pc:sldChg chg="modSp add">
        <pc:chgData name="Kamila Jančeková" userId="656db89b-7df6-4c6e-85b9-991961173861" providerId="ADAL" clId="{A40BCC70-9374-4130-A4D0-69D3A0FE6E9A}" dt="2021-10-29T16:04:25.976" v="1915" actId="20577"/>
        <pc:sldMkLst>
          <pc:docMk/>
          <pc:sldMk cId="3056735970" sldId="310"/>
        </pc:sldMkLst>
        <pc:spChg chg="mod">
          <ac:chgData name="Kamila Jančeková" userId="656db89b-7df6-4c6e-85b9-991961173861" providerId="ADAL" clId="{A40BCC70-9374-4130-A4D0-69D3A0FE6E9A}" dt="2021-10-29T16:01:50.457" v="1759" actId="20577"/>
          <ac:spMkLst>
            <pc:docMk/>
            <pc:sldMk cId="3056735970" sldId="310"/>
            <ac:spMk id="4" creationId="{371201CE-E2E5-4696-9AAC-C2A4198ECA9D}"/>
          </ac:spMkLst>
        </pc:spChg>
        <pc:spChg chg="mod">
          <ac:chgData name="Kamila Jančeková" userId="656db89b-7df6-4c6e-85b9-991961173861" providerId="ADAL" clId="{A40BCC70-9374-4130-A4D0-69D3A0FE6E9A}" dt="2021-10-29T16:04:25.976" v="1915" actId="20577"/>
          <ac:spMkLst>
            <pc:docMk/>
            <pc:sldMk cId="3056735970" sldId="310"/>
            <ac:spMk id="5" creationId="{30B876BC-66F3-4CAF-9BF9-A5B8D23EABE6}"/>
          </ac:spMkLst>
        </pc:spChg>
      </pc:sldChg>
      <pc:sldChg chg="addSp modSp add">
        <pc:chgData name="Kamila Jančeková" userId="656db89b-7df6-4c6e-85b9-991961173861" providerId="ADAL" clId="{A40BCC70-9374-4130-A4D0-69D3A0FE6E9A}" dt="2021-10-29T16:11:26.554" v="1955" actId="20577"/>
        <pc:sldMkLst>
          <pc:docMk/>
          <pc:sldMk cId="1419398077" sldId="311"/>
        </pc:sldMkLst>
        <pc:spChg chg="mod">
          <ac:chgData name="Kamila Jančeková" userId="656db89b-7df6-4c6e-85b9-991961173861" providerId="ADAL" clId="{A40BCC70-9374-4130-A4D0-69D3A0FE6E9A}" dt="2021-10-29T16:11:26.554" v="1955" actId="20577"/>
          <ac:spMkLst>
            <pc:docMk/>
            <pc:sldMk cId="1419398077" sldId="311"/>
            <ac:spMk id="4" creationId="{43BA70CE-119E-48B5-B534-22B1D74EA296}"/>
          </ac:spMkLst>
        </pc:spChg>
        <pc:spChg chg="mod">
          <ac:chgData name="Kamila Jančeková" userId="656db89b-7df6-4c6e-85b9-991961173861" providerId="ADAL" clId="{A40BCC70-9374-4130-A4D0-69D3A0FE6E9A}" dt="2021-10-29T16:10:30.923" v="1949" actId="207"/>
          <ac:spMkLst>
            <pc:docMk/>
            <pc:sldMk cId="1419398077" sldId="311"/>
            <ac:spMk id="5" creationId="{F4E98760-FECF-4A41-920B-1525E5BD64A0}"/>
          </ac:spMkLst>
        </pc:spChg>
        <pc:spChg chg="add mod ord">
          <ac:chgData name="Kamila Jančeková" userId="656db89b-7df6-4c6e-85b9-991961173861" providerId="ADAL" clId="{A40BCC70-9374-4130-A4D0-69D3A0FE6E9A}" dt="2021-10-29T16:10:24.173" v="1948" actId="167"/>
          <ac:spMkLst>
            <pc:docMk/>
            <pc:sldMk cId="1419398077" sldId="311"/>
            <ac:spMk id="6" creationId="{177EDAA4-C6C8-49B0-B62C-05ACBB1E6A06}"/>
          </ac:spMkLst>
        </pc:spChg>
      </pc:sldChg>
      <pc:sldChg chg="addSp delSp modSp add">
        <pc:chgData name="Kamila Jančeková" userId="656db89b-7df6-4c6e-85b9-991961173861" providerId="ADAL" clId="{A40BCC70-9374-4130-A4D0-69D3A0FE6E9A}" dt="2021-10-29T16:21:56.428" v="2094" actId="1076"/>
        <pc:sldMkLst>
          <pc:docMk/>
          <pc:sldMk cId="2288425200" sldId="312"/>
        </pc:sldMkLst>
        <pc:spChg chg="mod">
          <ac:chgData name="Kamila Jančeková" userId="656db89b-7df6-4c6e-85b9-991961173861" providerId="ADAL" clId="{A40BCC70-9374-4130-A4D0-69D3A0FE6E9A}" dt="2021-10-29T16:18:56.917" v="2087" actId="20577"/>
          <ac:spMkLst>
            <pc:docMk/>
            <pc:sldMk cId="2288425200" sldId="312"/>
            <ac:spMk id="4" creationId="{5FB19BC2-7433-4C14-A25F-256E60E8D7A5}"/>
          </ac:spMkLst>
        </pc:spChg>
        <pc:spChg chg="del">
          <ac:chgData name="Kamila Jančeková" userId="656db89b-7df6-4c6e-85b9-991961173861" providerId="ADAL" clId="{A40BCC70-9374-4130-A4D0-69D3A0FE6E9A}" dt="2021-10-29T16:16:48.279" v="2081" actId="478"/>
          <ac:spMkLst>
            <pc:docMk/>
            <pc:sldMk cId="2288425200" sldId="312"/>
            <ac:spMk id="5" creationId="{F3EEAE71-87FF-496D-9E74-8292D94FD448}"/>
          </ac:spMkLst>
        </pc:spChg>
        <pc:picChg chg="add mod">
          <ac:chgData name="Kamila Jančeková" userId="656db89b-7df6-4c6e-85b9-991961173861" providerId="ADAL" clId="{A40BCC70-9374-4130-A4D0-69D3A0FE6E9A}" dt="2021-10-29T16:16:51.103" v="2082" actId="1076"/>
          <ac:picMkLst>
            <pc:docMk/>
            <pc:sldMk cId="2288425200" sldId="312"/>
            <ac:picMk id="6" creationId="{57F8C99D-0129-443E-BC18-7C146D7C36AE}"/>
          </ac:picMkLst>
        </pc:picChg>
        <pc:picChg chg="add del mod modCrop">
          <ac:chgData name="Kamila Jančeková" userId="656db89b-7df6-4c6e-85b9-991961173861" providerId="ADAL" clId="{A40BCC70-9374-4130-A4D0-69D3A0FE6E9A}" dt="2021-10-29T16:21:48.531" v="2091" actId="478"/>
          <ac:picMkLst>
            <pc:docMk/>
            <pc:sldMk cId="2288425200" sldId="312"/>
            <ac:picMk id="7" creationId="{78771317-7A8D-48A1-9001-165722296B95}"/>
          </ac:picMkLst>
        </pc:picChg>
        <pc:picChg chg="add mod">
          <ac:chgData name="Kamila Jančeková" userId="656db89b-7df6-4c6e-85b9-991961173861" providerId="ADAL" clId="{A40BCC70-9374-4130-A4D0-69D3A0FE6E9A}" dt="2021-10-29T16:21:56.428" v="2094" actId="1076"/>
          <ac:picMkLst>
            <pc:docMk/>
            <pc:sldMk cId="2288425200" sldId="312"/>
            <ac:picMk id="8" creationId="{335C87FD-E12A-4AE7-84D9-9696632788E2}"/>
          </ac:picMkLst>
        </pc:picChg>
      </pc:sldChg>
      <pc:sldChg chg="addSp delSp modSp add">
        <pc:chgData name="Kamila Jančeková" userId="656db89b-7df6-4c6e-85b9-991961173861" providerId="ADAL" clId="{A40BCC70-9374-4130-A4D0-69D3A0FE6E9A}" dt="2021-10-29T17:47:47.238" v="11790" actId="1076"/>
        <pc:sldMkLst>
          <pc:docMk/>
          <pc:sldMk cId="3162411397" sldId="313"/>
        </pc:sldMkLst>
        <pc:spChg chg="mod">
          <ac:chgData name="Kamila Jančeková" userId="656db89b-7df6-4c6e-85b9-991961173861" providerId="ADAL" clId="{A40BCC70-9374-4130-A4D0-69D3A0FE6E9A}" dt="2021-10-29T17:46:44.165" v="11784" actId="20577"/>
          <ac:spMkLst>
            <pc:docMk/>
            <pc:sldMk cId="3162411397" sldId="313"/>
            <ac:spMk id="4" creationId="{8B061E9B-7AF9-44C9-9704-0A200C849796}"/>
          </ac:spMkLst>
        </pc:spChg>
        <pc:spChg chg="del">
          <ac:chgData name="Kamila Jančeková" userId="656db89b-7df6-4c6e-85b9-991961173861" providerId="ADAL" clId="{A40BCC70-9374-4130-A4D0-69D3A0FE6E9A}" dt="2021-10-29T17:46:34.335" v="11767"/>
          <ac:spMkLst>
            <pc:docMk/>
            <pc:sldMk cId="3162411397" sldId="313"/>
            <ac:spMk id="5" creationId="{C4C51A14-0875-4C62-B568-965218402D02}"/>
          </ac:spMkLst>
        </pc:spChg>
        <pc:spChg chg="add mod ord">
          <ac:chgData name="Kamila Jančeková" userId="656db89b-7df6-4c6e-85b9-991961173861" providerId="ADAL" clId="{A40BCC70-9374-4130-A4D0-69D3A0FE6E9A}" dt="2021-10-29T17:47:47.238" v="11790" actId="1076"/>
          <ac:spMkLst>
            <pc:docMk/>
            <pc:sldMk cId="3162411397" sldId="313"/>
            <ac:spMk id="8" creationId="{2791516A-309E-49F8-9B20-8561DB44A08A}"/>
          </ac:spMkLst>
        </pc:spChg>
        <pc:picChg chg="add mod">
          <ac:chgData name="Kamila Jančeková" userId="656db89b-7df6-4c6e-85b9-991961173861" providerId="ADAL" clId="{A40BCC70-9374-4130-A4D0-69D3A0FE6E9A}" dt="2021-10-29T17:46:49.634" v="11785" actId="1076"/>
          <ac:picMkLst>
            <pc:docMk/>
            <pc:sldMk cId="3162411397" sldId="313"/>
            <ac:picMk id="6" creationId="{520B7028-6C83-45DE-8ED1-F4CD6F64A3D1}"/>
          </ac:picMkLst>
        </pc:picChg>
        <pc:picChg chg="add mod">
          <ac:chgData name="Kamila Jančeková" userId="656db89b-7df6-4c6e-85b9-991961173861" providerId="ADAL" clId="{A40BCC70-9374-4130-A4D0-69D3A0FE6E9A}" dt="2021-10-29T17:47:16.257" v="11787" actId="1076"/>
          <ac:picMkLst>
            <pc:docMk/>
            <pc:sldMk cId="3162411397" sldId="313"/>
            <ac:picMk id="7" creationId="{69C358A8-CFBC-4DEC-95BE-AE6B1DF10D7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36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36" y="9722882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1BF09EF-2822-484C-9F74-DD2034E9B3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85725" y="819150"/>
            <a:ext cx="7273925" cy="4092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14DAA572-ADEA-4AA5-ABD2-81A0649363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0407" y="5183050"/>
            <a:ext cx="5679961" cy="4911193"/>
          </a:xfrm>
          <a:ln/>
        </p:spPr>
        <p:txBody>
          <a:bodyPr anchor="ctr"/>
          <a:lstStyle/>
          <a:p>
            <a:pPr eaLnBrk="1"/>
            <a:endParaRPr altLang="cs-CZ">
              <a:latin typeface="Times New Roman" panose="02020603050405020304" pitchFamily="18" charset="0"/>
              <a:ea typeface="Microsoft YaHei" panose="020B0503020204020204" pitchFamily="34" charset="-122"/>
              <a:cs typeface="Mangal" panose="020B05020402040202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u.cz/uploads/documents/czzp/JOD/2018/Finale_jod_krivky.pdf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u.cz/uploads/documents/czzp/JOD/Jod_a_stitna_zlaza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Jód ve výživě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Jód ve výživě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Kamila Jančeková, Ph.D.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50B516-2474-4048-8453-FC3227E301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11D3B2-1C88-4EBA-B36C-6EDA64724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A3C4BB-05A5-4B38-95F4-42247555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Metabolismus jódu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5649C01-E325-4BDC-A518-C51FD72D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796466"/>
            <a:ext cx="10753200" cy="303553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Jodid z tenkého střeva se téměř kompletně vstřebává (90 %)</a:t>
            </a:r>
          </a:p>
          <a:p>
            <a:pPr>
              <a:lnSpc>
                <a:spcPct val="100000"/>
              </a:lnSpc>
              <a:defRPr/>
            </a:pPr>
            <a:endParaRPr lang="cs-CZ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Absorpce může byt ovlivněna řadou látek: </a:t>
            </a:r>
            <a:r>
              <a:rPr lang="cs-CZ" sz="1400" dirty="0" err="1"/>
              <a:t>thiokyanáty</a:t>
            </a:r>
            <a:r>
              <a:rPr lang="cs-CZ" sz="1400" dirty="0"/>
              <a:t>, nitráty, fluoridem, kalciem, magneziem, železem atd.</a:t>
            </a:r>
          </a:p>
          <a:p>
            <a:pPr>
              <a:lnSpc>
                <a:spcPct val="100000"/>
              </a:lnSpc>
              <a:defRPr/>
            </a:pPr>
            <a:endParaRPr lang="cs-CZ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Koncentrace v krvi: 40 – 80 </a:t>
            </a:r>
            <a:r>
              <a:rPr lang="cs-CZ" sz="1400" dirty="0" err="1"/>
              <a:t>ug</a:t>
            </a:r>
            <a:r>
              <a:rPr lang="cs-CZ" sz="1400" dirty="0"/>
              <a:t>/l (organický, anorganický jód)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Distribuce jódu do tkání nebo tvorba hormonů ŠŽ</a:t>
            </a:r>
          </a:p>
          <a:p>
            <a:pPr>
              <a:lnSpc>
                <a:spcPct val="100000"/>
              </a:lnSpc>
              <a:defRPr/>
            </a:pPr>
            <a:endParaRPr lang="cs-CZ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Degradace hormonů ŠŽ (</a:t>
            </a:r>
            <a:r>
              <a:rPr lang="cs-CZ" sz="1400" dirty="0" err="1"/>
              <a:t>dejodace</a:t>
            </a:r>
            <a:r>
              <a:rPr lang="cs-CZ" sz="1400" dirty="0"/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Vyloučení jodu</a:t>
            </a:r>
          </a:p>
          <a:p>
            <a:pPr>
              <a:lnSpc>
                <a:spcPct val="100000"/>
              </a:lnSpc>
              <a:defRPr/>
            </a:pPr>
            <a:r>
              <a:rPr lang="cs-CZ" sz="1400" dirty="0"/>
              <a:t>	ledvinami (močí) – 90 %</a:t>
            </a:r>
          </a:p>
          <a:p>
            <a:pPr>
              <a:lnSpc>
                <a:spcPct val="100000"/>
              </a:lnSpc>
              <a:defRPr/>
            </a:pPr>
            <a:r>
              <a:rPr lang="cs-CZ" sz="1400" dirty="0"/>
              <a:t>	pot – denní ztráty 35-40 </a:t>
            </a:r>
            <a:r>
              <a:rPr lang="cs-CZ" sz="1400" dirty="0" err="1"/>
              <a:t>ug</a:t>
            </a:r>
            <a:r>
              <a:rPr lang="cs-CZ" sz="1400" dirty="0"/>
              <a:t>/d, při intenzivním pocení až 150 </a:t>
            </a:r>
            <a:r>
              <a:rPr lang="cs-CZ" sz="1400" dirty="0" err="1"/>
              <a:t>ug</a:t>
            </a:r>
            <a:r>
              <a:rPr lang="cs-CZ" sz="1400" dirty="0"/>
              <a:t>/d</a:t>
            </a:r>
          </a:p>
          <a:p>
            <a:pPr>
              <a:lnSpc>
                <a:spcPct val="100000"/>
              </a:lnSpc>
              <a:defRPr/>
            </a:pPr>
            <a:r>
              <a:rPr lang="cs-CZ" sz="1400" dirty="0"/>
              <a:t>	stolice – 10-30 </a:t>
            </a:r>
            <a:r>
              <a:rPr lang="cs-CZ" sz="1400" dirty="0" err="1"/>
              <a:t>ug</a:t>
            </a:r>
            <a:r>
              <a:rPr lang="cs-CZ" sz="1400" dirty="0"/>
              <a:t>/d</a:t>
            </a:r>
          </a:p>
          <a:p>
            <a:pPr>
              <a:lnSpc>
                <a:spcPct val="100000"/>
              </a:lnSpc>
              <a:defRPr/>
            </a:pPr>
            <a:r>
              <a:rPr lang="cs-CZ" sz="1400" dirty="0"/>
              <a:t> 	laktace – 200-400 </a:t>
            </a:r>
            <a:r>
              <a:rPr lang="cs-CZ" sz="1400" dirty="0" err="1"/>
              <a:t>ug</a:t>
            </a:r>
            <a:r>
              <a:rPr lang="cs-CZ" sz="1400" dirty="0"/>
              <a:t>/l (tj. 20-50x vyšší koncentrace než v plazmě) 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2517F7F-ABC7-43A5-BB99-7C3C65646D59}"/>
              </a:ext>
            </a:extLst>
          </p:cNvPr>
          <p:cNvSpPr txBox="1"/>
          <p:nvPr/>
        </p:nvSpPr>
        <p:spPr>
          <a:xfrm>
            <a:off x="1029821" y="1514309"/>
            <a:ext cx="93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Jód</a:t>
            </a:r>
          </a:p>
        </p:txBody>
      </p:sp>
      <p:sp>
        <p:nvSpPr>
          <p:cNvPr id="7" name="Šípka: doľava a nahor 3">
            <a:extLst>
              <a:ext uri="{FF2B5EF4-FFF2-40B4-BE49-F238E27FC236}">
                <a16:creationId xmlns:a16="http://schemas.microsoft.com/office/drawing/2014/main" id="{F9F95004-5E27-49D6-932D-5D60FC1A94AB}"/>
              </a:ext>
            </a:extLst>
          </p:cNvPr>
          <p:cNvSpPr>
            <a:spLocks/>
          </p:cNvSpPr>
          <p:nvPr/>
        </p:nvSpPr>
        <p:spPr bwMode="auto">
          <a:xfrm rot="10740002">
            <a:off x="1762802" y="1651287"/>
            <a:ext cx="555625" cy="579438"/>
          </a:xfrm>
          <a:custGeom>
            <a:avLst/>
            <a:gdLst>
              <a:gd name="T0" fmla="*/ 277603 w 555836"/>
              <a:gd name="T1" fmla="*/ 0 h 579528"/>
              <a:gd name="T2" fmla="*/ 555203 w 555836"/>
              <a:gd name="T3" fmla="*/ 289629 h 579528"/>
              <a:gd name="T4" fmla="*/ 277603 w 555836"/>
              <a:gd name="T5" fmla="*/ 579258 h 579528"/>
              <a:gd name="T6" fmla="*/ 0 w 555836"/>
              <a:gd name="T7" fmla="*/ 289629 h 579528"/>
              <a:gd name="T8" fmla="*/ 416403 w 555836"/>
              <a:gd name="T9" fmla="*/ 0 h 579528"/>
              <a:gd name="T10" fmla="*/ 277603 w 555836"/>
              <a:gd name="T11" fmla="*/ 138893 h 579528"/>
              <a:gd name="T12" fmla="*/ 138800 w 555836"/>
              <a:gd name="T13" fmla="*/ 301469 h 579528"/>
              <a:gd name="T14" fmla="*/ 0 w 555836"/>
              <a:gd name="T15" fmla="*/ 440365 h 579528"/>
              <a:gd name="T16" fmla="*/ 138800 w 555836"/>
              <a:gd name="T17" fmla="*/ 579258 h 579528"/>
              <a:gd name="T18" fmla="*/ 312301 w 555836"/>
              <a:gd name="T19" fmla="*/ 509812 h 579528"/>
              <a:gd name="T20" fmla="*/ 485801 w 555836"/>
              <a:gd name="T21" fmla="*/ 324354 h 579528"/>
              <a:gd name="T22" fmla="*/ 555203 w 555836"/>
              <a:gd name="T23" fmla="*/ 138893 h 579528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17694720 60000 65536"/>
              <a:gd name="T29" fmla="*/ 11796480 60000 65536"/>
              <a:gd name="T30" fmla="*/ 17694720 60000 65536"/>
              <a:gd name="T31" fmla="*/ 11796480 60000 65536"/>
              <a:gd name="T32" fmla="*/ 5898240 60000 65536"/>
              <a:gd name="T33" fmla="*/ 5898240 60000 65536"/>
              <a:gd name="T34" fmla="*/ 0 60000 65536"/>
              <a:gd name="T35" fmla="*/ 0 60000 65536"/>
              <a:gd name="T36" fmla="*/ 69480 w 555836"/>
              <a:gd name="T37" fmla="*/ 371090 h 579528"/>
              <a:gd name="T38" fmla="*/ 416877 w 555836"/>
              <a:gd name="T39" fmla="*/ 510049 h 5795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5836" h="579528">
                <a:moveTo>
                  <a:pt x="0" y="440569"/>
                </a:moveTo>
                <a:lnTo>
                  <a:pt x="138959" y="301610"/>
                </a:lnTo>
                <a:lnTo>
                  <a:pt x="138959" y="371090"/>
                </a:lnTo>
                <a:lnTo>
                  <a:pt x="347398" y="371090"/>
                </a:lnTo>
                <a:lnTo>
                  <a:pt x="347398" y="138959"/>
                </a:lnTo>
                <a:lnTo>
                  <a:pt x="277918" y="138959"/>
                </a:lnTo>
                <a:lnTo>
                  <a:pt x="416877" y="0"/>
                </a:lnTo>
                <a:lnTo>
                  <a:pt x="555836" y="138959"/>
                </a:lnTo>
                <a:lnTo>
                  <a:pt x="486356" y="138959"/>
                </a:lnTo>
                <a:lnTo>
                  <a:pt x="486356" y="510049"/>
                </a:lnTo>
                <a:lnTo>
                  <a:pt x="138959" y="510049"/>
                </a:lnTo>
                <a:lnTo>
                  <a:pt x="138959" y="579528"/>
                </a:lnTo>
                <a:lnTo>
                  <a:pt x="0" y="440569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66B6807-805D-47DE-A306-2F1035A097E5}"/>
              </a:ext>
            </a:extLst>
          </p:cNvPr>
          <p:cNvSpPr txBox="1"/>
          <p:nvPr/>
        </p:nvSpPr>
        <p:spPr>
          <a:xfrm>
            <a:off x="2265747" y="1502400"/>
            <a:ext cx="1065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Jodid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DF13BF8-4F91-4B35-9CB1-9F3CCCAFEFA5}"/>
              </a:ext>
            </a:extLst>
          </p:cNvPr>
          <p:cNvSpPr txBox="1"/>
          <p:nvPr/>
        </p:nvSpPr>
        <p:spPr>
          <a:xfrm>
            <a:off x="1495898" y="2181611"/>
            <a:ext cx="1695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Jodičnan</a:t>
            </a:r>
          </a:p>
        </p:txBody>
      </p:sp>
      <p:sp>
        <p:nvSpPr>
          <p:cNvPr id="10" name="Šípka: zakrivená nahor 7">
            <a:extLst>
              <a:ext uri="{FF2B5EF4-FFF2-40B4-BE49-F238E27FC236}">
                <a16:creationId xmlns:a16="http://schemas.microsoft.com/office/drawing/2014/main" id="{7AA5A98D-863D-4069-9F17-93670347F31D}"/>
              </a:ext>
            </a:extLst>
          </p:cNvPr>
          <p:cNvSpPr>
            <a:spLocks/>
          </p:cNvSpPr>
          <p:nvPr/>
        </p:nvSpPr>
        <p:spPr bwMode="auto">
          <a:xfrm rot="18119985">
            <a:off x="2760101" y="1999048"/>
            <a:ext cx="582613" cy="365125"/>
          </a:xfrm>
          <a:custGeom>
            <a:avLst/>
            <a:gdLst>
              <a:gd name="T0" fmla="*/ 290435 w 583487"/>
              <a:gd name="T1" fmla="*/ 0 h 365631"/>
              <a:gd name="T2" fmla="*/ 580869 w 583487"/>
              <a:gd name="T3" fmla="*/ 182058 h 365631"/>
              <a:gd name="T4" fmla="*/ 290435 w 583487"/>
              <a:gd name="T5" fmla="*/ 364115 h 365631"/>
              <a:gd name="T6" fmla="*/ 0 w 583487"/>
              <a:gd name="T7" fmla="*/ 182058 h 365631"/>
              <a:gd name="T8" fmla="*/ 489871 w 583487"/>
              <a:gd name="T9" fmla="*/ 0 h 365631"/>
              <a:gd name="T10" fmla="*/ 391817 w 583487"/>
              <a:gd name="T11" fmla="*/ 91029 h 365631"/>
              <a:gd name="T12" fmla="*/ 45500 w 583487"/>
              <a:gd name="T13" fmla="*/ 0 h 365631"/>
              <a:gd name="T14" fmla="*/ 267685 w 583487"/>
              <a:gd name="T15" fmla="*/ 364115 h 365631"/>
              <a:gd name="T16" fmla="*/ 573814 w 583487"/>
              <a:gd name="T17" fmla="*/ 91029 h 365631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5898240 60000 65536"/>
              <a:gd name="T26" fmla="*/ 0 60000 65536"/>
              <a:gd name="T27" fmla="*/ 0 w 583487"/>
              <a:gd name="T28" fmla="*/ 0 h 365631"/>
              <a:gd name="T29" fmla="*/ 583487 w 583487"/>
              <a:gd name="T30" fmla="*/ 365631 h 3656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3487" h="365631" stroke="0">
                <a:moveTo>
                  <a:pt x="492079" y="0"/>
                </a:moveTo>
                <a:lnTo>
                  <a:pt x="576400" y="91408"/>
                </a:lnTo>
                <a:lnTo>
                  <a:pt x="530696" y="91408"/>
                </a:lnTo>
                <a:lnTo>
                  <a:pt x="530695" y="91407"/>
                </a:lnTo>
                <a:cubicBezTo>
                  <a:pt x="505252" y="252840"/>
                  <a:pt x="416368" y="365631"/>
                  <a:pt x="314595" y="365631"/>
                </a:cubicBezTo>
                <a:cubicBezTo>
                  <a:pt x="299238" y="365631"/>
                  <a:pt x="283922" y="363034"/>
                  <a:pt x="268891" y="357882"/>
                </a:cubicBezTo>
                <a:lnTo>
                  <a:pt x="268890" y="357882"/>
                </a:lnTo>
                <a:cubicBezTo>
                  <a:pt x="352009" y="329395"/>
                  <a:pt x="418058" y="226104"/>
                  <a:pt x="439287" y="91407"/>
                </a:cubicBezTo>
                <a:lnTo>
                  <a:pt x="393584" y="91408"/>
                </a:lnTo>
                <a:lnTo>
                  <a:pt x="492079" y="0"/>
                </a:lnTo>
                <a:close/>
              </a:path>
              <a:path w="583487" h="365631" stroke="0">
                <a:moveTo>
                  <a:pt x="223188" y="365631"/>
                </a:moveTo>
                <a:lnTo>
                  <a:pt x="223188" y="365631"/>
                </a:lnTo>
                <a:cubicBezTo>
                  <a:pt x="99924" y="365631"/>
                  <a:pt x="0" y="201932"/>
                  <a:pt x="0" y="0"/>
                </a:cubicBezTo>
                <a:lnTo>
                  <a:pt x="91408" y="0"/>
                </a:lnTo>
                <a:cubicBezTo>
                  <a:pt x="91408" y="201932"/>
                  <a:pt x="191332" y="365631"/>
                  <a:pt x="314596" y="365631"/>
                </a:cubicBezTo>
                <a:lnTo>
                  <a:pt x="223188" y="365631"/>
                </a:lnTo>
                <a:close/>
              </a:path>
              <a:path w="583487" h="365631" fill="none">
                <a:moveTo>
                  <a:pt x="268892" y="357883"/>
                </a:moveTo>
                <a:lnTo>
                  <a:pt x="268891" y="357882"/>
                </a:lnTo>
                <a:cubicBezTo>
                  <a:pt x="352010" y="329395"/>
                  <a:pt x="418059" y="226104"/>
                  <a:pt x="439288" y="91407"/>
                </a:cubicBezTo>
                <a:lnTo>
                  <a:pt x="393584" y="91408"/>
                </a:lnTo>
                <a:lnTo>
                  <a:pt x="492079" y="0"/>
                </a:lnTo>
                <a:lnTo>
                  <a:pt x="576400" y="91408"/>
                </a:lnTo>
                <a:lnTo>
                  <a:pt x="530696" y="91408"/>
                </a:lnTo>
                <a:lnTo>
                  <a:pt x="530695" y="91407"/>
                </a:lnTo>
                <a:cubicBezTo>
                  <a:pt x="505252" y="252840"/>
                  <a:pt x="416368" y="365631"/>
                  <a:pt x="314595" y="365631"/>
                </a:cubicBezTo>
                <a:lnTo>
                  <a:pt x="223188" y="365631"/>
                </a:lnTo>
                <a:cubicBezTo>
                  <a:pt x="99924" y="365631"/>
                  <a:pt x="0" y="201932"/>
                  <a:pt x="0" y="0"/>
                </a:cubicBezTo>
                <a:lnTo>
                  <a:pt x="91408" y="0"/>
                </a:lnTo>
                <a:cubicBezTo>
                  <a:pt x="91408" y="201932"/>
                  <a:pt x="191332" y="365631"/>
                  <a:pt x="314596" y="365631"/>
                </a:cubicBezTo>
              </a:path>
            </a:pathLst>
          </a:custGeom>
          <a:solidFill>
            <a:srgbClr val="FFFFFF"/>
          </a:solidFill>
          <a:ln w="12701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68F087A-65B8-4E99-B0AA-D9C018297345}"/>
              </a:ext>
            </a:extLst>
          </p:cNvPr>
          <p:cNvSpPr txBox="1"/>
          <p:nvPr/>
        </p:nvSpPr>
        <p:spPr>
          <a:xfrm>
            <a:off x="3824608" y="1694399"/>
            <a:ext cx="217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solidFill>
                  <a:schemeClr val="accent1"/>
                </a:solidFill>
                <a:latin typeface="+mn-lt"/>
              </a:rPr>
              <a:t>Jodičnan se absorbuje po redukci na jodid</a:t>
            </a:r>
          </a:p>
        </p:txBody>
      </p:sp>
    </p:spTree>
    <p:extLst>
      <p:ext uri="{BB962C8B-B14F-4D97-AF65-F5344CB8AC3E}">
        <p14:creationId xmlns:p14="http://schemas.microsoft.com/office/powerpoint/2010/main" val="98737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5B1185-EE57-4335-B47E-045C1D091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A5431A-4ACB-40C3-8C04-855452681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10C66A-EFE5-4CB0-ABBF-45CAD6D5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Status jódu - metody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F1BDF04-60FA-47F3-A729-EE34673C6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2000" dirty="0"/>
              <a:t>Nejčastěji používané metody pro hodnocení statusu jódu:</a:t>
            </a:r>
            <a:endParaRPr lang="en-GB" altLang="cs-CZ" sz="2000" dirty="0"/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cs-CZ" altLang="cs-CZ" sz="1800" dirty="0"/>
              <a:t>Měření koncentrace jódu v moči</a:t>
            </a:r>
            <a:endParaRPr lang="en-GB" altLang="cs-CZ" sz="1800" dirty="0"/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cs-CZ" altLang="cs-CZ" sz="1800" dirty="0"/>
              <a:t>Měření objemu štítné žlázy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GB" altLang="cs-CZ" sz="1800" dirty="0"/>
              <a:t>Anal</a:t>
            </a:r>
            <a:r>
              <a:rPr lang="cs-CZ" altLang="cs-CZ" sz="1800" dirty="0" err="1"/>
              <a:t>ýza</a:t>
            </a:r>
            <a:r>
              <a:rPr lang="cs-CZ" altLang="cs-CZ" sz="1800" dirty="0"/>
              <a:t> hormonů v séru:</a:t>
            </a:r>
            <a:endParaRPr lang="en-GB" altLang="cs-CZ" sz="1800" dirty="0"/>
          </a:p>
          <a:p>
            <a:pPr marL="1752600" lvl="3" indent="-381000">
              <a:lnSpc>
                <a:spcPct val="80000"/>
              </a:lnSpc>
              <a:buFontTx/>
              <a:buAutoNum type="arabicPeriod"/>
            </a:pPr>
            <a:r>
              <a:rPr lang="en-GB" altLang="cs-CZ" sz="1400" dirty="0"/>
              <a:t>TSH (thyroid stimulating </a:t>
            </a:r>
            <a:r>
              <a:rPr lang="en-GB" altLang="cs-CZ" sz="1400" dirty="0" err="1"/>
              <a:t>hormon</a:t>
            </a:r>
            <a:r>
              <a:rPr lang="cs-CZ" altLang="cs-CZ" sz="1400" dirty="0"/>
              <a:t>e</a:t>
            </a:r>
            <a:r>
              <a:rPr lang="en-GB" altLang="cs-CZ" sz="1400" dirty="0"/>
              <a:t>)</a:t>
            </a:r>
          </a:p>
          <a:p>
            <a:pPr marL="1752600" lvl="3" indent="-381000">
              <a:lnSpc>
                <a:spcPct val="80000"/>
              </a:lnSpc>
              <a:buFontTx/>
              <a:buAutoNum type="arabicPeriod"/>
            </a:pPr>
            <a:r>
              <a:rPr lang="en-GB" altLang="cs-CZ" sz="1400" dirty="0" err="1"/>
              <a:t>Tg</a:t>
            </a:r>
            <a:r>
              <a:rPr lang="en-GB" altLang="cs-CZ" sz="1400" dirty="0"/>
              <a:t> (thyroglobulin), </a:t>
            </a:r>
          </a:p>
          <a:p>
            <a:pPr marL="1752600" lvl="3" indent="-381000">
              <a:lnSpc>
                <a:spcPct val="80000"/>
              </a:lnSpc>
              <a:buFontTx/>
              <a:buAutoNum type="arabicPeriod"/>
            </a:pPr>
            <a:r>
              <a:rPr lang="en-GB" altLang="cs-CZ" sz="1400" dirty="0"/>
              <a:t>T4 (thyroxine) and T3 (triiodothyronine)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altLang="cs-CZ" sz="2000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rabicPeriod" startAt="2"/>
            </a:pPr>
            <a:r>
              <a:rPr lang="cs-CZ" altLang="cs-CZ" sz="2000" dirty="0"/>
              <a:t>Další specifické metody:</a:t>
            </a:r>
            <a:endParaRPr lang="en-GB" altLang="cs-CZ" sz="2000" dirty="0"/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cs-CZ" altLang="cs-CZ" sz="1800" dirty="0"/>
              <a:t>Měření distribuce a eliminace</a:t>
            </a:r>
            <a:r>
              <a:rPr lang="en-GB" altLang="cs-CZ" sz="1800" dirty="0"/>
              <a:t> </a:t>
            </a:r>
            <a:r>
              <a:rPr lang="en-GB" altLang="cs-CZ" sz="1800" baseline="30000" dirty="0"/>
              <a:t>131</a:t>
            </a:r>
            <a:r>
              <a:rPr lang="en-GB" altLang="cs-CZ" sz="1800" dirty="0"/>
              <a:t>I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cs-CZ" altLang="cs-CZ" sz="1800" dirty="0"/>
              <a:t>Měření koncentrace jódu v mateřském mléce/ pupečníkové krvi</a:t>
            </a:r>
            <a:endParaRPr lang="en-GB" alt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72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6EB450-8DED-44F0-8221-5471BFD5CB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476584-16B8-42E5-B01C-8F397E36B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EA6716-607D-4034-ADE1-EF1C6185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koncentrace jódu v moči (UI)</a:t>
            </a:r>
            <a:br>
              <a:rPr lang="cs-CZ" dirty="0"/>
            </a:br>
            <a:r>
              <a:rPr lang="cs-CZ" sz="1200" dirty="0"/>
              <a:t>společně s měřením objemu štítné žlázy je nejrozšířenější metodou ve studiích zjišťujících status jódu</a:t>
            </a:r>
            <a:br>
              <a:rPr lang="en-US" sz="1200" dirty="0"/>
            </a:br>
            <a:endParaRPr lang="cs-CZ" sz="12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23F319C-DED8-4129-A4E3-68D243E6F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72682"/>
            <a:ext cx="10753200" cy="3559317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None/>
              <a:defRPr/>
            </a:pPr>
            <a:endParaRPr lang="en-GB" sz="2000" dirty="0"/>
          </a:p>
          <a:p>
            <a:pPr marL="0" indent="0" algn="just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Měření příjmu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90000"/>
              </a:lnSpc>
              <a:buFontTx/>
              <a:buChar char="•"/>
              <a:defRPr/>
            </a:pPr>
            <a:r>
              <a:rPr lang="cs-CZ" dirty="0"/>
              <a:t>S</a:t>
            </a:r>
            <a:r>
              <a:rPr lang="en-GB" dirty="0" err="1"/>
              <a:t>ensiti</a:t>
            </a:r>
            <a:r>
              <a:rPr lang="cs-CZ" dirty="0"/>
              <a:t>ní indikátor nedávných změn v příjmu jódu (dny)</a:t>
            </a:r>
            <a:endParaRPr lang="en-GB" dirty="0"/>
          </a:p>
          <a:p>
            <a:pPr marL="990600" lvl="1" indent="-533400" algn="just">
              <a:lnSpc>
                <a:spcPct val="90000"/>
              </a:lnSpc>
              <a:buFontTx/>
              <a:buChar char="•"/>
              <a:defRPr/>
            </a:pPr>
            <a:endParaRPr lang="en-GB" u="sng" dirty="0"/>
          </a:p>
          <a:p>
            <a:pPr marL="0" indent="0" algn="just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Biologic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ké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vlastnosti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90000"/>
              </a:lnSpc>
              <a:buFontTx/>
              <a:buChar char="•"/>
              <a:defRPr/>
            </a:pPr>
            <a:r>
              <a:rPr lang="cs-CZ" dirty="0"/>
              <a:t>Většina jódu vstřebaného do těla je vylučována močí</a:t>
            </a:r>
            <a:endParaRPr lang="en-GB" dirty="0"/>
          </a:p>
          <a:p>
            <a:pPr marL="990600" lvl="1" indent="-533400" algn="just">
              <a:lnSpc>
                <a:spcPct val="90000"/>
              </a:lnSpc>
              <a:buFontTx/>
              <a:buChar char="•"/>
              <a:defRPr/>
            </a:pPr>
            <a:r>
              <a:rPr lang="cs-CZ" dirty="0"/>
              <a:t>Jód z krve, který není vychytán štítnou žlázou je rychle odbourán (poločas rozpadu je 10 hodin)</a:t>
            </a:r>
          </a:p>
          <a:p>
            <a:pPr marL="0" indent="0" algn="just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cs-CZ" sz="2400" dirty="0"/>
          </a:p>
          <a:p>
            <a:pPr marL="0" indent="0" algn="just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Cílová populace</a:t>
            </a:r>
            <a:endParaRPr lang="cs-CZ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Bez omezení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28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3DEBEC-0C7C-4D56-8822-F634F1464F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68F6A2-44CA-46DD-B301-02285E989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2A2054-789D-4E0D-A6B9-F41E2BCF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koncentrace jódu v moči (UI)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E814764-F29C-4725-B236-C7BE99C4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Ap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likace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v praxi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FontTx/>
              <a:buChar char="•"/>
              <a:defRPr/>
            </a:pPr>
            <a:r>
              <a:rPr lang="en-GB" dirty="0"/>
              <a:t>UI </a:t>
            </a:r>
            <a:r>
              <a:rPr lang="cs-CZ" dirty="0"/>
              <a:t>může být použita pro hodnocení statusu:</a:t>
            </a:r>
            <a:endParaRPr lang="en-GB" dirty="0"/>
          </a:p>
          <a:p>
            <a:pPr marL="1371600" lvl="2" indent="-457200" algn="just">
              <a:lnSpc>
                <a:spcPct val="80000"/>
              </a:lnSpc>
              <a:defRPr/>
            </a:pPr>
            <a:r>
              <a:rPr lang="cs-CZ" sz="1800" dirty="0"/>
              <a:t>Jednotlivců </a:t>
            </a:r>
            <a:r>
              <a:rPr lang="en-GB" sz="1800" dirty="0"/>
              <a:t>– p</a:t>
            </a:r>
            <a:r>
              <a:rPr lang="cs-CZ" sz="1800" dirty="0" err="1"/>
              <a:t>řednostně</a:t>
            </a:r>
            <a:r>
              <a:rPr lang="cs-CZ" sz="1800" dirty="0"/>
              <a:t> z</a:t>
            </a:r>
            <a:r>
              <a:rPr lang="en-GB" sz="1800" dirty="0"/>
              <a:t> 24h </a:t>
            </a:r>
            <a:r>
              <a:rPr lang="cs-CZ" sz="1800" dirty="0"/>
              <a:t>sběru</a:t>
            </a:r>
            <a:endParaRPr lang="en-GB" sz="1800" dirty="0"/>
          </a:p>
          <a:p>
            <a:pPr marL="1371600" lvl="2" indent="-457200" algn="just">
              <a:lnSpc>
                <a:spcPct val="80000"/>
              </a:lnSpc>
              <a:defRPr/>
            </a:pPr>
            <a:r>
              <a:rPr lang="en-GB" sz="1800" dirty="0" err="1"/>
              <a:t>Popula</a:t>
            </a:r>
            <a:r>
              <a:rPr lang="cs-CZ" sz="1800" dirty="0" err="1"/>
              <a:t>čních</a:t>
            </a:r>
            <a:r>
              <a:rPr lang="cs-CZ" sz="1800" dirty="0"/>
              <a:t> skupin </a:t>
            </a:r>
            <a:r>
              <a:rPr lang="en-GB" sz="1800" dirty="0"/>
              <a:t>– </a:t>
            </a:r>
            <a:r>
              <a:rPr lang="cs-CZ" sz="1800" dirty="0"/>
              <a:t>zjednodušený přístup – např. ranní sběr moči (reflektuje přibližný medián příjmu jódu ve skupině)</a:t>
            </a:r>
            <a:r>
              <a:rPr lang="en-GB" sz="1800" dirty="0"/>
              <a:t> </a:t>
            </a:r>
          </a:p>
          <a:p>
            <a:pPr marL="609600" indent="-609600" algn="just">
              <a:lnSpc>
                <a:spcPct val="80000"/>
              </a:lnSpc>
              <a:defRPr/>
            </a:pPr>
            <a:endParaRPr lang="en-GB" sz="2000" dirty="0"/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cs-CZ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Výhody/ nevýhody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U jednotlivců se UI může lišit den ode dne nebo dokonce v rámci dne</a:t>
            </a:r>
            <a:r>
              <a:rPr lang="en-GB" sz="1800" dirty="0"/>
              <a:t> </a:t>
            </a: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Poměr UI/kreatinin může být nespolehlivý, zejména při nízkém příjmu bílkovin (např. u malnutričních jedinců)</a:t>
            </a:r>
          </a:p>
          <a:p>
            <a:pPr marL="1371600" lvl="2" indent="-457200" algn="just">
              <a:lnSpc>
                <a:spcPct val="80000"/>
              </a:lnSpc>
              <a:buClr>
                <a:schemeClr val="tx1"/>
              </a:buClr>
              <a:defRPr/>
            </a:pPr>
            <a:endParaRPr lang="en-GB" sz="18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Závěr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Pokud je dodržen doporučený technologický postup a odběr vzorku, pak je zjišťování koncentrace jódu v moči nejpraktičtějším biochemickým </a:t>
            </a:r>
            <a:r>
              <a:rPr lang="cs-CZ" sz="1800" dirty="0" err="1"/>
              <a:t>markrem</a:t>
            </a:r>
            <a:r>
              <a:rPr lang="cs-CZ" sz="1800" dirty="0"/>
              <a:t> zjišťujícím nedávný přívod jódu a je aplikovatelný na všechny populační skupiny.</a:t>
            </a:r>
            <a:endParaRPr lang="en-GB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84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A21D88-C027-4647-93C3-D4569B544C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6172D4-8169-4EAB-966D-F535018B1A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5707F-8776-42BA-AF4B-3BDBCCAB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Objem štítné žlázy (TV – </a:t>
            </a:r>
            <a:r>
              <a:rPr lang="cs-CZ" dirty="0" err="1"/>
              <a:t>thyroid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1620E10-BB00-4930-8193-F6C87CEF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cs-CZ" sz="2000" dirty="0"/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cs-CZ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Měření přívodu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Indikátor</a:t>
            </a:r>
            <a:r>
              <a:rPr lang="en-GB" sz="1800" dirty="0"/>
              <a:t>  </a:t>
            </a:r>
            <a:r>
              <a:rPr lang="cs-CZ" sz="1800" dirty="0"/>
              <a:t>reflektující dlouhodobé zásobení jódem (měsíce až roky)</a:t>
            </a: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cs-CZ" sz="2000" u="sng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Biologic</a:t>
            </a:r>
            <a:r>
              <a:rPr lang="cs-CZ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ké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vlastnosti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GB" sz="1800" dirty="0"/>
              <a:t>TV </a:t>
            </a:r>
            <a:r>
              <a:rPr lang="cs-CZ" sz="1800" dirty="0"/>
              <a:t>se mění inverzně v odpovědi na změny v příjmu jódu (s časovým intervalem měsíců až let)</a:t>
            </a:r>
          </a:p>
          <a:p>
            <a:pPr marL="1371600" lvl="2" indent="-457200" algn="just">
              <a:lnSpc>
                <a:spcPct val="80000"/>
              </a:lnSpc>
              <a:buClr>
                <a:schemeClr val="tx1"/>
              </a:buClr>
              <a:defRPr/>
            </a:pPr>
            <a:r>
              <a:rPr lang="cs-CZ" sz="1400" dirty="0"/>
              <a:t>Závisí na mnoha faktorech</a:t>
            </a:r>
            <a:r>
              <a:rPr lang="en-GB" sz="1400" dirty="0"/>
              <a:t> (</a:t>
            </a:r>
            <a:r>
              <a:rPr lang="cs-CZ" sz="1400" dirty="0"/>
              <a:t>věk, pohlaví, vážnost a trvání nedostatku jódu, typ a efektivita </a:t>
            </a:r>
            <a:r>
              <a:rPr lang="cs-CZ" sz="1400" dirty="0" err="1"/>
              <a:t>suplementace</a:t>
            </a:r>
            <a:r>
              <a:rPr lang="cs-CZ" sz="1400" dirty="0"/>
              <a:t> jódu, </a:t>
            </a:r>
            <a:r>
              <a:rPr lang="cs-CZ" sz="1400" dirty="0" err="1"/>
              <a:t>goitrogeny</a:t>
            </a:r>
            <a:r>
              <a:rPr lang="cs-CZ" sz="1400" dirty="0"/>
              <a:t> apod.)</a:t>
            </a:r>
            <a:endParaRPr lang="en-GB" sz="14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cs-CZ" sz="18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Cílová populace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Skupiny v riziku nedostatku jódu</a:t>
            </a:r>
          </a:p>
          <a:p>
            <a:pPr marL="1371600" lvl="2" indent="-457200" algn="just">
              <a:lnSpc>
                <a:spcPct val="80000"/>
              </a:lnSpc>
              <a:buClr>
                <a:schemeClr val="tx1"/>
              </a:buClr>
              <a:defRPr/>
            </a:pPr>
            <a:r>
              <a:rPr lang="cs-CZ" sz="1400" dirty="0"/>
              <a:t>Zejména děti školního věku </a:t>
            </a:r>
            <a:r>
              <a:rPr lang="en-GB" sz="1400" dirty="0"/>
              <a:t>(6-12 </a:t>
            </a:r>
            <a:r>
              <a:rPr lang="cs-CZ" sz="1400" dirty="0"/>
              <a:t>let</a:t>
            </a:r>
            <a:r>
              <a:rPr lang="en-GB" sz="1400" dirty="0"/>
              <a:t>)</a:t>
            </a:r>
            <a:r>
              <a:rPr lang="cs-CZ" sz="1400" dirty="0"/>
              <a:t>, těhotné a kojící ženy</a:t>
            </a:r>
            <a:endParaRPr lang="en-GB" sz="14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cs-CZ" sz="18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plikace do praxe</a:t>
            </a: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Posouzení závažnosti onemocnění z nedostatku jódu, které se vyvíjí delší dobu (endemická struma)</a:t>
            </a:r>
          </a:p>
          <a:p>
            <a:pPr marL="1371600" lvl="2" indent="-457200" algn="just">
              <a:lnSpc>
                <a:spcPct val="80000"/>
              </a:lnSpc>
              <a:buClr>
                <a:schemeClr val="tx1"/>
              </a:buClr>
              <a:defRPr/>
            </a:pPr>
            <a:r>
              <a:rPr lang="cs-CZ" dirty="0"/>
              <a:t>Metody používané k měření objemu ŠŽ:</a:t>
            </a:r>
            <a:endParaRPr lang="en-GB" dirty="0"/>
          </a:p>
          <a:p>
            <a:pPr marL="1752600" lvl="3" indent="-381000" algn="just">
              <a:lnSpc>
                <a:spcPct val="80000"/>
              </a:lnSpc>
              <a:buFontTx/>
              <a:buAutoNum type="arabicPeriod"/>
              <a:defRPr/>
            </a:pPr>
            <a:r>
              <a:rPr lang="en-GB" sz="1600" dirty="0" err="1"/>
              <a:t>Inspe</a:t>
            </a:r>
            <a:r>
              <a:rPr lang="cs-CZ" sz="1600" dirty="0" err="1"/>
              <a:t>kce</a:t>
            </a:r>
            <a:r>
              <a:rPr lang="cs-CZ" sz="1600" dirty="0"/>
              <a:t> a palpace</a:t>
            </a:r>
            <a:endParaRPr lang="en-GB" sz="1600" dirty="0"/>
          </a:p>
          <a:p>
            <a:pPr marL="1752600" lvl="3" indent="-381000" algn="just">
              <a:lnSpc>
                <a:spcPct val="80000"/>
              </a:lnSpc>
              <a:buFontTx/>
              <a:buAutoNum type="arabicPeriod"/>
              <a:defRPr/>
            </a:pPr>
            <a:r>
              <a:rPr lang="en-GB" sz="1600" dirty="0" err="1"/>
              <a:t>Ultrasonogra</a:t>
            </a:r>
            <a:r>
              <a:rPr lang="cs-CZ" sz="1600" dirty="0" err="1"/>
              <a:t>fie</a:t>
            </a:r>
            <a:endParaRPr lang="en-GB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53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7EB9DD-AF75-426F-BCF5-A913940A4F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61D57A-4908-47A4-811E-94F7B957C3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68EC57-A13C-4278-BCF2-E24F208F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Objem štítné žlázy (TV – </a:t>
            </a:r>
            <a:r>
              <a:rPr lang="cs-CZ" dirty="0" err="1"/>
              <a:t>thyroid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3D88F44-BC63-4CBD-96BA-2A5A13F2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Výhody/nevýhody</a:t>
            </a: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Inspekce a palpace – vysoká chybovost</a:t>
            </a:r>
            <a:endParaRPr lang="cs-CZ" dirty="0"/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GB" dirty="0" err="1"/>
              <a:t>Ultrasonogr</a:t>
            </a:r>
            <a:r>
              <a:rPr lang="cs-CZ" dirty="0" err="1"/>
              <a:t>afie</a:t>
            </a:r>
            <a:endParaRPr lang="en-GB" dirty="0"/>
          </a:p>
          <a:p>
            <a:pPr marL="1371600" lvl="2" indent="-457200" algn="just">
              <a:lnSpc>
                <a:spcPct val="90000"/>
              </a:lnSpc>
              <a:buClr>
                <a:schemeClr val="tx1"/>
              </a:buClr>
              <a:defRPr/>
            </a:pPr>
            <a:r>
              <a:rPr lang="cs-CZ" sz="1800" dirty="0"/>
              <a:t>Přesnější, vhodná v oblastech s mírnou až střední deficiencí jódu, kde jsou ŠŽ malého rozměru – se zlepšujícím se statusem jódu by se měl objem ŠŽ zmenšovat</a:t>
            </a:r>
            <a:endParaRPr lang="en-GB" sz="1800" dirty="0"/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cs-CZ" sz="2000" b="1" dirty="0"/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cs-CZ" sz="2000" dirty="0"/>
              <a:t>Závěr</a:t>
            </a:r>
            <a:endParaRPr lang="en-GB" sz="2400" dirty="0"/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dirty="0"/>
              <a:t>Změny v objemu štítné žlázy reflektují dlouhodobý status </a:t>
            </a:r>
            <a:r>
              <a:rPr lang="cs-CZ" dirty="0" err="1"/>
              <a:t>jódu,v</a:t>
            </a:r>
            <a:r>
              <a:rPr lang="cs-CZ" dirty="0"/>
              <a:t> praxi je ve většině případů TV měřen a hodnocen již ve školním věku</a:t>
            </a:r>
          </a:p>
        </p:txBody>
      </p:sp>
    </p:spTree>
    <p:extLst>
      <p:ext uri="{BB962C8B-B14F-4D97-AF65-F5344CB8AC3E}">
        <p14:creationId xmlns:p14="http://schemas.microsoft.com/office/powerpoint/2010/main" val="256920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E2D9B7-03D0-4CD9-A6F3-2E579024BE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4DFF80-B1EF-49BE-8796-84A55FEF1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250214-2C90-4333-8689-D8225EEB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Thyreostimulační</a:t>
            </a:r>
            <a:r>
              <a:rPr lang="cs-CZ" dirty="0"/>
              <a:t> hormon - TSH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E8E6BFC-C844-426A-89EB-E531BA51E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Měření přívodu</a:t>
            </a: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Cenný indikátor deficitu jódu u novorozenců v prvních týdnech života</a:t>
            </a:r>
            <a:endParaRPr lang="en-GB" sz="1800" dirty="0"/>
          </a:p>
          <a:p>
            <a:pPr marL="609600" indent="-609600" algn="just">
              <a:lnSpc>
                <a:spcPct val="80000"/>
              </a:lnSpc>
              <a:buNone/>
              <a:defRPr/>
            </a:pPr>
            <a:endParaRPr lang="en-GB" sz="20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Biologic</a:t>
            </a:r>
            <a:r>
              <a:rPr 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ké</a:t>
            </a: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vlastnosti</a:t>
            </a: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600" dirty="0"/>
              <a:t>Novorozenecká štítná žláza obsahuje méně jódu než žláza dospělých a obrat jódu musí být tudíž vyšší</a:t>
            </a:r>
            <a:r>
              <a:rPr lang="en-GB" sz="1600" dirty="0"/>
              <a:t> </a:t>
            </a:r>
            <a:endParaRPr lang="cs-CZ" sz="1600" dirty="0"/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600" dirty="0"/>
              <a:t>Vyšší obrat vyžaduje zvýšenou stimulaci TSH, zejména pokud je zásobení jódem nízké</a:t>
            </a: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600" dirty="0"/>
              <a:t>Sérové hladiny TSH jsou proto u kojenců s deficitem jódu v prvních několika týdnech po porodu zvýšené</a:t>
            </a: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endParaRPr lang="en-GB" sz="18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Cílová populace</a:t>
            </a: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Hlavně novorozenci</a:t>
            </a:r>
            <a:endParaRPr lang="en-GB" sz="1800" dirty="0"/>
          </a:p>
          <a:p>
            <a:pPr marL="609600" indent="-609600" algn="just">
              <a:lnSpc>
                <a:spcPct val="80000"/>
              </a:lnSpc>
              <a:buNone/>
              <a:defRPr/>
            </a:pPr>
            <a:endParaRPr lang="en-GB" sz="20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Aplikace do praxe</a:t>
            </a: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Novorozenecký </a:t>
            </a:r>
            <a:r>
              <a:rPr lang="cs-CZ" sz="1800" dirty="0" err="1"/>
              <a:t>screening</a:t>
            </a:r>
            <a:r>
              <a:rPr lang="cs-CZ" sz="1800" dirty="0"/>
              <a:t> – detekce kongenitální </a:t>
            </a:r>
            <a:r>
              <a:rPr lang="cs-CZ" sz="1800" dirty="0" err="1"/>
              <a:t>hypothyreózy</a:t>
            </a:r>
            <a:endParaRPr lang="en-GB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621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7F9CA3-E47C-430D-9C1B-45BB73ACA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90AA8A-24B4-4FDD-9E93-9768DC7C0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2B637F-2F2D-4DC9-94B3-1A97CB9B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Thyreostimulační</a:t>
            </a:r>
            <a:r>
              <a:rPr lang="cs-CZ" dirty="0"/>
              <a:t> hormon - TSH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3977DF-E701-42F3-9474-2F8E0DC88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Výhody/ nevýhody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buClr>
                <a:schemeClr val="tx1"/>
              </a:buClr>
              <a:buFontTx/>
              <a:buChar char="•"/>
              <a:defRPr/>
            </a:pPr>
            <a:r>
              <a:rPr lang="cs-CZ" dirty="0"/>
              <a:t>TSH je důležitým parametrem statusu jódu u novorozenců zejména v období, kdy jsou vyvíjející se mozkové buňky citlivé na nedostatek jódu</a:t>
            </a:r>
          </a:p>
          <a:p>
            <a:pPr marL="990600" lvl="1" indent="-533400" algn="just">
              <a:buClr>
                <a:schemeClr val="tx1"/>
              </a:buClr>
              <a:buFontTx/>
              <a:buChar char="•"/>
              <a:defRPr/>
            </a:pPr>
            <a:r>
              <a:rPr lang="cs-CZ" dirty="0"/>
              <a:t>Je relativně necitlivým indikátorem zásobení jódem u starších dětí a dospělých</a:t>
            </a:r>
            <a:r>
              <a:rPr lang="en-GB" dirty="0"/>
              <a:t> </a:t>
            </a:r>
          </a:p>
          <a:p>
            <a:pPr marL="1371600" lvl="2" indent="-457200" algn="just">
              <a:defRPr/>
            </a:pPr>
            <a:endParaRPr lang="cs-CZ" sz="1700" dirty="0"/>
          </a:p>
          <a:p>
            <a:pPr marL="0" indent="0" algn="just">
              <a:buClr>
                <a:schemeClr val="tx1"/>
              </a:buClr>
              <a:buNone/>
              <a:defRPr/>
            </a:pP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Závěr</a:t>
            </a: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buClr>
                <a:schemeClr val="tx1"/>
              </a:buClr>
              <a:buFontTx/>
              <a:buChar char="•"/>
              <a:defRPr/>
            </a:pPr>
            <a:r>
              <a:rPr lang="cs-CZ" sz="2400" dirty="0"/>
              <a:t>Sérové hladiny TSH jsou citlivým parametrem nutričního statusu jódu, zejména u novorozených dětí</a:t>
            </a:r>
            <a:endParaRPr lang="en-GB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87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AF459A-E6C4-4B79-A438-105CF19A1E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445C2B-1E63-47CB-A855-192E066A3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931DC4-539B-4B86-9714-C2EABDCE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Thyreoglobulin</a:t>
            </a:r>
            <a:r>
              <a:rPr lang="cs-CZ" dirty="0"/>
              <a:t> (Tg)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E737F9A-9608-467D-85FE-2D0D225D7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Měření příjmu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600" dirty="0"/>
              <a:t>Zvýšené sérové hladiny Tg reflektují deficit jódu v horizontu týdnů až měsíců</a:t>
            </a:r>
            <a:endParaRPr lang="en-GB" sz="1600" dirty="0"/>
          </a:p>
          <a:p>
            <a:pPr marL="609600" indent="-609600" algn="just">
              <a:lnSpc>
                <a:spcPct val="80000"/>
              </a:lnSpc>
              <a:buNone/>
              <a:defRPr/>
            </a:pPr>
            <a:endParaRPr lang="en-GB" sz="1800" u="sng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Biologické vlastnosti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600" dirty="0"/>
              <a:t>Deficit jodu je asociován se zvýšeným sérovým Tg kvůli větší TSH stimulaci</a:t>
            </a:r>
            <a:endParaRPr lang="en-GB" sz="1600" dirty="0"/>
          </a:p>
          <a:p>
            <a:pPr marL="609600" indent="-609600" algn="just">
              <a:lnSpc>
                <a:spcPct val="80000"/>
              </a:lnSpc>
              <a:defRPr/>
            </a:pPr>
            <a:endParaRPr lang="cs-CZ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Cílová populace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600" dirty="0"/>
              <a:t>Skupiny s rizikem nedostatku jódu</a:t>
            </a:r>
            <a:endParaRPr lang="en-GB" sz="1600" dirty="0"/>
          </a:p>
          <a:p>
            <a:pPr marL="609600" indent="-609600" algn="just">
              <a:lnSpc>
                <a:spcPct val="80000"/>
              </a:lnSpc>
              <a:buNone/>
              <a:defRPr/>
            </a:pPr>
            <a:endParaRPr lang="en-GB" sz="18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Ap</a:t>
            </a:r>
            <a:r>
              <a:rPr lang="cs-CZ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likace</a:t>
            </a:r>
            <a:r>
              <a:rPr lang="cs-CZ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do praxe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600" dirty="0"/>
              <a:t>Detekce hyperplazie ŠŽ a deficitu jódu</a:t>
            </a:r>
          </a:p>
          <a:p>
            <a:pPr marL="609600" indent="-609600" algn="just">
              <a:lnSpc>
                <a:spcPct val="80000"/>
              </a:lnSpc>
              <a:defRPr/>
            </a:pPr>
            <a:endParaRPr lang="cs-CZ" sz="18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Výhody/ nevýhody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600" dirty="0"/>
              <a:t>Dobrá korelace s ostatními </a:t>
            </a:r>
            <a:r>
              <a:rPr lang="cs-CZ" sz="1600" dirty="0" err="1"/>
              <a:t>markery</a:t>
            </a:r>
            <a:endParaRPr lang="cs-CZ" sz="16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cs-CZ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Závěr</a:t>
            </a: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GB" sz="1600" dirty="0" err="1"/>
              <a:t>Tg</a:t>
            </a:r>
            <a:r>
              <a:rPr lang="en-GB" sz="1600" dirty="0"/>
              <a:t> </a:t>
            </a:r>
            <a:r>
              <a:rPr lang="cs-CZ" sz="1600" dirty="0"/>
              <a:t>hodnota v séru je parametr hodnotící bezprostřední přívod jódu nebo přesněji deficit jódu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01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0AAB83-B5E5-4017-B9B8-D4394918B1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E056E8-A870-44DC-85FC-E8CB9251F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231B07-2CE0-486F-B51E-BCDB766D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Thyroxin</a:t>
            </a:r>
            <a:r>
              <a:rPr lang="cs-CZ" dirty="0"/>
              <a:t> (T4) a </a:t>
            </a:r>
            <a:r>
              <a:rPr lang="cs-CZ" dirty="0" err="1"/>
              <a:t>trijodtyronin</a:t>
            </a:r>
            <a:r>
              <a:rPr lang="cs-CZ" dirty="0"/>
              <a:t> (T3)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F19EB34-ACDC-4C48-971C-282B259C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Měření příjmu</a:t>
            </a: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Sérové hladiny T4 a T3 mohou odrážet bezprostřední přívod jódu (týdny až měsíce)</a:t>
            </a:r>
            <a:endParaRPr lang="cs-CZ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Biologické vlastnosti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V případě deficit jódu sérová koncentrace T3 roste a T4 klesá</a:t>
            </a:r>
            <a:r>
              <a:rPr lang="en-GB" sz="1800" dirty="0"/>
              <a:t> </a:t>
            </a:r>
            <a:endParaRPr lang="cs-CZ" sz="1800" dirty="0"/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Změny většinou v normálním rozmezí</a:t>
            </a:r>
            <a:endParaRPr lang="en-GB" sz="18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Cílová populace</a:t>
            </a: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Bez omezení</a:t>
            </a: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Aplikace do praxe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Sérové koncentrace T3 a T4 obvykle nejsou doporučené pro monitorování zásobení jódem</a:t>
            </a:r>
            <a:endParaRPr lang="en-GB" sz="18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Výhody/ nevýhody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Náročnější a dražší</a:t>
            </a: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Nižší senzitivita</a:t>
            </a:r>
            <a:endParaRPr lang="en-GB" sz="1800" dirty="0"/>
          </a:p>
          <a:p>
            <a:pPr marL="609600" indent="-609600" algn="just">
              <a:lnSpc>
                <a:spcPct val="80000"/>
              </a:lnSpc>
              <a:buNone/>
              <a:defRPr/>
            </a:pPr>
            <a:endParaRPr lang="en-GB" sz="2000" dirty="0"/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Závěr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800" dirty="0"/>
              <a:t>Sérové hladiny T4 a T3 jsou méně citlivé a nespolehlivé ukazatele nutričního statusu jódu</a:t>
            </a:r>
            <a:endParaRPr lang="en-GB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17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0D6E3D-9C88-4925-90B9-5CC9D6B384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F171E1-CC8E-4B39-A718-D0080BA20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77204F-05B9-407C-9E59-426472E3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1459DA5-FD65-4F2B-88CA-BE3AF4B4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9507"/>
            <a:ext cx="8494836" cy="4562493"/>
          </a:xfrm>
        </p:spPr>
        <p:txBody>
          <a:bodyPr/>
          <a:lstStyle/>
          <a:p>
            <a:r>
              <a:rPr lang="cs-CZ" sz="1400" dirty="0"/>
              <a:t>jód patřil s omega3 mastnými kyselinami k zásadním faktorům, které urychlily před 1 – 2 miliony let vývoj </a:t>
            </a:r>
            <a:r>
              <a:rPr lang="cs-CZ" sz="1400" dirty="0" err="1"/>
              <a:t>homidů</a:t>
            </a:r>
            <a:r>
              <a:rPr lang="cs-CZ" sz="1400" dirty="0"/>
              <a:t> v Africe žijících při mořském pobřeží (oddělování lidského rodu od opičích předků)</a:t>
            </a:r>
          </a:p>
          <a:p>
            <a:r>
              <a:rPr lang="cs-CZ" sz="1400" dirty="0"/>
              <a:t>významnou roli hrál rozvoj mozku stimulovaný jódem a dalšími </a:t>
            </a:r>
            <a:r>
              <a:rPr lang="cs-CZ" sz="1400" dirty="0" err="1"/>
              <a:t>nutrienty</a:t>
            </a:r>
            <a:r>
              <a:rPr lang="cs-CZ" sz="1400" dirty="0"/>
              <a:t> z mořských ryb a korýšů. </a:t>
            </a:r>
          </a:p>
          <a:p>
            <a:r>
              <a:rPr lang="cs-CZ" sz="1400" dirty="0"/>
              <a:t>Při dalším osídlování zeměkoule se lidé dostali i do míst, kde byl jódu v přírodě nedostatek a objevily zdravotní důsledky deficitu jódu. </a:t>
            </a:r>
          </a:p>
          <a:p>
            <a:r>
              <a:rPr lang="cs-CZ" sz="1400" dirty="0"/>
              <a:t>paleolitická Venuše z mamutího klu z doby před 14 tisíci lety, nalezená v jeskyni Barma Grande v severní Itálii. Na krku má patrnou zvětšenou štítnou žlázu – vole. </a:t>
            </a:r>
          </a:p>
          <a:p>
            <a:r>
              <a:rPr lang="cs-CZ" sz="1400" dirty="0"/>
              <a:t>Doklad o výskytu strumy ve středověku - zobrazení volete na gotických obrazech např. u zbraslavské madony ze 14. století.</a:t>
            </a:r>
          </a:p>
        </p:txBody>
      </p:sp>
      <p:pic>
        <p:nvPicPr>
          <p:cNvPr id="1028" name="Picture 4" descr="Zbraslavská madona – Wikipedie">
            <a:extLst>
              <a:ext uri="{FF2B5EF4-FFF2-40B4-BE49-F238E27FC236}">
                <a16:creationId xmlns:a16="http://schemas.microsoft.com/office/drawing/2014/main" id="{F18C7A8D-334D-4A02-9A28-1C08E3F70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36" y="3017808"/>
            <a:ext cx="2184092" cy="29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8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03AC9E-F06A-41E7-9D49-32D00AD5B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E71ECD-8CDF-4F53-9998-38418DEBD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B6E9E1-3616-4F24-ACE8-FEEC5A0F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AEF3DF2-505B-49C3-A070-B113D9E1B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AutoNum type="arabicPeriod"/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Relevant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ní indikátory statusu jódu</a:t>
            </a:r>
          </a:p>
          <a:p>
            <a:pPr marL="609600" indent="-609600" algn="just">
              <a:lnSpc>
                <a:spcPct val="80000"/>
              </a:lnSpc>
              <a:buNone/>
              <a:defRPr/>
            </a:pP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FontTx/>
              <a:buAutoNum type="arabicPeriod"/>
              <a:defRPr/>
            </a:pPr>
            <a:r>
              <a:rPr lang="cs-CZ" dirty="0"/>
              <a:t>Indikátor nedávného přívodu jódu (dny)</a:t>
            </a:r>
          </a:p>
          <a:p>
            <a:pPr marL="1371600" lvl="2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cs-CZ" sz="1700" dirty="0"/>
              <a:t>Koncentrace jódu v moči</a:t>
            </a:r>
          </a:p>
          <a:p>
            <a:pPr marL="1752600" lvl="3" indent="-3810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400" dirty="0"/>
              <a:t>Všechny populační skupiny</a:t>
            </a:r>
            <a:endParaRPr lang="en-GB" sz="1400" dirty="0"/>
          </a:p>
          <a:p>
            <a:pPr marL="609600" indent="-609600" algn="just">
              <a:lnSpc>
                <a:spcPct val="80000"/>
              </a:lnSpc>
              <a:buNone/>
              <a:defRPr/>
            </a:pPr>
            <a:endParaRPr lang="en-GB" sz="2400" dirty="0"/>
          </a:p>
          <a:p>
            <a:pPr marL="609600" indent="-609600" algn="just">
              <a:lnSpc>
                <a:spcPct val="80000"/>
              </a:lnSpc>
              <a:buNone/>
              <a:defRPr/>
            </a:pPr>
            <a:r>
              <a:rPr lang="cs-CZ" sz="2000" dirty="0"/>
              <a:t>      </a:t>
            </a:r>
            <a:r>
              <a:rPr lang="en-GB" sz="1800" dirty="0"/>
              <a:t>2.</a:t>
            </a:r>
            <a:r>
              <a:rPr lang="cs-CZ" sz="1800" dirty="0"/>
              <a:t>	</a:t>
            </a:r>
            <a:r>
              <a:rPr lang="en-GB" sz="1800" dirty="0"/>
              <a:t> </a:t>
            </a:r>
            <a:r>
              <a:rPr lang="en-GB" sz="2000" dirty="0"/>
              <a:t>I</a:t>
            </a:r>
            <a:r>
              <a:rPr lang="cs-CZ" sz="2000" dirty="0" err="1"/>
              <a:t>ndikátor</a:t>
            </a:r>
            <a:r>
              <a:rPr lang="cs-CZ" sz="2000" dirty="0"/>
              <a:t> střednědobého přívodu jódu (týdny až měsíce)</a:t>
            </a:r>
            <a:endParaRPr lang="en-GB" sz="2000" dirty="0"/>
          </a:p>
          <a:p>
            <a:pPr marL="1371600" lvl="2" indent="-457200" algn="just">
              <a:lnSpc>
                <a:spcPct val="8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cs-CZ" sz="1700" dirty="0"/>
              <a:t>Sérová koncentrace TSH	</a:t>
            </a:r>
          </a:p>
          <a:p>
            <a:pPr marL="1752600" lvl="3" indent="-3810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400" dirty="0"/>
              <a:t>Novorozenci					</a:t>
            </a:r>
          </a:p>
          <a:p>
            <a:pPr marL="1371600" lvl="2" indent="-457200" algn="just">
              <a:lnSpc>
                <a:spcPct val="8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n-GB" sz="1700" dirty="0"/>
              <a:t>S</a:t>
            </a:r>
            <a:r>
              <a:rPr lang="cs-CZ" sz="1700" dirty="0" err="1"/>
              <a:t>érová</a:t>
            </a:r>
            <a:r>
              <a:rPr lang="cs-CZ" sz="1700" dirty="0"/>
              <a:t> koncentrace </a:t>
            </a:r>
            <a:r>
              <a:rPr lang="cs-CZ" sz="1700" dirty="0" err="1"/>
              <a:t>Thyreoglobulinu</a:t>
            </a:r>
            <a:endParaRPr lang="cs-CZ" sz="1700" dirty="0"/>
          </a:p>
          <a:p>
            <a:pPr marL="1752600" lvl="3" indent="-3810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400" dirty="0"/>
              <a:t>Skupiny v riziku nedostatku jódu</a:t>
            </a:r>
          </a:p>
          <a:p>
            <a:pPr marL="1752600" lvl="3" indent="-381000" algn="just">
              <a:lnSpc>
                <a:spcPct val="80000"/>
              </a:lnSpc>
              <a:buClr>
                <a:schemeClr val="tx1"/>
              </a:buClr>
              <a:defRPr/>
            </a:pPr>
            <a:endParaRPr lang="en-GB" sz="1400" dirty="0"/>
          </a:p>
          <a:p>
            <a:pPr marL="609600" indent="-609600" algn="just">
              <a:lnSpc>
                <a:spcPct val="80000"/>
              </a:lnSpc>
              <a:buNone/>
              <a:defRPr/>
            </a:pPr>
            <a:r>
              <a:rPr lang="en-GB" sz="2000" dirty="0"/>
              <a:t>  </a:t>
            </a:r>
            <a:r>
              <a:rPr lang="cs-CZ" sz="2000" dirty="0"/>
              <a:t>    </a:t>
            </a:r>
            <a:r>
              <a:rPr lang="en-GB" sz="2000" dirty="0"/>
              <a:t>3.</a:t>
            </a:r>
            <a:r>
              <a:rPr lang="cs-CZ" sz="2000" dirty="0"/>
              <a:t>	</a:t>
            </a:r>
            <a:r>
              <a:rPr lang="en-GB" sz="2000" dirty="0"/>
              <a:t> </a:t>
            </a:r>
            <a:r>
              <a:rPr lang="cs-CZ" sz="2000" dirty="0"/>
              <a:t>Indikátor dlouhodobého přívodu jódu (měsíce až roky)</a:t>
            </a:r>
            <a:endParaRPr lang="en-GB" sz="2000" dirty="0"/>
          </a:p>
          <a:p>
            <a:pPr marL="1371600" lvl="2" indent="-457200" algn="just">
              <a:lnSpc>
                <a:spcPct val="8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cs-CZ" sz="1700" dirty="0"/>
              <a:t>Objem štítné žlázy</a:t>
            </a:r>
          </a:p>
          <a:p>
            <a:pPr marL="1752600" lvl="3" indent="-381000" algn="just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cs-CZ" sz="1400" dirty="0"/>
              <a:t>Skupiny v riziku nedostatku jódu</a:t>
            </a:r>
          </a:p>
          <a:p>
            <a:pPr marL="609600" indent="-609600" algn="just">
              <a:lnSpc>
                <a:spcPct val="80000"/>
              </a:lnSpc>
              <a:buNone/>
              <a:defRPr/>
            </a:pPr>
            <a:endParaRPr lang="en-GB" sz="1800" dirty="0"/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AutoNum type="arabicPeriod" startAt="2"/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Nerelevantní indikátory statusu jódu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cs-CZ" sz="1800" dirty="0"/>
              <a:t>Sérové koncentrace</a:t>
            </a:r>
            <a:r>
              <a:rPr lang="en-GB" sz="1800" dirty="0"/>
              <a:t> T3 a T4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69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87E03B-D967-47A2-B9A2-D5D2E6BD4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414200-BC17-4876-A13D-90010C5E76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25B4C8-688B-4B60-9C63-56515A5C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nedostatku jódu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1639C7C-AE66-4CE9-92E2-723A9171B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b="1" u="sng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Novorozenci, kojenci, dítě: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porodní komplikace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sy</a:t>
            </a: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nedostatečného zásobení kyslíkem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novorozenecká struma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poruchy vývoje CNS (</a:t>
            </a:r>
            <a:r>
              <a:rPr lang="cs-CZ" alt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sy</a:t>
            </a: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hyalinních membrán, sluchu), duševního vývoje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zpožděný vývoj skeletu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endParaRPr lang="cs-CZ" altLang="cs-CZ" b="1" u="sng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b="1" u="sng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Dospívající: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pubertální struma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poruchy učení, chápání, soustředění, nižší IQ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zvýšené riziko arteriosklerózy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endParaRPr lang="cs-CZ" altLang="cs-CZ" b="1" u="sng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b="1" u="sng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Dospělí: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endemická struma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funkční poruchy štítné žlázy – snížení produkce tyroxinu, </a:t>
            </a:r>
            <a:r>
              <a:rPr lang="cs-CZ" alt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trijodtyroninu</a:t>
            </a:r>
            <a:endParaRPr lang="cs-CZ" altLang="cs-CZ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  <a:spcBef>
                <a:spcPts val="350"/>
              </a:spcBef>
            </a:pPr>
            <a:endParaRPr lang="cs-CZ" altLang="cs-CZ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b="1" u="sng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Ženy: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poruchy menstruačního cyklu, oplodnění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endParaRPr lang="cs-CZ" altLang="cs-CZ" b="1" u="sng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b="1" u="sng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Během těhotenství</a:t>
            </a: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: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zvýšené riziko potratů a narození mrtvého plodu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vrozených vad</a:t>
            </a:r>
          </a:p>
          <a:p>
            <a:endParaRPr lang="cs-CZ" dirty="0"/>
          </a:p>
        </p:txBody>
      </p:sp>
      <p:pic>
        <p:nvPicPr>
          <p:cNvPr id="6" name="Obrázek 2">
            <a:extLst>
              <a:ext uri="{FF2B5EF4-FFF2-40B4-BE49-F238E27FC236}">
                <a16:creationId xmlns:a16="http://schemas.microsoft.com/office/drawing/2014/main" id="{CFFCBB46-32F7-4E0A-B994-CD6345D4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9" y="1789113"/>
            <a:ext cx="19256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301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EAF9DB-0019-49DA-9882-5C99E0CB9F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87C5BC-10A5-47E3-AD32-870C8FDE68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D2A0AB-7B06-438B-9048-F9433A11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nadbytku jódu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C2DB5E-5931-4EA5-A610-B2C2260DA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při rychlém zvýšení přívodu jódu v populaci s nedostatkem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Ijódu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 nebezpečí tyreotoxikózy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často u starších osob s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nodulární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 formou strumy 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Zdravý člověk je poměrně odolný proti vysoké akutní dávce jódu, teprve dávky ve výši gramů za den (10x větší než RDA) vedou k příznakům na GIT traktu (bolesti, nevolnost, zvracení, průjem)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687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791516A-309E-49F8-9B20-8561DB44A08A}"/>
              </a:ext>
            </a:extLst>
          </p:cNvPr>
          <p:cNvSpPr/>
          <p:nvPr/>
        </p:nvSpPr>
        <p:spPr bwMode="auto">
          <a:xfrm>
            <a:off x="3329125" y="4559884"/>
            <a:ext cx="7563775" cy="108307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D2C148-FF2D-4C63-8179-B6BDAC9BC3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44846B-3FBD-4E8D-B02B-8E1D080C0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061E9B-7AF9-44C9-9704-0A200C84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</a:t>
            </a:r>
            <a:r>
              <a:rPr lang="cs-CZ" dirty="0" err="1"/>
              <a:t>jodurie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20B7028-6C83-45DE-8ED1-F4CD6F64A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322680"/>
            <a:ext cx="7924800" cy="30861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9C358A8-CFBC-4DEC-95BE-AE6B1DF10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182" y="4668545"/>
            <a:ext cx="74295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11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D2889C-0C13-43A5-AAEA-460EF2820E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664BAE-7AB3-4389-8CF3-DBABC27E41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0B10A5-08B0-484B-8933-4F9C5251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39543DC-036C-4137-99F5-00334388D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Jód přispívá k normálním</a:t>
            </a:r>
            <a:r>
              <a:rPr lang="cs-CZ" b="1" dirty="0"/>
              <a:t> rozpoznávacím funkcím</a:t>
            </a:r>
            <a:r>
              <a:rPr lang="cs-CZ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Jód přispívá k normálnímu</a:t>
            </a:r>
            <a:r>
              <a:rPr lang="cs-CZ" b="1" dirty="0"/>
              <a:t> energetickému metabolismu</a:t>
            </a:r>
            <a:r>
              <a:rPr lang="cs-CZ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Jód přispívá k normální</a:t>
            </a:r>
            <a:r>
              <a:rPr lang="cs-CZ" b="1" dirty="0"/>
              <a:t> činnosti nervové soustavy</a:t>
            </a:r>
            <a:r>
              <a:rPr lang="cs-CZ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Jód přispívá k udržení normálního</a:t>
            </a:r>
            <a:r>
              <a:rPr lang="cs-CZ" b="1" dirty="0"/>
              <a:t> stavu pokožky</a:t>
            </a:r>
            <a:r>
              <a:rPr lang="cs-CZ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Jód přispívá k normální </a:t>
            </a:r>
            <a:r>
              <a:rPr lang="cs-CZ" b="1" dirty="0"/>
              <a:t>tvorbě hormonů štítné žlázy</a:t>
            </a:r>
            <a:r>
              <a:rPr lang="cs-CZ" dirty="0"/>
              <a:t> a k normální </a:t>
            </a:r>
            <a:r>
              <a:rPr lang="cs-CZ" b="1" dirty="0"/>
              <a:t>činnosti štítné žlázy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766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C68B23-9872-40FA-86AD-7D9195FE5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A1E554-8AEA-4214-942D-525D87E710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6740C7-1545-493D-84C9-08E3936E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DDD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BDCC681-3EA1-4081-852F-0EA8FDD7D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496" y="1381125"/>
            <a:ext cx="8001000" cy="40957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E047F6E-36CE-4F3A-9DFE-C5529F688203}"/>
              </a:ext>
            </a:extLst>
          </p:cNvPr>
          <p:cNvSpPr txBox="1"/>
          <p:nvPr/>
        </p:nvSpPr>
        <p:spPr>
          <a:xfrm>
            <a:off x="1695634" y="5832629"/>
            <a:ext cx="8241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accent1"/>
                </a:solidFill>
              </a:rPr>
              <a:t>Horní hranice bezpečného příjmu: 500 </a:t>
            </a:r>
            <a:r>
              <a:rPr lang="cs-CZ" sz="1600" dirty="0" err="1">
                <a:solidFill>
                  <a:schemeClr val="accent1"/>
                </a:solidFill>
              </a:rPr>
              <a:t>ug</a:t>
            </a:r>
            <a:r>
              <a:rPr lang="cs-CZ" sz="1600" dirty="0">
                <a:solidFill>
                  <a:schemeClr val="accent1"/>
                </a:solidFill>
              </a:rPr>
              <a:t>/den (dospělé, těhotné, kojící)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8996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Volný tvar 1">
            <a:extLst>
              <a:ext uri="{FF2B5EF4-FFF2-40B4-BE49-F238E27FC236}">
                <a16:creationId xmlns:a16="http://schemas.microsoft.com/office/drawing/2014/main" id="{E2D20659-7C3C-4F84-9367-51248DFA5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5511"/>
            <a:ext cx="8827363" cy="6223247"/>
          </a:xfrm>
          <a:custGeom>
            <a:avLst/>
            <a:gdLst>
              <a:gd name="T0" fmla="*/ 4572000 w 21600"/>
              <a:gd name="T1" fmla="*/ 0 h 21600"/>
              <a:gd name="T2" fmla="*/ 9144000 w 21600"/>
              <a:gd name="T3" fmla="*/ 3429000 h 21600"/>
              <a:gd name="T4" fmla="*/ 4572000 w 21600"/>
              <a:gd name="T5" fmla="*/ 6858000 h 21600"/>
              <a:gd name="T6" fmla="*/ 0 w 21600"/>
              <a:gd name="T7" fmla="*/ 34290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1990  WHO ICCIDD celosvětová</a:t>
            </a:r>
          </a:p>
          <a:p>
            <a:pPr algn="ctr"/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/>
            <a:r>
              <a:rPr lang="cs-CZ" altLang="cs-CZ" sz="28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Výzva k odstranění chorob z nedostatku jódu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/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r>
              <a:rPr lang="cs-CZ" altLang="cs-CZ" sz="2800" b="1" dirty="0">
                <a:solidFill>
                  <a:srgbClr val="7030A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          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ČR – problém veřejného zdravotnictví</a:t>
            </a:r>
            <a:endParaRPr lang="cs-CZ" altLang="cs-CZ" sz="26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/>
            <a:endParaRPr lang="cs-CZ" altLang="cs-CZ" sz="8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/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/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/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/>
            <a:r>
              <a:rPr lang="cs-CZ" altLang="cs-CZ" sz="8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</a:p>
          <a:p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cs-CZ" altLang="cs-CZ" sz="8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 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 </a:t>
            </a:r>
          </a:p>
          <a:p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r>
              <a:rPr lang="cs-CZ" altLang="cs-CZ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</a:p>
          <a:p>
            <a:r>
              <a:rPr lang="cs-CZ" alt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  <a:t>dle ukazatelů a indikátorů WHO ICCIDD</a:t>
            </a:r>
          </a:p>
          <a:p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  2004 – v ČR jodový deficit úspěšně řešen</a:t>
            </a:r>
          </a:p>
          <a:p>
            <a:endParaRPr lang="cs-CZ" altLang="cs-CZ" sz="28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171" name="Volný tvar 2">
            <a:extLst>
              <a:ext uri="{FF2B5EF4-FFF2-40B4-BE49-F238E27FC236}">
                <a16:creationId xmlns:a16="http://schemas.microsoft.com/office/drawing/2014/main" id="{5E76922C-5AAF-494A-9BBF-825C9A673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15" y="2476870"/>
            <a:ext cx="8682606" cy="2612967"/>
          </a:xfrm>
          <a:custGeom>
            <a:avLst/>
            <a:gdLst>
              <a:gd name="T0" fmla="*/ 4570380 w 21600"/>
              <a:gd name="T1" fmla="*/ 0 h 21600"/>
              <a:gd name="T2" fmla="*/ 9140760 w 21600"/>
              <a:gd name="T3" fmla="*/ 1368360 h 21600"/>
              <a:gd name="T4" fmla="*/ 4570380 w 21600"/>
              <a:gd name="T5" fmla="*/ 2736720 h 21600"/>
              <a:gd name="T6" fmla="*/ 0 w 21600"/>
              <a:gd name="T7" fmla="*/ 136836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buClr>
                <a:srgbClr val="000000"/>
              </a:buClr>
              <a:buSzPct val="100000"/>
            </a:pPr>
            <a:r>
              <a:rPr lang="cs-CZ" altLang="cs-CZ" sz="28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cs-CZ" altLang="cs-CZ" b="1" dirty="0">
                <a:solidFill>
                  <a:srgbClr val="000000"/>
                </a:solidFill>
                <a:latin typeface="Arial Unicode MS" pitchFamily="34" charset="-128"/>
                <a:ea typeface="Microsoft YaHei" panose="020B0503020204020204" pitchFamily="34" charset="-122"/>
              </a:rPr>
              <a:t>1995</a:t>
            </a:r>
            <a:r>
              <a:rPr lang="cs-CZ" altLang="cs-CZ" sz="28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b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r>
              <a:rPr lang="cs-CZ" alt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cs-CZ" altLang="cs-CZ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Meziresortní </a:t>
            </a:r>
            <a:r>
              <a:rPr lang="cs-CZ" alt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komise pro řešení jodového deficitu</a:t>
            </a:r>
          </a:p>
          <a:p>
            <a:pPr marL="0" lvl="1">
              <a:buClr>
                <a:srgbClr val="000000"/>
              </a:buClr>
              <a:buSzPct val="100000"/>
            </a:pPr>
            <a:r>
              <a:rPr lang="cs-CZ" alt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                           při SZÚ v Praze</a:t>
            </a:r>
          </a:p>
          <a:p>
            <a:pPr algn="ctr"/>
            <a:endParaRPr lang="cs-CZ" altLang="cs-CZ" sz="12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r>
              <a:rPr lang="cs-CZ" altLang="cs-CZ" b="1" dirty="0">
                <a:solidFill>
                  <a:srgbClr val="6A81A2"/>
                </a:solidFill>
                <a:latin typeface="Arial" panose="020B0604020202020204" pitchFamily="34" charset="0"/>
              </a:rPr>
              <a:t>     </a:t>
            </a:r>
            <a:r>
              <a:rPr lang="cs-CZ" alt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–</a:t>
            </a:r>
            <a:r>
              <a:rPr lang="cs-CZ" alt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cs-CZ" alt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intervenční metody</a:t>
            </a:r>
          </a:p>
          <a:p>
            <a:r>
              <a:rPr lang="cs-CZ" alt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    – monitorování zásobení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F8D3AE-2E09-43FE-8C3F-5C019C3D1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7F4457-49D2-4F36-AEEF-3257593614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635A76-C911-4B18-916D-2442CD7E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031920-4AD6-4D1C-B56C-CB5A54558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B65EA1-601C-47E3-B41A-25D89521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B767AE9-64AC-4D57-85AF-3A5DDD2E0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 b="1" dirty="0"/>
              <a:t>MZ</a:t>
            </a:r>
            <a:r>
              <a:rPr lang="cs-CZ" sz="1600" dirty="0"/>
              <a:t> 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Ochrana veřejného zdraví - </a:t>
            </a:r>
            <a:r>
              <a:rPr lang="cs-CZ" sz="1600" b="1" dirty="0"/>
              <a:t>MKJD při SZÚ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1995 </a:t>
            </a:r>
            <a:r>
              <a:rPr lang="cs-CZ" sz="1600" dirty="0" err="1"/>
              <a:t>jodurie</a:t>
            </a:r>
            <a:r>
              <a:rPr lang="cs-CZ" sz="1600" dirty="0"/>
              <a:t> (</a:t>
            </a:r>
            <a:r>
              <a:rPr lang="cs-CZ" sz="1600" b="1" dirty="0"/>
              <a:t>HS,ZÚ, nyní  SZÚ</a:t>
            </a:r>
            <a:r>
              <a:rPr lang="cs-CZ" sz="1600" dirty="0"/>
              <a:t>)   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            1998 dietární expozice, diet. zdroje (CHPR Brno -SZÚ)</a:t>
            </a:r>
          </a:p>
          <a:p>
            <a:pPr>
              <a:lnSpc>
                <a:spcPct val="100000"/>
              </a:lnSpc>
            </a:pPr>
            <a:r>
              <a:rPr lang="cs-CZ" sz="1600" b="1" dirty="0"/>
              <a:t>Pediatři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   1996 </a:t>
            </a:r>
            <a:r>
              <a:rPr lang="cs-CZ" sz="1600" dirty="0" err="1"/>
              <a:t>screening</a:t>
            </a:r>
            <a:r>
              <a:rPr lang="cs-CZ" sz="1600" dirty="0"/>
              <a:t> neonatálního TSH (kong. hypotyreózy)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   </a:t>
            </a:r>
            <a:r>
              <a:rPr lang="cs-CZ" sz="1600" dirty="0" err="1"/>
              <a:t>novoroz</a:t>
            </a:r>
            <a:r>
              <a:rPr lang="cs-CZ" sz="1600" dirty="0"/>
              <a:t>. odd. (FN pro děti a dorost Praha Vinohrady, Dětská </a:t>
            </a:r>
            <a:r>
              <a:rPr lang="cs-CZ" sz="1600" dirty="0" err="1"/>
              <a:t>nem</a:t>
            </a:r>
            <a:r>
              <a:rPr lang="cs-CZ" sz="1600" dirty="0"/>
              <a:t>. Brno)</a:t>
            </a:r>
          </a:p>
          <a:p>
            <a:pPr>
              <a:lnSpc>
                <a:spcPct val="100000"/>
              </a:lnSpc>
            </a:pPr>
            <a:r>
              <a:rPr lang="cs-CZ" sz="1600" b="1" dirty="0"/>
              <a:t>Endokrinolog. ústav Praha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    volum, hormony štítné žlázy, TSH, </a:t>
            </a:r>
            <a:r>
              <a:rPr lang="cs-CZ" sz="1600" dirty="0" err="1"/>
              <a:t>jodurie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b="1" dirty="0"/>
              <a:t>Gynekologové</a:t>
            </a:r>
            <a:r>
              <a:rPr lang="cs-CZ" sz="1600" dirty="0"/>
              <a:t> – postrádáme systematickou prevenci (KJ, strava, doplňky)</a:t>
            </a:r>
          </a:p>
          <a:p>
            <a:pPr>
              <a:lnSpc>
                <a:spcPct val="100000"/>
              </a:lnSpc>
            </a:pPr>
            <a:r>
              <a:rPr lang="cs-CZ" sz="1600" b="1" dirty="0" err="1"/>
              <a:t>MZe</a:t>
            </a:r>
            <a:endParaRPr lang="cs-CZ" sz="1600" b="1" dirty="0"/>
          </a:p>
          <a:p>
            <a:pPr>
              <a:lnSpc>
                <a:spcPct val="100000"/>
              </a:lnSpc>
            </a:pPr>
            <a:r>
              <a:rPr lang="cs-CZ" sz="1600" dirty="0"/>
              <a:t>           Úřad pro bezpečnost potravin , ÚKZÚZ, SZPI, VÚP - krmiva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           JU v Č. Budějovicích, Zemědělská fakulta - mléko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           Výrobci, dovozci soli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           Výrobci léčiv (</a:t>
            </a:r>
            <a:r>
              <a:rPr lang="cs-CZ" sz="1600" dirty="0" err="1"/>
              <a:t>Merck</a:t>
            </a:r>
            <a:r>
              <a:rPr lang="cs-CZ" sz="1600" dirty="0"/>
              <a:t>), doplňků stravy (</a:t>
            </a:r>
            <a:r>
              <a:rPr lang="cs-CZ" sz="1600" dirty="0" err="1"/>
              <a:t>Biomed</a:t>
            </a:r>
            <a:r>
              <a:rPr lang="cs-CZ" sz="1600" dirty="0"/>
              <a:t>.,</a:t>
            </a:r>
            <a:r>
              <a:rPr lang="cs-CZ" sz="1600" dirty="0" err="1"/>
              <a:t>Hero</a:t>
            </a:r>
            <a:r>
              <a:rPr lang="cs-CZ" sz="16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130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34561F-4876-42CC-9AEB-880411B15F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24869C-DFEF-425F-8C80-C7BB1DB35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F020CE-EAB0-43AA-8FD1-B705FC80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intervence MKJD – od 90. let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A1B0D12-8552-4668-B3E7-E642685DC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fontAlgn="auto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Font typeface="Times New Roman" pitchFamily="18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Zvýšení množství jódu v kuchyňské soli  (20-34 mg J/ kg)</a:t>
            </a:r>
          </a:p>
          <a:p>
            <a:pPr marL="342720" indent="0" fontAlgn="auto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  <a:defRPr/>
            </a:pPr>
            <a:r>
              <a:rPr lang="cs-CZ" sz="1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     </a:t>
            </a:r>
            <a:r>
              <a:rPr lang="cs-CZ" sz="1800" b="1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Suplementace</a:t>
            </a: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jodičnanem  draselným</a:t>
            </a:r>
            <a:r>
              <a:rPr lang="cs-CZ" sz="1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 - </a:t>
            </a: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stabilnější</a:t>
            </a:r>
            <a:endParaRPr lang="cs-CZ" sz="18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indent="0" fontAlgn="auto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Font typeface="Times New Roman" pitchFamily="18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cs-CZ" sz="1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Intervenční kampaň</a:t>
            </a:r>
            <a:r>
              <a:rPr lang="cs-CZ" sz="1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- </a:t>
            </a: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používání soli s jódem při výrobě potravin v ČR</a:t>
            </a:r>
          </a:p>
          <a:p>
            <a:pPr marL="342720" indent="0" fontAlgn="auto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  <a:defRPr/>
            </a:pP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       spolupráce se SZPI a SVS (</a:t>
            </a:r>
            <a:r>
              <a:rPr lang="cs-CZ" sz="1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chléb, pečivo, masné výrobky)</a:t>
            </a:r>
          </a:p>
          <a:p>
            <a:pPr indent="0" fontAlgn="auto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Font typeface="Times New Roman" pitchFamily="18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Jód do náhrad mateřského mléka a do </a:t>
            </a:r>
            <a:r>
              <a:rPr lang="cs-CZ" sz="1800" b="1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spec</a:t>
            </a: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. výrobků pro těhotné a kojící ženy</a:t>
            </a:r>
            <a:endParaRPr lang="cs-CZ" sz="18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indent="0" fontAlgn="auto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Font typeface="Times New Roman" pitchFamily="18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Jodid draselný - léčivo hrazené ze zdravotního pojištění (dopl. 10 Kč)</a:t>
            </a:r>
          </a:p>
          <a:p>
            <a:pPr indent="0" fontAlgn="auto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Font typeface="Times New Roman" pitchFamily="18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Doporučení k </a:t>
            </a:r>
            <a:r>
              <a:rPr lang="cs-CZ" sz="1800" b="1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suplementaci</a:t>
            </a: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těhotných a kojících žen</a:t>
            </a:r>
          </a:p>
          <a:p>
            <a:pPr indent="0" fontAlgn="auto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Font typeface="Times New Roman" pitchFamily="18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cs-CZ" sz="1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Vznik obohacených potravinářských výrobků</a:t>
            </a:r>
          </a:p>
          <a:p>
            <a:pPr marL="342720" indent="0" fontAlgn="auto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  <a:defRPr/>
            </a:pPr>
            <a:r>
              <a:rPr lang="cs-CZ" sz="1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      instantní nápoje, dětské přesnídávky, doplňky stravy aj.</a:t>
            </a:r>
            <a:endParaRPr lang="cs-CZ" sz="1800" b="1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indent="0" fontAlgn="auto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Font typeface="Times New Roman" pitchFamily="18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Zdůrazňování přirozených zdrojů jódu</a:t>
            </a:r>
            <a:r>
              <a:rPr lang="cs-CZ" sz="1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– častější ve společném stravování</a:t>
            </a:r>
          </a:p>
          <a:p>
            <a:pPr indent="0" fontAlgn="auto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Font typeface="Times New Roman" pitchFamily="18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Propagační kampaň pro širokou veřejnost</a:t>
            </a:r>
            <a:r>
              <a:rPr lang="cs-CZ" sz="1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- </a:t>
            </a: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6. března Den jódu</a:t>
            </a:r>
            <a:endParaRPr lang="cs-CZ" sz="18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indent="0" fontAlgn="auto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Font typeface="Times New Roman" pitchFamily="18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cs-CZ" sz="18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Pravidelně odborné konference (Praha SZÚ)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238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B27DE2-F480-430C-9F9B-50B13CBBB5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DC094A-BA5C-4EE8-BA6F-3F36480BD6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021C3A-906C-40D5-9BD1-2E3C998B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Zásady udržitelného stavu trvalé eliminace IDD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97DF7C9-B778-42B8-A448-32A0EBFDD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hangingPunct="0"/>
            <a:endParaRPr lang="cs-CZ" altLang="cs-CZ" b="1" dirty="0">
              <a:solidFill>
                <a:srgbClr val="000000"/>
              </a:solidFill>
              <a:ea typeface="Microsoft YaHei" panose="020B0503020204020204" pitchFamily="34" charset="-122"/>
            </a:endParaRPr>
          </a:p>
          <a:p>
            <a:pPr marL="0" lvl="1" hangingPunct="0">
              <a:buClr>
                <a:srgbClr val="6A81A2"/>
              </a:buClr>
              <a:buFont typeface="Wingdings" panose="05000000000000000000" pitchFamily="2" charset="2"/>
              <a:buChar char=""/>
            </a:pPr>
            <a:r>
              <a:rPr lang="cs-CZ" altLang="cs-CZ" b="1" dirty="0">
                <a:latin typeface="Arial" panose="020B0604020202020204" pitchFamily="34" charset="0"/>
              </a:rPr>
              <a:t>1. Komise zodpovědná za eliminaci IDD                                         </a:t>
            </a:r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MKJD</a:t>
            </a:r>
          </a:p>
          <a:p>
            <a:pPr marL="0" lvl="1" hangingPunct="0">
              <a:buClr>
                <a:srgbClr val="000000"/>
              </a:buClr>
              <a:buNone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0" lvl="1" hangingPunct="0">
              <a:buClr>
                <a:srgbClr val="6A81A2"/>
              </a:buClr>
              <a:buFont typeface="Wingdings" panose="05000000000000000000" pitchFamily="2" charset="2"/>
              <a:buChar char=""/>
            </a:pPr>
            <a:r>
              <a:rPr lang="cs-CZ" altLang="cs-CZ" b="1" dirty="0">
                <a:latin typeface="Arial" panose="020B0604020202020204" pitchFamily="34" charset="0"/>
              </a:rPr>
              <a:t>2. Srozumění politiků s </a:t>
            </a:r>
            <a:r>
              <a:rPr lang="cs-CZ" altLang="cs-CZ" b="1" dirty="0" err="1">
                <a:latin typeface="Arial" panose="020B0604020202020204" pitchFamily="34" charset="0"/>
              </a:rPr>
              <a:t>jodací</a:t>
            </a:r>
            <a:r>
              <a:rPr lang="cs-CZ" altLang="cs-CZ" b="1" dirty="0">
                <a:latin typeface="Arial" panose="020B0604020202020204" pitchFamily="34" charset="0"/>
              </a:rPr>
              <a:t> soli a metodami eliminace IDD     </a:t>
            </a:r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Zdraví 21</a:t>
            </a:r>
          </a:p>
          <a:p>
            <a:pPr marL="0" lvl="1" hangingPunct="0">
              <a:buClr>
                <a:srgbClr val="000000"/>
              </a:buClr>
              <a:buNone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0" lvl="1" hangingPunct="0">
              <a:buClr>
                <a:srgbClr val="6A81A2"/>
              </a:buClr>
              <a:buFont typeface="Wingdings" panose="05000000000000000000" pitchFamily="2" charset="2"/>
              <a:buChar char=""/>
            </a:pPr>
            <a:r>
              <a:rPr lang="cs-CZ" altLang="cs-CZ" b="1" dirty="0">
                <a:latin typeface="Arial" panose="020B0604020202020204" pitchFamily="34" charset="0"/>
              </a:rPr>
              <a:t>3. Legislativa pro </a:t>
            </a:r>
            <a:r>
              <a:rPr lang="cs-CZ" altLang="cs-CZ" b="1" dirty="0" err="1">
                <a:latin typeface="Arial" panose="020B0604020202020204" pitchFamily="34" charset="0"/>
              </a:rPr>
              <a:t>jodaci</a:t>
            </a:r>
            <a:r>
              <a:rPr lang="cs-CZ" altLang="cs-CZ" b="1" dirty="0">
                <a:latin typeface="Arial" panose="020B0604020202020204" pitchFamily="34" charset="0"/>
              </a:rPr>
              <a:t> soli pro lidskou výživu                          </a:t>
            </a:r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Zák. o </a:t>
            </a:r>
            <a:r>
              <a:rPr lang="cs-CZ" altLang="cs-CZ" b="1" dirty="0" err="1">
                <a:solidFill>
                  <a:schemeClr val="tx2"/>
                </a:solidFill>
                <a:latin typeface="Arial" panose="020B0604020202020204" pitchFamily="34" charset="0"/>
              </a:rPr>
              <a:t>potr</a:t>
            </a:r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marL="0" lvl="1" hangingPunct="0">
              <a:buClr>
                <a:srgbClr val="000000"/>
              </a:buClr>
              <a:buNone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0" lvl="1" hangingPunct="0">
              <a:buClr>
                <a:srgbClr val="6A81A2"/>
              </a:buClr>
              <a:buFont typeface="Wingdings" panose="05000000000000000000" pitchFamily="2" charset="2"/>
              <a:buChar char=""/>
            </a:pPr>
            <a:r>
              <a:rPr lang="cs-CZ" altLang="cs-CZ" b="1" dirty="0">
                <a:latin typeface="Arial" panose="020B0604020202020204" pitchFamily="34" charset="0"/>
              </a:rPr>
              <a:t>4. Legislativa </a:t>
            </a:r>
            <a:r>
              <a:rPr lang="cs-CZ" altLang="cs-CZ" b="1" dirty="0" err="1">
                <a:latin typeface="Arial" panose="020B0604020202020204" pitchFamily="34" charset="0"/>
              </a:rPr>
              <a:t>suplementace</a:t>
            </a:r>
            <a:r>
              <a:rPr lang="cs-CZ" altLang="cs-CZ" b="1" dirty="0">
                <a:latin typeface="Arial" panose="020B0604020202020204" pitchFamily="34" charset="0"/>
              </a:rPr>
              <a:t> pro výživu zvířat                               </a:t>
            </a:r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EU</a:t>
            </a:r>
          </a:p>
          <a:p>
            <a:pPr marL="0" lvl="1" hangingPunct="0">
              <a:buClr>
                <a:srgbClr val="000000"/>
              </a:buClr>
              <a:buNone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0" lvl="1" hangingPunct="0">
              <a:buClr>
                <a:srgbClr val="6A81A2"/>
              </a:buClr>
              <a:buFont typeface="Wingdings" panose="05000000000000000000" pitchFamily="2" charset="2"/>
              <a:buChar char=""/>
            </a:pPr>
            <a:r>
              <a:rPr lang="cs-CZ" altLang="cs-CZ" b="1" dirty="0">
                <a:latin typeface="Arial" panose="020B0604020202020204" pitchFamily="34" charset="0"/>
              </a:rPr>
              <a:t>5. Program pravidelného sledování </a:t>
            </a:r>
            <a:r>
              <a:rPr lang="cs-CZ" altLang="cs-CZ" b="1" dirty="0" err="1">
                <a:latin typeface="Arial" panose="020B0604020202020204" pitchFamily="34" charset="0"/>
              </a:rPr>
              <a:t>jodurie</a:t>
            </a:r>
            <a:r>
              <a:rPr lang="cs-CZ" altLang="cs-CZ" b="1" dirty="0">
                <a:latin typeface="Arial" panose="020B0604020202020204" pitchFamily="34" charset="0"/>
              </a:rPr>
              <a:t>                                  </a:t>
            </a:r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MZ </a:t>
            </a:r>
            <a:r>
              <a:rPr lang="cs-CZ" altLang="cs-CZ" b="1" dirty="0">
                <a:latin typeface="Arial" panose="020B0604020202020204" pitchFamily="34" charset="0"/>
              </a:rPr>
              <a:t>                            </a:t>
            </a:r>
          </a:p>
          <a:p>
            <a:pPr marL="0" lvl="1" hangingPunct="0">
              <a:buClr>
                <a:srgbClr val="000000"/>
              </a:buClr>
              <a:buNone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0" lvl="1" hangingPunct="0">
              <a:buClr>
                <a:srgbClr val="6A81A2"/>
              </a:buClr>
              <a:buFont typeface="Wingdings" panose="05000000000000000000" pitchFamily="2" charset="2"/>
              <a:buChar char=""/>
            </a:pPr>
            <a:r>
              <a:rPr lang="cs-CZ" altLang="cs-CZ" b="1" dirty="0">
                <a:latin typeface="Arial" panose="020B0604020202020204" pitchFamily="34" charset="0"/>
              </a:rPr>
              <a:t>6. </a:t>
            </a:r>
            <a:r>
              <a:rPr lang="cs-CZ" altLang="cs-CZ" b="1" dirty="0" err="1">
                <a:latin typeface="Arial" panose="020B0604020202020204" pitchFamily="34" charset="0"/>
              </a:rPr>
              <a:t>Laboratotrní</a:t>
            </a:r>
            <a:r>
              <a:rPr lang="cs-CZ" altLang="cs-CZ" b="1" dirty="0">
                <a:latin typeface="Arial" panose="020B0604020202020204" pitchFamily="34" charset="0"/>
              </a:rPr>
              <a:t> servis s akreditované metody pro stanovení </a:t>
            </a:r>
            <a:r>
              <a:rPr lang="cs-CZ" altLang="cs-CZ" b="1" dirty="0" err="1">
                <a:latin typeface="Arial" panose="020B0604020202020204" pitchFamily="34" charset="0"/>
              </a:rPr>
              <a:t>jodurie</a:t>
            </a:r>
            <a:r>
              <a:rPr lang="cs-CZ" altLang="cs-CZ" b="1" dirty="0">
                <a:latin typeface="Arial" panose="020B0604020202020204" pitchFamily="34" charset="0"/>
              </a:rPr>
              <a:t> a J</a:t>
            </a:r>
          </a:p>
          <a:p>
            <a:pPr marL="0" lvl="1" hangingPunct="0">
              <a:buClr>
                <a:srgbClr val="000000"/>
              </a:buClr>
              <a:buNone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0" lvl="1" hangingPunct="0">
              <a:buClr>
                <a:srgbClr val="6A81A2"/>
              </a:buClr>
              <a:buFont typeface="Wingdings" panose="05000000000000000000" pitchFamily="2" charset="2"/>
              <a:buChar char=""/>
            </a:pPr>
            <a:r>
              <a:rPr lang="cs-CZ" altLang="cs-CZ" b="1" dirty="0">
                <a:latin typeface="Arial" panose="020B0604020202020204" pitchFamily="34" charset="0"/>
              </a:rPr>
              <a:t>7. Program veřejného vzdělávání prevence IDD         </a:t>
            </a:r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Den jodu, konference</a:t>
            </a:r>
          </a:p>
          <a:p>
            <a:pPr marL="0" lvl="1" hangingPunct="0">
              <a:buClr>
                <a:srgbClr val="000000"/>
              </a:buClr>
              <a:buNone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0" lvl="1" hangingPunct="0">
              <a:buClr>
                <a:srgbClr val="6A81A2"/>
              </a:buClr>
              <a:buFont typeface="Wingdings" panose="05000000000000000000" pitchFamily="2" charset="2"/>
              <a:buChar char=""/>
            </a:pPr>
            <a:r>
              <a:rPr lang="cs-CZ" altLang="cs-CZ" b="1" dirty="0">
                <a:latin typeface="Arial" panose="020B0604020202020204" pitchFamily="34" charset="0"/>
              </a:rPr>
              <a:t>8. Pravidelné informace o obsahu jódu v soli v distribuční síti, domácnostech</a:t>
            </a:r>
          </a:p>
          <a:p>
            <a:pPr marL="0" lvl="1" hangingPunct="0">
              <a:buClr>
                <a:srgbClr val="000000"/>
              </a:buClr>
              <a:buNone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0" lvl="1" hangingPunct="0">
              <a:buClr>
                <a:srgbClr val="6A81A2"/>
              </a:buClr>
              <a:buFont typeface="Wingdings" panose="05000000000000000000" pitchFamily="2" charset="2"/>
              <a:buChar char=""/>
            </a:pPr>
            <a:r>
              <a:rPr lang="cs-CZ" altLang="cs-CZ" b="1" dirty="0">
                <a:latin typeface="Arial" panose="020B0604020202020204" pitchFamily="34" charset="0"/>
              </a:rPr>
              <a:t>9. Pravidelné sledování  J v soli, spolupráce solného průmyslu</a:t>
            </a:r>
          </a:p>
          <a:p>
            <a:pPr marL="0" lvl="1" hangingPunct="0">
              <a:buClr>
                <a:srgbClr val="000000"/>
              </a:buClr>
              <a:buNone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0" lvl="1" hangingPunct="0">
              <a:buClr>
                <a:srgbClr val="6A81A2"/>
              </a:buClr>
              <a:buFont typeface="Wingdings" panose="05000000000000000000" pitchFamily="2" charset="2"/>
              <a:buChar char=""/>
            </a:pPr>
            <a:r>
              <a:rPr lang="cs-CZ" altLang="cs-CZ" b="1" dirty="0">
                <a:latin typeface="Arial" panose="020B0604020202020204" pitchFamily="34" charset="0"/>
              </a:rPr>
              <a:t>10. Povinné zveřejňování výsledků    </a:t>
            </a:r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Den jodu, konference 1x/rok ICCIDD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95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E726A9-3325-4483-BCEB-283007A8C9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9600BF-AA4F-42B7-B396-C3905ED50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520BED-29DB-4C15-9C46-21A7ED12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Jód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EAC0EE1-2728-4AC5-9834-9106AC824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2000" indent="0">
              <a:buNone/>
              <a:defRPr/>
            </a:pPr>
            <a:r>
              <a:rPr lang="cs-CZ" sz="2000" dirty="0"/>
              <a:t>Stopový prvek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denní potřeba je podstatně nižší než 100 (&lt; 50 mg/den)</a:t>
            </a:r>
            <a:r>
              <a:rPr lang="cs-CZ" sz="2000" dirty="0">
                <a:sym typeface="Wingdings" panose="05000000000000000000" pitchFamily="2" charset="2"/>
              </a:rPr>
              <a:t> je esenciální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k-SK" sz="2000" dirty="0"/>
              <a:t>Samotný jód </a:t>
            </a:r>
            <a:r>
              <a:rPr lang="sk-SK" sz="2000" dirty="0" err="1"/>
              <a:t>nehraje</a:t>
            </a:r>
            <a:r>
              <a:rPr lang="sk-SK" sz="2000" dirty="0"/>
              <a:t> v metabolizmu zásadní roli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Účinný je po navázání na aminokyselinu tyrosin ve ŠŽ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Působí jako součást hormonů ŠŽ</a:t>
            </a:r>
          </a:p>
          <a:p>
            <a:r>
              <a:rPr lang="cs-CZ" sz="2000" dirty="0"/>
              <a:t>Většina světového jódu v oceánech</a:t>
            </a:r>
          </a:p>
          <a:p>
            <a:r>
              <a:rPr lang="cs-CZ" sz="2000" dirty="0"/>
              <a:t>Proto obsah v mořských rybách a dalších mořských živočiších, řasách</a:t>
            </a:r>
          </a:p>
          <a:p>
            <a:r>
              <a:rPr lang="cs-CZ" sz="2000" dirty="0"/>
              <a:t>Obsah jódu v půdě závislý na podloží</a:t>
            </a:r>
          </a:p>
          <a:p>
            <a:r>
              <a:rPr lang="cs-CZ" sz="2000" dirty="0"/>
              <a:t>Nízká koncentrace I v přirozeném prostředí se odráží nízkým vstupem I do potravního řetězce, který vede k nedostatečné saturaci lidí a hospodářských zvířat</a:t>
            </a:r>
          </a:p>
        </p:txBody>
      </p:sp>
    </p:spTree>
    <p:extLst>
      <p:ext uri="{BB962C8B-B14F-4D97-AF65-F5344CB8AC3E}">
        <p14:creationId xmlns:p14="http://schemas.microsoft.com/office/powerpoint/2010/main" val="540422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26E22A-6F86-475E-AB1A-F0B2EBBC3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3481F3-7EAC-45D1-865A-8BABCC48E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26F65B-5735-46C7-8FA3-7C7A1D46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Sůl s jódem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3C8726-A047-4C34-8231-6F1153571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dle provedeného šetření :</a:t>
            </a:r>
            <a:endParaRPr lang="cs-CZ" altLang="cs-CZ" sz="1400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dobře dostupná všem spotřebitelům včetně ceny.</a:t>
            </a: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z 505 dotazovaných domácností 96 % používá sůl s jódem</a:t>
            </a: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přiměřené použití soli s jódem neohrozí zdraví konzumentů ve smyslu vysoké dávky jódu</a:t>
            </a: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proto se </a:t>
            </a:r>
            <a:r>
              <a:rPr lang="cs-CZ" altLang="cs-CZ" b="1" dirty="0">
                <a:solidFill>
                  <a:schemeClr val="tx2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doporučuje používat sůl s jódem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avšak solit málo a pokrmy nepřisolovat - zásadní - zátěž sodíkem.  Denní dávka soli max. 6 g</a:t>
            </a:r>
          </a:p>
          <a:p>
            <a:pPr marL="72000" indent="0">
              <a:buClr>
                <a:srgbClr val="FF5050"/>
              </a:buClr>
              <a:buNone/>
            </a:pPr>
            <a:r>
              <a:rPr lang="cs-CZ" altLang="cs-CZ" b="1" dirty="0">
                <a:solidFill>
                  <a:schemeClr val="tx2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U dospělých a starších osob je často spotřeba i více než dvojnásobná.</a:t>
            </a:r>
            <a:endParaRPr lang="cs-CZ" altLang="cs-CZ" sz="1400" b="1" dirty="0">
              <a:solidFill>
                <a:schemeClr val="tx2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omezení solení (solí s jódem) ze zdravotní indikace nebo v těhotenství nepředstavuje riziko pro dostatečné zásobení jódem.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73861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192178-FDE1-4A6D-841B-5EE1AA71B2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711E1A-D96E-4779-A2A6-6C3F4893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759EB0-C458-402F-B9CA-0E237BAA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Expoziční zdroje jódu ve stravě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8277DDB-6413-4850-AC8A-E25A06582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188"/>
              </a:spcBef>
              <a:spcAft>
                <a:spcPts val="988"/>
              </a:spcAft>
            </a:pPr>
            <a:r>
              <a:rPr lang="cs-CZ" altLang="cs-CZ" sz="1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Nejdůležitějším</a:t>
            </a:r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u všech populačních skupin:</a:t>
            </a:r>
          </a:p>
          <a:p>
            <a:pPr>
              <a:lnSpc>
                <a:spcPct val="100000"/>
              </a:lnSpc>
              <a:spcBef>
                <a:spcPts val="1188"/>
              </a:spcBef>
              <a:spcAft>
                <a:spcPts val="988"/>
              </a:spcAft>
            </a:pPr>
            <a:r>
              <a:rPr lang="cs-CZ" altLang="cs-CZ" sz="1400" dirty="0">
                <a:solidFill>
                  <a:schemeClr val="tx2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  </a:t>
            </a:r>
            <a:r>
              <a:rPr lang="cs-CZ" altLang="cs-CZ" sz="1400" b="1" u="sng" dirty="0">
                <a:solidFill>
                  <a:schemeClr val="tx2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MLÉKO</a:t>
            </a:r>
            <a:r>
              <a:rPr lang="cs-CZ" altLang="cs-CZ" sz="1400" b="1" dirty="0">
                <a:solidFill>
                  <a:schemeClr val="tx2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, </a:t>
            </a:r>
            <a:r>
              <a:rPr lang="cs-CZ" altLang="cs-CZ" sz="1400" dirty="0">
                <a:solidFill>
                  <a:schemeClr val="tx2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cs-CZ" altLang="cs-CZ" sz="1400" b="1" dirty="0">
                <a:solidFill>
                  <a:schemeClr val="tx2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cs-CZ" altLang="cs-CZ" sz="1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jogurty</a:t>
            </a:r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, kde daný přívod přináší opět mléko (</a:t>
            </a:r>
            <a:r>
              <a:rPr lang="cs-CZ" altLang="cs-CZ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230 </a:t>
            </a:r>
            <a:r>
              <a:rPr lang="cs-CZ" altLang="cs-CZ" sz="14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ug</a:t>
            </a:r>
            <a:r>
              <a:rPr lang="cs-CZ" altLang="cs-CZ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/l)</a:t>
            </a:r>
          </a:p>
          <a:p>
            <a:pPr>
              <a:lnSpc>
                <a:spcPct val="100000"/>
              </a:lnSpc>
              <a:spcBef>
                <a:spcPts val="1188"/>
              </a:spcBef>
              <a:spcAft>
                <a:spcPts val="988"/>
              </a:spcAft>
            </a:pPr>
            <a:r>
              <a:rPr lang="cs-CZ" altLang="cs-CZ" sz="1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  </a:t>
            </a:r>
            <a:r>
              <a:rPr lang="cs-CZ" altLang="cs-CZ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PEKAŘSKÉ </a:t>
            </a:r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a masné výrobky, při výrobě  </a:t>
            </a:r>
            <a:r>
              <a:rPr lang="cs-CZ" altLang="cs-CZ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použita sůl s jódem</a:t>
            </a:r>
          </a:p>
          <a:p>
            <a:pPr>
              <a:lnSpc>
                <a:spcPct val="100000"/>
              </a:lnSpc>
              <a:spcBef>
                <a:spcPts val="1188"/>
              </a:spcBef>
              <a:spcAft>
                <a:spcPts val="988"/>
              </a:spcAft>
            </a:pPr>
            <a:r>
              <a:rPr lang="cs-CZ" altLang="cs-CZ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Mořské ryby</a:t>
            </a:r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-  v posledním období </a:t>
            </a:r>
            <a:r>
              <a:rPr lang="cs-CZ" altLang="cs-CZ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se nedostaly mezi 9 nejdůležitějších expozičních zdrojů jódu</a:t>
            </a:r>
          </a:p>
          <a:p>
            <a:pPr>
              <a:lnSpc>
                <a:spcPct val="100000"/>
              </a:lnSpc>
              <a:spcBef>
                <a:spcPts val="1188"/>
              </a:spcBef>
              <a:spcAft>
                <a:spcPts val="988"/>
              </a:spcAft>
            </a:pPr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na rozdíl od předchozího ( u všech populačních skupin tvořily 3 % )</a:t>
            </a:r>
          </a:p>
          <a:p>
            <a:pPr>
              <a:lnSpc>
                <a:spcPct val="100000"/>
              </a:lnSpc>
              <a:spcBef>
                <a:spcPts val="1188"/>
              </a:spcBef>
              <a:spcAft>
                <a:spcPts val="988"/>
              </a:spcAft>
            </a:pPr>
            <a:r>
              <a:rPr lang="cs-CZ" altLang="cs-CZ" sz="1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Intervenovat  konzumaci mořských ryb, produktů !!!!!</a:t>
            </a:r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! -  žádoucí zdroj nejen jódu (</a:t>
            </a:r>
            <a:r>
              <a:rPr lang="cs-CZ" altLang="cs-CZ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indiv</a:t>
            </a:r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., </a:t>
            </a:r>
            <a:r>
              <a:rPr lang="cs-CZ" altLang="cs-CZ" sz="1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školní</a:t>
            </a:r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, závodní, nemocniční)</a:t>
            </a:r>
          </a:p>
          <a:p>
            <a:pPr>
              <a:lnSpc>
                <a:spcPct val="100000"/>
              </a:lnSpc>
              <a:spcBef>
                <a:spcPts val="1188"/>
              </a:spcBef>
              <a:spcAft>
                <a:spcPts val="988"/>
              </a:spcAft>
            </a:pPr>
            <a:r>
              <a:rPr lang="cs-CZ" altLang="cs-CZ" sz="1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Minerální vody Vincentka a Hanácká kyselka -přirozený obsah jódu (</a:t>
            </a:r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množství jódu uvedeno na obale)</a:t>
            </a:r>
          </a:p>
          <a:p>
            <a:pPr>
              <a:lnSpc>
                <a:spcPct val="100000"/>
              </a:lnSpc>
              <a:spcBef>
                <a:spcPts val="1188"/>
              </a:spcBef>
              <a:spcAft>
                <a:spcPts val="988"/>
              </a:spcAft>
            </a:pPr>
            <a:r>
              <a:rPr lang="cs-CZ" altLang="cs-CZ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NEJVYŠŠÍ OBSAH jódu -  instantní polévky</a:t>
            </a:r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v důsledku použití soli (jodované) při výrobě,</a:t>
            </a:r>
          </a:p>
          <a:p>
            <a:pPr>
              <a:lnSpc>
                <a:spcPct val="100000"/>
              </a:lnSpc>
              <a:spcBef>
                <a:spcPts val="1188"/>
              </a:spcBef>
              <a:spcAft>
                <a:spcPts val="988"/>
              </a:spcAft>
            </a:pPr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kojenecká mléčná výživa, trvanlivé fermentované salámy, drůbeží speciality, a mořské ryby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90029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C87448-E03E-4B7E-86F0-6DF2E8DBEE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4642B4-6929-47D5-8E58-BD01FC4F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7D804B-D35D-46DB-B8CE-091DCB345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53" y="562398"/>
            <a:ext cx="7651678" cy="57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9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2E0F43-EDC9-4DF3-A2EA-43CE97036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41998B-30C2-4DDF-A341-38E0F2C61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C48419-11D1-418D-A42F-C5DEBB5EA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769" y="130422"/>
            <a:ext cx="84105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68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496B78-50F3-4E4C-B4B9-475584D15B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C2B051-DC2D-4DC9-9A3D-23CF2AD22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A21E0C1-6EBD-48ED-8029-C67E917EC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59" y="203025"/>
            <a:ext cx="848677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11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750291-5264-4292-AC66-EB7686125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BC9641-30AA-4BCC-86F3-FA0E7BBB13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E28EAA-BEAF-460A-8499-F1C2BEE7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jódu v mléce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D8BCE68-6271-4227-B07B-40871B43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369220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Obsah jodu v mléce v ČR r. 1997 – 2005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965A51-A287-49D2-A4B3-D2041DD83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2641125"/>
            <a:ext cx="3857625" cy="31908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86A4511-FF67-489B-89AF-385969DC4AEC}"/>
              </a:ext>
            </a:extLst>
          </p:cNvPr>
          <p:cNvSpPr txBox="1"/>
          <p:nvPr/>
        </p:nvSpPr>
        <p:spPr>
          <a:xfrm>
            <a:off x="5477522" y="1359315"/>
            <a:ext cx="5450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Obsah I ve vzorcích mléka(2007)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C9DAFB5-8450-4A96-8412-FCA9D2179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945" y="2004012"/>
            <a:ext cx="48291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35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FE2881-D85D-448A-A0D6-75EA2CEA2B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52CC68-1E01-4A47-87D1-1A39B93A4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3690B9-4459-416E-93A3-891F7076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Podíl jednotlivých skupin potravin na celkovém přívodu jódu </a:t>
            </a:r>
            <a:endParaRPr lang="cs-CZ" sz="2800" dirty="0"/>
          </a:p>
        </p:txBody>
      </p:sp>
      <p:pic>
        <p:nvPicPr>
          <p:cNvPr id="6" name="Obrázek 3">
            <a:extLst>
              <a:ext uri="{FF2B5EF4-FFF2-40B4-BE49-F238E27FC236}">
                <a16:creationId xmlns:a16="http://schemas.microsoft.com/office/drawing/2014/main" id="{3C0942DA-C9F5-4045-9A85-5D6971A02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34" y="1387576"/>
            <a:ext cx="7350195" cy="496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419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44D739-D5C4-4033-A7CB-C49D78C25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577F1E-6AD1-4C99-8A12-24C8BF1919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03BBCC-84D1-4DC6-8964-6985FDBB4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468" y="720000"/>
            <a:ext cx="8225963" cy="521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55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1E9CCE-1B0F-40E3-ADAC-7F971EBC9A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9339F1-2068-4431-9D21-C5F84157B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F573FE-98AE-4995-A1A5-C1824C1B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jódu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252D14-0B86-4443-BA59-FFF6FFACC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7" t="4117" r="9496" b="15046"/>
          <a:stretch/>
        </p:blipFill>
        <p:spPr>
          <a:xfrm>
            <a:off x="2130641" y="1387135"/>
            <a:ext cx="7492753" cy="48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9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40EDE3-41CE-4AD9-ACEE-3C7E179D87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393364-F3AD-44F0-9AF9-E2F4575C3A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5B29A9-509C-4994-8605-15C16D75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jódu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7D27180-BD5F-42F5-A174-64131D10A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lrTx/>
              <a:buNone/>
              <a:defRPr/>
            </a:pPr>
            <a:r>
              <a:rPr lang="cs-CZ" altLang="cs-CZ" b="1" dirty="0"/>
              <a:t>Přirozené zdroje jódu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Mořské ryby, plody, rybí výrobky, řasy (tresky, makrely, filé, sardinky, mořští měkkýši, mořské řasy)</a:t>
            </a:r>
          </a:p>
          <a:p>
            <a:pPr marL="0" indent="0">
              <a:lnSpc>
                <a:spcPct val="70000"/>
              </a:lnSpc>
              <a:defRPr/>
            </a:pPr>
            <a:r>
              <a:rPr lang="cs-CZ" sz="2400" b="1" dirty="0">
                <a:cs typeface="Times New Roman"/>
              </a:rPr>
              <a:t>	Ryby </a:t>
            </a:r>
            <a:r>
              <a:rPr lang="cs-CZ" sz="2400" dirty="0">
                <a:cs typeface="Times New Roman"/>
              </a:rPr>
              <a:t>množství odráží obsah jodu ve vodě</a:t>
            </a:r>
          </a:p>
          <a:p>
            <a:pPr>
              <a:lnSpc>
                <a:spcPct val="70000"/>
              </a:lnSpc>
              <a:defRPr/>
            </a:pPr>
            <a:r>
              <a:rPr lang="cs-CZ" sz="2400" dirty="0">
                <a:cs typeface="Times New Roman"/>
              </a:rPr>
              <a:t>	          -&gt;mořské ryby až 6x více než sladkovodní</a:t>
            </a:r>
            <a:endParaRPr lang="cs-CZ" altLang="cs-CZ" dirty="0"/>
          </a:p>
          <a:p>
            <a:pPr>
              <a:lnSpc>
                <a:spcPct val="90000"/>
              </a:lnSpc>
              <a:spcBef>
                <a:spcPts val="600"/>
              </a:spcBef>
              <a:buClrTx/>
              <a:buNone/>
              <a:defRPr/>
            </a:pPr>
            <a:r>
              <a:rPr lang="cs-CZ" altLang="cs-CZ" b="1" dirty="0"/>
              <a:t>Ostatní zdroje v ČR: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Mléko a mléčné výrobky (krmiva obohacená jódem)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Běžné pečivo (sůl s jódem)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Některé druhy masných výrobků a instantní polévky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Vejce</a:t>
            </a:r>
          </a:p>
          <a:p>
            <a:endParaRPr lang="cs-CZ" dirty="0"/>
          </a:p>
        </p:txBody>
      </p:sp>
      <p:pic>
        <p:nvPicPr>
          <p:cNvPr id="6" name="Picture 7" descr="http://iqejce.cz/wp-content/uploads/2018/01/IQejce_jod_krabicka_03.png">
            <a:extLst>
              <a:ext uri="{FF2B5EF4-FFF2-40B4-BE49-F238E27FC236}">
                <a16:creationId xmlns:a16="http://schemas.microsoft.com/office/drawing/2014/main" id="{61007D00-5AA8-4807-B84B-68F0020E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5255656"/>
            <a:ext cx="29178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18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7B6BE2-327A-4F5F-B683-4C0B2E3CDF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C51349-B7EA-44A0-9FD6-6029C104D6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EA0BFF-30EA-45D4-8489-C863321E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Jód v životním prostředí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97108BC-EC49-442B-9F16-F776A3F0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 horninách a půdě - odtud uvolňován hlavně vyplavováním při vodních srážkách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 </a:t>
            </a:r>
            <a:r>
              <a:rPr lang="en-US" altLang="cs-CZ" dirty="0"/>
              <a:t> </a:t>
            </a:r>
            <a:r>
              <a:rPr lang="cs-CZ" altLang="cs-CZ" dirty="0"/>
              <a:t>koncentrace v mořích a oceánech</a:t>
            </a:r>
            <a:r>
              <a:rPr lang="en-US" altLang="cs-CZ" dirty="0"/>
              <a:t> </a:t>
            </a:r>
          </a:p>
          <a:p>
            <a:r>
              <a:rPr lang="en-US" altLang="cs-CZ" dirty="0" err="1">
                <a:cs typeface="Times New Roman" panose="02020603050405020304" pitchFamily="18" charset="0"/>
              </a:rPr>
              <a:t>Hlavní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rezervoár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mořská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voda</a:t>
            </a:r>
            <a:r>
              <a:rPr lang="en-US" altLang="cs-CZ" dirty="0">
                <a:cs typeface="Times New Roman" panose="02020603050405020304" pitchFamily="18" charset="0"/>
              </a:rPr>
              <a:t>, </a:t>
            </a:r>
            <a:r>
              <a:rPr lang="en-US" altLang="cs-CZ" dirty="0" err="1">
                <a:cs typeface="Times New Roman" panose="02020603050405020304" pitchFamily="18" charset="0"/>
              </a:rPr>
              <a:t>na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pevnině</a:t>
            </a:r>
            <a:r>
              <a:rPr lang="en-US" altLang="cs-CZ" dirty="0">
                <a:cs typeface="Times New Roman" panose="02020603050405020304" pitchFamily="18" charset="0"/>
              </a:rPr>
              <a:t> je ho </a:t>
            </a:r>
            <a:r>
              <a:rPr lang="en-US" altLang="cs-CZ" dirty="0" err="1">
                <a:cs typeface="Times New Roman" panose="02020603050405020304" pitchFamily="18" charset="0"/>
              </a:rPr>
              <a:t>podstatně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méně</a:t>
            </a:r>
            <a:r>
              <a:rPr lang="en-US" altLang="cs-CZ" dirty="0">
                <a:cs typeface="Times New Roman" panose="02020603050405020304" pitchFamily="18" charset="0"/>
              </a:rPr>
              <a:t>, </a:t>
            </a:r>
            <a:r>
              <a:rPr lang="en-US" altLang="cs-CZ" dirty="0" err="1">
                <a:cs typeface="Times New Roman" panose="02020603050405020304" pitchFamily="18" charset="0"/>
              </a:rPr>
              <a:t>vyj</a:t>
            </a:r>
            <a:r>
              <a:rPr lang="en-US" altLang="cs-CZ" dirty="0">
                <a:cs typeface="Times New Roman" panose="02020603050405020304" pitchFamily="18" charset="0"/>
              </a:rPr>
              <a:t>. </a:t>
            </a:r>
            <a:r>
              <a:rPr lang="en-US" altLang="cs-CZ" dirty="0" err="1">
                <a:cs typeface="Times New Roman" panose="02020603050405020304" pitchFamily="18" charset="0"/>
              </a:rPr>
              <a:t>některé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minerální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vody</a:t>
            </a:r>
            <a:r>
              <a:rPr lang="en-US" altLang="cs-CZ" dirty="0">
                <a:cs typeface="Times New Roman" panose="02020603050405020304" pitchFamily="18" charset="0"/>
              </a:rPr>
              <a:t> (</a:t>
            </a:r>
            <a:r>
              <a:rPr lang="en-US" altLang="cs-CZ" dirty="0" err="1">
                <a:cs typeface="Times New Roman" panose="02020603050405020304" pitchFamily="18" charset="0"/>
              </a:rPr>
              <a:t>Vincentka</a:t>
            </a:r>
            <a:r>
              <a:rPr lang="en-US" altLang="cs-CZ" dirty="0">
                <a:cs typeface="Times New Roman" panose="02020603050405020304" pitchFamily="18" charset="0"/>
              </a:rPr>
              <a:t>, </a:t>
            </a:r>
            <a:r>
              <a:rPr lang="en-US" altLang="cs-CZ" dirty="0" err="1">
                <a:cs typeface="Times New Roman" panose="02020603050405020304" pitchFamily="18" charset="0"/>
              </a:rPr>
              <a:t>Hanácká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kyselka</a:t>
            </a:r>
            <a:r>
              <a:rPr lang="en-US" altLang="cs-CZ" dirty="0">
                <a:cs typeface="Times New Roman" panose="02020603050405020304" pitchFamily="18" charset="0"/>
              </a:rPr>
              <a:t>)</a:t>
            </a:r>
          </a:p>
          <a:p>
            <a:r>
              <a:rPr lang="en-US" altLang="cs-CZ" dirty="0" err="1">
                <a:cs typeface="Times New Roman" panose="02020603050405020304" pitchFamily="18" charset="0"/>
              </a:rPr>
              <a:t>Obsah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na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pevnině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postupně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klesá</a:t>
            </a:r>
            <a:r>
              <a:rPr lang="en-US" altLang="cs-CZ" dirty="0">
                <a:cs typeface="Times New Roman" panose="02020603050405020304" pitchFamily="18" charset="0"/>
              </a:rPr>
              <a:t> – </a:t>
            </a:r>
            <a:r>
              <a:rPr lang="en-US" altLang="cs-CZ" dirty="0" err="1">
                <a:cs typeface="Times New Roman" panose="02020603050405020304" pitchFamily="18" charset="0"/>
              </a:rPr>
              <a:t>vymýván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vodními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srážkami</a:t>
            </a:r>
            <a:r>
              <a:rPr lang="en-US" altLang="cs-CZ" dirty="0">
                <a:cs typeface="Times New Roman" panose="02020603050405020304" pitchFamily="18" charset="0"/>
              </a:rPr>
              <a:t> do </a:t>
            </a:r>
            <a:r>
              <a:rPr lang="en-US" altLang="cs-CZ" dirty="0" err="1">
                <a:cs typeface="Times New Roman" panose="02020603050405020304" pitchFamily="18" charset="0"/>
              </a:rPr>
              <a:t>povrchových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vod</a:t>
            </a:r>
            <a:r>
              <a:rPr lang="en-US" altLang="cs-CZ" dirty="0">
                <a:cs typeface="Times New Roman" panose="02020603050405020304" pitchFamily="18" charset="0"/>
              </a:rPr>
              <a:t> a </a:t>
            </a:r>
            <a:r>
              <a:rPr lang="en-US" altLang="cs-CZ" dirty="0" err="1">
                <a:cs typeface="Times New Roman" panose="02020603050405020304" pitchFamily="18" charset="0"/>
              </a:rPr>
              <a:t>transportován</a:t>
            </a:r>
            <a:r>
              <a:rPr lang="en-US" altLang="cs-CZ" dirty="0">
                <a:cs typeface="Times New Roman" panose="02020603050405020304" pitchFamily="18" charset="0"/>
              </a:rPr>
              <a:t> do </a:t>
            </a:r>
            <a:r>
              <a:rPr lang="en-US" altLang="cs-CZ" dirty="0" err="1">
                <a:cs typeface="Times New Roman" panose="02020603050405020304" pitchFamily="18" charset="0"/>
              </a:rPr>
              <a:t>moří</a:t>
            </a:r>
            <a:r>
              <a:rPr lang="en-US" altLang="cs-CZ" dirty="0">
                <a:cs typeface="Times New Roman" panose="02020603050405020304" pitchFamily="18" charset="0"/>
              </a:rPr>
              <a:t> – </a:t>
            </a:r>
            <a:r>
              <a:rPr lang="en-US" altLang="cs-CZ" dirty="0" err="1">
                <a:cs typeface="Times New Roman" panose="02020603050405020304" pitchFamily="18" charset="0"/>
              </a:rPr>
              <a:t>kyselé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deště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tento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proces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urychlují</a:t>
            </a:r>
            <a:endParaRPr lang="en-US" altLang="cs-CZ" dirty="0">
              <a:cs typeface="Times New Roman" panose="02020603050405020304" pitchFamily="18" charset="0"/>
            </a:endParaRPr>
          </a:p>
          <a:p>
            <a:r>
              <a:rPr lang="en-US" altLang="cs-CZ" dirty="0" err="1">
                <a:cs typeface="Times New Roman" panose="02020603050405020304" pitchFamily="18" charset="0"/>
              </a:rPr>
              <a:t>Půda</a:t>
            </a:r>
            <a:r>
              <a:rPr lang="en-US" altLang="cs-CZ" dirty="0">
                <a:cs typeface="Times New Roman" panose="02020603050405020304" pitchFamily="18" charset="0"/>
              </a:rPr>
              <a:t> →  </a:t>
            </a:r>
            <a:r>
              <a:rPr lang="en-US" altLang="cs-CZ" dirty="0" err="1">
                <a:cs typeface="Times New Roman" panose="02020603050405020304" pitchFamily="18" charset="0"/>
              </a:rPr>
              <a:t>rostliny</a:t>
            </a:r>
            <a:r>
              <a:rPr lang="en-US" altLang="cs-CZ" dirty="0">
                <a:cs typeface="Times New Roman" panose="02020603050405020304" pitchFamily="18" charset="0"/>
              </a:rPr>
              <a:t> (ty ho </a:t>
            </a:r>
            <a:r>
              <a:rPr lang="en-US" altLang="cs-CZ" dirty="0" err="1">
                <a:cs typeface="Times New Roman" panose="02020603050405020304" pitchFamily="18" charset="0"/>
              </a:rPr>
              <a:t>nepotřebují</a:t>
            </a:r>
            <a:r>
              <a:rPr lang="en-US" altLang="cs-CZ" dirty="0">
                <a:cs typeface="Times New Roman" panose="02020603050405020304" pitchFamily="18" charset="0"/>
              </a:rPr>
              <a:t> ale </a:t>
            </a:r>
            <a:r>
              <a:rPr lang="en-US" altLang="cs-CZ" dirty="0" err="1">
                <a:cs typeface="Times New Roman" panose="02020603050405020304" pitchFamily="18" charset="0"/>
              </a:rPr>
              <a:t>skrz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ně</a:t>
            </a:r>
            <a:r>
              <a:rPr lang="en-US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 err="1">
                <a:cs typeface="Times New Roman" panose="02020603050405020304" pitchFamily="18" charset="0"/>
              </a:rPr>
              <a:t>zdrojem</a:t>
            </a:r>
            <a:r>
              <a:rPr lang="en-US" altLang="cs-CZ" dirty="0">
                <a:cs typeface="Times New Roman" panose="02020603050405020304" pitchFamily="18" charset="0"/>
              </a:rPr>
              <a:t> pro </a:t>
            </a:r>
            <a:r>
              <a:rPr lang="en-US" altLang="cs-CZ" dirty="0" err="1">
                <a:cs typeface="Times New Roman" panose="02020603050405020304" pitchFamily="18" charset="0"/>
              </a:rPr>
              <a:t>živočichy</a:t>
            </a:r>
            <a:r>
              <a:rPr lang="en-US" altLang="cs-CZ" dirty="0">
                <a:cs typeface="Times New Roman" panose="02020603050405020304" pitchFamily="18" charset="0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931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0C932C-D360-4E58-8DFD-70A0DCEE4A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6BEA17-5DA9-4F02-A6D3-B3B59ECED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ACE295-3E9F-4541-AD4B-B7C5823D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IQ vejce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8954DCA-8A42-47F7-873E-A229F0646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  <a:defRPr/>
            </a:pPr>
            <a:endParaRPr lang="cs-CZ" dirty="0"/>
          </a:p>
          <a:p>
            <a:pPr marL="457200" indent="-457200">
              <a:buFontTx/>
              <a:buChar char="-"/>
              <a:defRPr/>
            </a:pPr>
            <a:r>
              <a:rPr lang="cs-CZ" dirty="0"/>
              <a:t>Běžné vejce: 22-20 </a:t>
            </a:r>
            <a:r>
              <a:rPr lang="cs-CZ" dirty="0" err="1"/>
              <a:t>ug</a:t>
            </a:r>
            <a:r>
              <a:rPr lang="cs-CZ" dirty="0"/>
              <a:t> I/100g</a:t>
            </a:r>
          </a:p>
          <a:p>
            <a:pPr marL="457200" indent="-457200">
              <a:buFontTx/>
              <a:buChar char="-"/>
              <a:defRPr/>
            </a:pPr>
            <a:r>
              <a:rPr lang="cs-CZ" dirty="0" err="1"/>
              <a:t>Iqejce</a:t>
            </a:r>
            <a:r>
              <a:rPr lang="cs-CZ" b="1" dirty="0"/>
              <a:t>: 1 </a:t>
            </a:r>
            <a:r>
              <a:rPr lang="cs-CZ" b="1" dirty="0" err="1"/>
              <a:t>IQejce</a:t>
            </a:r>
            <a:r>
              <a:rPr lang="cs-CZ" b="1" dirty="0"/>
              <a:t> obsahuje 60 -70 mikrogramu JÓDU</a:t>
            </a:r>
          </a:p>
          <a:p>
            <a:pPr marL="457200" indent="-457200">
              <a:buFontTx/>
              <a:buChar char="-"/>
              <a:defRPr/>
            </a:pPr>
            <a:endParaRPr lang="cs-CZ" b="1" dirty="0"/>
          </a:p>
          <a:p>
            <a:pPr marL="457200" indent="-457200">
              <a:buFontTx/>
              <a:buChar char="-"/>
              <a:defRPr/>
            </a:pPr>
            <a:r>
              <a:rPr lang="cs-CZ" b="1" dirty="0"/>
              <a:t>150 </a:t>
            </a:r>
            <a:r>
              <a:rPr lang="cs-CZ" b="1" dirty="0" err="1"/>
              <a:t>ug</a:t>
            </a:r>
            <a:r>
              <a:rPr lang="cs-CZ" b="1" dirty="0"/>
              <a:t> DDD = 2,5 </a:t>
            </a:r>
            <a:r>
              <a:rPr lang="cs-CZ" b="1" dirty="0" err="1"/>
              <a:t>IQejce</a:t>
            </a:r>
            <a:endParaRPr lang="cs-CZ" b="1" dirty="0"/>
          </a:p>
          <a:p>
            <a:endParaRPr lang="cs-CZ" dirty="0"/>
          </a:p>
        </p:txBody>
      </p:sp>
      <p:pic>
        <p:nvPicPr>
          <p:cNvPr id="6" name="Picture 7" descr="http://iqejce.cz/wp-content/uploads/2018/01/IQejce_jod_krabicka_03.png">
            <a:extLst>
              <a:ext uri="{FF2B5EF4-FFF2-40B4-BE49-F238E27FC236}">
                <a16:creationId xmlns:a16="http://schemas.microsoft.com/office/drawing/2014/main" id="{32491553-2880-476D-9307-BD3862BDB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175" y="485450"/>
            <a:ext cx="29178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qejce.cz/wp-content/uploads/2017/11/slepicka_A5-page-001-1135x800.jpg">
            <a:extLst>
              <a:ext uri="{FF2B5EF4-FFF2-40B4-BE49-F238E27FC236}">
                <a16:creationId xmlns:a16="http://schemas.microsoft.com/office/drawing/2014/main" id="{E246017A-E56C-4C59-A720-69738370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75" y="3762001"/>
            <a:ext cx="3744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635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A515B6-CBA4-40BE-BACD-ED8F501DB6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D26CFA-B8AD-4A1E-A7C6-322C23A2C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DD4215-6660-4A47-858F-004D6FC1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Mořské řasy jako zdroj jódu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103F881-C81F-4B6D-9883-247C6A4D2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Nori </a:t>
            </a:r>
            <a:r>
              <a:rPr lang="cs-CZ" dirty="0"/>
              <a:t>&lt;</a:t>
            </a:r>
            <a:r>
              <a:rPr lang="en-US" dirty="0"/>
              <a:t> Wakame </a:t>
            </a:r>
            <a:r>
              <a:rPr lang="cs-CZ" dirty="0"/>
              <a:t>&lt;</a:t>
            </a:r>
            <a:r>
              <a:rPr lang="en-US" dirty="0"/>
              <a:t> Kombu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</a:rPr>
              <a:t>Kombu se </a:t>
            </a:r>
            <a:r>
              <a:rPr lang="en-US" b="1" dirty="0" err="1">
                <a:solidFill>
                  <a:schemeClr val="accent1"/>
                </a:solidFill>
              </a:rPr>
              <a:t>dá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snadno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předávkovat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dirty="0" err="1">
                <a:solidFill>
                  <a:schemeClr val="accent1"/>
                </a:solidFill>
              </a:rPr>
              <a:t>průměrně</a:t>
            </a:r>
            <a:r>
              <a:rPr lang="en-US" b="1" dirty="0">
                <a:solidFill>
                  <a:schemeClr val="accent1"/>
                </a:solidFill>
              </a:rPr>
              <a:t> 2000 mg/kg)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kontaminace</a:t>
            </a:r>
            <a:r>
              <a:rPr lang="en-US" dirty="0"/>
              <a:t> </a:t>
            </a:r>
            <a:r>
              <a:rPr lang="en-US" dirty="0" err="1"/>
              <a:t>těžkými</a:t>
            </a:r>
            <a:r>
              <a:rPr lang="en-US" dirty="0"/>
              <a:t> </a:t>
            </a:r>
            <a:r>
              <a:rPr lang="en-US" dirty="0" err="1"/>
              <a:t>kovy</a:t>
            </a:r>
            <a:endParaRPr lang="en-US" dirty="0"/>
          </a:p>
          <a:p>
            <a:endParaRPr lang="cs-CZ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89F47A0-7C39-46DD-BEBC-EE6B3F32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7" y="3713956"/>
            <a:ext cx="2743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808B2-1D91-4CD8-969B-A12FA06BE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87" y="3623468"/>
            <a:ext cx="27432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05F33AA-B166-4581-AAB6-F0C082857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48" y="3767050"/>
            <a:ext cx="27432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979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46E158-8D6E-43FE-9953-4E37926EEF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3C780E-2737-4DE3-A117-FF3F5FAABB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554D2-23FA-4AEE-B719-DE29266B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zdroje jódu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EECBDB1-3C7F-4BD2-88D1-52433614EE56}"/>
              </a:ext>
            </a:extLst>
          </p:cNvPr>
          <p:cNvSpPr/>
          <p:nvPr/>
        </p:nvSpPr>
        <p:spPr>
          <a:xfrm>
            <a:off x="603391" y="1272053"/>
            <a:ext cx="10653494" cy="445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b="1" dirty="0" err="1"/>
              <a:t>Jodidovaná</a:t>
            </a:r>
            <a:r>
              <a:rPr lang="cs-CZ" altLang="cs-CZ" b="1" dirty="0"/>
              <a:t> sůl </a:t>
            </a:r>
            <a:r>
              <a:rPr lang="cs-CZ" altLang="cs-CZ" dirty="0"/>
              <a:t>(27 +/-7 mg jodidu n. jodičnanu/kg balení)</a:t>
            </a:r>
          </a:p>
          <a:p>
            <a:pPr lvl="1">
              <a:defRPr/>
            </a:pPr>
            <a:r>
              <a:rPr lang="cs-CZ" sz="1800" dirty="0"/>
              <a:t>- </a:t>
            </a:r>
            <a:r>
              <a:rPr lang="en-US" sz="1800" dirty="0" err="1"/>
              <a:t>Podle</a:t>
            </a:r>
            <a:r>
              <a:rPr lang="en-US" sz="1800" dirty="0"/>
              <a:t> SZPI je </a:t>
            </a:r>
            <a:r>
              <a:rPr lang="en-US" sz="1800" dirty="0" err="1"/>
              <a:t>obsah</a:t>
            </a:r>
            <a:r>
              <a:rPr lang="en-US" sz="1800" dirty="0"/>
              <a:t> </a:t>
            </a:r>
            <a:r>
              <a:rPr lang="en-US" sz="1800" dirty="0" err="1"/>
              <a:t>jodu</a:t>
            </a:r>
            <a:r>
              <a:rPr lang="en-US" sz="1800" dirty="0"/>
              <a:t> v soli </a:t>
            </a:r>
            <a:r>
              <a:rPr lang="en-US" sz="1800" dirty="0" err="1"/>
              <a:t>podle</a:t>
            </a:r>
            <a:r>
              <a:rPr lang="en-US" sz="1800" dirty="0"/>
              <a:t> </a:t>
            </a:r>
            <a:r>
              <a:rPr lang="en-US" sz="1800" dirty="0" err="1"/>
              <a:t>vyhlášky</a:t>
            </a:r>
            <a:r>
              <a:rPr lang="en-US" sz="1800" dirty="0"/>
              <a:t> </a:t>
            </a:r>
            <a:r>
              <a:rPr lang="en-US" sz="1800" dirty="0" err="1"/>
              <a:t>Ministerstva</a:t>
            </a:r>
            <a:r>
              <a:rPr lang="en-US" sz="1800" dirty="0"/>
              <a:t> </a:t>
            </a:r>
            <a:r>
              <a:rPr lang="en-US" sz="1800" dirty="0" err="1"/>
              <a:t>zemědělství</a:t>
            </a:r>
            <a:r>
              <a:rPr lang="en-US" sz="1800" dirty="0"/>
              <a:t> č. 331/1997 Sb. </a:t>
            </a:r>
            <a:r>
              <a:rPr lang="en-US" sz="1800" dirty="0" err="1"/>
              <a:t>stanoven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b="1" dirty="0"/>
              <a:t>20–34 mg/kg </a:t>
            </a:r>
            <a:r>
              <a:rPr lang="en-US" sz="1800" dirty="0"/>
              <a:t>(2000-3400 µg/100g)</a:t>
            </a:r>
            <a:endParaRPr lang="cs-CZ" sz="1800" dirty="0"/>
          </a:p>
          <a:p>
            <a:pPr lvl="1">
              <a:defRPr/>
            </a:pPr>
            <a:r>
              <a:rPr lang="cs-CZ" sz="1800" dirty="0"/>
              <a:t>- </a:t>
            </a:r>
            <a:r>
              <a:rPr lang="en-US" sz="1800" b="1" dirty="0" err="1"/>
              <a:t>Varem</a:t>
            </a:r>
            <a:r>
              <a:rPr lang="en-US" sz="1800" b="1" dirty="0"/>
              <a:t> se </a:t>
            </a:r>
            <a:r>
              <a:rPr lang="en-US" sz="1800" b="1" dirty="0" err="1"/>
              <a:t>obsah</a:t>
            </a:r>
            <a:r>
              <a:rPr lang="en-US" sz="1800" b="1" dirty="0"/>
              <a:t> j</a:t>
            </a:r>
            <a:r>
              <a:rPr lang="cs-CZ" sz="1800" b="1" dirty="0"/>
              <a:t>o</a:t>
            </a:r>
            <a:r>
              <a:rPr lang="en-US" sz="1800" b="1" dirty="0"/>
              <a:t>du </a:t>
            </a:r>
            <a:r>
              <a:rPr lang="en-US" sz="1800" b="1" dirty="0" err="1"/>
              <a:t>mírně</a:t>
            </a:r>
            <a:r>
              <a:rPr lang="en-US" sz="1800" b="1" dirty="0"/>
              <a:t> </a:t>
            </a:r>
            <a:r>
              <a:rPr lang="en-US" sz="1800" b="1" dirty="0" err="1"/>
              <a:t>snižuje</a:t>
            </a:r>
            <a:r>
              <a:rPr lang="en-US" sz="1800" b="1" dirty="0"/>
              <a:t>,</a:t>
            </a:r>
            <a:r>
              <a:rPr lang="cs-CZ" sz="1800" b="1" dirty="0"/>
              <a:t> </a:t>
            </a:r>
            <a:r>
              <a:rPr lang="en-US" sz="1800" b="1" dirty="0" err="1"/>
              <a:t>platí</a:t>
            </a:r>
            <a:r>
              <a:rPr lang="en-US" sz="1800" b="1" dirty="0"/>
              <a:t> </a:t>
            </a:r>
            <a:r>
              <a:rPr lang="cs-CZ" sz="1800" b="1" dirty="0"/>
              <a:t>i pro sůl</a:t>
            </a:r>
            <a:endParaRPr lang="cs-CZ" altLang="cs-CZ" sz="1800" b="1" dirty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b="1" dirty="0"/>
              <a:t>PMV</a:t>
            </a:r>
            <a:r>
              <a:rPr lang="cs-CZ" altLang="cs-CZ" dirty="0"/>
              <a:t>: </a:t>
            </a:r>
            <a:r>
              <a:rPr lang="cs-CZ" altLang="cs-CZ" sz="2300" dirty="0"/>
              <a:t>Vincentka (660 </a:t>
            </a:r>
            <a:r>
              <a:rPr lang="cs-CZ" altLang="cs-CZ" sz="2300" dirty="0" err="1"/>
              <a:t>ug</a:t>
            </a:r>
            <a:r>
              <a:rPr lang="cs-CZ" altLang="cs-CZ" sz="2300" dirty="0"/>
              <a:t>/100ml), Hanácká kyselka (280 </a:t>
            </a:r>
            <a:r>
              <a:rPr lang="cs-CZ" altLang="cs-CZ" sz="2300" dirty="0" err="1"/>
              <a:t>ug</a:t>
            </a:r>
            <a:r>
              <a:rPr lang="cs-CZ" altLang="cs-CZ" sz="2300" dirty="0"/>
              <a:t>/100ml)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b="1" dirty="0"/>
              <a:t>Jodidové tablety</a:t>
            </a:r>
            <a:endParaRPr lang="cs-CZ" altLang="cs-CZ" dirty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b="1" dirty="0"/>
              <a:t>Multivitaminové preparáty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defRPr/>
            </a:pPr>
            <a:endParaRPr 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en-US" sz="2000" b="1" dirty="0" err="1">
                <a:solidFill>
                  <a:schemeClr val="accent1"/>
                </a:solidFill>
              </a:rPr>
              <a:t>Obsah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jodu</a:t>
            </a:r>
            <a:r>
              <a:rPr lang="en-US" sz="2000" b="1" dirty="0">
                <a:solidFill>
                  <a:schemeClr val="accent1"/>
                </a:solidFill>
              </a:rPr>
              <a:t> v </a:t>
            </a:r>
            <a:r>
              <a:rPr lang="en-US" sz="2000" b="1" dirty="0" err="1">
                <a:solidFill>
                  <a:schemeClr val="accent1"/>
                </a:solidFill>
              </a:rPr>
              <a:t>potravinách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závisí</a:t>
            </a:r>
            <a:r>
              <a:rPr lang="cs-CZ" sz="2000" b="1" dirty="0">
                <a:solidFill>
                  <a:schemeClr val="accent1"/>
                </a:solidFill>
              </a:rPr>
              <a:t> na: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endParaRPr lang="cs-CZ" sz="2000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cs-CZ" sz="2000" dirty="0">
                <a:solidFill>
                  <a:schemeClr val="accent1"/>
                </a:solidFill>
              </a:rPr>
              <a:t>-&gt;</a:t>
            </a:r>
            <a:r>
              <a:rPr lang="en-US" sz="2000" dirty="0" err="1">
                <a:solidFill>
                  <a:schemeClr val="accent1"/>
                </a:solidFill>
              </a:rPr>
              <a:t>na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obsahu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jodu</a:t>
            </a:r>
            <a:r>
              <a:rPr lang="en-US" sz="2000" dirty="0">
                <a:solidFill>
                  <a:schemeClr val="accent1"/>
                </a:solidFill>
              </a:rPr>
              <a:t> v </a:t>
            </a:r>
            <a:r>
              <a:rPr lang="en-US" sz="2000" dirty="0" err="1">
                <a:solidFill>
                  <a:schemeClr val="accent1"/>
                </a:solidFill>
              </a:rPr>
              <a:t>půdě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endParaRPr lang="cs-CZ" sz="20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cs-CZ" sz="2000" dirty="0">
                <a:solidFill>
                  <a:schemeClr val="accent1"/>
                </a:solidFill>
              </a:rPr>
              <a:t>-&gt;</a:t>
            </a:r>
            <a:r>
              <a:rPr lang="en-US" sz="2000" dirty="0" err="1">
                <a:solidFill>
                  <a:schemeClr val="accent1"/>
                </a:solidFill>
              </a:rPr>
              <a:t>na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suplementaci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krmiv</a:t>
            </a:r>
            <a:r>
              <a:rPr lang="en-US" sz="2000" dirty="0">
                <a:solidFill>
                  <a:schemeClr val="accent1"/>
                </a:solidFill>
              </a:rPr>
              <a:t> pro </a:t>
            </a:r>
            <a:r>
              <a:rPr lang="en-US" sz="2000" dirty="0" err="1">
                <a:solidFill>
                  <a:schemeClr val="accent1"/>
                </a:solidFill>
              </a:rPr>
              <a:t>hospodářská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zvířata</a:t>
            </a:r>
            <a:endParaRPr lang="cs-CZ" sz="20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cs-CZ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</a:t>
            </a:r>
            <a:r>
              <a:rPr lang="en-US" sz="2000" dirty="0">
                <a:solidFill>
                  <a:schemeClr val="accent1"/>
                </a:solidFill>
              </a:rPr>
              <a:t> proto </a:t>
            </a:r>
            <a:r>
              <a:rPr lang="en-US" sz="2000" dirty="0" err="1">
                <a:solidFill>
                  <a:schemeClr val="accent1"/>
                </a:solidFill>
              </a:rPr>
              <a:t>dochází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kolísání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hladin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jodu</a:t>
            </a:r>
            <a:r>
              <a:rPr lang="en-US" sz="2000" dirty="0">
                <a:solidFill>
                  <a:schemeClr val="accent1"/>
                </a:solidFill>
              </a:rPr>
              <a:t> v </a:t>
            </a:r>
            <a:r>
              <a:rPr lang="en-US" sz="2000" dirty="0" err="1">
                <a:solidFill>
                  <a:schemeClr val="accent1"/>
                </a:solidFill>
              </a:rPr>
              <a:t>různých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potravinách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  <a:r>
              <a:rPr lang="en-US" dirty="0">
                <a:solidFill>
                  <a:schemeClr val="accent1"/>
                </a:solidFill>
              </a:rPr>
              <a:t> </a:t>
            </a:r>
          </a:p>
        </p:txBody>
      </p:sp>
      <p:pic>
        <p:nvPicPr>
          <p:cNvPr id="7" name="Obrázok 3">
            <a:extLst>
              <a:ext uri="{FF2B5EF4-FFF2-40B4-BE49-F238E27FC236}">
                <a16:creationId xmlns:a16="http://schemas.microsoft.com/office/drawing/2014/main" id="{504E38A7-06CA-4228-9E6F-B1CC28A4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438" y="3261847"/>
            <a:ext cx="18002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944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CC554F-FB04-481B-BEA7-083B5F6F15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4B21CF-0F5A-4CF4-A0C0-BD40982E66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D3E86A-F3B7-4271-B0B7-2F0C74C5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jódu v potravinách </a:t>
            </a:r>
            <a:r>
              <a:rPr lang="cs-CZ" sz="1400" dirty="0"/>
              <a:t>(</a:t>
            </a:r>
            <a:r>
              <a:rPr lang="cs-CZ" sz="1400" dirty="0" err="1"/>
              <a:t>nutridatabaze</a:t>
            </a:r>
            <a:r>
              <a:rPr lang="cs-CZ" sz="1400" dirty="0"/>
              <a:t>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731E43-6001-4DB9-9430-92F88C150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457325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49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2695F3-650C-4149-8471-ABB58FD4E1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1CEB20-C174-44DF-AB57-5D642130DC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D44BE8-ED56-4A44-8E7E-10F86AE6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Seřaďte podle množství jódu na 100 g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6381374-0E6D-4C8C-BEEE-AF43F3C78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18399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7AAE3AD4-1EDF-4179-AC9D-59F8981B4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652963"/>
            <a:ext cx="185261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D1AD0B1-AAE5-4EED-BBB5-9CE75E13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24320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DAEA63D0-E8B4-4E76-A227-78FC5AF5E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941888"/>
            <a:ext cx="164306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B1193CC9-CB4C-4DA0-B726-4BDFF6E1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565275"/>
            <a:ext cx="24320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2844C582-4290-41BD-B017-71B98645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2924175"/>
            <a:ext cx="17002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5" name="Group 2">
            <a:extLst>
              <a:ext uri="{FF2B5EF4-FFF2-40B4-BE49-F238E27FC236}">
                <a16:creationId xmlns:a16="http://schemas.microsoft.com/office/drawing/2014/main" id="{6F33217D-06AE-4996-B153-3B5C632D931A}"/>
              </a:ext>
            </a:extLst>
          </p:cNvPr>
          <p:cNvGrpSpPr>
            <a:grpSpLocks/>
          </p:cNvGrpSpPr>
          <p:nvPr/>
        </p:nvGrpSpPr>
        <p:grpSpPr bwMode="auto">
          <a:xfrm>
            <a:off x="7812088" y="1268413"/>
            <a:ext cx="1147762" cy="1147762"/>
            <a:chOff x="4921" y="799"/>
            <a:chExt cx="723" cy="723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05DA6503-79DE-4619-9ECC-36E0679FD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799"/>
              <a:ext cx="723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D95C8A51-AB46-4130-A095-C41F3B62C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" y="799"/>
              <a:ext cx="723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pic>
        <p:nvPicPr>
          <p:cNvPr id="19" name="Picture 13">
            <a:extLst>
              <a:ext uri="{FF2B5EF4-FFF2-40B4-BE49-F238E27FC236}">
                <a16:creationId xmlns:a16="http://schemas.microsoft.com/office/drawing/2014/main" id="{305A0539-068D-4E81-9889-DB87CB5E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22" y="4512708"/>
            <a:ext cx="11526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2" name="Picture 2" descr="Humr evropský » Rybářský rozcestník">
            <a:extLst>
              <a:ext uri="{FF2B5EF4-FFF2-40B4-BE49-F238E27FC236}">
                <a16:creationId xmlns:a16="http://schemas.microsoft.com/office/drawing/2014/main" id="{9191CCEA-C4CD-42DA-9C9C-11559A42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97" y="2956199"/>
            <a:ext cx="2340152" cy="155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reska Skrei Mega filet * | finefish.cz">
            <a:extLst>
              <a:ext uri="{FF2B5EF4-FFF2-40B4-BE49-F238E27FC236}">
                <a16:creationId xmlns:a16="http://schemas.microsoft.com/office/drawing/2014/main" id="{16C14E0E-22D0-48B1-A4D2-BFEDAD33B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30" y="1527030"/>
            <a:ext cx="1803945" cy="10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18E3033-A623-4B68-A536-DB2C24D1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81300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481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E8B96E-3D46-47FB-97AA-72FB389FB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2382A0-A775-47F4-89F1-819D164E17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1201CE-E2E5-4696-9AAC-C2A4198E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sůl?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0B876BC-66F3-4CAF-9BF9-A5B8D23EA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Kolik </a:t>
            </a:r>
            <a:r>
              <a:rPr lang="cs-CZ" dirty="0" err="1"/>
              <a:t>ug</a:t>
            </a:r>
            <a:r>
              <a:rPr lang="cs-CZ" dirty="0"/>
              <a:t> jódu obsahuje 100 g soli obohacené jódem?</a:t>
            </a:r>
          </a:p>
          <a:p>
            <a:endParaRPr lang="cs-CZ" dirty="0"/>
          </a:p>
          <a:p>
            <a:r>
              <a:rPr lang="cs-CZ" dirty="0"/>
              <a:t>27+- 7 mg jódu/kg soli</a:t>
            </a:r>
          </a:p>
          <a:p>
            <a:endParaRPr lang="cs-CZ" dirty="0"/>
          </a:p>
          <a:p>
            <a:r>
              <a:rPr lang="cs-CZ" dirty="0"/>
              <a:t>Kolik </a:t>
            </a:r>
            <a:r>
              <a:rPr lang="cs-CZ" dirty="0" err="1"/>
              <a:t>ug</a:t>
            </a:r>
            <a:r>
              <a:rPr lang="cs-CZ" dirty="0"/>
              <a:t> jódu přijmeme při doporučené denní dávce soli?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735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E8411E-483D-4300-ACEF-54B5EB8615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D245EF-7AEA-4230-8275-4D76618D25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47569B-CDE3-4724-A4B3-FD26AE6E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skupiny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06092C4-38AD-4B10-986A-1A656B472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b="1" dirty="0"/>
              <a:t>gravidita, laktace, vývoj plodu, děti &lt;3 let</a:t>
            </a:r>
          </a:p>
          <a:p>
            <a:pPr lvl="1"/>
            <a:r>
              <a:rPr lang="cs-CZ" altLang="cs-CZ" dirty="0"/>
              <a:t>při nedostatečném používání </a:t>
            </a:r>
            <a:r>
              <a:rPr lang="cs-CZ" altLang="cs-CZ" dirty="0" err="1"/>
              <a:t>jodidované</a:t>
            </a:r>
            <a:r>
              <a:rPr lang="cs-CZ" altLang="cs-CZ" dirty="0"/>
              <a:t> soli</a:t>
            </a:r>
          </a:p>
          <a:p>
            <a:pPr lvl="1"/>
            <a:r>
              <a:rPr lang="cs-CZ" altLang="cs-CZ" dirty="0"/>
              <a:t>vegetariáni (sója)</a:t>
            </a:r>
          </a:p>
          <a:p>
            <a:pPr lvl="1"/>
            <a:r>
              <a:rPr lang="cs-CZ" altLang="cs-CZ" dirty="0"/>
              <a:t>při alergii na kravské mléko a laktózové intoleranci</a:t>
            </a:r>
          </a:p>
          <a:p>
            <a:pPr lvl="1"/>
            <a:r>
              <a:rPr lang="cs-CZ" altLang="cs-CZ" dirty="0"/>
              <a:t>při alergii na ryby</a:t>
            </a:r>
          </a:p>
          <a:p>
            <a:pPr lvl="1"/>
            <a:r>
              <a:rPr lang="cs-CZ" altLang="cs-CZ" dirty="0"/>
              <a:t>sportovci (pot)</a:t>
            </a:r>
          </a:p>
          <a:p>
            <a:pPr lvl="1"/>
            <a:r>
              <a:rPr lang="cs-CZ" altLang="cs-CZ" dirty="0"/>
              <a:t>deficit selenu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640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BCE95D-2F22-4E32-A01D-ACE93CAF80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CD8F1D-C39A-4945-970E-C42B05E6A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2938CC-D938-4B2A-AF4B-448F490D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Strumigeny (</a:t>
            </a:r>
            <a:r>
              <a:rPr lang="cs-CZ" dirty="0" err="1"/>
              <a:t>goitrogeny</a:t>
            </a:r>
            <a:r>
              <a:rPr lang="cs-CZ" dirty="0"/>
              <a:t>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0E94FA7-7FAC-46AE-B4E6-47209B1BC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 err="1"/>
              <a:t>Antinutriční</a:t>
            </a:r>
            <a:r>
              <a:rPr lang="cs-CZ" altLang="cs-CZ" dirty="0"/>
              <a:t> látky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Interferuje s vychytáváním či zpracováním jódu či s tvorbou a uvolňováním tyroxinu </a:t>
            </a:r>
          </a:p>
          <a:p>
            <a:pPr>
              <a:lnSpc>
                <a:spcPct val="90000"/>
              </a:lnSpc>
              <a:buClrTx/>
              <a:buNone/>
              <a:defRPr/>
            </a:pPr>
            <a:r>
              <a:rPr lang="cs-CZ" altLang="cs-CZ" dirty="0"/>
              <a:t>	→ snižují činnost štítné žlázy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Obsaženy v zelí, kapustě, květák, luštěniny (sója, fazole),..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alt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Chemicky se jedná o jaké látky?</a:t>
            </a:r>
          </a:p>
          <a:p>
            <a:pPr>
              <a:buNone/>
              <a:defRPr/>
            </a:pPr>
            <a:r>
              <a:rPr lang="cs-CZ" altLang="cs-CZ" sz="2400" dirty="0" err="1"/>
              <a:t>Glukosinoláty</a:t>
            </a:r>
            <a:r>
              <a:rPr lang="cs-CZ" altLang="cs-CZ" sz="2400" dirty="0"/>
              <a:t> (květák)</a:t>
            </a:r>
          </a:p>
          <a:p>
            <a:pPr>
              <a:buNone/>
              <a:defRPr/>
            </a:pPr>
            <a:r>
              <a:rPr lang="cs-CZ" altLang="cs-CZ" sz="2400" dirty="0" err="1"/>
              <a:t>Isothiokyanáty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thiokyanáty</a:t>
            </a:r>
            <a:r>
              <a:rPr lang="cs-CZ" altLang="cs-CZ" sz="2400" dirty="0"/>
              <a:t> (cigarety)</a:t>
            </a:r>
          </a:p>
          <a:p>
            <a:pPr>
              <a:buNone/>
              <a:defRPr/>
            </a:pPr>
            <a:r>
              <a:rPr lang="cs-CZ" altLang="cs-CZ" sz="2400" dirty="0"/>
              <a:t>Pesticidy (dusičnany)</a:t>
            </a:r>
          </a:p>
          <a:p>
            <a:pPr>
              <a:buNone/>
              <a:defRPr/>
            </a:pPr>
            <a:r>
              <a:rPr lang="cs-CZ" altLang="cs-CZ" sz="2400" dirty="0"/>
              <a:t>Sulfonamidy (léčba močových cest)</a:t>
            </a:r>
            <a:endParaRPr lang="cs-CZ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D238BE8-0305-4349-9C26-1050DE9D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764" y="3682251"/>
            <a:ext cx="262731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362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885560-87D6-4FAF-8895-8D2D9438D7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AE7FB-A2D1-42BC-B520-F3610F5FE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15192B-FAC4-4264-A0D3-EAC23611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využitelnost jódu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3C8F59E-0C6E-4C14-99E0-1B7E5726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420" y="1692002"/>
            <a:ext cx="5948039" cy="413999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 err="1"/>
              <a:t>strumigeny</a:t>
            </a: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Inhibice</a:t>
            </a:r>
            <a:r>
              <a:rPr lang="en-US" dirty="0"/>
              <a:t> </a:t>
            </a:r>
            <a:r>
              <a:rPr lang="en-US" dirty="0" err="1"/>
              <a:t>syntézy</a:t>
            </a:r>
            <a:r>
              <a:rPr lang="en-US" dirty="0"/>
              <a:t> </a:t>
            </a:r>
            <a:r>
              <a:rPr lang="en-US" dirty="0" err="1"/>
              <a:t>thyroxinu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</a:t>
            </a:r>
            <a:r>
              <a:rPr lang="cs-CZ" dirty="0"/>
              <a:t>ó</a:t>
            </a:r>
            <a:r>
              <a:rPr lang="en-US" dirty="0"/>
              <a:t>ja, </a:t>
            </a:r>
            <a:r>
              <a:rPr lang="en-US" dirty="0" err="1"/>
              <a:t>brukvovitá</a:t>
            </a:r>
            <a:r>
              <a:rPr lang="en-US" dirty="0"/>
              <a:t> </a:t>
            </a:r>
            <a:r>
              <a:rPr lang="en-US" dirty="0" err="1"/>
              <a:t>zel</a:t>
            </a:r>
            <a:r>
              <a:rPr lang="en-US" dirty="0"/>
              <a:t>., </a:t>
            </a:r>
            <a:r>
              <a:rPr lang="en-US" dirty="0" err="1"/>
              <a:t>maniok</a:t>
            </a:r>
            <a:r>
              <a:rPr lang="en-US" dirty="0"/>
              <a:t>, </a:t>
            </a:r>
            <a:r>
              <a:rPr lang="en-US" dirty="0" err="1"/>
              <a:t>proso</a:t>
            </a:r>
            <a:r>
              <a:rPr lang="en-US" dirty="0"/>
              <a:t>, </a:t>
            </a:r>
            <a:r>
              <a:rPr lang="en-US" dirty="0" err="1"/>
              <a:t>zelí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Tepelnou</a:t>
            </a:r>
            <a:r>
              <a:rPr lang="en-US" dirty="0"/>
              <a:t> </a:t>
            </a:r>
            <a:r>
              <a:rPr lang="en-US" dirty="0" err="1"/>
              <a:t>úpravou</a:t>
            </a:r>
            <a:r>
              <a:rPr lang="en-US" dirty="0"/>
              <a:t> </a:t>
            </a:r>
            <a:r>
              <a:rPr lang="en-US" dirty="0" err="1"/>
              <a:t>snížen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obsah</a:t>
            </a:r>
            <a:endParaRPr lang="en-US" dirty="0"/>
          </a:p>
          <a:p>
            <a:pPr marL="457200" lvl="1" indent="0"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sz="2400" b="1" dirty="0" err="1"/>
              <a:t>selen</a:t>
            </a: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Součást</a:t>
            </a:r>
            <a:r>
              <a:rPr lang="en-US" dirty="0"/>
              <a:t> </a:t>
            </a:r>
            <a:r>
              <a:rPr lang="en-US" dirty="0" err="1"/>
              <a:t>enzymů</a:t>
            </a:r>
            <a:r>
              <a:rPr lang="en-US" dirty="0"/>
              <a:t> (</a:t>
            </a:r>
            <a:r>
              <a:rPr lang="en-US" dirty="0" err="1"/>
              <a:t>dejodáz</a:t>
            </a:r>
            <a:r>
              <a:rPr lang="en-US" dirty="0"/>
              <a:t>) </a:t>
            </a:r>
            <a:r>
              <a:rPr lang="en-US" dirty="0" err="1"/>
              <a:t>ovlivňujících</a:t>
            </a:r>
            <a:r>
              <a:rPr lang="en-US" dirty="0"/>
              <a:t> </a:t>
            </a:r>
            <a:r>
              <a:rPr lang="en-US" dirty="0" err="1"/>
              <a:t>tvorbu</a:t>
            </a:r>
            <a:r>
              <a:rPr lang="en-US" dirty="0"/>
              <a:t> a </a:t>
            </a:r>
            <a:r>
              <a:rPr lang="en-US" dirty="0" err="1"/>
              <a:t>odbourávání</a:t>
            </a:r>
            <a:r>
              <a:rPr lang="en-US" dirty="0"/>
              <a:t> </a:t>
            </a:r>
            <a:r>
              <a:rPr lang="en-US" dirty="0" err="1"/>
              <a:t>hormonů</a:t>
            </a:r>
            <a:r>
              <a:rPr lang="en-US" dirty="0"/>
              <a:t> ŠŽ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V ČR </a:t>
            </a:r>
            <a:r>
              <a:rPr lang="en-US" dirty="0" err="1"/>
              <a:t>nedostatek</a:t>
            </a:r>
            <a:r>
              <a:rPr lang="en-US" dirty="0"/>
              <a:t> Se v </a:t>
            </a:r>
            <a:r>
              <a:rPr lang="en-US" dirty="0" err="1"/>
              <a:t>potravě</a:t>
            </a:r>
            <a:endParaRPr lang="cs-CZ" dirty="0"/>
          </a:p>
        </p:txBody>
      </p:sp>
      <p:pic>
        <p:nvPicPr>
          <p:cNvPr id="6" name="Obrázok 4">
            <a:extLst>
              <a:ext uri="{FF2B5EF4-FFF2-40B4-BE49-F238E27FC236}">
                <a16:creationId xmlns:a16="http://schemas.microsoft.com/office/drawing/2014/main" id="{D38AB6C8-65BF-43F4-9127-96A6B49F3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45" y="1692002"/>
            <a:ext cx="3960813" cy="269875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826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301D19-D765-47BA-973F-FA40D9FF9E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EA769C-20AF-4F2D-BADA-E4671C680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FA16C0-C730-4487-B9BC-5562C3DB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Jód v těhotenství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106D7E5-E4D2-45B1-97BF-B92AF0751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Tyroxin spolu s jodem přechází do fetálního oběhu </a:t>
            </a:r>
          </a:p>
          <a:p>
            <a:pPr>
              <a:spcBef>
                <a:spcPts val="8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Od druhé poloviny těhotenství začíná fungovat štítná žláza plodu (do té doby plod odkázán na dodávku mateřského tyroxinu)</a:t>
            </a:r>
          </a:p>
          <a:p>
            <a:pPr>
              <a:spcBef>
                <a:spcPts val="8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Výkon štítné žlázy matky se zdvojnásobí → vyšší obrat jodu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5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FE4055-3D78-49C0-AC85-5742C55FD5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9590D5-CE3E-4535-A84D-F7AAB9227A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C07DB6-B5F4-4A46-928F-D37BB404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CD48B1C0-E3AB-4A44-A1A2-277936880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97" y="243281"/>
            <a:ext cx="8395535" cy="578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731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77EDAA4-C6C8-49B0-B62C-05ACBB1E6A06}"/>
              </a:ext>
            </a:extLst>
          </p:cNvPr>
          <p:cNvSpPr/>
          <p:nvPr/>
        </p:nvSpPr>
        <p:spPr bwMode="auto">
          <a:xfrm>
            <a:off x="720000" y="4429957"/>
            <a:ext cx="10820971" cy="139379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49D85C-0277-4EF6-A848-4D6F38776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373000-3F70-4B56-B652-18C5E36E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BA70CE-119E-48B5-B534-22B1D74E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Nedostatek jódu v těhotenství</a:t>
            </a:r>
            <a:br>
              <a:rPr lang="cs-CZ" altLang="cs-CZ" dirty="0">
                <a:solidFill>
                  <a:srgbClr val="000000"/>
                </a:solidFill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4E98760-FECF-4A41-920B-1525E5BD6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Nepříznivé účinky na počátku vývoje mozku a nervové soustavy jsou obecně nevratné a mohou mít vážné důsledky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Deficit jodu v průběhu těhotenství přispívá k abortům, přenášení, vzniku malformací, zvyšuje se perinatální mortalita a morbidita.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Dochází k poruchám vývoje centrálního nervového systému - kretenismus.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Nedostatek jodu je nejvýznamnější příčinou mentálních retardací.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Bylo zjištěno, že i lehký nedostatek  jodu může způsobit pokles IQ u dítěte, nebo vyvolat poruchu chování</a:t>
            </a:r>
          </a:p>
          <a:p>
            <a:pPr marL="7200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České endokrinologické a České pediatrické společnosti doporučují  </a:t>
            </a:r>
            <a:r>
              <a:rPr lang="cs-CZ" altLang="cs-CZ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suplementovat</a:t>
            </a: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 přibližně 100 µg denně u těhotných a kojících žen.</a:t>
            </a:r>
          </a:p>
          <a:p>
            <a:pPr marL="7200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cs-CZ" altLang="cs-CZ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American</a:t>
            </a: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Thyroid</a:t>
            </a: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Association</a:t>
            </a:r>
            <a:r>
              <a:rPr lang="cs-CZ" alt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 doporučuje, aby všechny těhotné a kojící ženy užívaly doplněk obsahující nejméně 150 µg.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398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A0DAF6-4080-41C0-A98B-5EDDD9A360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7D2C7B-1C5E-4FD5-B292-0DEB6012C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B19BC2-7433-4C14-A25F-256E60E8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Sestavte jídelníček pro těhotnou ženu s obsahem 250 </a:t>
            </a:r>
            <a:r>
              <a:rPr lang="cs-CZ" dirty="0" err="1"/>
              <a:t>ug</a:t>
            </a:r>
            <a:r>
              <a:rPr lang="cs-CZ" dirty="0"/>
              <a:t> jódu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7F8C99D-0129-443E-BC18-7C146D7C3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16118"/>
            <a:ext cx="5724525" cy="42957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35C87FD-E12A-4AE7-84D9-969663278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017" y="2328861"/>
            <a:ext cx="5042983" cy="30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25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64B0F5-7A03-4CC5-BF9D-02B6546B7B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29CFA3-C57D-4E0E-A120-64DE66098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CB1BF1-B1A8-441A-B39B-9D351115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D43224-EC54-4E3A-89EB-37B802EFF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http://www.szu.cz/uploads/documents/czzp/JOD/2018/Finale_jod_krivky.pdf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471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4BFA30-0F1B-4E96-98BF-665763B01B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8C108E-E0C3-47AD-8073-FF3562264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656D36-E7A5-4CD0-B8B7-FE858240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Doporučeno k prostudování: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670D4C2-C4AE-40AA-8C13-9BDABDA32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http://www.szu.cz/uploads/documents/czzp/JOD/Jod_a_stitna_zlaza.pdf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1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7D2761-1FC4-4DD5-A971-292A8EE64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2C494-6F4C-46D9-A671-063FCF224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225E28-6A2F-4BA5-817A-99F90027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jódu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50FE629-974D-4D3A-B8EF-ACB2E426C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Jód (I) je esenciální komponentou </a:t>
            </a:r>
            <a:r>
              <a:rPr lang="cs-CZ" dirty="0" err="1"/>
              <a:t>thyreoidálních</a:t>
            </a:r>
            <a:r>
              <a:rPr lang="cs-CZ" dirty="0"/>
              <a:t> hormonů </a:t>
            </a:r>
            <a:r>
              <a:rPr lang="cs-CZ" dirty="0" err="1"/>
              <a:t>thyroxinu</a:t>
            </a:r>
            <a:r>
              <a:rPr lang="cs-CZ" dirty="0"/>
              <a:t> (T4 ) a </a:t>
            </a:r>
            <a:r>
              <a:rPr lang="cs-CZ" dirty="0" err="1"/>
              <a:t>trijodthyroninu</a:t>
            </a:r>
            <a:r>
              <a:rPr lang="cs-CZ" dirty="0"/>
              <a:t> (T3), které v organizmu kontrolují a regulují řadu biochemických procesů nezbytných pro normální vývoj, metabolizmus a nervovou činnost </a:t>
            </a:r>
          </a:p>
          <a:p>
            <a:r>
              <a:rPr lang="cs-CZ" dirty="0"/>
              <a:t>Pro optimální tvorbu </a:t>
            </a:r>
            <a:r>
              <a:rPr lang="cs-CZ" dirty="0" err="1"/>
              <a:t>thyreoidálních</a:t>
            </a:r>
            <a:r>
              <a:rPr lang="cs-CZ" dirty="0"/>
              <a:t> hormonů je nutná (v závislosti na věku, pohlaví, metabolické zátěži) dostatečná saturace organizmu I. </a:t>
            </a:r>
          </a:p>
          <a:p>
            <a:r>
              <a:rPr lang="cs-CZ" dirty="0"/>
              <a:t>Nedostatečný nebo nadměrný příjem I vede k dysfunkci štítné žlázy</a:t>
            </a:r>
          </a:p>
        </p:txBody>
      </p:sp>
      <p:sp>
        <p:nvSpPr>
          <p:cNvPr id="6" name="Obdélník 4">
            <a:extLst>
              <a:ext uri="{FF2B5EF4-FFF2-40B4-BE49-F238E27FC236}">
                <a16:creationId xmlns:a16="http://schemas.microsoft.com/office/drawing/2014/main" id="{9A6495DF-4719-45B3-8D31-F82F5EDBD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929" y="504100"/>
            <a:ext cx="2859519" cy="4318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dirty="0" err="1">
                <a:solidFill>
                  <a:schemeClr val="accent1"/>
                </a:solidFill>
                <a:cs typeface="Arial" panose="020B0604020202020204" pitchFamily="34" charset="0"/>
              </a:rPr>
              <a:t>jodtyronindejodáza</a:t>
            </a:r>
            <a:endParaRPr lang="cs-CZ" altLang="cs-CZ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6396E21-0142-4941-A019-E214C15E8ADA}"/>
              </a:ext>
            </a:extLst>
          </p:cNvPr>
          <p:cNvSpPr txBox="1"/>
          <p:nvPr/>
        </p:nvSpPr>
        <p:spPr>
          <a:xfrm>
            <a:off x="7688062" y="935900"/>
            <a:ext cx="3870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accent1"/>
                </a:solidFill>
                <a:latin typeface="+mj-lt"/>
              </a:rPr>
              <a:t>- aktivuje přeměnu </a:t>
            </a:r>
            <a:r>
              <a:rPr lang="cs-CZ" sz="1200" dirty="0" err="1">
                <a:solidFill>
                  <a:schemeClr val="accent1"/>
                </a:solidFill>
                <a:latin typeface="+mj-lt"/>
              </a:rPr>
              <a:t>prohormonu</a:t>
            </a:r>
            <a:r>
              <a:rPr lang="cs-CZ" sz="1200" dirty="0">
                <a:solidFill>
                  <a:schemeClr val="accent1"/>
                </a:solidFill>
                <a:latin typeface="+mj-lt"/>
              </a:rPr>
              <a:t> T4 na aktivní T3</a:t>
            </a:r>
          </a:p>
          <a:p>
            <a:pPr>
              <a:defRPr/>
            </a:pPr>
            <a:r>
              <a:rPr lang="cs-CZ" sz="1200" dirty="0">
                <a:solidFill>
                  <a:schemeClr val="accent1"/>
                </a:solidFill>
                <a:latin typeface="+mj-lt"/>
              </a:rPr>
              <a:t> - zajišťuje odbourání hormonů (</a:t>
            </a:r>
            <a:r>
              <a:rPr lang="cs-CZ" sz="1200" dirty="0" err="1">
                <a:solidFill>
                  <a:schemeClr val="accent1"/>
                </a:solidFill>
                <a:latin typeface="+mj-lt"/>
              </a:rPr>
              <a:t>dejodací</a:t>
            </a:r>
            <a:r>
              <a:rPr lang="cs-CZ" sz="1200" dirty="0">
                <a:solidFill>
                  <a:schemeClr val="accent1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cs-CZ" sz="1200" dirty="0">
                <a:solidFill>
                  <a:schemeClr val="accent1"/>
                </a:solidFill>
                <a:latin typeface="+mj-lt"/>
              </a:rPr>
              <a:t> - obsahuje </a:t>
            </a:r>
            <a:r>
              <a:rPr lang="cs-CZ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SELEN</a:t>
            </a:r>
            <a:r>
              <a:rPr lang="cs-CZ" sz="1200" dirty="0">
                <a:solidFill>
                  <a:schemeClr val="accent1"/>
                </a:solidFill>
                <a:latin typeface="+mj-lt"/>
              </a:rPr>
              <a:t>!</a:t>
            </a:r>
          </a:p>
          <a:p>
            <a:pPr>
              <a:defRPr/>
            </a:pPr>
            <a:r>
              <a:rPr lang="cs-CZ" sz="1200" dirty="0">
                <a:solidFill>
                  <a:schemeClr val="accent1"/>
                </a:solidFill>
                <a:latin typeface="+mj-lt"/>
              </a:rPr>
              <a:t> - nízký příjem Se může snižovat přeměnu T4 na T3 </a:t>
            </a:r>
          </a:p>
        </p:txBody>
      </p:sp>
    </p:spTree>
    <p:extLst>
      <p:ext uri="{BB962C8B-B14F-4D97-AF65-F5344CB8AC3E}">
        <p14:creationId xmlns:p14="http://schemas.microsoft.com/office/powerpoint/2010/main" val="305775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4B54FB-9DCB-4E23-B10F-7F5DD123D7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B87CAA-09E1-426A-884B-DCD79211D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A9220B-61E2-4C7B-ABC0-EFFFF12A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hormonů štítné žlázy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87E5A84-12C4-4013-98D2-42AD0F96C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900" b="1" dirty="0">
                <a:solidFill>
                  <a:schemeClr val="accent1"/>
                </a:solidFill>
                <a:latin typeface="+mj-lt"/>
              </a:rPr>
              <a:t>Bazální metabolizmus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900" dirty="0">
                <a:solidFill>
                  <a:srgbClr val="000000"/>
                </a:solidFill>
                <a:latin typeface="+mj-lt"/>
              </a:rPr>
              <a:t>Zvyšují metabolickou aktivitu všech buněk ( ↑ spotřebu kyslíku, nadprodukce tepla – vliv na termoregulaci)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900" b="1" dirty="0">
                <a:solidFill>
                  <a:schemeClr val="accent1"/>
                </a:solidFill>
                <a:latin typeface="+mj-lt"/>
              </a:rPr>
              <a:t>Metabolizmus všech živin </a:t>
            </a:r>
            <a:r>
              <a:rPr lang="cs-CZ" altLang="cs-CZ" sz="2900" dirty="0">
                <a:solidFill>
                  <a:srgbClr val="000000"/>
                </a:solidFill>
                <a:latin typeface="+mj-lt"/>
              </a:rPr>
              <a:t>– fyzický vývoj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900" dirty="0" err="1">
                <a:solidFill>
                  <a:srgbClr val="000000"/>
                </a:solidFill>
                <a:latin typeface="+mj-lt"/>
              </a:rPr>
              <a:t>Glc</a:t>
            </a:r>
            <a:r>
              <a:rPr lang="cs-CZ" altLang="cs-CZ" sz="2900" dirty="0">
                <a:solidFill>
                  <a:srgbClr val="000000"/>
                </a:solidFill>
                <a:latin typeface="+mj-lt"/>
              </a:rPr>
              <a:t> – ↑ resorpce ze střeva, ↑ utilizace </a:t>
            </a:r>
            <a:r>
              <a:rPr lang="cs-CZ" altLang="cs-CZ" sz="2900" dirty="0" err="1">
                <a:solidFill>
                  <a:srgbClr val="000000"/>
                </a:solidFill>
                <a:latin typeface="+mj-lt"/>
              </a:rPr>
              <a:t>glc</a:t>
            </a:r>
            <a:r>
              <a:rPr lang="cs-CZ" altLang="cs-CZ" sz="2900" dirty="0">
                <a:solidFill>
                  <a:srgbClr val="000000"/>
                </a:solidFill>
                <a:latin typeface="+mj-lt"/>
              </a:rPr>
              <a:t> v tkáních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900" dirty="0">
                <a:solidFill>
                  <a:srgbClr val="000000"/>
                </a:solidFill>
                <a:latin typeface="+mj-lt"/>
              </a:rPr>
              <a:t>Bílkoviny – při fyziologických hladinách působí anabolicky ( </a:t>
            </a:r>
            <a:r>
              <a:rPr lang="cs-CZ" altLang="cs-CZ" sz="2900" dirty="0" err="1">
                <a:solidFill>
                  <a:srgbClr val="000000"/>
                </a:solidFill>
                <a:latin typeface="+mj-lt"/>
              </a:rPr>
              <a:t>proteo</a:t>
            </a:r>
            <a:r>
              <a:rPr lang="cs-CZ" altLang="cs-CZ" sz="2900" dirty="0">
                <a:solidFill>
                  <a:srgbClr val="000000"/>
                </a:solidFill>
                <a:latin typeface="+mj-lt"/>
              </a:rPr>
              <a:t>-syntéza a růst), při nadprodukci vedou ke katabolismu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900" dirty="0">
                <a:solidFill>
                  <a:srgbClr val="000000"/>
                </a:solidFill>
                <a:latin typeface="+mj-lt"/>
              </a:rPr>
              <a:t>Tuky - Zvyšují produkci volných MK (lipolýzu) a oxidaci tuků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900" b="1" dirty="0">
                <a:solidFill>
                  <a:schemeClr val="accent1"/>
                </a:solidFill>
                <a:latin typeface="+mj-lt"/>
              </a:rPr>
              <a:t>Ovlivňují oběhový (KV) systém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900" b="1" dirty="0">
                <a:solidFill>
                  <a:schemeClr val="accent1"/>
                </a:solidFill>
                <a:latin typeface="+mj-lt"/>
              </a:rPr>
              <a:t>Nervový systém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900" dirty="0">
                <a:solidFill>
                  <a:srgbClr val="000000"/>
                </a:solidFill>
                <a:latin typeface="+mj-lt"/>
              </a:rPr>
              <a:t>ovlivňují vedení vzruchu, diferenciaci nervové tkáně – mentální vývoj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900" dirty="0">
                <a:solidFill>
                  <a:srgbClr val="000000"/>
                </a:solidFill>
                <a:latin typeface="+mj-lt"/>
              </a:rPr>
              <a:t>Důležité pro vývoj mozku během nitroděložního vývoje (jód v těhotenství!) a několik let po narození (jód při kojení!)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900" dirty="0">
                <a:solidFill>
                  <a:srgbClr val="000000"/>
                </a:solidFill>
                <a:latin typeface="+mj-lt"/>
              </a:rPr>
              <a:t>Vliv na reprodukci, činnost dýchacích center, </a:t>
            </a:r>
            <a:r>
              <a:rPr lang="cs-CZ" altLang="cs-CZ" sz="2900" dirty="0" err="1">
                <a:solidFill>
                  <a:srgbClr val="000000"/>
                </a:solidFill>
                <a:latin typeface="+mj-lt"/>
              </a:rPr>
              <a:t>GITu</a:t>
            </a:r>
            <a:r>
              <a:rPr lang="cs-CZ" altLang="cs-CZ" sz="2900" dirty="0">
                <a:solidFill>
                  <a:srgbClr val="000000"/>
                </a:solidFill>
                <a:latin typeface="+mj-lt"/>
              </a:rPr>
              <a:t>, stimulují krvetvorbu, uplatňují se v metabolismu kostí, ovlivňují kvalitu vlasů, nehtů, kůže…imunitu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47E0416-6FF3-40EB-B87E-6C1C842B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89" y="373195"/>
            <a:ext cx="3277831" cy="245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44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76493C-4C3A-42E1-81FA-36B0BFFC75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64A45B-7A39-49B5-AFCA-CD50BBFBC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691860-182C-4B06-B3C3-148FCCB2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hormonů štítné žlázy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8826604-9D76-4AFB-A0F3-1334FE4F4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spcBef>
                <a:spcPts val="800"/>
              </a:spcBef>
              <a:buNone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Řídící hormon z </a:t>
            </a:r>
            <a:r>
              <a:rPr lang="cs-CZ" altLang="cs-CZ" i="1" dirty="0">
                <a:solidFill>
                  <a:srgbClr val="000000"/>
                </a:solidFill>
                <a:latin typeface="Calibri" panose="020F0502020204030204" pitchFamily="34" charset="0"/>
              </a:rPr>
              <a:t>hypotalamu 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TRH (Thyreotropin-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releasing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 hormone)</a:t>
            </a:r>
          </a:p>
          <a:p>
            <a:pPr>
              <a:spcBef>
                <a:spcPts val="800"/>
              </a:spcBef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stimuluje výdej hormonu stimulujícího štítnou žlázu </a:t>
            </a:r>
          </a:p>
          <a:p>
            <a:pPr marL="72000" indent="0">
              <a:spcBef>
                <a:spcPts val="800"/>
              </a:spcBef>
              <a:buNone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Řídící hormon z </a:t>
            </a:r>
            <a:r>
              <a:rPr lang="cs-CZ" altLang="cs-CZ" i="1" dirty="0">
                <a:solidFill>
                  <a:srgbClr val="000000"/>
                </a:solidFill>
                <a:latin typeface="Calibri" panose="020F0502020204030204" pitchFamily="34" charset="0"/>
              </a:rPr>
              <a:t>adenohypofýzy 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TSH (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Tyreotropní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 hormon)</a:t>
            </a:r>
          </a:p>
          <a:p>
            <a:pPr>
              <a:spcBef>
                <a:spcPts val="800"/>
              </a:spcBef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řídí sekreci hormonů štítné žlázy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30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E78E8C-A851-49AF-85E0-1C9F3540F0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Jód ve výživě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2EE650-51AF-434E-8050-4668725EF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A6B777-7E06-4EE2-AE95-2E15B464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vyšetření funkce štítné žlázy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E9BC3FC-70E7-45BF-8EDA-8D2D2637E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0518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↓ T3 a T4 = ↑ TSH (..</a:t>
            </a:r>
            <a:r>
              <a:rPr lang="cs-CZ" altLang="cs-CZ" dirty="0" err="1"/>
              <a:t>hypofce</a:t>
            </a:r>
            <a:r>
              <a:rPr lang="cs-CZ" altLang="cs-CZ" dirty="0"/>
              <a:t>) a naopak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dirty="0" err="1"/>
              <a:t>Jodurie</a:t>
            </a:r>
            <a:r>
              <a:rPr lang="cs-CZ" altLang="cs-CZ" dirty="0"/>
              <a:t>: vyhovující </a:t>
            </a:r>
            <a:r>
              <a:rPr lang="cs-CZ" altLang="cs-CZ" sz="2000" dirty="0"/>
              <a:t>(normální) </a:t>
            </a:r>
            <a:r>
              <a:rPr lang="cs-CZ" altLang="cs-CZ" dirty="0">
                <a:solidFill>
                  <a:srgbClr val="FF0000"/>
                </a:solidFill>
              </a:rPr>
              <a:t>&gt; 100 </a:t>
            </a:r>
            <a:r>
              <a:rPr lang="cs-CZ" altLang="cs-CZ" dirty="0" err="1">
                <a:solidFill>
                  <a:srgbClr val="FF0000"/>
                </a:solidFill>
              </a:rPr>
              <a:t>ug</a:t>
            </a:r>
            <a:r>
              <a:rPr lang="cs-CZ" altLang="cs-CZ" dirty="0">
                <a:solidFill>
                  <a:srgbClr val="FF0000"/>
                </a:solidFill>
              </a:rPr>
              <a:t>/l </a:t>
            </a:r>
            <a:r>
              <a:rPr lang="cs-CZ" altLang="cs-CZ" dirty="0"/>
              <a:t>(ICCIDD)</a:t>
            </a:r>
          </a:p>
          <a:p>
            <a:pPr marL="0" indent="0">
              <a:defRPr/>
            </a:pPr>
            <a:r>
              <a:rPr lang="cs-CZ" altLang="cs-CZ" dirty="0"/>
              <a:t>                    dostatečné  100 – 149 </a:t>
            </a:r>
            <a:r>
              <a:rPr lang="cs-CZ" altLang="cs-CZ" dirty="0" err="1"/>
              <a:t>ug</a:t>
            </a:r>
            <a:r>
              <a:rPr lang="cs-CZ" altLang="cs-CZ" dirty="0"/>
              <a:t>/l (WHO)</a:t>
            </a:r>
          </a:p>
          <a:p>
            <a:pPr marL="0" indent="0">
              <a:defRPr/>
            </a:pPr>
            <a:r>
              <a:rPr lang="cs-CZ" altLang="cs-CZ" dirty="0"/>
              <a:t>                     optimální 150 – 299 </a:t>
            </a:r>
            <a:r>
              <a:rPr lang="cs-CZ" altLang="cs-CZ" dirty="0" err="1"/>
              <a:t>ug</a:t>
            </a:r>
            <a:r>
              <a:rPr lang="cs-CZ" altLang="cs-CZ" dirty="0"/>
              <a:t>/l (WHO)</a:t>
            </a:r>
          </a:p>
          <a:p>
            <a:pPr marL="0" indent="0">
              <a:defRPr/>
            </a:pPr>
            <a:r>
              <a:rPr lang="cs-CZ" altLang="cs-CZ" dirty="0"/>
              <a:t>           &lt; 99 (mírný) &lt; 49 </a:t>
            </a:r>
            <a:r>
              <a:rPr lang="cs-CZ" altLang="cs-CZ" dirty="0" err="1"/>
              <a:t>ug</a:t>
            </a:r>
            <a:r>
              <a:rPr lang="cs-CZ" altLang="cs-CZ" dirty="0"/>
              <a:t>/l (závažný) nedostatek jódu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Objem žlázy (horní hranice):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Ženy – 18 ml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Muži – 22 ml       </a:t>
            </a:r>
            <a:r>
              <a:rPr lang="cs-CZ" altLang="cs-CZ" dirty="0"/>
              <a:t>Objem je tím </a:t>
            </a:r>
            <a:r>
              <a:rPr lang="cs-CZ" altLang="cs-CZ" b="1" dirty="0"/>
              <a:t>větší</a:t>
            </a:r>
            <a:r>
              <a:rPr lang="cs-CZ" altLang="cs-CZ" dirty="0"/>
              <a:t>, čím menší je přívod jódu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6" name="Pravá složená závorka 3">
            <a:extLst>
              <a:ext uri="{FF2B5EF4-FFF2-40B4-BE49-F238E27FC236}">
                <a16:creationId xmlns:a16="http://schemas.microsoft.com/office/drawing/2014/main" id="{0DD27F9C-5339-40B0-AA07-28F726386B57}"/>
              </a:ext>
            </a:extLst>
          </p:cNvPr>
          <p:cNvSpPr>
            <a:spLocks/>
          </p:cNvSpPr>
          <p:nvPr/>
        </p:nvSpPr>
        <p:spPr bwMode="auto">
          <a:xfrm>
            <a:off x="3405343" y="4383427"/>
            <a:ext cx="447566" cy="1008062"/>
          </a:xfrm>
          <a:prstGeom prst="rightBrace">
            <a:avLst>
              <a:gd name="adj1" fmla="val 8303"/>
              <a:gd name="adj2" fmla="val 6232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3166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0D1F1D7741104FB0CEE139304576BC" ma:contentTypeVersion="13" ma:contentTypeDescription="Vytvoří nový dokument" ma:contentTypeScope="" ma:versionID="4630be5e22c57579131d02f542a7a004">
  <xsd:schema xmlns:xsd="http://www.w3.org/2001/XMLSchema" xmlns:xs="http://www.w3.org/2001/XMLSchema" xmlns:p="http://schemas.microsoft.com/office/2006/metadata/properties" xmlns:ns3="594b78a4-2bf0-4df0-b93f-64576109aa61" xmlns:ns4="b0b8ffb6-9dd1-4a5a-865d-25610c021c60" targetNamespace="http://schemas.microsoft.com/office/2006/metadata/properties" ma:root="true" ma:fieldsID="bb82c46157e6e03898d1baefe26a436e" ns3:_="" ns4:_="">
    <xsd:import namespace="594b78a4-2bf0-4df0-b93f-64576109aa61"/>
    <xsd:import namespace="b0b8ffb6-9dd1-4a5a-865d-25610c021c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b78a4-2bf0-4df0-b93f-64576109a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8ffb6-9dd1-4a5a-865d-25610c02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904223-191B-445F-9014-326033AD8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b78a4-2bf0-4df0-b93f-64576109aa61"/>
    <ds:schemaRef ds:uri="b0b8ffb6-9dd1-4a5a-865d-25610c021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2FD0B2-0AEC-44B3-91C1-14C936568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C6006-E20E-4765-AC77-2CB96DB2B8CE}">
  <ds:schemaRefs>
    <ds:schemaRef ds:uri="http://purl.org/dc/terms/"/>
    <ds:schemaRef ds:uri="http://schemas.microsoft.com/office/2006/metadata/properties"/>
    <ds:schemaRef ds:uri="http://purl.org/dc/dcmitype/"/>
    <ds:schemaRef ds:uri="594b78a4-2bf0-4df0-b93f-64576109aa61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b0b8ffb6-9dd1-4a5a-865d-25610c021c6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984</TotalTime>
  <Words>3443</Words>
  <Application>Microsoft Office PowerPoint</Application>
  <PresentationFormat>Širokoúhlá obrazovka</PresentationFormat>
  <Paragraphs>536</Paragraphs>
  <Slides>53</Slides>
  <Notes>1</Notes>
  <HiddenSlides>7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Prezentace_MU_CZ</vt:lpstr>
      <vt:lpstr>Jód ve výživě</vt:lpstr>
      <vt:lpstr>Historie</vt:lpstr>
      <vt:lpstr>Jód</vt:lpstr>
      <vt:lpstr>Jód v životním prostředí</vt:lpstr>
      <vt:lpstr>Prezentace aplikace PowerPoint</vt:lpstr>
      <vt:lpstr>Funkce jódu</vt:lpstr>
      <vt:lpstr>Funkce hormonů štítné žlázy</vt:lpstr>
      <vt:lpstr>Regulace hormonů štítné žlázy</vt:lpstr>
      <vt:lpstr>Klinické vyšetření funkce štítné žlázy</vt:lpstr>
      <vt:lpstr>Metabolismus jódu</vt:lpstr>
      <vt:lpstr>Status jódu - metody</vt:lpstr>
      <vt:lpstr>Měření koncentrace jódu v moči (UI) společně s měřením objemu štítné žlázy je nejrozšířenější metodou ve studiích zjišťujících status jódu </vt:lpstr>
      <vt:lpstr>Měření koncentrace jódu v moči (UI)</vt:lpstr>
      <vt:lpstr>Objem štítné žlázy (TV – thyroid volume)</vt:lpstr>
      <vt:lpstr>Objem štítné žlázy (TV – thyroid volume)</vt:lpstr>
      <vt:lpstr>Thyreostimulační hormon - TSH</vt:lpstr>
      <vt:lpstr>Thyreostimulační hormon - TSH</vt:lpstr>
      <vt:lpstr>Thyreoglobulin (Tg)</vt:lpstr>
      <vt:lpstr>Thyroxin (T4) a trijodtyronin (T3)</vt:lpstr>
      <vt:lpstr>Závěr</vt:lpstr>
      <vt:lpstr>Rizika nedostatku jódu</vt:lpstr>
      <vt:lpstr>Rizika nadbytku jódu</vt:lpstr>
      <vt:lpstr>Kategorie jodurie</vt:lpstr>
      <vt:lpstr>Zdravotní tvrzení</vt:lpstr>
      <vt:lpstr>DDD</vt:lpstr>
      <vt:lpstr>Prezentace aplikace PowerPoint</vt:lpstr>
      <vt:lpstr>Monitoring</vt:lpstr>
      <vt:lpstr>Metody intervence MKJD – od 90. let</vt:lpstr>
      <vt:lpstr>Zásady udržitelného stavu trvalé eliminace IDD</vt:lpstr>
      <vt:lpstr>Sůl s jódem</vt:lpstr>
      <vt:lpstr>Expoziční zdroje jódu ve stravě</vt:lpstr>
      <vt:lpstr>Prezentace aplikace PowerPoint</vt:lpstr>
      <vt:lpstr>Prezentace aplikace PowerPoint</vt:lpstr>
      <vt:lpstr>Prezentace aplikace PowerPoint</vt:lpstr>
      <vt:lpstr>Obsah jódu v mléce</vt:lpstr>
      <vt:lpstr>Podíl jednotlivých skupin potravin na celkovém přívodu jódu </vt:lpstr>
      <vt:lpstr>Prezentace aplikace PowerPoint</vt:lpstr>
      <vt:lpstr>Obsah jódu</vt:lpstr>
      <vt:lpstr>Zdroje jódu</vt:lpstr>
      <vt:lpstr>IQ vejce</vt:lpstr>
      <vt:lpstr>Mořské řasy jako zdroj jódu</vt:lpstr>
      <vt:lpstr>Další zdroje jódu</vt:lpstr>
      <vt:lpstr>Obsah jódu v potravinách (nutridatabaze)</vt:lpstr>
      <vt:lpstr>Seřaďte podle množství jódu na 100 g</vt:lpstr>
      <vt:lpstr>A co sůl?</vt:lpstr>
      <vt:lpstr>Rizikové skupiny </vt:lpstr>
      <vt:lpstr>Strumigeny (goitrogeny)</vt:lpstr>
      <vt:lpstr>Faktory ovlivňující využitelnost jódu</vt:lpstr>
      <vt:lpstr>Jód v těhotenství</vt:lpstr>
      <vt:lpstr>Nedostatek jódu v těhotenství </vt:lpstr>
      <vt:lpstr>Sestavte jídelníček pro těhotnou ženu s obsahem 250 ug jódu</vt:lpstr>
      <vt:lpstr>Prezentace aplikace PowerPoint</vt:lpstr>
      <vt:lpstr>Doporučeno k prostudování: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Jód ve výživě</dc:title>
  <dc:creator>Kamila Jančeková</dc:creator>
  <cp:lastModifiedBy>Kamila Jančeková</cp:lastModifiedBy>
  <cp:revision>43</cp:revision>
  <cp:lastPrinted>2021-11-04T12:56:19Z</cp:lastPrinted>
  <dcterms:created xsi:type="dcterms:W3CDTF">2020-12-12T16:43:48Z</dcterms:created>
  <dcterms:modified xsi:type="dcterms:W3CDTF">2021-11-16T07:48:46Z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0x0101002D0D1F1D7741104FB0CEE139304576BC</vt:lpwstr>
  </property>
</Properties>
</file>