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292" r:id="rId56"/>
    <p:sldId id="311" r:id="rId57"/>
    <p:sldId id="312" r:id="rId58"/>
    <p:sldId id="313" r:id="rId59"/>
    <p:sldId id="320" r:id="rId60"/>
    <p:sldId id="314" r:id="rId61"/>
    <p:sldId id="316" r:id="rId62"/>
    <p:sldId id="321" r:id="rId63"/>
    <p:sldId id="317" r:id="rId64"/>
    <p:sldId id="318" r:id="rId65"/>
    <p:sldId id="315" r:id="rId6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9D897-A76A-40A3-9FCE-B420F9D179C5}" v="52" dt="2022-10-06T08:29:31.394"/>
    <p1510:client id="{B6C61DBA-E49D-40D8-A136-95649E8013F2}" v="116" dt="2022-10-06T06:26:34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>
        <p:scale>
          <a:sx n="66" d="100"/>
          <a:sy n="66" d="100"/>
        </p:scale>
        <p:origin x="66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Spáčilová" userId="3cb96175-246f-48f2-82b9-6a9724778518" providerId="ADAL" clId="{B6C61DBA-E49D-40D8-A136-95649E8013F2}"/>
    <pc:docChg chg="undo custSel addSld delSld modSld">
      <pc:chgData name="Veronika Spáčilová" userId="3cb96175-246f-48f2-82b9-6a9724778518" providerId="ADAL" clId="{B6C61DBA-E49D-40D8-A136-95649E8013F2}" dt="2022-10-06T08:03:51.711" v="2427" actId="12"/>
      <pc:docMkLst>
        <pc:docMk/>
      </pc:docMkLst>
      <pc:sldChg chg="modSp mod">
        <pc:chgData name="Veronika Spáčilová" userId="3cb96175-246f-48f2-82b9-6a9724778518" providerId="ADAL" clId="{B6C61DBA-E49D-40D8-A136-95649E8013F2}" dt="2022-10-05T07:16:08.830" v="45" actId="20577"/>
        <pc:sldMkLst>
          <pc:docMk/>
          <pc:sldMk cId="3263342447" sldId="256"/>
        </pc:sldMkLst>
        <pc:spChg chg="mod">
          <ac:chgData name="Veronika Spáčilová" userId="3cb96175-246f-48f2-82b9-6a9724778518" providerId="ADAL" clId="{B6C61DBA-E49D-40D8-A136-95649E8013F2}" dt="2022-10-05T07:16:08.830" v="45" actId="20577"/>
          <ac:spMkLst>
            <pc:docMk/>
            <pc:sldMk cId="3263342447" sldId="256"/>
            <ac:spMk id="2" creationId="{A4692E60-FDF9-1E4F-A820-B4DF2F656193}"/>
          </ac:spMkLst>
        </pc:spChg>
      </pc:sldChg>
      <pc:sldChg chg="modSp mod">
        <pc:chgData name="Veronika Spáčilová" userId="3cb96175-246f-48f2-82b9-6a9724778518" providerId="ADAL" clId="{B6C61DBA-E49D-40D8-A136-95649E8013F2}" dt="2022-10-05T13:19:58.474" v="1413"/>
        <pc:sldMkLst>
          <pc:docMk/>
          <pc:sldMk cId="1286841657" sldId="257"/>
        </pc:sldMkLst>
        <pc:spChg chg="mod">
          <ac:chgData name="Veronika Spáčilová" userId="3cb96175-246f-48f2-82b9-6a9724778518" providerId="ADAL" clId="{B6C61DBA-E49D-40D8-A136-95649E8013F2}" dt="2022-10-05T12:41:17.132" v="76" actId="20577"/>
          <ac:spMkLst>
            <pc:docMk/>
            <pc:sldMk cId="1286841657" sldId="257"/>
            <ac:spMk id="4" creationId="{B7F2A322-EC10-B59B-6857-A6F98C6231E7}"/>
          </ac:spMkLst>
        </pc:spChg>
        <pc:spChg chg="mod">
          <ac:chgData name="Veronika Spáčilová" userId="3cb96175-246f-48f2-82b9-6a9724778518" providerId="ADAL" clId="{B6C61DBA-E49D-40D8-A136-95649E8013F2}" dt="2022-10-05T13:19:58.474" v="1413"/>
          <ac:spMkLst>
            <pc:docMk/>
            <pc:sldMk cId="1286841657" sldId="257"/>
            <ac:spMk id="5" creationId="{48640EBC-DE0B-99E5-92FE-92B93EEF5BDF}"/>
          </ac:spMkLst>
        </pc:spChg>
      </pc:sldChg>
      <pc:sldChg chg="modSp mod">
        <pc:chgData name="Veronika Spáčilová" userId="3cb96175-246f-48f2-82b9-6a9724778518" providerId="ADAL" clId="{B6C61DBA-E49D-40D8-A136-95649E8013F2}" dt="2022-10-06T07:48:57.057" v="2349" actId="113"/>
        <pc:sldMkLst>
          <pc:docMk/>
          <pc:sldMk cId="3267743045" sldId="258"/>
        </pc:sldMkLst>
        <pc:spChg chg="mod">
          <ac:chgData name="Veronika Spáčilová" userId="3cb96175-246f-48f2-82b9-6a9724778518" providerId="ADAL" clId="{B6C61DBA-E49D-40D8-A136-95649E8013F2}" dt="2022-10-05T12:41:36.282" v="116" actId="20577"/>
          <ac:spMkLst>
            <pc:docMk/>
            <pc:sldMk cId="3267743045" sldId="258"/>
            <ac:spMk id="4" creationId="{7ABD798F-B350-BDEA-6797-391A9864880E}"/>
          </ac:spMkLst>
        </pc:spChg>
        <pc:spChg chg="mod">
          <ac:chgData name="Veronika Spáčilová" userId="3cb96175-246f-48f2-82b9-6a9724778518" providerId="ADAL" clId="{B6C61DBA-E49D-40D8-A136-95649E8013F2}" dt="2022-10-06T07:48:57.057" v="2349" actId="113"/>
          <ac:spMkLst>
            <pc:docMk/>
            <pc:sldMk cId="3267743045" sldId="258"/>
            <ac:spMk id="5" creationId="{FF032C48-1233-36F0-2F8C-6BDDAE55FED7}"/>
          </ac:spMkLst>
        </pc:spChg>
      </pc:sldChg>
      <pc:sldChg chg="modSp mod">
        <pc:chgData name="Veronika Spáčilová" userId="3cb96175-246f-48f2-82b9-6a9724778518" providerId="ADAL" clId="{B6C61DBA-E49D-40D8-A136-95649E8013F2}" dt="2022-10-06T07:50:14.465" v="2354" actId="12"/>
        <pc:sldMkLst>
          <pc:docMk/>
          <pc:sldMk cId="4085616256" sldId="259"/>
        </pc:sldMkLst>
        <pc:spChg chg="mod">
          <ac:chgData name="Veronika Spáčilová" userId="3cb96175-246f-48f2-82b9-6a9724778518" providerId="ADAL" clId="{B6C61DBA-E49D-40D8-A136-95649E8013F2}" dt="2022-10-05T12:41:59.949" v="157" actId="20577"/>
          <ac:spMkLst>
            <pc:docMk/>
            <pc:sldMk cId="4085616256" sldId="259"/>
            <ac:spMk id="4" creationId="{76043139-F9B1-878C-079A-4D9A76EA6CD1}"/>
          </ac:spMkLst>
        </pc:spChg>
        <pc:spChg chg="mod">
          <ac:chgData name="Veronika Spáčilová" userId="3cb96175-246f-48f2-82b9-6a9724778518" providerId="ADAL" clId="{B6C61DBA-E49D-40D8-A136-95649E8013F2}" dt="2022-10-06T07:50:14.465" v="2354" actId="12"/>
          <ac:spMkLst>
            <pc:docMk/>
            <pc:sldMk cId="4085616256" sldId="259"/>
            <ac:spMk id="5" creationId="{FD9D8F45-575A-52F3-AA4B-E045D8E818AD}"/>
          </ac:spMkLst>
        </pc:spChg>
      </pc:sldChg>
      <pc:sldChg chg="modSp mod">
        <pc:chgData name="Veronika Spáčilová" userId="3cb96175-246f-48f2-82b9-6a9724778518" providerId="ADAL" clId="{B6C61DBA-E49D-40D8-A136-95649E8013F2}" dt="2022-10-05T13:21:08.059" v="1420" actId="9"/>
        <pc:sldMkLst>
          <pc:docMk/>
          <pc:sldMk cId="2655678172" sldId="260"/>
        </pc:sldMkLst>
        <pc:spChg chg="mod">
          <ac:chgData name="Veronika Spáčilová" userId="3cb96175-246f-48f2-82b9-6a9724778518" providerId="ADAL" clId="{B6C61DBA-E49D-40D8-A136-95649E8013F2}" dt="2022-10-05T12:42:20.648" v="193" actId="20577"/>
          <ac:spMkLst>
            <pc:docMk/>
            <pc:sldMk cId="2655678172" sldId="260"/>
            <ac:spMk id="4" creationId="{C9FB8A1A-FC64-5C4F-CF85-C85C318E8C49}"/>
          </ac:spMkLst>
        </pc:spChg>
        <pc:spChg chg="mod">
          <ac:chgData name="Veronika Spáčilová" userId="3cb96175-246f-48f2-82b9-6a9724778518" providerId="ADAL" clId="{B6C61DBA-E49D-40D8-A136-95649E8013F2}" dt="2022-10-05T13:21:08.059" v="1420" actId="9"/>
          <ac:spMkLst>
            <pc:docMk/>
            <pc:sldMk cId="2655678172" sldId="260"/>
            <ac:spMk id="5" creationId="{42E8C4D8-38F0-A6F0-E864-46C4982F8803}"/>
          </ac:spMkLst>
        </pc:spChg>
      </pc:sldChg>
      <pc:sldChg chg="addSp delSp modSp mod modClrScheme chgLayout">
        <pc:chgData name="Veronika Spáčilová" userId="3cb96175-246f-48f2-82b9-6a9724778518" providerId="ADAL" clId="{B6C61DBA-E49D-40D8-A136-95649E8013F2}" dt="2022-10-05T12:43:00.565" v="208" actId="20577"/>
        <pc:sldMkLst>
          <pc:docMk/>
          <pc:sldMk cId="822790968" sldId="261"/>
        </pc:sldMkLst>
        <pc:spChg chg="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2" creationId="{FD97A807-411E-5835-F7BB-9117FBD7DF1D}"/>
          </ac:spMkLst>
        </pc:spChg>
        <pc:spChg chg="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3" creationId="{4723ADC0-89C8-40E4-86C8-92A0A8CC82E5}"/>
          </ac:spMkLst>
        </pc:spChg>
        <pc:spChg chg="del 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4" creationId="{E7A560E1-242A-68F1-8C57-2B80E1F10DE9}"/>
          </ac:spMkLst>
        </pc:spChg>
        <pc:spChg chg="del 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5" creationId="{4112A28B-FB6C-CD7C-D932-C7C6FC3CC0DF}"/>
          </ac:spMkLst>
        </pc:spChg>
        <pc:spChg chg="add mod ord">
          <ac:chgData name="Veronika Spáčilová" userId="3cb96175-246f-48f2-82b9-6a9724778518" providerId="ADAL" clId="{B6C61DBA-E49D-40D8-A136-95649E8013F2}" dt="2022-10-05T12:43:00.565" v="208" actId="20577"/>
          <ac:spMkLst>
            <pc:docMk/>
            <pc:sldMk cId="822790968" sldId="261"/>
            <ac:spMk id="6" creationId="{4C2346F5-C087-7AD6-95FA-1A9B98CB99F9}"/>
          </ac:spMkLst>
        </pc:spChg>
        <pc:spChg chg="add 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7" creationId="{DDC20639-1579-E95A-06EA-714312382116}"/>
          </ac:spMkLst>
        </pc:spChg>
        <pc:spChg chg="add mod ord">
          <ac:chgData name="Veronika Spáčilová" userId="3cb96175-246f-48f2-82b9-6a9724778518" providerId="ADAL" clId="{B6C61DBA-E49D-40D8-A136-95649E8013F2}" dt="2022-10-05T12:42:55.347" v="194" actId="700"/>
          <ac:spMkLst>
            <pc:docMk/>
            <pc:sldMk cId="822790968" sldId="261"/>
            <ac:spMk id="8" creationId="{3D7ED709-897F-D309-00A3-E38E743509D7}"/>
          </ac:spMkLst>
        </pc:spChg>
      </pc:sldChg>
      <pc:sldChg chg="modSp mod">
        <pc:chgData name="Veronika Spáčilová" userId="3cb96175-246f-48f2-82b9-6a9724778518" providerId="ADAL" clId="{B6C61DBA-E49D-40D8-A136-95649E8013F2}" dt="2022-10-06T05:19:49.793" v="1733" actId="2710"/>
        <pc:sldMkLst>
          <pc:docMk/>
          <pc:sldMk cId="319479756" sldId="262"/>
        </pc:sldMkLst>
        <pc:spChg chg="mod">
          <ac:chgData name="Veronika Spáčilová" userId="3cb96175-246f-48f2-82b9-6a9724778518" providerId="ADAL" clId="{B6C61DBA-E49D-40D8-A136-95649E8013F2}" dt="2022-10-05T12:43:19.444" v="222" actId="20577"/>
          <ac:spMkLst>
            <pc:docMk/>
            <pc:sldMk cId="319479756" sldId="262"/>
            <ac:spMk id="4" creationId="{F63633B2-6769-07F2-8C3D-33E22D6F5243}"/>
          </ac:spMkLst>
        </pc:spChg>
        <pc:spChg chg="mod">
          <ac:chgData name="Veronika Spáčilová" userId="3cb96175-246f-48f2-82b9-6a9724778518" providerId="ADAL" clId="{B6C61DBA-E49D-40D8-A136-95649E8013F2}" dt="2022-10-06T05:19:49.793" v="1733" actId="2710"/>
          <ac:spMkLst>
            <pc:docMk/>
            <pc:sldMk cId="319479756" sldId="262"/>
            <ac:spMk id="5" creationId="{6EB075DC-5969-01A1-43D5-9022875D225A}"/>
          </ac:spMkLst>
        </pc:spChg>
      </pc:sldChg>
      <pc:sldChg chg="modSp mod">
        <pc:chgData name="Veronika Spáčilová" userId="3cb96175-246f-48f2-82b9-6a9724778518" providerId="ADAL" clId="{B6C61DBA-E49D-40D8-A136-95649E8013F2}" dt="2022-10-06T05:20:46.840" v="1751" actId="207"/>
        <pc:sldMkLst>
          <pc:docMk/>
          <pc:sldMk cId="1610409427" sldId="263"/>
        </pc:sldMkLst>
        <pc:spChg chg="mod">
          <ac:chgData name="Veronika Spáčilová" userId="3cb96175-246f-48f2-82b9-6a9724778518" providerId="ADAL" clId="{B6C61DBA-E49D-40D8-A136-95649E8013F2}" dt="2022-10-05T12:43:41.339" v="236" actId="20577"/>
          <ac:spMkLst>
            <pc:docMk/>
            <pc:sldMk cId="1610409427" sldId="263"/>
            <ac:spMk id="4" creationId="{6AFD6E30-6CEC-951C-4B34-99C5FEDD511C}"/>
          </ac:spMkLst>
        </pc:spChg>
        <pc:spChg chg="mod">
          <ac:chgData name="Veronika Spáčilová" userId="3cb96175-246f-48f2-82b9-6a9724778518" providerId="ADAL" clId="{B6C61DBA-E49D-40D8-A136-95649E8013F2}" dt="2022-10-06T05:20:46.840" v="1751" actId="207"/>
          <ac:spMkLst>
            <pc:docMk/>
            <pc:sldMk cId="1610409427" sldId="263"/>
            <ac:spMk id="5" creationId="{F6BBBD4C-6D22-2921-AF6E-031ECA054A2B}"/>
          </ac:spMkLst>
        </pc:spChg>
      </pc:sldChg>
      <pc:sldChg chg="modSp mod">
        <pc:chgData name="Veronika Spáčilová" userId="3cb96175-246f-48f2-82b9-6a9724778518" providerId="ADAL" clId="{B6C61DBA-E49D-40D8-A136-95649E8013F2}" dt="2022-10-06T05:22:41.851" v="1769" actId="404"/>
        <pc:sldMkLst>
          <pc:docMk/>
          <pc:sldMk cId="958214033" sldId="264"/>
        </pc:sldMkLst>
        <pc:spChg chg="mod">
          <ac:chgData name="Veronika Spáčilová" userId="3cb96175-246f-48f2-82b9-6a9724778518" providerId="ADAL" clId="{B6C61DBA-E49D-40D8-A136-95649E8013F2}" dt="2022-10-05T12:44:01.985" v="256" actId="20577"/>
          <ac:spMkLst>
            <pc:docMk/>
            <pc:sldMk cId="958214033" sldId="264"/>
            <ac:spMk id="4" creationId="{3A4CB2CD-A6AD-7751-170B-5DA8C03B8595}"/>
          </ac:spMkLst>
        </pc:spChg>
        <pc:spChg chg="mod">
          <ac:chgData name="Veronika Spáčilová" userId="3cb96175-246f-48f2-82b9-6a9724778518" providerId="ADAL" clId="{B6C61DBA-E49D-40D8-A136-95649E8013F2}" dt="2022-10-06T05:22:41.851" v="1769" actId="404"/>
          <ac:spMkLst>
            <pc:docMk/>
            <pc:sldMk cId="958214033" sldId="264"/>
            <ac:spMk id="5" creationId="{7E12C4A3-8E1D-5764-B108-48991CE3A92E}"/>
          </ac:spMkLst>
        </pc:spChg>
      </pc:sldChg>
      <pc:sldChg chg="modSp mod">
        <pc:chgData name="Veronika Spáčilová" userId="3cb96175-246f-48f2-82b9-6a9724778518" providerId="ADAL" clId="{B6C61DBA-E49D-40D8-A136-95649E8013F2}" dt="2022-10-06T07:55:00.319" v="2356" actId="5793"/>
        <pc:sldMkLst>
          <pc:docMk/>
          <pc:sldMk cId="1002971836" sldId="265"/>
        </pc:sldMkLst>
        <pc:spChg chg="mod">
          <ac:chgData name="Veronika Spáčilová" userId="3cb96175-246f-48f2-82b9-6a9724778518" providerId="ADAL" clId="{B6C61DBA-E49D-40D8-A136-95649E8013F2}" dt="2022-10-05T12:44:18.579" v="278" actId="20577"/>
          <ac:spMkLst>
            <pc:docMk/>
            <pc:sldMk cId="1002971836" sldId="265"/>
            <ac:spMk id="4" creationId="{4CD34AC7-9BD2-F13D-8DDA-3FDEB132ED67}"/>
          </ac:spMkLst>
        </pc:spChg>
        <pc:spChg chg="mod">
          <ac:chgData name="Veronika Spáčilová" userId="3cb96175-246f-48f2-82b9-6a9724778518" providerId="ADAL" clId="{B6C61DBA-E49D-40D8-A136-95649E8013F2}" dt="2022-10-06T07:55:00.319" v="2356" actId="5793"/>
          <ac:spMkLst>
            <pc:docMk/>
            <pc:sldMk cId="1002971836" sldId="265"/>
            <ac:spMk id="5" creationId="{9554E4DA-D6C3-3D33-2C1E-08FE62241305}"/>
          </ac:spMkLst>
        </pc:spChg>
      </pc:sldChg>
      <pc:sldChg chg="modSp mod">
        <pc:chgData name="Veronika Spáčilová" userId="3cb96175-246f-48f2-82b9-6a9724778518" providerId="ADAL" clId="{B6C61DBA-E49D-40D8-A136-95649E8013F2}" dt="2022-10-06T07:55:52.626" v="2359" actId="2711"/>
        <pc:sldMkLst>
          <pc:docMk/>
          <pc:sldMk cId="1983962353" sldId="266"/>
        </pc:sldMkLst>
        <pc:spChg chg="mod">
          <ac:chgData name="Veronika Spáčilová" userId="3cb96175-246f-48f2-82b9-6a9724778518" providerId="ADAL" clId="{B6C61DBA-E49D-40D8-A136-95649E8013F2}" dt="2022-10-05T12:44:43.528" v="318" actId="20577"/>
          <ac:spMkLst>
            <pc:docMk/>
            <pc:sldMk cId="1983962353" sldId="266"/>
            <ac:spMk id="4" creationId="{D44DA211-92DD-1ACD-E857-74CCD08938E6}"/>
          </ac:spMkLst>
        </pc:spChg>
        <pc:spChg chg="mod">
          <ac:chgData name="Veronika Spáčilová" userId="3cb96175-246f-48f2-82b9-6a9724778518" providerId="ADAL" clId="{B6C61DBA-E49D-40D8-A136-95649E8013F2}" dt="2022-10-06T07:55:52.626" v="2359" actId="2711"/>
          <ac:spMkLst>
            <pc:docMk/>
            <pc:sldMk cId="1983962353" sldId="266"/>
            <ac:spMk id="5" creationId="{B0444A20-9192-E3B0-98D5-7303C955170A}"/>
          </ac:spMkLst>
        </pc:spChg>
      </pc:sldChg>
      <pc:sldChg chg="modSp mod">
        <pc:chgData name="Veronika Spáčilová" userId="3cb96175-246f-48f2-82b9-6a9724778518" providerId="ADAL" clId="{B6C61DBA-E49D-40D8-A136-95649E8013F2}" dt="2022-10-06T07:56:15.504" v="2370" actId="313"/>
        <pc:sldMkLst>
          <pc:docMk/>
          <pc:sldMk cId="2218584046" sldId="267"/>
        </pc:sldMkLst>
        <pc:spChg chg="mod">
          <ac:chgData name="Veronika Spáčilová" userId="3cb96175-246f-48f2-82b9-6a9724778518" providerId="ADAL" clId="{B6C61DBA-E49D-40D8-A136-95649E8013F2}" dt="2022-10-05T12:45:10.911" v="358" actId="20577"/>
          <ac:spMkLst>
            <pc:docMk/>
            <pc:sldMk cId="2218584046" sldId="267"/>
            <ac:spMk id="4" creationId="{B6421C16-53A8-204E-061E-E72C98C6BC74}"/>
          </ac:spMkLst>
        </pc:spChg>
        <pc:spChg chg="mod">
          <ac:chgData name="Veronika Spáčilová" userId="3cb96175-246f-48f2-82b9-6a9724778518" providerId="ADAL" clId="{B6C61DBA-E49D-40D8-A136-95649E8013F2}" dt="2022-10-06T07:56:15.504" v="2370" actId="313"/>
          <ac:spMkLst>
            <pc:docMk/>
            <pc:sldMk cId="2218584046" sldId="267"/>
            <ac:spMk id="5" creationId="{870B46ED-0DC3-E9C7-78F6-A87B773384E4}"/>
          </ac:spMkLst>
        </pc:spChg>
      </pc:sldChg>
      <pc:sldChg chg="modSp mod">
        <pc:chgData name="Veronika Spáčilová" userId="3cb96175-246f-48f2-82b9-6a9724778518" providerId="ADAL" clId="{B6C61DBA-E49D-40D8-A136-95649E8013F2}" dt="2022-10-06T07:57:10.936" v="2413" actId="20577"/>
        <pc:sldMkLst>
          <pc:docMk/>
          <pc:sldMk cId="2877649131" sldId="268"/>
        </pc:sldMkLst>
        <pc:spChg chg="mod">
          <ac:chgData name="Veronika Spáčilová" userId="3cb96175-246f-48f2-82b9-6a9724778518" providerId="ADAL" clId="{B6C61DBA-E49D-40D8-A136-95649E8013F2}" dt="2022-10-05T12:46:02.310" v="389" actId="20577"/>
          <ac:spMkLst>
            <pc:docMk/>
            <pc:sldMk cId="2877649131" sldId="268"/>
            <ac:spMk id="4" creationId="{858D4B4C-5FAF-B3EA-78FC-34F78EEAF806}"/>
          </ac:spMkLst>
        </pc:spChg>
        <pc:spChg chg="mod">
          <ac:chgData name="Veronika Spáčilová" userId="3cb96175-246f-48f2-82b9-6a9724778518" providerId="ADAL" clId="{B6C61DBA-E49D-40D8-A136-95649E8013F2}" dt="2022-10-06T07:57:10.936" v="2413" actId="20577"/>
          <ac:spMkLst>
            <pc:docMk/>
            <pc:sldMk cId="2877649131" sldId="268"/>
            <ac:spMk id="5" creationId="{CE582719-9957-1216-36F2-7F57E6A6D088}"/>
          </ac:spMkLst>
        </pc:spChg>
      </pc:sldChg>
      <pc:sldChg chg="modSp new mod">
        <pc:chgData name="Veronika Spáčilová" userId="3cb96175-246f-48f2-82b9-6a9724778518" providerId="ADAL" clId="{B6C61DBA-E49D-40D8-A136-95649E8013F2}" dt="2022-10-05T13:23:22.684" v="1432"/>
        <pc:sldMkLst>
          <pc:docMk/>
          <pc:sldMk cId="793051252" sldId="269"/>
        </pc:sldMkLst>
        <pc:spChg chg="mod">
          <ac:chgData name="Veronika Spáčilová" userId="3cb96175-246f-48f2-82b9-6a9724778518" providerId="ADAL" clId="{B6C61DBA-E49D-40D8-A136-95649E8013F2}" dt="2022-10-05T12:46:19.731" v="425" actId="20577"/>
          <ac:spMkLst>
            <pc:docMk/>
            <pc:sldMk cId="793051252" sldId="269"/>
            <ac:spMk id="4" creationId="{C0CBC0E6-BFA6-A684-F582-4C51ED4B7E78}"/>
          </ac:spMkLst>
        </pc:spChg>
        <pc:spChg chg="mod">
          <ac:chgData name="Veronika Spáčilová" userId="3cb96175-246f-48f2-82b9-6a9724778518" providerId="ADAL" clId="{B6C61DBA-E49D-40D8-A136-95649E8013F2}" dt="2022-10-05T13:23:22.684" v="1432"/>
          <ac:spMkLst>
            <pc:docMk/>
            <pc:sldMk cId="793051252" sldId="269"/>
            <ac:spMk id="5" creationId="{6115A6AC-3873-474C-4704-98121FFD5E48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24:18.107" v="1787" actId="20577"/>
        <pc:sldMkLst>
          <pc:docMk/>
          <pc:sldMk cId="1243408278" sldId="270"/>
        </pc:sldMkLst>
        <pc:spChg chg="mod">
          <ac:chgData name="Veronika Spáčilová" userId="3cb96175-246f-48f2-82b9-6a9724778518" providerId="ADAL" clId="{B6C61DBA-E49D-40D8-A136-95649E8013F2}" dt="2022-10-05T12:53:09.104" v="458" actId="20577"/>
          <ac:spMkLst>
            <pc:docMk/>
            <pc:sldMk cId="1243408278" sldId="270"/>
            <ac:spMk id="4" creationId="{C1FC3730-14A2-3AE7-256E-308CE694CFB7}"/>
          </ac:spMkLst>
        </pc:spChg>
        <pc:spChg chg="mod">
          <ac:chgData name="Veronika Spáčilová" userId="3cb96175-246f-48f2-82b9-6a9724778518" providerId="ADAL" clId="{B6C61DBA-E49D-40D8-A136-95649E8013F2}" dt="2022-10-06T05:24:18.107" v="1787" actId="20577"/>
          <ac:spMkLst>
            <pc:docMk/>
            <pc:sldMk cId="1243408278" sldId="270"/>
            <ac:spMk id="5" creationId="{0CB2E5C0-BB93-65CA-213A-3A6A0FC8AAD2}"/>
          </ac:spMkLst>
        </pc:spChg>
      </pc:sldChg>
      <pc:sldChg chg="addSp delSp modSp new mod">
        <pc:chgData name="Veronika Spáčilová" userId="3cb96175-246f-48f2-82b9-6a9724778518" providerId="ADAL" clId="{B6C61DBA-E49D-40D8-A136-95649E8013F2}" dt="2022-10-06T05:25:08.504" v="1791" actId="478"/>
        <pc:sldMkLst>
          <pc:docMk/>
          <pc:sldMk cId="493958056" sldId="271"/>
        </pc:sldMkLst>
        <pc:spChg chg="mod">
          <ac:chgData name="Veronika Spáčilová" userId="3cb96175-246f-48f2-82b9-6a9724778518" providerId="ADAL" clId="{B6C61DBA-E49D-40D8-A136-95649E8013F2}" dt="2022-10-05T12:53:34.294" v="523" actId="20577"/>
          <ac:spMkLst>
            <pc:docMk/>
            <pc:sldMk cId="493958056" sldId="271"/>
            <ac:spMk id="4" creationId="{3B4F05F7-D4DB-9DA9-4DB5-70E4F911E47A}"/>
          </ac:spMkLst>
        </pc:spChg>
        <pc:spChg chg="del">
          <ac:chgData name="Veronika Spáčilová" userId="3cb96175-246f-48f2-82b9-6a9724778518" providerId="ADAL" clId="{B6C61DBA-E49D-40D8-A136-95649E8013F2}" dt="2022-10-06T05:25:08.504" v="1791" actId="478"/>
          <ac:spMkLst>
            <pc:docMk/>
            <pc:sldMk cId="493958056" sldId="271"/>
            <ac:spMk id="5" creationId="{7F58B85C-07AF-EA54-78DD-0296F172B5CA}"/>
          </ac:spMkLst>
        </pc:spChg>
        <pc:picChg chg="add mod">
          <ac:chgData name="Veronika Spáčilová" userId="3cb96175-246f-48f2-82b9-6a9724778518" providerId="ADAL" clId="{B6C61DBA-E49D-40D8-A136-95649E8013F2}" dt="2022-10-06T05:25:04.045" v="1790" actId="1076"/>
          <ac:picMkLst>
            <pc:docMk/>
            <pc:sldMk cId="493958056" sldId="271"/>
            <ac:picMk id="6" creationId="{89468B8A-133C-9BDA-FCFD-A8BF08C948E0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5:25:27.388" v="1794" actId="14100"/>
        <pc:sldMkLst>
          <pc:docMk/>
          <pc:sldMk cId="3727124836" sldId="272"/>
        </pc:sldMkLst>
        <pc:spChg chg="mod ord">
          <ac:chgData name="Veronika Spáčilová" userId="3cb96175-246f-48f2-82b9-6a9724778518" providerId="ADAL" clId="{B6C61DBA-E49D-40D8-A136-95649E8013F2}" dt="2022-10-05T13:25:04.741" v="1445" actId="700"/>
          <ac:spMkLst>
            <pc:docMk/>
            <pc:sldMk cId="3727124836" sldId="272"/>
            <ac:spMk id="2" creationId="{7505CE0C-DE0D-49B1-4E62-19550BB63D50}"/>
          </ac:spMkLst>
        </pc:spChg>
        <pc:spChg chg="mod ord">
          <ac:chgData name="Veronika Spáčilová" userId="3cb96175-246f-48f2-82b9-6a9724778518" providerId="ADAL" clId="{B6C61DBA-E49D-40D8-A136-95649E8013F2}" dt="2022-10-05T13:25:04.741" v="1445" actId="700"/>
          <ac:spMkLst>
            <pc:docMk/>
            <pc:sldMk cId="3727124836" sldId="272"/>
            <ac:spMk id="3" creationId="{8925B089-FF51-CDFC-1CBA-122AC08C2D3C}"/>
          </ac:spMkLst>
        </pc:spChg>
        <pc:spChg chg="mod ord">
          <ac:chgData name="Veronika Spáčilová" userId="3cb96175-246f-48f2-82b9-6a9724778518" providerId="ADAL" clId="{B6C61DBA-E49D-40D8-A136-95649E8013F2}" dt="2022-10-05T13:25:04.741" v="1445" actId="700"/>
          <ac:spMkLst>
            <pc:docMk/>
            <pc:sldMk cId="3727124836" sldId="272"/>
            <ac:spMk id="4" creationId="{6FA0A13D-CD81-1932-6F77-0CAC1B6F27F9}"/>
          </ac:spMkLst>
        </pc:spChg>
        <pc:spChg chg="mod ord">
          <ac:chgData name="Veronika Spáčilová" userId="3cb96175-246f-48f2-82b9-6a9724778518" providerId="ADAL" clId="{B6C61DBA-E49D-40D8-A136-95649E8013F2}" dt="2022-10-06T05:25:27.388" v="1794" actId="14100"/>
          <ac:spMkLst>
            <pc:docMk/>
            <pc:sldMk cId="3727124836" sldId="272"/>
            <ac:spMk id="5" creationId="{F085597E-3557-6B7A-B446-D4312B3A8248}"/>
          </ac:spMkLst>
        </pc:spChg>
        <pc:spChg chg="add del mod ord">
          <ac:chgData name="Veronika Spáčilová" userId="3cb96175-246f-48f2-82b9-6a9724778518" providerId="ADAL" clId="{B6C61DBA-E49D-40D8-A136-95649E8013F2}" dt="2022-10-05T13:24:57.628" v="1443" actId="700"/>
          <ac:spMkLst>
            <pc:docMk/>
            <pc:sldMk cId="3727124836" sldId="272"/>
            <ac:spMk id="7" creationId="{4ABF8E33-DE98-3F7B-3065-56D8DFC85FF8}"/>
          </ac:spMkLst>
        </pc:spChg>
        <pc:spChg chg="add del mod ord">
          <ac:chgData name="Veronika Spáčilová" userId="3cb96175-246f-48f2-82b9-6a9724778518" providerId="ADAL" clId="{B6C61DBA-E49D-40D8-A136-95649E8013F2}" dt="2022-10-05T13:24:57.628" v="1443" actId="700"/>
          <ac:spMkLst>
            <pc:docMk/>
            <pc:sldMk cId="3727124836" sldId="272"/>
            <ac:spMk id="8" creationId="{26EC0DF5-0922-4D56-A489-EF1B5880FB38}"/>
          </ac:spMkLst>
        </pc:spChg>
        <pc:spChg chg="add del mod ord">
          <ac:chgData name="Veronika Spáčilová" userId="3cb96175-246f-48f2-82b9-6a9724778518" providerId="ADAL" clId="{B6C61DBA-E49D-40D8-A136-95649E8013F2}" dt="2022-10-05T13:25:04.741" v="1445" actId="700"/>
          <ac:spMkLst>
            <pc:docMk/>
            <pc:sldMk cId="3727124836" sldId="272"/>
            <ac:spMk id="9" creationId="{D4BEA14A-8C96-7336-8AA7-6F473002FF30}"/>
          </ac:spMkLst>
        </pc:spChg>
        <pc:spChg chg="add del mod ord">
          <ac:chgData name="Veronika Spáčilová" userId="3cb96175-246f-48f2-82b9-6a9724778518" providerId="ADAL" clId="{B6C61DBA-E49D-40D8-A136-95649E8013F2}" dt="2022-10-05T13:25:08.979" v="1446" actId="478"/>
          <ac:spMkLst>
            <pc:docMk/>
            <pc:sldMk cId="3727124836" sldId="272"/>
            <ac:spMk id="10" creationId="{22C65BC0-158B-657B-8A7B-6798D1436AEC}"/>
          </ac:spMkLst>
        </pc:spChg>
        <pc:spChg chg="add del mod ord">
          <ac:chgData name="Veronika Spáčilová" userId="3cb96175-246f-48f2-82b9-6a9724778518" providerId="ADAL" clId="{B6C61DBA-E49D-40D8-A136-95649E8013F2}" dt="2022-10-06T05:25:17.793" v="1792" actId="478"/>
          <ac:spMkLst>
            <pc:docMk/>
            <pc:sldMk cId="3727124836" sldId="272"/>
            <ac:spMk id="11" creationId="{CF2DC9AA-F3AC-225C-2CF5-4914F1FED6EE}"/>
          </ac:spMkLst>
        </pc:spChg>
        <pc:spChg chg="add del mod ord">
          <ac:chgData name="Veronika Spáčilová" userId="3cb96175-246f-48f2-82b9-6a9724778518" providerId="ADAL" clId="{B6C61DBA-E49D-40D8-A136-95649E8013F2}" dt="2022-10-06T05:25:19.994" v="1793" actId="478"/>
          <ac:spMkLst>
            <pc:docMk/>
            <pc:sldMk cId="3727124836" sldId="272"/>
            <ac:spMk id="12" creationId="{4D3FE2E7-19C9-C770-C8C1-AB7CF9488322}"/>
          </ac:spMkLst>
        </pc:spChg>
        <pc:picChg chg="add mod">
          <ac:chgData name="Veronika Spáčilová" userId="3cb96175-246f-48f2-82b9-6a9724778518" providerId="ADAL" clId="{B6C61DBA-E49D-40D8-A136-95649E8013F2}" dt="2022-10-05T13:25:11.400" v="1447" actId="1076"/>
          <ac:picMkLst>
            <pc:docMk/>
            <pc:sldMk cId="3727124836" sldId="272"/>
            <ac:picMk id="6" creationId="{A09C999E-E791-74C5-5A95-ADFF7AB9D272}"/>
          </ac:picMkLst>
        </pc:picChg>
      </pc:sldChg>
      <pc:sldChg chg="modSp new mod">
        <pc:chgData name="Veronika Spáčilová" userId="3cb96175-246f-48f2-82b9-6a9724778518" providerId="ADAL" clId="{B6C61DBA-E49D-40D8-A136-95649E8013F2}" dt="2022-10-05T13:25:23.822" v="1448"/>
        <pc:sldMkLst>
          <pc:docMk/>
          <pc:sldMk cId="3214730300" sldId="273"/>
        </pc:sldMkLst>
        <pc:spChg chg="mod">
          <ac:chgData name="Veronika Spáčilová" userId="3cb96175-246f-48f2-82b9-6a9724778518" providerId="ADAL" clId="{B6C61DBA-E49D-40D8-A136-95649E8013F2}" dt="2022-10-05T12:54:02.552" v="560" actId="20577"/>
          <ac:spMkLst>
            <pc:docMk/>
            <pc:sldMk cId="3214730300" sldId="273"/>
            <ac:spMk id="4" creationId="{8829498A-1BF9-03C2-8696-1306D1D0FE4B}"/>
          </ac:spMkLst>
        </pc:spChg>
        <pc:spChg chg="mod">
          <ac:chgData name="Veronika Spáčilová" userId="3cb96175-246f-48f2-82b9-6a9724778518" providerId="ADAL" clId="{B6C61DBA-E49D-40D8-A136-95649E8013F2}" dt="2022-10-05T13:25:23.822" v="1448"/>
          <ac:spMkLst>
            <pc:docMk/>
            <pc:sldMk cId="3214730300" sldId="273"/>
            <ac:spMk id="5" creationId="{73ED8449-33E7-FC6B-E7C6-A0691948EB57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6T05:29:16.464" v="1827" actId="14100"/>
        <pc:sldMkLst>
          <pc:docMk/>
          <pc:sldMk cId="456081148" sldId="274"/>
        </pc:sldMkLst>
        <pc:spChg chg="mod ord">
          <ac:chgData name="Veronika Spáčilová" userId="3cb96175-246f-48f2-82b9-6a9724778518" providerId="ADAL" clId="{B6C61DBA-E49D-40D8-A136-95649E8013F2}" dt="2022-10-06T05:28:32.449" v="1799" actId="700"/>
          <ac:spMkLst>
            <pc:docMk/>
            <pc:sldMk cId="456081148" sldId="274"/>
            <ac:spMk id="2" creationId="{4B1611AE-9825-3A0E-71F8-09D61651BEB4}"/>
          </ac:spMkLst>
        </pc:spChg>
        <pc:spChg chg="mod ord">
          <ac:chgData name="Veronika Spáčilová" userId="3cb96175-246f-48f2-82b9-6a9724778518" providerId="ADAL" clId="{B6C61DBA-E49D-40D8-A136-95649E8013F2}" dt="2022-10-06T05:28:32.449" v="1799" actId="700"/>
          <ac:spMkLst>
            <pc:docMk/>
            <pc:sldMk cId="456081148" sldId="274"/>
            <ac:spMk id="3" creationId="{E0772C46-C90D-10FC-C996-EE9071D14F65}"/>
          </ac:spMkLst>
        </pc:spChg>
        <pc:spChg chg="mod ord">
          <ac:chgData name="Veronika Spáčilová" userId="3cb96175-246f-48f2-82b9-6a9724778518" providerId="ADAL" clId="{B6C61DBA-E49D-40D8-A136-95649E8013F2}" dt="2022-10-06T05:28:32.449" v="1799" actId="700"/>
          <ac:spMkLst>
            <pc:docMk/>
            <pc:sldMk cId="456081148" sldId="274"/>
            <ac:spMk id="4" creationId="{DB4B0064-4EB0-6425-BD96-C19802E0C27D}"/>
          </ac:spMkLst>
        </pc:spChg>
        <pc:spChg chg="mod ord">
          <ac:chgData name="Veronika Spáčilová" userId="3cb96175-246f-48f2-82b9-6a9724778518" providerId="ADAL" clId="{B6C61DBA-E49D-40D8-A136-95649E8013F2}" dt="2022-10-06T05:29:04.635" v="1825" actId="404"/>
          <ac:spMkLst>
            <pc:docMk/>
            <pc:sldMk cId="456081148" sldId="274"/>
            <ac:spMk id="5" creationId="{106ACAF4-63F8-97A4-F110-697C379648D3}"/>
          </ac:spMkLst>
        </pc:spChg>
        <pc:spChg chg="add del mod ord">
          <ac:chgData name="Veronika Spáčilová" userId="3cb96175-246f-48f2-82b9-6a9724778518" providerId="ADAL" clId="{B6C61DBA-E49D-40D8-A136-95649E8013F2}" dt="2022-10-06T05:28:35" v="1800"/>
          <ac:spMkLst>
            <pc:docMk/>
            <pc:sldMk cId="456081148" sldId="274"/>
            <ac:spMk id="6" creationId="{5DEC95EB-B2CA-C000-9FDE-8FE49F176BF7}"/>
          </ac:spMkLst>
        </pc:spChg>
        <pc:spChg chg="add del mod ord">
          <ac:chgData name="Veronika Spáčilová" userId="3cb96175-246f-48f2-82b9-6a9724778518" providerId="ADAL" clId="{B6C61DBA-E49D-40D8-A136-95649E8013F2}" dt="2022-10-06T05:29:10.808" v="1826" actId="478"/>
          <ac:spMkLst>
            <pc:docMk/>
            <pc:sldMk cId="456081148" sldId="274"/>
            <ac:spMk id="7" creationId="{CF5B7F74-A0AE-BBE6-8BD4-4743B45DBE0D}"/>
          </ac:spMkLst>
        </pc:spChg>
        <pc:picChg chg="add mod">
          <ac:chgData name="Veronika Spáčilová" userId="3cb96175-246f-48f2-82b9-6a9724778518" providerId="ADAL" clId="{B6C61DBA-E49D-40D8-A136-95649E8013F2}" dt="2022-10-06T05:29:16.464" v="1827" actId="14100"/>
          <ac:picMkLst>
            <pc:docMk/>
            <pc:sldMk cId="456081148" sldId="274"/>
            <ac:picMk id="8" creationId="{BA17FDC6-89E1-F070-3381-9B57676C05A3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8:00:44.001" v="2415" actId="20577"/>
        <pc:sldMkLst>
          <pc:docMk/>
          <pc:sldMk cId="4212212603" sldId="275"/>
        </pc:sldMkLst>
        <pc:spChg chg="mod ord">
          <ac:chgData name="Veronika Spáčilová" userId="3cb96175-246f-48f2-82b9-6a9724778518" providerId="ADAL" clId="{B6C61DBA-E49D-40D8-A136-95649E8013F2}" dt="2022-10-06T05:29:55.734" v="1828" actId="700"/>
          <ac:spMkLst>
            <pc:docMk/>
            <pc:sldMk cId="4212212603" sldId="275"/>
            <ac:spMk id="2" creationId="{E2559996-F6D0-7631-C2B1-130AC3291334}"/>
          </ac:spMkLst>
        </pc:spChg>
        <pc:spChg chg="mod ord">
          <ac:chgData name="Veronika Spáčilová" userId="3cb96175-246f-48f2-82b9-6a9724778518" providerId="ADAL" clId="{B6C61DBA-E49D-40D8-A136-95649E8013F2}" dt="2022-10-06T05:29:55.734" v="1828" actId="700"/>
          <ac:spMkLst>
            <pc:docMk/>
            <pc:sldMk cId="4212212603" sldId="275"/>
            <ac:spMk id="3" creationId="{ADDCDF50-FFFC-EB06-F89E-0A35ED990AE3}"/>
          </ac:spMkLst>
        </pc:spChg>
        <pc:spChg chg="mod ord">
          <ac:chgData name="Veronika Spáčilová" userId="3cb96175-246f-48f2-82b9-6a9724778518" providerId="ADAL" clId="{B6C61DBA-E49D-40D8-A136-95649E8013F2}" dt="2022-10-06T05:29:55.734" v="1828" actId="700"/>
          <ac:spMkLst>
            <pc:docMk/>
            <pc:sldMk cId="4212212603" sldId="275"/>
            <ac:spMk id="4" creationId="{18185648-9400-B623-ECA2-91B26656D4DC}"/>
          </ac:spMkLst>
        </pc:spChg>
        <pc:spChg chg="mod ord">
          <ac:chgData name="Veronika Spáčilová" userId="3cb96175-246f-48f2-82b9-6a9724778518" providerId="ADAL" clId="{B6C61DBA-E49D-40D8-A136-95649E8013F2}" dt="2022-10-06T08:00:44.001" v="2415" actId="20577"/>
          <ac:spMkLst>
            <pc:docMk/>
            <pc:sldMk cId="4212212603" sldId="275"/>
            <ac:spMk id="5" creationId="{A3DD597B-C342-7262-6340-AADB02CD6487}"/>
          </ac:spMkLst>
        </pc:spChg>
        <pc:spChg chg="add del mod ord">
          <ac:chgData name="Veronika Spáčilová" userId="3cb96175-246f-48f2-82b9-6a9724778518" providerId="ADAL" clId="{B6C61DBA-E49D-40D8-A136-95649E8013F2}" dt="2022-10-06T05:29:58.059" v="1829"/>
          <ac:spMkLst>
            <pc:docMk/>
            <pc:sldMk cId="4212212603" sldId="275"/>
            <ac:spMk id="6" creationId="{8AA01242-243D-0DED-F578-E72745DD315C}"/>
          </ac:spMkLst>
        </pc:spChg>
        <pc:picChg chg="add mod">
          <ac:chgData name="Veronika Spáčilová" userId="3cb96175-246f-48f2-82b9-6a9724778518" providerId="ADAL" clId="{B6C61DBA-E49D-40D8-A136-95649E8013F2}" dt="2022-10-06T05:29:58.059" v="1829"/>
          <ac:picMkLst>
            <pc:docMk/>
            <pc:sldMk cId="4212212603" sldId="275"/>
            <ac:picMk id="7" creationId="{B96CFE3F-2402-E861-A616-A1DA9D4753ED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5:30:33.046" v="1835" actId="403"/>
        <pc:sldMkLst>
          <pc:docMk/>
          <pc:sldMk cId="3403508496" sldId="276"/>
        </pc:sldMkLst>
        <pc:spChg chg="mod ord">
          <ac:chgData name="Veronika Spáčilová" userId="3cb96175-246f-48f2-82b9-6a9724778518" providerId="ADAL" clId="{B6C61DBA-E49D-40D8-A136-95649E8013F2}" dt="2022-10-06T05:30:23.994" v="1830" actId="700"/>
          <ac:spMkLst>
            <pc:docMk/>
            <pc:sldMk cId="3403508496" sldId="276"/>
            <ac:spMk id="2" creationId="{DE769ED3-2371-CDAE-245A-5268CD5BA5F0}"/>
          </ac:spMkLst>
        </pc:spChg>
        <pc:spChg chg="mod ord">
          <ac:chgData name="Veronika Spáčilová" userId="3cb96175-246f-48f2-82b9-6a9724778518" providerId="ADAL" clId="{B6C61DBA-E49D-40D8-A136-95649E8013F2}" dt="2022-10-06T05:30:23.994" v="1830" actId="700"/>
          <ac:spMkLst>
            <pc:docMk/>
            <pc:sldMk cId="3403508496" sldId="276"/>
            <ac:spMk id="3" creationId="{6937712F-77EE-EBAC-B916-D2267D755F62}"/>
          </ac:spMkLst>
        </pc:spChg>
        <pc:spChg chg="mod ord">
          <ac:chgData name="Veronika Spáčilová" userId="3cb96175-246f-48f2-82b9-6a9724778518" providerId="ADAL" clId="{B6C61DBA-E49D-40D8-A136-95649E8013F2}" dt="2022-10-06T05:30:23.994" v="1830" actId="700"/>
          <ac:spMkLst>
            <pc:docMk/>
            <pc:sldMk cId="3403508496" sldId="276"/>
            <ac:spMk id="4" creationId="{EA037769-B821-E66F-A3D8-8CED1234D2EC}"/>
          </ac:spMkLst>
        </pc:spChg>
        <pc:spChg chg="mod ord">
          <ac:chgData name="Veronika Spáčilová" userId="3cb96175-246f-48f2-82b9-6a9724778518" providerId="ADAL" clId="{B6C61DBA-E49D-40D8-A136-95649E8013F2}" dt="2022-10-06T05:30:33.046" v="1835" actId="403"/>
          <ac:spMkLst>
            <pc:docMk/>
            <pc:sldMk cId="3403508496" sldId="276"/>
            <ac:spMk id="5" creationId="{8E6368C7-08C5-2965-FF88-3EADBA4FFD2B}"/>
          </ac:spMkLst>
        </pc:spChg>
        <pc:spChg chg="add del mod ord">
          <ac:chgData name="Veronika Spáčilová" userId="3cb96175-246f-48f2-82b9-6a9724778518" providerId="ADAL" clId="{B6C61DBA-E49D-40D8-A136-95649E8013F2}" dt="2022-10-06T05:30:26.090" v="1831"/>
          <ac:spMkLst>
            <pc:docMk/>
            <pc:sldMk cId="3403508496" sldId="276"/>
            <ac:spMk id="6" creationId="{B6D8DDCC-30F8-6F79-934E-357FFC834B87}"/>
          </ac:spMkLst>
        </pc:spChg>
        <pc:picChg chg="add mod">
          <ac:chgData name="Veronika Spáčilová" userId="3cb96175-246f-48f2-82b9-6a9724778518" providerId="ADAL" clId="{B6C61DBA-E49D-40D8-A136-95649E8013F2}" dt="2022-10-06T05:30:26.090" v="1831"/>
          <ac:picMkLst>
            <pc:docMk/>
            <pc:sldMk cId="3403508496" sldId="276"/>
            <ac:picMk id="7" creationId="{5A4BC3D8-BDA6-184C-1550-1AA98EE9B4A3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8:01:27.258" v="2416" actId="5793"/>
        <pc:sldMkLst>
          <pc:docMk/>
          <pc:sldMk cId="681788393" sldId="277"/>
        </pc:sldMkLst>
        <pc:spChg chg="mod ord">
          <ac:chgData name="Veronika Spáčilová" userId="3cb96175-246f-48f2-82b9-6a9724778518" providerId="ADAL" clId="{B6C61DBA-E49D-40D8-A136-95649E8013F2}" dt="2022-10-06T05:30:51.018" v="1836" actId="700"/>
          <ac:spMkLst>
            <pc:docMk/>
            <pc:sldMk cId="681788393" sldId="277"/>
            <ac:spMk id="2" creationId="{9EE1FB48-5FF4-0F79-66D3-609A25397B36}"/>
          </ac:spMkLst>
        </pc:spChg>
        <pc:spChg chg="mod ord">
          <ac:chgData name="Veronika Spáčilová" userId="3cb96175-246f-48f2-82b9-6a9724778518" providerId="ADAL" clId="{B6C61DBA-E49D-40D8-A136-95649E8013F2}" dt="2022-10-06T05:30:51.018" v="1836" actId="700"/>
          <ac:spMkLst>
            <pc:docMk/>
            <pc:sldMk cId="681788393" sldId="277"/>
            <ac:spMk id="3" creationId="{47AD3570-D990-65F5-45FC-5F8EDDFA4DA2}"/>
          </ac:spMkLst>
        </pc:spChg>
        <pc:spChg chg="mod ord">
          <ac:chgData name="Veronika Spáčilová" userId="3cb96175-246f-48f2-82b9-6a9724778518" providerId="ADAL" clId="{B6C61DBA-E49D-40D8-A136-95649E8013F2}" dt="2022-10-06T05:30:51.018" v="1836" actId="700"/>
          <ac:spMkLst>
            <pc:docMk/>
            <pc:sldMk cId="681788393" sldId="277"/>
            <ac:spMk id="4" creationId="{BFBC72C7-1C73-B802-E58E-31D055CCC346}"/>
          </ac:spMkLst>
        </pc:spChg>
        <pc:spChg chg="mod ord">
          <ac:chgData name="Veronika Spáčilová" userId="3cb96175-246f-48f2-82b9-6a9724778518" providerId="ADAL" clId="{B6C61DBA-E49D-40D8-A136-95649E8013F2}" dt="2022-10-06T08:01:27.258" v="2416" actId="5793"/>
          <ac:spMkLst>
            <pc:docMk/>
            <pc:sldMk cId="681788393" sldId="277"/>
            <ac:spMk id="5" creationId="{D9E5B7F9-EF77-9C3A-2D14-F0566B7F2808}"/>
          </ac:spMkLst>
        </pc:spChg>
        <pc:spChg chg="add del mod ord">
          <ac:chgData name="Veronika Spáčilová" userId="3cb96175-246f-48f2-82b9-6a9724778518" providerId="ADAL" clId="{B6C61DBA-E49D-40D8-A136-95649E8013F2}" dt="2022-10-06T05:30:53.269" v="1837"/>
          <ac:spMkLst>
            <pc:docMk/>
            <pc:sldMk cId="681788393" sldId="277"/>
            <ac:spMk id="6" creationId="{5FA52F5A-A13D-7B51-A73E-55D3DC5536D3}"/>
          </ac:spMkLst>
        </pc:spChg>
        <pc:picChg chg="add mod">
          <ac:chgData name="Veronika Spáčilová" userId="3cb96175-246f-48f2-82b9-6a9724778518" providerId="ADAL" clId="{B6C61DBA-E49D-40D8-A136-95649E8013F2}" dt="2022-10-06T05:30:53.269" v="1837"/>
          <ac:picMkLst>
            <pc:docMk/>
            <pc:sldMk cId="681788393" sldId="277"/>
            <ac:picMk id="7" creationId="{1214A4F7-8CDA-FB5D-990F-E1F4F8380A7F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8:02:08.101" v="2421" actId="20577"/>
        <pc:sldMkLst>
          <pc:docMk/>
          <pc:sldMk cId="1945147033" sldId="278"/>
        </pc:sldMkLst>
        <pc:spChg chg="mod ord">
          <ac:chgData name="Veronika Spáčilová" userId="3cb96175-246f-48f2-82b9-6a9724778518" providerId="ADAL" clId="{B6C61DBA-E49D-40D8-A136-95649E8013F2}" dt="2022-10-06T05:31:21.972" v="1839" actId="700"/>
          <ac:spMkLst>
            <pc:docMk/>
            <pc:sldMk cId="1945147033" sldId="278"/>
            <ac:spMk id="2" creationId="{F45414CD-1046-30E7-F675-60EF4E4AFE74}"/>
          </ac:spMkLst>
        </pc:spChg>
        <pc:spChg chg="mod ord">
          <ac:chgData name="Veronika Spáčilová" userId="3cb96175-246f-48f2-82b9-6a9724778518" providerId="ADAL" clId="{B6C61DBA-E49D-40D8-A136-95649E8013F2}" dt="2022-10-06T05:31:21.972" v="1839" actId="700"/>
          <ac:spMkLst>
            <pc:docMk/>
            <pc:sldMk cId="1945147033" sldId="278"/>
            <ac:spMk id="3" creationId="{B903C7F5-DB35-F214-38AC-B7390B64FAA6}"/>
          </ac:spMkLst>
        </pc:spChg>
        <pc:spChg chg="mod ord">
          <ac:chgData name="Veronika Spáčilová" userId="3cb96175-246f-48f2-82b9-6a9724778518" providerId="ADAL" clId="{B6C61DBA-E49D-40D8-A136-95649E8013F2}" dt="2022-10-06T05:31:21.972" v="1839" actId="700"/>
          <ac:spMkLst>
            <pc:docMk/>
            <pc:sldMk cId="1945147033" sldId="278"/>
            <ac:spMk id="4" creationId="{E6673EB2-71A6-018D-BCF5-9135CFC181A7}"/>
          </ac:spMkLst>
        </pc:spChg>
        <pc:spChg chg="mod ord">
          <ac:chgData name="Veronika Spáčilová" userId="3cb96175-246f-48f2-82b9-6a9724778518" providerId="ADAL" clId="{B6C61DBA-E49D-40D8-A136-95649E8013F2}" dt="2022-10-06T08:02:08.101" v="2421" actId="20577"/>
          <ac:spMkLst>
            <pc:docMk/>
            <pc:sldMk cId="1945147033" sldId="278"/>
            <ac:spMk id="5" creationId="{132B3E8B-2B05-46E0-D098-2DA72795D4F4}"/>
          </ac:spMkLst>
        </pc:spChg>
        <pc:spChg chg="add del mod ord">
          <ac:chgData name="Veronika Spáčilová" userId="3cb96175-246f-48f2-82b9-6a9724778518" providerId="ADAL" clId="{B6C61DBA-E49D-40D8-A136-95649E8013F2}" dt="2022-10-06T05:31:23.774" v="1840"/>
          <ac:spMkLst>
            <pc:docMk/>
            <pc:sldMk cId="1945147033" sldId="278"/>
            <ac:spMk id="6" creationId="{344177A4-10A0-8AF0-ACF8-6D8AFA9A18ED}"/>
          </ac:spMkLst>
        </pc:spChg>
        <pc:picChg chg="add mod">
          <ac:chgData name="Veronika Spáčilová" userId="3cb96175-246f-48f2-82b9-6a9724778518" providerId="ADAL" clId="{B6C61DBA-E49D-40D8-A136-95649E8013F2}" dt="2022-10-06T05:31:23.774" v="1840"/>
          <ac:picMkLst>
            <pc:docMk/>
            <pc:sldMk cId="1945147033" sldId="278"/>
            <ac:picMk id="7" creationId="{2CCC2C2A-5700-A93B-21D7-744E74D963D0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5:31:55.178" v="1844" actId="404"/>
        <pc:sldMkLst>
          <pc:docMk/>
          <pc:sldMk cId="2813662378" sldId="279"/>
        </pc:sldMkLst>
        <pc:spChg chg="mod ord">
          <ac:chgData name="Veronika Spáčilová" userId="3cb96175-246f-48f2-82b9-6a9724778518" providerId="ADAL" clId="{B6C61DBA-E49D-40D8-A136-95649E8013F2}" dt="2022-10-06T05:31:47.303" v="1842" actId="700"/>
          <ac:spMkLst>
            <pc:docMk/>
            <pc:sldMk cId="2813662378" sldId="279"/>
            <ac:spMk id="2" creationId="{62893115-EFFC-673B-9A34-2E5E97CBFE2A}"/>
          </ac:spMkLst>
        </pc:spChg>
        <pc:spChg chg="mod ord">
          <ac:chgData name="Veronika Spáčilová" userId="3cb96175-246f-48f2-82b9-6a9724778518" providerId="ADAL" clId="{B6C61DBA-E49D-40D8-A136-95649E8013F2}" dt="2022-10-06T05:31:47.303" v="1842" actId="700"/>
          <ac:spMkLst>
            <pc:docMk/>
            <pc:sldMk cId="2813662378" sldId="279"/>
            <ac:spMk id="3" creationId="{C6D78A5C-25B4-B004-D8E8-8F14A8823725}"/>
          </ac:spMkLst>
        </pc:spChg>
        <pc:spChg chg="mod ord">
          <ac:chgData name="Veronika Spáčilová" userId="3cb96175-246f-48f2-82b9-6a9724778518" providerId="ADAL" clId="{B6C61DBA-E49D-40D8-A136-95649E8013F2}" dt="2022-10-06T05:31:47.303" v="1842" actId="700"/>
          <ac:spMkLst>
            <pc:docMk/>
            <pc:sldMk cId="2813662378" sldId="279"/>
            <ac:spMk id="4" creationId="{C70BB32A-5CDD-75B9-5327-B7970FDA5434}"/>
          </ac:spMkLst>
        </pc:spChg>
        <pc:spChg chg="mod ord">
          <ac:chgData name="Veronika Spáčilová" userId="3cb96175-246f-48f2-82b9-6a9724778518" providerId="ADAL" clId="{B6C61DBA-E49D-40D8-A136-95649E8013F2}" dt="2022-10-06T05:31:55.178" v="1844" actId="404"/>
          <ac:spMkLst>
            <pc:docMk/>
            <pc:sldMk cId="2813662378" sldId="279"/>
            <ac:spMk id="5" creationId="{BDD29A16-EF05-E32D-8627-65306B2E7155}"/>
          </ac:spMkLst>
        </pc:spChg>
        <pc:spChg chg="add del mod ord">
          <ac:chgData name="Veronika Spáčilová" userId="3cb96175-246f-48f2-82b9-6a9724778518" providerId="ADAL" clId="{B6C61DBA-E49D-40D8-A136-95649E8013F2}" dt="2022-10-06T05:31:48.887" v="1843"/>
          <ac:spMkLst>
            <pc:docMk/>
            <pc:sldMk cId="2813662378" sldId="279"/>
            <ac:spMk id="6" creationId="{0B0B61CD-292C-F96D-3387-B97080297D15}"/>
          </ac:spMkLst>
        </pc:spChg>
        <pc:picChg chg="add mod">
          <ac:chgData name="Veronika Spáčilová" userId="3cb96175-246f-48f2-82b9-6a9724778518" providerId="ADAL" clId="{B6C61DBA-E49D-40D8-A136-95649E8013F2}" dt="2022-10-06T05:31:48.887" v="1843"/>
          <ac:picMkLst>
            <pc:docMk/>
            <pc:sldMk cId="2813662378" sldId="279"/>
            <ac:picMk id="7" creationId="{5C922A3C-5D88-6F27-D0AE-3BD79319A69F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5:33:04.470" v="1850" actId="948"/>
        <pc:sldMkLst>
          <pc:docMk/>
          <pc:sldMk cId="2214798688" sldId="280"/>
        </pc:sldMkLst>
        <pc:spChg chg="mod ord">
          <ac:chgData name="Veronika Spáčilová" userId="3cb96175-246f-48f2-82b9-6a9724778518" providerId="ADAL" clId="{B6C61DBA-E49D-40D8-A136-95649E8013F2}" dt="2022-10-06T05:32:11.771" v="1845" actId="700"/>
          <ac:spMkLst>
            <pc:docMk/>
            <pc:sldMk cId="2214798688" sldId="280"/>
            <ac:spMk id="2" creationId="{052059DD-0B69-457C-5284-22300990FD15}"/>
          </ac:spMkLst>
        </pc:spChg>
        <pc:spChg chg="mod ord">
          <ac:chgData name="Veronika Spáčilová" userId="3cb96175-246f-48f2-82b9-6a9724778518" providerId="ADAL" clId="{B6C61DBA-E49D-40D8-A136-95649E8013F2}" dt="2022-10-06T05:32:11.771" v="1845" actId="700"/>
          <ac:spMkLst>
            <pc:docMk/>
            <pc:sldMk cId="2214798688" sldId="280"/>
            <ac:spMk id="3" creationId="{5A146162-C545-6C08-2AF6-1A03B057BE03}"/>
          </ac:spMkLst>
        </pc:spChg>
        <pc:spChg chg="mod ord">
          <ac:chgData name="Veronika Spáčilová" userId="3cb96175-246f-48f2-82b9-6a9724778518" providerId="ADAL" clId="{B6C61DBA-E49D-40D8-A136-95649E8013F2}" dt="2022-10-06T05:32:11.771" v="1845" actId="700"/>
          <ac:spMkLst>
            <pc:docMk/>
            <pc:sldMk cId="2214798688" sldId="280"/>
            <ac:spMk id="4" creationId="{0EB740CC-77C4-3F35-AD5E-4D223336D096}"/>
          </ac:spMkLst>
        </pc:spChg>
        <pc:spChg chg="mod ord">
          <ac:chgData name="Veronika Spáčilová" userId="3cb96175-246f-48f2-82b9-6a9724778518" providerId="ADAL" clId="{B6C61DBA-E49D-40D8-A136-95649E8013F2}" dt="2022-10-06T05:33:04.470" v="1850" actId="948"/>
          <ac:spMkLst>
            <pc:docMk/>
            <pc:sldMk cId="2214798688" sldId="280"/>
            <ac:spMk id="5" creationId="{15867591-4A6B-8BF7-9697-4F11E077E68D}"/>
          </ac:spMkLst>
        </pc:spChg>
        <pc:spChg chg="add del mod ord">
          <ac:chgData name="Veronika Spáčilová" userId="3cb96175-246f-48f2-82b9-6a9724778518" providerId="ADAL" clId="{B6C61DBA-E49D-40D8-A136-95649E8013F2}" dt="2022-10-06T05:32:13.492" v="1846"/>
          <ac:spMkLst>
            <pc:docMk/>
            <pc:sldMk cId="2214798688" sldId="280"/>
            <ac:spMk id="6" creationId="{AF2DA067-839F-4247-1798-81A360E74488}"/>
          </ac:spMkLst>
        </pc:spChg>
        <pc:picChg chg="add mod">
          <ac:chgData name="Veronika Spáčilová" userId="3cb96175-246f-48f2-82b9-6a9724778518" providerId="ADAL" clId="{B6C61DBA-E49D-40D8-A136-95649E8013F2}" dt="2022-10-06T05:32:13.492" v="1846"/>
          <ac:picMkLst>
            <pc:docMk/>
            <pc:sldMk cId="2214798688" sldId="280"/>
            <ac:picMk id="7" creationId="{D4848D14-7BB9-25DB-AED0-07B67C03F022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5:33:39.801" v="1854" actId="2710"/>
        <pc:sldMkLst>
          <pc:docMk/>
          <pc:sldMk cId="4072846008" sldId="281"/>
        </pc:sldMkLst>
        <pc:spChg chg="mod ord">
          <ac:chgData name="Veronika Spáčilová" userId="3cb96175-246f-48f2-82b9-6a9724778518" providerId="ADAL" clId="{B6C61DBA-E49D-40D8-A136-95649E8013F2}" dt="2022-10-06T05:33:21.933" v="1851" actId="700"/>
          <ac:spMkLst>
            <pc:docMk/>
            <pc:sldMk cId="4072846008" sldId="281"/>
            <ac:spMk id="2" creationId="{C9E6D54D-DA3A-5EC9-67B5-52CDC3D6D0EF}"/>
          </ac:spMkLst>
        </pc:spChg>
        <pc:spChg chg="mod ord">
          <ac:chgData name="Veronika Spáčilová" userId="3cb96175-246f-48f2-82b9-6a9724778518" providerId="ADAL" clId="{B6C61DBA-E49D-40D8-A136-95649E8013F2}" dt="2022-10-06T05:33:21.933" v="1851" actId="700"/>
          <ac:spMkLst>
            <pc:docMk/>
            <pc:sldMk cId="4072846008" sldId="281"/>
            <ac:spMk id="3" creationId="{FE5B6975-ED40-F7A9-D645-3CB0055AD79A}"/>
          </ac:spMkLst>
        </pc:spChg>
        <pc:spChg chg="mod ord">
          <ac:chgData name="Veronika Spáčilová" userId="3cb96175-246f-48f2-82b9-6a9724778518" providerId="ADAL" clId="{B6C61DBA-E49D-40D8-A136-95649E8013F2}" dt="2022-10-06T05:33:21.933" v="1851" actId="700"/>
          <ac:spMkLst>
            <pc:docMk/>
            <pc:sldMk cId="4072846008" sldId="281"/>
            <ac:spMk id="4" creationId="{7237DE32-A440-7E48-8C52-6D895FC0A153}"/>
          </ac:spMkLst>
        </pc:spChg>
        <pc:spChg chg="mod ord">
          <ac:chgData name="Veronika Spáčilová" userId="3cb96175-246f-48f2-82b9-6a9724778518" providerId="ADAL" clId="{B6C61DBA-E49D-40D8-A136-95649E8013F2}" dt="2022-10-06T05:33:39.801" v="1854" actId="2710"/>
          <ac:spMkLst>
            <pc:docMk/>
            <pc:sldMk cId="4072846008" sldId="281"/>
            <ac:spMk id="5" creationId="{27B1F095-6EE5-3D0E-6F66-14DC61957EF0}"/>
          </ac:spMkLst>
        </pc:spChg>
        <pc:spChg chg="add del mod ord">
          <ac:chgData name="Veronika Spáčilová" userId="3cb96175-246f-48f2-82b9-6a9724778518" providerId="ADAL" clId="{B6C61DBA-E49D-40D8-A136-95649E8013F2}" dt="2022-10-06T05:33:24.118" v="1852"/>
          <ac:spMkLst>
            <pc:docMk/>
            <pc:sldMk cId="4072846008" sldId="281"/>
            <ac:spMk id="6" creationId="{9C719562-5AB9-5F03-C406-2DEA830B9830}"/>
          </ac:spMkLst>
        </pc:spChg>
        <pc:picChg chg="add mod">
          <ac:chgData name="Veronika Spáčilová" userId="3cb96175-246f-48f2-82b9-6a9724778518" providerId="ADAL" clId="{B6C61DBA-E49D-40D8-A136-95649E8013F2}" dt="2022-10-06T05:33:24.118" v="1852"/>
          <ac:picMkLst>
            <pc:docMk/>
            <pc:sldMk cId="4072846008" sldId="281"/>
            <ac:picMk id="7" creationId="{7DCE6198-CA7F-EE39-DDA0-88B13C93B6C6}"/>
          </ac:picMkLst>
        </pc:picChg>
      </pc:sldChg>
      <pc:sldChg chg="addSp modSp new mod">
        <pc:chgData name="Veronika Spáčilová" userId="3cb96175-246f-48f2-82b9-6a9724778518" providerId="ADAL" clId="{B6C61DBA-E49D-40D8-A136-95649E8013F2}" dt="2022-10-06T08:02:49.077" v="2423" actId="12"/>
        <pc:sldMkLst>
          <pc:docMk/>
          <pc:sldMk cId="2646151326" sldId="282"/>
        </pc:sldMkLst>
        <pc:spChg chg="mod">
          <ac:chgData name="Veronika Spáčilová" userId="3cb96175-246f-48f2-82b9-6a9724778518" providerId="ADAL" clId="{B6C61DBA-E49D-40D8-A136-95649E8013F2}" dt="2022-10-05T12:56:12.694" v="658" actId="20577"/>
          <ac:spMkLst>
            <pc:docMk/>
            <pc:sldMk cId="2646151326" sldId="282"/>
            <ac:spMk id="4" creationId="{71AD9894-B117-D16E-C830-77C883DEB0E1}"/>
          </ac:spMkLst>
        </pc:spChg>
        <pc:spChg chg="mod">
          <ac:chgData name="Veronika Spáčilová" userId="3cb96175-246f-48f2-82b9-6a9724778518" providerId="ADAL" clId="{B6C61DBA-E49D-40D8-A136-95649E8013F2}" dt="2022-10-06T08:02:49.077" v="2423" actId="12"/>
          <ac:spMkLst>
            <pc:docMk/>
            <pc:sldMk cId="2646151326" sldId="282"/>
            <ac:spMk id="5" creationId="{3479A393-238D-411D-5E36-E1D20E5FBFBA}"/>
          </ac:spMkLst>
        </pc:spChg>
        <pc:picChg chg="add mod">
          <ac:chgData name="Veronika Spáčilová" userId="3cb96175-246f-48f2-82b9-6a9724778518" providerId="ADAL" clId="{B6C61DBA-E49D-40D8-A136-95649E8013F2}" dt="2022-10-05T13:27:13.944" v="1462" actId="1076"/>
          <ac:picMkLst>
            <pc:docMk/>
            <pc:sldMk cId="2646151326" sldId="282"/>
            <ac:picMk id="6" creationId="{B94D1D0B-F7D6-8545-5E9F-AEBA3614BFB5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8:03:51.711" v="2427" actId="12"/>
        <pc:sldMkLst>
          <pc:docMk/>
          <pc:sldMk cId="4173843969" sldId="283"/>
        </pc:sldMkLst>
        <pc:spChg chg="mod ord">
          <ac:chgData name="Veronika Spáčilová" userId="3cb96175-246f-48f2-82b9-6a9724778518" providerId="ADAL" clId="{B6C61DBA-E49D-40D8-A136-95649E8013F2}" dt="2022-10-05T18:45:51.606" v="1463" actId="700"/>
          <ac:spMkLst>
            <pc:docMk/>
            <pc:sldMk cId="4173843969" sldId="283"/>
            <ac:spMk id="2" creationId="{9CC95F54-6283-4577-7DCE-A5D67EA712D6}"/>
          </ac:spMkLst>
        </pc:spChg>
        <pc:spChg chg="mod ord">
          <ac:chgData name="Veronika Spáčilová" userId="3cb96175-246f-48f2-82b9-6a9724778518" providerId="ADAL" clId="{B6C61DBA-E49D-40D8-A136-95649E8013F2}" dt="2022-10-05T18:45:51.606" v="1463" actId="700"/>
          <ac:spMkLst>
            <pc:docMk/>
            <pc:sldMk cId="4173843969" sldId="283"/>
            <ac:spMk id="3" creationId="{6B6517AD-6DD7-7093-C82F-5F483653D78B}"/>
          </ac:spMkLst>
        </pc:spChg>
        <pc:spChg chg="mod ord">
          <ac:chgData name="Veronika Spáčilová" userId="3cb96175-246f-48f2-82b9-6a9724778518" providerId="ADAL" clId="{B6C61DBA-E49D-40D8-A136-95649E8013F2}" dt="2022-10-05T18:45:51.606" v="1463" actId="700"/>
          <ac:spMkLst>
            <pc:docMk/>
            <pc:sldMk cId="4173843969" sldId="283"/>
            <ac:spMk id="4" creationId="{F7064BD9-4028-4602-B3AE-842F7DEF2E4C}"/>
          </ac:spMkLst>
        </pc:spChg>
        <pc:spChg chg="del mod ord">
          <ac:chgData name="Veronika Spáčilová" userId="3cb96175-246f-48f2-82b9-6a9724778518" providerId="ADAL" clId="{B6C61DBA-E49D-40D8-A136-95649E8013F2}" dt="2022-10-05T18:45:51.606" v="1463" actId="700"/>
          <ac:spMkLst>
            <pc:docMk/>
            <pc:sldMk cId="4173843969" sldId="283"/>
            <ac:spMk id="5" creationId="{AD941E15-9079-2DCD-2F07-C0B5413F573F}"/>
          </ac:spMkLst>
        </pc:spChg>
        <pc:spChg chg="add mod ord">
          <ac:chgData name="Veronika Spáčilová" userId="3cb96175-246f-48f2-82b9-6a9724778518" providerId="ADAL" clId="{B6C61DBA-E49D-40D8-A136-95649E8013F2}" dt="2022-10-06T08:03:51.711" v="2427" actId="12"/>
          <ac:spMkLst>
            <pc:docMk/>
            <pc:sldMk cId="4173843969" sldId="283"/>
            <ac:spMk id="6" creationId="{557E9424-0B95-5028-8D9C-EE122FCB3300}"/>
          </ac:spMkLst>
        </pc:spChg>
        <pc:spChg chg="add mod ord">
          <ac:chgData name="Veronika Spáčilová" userId="3cb96175-246f-48f2-82b9-6a9724778518" providerId="ADAL" clId="{B6C61DBA-E49D-40D8-A136-95649E8013F2}" dt="2022-10-06T08:03:29.257" v="2426" actId="12"/>
          <ac:spMkLst>
            <pc:docMk/>
            <pc:sldMk cId="4173843969" sldId="283"/>
            <ac:spMk id="7" creationId="{ED94987C-A63D-48FF-B0A8-A01DAF4D75D1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6T05:36:34.840" v="1898" actId="1036"/>
        <pc:sldMkLst>
          <pc:docMk/>
          <pc:sldMk cId="719684509" sldId="284"/>
        </pc:sldMkLst>
        <pc:spChg chg="mod ord">
          <ac:chgData name="Veronika Spáčilová" userId="3cb96175-246f-48f2-82b9-6a9724778518" providerId="ADAL" clId="{B6C61DBA-E49D-40D8-A136-95649E8013F2}" dt="2022-10-06T05:36:13.186" v="1877" actId="700"/>
          <ac:spMkLst>
            <pc:docMk/>
            <pc:sldMk cId="719684509" sldId="284"/>
            <ac:spMk id="2" creationId="{80AE02A6-F79F-7470-368F-5EF0BB8CE0F7}"/>
          </ac:spMkLst>
        </pc:spChg>
        <pc:spChg chg="mod ord">
          <ac:chgData name="Veronika Spáčilová" userId="3cb96175-246f-48f2-82b9-6a9724778518" providerId="ADAL" clId="{B6C61DBA-E49D-40D8-A136-95649E8013F2}" dt="2022-10-06T05:36:13.186" v="1877" actId="700"/>
          <ac:spMkLst>
            <pc:docMk/>
            <pc:sldMk cId="719684509" sldId="284"/>
            <ac:spMk id="3" creationId="{E0CBE086-BC21-7404-90A5-EB614FF212D2}"/>
          </ac:spMkLst>
        </pc:spChg>
        <pc:spChg chg="mod ord">
          <ac:chgData name="Veronika Spáčilová" userId="3cb96175-246f-48f2-82b9-6a9724778518" providerId="ADAL" clId="{B6C61DBA-E49D-40D8-A136-95649E8013F2}" dt="2022-10-06T05:36:13.186" v="1877" actId="700"/>
          <ac:spMkLst>
            <pc:docMk/>
            <pc:sldMk cId="719684509" sldId="284"/>
            <ac:spMk id="4" creationId="{0B9A8EEF-4C23-8B4C-10A8-E5CF87173609}"/>
          </ac:spMkLst>
        </pc:spChg>
        <pc:spChg chg="mod ord">
          <ac:chgData name="Veronika Spáčilová" userId="3cb96175-246f-48f2-82b9-6a9724778518" providerId="ADAL" clId="{B6C61DBA-E49D-40D8-A136-95649E8013F2}" dt="2022-10-06T05:36:34.840" v="1898" actId="1036"/>
          <ac:spMkLst>
            <pc:docMk/>
            <pc:sldMk cId="719684509" sldId="284"/>
            <ac:spMk id="5" creationId="{A3F1AEE6-148E-B922-DC0A-43721306E780}"/>
          </ac:spMkLst>
        </pc:spChg>
        <pc:spChg chg="add del mod ord">
          <ac:chgData name="Veronika Spáčilová" userId="3cb96175-246f-48f2-82b9-6a9724778518" providerId="ADAL" clId="{B6C61DBA-E49D-40D8-A136-95649E8013F2}" dt="2022-10-06T05:36:15.117" v="1878"/>
          <ac:spMkLst>
            <pc:docMk/>
            <pc:sldMk cId="719684509" sldId="284"/>
            <ac:spMk id="6" creationId="{5859EB95-350A-1A28-58CD-0C34872E97FD}"/>
          </ac:spMkLst>
        </pc:spChg>
        <pc:picChg chg="add mod">
          <ac:chgData name="Veronika Spáčilová" userId="3cb96175-246f-48f2-82b9-6a9724778518" providerId="ADAL" clId="{B6C61DBA-E49D-40D8-A136-95649E8013F2}" dt="2022-10-06T05:36:28.614" v="1879" actId="14100"/>
          <ac:picMkLst>
            <pc:docMk/>
            <pc:sldMk cId="719684509" sldId="284"/>
            <ac:picMk id="7" creationId="{5EE21D9A-D64A-55E5-5A27-AD432A4F8BA3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5T12:57:20.913" v="708" actId="20577"/>
        <pc:sldMkLst>
          <pc:docMk/>
          <pc:sldMk cId="2740462287" sldId="285"/>
        </pc:sldMkLst>
        <pc:spChg chg="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2" creationId="{51ABB38B-E577-4D20-9E88-2107626DD527}"/>
          </ac:spMkLst>
        </pc:spChg>
        <pc:spChg chg="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3" creationId="{27813F5D-85D6-A47C-DD4F-8B3466723ADE}"/>
          </ac:spMkLst>
        </pc:spChg>
        <pc:spChg chg="del 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4" creationId="{856E2876-C349-6C5C-3F6A-D140CCEB2164}"/>
          </ac:spMkLst>
        </pc:spChg>
        <pc:spChg chg="del 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5" creationId="{2A1C7970-3224-AAF7-4EAA-494B303BA4A7}"/>
          </ac:spMkLst>
        </pc:spChg>
        <pc:spChg chg="add mod ord">
          <ac:chgData name="Veronika Spáčilová" userId="3cb96175-246f-48f2-82b9-6a9724778518" providerId="ADAL" clId="{B6C61DBA-E49D-40D8-A136-95649E8013F2}" dt="2022-10-05T12:57:20.913" v="708" actId="20577"/>
          <ac:spMkLst>
            <pc:docMk/>
            <pc:sldMk cId="2740462287" sldId="285"/>
            <ac:spMk id="6" creationId="{25ECBD95-2ACB-693E-04DE-FD493F341B55}"/>
          </ac:spMkLst>
        </pc:spChg>
        <pc:spChg chg="add 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7" creationId="{EE9DC766-07D0-50BD-EB59-256A74B4044A}"/>
          </ac:spMkLst>
        </pc:spChg>
        <pc:spChg chg="add mod ord">
          <ac:chgData name="Veronika Spáčilová" userId="3cb96175-246f-48f2-82b9-6a9724778518" providerId="ADAL" clId="{B6C61DBA-E49D-40D8-A136-95649E8013F2}" dt="2022-10-05T12:57:15.076" v="694" actId="700"/>
          <ac:spMkLst>
            <pc:docMk/>
            <pc:sldMk cId="2740462287" sldId="285"/>
            <ac:spMk id="8" creationId="{ACFEE7FB-71F8-71DF-A6F6-C54AF8C14869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38:49.021" v="1932" actId="20577"/>
        <pc:sldMkLst>
          <pc:docMk/>
          <pc:sldMk cId="1691226065" sldId="286"/>
        </pc:sldMkLst>
        <pc:spChg chg="mod">
          <ac:chgData name="Veronika Spáčilová" userId="3cb96175-246f-48f2-82b9-6a9724778518" providerId="ADAL" clId="{B6C61DBA-E49D-40D8-A136-95649E8013F2}" dt="2022-10-05T12:57:30.565" v="722" actId="20577"/>
          <ac:spMkLst>
            <pc:docMk/>
            <pc:sldMk cId="1691226065" sldId="286"/>
            <ac:spMk id="4" creationId="{CE1581CF-1178-D8B5-B754-D939575DFDCE}"/>
          </ac:spMkLst>
        </pc:spChg>
        <pc:spChg chg="mod">
          <ac:chgData name="Veronika Spáčilová" userId="3cb96175-246f-48f2-82b9-6a9724778518" providerId="ADAL" clId="{B6C61DBA-E49D-40D8-A136-95649E8013F2}" dt="2022-10-06T05:38:49.021" v="1932" actId="20577"/>
          <ac:spMkLst>
            <pc:docMk/>
            <pc:sldMk cId="1691226065" sldId="286"/>
            <ac:spMk id="5" creationId="{90114012-769B-793A-90F2-981C1BF05953}"/>
          </ac:spMkLst>
        </pc:spChg>
      </pc:sldChg>
      <pc:sldChg chg="addSp modSp new mod modAnim">
        <pc:chgData name="Veronika Spáčilová" userId="3cb96175-246f-48f2-82b9-6a9724778518" providerId="ADAL" clId="{B6C61DBA-E49D-40D8-A136-95649E8013F2}" dt="2022-10-06T05:39:19.525" v="1933" actId="2711"/>
        <pc:sldMkLst>
          <pc:docMk/>
          <pc:sldMk cId="974024459" sldId="287"/>
        </pc:sldMkLst>
        <pc:spChg chg="mod">
          <ac:chgData name="Veronika Spáčilová" userId="3cb96175-246f-48f2-82b9-6a9724778518" providerId="ADAL" clId="{B6C61DBA-E49D-40D8-A136-95649E8013F2}" dt="2022-10-05T12:57:44.039" v="733" actId="20577"/>
          <ac:spMkLst>
            <pc:docMk/>
            <pc:sldMk cId="974024459" sldId="287"/>
            <ac:spMk id="4" creationId="{E562ED43-5644-1A1A-6E28-26B68F125B1E}"/>
          </ac:spMkLst>
        </pc:spChg>
        <pc:spChg chg="mod">
          <ac:chgData name="Veronika Spáčilová" userId="3cb96175-246f-48f2-82b9-6a9724778518" providerId="ADAL" clId="{B6C61DBA-E49D-40D8-A136-95649E8013F2}" dt="2022-10-06T05:39:19.525" v="1933" actId="2711"/>
          <ac:spMkLst>
            <pc:docMk/>
            <pc:sldMk cId="974024459" sldId="287"/>
            <ac:spMk id="5" creationId="{D12B324A-7649-0EB1-D0C5-429E52693690}"/>
          </ac:spMkLst>
        </pc:spChg>
        <pc:picChg chg="add mod">
          <ac:chgData name="Veronika Spáčilová" userId="3cb96175-246f-48f2-82b9-6a9724778518" providerId="ADAL" clId="{B6C61DBA-E49D-40D8-A136-95649E8013F2}" dt="2022-10-05T18:46:41.001" v="1471" actId="1076"/>
          <ac:picMkLst>
            <pc:docMk/>
            <pc:sldMk cId="974024459" sldId="287"/>
            <ac:picMk id="6" creationId="{81E3EFA9-2541-148F-5796-D225735CE636}"/>
          </ac:picMkLst>
        </pc:picChg>
      </pc:sldChg>
      <pc:sldChg chg="modSp new mod">
        <pc:chgData name="Veronika Spáčilová" userId="3cb96175-246f-48f2-82b9-6a9724778518" providerId="ADAL" clId="{B6C61DBA-E49D-40D8-A136-95649E8013F2}" dt="2022-10-06T05:40:55.079" v="1962" actId="12"/>
        <pc:sldMkLst>
          <pc:docMk/>
          <pc:sldMk cId="841823201" sldId="288"/>
        </pc:sldMkLst>
        <pc:spChg chg="mod">
          <ac:chgData name="Veronika Spáčilová" userId="3cb96175-246f-48f2-82b9-6a9724778518" providerId="ADAL" clId="{B6C61DBA-E49D-40D8-A136-95649E8013F2}" dt="2022-10-05T12:57:59.725" v="763" actId="20577"/>
          <ac:spMkLst>
            <pc:docMk/>
            <pc:sldMk cId="841823201" sldId="288"/>
            <ac:spMk id="4" creationId="{1057A5B5-3B79-A140-D268-6557A3CCEAED}"/>
          </ac:spMkLst>
        </pc:spChg>
        <pc:spChg chg="mod">
          <ac:chgData name="Veronika Spáčilová" userId="3cb96175-246f-48f2-82b9-6a9724778518" providerId="ADAL" clId="{B6C61DBA-E49D-40D8-A136-95649E8013F2}" dt="2022-10-06T05:40:55.079" v="1962" actId="12"/>
          <ac:spMkLst>
            <pc:docMk/>
            <pc:sldMk cId="841823201" sldId="288"/>
            <ac:spMk id="5" creationId="{15E7ECFE-8D50-6C4C-2E17-0F9AC9888272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2:58:31.288" v="783" actId="20577"/>
        <pc:sldMkLst>
          <pc:docMk/>
          <pc:sldMk cId="1663327984" sldId="289"/>
        </pc:sldMkLst>
        <pc:spChg chg="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2" creationId="{8F961584-1F20-48A1-5020-80D477CAAB9C}"/>
          </ac:spMkLst>
        </pc:spChg>
        <pc:spChg chg="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3" creationId="{9E4F76CB-3E5C-3D82-73DF-2B54D91D0EE3}"/>
          </ac:spMkLst>
        </pc:spChg>
        <pc:spChg chg="del 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4" creationId="{A774EB56-0495-E050-0C5A-6F59B6598DDA}"/>
          </ac:spMkLst>
        </pc:spChg>
        <pc:spChg chg="del 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5" creationId="{ECE953A9-8E2F-D829-2EE5-E39B9124275F}"/>
          </ac:spMkLst>
        </pc:spChg>
        <pc:spChg chg="add mod ord">
          <ac:chgData name="Veronika Spáčilová" userId="3cb96175-246f-48f2-82b9-6a9724778518" providerId="ADAL" clId="{B6C61DBA-E49D-40D8-A136-95649E8013F2}" dt="2022-10-05T12:58:31.288" v="783" actId="20577"/>
          <ac:spMkLst>
            <pc:docMk/>
            <pc:sldMk cId="1663327984" sldId="289"/>
            <ac:spMk id="6" creationId="{7D9FABF7-6AEC-BE3F-D713-030608B23AEF}"/>
          </ac:spMkLst>
        </pc:spChg>
        <pc:spChg chg="add 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7" creationId="{B5C86F7F-108D-7ECB-467A-BC34FE1903D7}"/>
          </ac:spMkLst>
        </pc:spChg>
        <pc:spChg chg="add mod ord">
          <ac:chgData name="Veronika Spáčilová" userId="3cb96175-246f-48f2-82b9-6a9724778518" providerId="ADAL" clId="{B6C61DBA-E49D-40D8-A136-95649E8013F2}" dt="2022-10-05T12:58:25.513" v="764" actId="700"/>
          <ac:spMkLst>
            <pc:docMk/>
            <pc:sldMk cId="1663327984" sldId="289"/>
            <ac:spMk id="8" creationId="{D91E70CD-294A-1D28-7B5E-68B5B2D2C7E1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42:46.232" v="1975" actId="948"/>
        <pc:sldMkLst>
          <pc:docMk/>
          <pc:sldMk cId="307039907" sldId="290"/>
        </pc:sldMkLst>
        <pc:spChg chg="mod">
          <ac:chgData name="Veronika Spáčilová" userId="3cb96175-246f-48f2-82b9-6a9724778518" providerId="ADAL" clId="{B6C61DBA-E49D-40D8-A136-95649E8013F2}" dt="2022-10-05T12:58:41.346" v="796" actId="20577"/>
          <ac:spMkLst>
            <pc:docMk/>
            <pc:sldMk cId="307039907" sldId="290"/>
            <ac:spMk id="4" creationId="{3FE4AC32-94D4-6F5A-C499-0652EDE01E9F}"/>
          </ac:spMkLst>
        </pc:spChg>
        <pc:spChg chg="mod">
          <ac:chgData name="Veronika Spáčilová" userId="3cb96175-246f-48f2-82b9-6a9724778518" providerId="ADAL" clId="{B6C61DBA-E49D-40D8-A136-95649E8013F2}" dt="2022-10-06T05:42:46.232" v="1975" actId="948"/>
          <ac:spMkLst>
            <pc:docMk/>
            <pc:sldMk cId="307039907" sldId="290"/>
            <ac:spMk id="5" creationId="{FEEF85C4-7FB7-FD1F-2FD7-96C3C2B07C86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55:11.363" v="1988" actId="2711"/>
        <pc:sldMkLst>
          <pc:docMk/>
          <pc:sldMk cId="1802168352" sldId="291"/>
        </pc:sldMkLst>
        <pc:spChg chg="mod">
          <ac:chgData name="Veronika Spáčilová" userId="3cb96175-246f-48f2-82b9-6a9724778518" providerId="ADAL" clId="{B6C61DBA-E49D-40D8-A136-95649E8013F2}" dt="2022-10-05T12:58:54.756" v="820" actId="20577"/>
          <ac:spMkLst>
            <pc:docMk/>
            <pc:sldMk cId="1802168352" sldId="291"/>
            <ac:spMk id="4" creationId="{FA3B36A8-C2D5-117E-5788-CBE1D722632F}"/>
          </ac:spMkLst>
        </pc:spChg>
        <pc:spChg chg="mod">
          <ac:chgData name="Veronika Spáčilová" userId="3cb96175-246f-48f2-82b9-6a9724778518" providerId="ADAL" clId="{B6C61DBA-E49D-40D8-A136-95649E8013F2}" dt="2022-10-06T05:55:11.363" v="1988" actId="2711"/>
          <ac:spMkLst>
            <pc:docMk/>
            <pc:sldMk cId="1802168352" sldId="291"/>
            <ac:spMk id="5" creationId="{F1DEA950-781D-084C-87D4-1D043AF4AA9E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3:08:02.981" v="1219" actId="20577"/>
        <pc:sldMkLst>
          <pc:docMk/>
          <pc:sldMk cId="1436972261" sldId="292"/>
        </pc:sldMkLst>
        <pc:spChg chg="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2" creationId="{A63B8080-7D39-98F1-B83C-C195EA368033}"/>
          </ac:spMkLst>
        </pc:spChg>
        <pc:spChg chg="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3" creationId="{F226E49F-698D-64C2-405E-D9D25339315D}"/>
          </ac:spMkLst>
        </pc:spChg>
        <pc:spChg chg="del 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4" creationId="{D741362C-E5C5-66E9-A604-B6161EC625BC}"/>
          </ac:spMkLst>
        </pc:spChg>
        <pc:spChg chg="del 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5" creationId="{910A8F3E-1139-D321-2645-759277B5AAA6}"/>
          </ac:spMkLst>
        </pc:spChg>
        <pc:spChg chg="add mod ord">
          <ac:chgData name="Veronika Spáčilová" userId="3cb96175-246f-48f2-82b9-6a9724778518" providerId="ADAL" clId="{B6C61DBA-E49D-40D8-A136-95649E8013F2}" dt="2022-10-05T13:08:02.981" v="1219" actId="20577"/>
          <ac:spMkLst>
            <pc:docMk/>
            <pc:sldMk cId="1436972261" sldId="292"/>
            <ac:spMk id="6" creationId="{3B0D8B6A-852A-4CF3-36B4-2E4ED5D09D09}"/>
          </ac:spMkLst>
        </pc:spChg>
        <pc:spChg chg="add 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7" creationId="{C864DFD4-7E7A-6C77-C5A8-7B75EC27DDFA}"/>
          </ac:spMkLst>
        </pc:spChg>
        <pc:spChg chg="add mod ord">
          <ac:chgData name="Veronika Spáčilová" userId="3cb96175-246f-48f2-82b9-6a9724778518" providerId="ADAL" clId="{B6C61DBA-E49D-40D8-A136-95649E8013F2}" dt="2022-10-05T13:08:00.233" v="1213" actId="700"/>
          <ac:spMkLst>
            <pc:docMk/>
            <pc:sldMk cId="1436972261" sldId="292"/>
            <ac:spMk id="8" creationId="{7B0F5A3B-158A-148B-FAF6-F899FD2F3C61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2:59:19.916" v="867" actId="20577"/>
        <pc:sldMkLst>
          <pc:docMk/>
          <pc:sldMk cId="411450581" sldId="293"/>
        </pc:sldMkLst>
        <pc:spChg chg="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2" creationId="{D8E7D9A0-18FD-3AD7-225E-E4F27B419D37}"/>
          </ac:spMkLst>
        </pc:spChg>
        <pc:spChg chg="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3" creationId="{1AB00678-B426-5BEA-D681-9E505EE28DD4}"/>
          </ac:spMkLst>
        </pc:spChg>
        <pc:spChg chg="del 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4" creationId="{3922C09B-710A-7F51-2514-2FE6622D09CF}"/>
          </ac:spMkLst>
        </pc:spChg>
        <pc:spChg chg="del 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5" creationId="{6D354573-CD5C-ECBC-FCE0-6EC58C3B1736}"/>
          </ac:spMkLst>
        </pc:spChg>
        <pc:spChg chg="add mod ord">
          <ac:chgData name="Veronika Spáčilová" userId="3cb96175-246f-48f2-82b9-6a9724778518" providerId="ADAL" clId="{B6C61DBA-E49D-40D8-A136-95649E8013F2}" dt="2022-10-05T12:59:19.916" v="867" actId="20577"/>
          <ac:spMkLst>
            <pc:docMk/>
            <pc:sldMk cId="411450581" sldId="293"/>
            <ac:spMk id="6" creationId="{FD81D705-A591-F7C8-A3BA-AF31ABB894CF}"/>
          </ac:spMkLst>
        </pc:spChg>
        <pc:spChg chg="add 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7" creationId="{09590915-DD7B-FAD1-96BC-FC67B31AF3A3}"/>
          </ac:spMkLst>
        </pc:spChg>
        <pc:spChg chg="add mod ord">
          <ac:chgData name="Veronika Spáčilová" userId="3cb96175-246f-48f2-82b9-6a9724778518" providerId="ADAL" clId="{B6C61DBA-E49D-40D8-A136-95649E8013F2}" dt="2022-10-05T12:59:13.261" v="839" actId="700"/>
          <ac:spMkLst>
            <pc:docMk/>
            <pc:sldMk cId="411450581" sldId="293"/>
            <ac:spMk id="8" creationId="{9EDB0B30-F3F1-D3F8-886D-BB4E2F306FFE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55:58.972" v="2001" actId="12"/>
        <pc:sldMkLst>
          <pc:docMk/>
          <pc:sldMk cId="4180806791" sldId="294"/>
        </pc:sldMkLst>
        <pc:spChg chg="mod">
          <ac:chgData name="Veronika Spáčilová" userId="3cb96175-246f-48f2-82b9-6a9724778518" providerId="ADAL" clId="{B6C61DBA-E49D-40D8-A136-95649E8013F2}" dt="2022-10-05T12:59:33.804" v="899" actId="20577"/>
          <ac:spMkLst>
            <pc:docMk/>
            <pc:sldMk cId="4180806791" sldId="294"/>
            <ac:spMk id="4" creationId="{231263AE-A233-0C33-CC89-1606401CB764}"/>
          </ac:spMkLst>
        </pc:spChg>
        <pc:spChg chg="mod">
          <ac:chgData name="Veronika Spáčilová" userId="3cb96175-246f-48f2-82b9-6a9724778518" providerId="ADAL" clId="{B6C61DBA-E49D-40D8-A136-95649E8013F2}" dt="2022-10-06T05:55:58.972" v="2001" actId="12"/>
          <ac:spMkLst>
            <pc:docMk/>
            <pc:sldMk cId="4180806791" sldId="294"/>
            <ac:spMk id="5" creationId="{791C49F9-26C7-A7CE-9386-1367DC12FC07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5:56:27.374" v="2004" actId="12"/>
        <pc:sldMkLst>
          <pc:docMk/>
          <pc:sldMk cId="1022143368" sldId="295"/>
        </pc:sldMkLst>
        <pc:spChg chg="mod">
          <ac:chgData name="Veronika Spáčilová" userId="3cb96175-246f-48f2-82b9-6a9724778518" providerId="ADAL" clId="{B6C61DBA-E49D-40D8-A136-95649E8013F2}" dt="2022-10-05T12:59:46.069" v="927" actId="20577"/>
          <ac:spMkLst>
            <pc:docMk/>
            <pc:sldMk cId="1022143368" sldId="295"/>
            <ac:spMk id="4" creationId="{A01FE7A9-E6BE-7B3C-EDA9-63BC12BE81F6}"/>
          </ac:spMkLst>
        </pc:spChg>
        <pc:spChg chg="mod">
          <ac:chgData name="Veronika Spáčilová" userId="3cb96175-246f-48f2-82b9-6a9724778518" providerId="ADAL" clId="{B6C61DBA-E49D-40D8-A136-95649E8013F2}" dt="2022-10-06T05:56:27.374" v="2004" actId="12"/>
          <ac:spMkLst>
            <pc:docMk/>
            <pc:sldMk cId="1022143368" sldId="295"/>
            <ac:spMk id="5" creationId="{F98C8316-BE80-310E-9B7C-8995B44C773B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2:59:59.415" v="938" actId="20577"/>
        <pc:sldMkLst>
          <pc:docMk/>
          <pc:sldMk cId="1004839747" sldId="296"/>
        </pc:sldMkLst>
        <pc:spChg chg="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2" creationId="{C3A9D230-015F-92D1-D2D7-9C5E8B8D206B}"/>
          </ac:spMkLst>
        </pc:spChg>
        <pc:spChg chg="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3" creationId="{27B6C463-3822-8375-E7CD-6899553A5E74}"/>
          </ac:spMkLst>
        </pc:spChg>
        <pc:spChg chg="del 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4" creationId="{EB9D14CB-97F8-5EDB-213B-4B26BF9C4AF1}"/>
          </ac:spMkLst>
        </pc:spChg>
        <pc:spChg chg="del 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5" creationId="{7F2644B5-FCFF-6232-2C46-EF7C61995767}"/>
          </ac:spMkLst>
        </pc:spChg>
        <pc:spChg chg="add mod ord">
          <ac:chgData name="Veronika Spáčilová" userId="3cb96175-246f-48f2-82b9-6a9724778518" providerId="ADAL" clId="{B6C61DBA-E49D-40D8-A136-95649E8013F2}" dt="2022-10-05T12:59:59.415" v="938" actId="20577"/>
          <ac:spMkLst>
            <pc:docMk/>
            <pc:sldMk cId="1004839747" sldId="296"/>
            <ac:spMk id="6" creationId="{A2D86BE6-3EE3-1BEC-F7AC-C0931579CBB1}"/>
          </ac:spMkLst>
        </pc:spChg>
        <pc:spChg chg="add 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7" creationId="{0F55028C-C297-596D-D737-8D840AC3380E}"/>
          </ac:spMkLst>
        </pc:spChg>
        <pc:spChg chg="add mod ord">
          <ac:chgData name="Veronika Spáčilová" userId="3cb96175-246f-48f2-82b9-6a9724778518" providerId="ADAL" clId="{B6C61DBA-E49D-40D8-A136-95649E8013F2}" dt="2022-10-05T12:59:55.807" v="928" actId="700"/>
          <ac:spMkLst>
            <pc:docMk/>
            <pc:sldMk cId="1004839747" sldId="296"/>
            <ac:spMk id="8" creationId="{805FEBA0-615F-341F-58DD-4CCDBDE1321B}"/>
          </ac:spMkLst>
        </pc:spChg>
      </pc:sldChg>
      <pc:sldChg chg="addSp modSp new mod">
        <pc:chgData name="Veronika Spáčilová" userId="3cb96175-246f-48f2-82b9-6a9724778518" providerId="ADAL" clId="{B6C61DBA-E49D-40D8-A136-95649E8013F2}" dt="2022-10-06T05:59:59.561" v="2034" actId="1076"/>
        <pc:sldMkLst>
          <pc:docMk/>
          <pc:sldMk cId="2041718147" sldId="297"/>
        </pc:sldMkLst>
        <pc:spChg chg="mod">
          <ac:chgData name="Veronika Spáčilová" userId="3cb96175-246f-48f2-82b9-6a9724778518" providerId="ADAL" clId="{B6C61DBA-E49D-40D8-A136-95649E8013F2}" dt="2022-10-05T13:00:10.015" v="950" actId="20577"/>
          <ac:spMkLst>
            <pc:docMk/>
            <pc:sldMk cId="2041718147" sldId="297"/>
            <ac:spMk id="4" creationId="{A46EE138-EBDB-54AC-58AF-7B3BDE19F23A}"/>
          </ac:spMkLst>
        </pc:spChg>
        <pc:spChg chg="mod">
          <ac:chgData name="Veronika Spáčilová" userId="3cb96175-246f-48f2-82b9-6a9724778518" providerId="ADAL" clId="{B6C61DBA-E49D-40D8-A136-95649E8013F2}" dt="2022-10-06T05:58:00.194" v="2021" actId="12"/>
          <ac:spMkLst>
            <pc:docMk/>
            <pc:sldMk cId="2041718147" sldId="297"/>
            <ac:spMk id="5" creationId="{3B696F93-05C8-F01D-8EFB-542E1956ADAC}"/>
          </ac:spMkLst>
        </pc:spChg>
        <pc:picChg chg="add mod">
          <ac:chgData name="Veronika Spáčilová" userId="3cb96175-246f-48f2-82b9-6a9724778518" providerId="ADAL" clId="{B6C61DBA-E49D-40D8-A136-95649E8013F2}" dt="2022-10-06T05:59:59.561" v="2034" actId="1076"/>
          <ac:picMkLst>
            <pc:docMk/>
            <pc:sldMk cId="2041718147" sldId="297"/>
            <ac:picMk id="1026" creationId="{FCB54A43-12CB-1243-85F2-BEB29B333C60}"/>
          </ac:picMkLst>
        </pc:picChg>
      </pc:sldChg>
      <pc:sldChg chg="new del">
        <pc:chgData name="Veronika Spáčilová" userId="3cb96175-246f-48f2-82b9-6a9724778518" providerId="ADAL" clId="{B6C61DBA-E49D-40D8-A136-95649E8013F2}" dt="2022-10-05T18:47:49.475" v="1479" actId="47"/>
        <pc:sldMkLst>
          <pc:docMk/>
          <pc:sldMk cId="2003554315" sldId="298"/>
        </pc:sldMkLst>
      </pc:sldChg>
      <pc:sldChg chg="addSp delSp modSp new mod modClrScheme chgLayout">
        <pc:chgData name="Veronika Spáčilová" userId="3cb96175-246f-48f2-82b9-6a9724778518" providerId="ADAL" clId="{B6C61DBA-E49D-40D8-A136-95649E8013F2}" dt="2022-10-06T05:58:30.144" v="2031" actId="12"/>
        <pc:sldMkLst>
          <pc:docMk/>
          <pc:sldMk cId="1596170509" sldId="299"/>
        </pc:sldMkLst>
        <pc:spChg chg="mod ord">
          <ac:chgData name="Veronika Spáčilová" userId="3cb96175-246f-48f2-82b9-6a9724778518" providerId="ADAL" clId="{B6C61DBA-E49D-40D8-A136-95649E8013F2}" dt="2022-10-05T18:48:03.789" v="1481" actId="700"/>
          <ac:spMkLst>
            <pc:docMk/>
            <pc:sldMk cId="1596170509" sldId="299"/>
            <ac:spMk id="2" creationId="{75864E38-E277-4C9F-FF98-45050588FB57}"/>
          </ac:spMkLst>
        </pc:spChg>
        <pc:spChg chg="mod ord">
          <ac:chgData name="Veronika Spáčilová" userId="3cb96175-246f-48f2-82b9-6a9724778518" providerId="ADAL" clId="{B6C61DBA-E49D-40D8-A136-95649E8013F2}" dt="2022-10-05T18:48:03.789" v="1481" actId="700"/>
          <ac:spMkLst>
            <pc:docMk/>
            <pc:sldMk cId="1596170509" sldId="299"/>
            <ac:spMk id="3" creationId="{33CCE237-5B90-BD55-8530-F67ECFD9168A}"/>
          </ac:spMkLst>
        </pc:spChg>
        <pc:spChg chg="mod ord">
          <ac:chgData name="Veronika Spáčilová" userId="3cb96175-246f-48f2-82b9-6a9724778518" providerId="ADAL" clId="{B6C61DBA-E49D-40D8-A136-95649E8013F2}" dt="2022-10-05T18:48:03.789" v="1481" actId="700"/>
          <ac:spMkLst>
            <pc:docMk/>
            <pc:sldMk cId="1596170509" sldId="299"/>
            <ac:spMk id="4" creationId="{56C4709A-0CE9-A040-1398-CAC54D57A81E}"/>
          </ac:spMkLst>
        </pc:spChg>
        <pc:spChg chg="del mod ord">
          <ac:chgData name="Veronika Spáčilová" userId="3cb96175-246f-48f2-82b9-6a9724778518" providerId="ADAL" clId="{B6C61DBA-E49D-40D8-A136-95649E8013F2}" dt="2022-10-05T18:47:56.379" v="1480" actId="700"/>
          <ac:spMkLst>
            <pc:docMk/>
            <pc:sldMk cId="1596170509" sldId="299"/>
            <ac:spMk id="5" creationId="{8A604EA5-F279-A1E1-64EA-FE19DBF3EE44}"/>
          </ac:spMkLst>
        </pc:spChg>
        <pc:spChg chg="add del mod ord">
          <ac:chgData name="Veronika Spáčilová" userId="3cb96175-246f-48f2-82b9-6a9724778518" providerId="ADAL" clId="{B6C61DBA-E49D-40D8-A136-95649E8013F2}" dt="2022-10-05T18:48:03.789" v="1481" actId="700"/>
          <ac:spMkLst>
            <pc:docMk/>
            <pc:sldMk cId="1596170509" sldId="299"/>
            <ac:spMk id="6" creationId="{0BD02C29-46B5-A0F2-9FF9-EC3234E84092}"/>
          </ac:spMkLst>
        </pc:spChg>
        <pc:spChg chg="add del mod ord">
          <ac:chgData name="Veronika Spáčilová" userId="3cb96175-246f-48f2-82b9-6a9724778518" providerId="ADAL" clId="{B6C61DBA-E49D-40D8-A136-95649E8013F2}" dt="2022-10-05T18:48:03.789" v="1481" actId="700"/>
          <ac:spMkLst>
            <pc:docMk/>
            <pc:sldMk cId="1596170509" sldId="299"/>
            <ac:spMk id="7" creationId="{6529A1BD-7941-1703-C0FE-82ED6435B45C}"/>
          </ac:spMkLst>
        </pc:spChg>
        <pc:spChg chg="add mod ord">
          <ac:chgData name="Veronika Spáčilová" userId="3cb96175-246f-48f2-82b9-6a9724778518" providerId="ADAL" clId="{B6C61DBA-E49D-40D8-A136-95649E8013F2}" dt="2022-10-05T18:48:07.087" v="1489" actId="20577"/>
          <ac:spMkLst>
            <pc:docMk/>
            <pc:sldMk cId="1596170509" sldId="299"/>
            <ac:spMk id="8" creationId="{AB639562-E0A0-E5E9-2BA7-75AFE865A911}"/>
          </ac:spMkLst>
        </pc:spChg>
        <pc:spChg chg="add mod ord">
          <ac:chgData name="Veronika Spáčilová" userId="3cb96175-246f-48f2-82b9-6a9724778518" providerId="ADAL" clId="{B6C61DBA-E49D-40D8-A136-95649E8013F2}" dt="2022-10-05T18:48:10.478" v="1497" actId="20577"/>
          <ac:spMkLst>
            <pc:docMk/>
            <pc:sldMk cId="1596170509" sldId="299"/>
            <ac:spMk id="9" creationId="{1B9BF0B7-E380-42F3-938C-282FB94B43F8}"/>
          </ac:spMkLst>
        </pc:spChg>
        <pc:spChg chg="add mod ord">
          <ac:chgData name="Veronika Spáčilová" userId="3cb96175-246f-48f2-82b9-6a9724778518" providerId="ADAL" clId="{B6C61DBA-E49D-40D8-A136-95649E8013F2}" dt="2022-10-06T05:58:17.796" v="2027" actId="12"/>
          <ac:spMkLst>
            <pc:docMk/>
            <pc:sldMk cId="1596170509" sldId="299"/>
            <ac:spMk id="10" creationId="{A207F53D-1C74-4EA4-39B4-BEA9FF771750}"/>
          </ac:spMkLst>
        </pc:spChg>
        <pc:spChg chg="add mod ord">
          <ac:chgData name="Veronika Spáčilová" userId="3cb96175-246f-48f2-82b9-6a9724778518" providerId="ADAL" clId="{B6C61DBA-E49D-40D8-A136-95649E8013F2}" dt="2022-10-06T05:58:30.144" v="2031" actId="12"/>
          <ac:spMkLst>
            <pc:docMk/>
            <pc:sldMk cId="1596170509" sldId="299"/>
            <ac:spMk id="11" creationId="{ED996756-5845-AEF8-DE06-9EBF5CE1C242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3:00:41.037" v="976" actId="20577"/>
        <pc:sldMkLst>
          <pc:docMk/>
          <pc:sldMk cId="251611482" sldId="300"/>
        </pc:sldMkLst>
        <pc:spChg chg="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2" creationId="{9208964B-7EAF-BD9C-BB28-E41DC171B984}"/>
          </ac:spMkLst>
        </pc:spChg>
        <pc:spChg chg="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3" creationId="{E0986E95-3642-A6B5-6458-526045BC7074}"/>
          </ac:spMkLst>
        </pc:spChg>
        <pc:spChg chg="del 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4" creationId="{3936EF1F-0536-A4DF-C445-9D5F7FE787BB}"/>
          </ac:spMkLst>
        </pc:spChg>
        <pc:spChg chg="del 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5" creationId="{6CCCD06E-66B8-B449-EF23-4D5FCECF0A67}"/>
          </ac:spMkLst>
        </pc:spChg>
        <pc:spChg chg="add mod ord">
          <ac:chgData name="Veronika Spáčilová" userId="3cb96175-246f-48f2-82b9-6a9724778518" providerId="ADAL" clId="{B6C61DBA-E49D-40D8-A136-95649E8013F2}" dt="2022-10-05T13:00:41.037" v="976" actId="20577"/>
          <ac:spMkLst>
            <pc:docMk/>
            <pc:sldMk cId="251611482" sldId="300"/>
            <ac:spMk id="6" creationId="{29B942F9-0A44-01C2-C6B8-9937071FE0AD}"/>
          </ac:spMkLst>
        </pc:spChg>
        <pc:spChg chg="add 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7" creationId="{DA40598B-BF11-5C38-ACBE-8769A7F24F3D}"/>
          </ac:spMkLst>
        </pc:spChg>
        <pc:spChg chg="add mod ord">
          <ac:chgData name="Veronika Spáčilová" userId="3cb96175-246f-48f2-82b9-6a9724778518" providerId="ADAL" clId="{B6C61DBA-E49D-40D8-A136-95649E8013F2}" dt="2022-10-05T13:00:32.990" v="961" actId="700"/>
          <ac:spMkLst>
            <pc:docMk/>
            <pc:sldMk cId="251611482" sldId="300"/>
            <ac:spMk id="8" creationId="{F69703B9-6D9B-BA8E-F815-27FC7A7777F0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01:07.368" v="2046" actId="12"/>
        <pc:sldMkLst>
          <pc:docMk/>
          <pc:sldMk cId="1191664196" sldId="301"/>
        </pc:sldMkLst>
        <pc:spChg chg="mod">
          <ac:chgData name="Veronika Spáčilová" userId="3cb96175-246f-48f2-82b9-6a9724778518" providerId="ADAL" clId="{B6C61DBA-E49D-40D8-A136-95649E8013F2}" dt="2022-10-05T13:01:37.982" v="993" actId="20577"/>
          <ac:spMkLst>
            <pc:docMk/>
            <pc:sldMk cId="1191664196" sldId="301"/>
            <ac:spMk id="4" creationId="{5B688FB0-38BD-BE30-EEDB-30843827D964}"/>
          </ac:spMkLst>
        </pc:spChg>
        <pc:spChg chg="mod">
          <ac:chgData name="Veronika Spáčilová" userId="3cb96175-246f-48f2-82b9-6a9724778518" providerId="ADAL" clId="{B6C61DBA-E49D-40D8-A136-95649E8013F2}" dt="2022-10-06T06:01:07.368" v="2046" actId="12"/>
          <ac:spMkLst>
            <pc:docMk/>
            <pc:sldMk cId="1191664196" sldId="301"/>
            <ac:spMk id="5" creationId="{1D39F261-7D7C-9CF9-9B11-30FC812870B2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01:59.426" v="2065" actId="1035"/>
        <pc:sldMkLst>
          <pc:docMk/>
          <pc:sldMk cId="2672269136" sldId="302"/>
        </pc:sldMkLst>
        <pc:spChg chg="mod">
          <ac:chgData name="Veronika Spáčilová" userId="3cb96175-246f-48f2-82b9-6a9724778518" providerId="ADAL" clId="{B6C61DBA-E49D-40D8-A136-95649E8013F2}" dt="2022-10-05T13:01:57.167" v="1030" actId="20577"/>
          <ac:spMkLst>
            <pc:docMk/>
            <pc:sldMk cId="2672269136" sldId="302"/>
            <ac:spMk id="4" creationId="{A89E0E56-FFCC-7043-E4EC-EFEA0E980AD0}"/>
          </ac:spMkLst>
        </pc:spChg>
        <pc:spChg chg="mod">
          <ac:chgData name="Veronika Spáčilová" userId="3cb96175-246f-48f2-82b9-6a9724778518" providerId="ADAL" clId="{B6C61DBA-E49D-40D8-A136-95649E8013F2}" dt="2022-10-06T06:01:59.426" v="2065" actId="1035"/>
          <ac:spMkLst>
            <pc:docMk/>
            <pc:sldMk cId="2672269136" sldId="302"/>
            <ac:spMk id="5" creationId="{FD497156-C947-3042-16BB-A79C3921E58A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02:26.848" v="2067" actId="12"/>
        <pc:sldMkLst>
          <pc:docMk/>
          <pc:sldMk cId="2890692651" sldId="303"/>
        </pc:sldMkLst>
        <pc:spChg chg="mod">
          <ac:chgData name="Veronika Spáčilová" userId="3cb96175-246f-48f2-82b9-6a9724778518" providerId="ADAL" clId="{B6C61DBA-E49D-40D8-A136-95649E8013F2}" dt="2022-10-05T13:02:18.765" v="1068" actId="20577"/>
          <ac:spMkLst>
            <pc:docMk/>
            <pc:sldMk cId="2890692651" sldId="303"/>
            <ac:spMk id="4" creationId="{00018AF1-F4B7-0888-B6E9-BC08F045348F}"/>
          </ac:spMkLst>
        </pc:spChg>
        <pc:spChg chg="mod">
          <ac:chgData name="Veronika Spáčilová" userId="3cb96175-246f-48f2-82b9-6a9724778518" providerId="ADAL" clId="{B6C61DBA-E49D-40D8-A136-95649E8013F2}" dt="2022-10-06T06:02:26.848" v="2067" actId="12"/>
          <ac:spMkLst>
            <pc:docMk/>
            <pc:sldMk cId="2890692651" sldId="303"/>
            <ac:spMk id="5" creationId="{7F842476-5780-B6F9-1501-5EF3DACBD3C5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6T06:06:22.497" v="2084"/>
        <pc:sldMkLst>
          <pc:docMk/>
          <pc:sldMk cId="803447190" sldId="304"/>
        </pc:sldMkLst>
        <pc:spChg chg="mod ord">
          <ac:chgData name="Veronika Spáčilová" userId="3cb96175-246f-48f2-82b9-6a9724778518" providerId="ADAL" clId="{B6C61DBA-E49D-40D8-A136-95649E8013F2}" dt="2022-10-05T13:03:11.568" v="1069" actId="700"/>
          <ac:spMkLst>
            <pc:docMk/>
            <pc:sldMk cId="803447190" sldId="304"/>
            <ac:spMk id="2" creationId="{761F5637-B474-0FC3-0CA0-77296E6C8BFE}"/>
          </ac:spMkLst>
        </pc:spChg>
        <pc:spChg chg="mod ord">
          <ac:chgData name="Veronika Spáčilová" userId="3cb96175-246f-48f2-82b9-6a9724778518" providerId="ADAL" clId="{B6C61DBA-E49D-40D8-A136-95649E8013F2}" dt="2022-10-05T13:03:11.568" v="1069" actId="700"/>
          <ac:spMkLst>
            <pc:docMk/>
            <pc:sldMk cId="803447190" sldId="304"/>
            <ac:spMk id="3" creationId="{86CF8436-A9E5-4573-1C93-EE8F27431470}"/>
          </ac:spMkLst>
        </pc:spChg>
        <pc:spChg chg="del mod ord">
          <ac:chgData name="Veronika Spáčilová" userId="3cb96175-246f-48f2-82b9-6a9724778518" providerId="ADAL" clId="{B6C61DBA-E49D-40D8-A136-95649E8013F2}" dt="2022-10-05T13:03:11.568" v="1069" actId="700"/>
          <ac:spMkLst>
            <pc:docMk/>
            <pc:sldMk cId="803447190" sldId="304"/>
            <ac:spMk id="4" creationId="{1B2060D1-D8D8-DA82-F14D-C8832733FFAD}"/>
          </ac:spMkLst>
        </pc:spChg>
        <pc:spChg chg="del mod ord">
          <ac:chgData name="Veronika Spáčilová" userId="3cb96175-246f-48f2-82b9-6a9724778518" providerId="ADAL" clId="{B6C61DBA-E49D-40D8-A136-95649E8013F2}" dt="2022-10-05T13:03:11.568" v="1069" actId="700"/>
          <ac:spMkLst>
            <pc:docMk/>
            <pc:sldMk cId="803447190" sldId="304"/>
            <ac:spMk id="5" creationId="{DC50757B-4436-A9C1-AA17-8C5155C9FC2B}"/>
          </ac:spMkLst>
        </pc:spChg>
        <pc:spChg chg="add mod ord">
          <ac:chgData name="Veronika Spáčilová" userId="3cb96175-246f-48f2-82b9-6a9724778518" providerId="ADAL" clId="{B6C61DBA-E49D-40D8-A136-95649E8013F2}" dt="2022-10-05T13:03:17.152" v="1091" actId="20577"/>
          <ac:spMkLst>
            <pc:docMk/>
            <pc:sldMk cId="803447190" sldId="304"/>
            <ac:spMk id="6" creationId="{B6EEC440-7604-DA51-8947-04F63BBB2780}"/>
          </ac:spMkLst>
        </pc:spChg>
        <pc:spChg chg="add mod ord">
          <ac:chgData name="Veronika Spáčilová" userId="3cb96175-246f-48f2-82b9-6a9724778518" providerId="ADAL" clId="{B6C61DBA-E49D-40D8-A136-95649E8013F2}" dt="2022-10-05T13:03:11.568" v="1069" actId="700"/>
          <ac:spMkLst>
            <pc:docMk/>
            <pc:sldMk cId="803447190" sldId="304"/>
            <ac:spMk id="7" creationId="{1B292B66-4506-2538-0433-E30184C8E154}"/>
          </ac:spMkLst>
        </pc:spChg>
        <pc:spChg chg="add del mod ord">
          <ac:chgData name="Veronika Spáčilová" userId="3cb96175-246f-48f2-82b9-6a9724778518" providerId="ADAL" clId="{B6C61DBA-E49D-40D8-A136-95649E8013F2}" dt="2022-10-06T06:06:22.497" v="2084"/>
          <ac:spMkLst>
            <pc:docMk/>
            <pc:sldMk cId="803447190" sldId="304"/>
            <ac:spMk id="8" creationId="{A0ADB684-8A40-3A64-09D9-32B698D2A1EE}"/>
          </ac:spMkLst>
        </pc:spChg>
        <pc:picChg chg="add mod">
          <ac:chgData name="Veronika Spáčilová" userId="3cb96175-246f-48f2-82b9-6a9724778518" providerId="ADAL" clId="{B6C61DBA-E49D-40D8-A136-95649E8013F2}" dt="2022-10-06T06:06:22.497" v="2084"/>
          <ac:picMkLst>
            <pc:docMk/>
            <pc:sldMk cId="803447190" sldId="304"/>
            <ac:picMk id="2050" creationId="{F05B7087-BA06-524C-B877-F6F577688C2F}"/>
          </ac:picMkLst>
        </pc:picChg>
      </pc:sldChg>
      <pc:sldChg chg="modSp new mod">
        <pc:chgData name="Veronika Spáčilová" userId="3cb96175-246f-48f2-82b9-6a9724778518" providerId="ADAL" clId="{B6C61DBA-E49D-40D8-A136-95649E8013F2}" dt="2022-10-06T06:03:31.546" v="2083" actId="403"/>
        <pc:sldMkLst>
          <pc:docMk/>
          <pc:sldMk cId="1944232057" sldId="305"/>
        </pc:sldMkLst>
        <pc:spChg chg="mod">
          <ac:chgData name="Veronika Spáčilová" userId="3cb96175-246f-48f2-82b9-6a9724778518" providerId="ADAL" clId="{B6C61DBA-E49D-40D8-A136-95649E8013F2}" dt="2022-10-05T13:05:50.645" v="1111" actId="20577"/>
          <ac:spMkLst>
            <pc:docMk/>
            <pc:sldMk cId="1944232057" sldId="305"/>
            <ac:spMk id="4" creationId="{475E2FA5-342A-723A-B860-8314C272917D}"/>
          </ac:spMkLst>
        </pc:spChg>
        <pc:spChg chg="mod">
          <ac:chgData name="Veronika Spáčilová" userId="3cb96175-246f-48f2-82b9-6a9724778518" providerId="ADAL" clId="{B6C61DBA-E49D-40D8-A136-95649E8013F2}" dt="2022-10-06T06:03:31.546" v="2083" actId="403"/>
          <ac:spMkLst>
            <pc:docMk/>
            <pc:sldMk cId="1944232057" sldId="305"/>
            <ac:spMk id="5" creationId="{82310D3F-E1DB-72B4-54D4-1B33655F1BD3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06:41.290" v="2085" actId="2711"/>
        <pc:sldMkLst>
          <pc:docMk/>
          <pc:sldMk cId="2255338528" sldId="306"/>
        </pc:sldMkLst>
        <pc:spChg chg="mod">
          <ac:chgData name="Veronika Spáčilová" userId="3cb96175-246f-48f2-82b9-6a9724778518" providerId="ADAL" clId="{B6C61DBA-E49D-40D8-A136-95649E8013F2}" dt="2022-10-05T13:06:01.167" v="1132" actId="20577"/>
          <ac:spMkLst>
            <pc:docMk/>
            <pc:sldMk cId="2255338528" sldId="306"/>
            <ac:spMk id="4" creationId="{8E8ABF88-7634-408D-3C12-CBF5DFEC753D}"/>
          </ac:spMkLst>
        </pc:spChg>
        <pc:spChg chg="mod">
          <ac:chgData name="Veronika Spáčilová" userId="3cb96175-246f-48f2-82b9-6a9724778518" providerId="ADAL" clId="{B6C61DBA-E49D-40D8-A136-95649E8013F2}" dt="2022-10-06T06:06:41.290" v="2085" actId="2711"/>
          <ac:spMkLst>
            <pc:docMk/>
            <pc:sldMk cId="2255338528" sldId="306"/>
            <ac:spMk id="5" creationId="{1FC673A3-2BAA-D7B5-0A5E-229C4FAE5D18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3:06:15.541" v="1142" actId="20577"/>
        <pc:sldMkLst>
          <pc:docMk/>
          <pc:sldMk cId="2694810052" sldId="307"/>
        </pc:sldMkLst>
        <pc:spChg chg="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2" creationId="{A6C389A2-622A-BA81-DD46-3B7D1DE0E9D4}"/>
          </ac:spMkLst>
        </pc:spChg>
        <pc:spChg chg="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3" creationId="{6E01318B-602E-79A3-F74C-0B26CEB6A02F}"/>
          </ac:spMkLst>
        </pc:spChg>
        <pc:spChg chg="del 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4" creationId="{C16351BF-1595-C95A-D9EF-B9BAA9232218}"/>
          </ac:spMkLst>
        </pc:spChg>
        <pc:spChg chg="del 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5" creationId="{21A38AE4-AD04-0D7A-E308-2565F4387337}"/>
          </ac:spMkLst>
        </pc:spChg>
        <pc:spChg chg="add mod ord">
          <ac:chgData name="Veronika Spáčilová" userId="3cb96175-246f-48f2-82b9-6a9724778518" providerId="ADAL" clId="{B6C61DBA-E49D-40D8-A136-95649E8013F2}" dt="2022-10-05T13:06:15.541" v="1142" actId="20577"/>
          <ac:spMkLst>
            <pc:docMk/>
            <pc:sldMk cId="2694810052" sldId="307"/>
            <ac:spMk id="6" creationId="{A847EE45-E91B-8317-5E73-B15568ABF152}"/>
          </ac:spMkLst>
        </pc:spChg>
        <pc:spChg chg="add 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7" creationId="{E3D76DF6-0B46-DEB4-1D09-3A11988CCBD7}"/>
          </ac:spMkLst>
        </pc:spChg>
        <pc:spChg chg="add mod ord">
          <ac:chgData name="Veronika Spáčilová" userId="3cb96175-246f-48f2-82b9-6a9724778518" providerId="ADAL" clId="{B6C61DBA-E49D-40D8-A136-95649E8013F2}" dt="2022-10-05T13:06:12.331" v="1133" actId="700"/>
          <ac:spMkLst>
            <pc:docMk/>
            <pc:sldMk cId="2694810052" sldId="307"/>
            <ac:spMk id="8" creationId="{2995B0D2-85A9-0D95-C7B5-C413E9DDAEEB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07:43.863" v="2098" actId="12"/>
        <pc:sldMkLst>
          <pc:docMk/>
          <pc:sldMk cId="3910932621" sldId="308"/>
        </pc:sldMkLst>
        <pc:spChg chg="mod">
          <ac:chgData name="Veronika Spáčilová" userId="3cb96175-246f-48f2-82b9-6a9724778518" providerId="ADAL" clId="{B6C61DBA-E49D-40D8-A136-95649E8013F2}" dt="2022-10-05T13:06:26.393" v="1162" actId="20577"/>
          <ac:spMkLst>
            <pc:docMk/>
            <pc:sldMk cId="3910932621" sldId="308"/>
            <ac:spMk id="4" creationId="{290645B7-3B2D-F134-C94D-52F8E4D85751}"/>
          </ac:spMkLst>
        </pc:spChg>
        <pc:spChg chg="mod">
          <ac:chgData name="Veronika Spáčilová" userId="3cb96175-246f-48f2-82b9-6a9724778518" providerId="ADAL" clId="{B6C61DBA-E49D-40D8-A136-95649E8013F2}" dt="2022-10-06T06:07:43.863" v="2098" actId="12"/>
          <ac:spMkLst>
            <pc:docMk/>
            <pc:sldMk cId="3910932621" sldId="308"/>
            <ac:spMk id="5" creationId="{E460C9AC-D67F-332B-80CC-6E238DB1D89D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6T06:11:44.766" v="2110" actId="12"/>
        <pc:sldMkLst>
          <pc:docMk/>
          <pc:sldMk cId="3127093610" sldId="309"/>
        </pc:sldMkLst>
        <pc:spChg chg="mod ord">
          <ac:chgData name="Veronika Spáčilová" userId="3cb96175-246f-48f2-82b9-6a9724778518" providerId="ADAL" clId="{B6C61DBA-E49D-40D8-A136-95649E8013F2}" dt="2022-10-05T18:49:56.887" v="1511" actId="700"/>
          <ac:spMkLst>
            <pc:docMk/>
            <pc:sldMk cId="3127093610" sldId="309"/>
            <ac:spMk id="2" creationId="{6B5A027F-6602-ACB0-5DFC-3DA836622B85}"/>
          </ac:spMkLst>
        </pc:spChg>
        <pc:spChg chg="mod ord">
          <ac:chgData name="Veronika Spáčilová" userId="3cb96175-246f-48f2-82b9-6a9724778518" providerId="ADAL" clId="{B6C61DBA-E49D-40D8-A136-95649E8013F2}" dt="2022-10-05T18:49:56.887" v="1511" actId="700"/>
          <ac:spMkLst>
            <pc:docMk/>
            <pc:sldMk cId="3127093610" sldId="309"/>
            <ac:spMk id="3" creationId="{ADF093E7-60B7-4B5C-14B1-F6245466C403}"/>
          </ac:spMkLst>
        </pc:spChg>
        <pc:spChg chg="mod ord">
          <ac:chgData name="Veronika Spáčilová" userId="3cb96175-246f-48f2-82b9-6a9724778518" providerId="ADAL" clId="{B6C61DBA-E49D-40D8-A136-95649E8013F2}" dt="2022-10-05T18:49:56.887" v="1511" actId="700"/>
          <ac:spMkLst>
            <pc:docMk/>
            <pc:sldMk cId="3127093610" sldId="309"/>
            <ac:spMk id="4" creationId="{A023D797-DC22-8479-8BF6-B01108EC2777}"/>
          </ac:spMkLst>
        </pc:spChg>
        <pc:spChg chg="del mod ord">
          <ac:chgData name="Veronika Spáčilová" userId="3cb96175-246f-48f2-82b9-6a9724778518" providerId="ADAL" clId="{B6C61DBA-E49D-40D8-A136-95649E8013F2}" dt="2022-10-05T18:49:56.887" v="1511" actId="700"/>
          <ac:spMkLst>
            <pc:docMk/>
            <pc:sldMk cId="3127093610" sldId="309"/>
            <ac:spMk id="5" creationId="{FF3C997D-90CF-0883-9A20-F990DE9CE4D8}"/>
          </ac:spMkLst>
        </pc:spChg>
        <pc:spChg chg="add mod ord">
          <ac:chgData name="Veronika Spáčilová" userId="3cb96175-246f-48f2-82b9-6a9724778518" providerId="ADAL" clId="{B6C61DBA-E49D-40D8-A136-95649E8013F2}" dt="2022-10-05T18:50:00.875" v="1521" actId="20577"/>
          <ac:spMkLst>
            <pc:docMk/>
            <pc:sldMk cId="3127093610" sldId="309"/>
            <ac:spMk id="6" creationId="{821C6738-CEEE-9F71-900C-68B585627C13}"/>
          </ac:spMkLst>
        </pc:spChg>
        <pc:spChg chg="add mod ord">
          <ac:chgData name="Veronika Spáčilová" userId="3cb96175-246f-48f2-82b9-6a9724778518" providerId="ADAL" clId="{B6C61DBA-E49D-40D8-A136-95649E8013F2}" dt="2022-10-05T18:50:04.829" v="1529" actId="20577"/>
          <ac:spMkLst>
            <pc:docMk/>
            <pc:sldMk cId="3127093610" sldId="309"/>
            <ac:spMk id="7" creationId="{B173872E-B918-4169-1141-D4DFF0351D03}"/>
          </ac:spMkLst>
        </pc:spChg>
        <pc:spChg chg="add mod ord">
          <ac:chgData name="Veronika Spáčilová" userId="3cb96175-246f-48f2-82b9-6a9724778518" providerId="ADAL" clId="{B6C61DBA-E49D-40D8-A136-95649E8013F2}" dt="2022-10-06T06:11:39.716" v="2109" actId="12"/>
          <ac:spMkLst>
            <pc:docMk/>
            <pc:sldMk cId="3127093610" sldId="309"/>
            <ac:spMk id="8" creationId="{AE6C4C48-A428-F0EC-832E-D171F97785FD}"/>
          </ac:spMkLst>
        </pc:spChg>
        <pc:spChg chg="add mod ord">
          <ac:chgData name="Veronika Spáčilová" userId="3cb96175-246f-48f2-82b9-6a9724778518" providerId="ADAL" clId="{B6C61DBA-E49D-40D8-A136-95649E8013F2}" dt="2022-10-06T06:11:44.766" v="2110" actId="12"/>
          <ac:spMkLst>
            <pc:docMk/>
            <pc:sldMk cId="3127093610" sldId="309"/>
            <ac:spMk id="9" creationId="{4B924047-4161-9B86-EEEA-BEEA700DF50E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6T06:13:57.890" v="2118" actId="12"/>
        <pc:sldMkLst>
          <pc:docMk/>
          <pc:sldMk cId="9988071" sldId="310"/>
        </pc:sldMkLst>
        <pc:spChg chg="mod ord">
          <ac:chgData name="Veronika Spáčilová" userId="3cb96175-246f-48f2-82b9-6a9724778518" providerId="ADAL" clId="{B6C61DBA-E49D-40D8-A136-95649E8013F2}" dt="2022-10-05T18:50:31.024" v="1532" actId="700"/>
          <ac:spMkLst>
            <pc:docMk/>
            <pc:sldMk cId="9988071" sldId="310"/>
            <ac:spMk id="2" creationId="{F7F19B66-226F-AD54-E42F-9B6CBDE6F8A4}"/>
          </ac:spMkLst>
        </pc:spChg>
        <pc:spChg chg="mod ord">
          <ac:chgData name="Veronika Spáčilová" userId="3cb96175-246f-48f2-82b9-6a9724778518" providerId="ADAL" clId="{B6C61DBA-E49D-40D8-A136-95649E8013F2}" dt="2022-10-05T18:50:31.024" v="1532" actId="700"/>
          <ac:spMkLst>
            <pc:docMk/>
            <pc:sldMk cId="9988071" sldId="310"/>
            <ac:spMk id="3" creationId="{6F1EE185-5F35-77FD-AD04-ED7C0B2D8693}"/>
          </ac:spMkLst>
        </pc:spChg>
        <pc:spChg chg="mod ord">
          <ac:chgData name="Veronika Spáčilová" userId="3cb96175-246f-48f2-82b9-6a9724778518" providerId="ADAL" clId="{B6C61DBA-E49D-40D8-A136-95649E8013F2}" dt="2022-10-05T18:50:31.024" v="1532" actId="700"/>
          <ac:spMkLst>
            <pc:docMk/>
            <pc:sldMk cId="9988071" sldId="310"/>
            <ac:spMk id="4" creationId="{94456E18-BC64-D261-C4CD-6C6DDE8F70D7}"/>
          </ac:spMkLst>
        </pc:spChg>
        <pc:spChg chg="del mod ord">
          <ac:chgData name="Veronika Spáčilová" userId="3cb96175-246f-48f2-82b9-6a9724778518" providerId="ADAL" clId="{B6C61DBA-E49D-40D8-A136-95649E8013F2}" dt="2022-10-05T18:50:31.024" v="1532" actId="700"/>
          <ac:spMkLst>
            <pc:docMk/>
            <pc:sldMk cId="9988071" sldId="310"/>
            <ac:spMk id="5" creationId="{B5C6F378-56BC-C225-27E7-3BECA74B91AB}"/>
          </ac:spMkLst>
        </pc:spChg>
        <pc:spChg chg="add mod ord">
          <ac:chgData name="Veronika Spáčilová" userId="3cb96175-246f-48f2-82b9-6a9724778518" providerId="ADAL" clId="{B6C61DBA-E49D-40D8-A136-95649E8013F2}" dt="2022-10-05T18:50:33.267" v="1540" actId="20577"/>
          <ac:spMkLst>
            <pc:docMk/>
            <pc:sldMk cId="9988071" sldId="310"/>
            <ac:spMk id="6" creationId="{BB750AF8-3E96-A748-AF27-6754AC8C106D}"/>
          </ac:spMkLst>
        </pc:spChg>
        <pc:spChg chg="add mod ord">
          <ac:chgData name="Veronika Spáčilová" userId="3cb96175-246f-48f2-82b9-6a9724778518" providerId="ADAL" clId="{B6C61DBA-E49D-40D8-A136-95649E8013F2}" dt="2022-10-05T18:50:37.106" v="1548" actId="20577"/>
          <ac:spMkLst>
            <pc:docMk/>
            <pc:sldMk cId="9988071" sldId="310"/>
            <ac:spMk id="7" creationId="{A8AA2E4C-952D-A21C-9F76-D7F79C69651C}"/>
          </ac:spMkLst>
        </pc:spChg>
        <pc:spChg chg="add mod ord">
          <ac:chgData name="Veronika Spáčilová" userId="3cb96175-246f-48f2-82b9-6a9724778518" providerId="ADAL" clId="{B6C61DBA-E49D-40D8-A136-95649E8013F2}" dt="2022-10-06T06:13:49.610" v="2117" actId="12"/>
          <ac:spMkLst>
            <pc:docMk/>
            <pc:sldMk cId="9988071" sldId="310"/>
            <ac:spMk id="8" creationId="{42C1B68B-ED57-E300-046E-156B50EA8757}"/>
          </ac:spMkLst>
        </pc:spChg>
        <pc:spChg chg="add mod ord">
          <ac:chgData name="Veronika Spáčilová" userId="3cb96175-246f-48f2-82b9-6a9724778518" providerId="ADAL" clId="{B6C61DBA-E49D-40D8-A136-95649E8013F2}" dt="2022-10-06T06:13:57.890" v="2118" actId="12"/>
          <ac:spMkLst>
            <pc:docMk/>
            <pc:sldMk cId="9988071" sldId="310"/>
            <ac:spMk id="9" creationId="{F3E04B77-6FB3-F20C-5856-A728981BD1F5}"/>
          </ac:spMkLst>
        </pc:spChg>
        <pc:spChg chg="add mod">
          <ac:chgData name="Veronika Spáčilová" userId="3cb96175-246f-48f2-82b9-6a9724778518" providerId="ADAL" clId="{B6C61DBA-E49D-40D8-A136-95649E8013F2}" dt="2022-10-05T18:51:07.647" v="1553" actId="2711"/>
          <ac:spMkLst>
            <pc:docMk/>
            <pc:sldMk cId="9988071" sldId="310"/>
            <ac:spMk id="10" creationId="{EF1F23E1-70B4-CFC9-E780-DD0FC94ED598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15:44.553" v="2125" actId="2711"/>
        <pc:sldMkLst>
          <pc:docMk/>
          <pc:sldMk cId="2104335603" sldId="311"/>
        </pc:sldMkLst>
        <pc:spChg chg="mod">
          <ac:chgData name="Veronika Spáčilová" userId="3cb96175-246f-48f2-82b9-6a9724778518" providerId="ADAL" clId="{B6C61DBA-E49D-40D8-A136-95649E8013F2}" dt="2022-10-05T13:08:56.331" v="1225" actId="20577"/>
          <ac:spMkLst>
            <pc:docMk/>
            <pc:sldMk cId="2104335603" sldId="311"/>
            <ac:spMk id="4" creationId="{8FE5C3D9-999A-6A10-7555-4BA62A72DCBB}"/>
          </ac:spMkLst>
        </pc:spChg>
        <pc:spChg chg="mod">
          <ac:chgData name="Veronika Spáčilová" userId="3cb96175-246f-48f2-82b9-6a9724778518" providerId="ADAL" clId="{B6C61DBA-E49D-40D8-A136-95649E8013F2}" dt="2022-10-06T06:15:44.553" v="2125" actId="2711"/>
          <ac:spMkLst>
            <pc:docMk/>
            <pc:sldMk cId="2104335603" sldId="311"/>
            <ac:spMk id="5" creationId="{28F0180D-18BD-D76F-A9B2-5D029C999CC9}"/>
          </ac:spMkLst>
        </pc:spChg>
      </pc:sldChg>
      <pc:sldChg chg="addSp delSp modSp new mod modClrScheme chgLayout">
        <pc:chgData name="Veronika Spáčilová" userId="3cb96175-246f-48f2-82b9-6a9724778518" providerId="ADAL" clId="{B6C61DBA-E49D-40D8-A136-95649E8013F2}" dt="2022-10-05T13:09:16.599" v="1246" actId="20577"/>
        <pc:sldMkLst>
          <pc:docMk/>
          <pc:sldMk cId="4280483792" sldId="312"/>
        </pc:sldMkLst>
        <pc:spChg chg="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2" creationId="{BB1AC10E-2AEF-FFDA-86D9-162BB8FEC2EC}"/>
          </ac:spMkLst>
        </pc:spChg>
        <pc:spChg chg="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3" creationId="{5AB2131E-12DB-D9BB-1E4A-7E7FF09673F4}"/>
          </ac:spMkLst>
        </pc:spChg>
        <pc:spChg chg="del 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4" creationId="{E6B6E53B-BDD0-49E7-A923-B85725AE9A3C}"/>
          </ac:spMkLst>
        </pc:spChg>
        <pc:spChg chg="del 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5" creationId="{CE16F204-8E8D-5AE0-4008-745183394C33}"/>
          </ac:spMkLst>
        </pc:spChg>
        <pc:spChg chg="add mod ord">
          <ac:chgData name="Veronika Spáčilová" userId="3cb96175-246f-48f2-82b9-6a9724778518" providerId="ADAL" clId="{B6C61DBA-E49D-40D8-A136-95649E8013F2}" dt="2022-10-05T13:09:16.599" v="1246" actId="20577"/>
          <ac:spMkLst>
            <pc:docMk/>
            <pc:sldMk cId="4280483792" sldId="312"/>
            <ac:spMk id="6" creationId="{8C2A9266-8291-5CE0-73B1-F8E4CEF5EEB8}"/>
          </ac:spMkLst>
        </pc:spChg>
        <pc:spChg chg="add 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7" creationId="{E4EA91DC-95D1-82F0-0061-DD8E939DC4D3}"/>
          </ac:spMkLst>
        </pc:spChg>
        <pc:spChg chg="add mod ord">
          <ac:chgData name="Veronika Spáčilová" userId="3cb96175-246f-48f2-82b9-6a9724778518" providerId="ADAL" clId="{B6C61DBA-E49D-40D8-A136-95649E8013F2}" dt="2022-10-05T13:09:10.848" v="1226" actId="700"/>
          <ac:spMkLst>
            <pc:docMk/>
            <pc:sldMk cId="4280483792" sldId="312"/>
            <ac:spMk id="8" creationId="{F861733D-38CC-7A5B-8395-E347D2CDE9BB}"/>
          </ac:spMkLst>
        </pc:spChg>
      </pc:sldChg>
      <pc:sldChg chg="addSp modSp new mod">
        <pc:chgData name="Veronika Spáčilová" userId="3cb96175-246f-48f2-82b9-6a9724778518" providerId="ADAL" clId="{B6C61DBA-E49D-40D8-A136-95649E8013F2}" dt="2022-10-06T06:16:29.413" v="2134" actId="14100"/>
        <pc:sldMkLst>
          <pc:docMk/>
          <pc:sldMk cId="609725113" sldId="313"/>
        </pc:sldMkLst>
        <pc:spChg chg="mod">
          <ac:chgData name="Veronika Spáčilová" userId="3cb96175-246f-48f2-82b9-6a9724778518" providerId="ADAL" clId="{B6C61DBA-E49D-40D8-A136-95649E8013F2}" dt="2022-10-05T13:09:27.501" v="1252" actId="20577"/>
          <ac:spMkLst>
            <pc:docMk/>
            <pc:sldMk cId="609725113" sldId="313"/>
            <ac:spMk id="4" creationId="{94A30349-1A9D-3976-07BB-E34330044C5E}"/>
          </ac:spMkLst>
        </pc:spChg>
        <pc:spChg chg="mod">
          <ac:chgData name="Veronika Spáčilová" userId="3cb96175-246f-48f2-82b9-6a9724778518" providerId="ADAL" clId="{B6C61DBA-E49D-40D8-A136-95649E8013F2}" dt="2022-10-06T06:16:17.451" v="2132" actId="12"/>
          <ac:spMkLst>
            <pc:docMk/>
            <pc:sldMk cId="609725113" sldId="313"/>
            <ac:spMk id="5" creationId="{36E1DCEA-299B-7D2D-F35D-E4E35884C4D8}"/>
          </ac:spMkLst>
        </pc:spChg>
        <pc:picChg chg="add mod">
          <ac:chgData name="Veronika Spáčilová" userId="3cb96175-246f-48f2-82b9-6a9724778518" providerId="ADAL" clId="{B6C61DBA-E49D-40D8-A136-95649E8013F2}" dt="2022-10-06T06:16:29.413" v="2134" actId="14100"/>
          <ac:picMkLst>
            <pc:docMk/>
            <pc:sldMk cId="609725113" sldId="313"/>
            <ac:picMk id="6" creationId="{6D614E05-08E1-BF40-BD40-74C7E5CC88FF}"/>
          </ac:picMkLst>
        </pc:picChg>
      </pc:sldChg>
      <pc:sldChg chg="addSp delSp modSp new mod modClrScheme chgLayout">
        <pc:chgData name="Veronika Spáčilová" userId="3cb96175-246f-48f2-82b9-6a9724778518" providerId="ADAL" clId="{B6C61DBA-E49D-40D8-A136-95649E8013F2}" dt="2022-10-06T06:24:45.144" v="2226" actId="20577"/>
        <pc:sldMkLst>
          <pc:docMk/>
          <pc:sldMk cId="3689259257" sldId="314"/>
        </pc:sldMkLst>
        <pc:spChg chg="mod ord">
          <ac:chgData name="Veronika Spáčilová" userId="3cb96175-246f-48f2-82b9-6a9724778518" providerId="ADAL" clId="{B6C61DBA-E49D-40D8-A136-95649E8013F2}" dt="2022-10-06T05:05:01.115" v="1567" actId="700"/>
          <ac:spMkLst>
            <pc:docMk/>
            <pc:sldMk cId="3689259257" sldId="314"/>
            <ac:spMk id="2" creationId="{F7B786E8-D371-DE77-2EC5-0846AA0AAD28}"/>
          </ac:spMkLst>
        </pc:spChg>
        <pc:spChg chg="mod ord">
          <ac:chgData name="Veronika Spáčilová" userId="3cb96175-246f-48f2-82b9-6a9724778518" providerId="ADAL" clId="{B6C61DBA-E49D-40D8-A136-95649E8013F2}" dt="2022-10-06T05:05:01.115" v="1567" actId="700"/>
          <ac:spMkLst>
            <pc:docMk/>
            <pc:sldMk cId="3689259257" sldId="314"/>
            <ac:spMk id="3" creationId="{8944F794-FCEB-4ECB-CD1D-24485366DD96}"/>
          </ac:spMkLst>
        </pc:spChg>
        <pc:spChg chg="mod ord">
          <ac:chgData name="Veronika Spáčilová" userId="3cb96175-246f-48f2-82b9-6a9724778518" providerId="ADAL" clId="{B6C61DBA-E49D-40D8-A136-95649E8013F2}" dt="2022-10-06T05:05:01.115" v="1567" actId="700"/>
          <ac:spMkLst>
            <pc:docMk/>
            <pc:sldMk cId="3689259257" sldId="314"/>
            <ac:spMk id="4" creationId="{ED2BF2D9-8A34-C451-10A1-DC6495628151}"/>
          </ac:spMkLst>
        </pc:spChg>
        <pc:spChg chg="del mod ord">
          <ac:chgData name="Veronika Spáčilová" userId="3cb96175-246f-48f2-82b9-6a9724778518" providerId="ADAL" clId="{B6C61DBA-E49D-40D8-A136-95649E8013F2}" dt="2022-10-06T05:05:01.115" v="1567" actId="700"/>
          <ac:spMkLst>
            <pc:docMk/>
            <pc:sldMk cId="3689259257" sldId="314"/>
            <ac:spMk id="5" creationId="{F0CDE302-E154-318D-56AF-61D6C182F6C9}"/>
          </ac:spMkLst>
        </pc:spChg>
        <pc:spChg chg="add mod ord">
          <ac:chgData name="Veronika Spáčilová" userId="3cb96175-246f-48f2-82b9-6a9724778518" providerId="ADAL" clId="{B6C61DBA-E49D-40D8-A136-95649E8013F2}" dt="2022-10-06T05:05:04.281" v="1575" actId="20577"/>
          <ac:spMkLst>
            <pc:docMk/>
            <pc:sldMk cId="3689259257" sldId="314"/>
            <ac:spMk id="6" creationId="{55AEBCD1-2FCD-5462-A3D6-928D00AE69E3}"/>
          </ac:spMkLst>
        </pc:spChg>
        <pc:spChg chg="add mod ord">
          <ac:chgData name="Veronika Spáčilová" userId="3cb96175-246f-48f2-82b9-6a9724778518" providerId="ADAL" clId="{B6C61DBA-E49D-40D8-A136-95649E8013F2}" dt="2022-10-06T05:05:08.896" v="1583" actId="20577"/>
          <ac:spMkLst>
            <pc:docMk/>
            <pc:sldMk cId="3689259257" sldId="314"/>
            <ac:spMk id="7" creationId="{E543B37A-9286-67BE-6F59-73DF1DA0566A}"/>
          </ac:spMkLst>
        </pc:spChg>
        <pc:spChg chg="add mod ord">
          <ac:chgData name="Veronika Spáčilová" userId="3cb96175-246f-48f2-82b9-6a9724778518" providerId="ADAL" clId="{B6C61DBA-E49D-40D8-A136-95649E8013F2}" dt="2022-10-06T06:24:25.042" v="2219" actId="20577"/>
          <ac:spMkLst>
            <pc:docMk/>
            <pc:sldMk cId="3689259257" sldId="314"/>
            <ac:spMk id="8" creationId="{283FBDA4-ED18-2020-76F0-B2FAECF169A5}"/>
          </ac:spMkLst>
        </pc:spChg>
        <pc:spChg chg="add mod ord">
          <ac:chgData name="Veronika Spáčilová" userId="3cb96175-246f-48f2-82b9-6a9724778518" providerId="ADAL" clId="{B6C61DBA-E49D-40D8-A136-95649E8013F2}" dt="2022-10-06T06:24:45.144" v="2226" actId="20577"/>
          <ac:spMkLst>
            <pc:docMk/>
            <pc:sldMk cId="3689259257" sldId="314"/>
            <ac:spMk id="9" creationId="{3218E618-BC0D-76D2-99C3-2D54C7C11A2B}"/>
          </ac:spMkLst>
        </pc:spChg>
      </pc:sldChg>
      <pc:sldChg chg="delSp modSp new mod modClrScheme chgLayout">
        <pc:chgData name="Veronika Spáčilová" userId="3cb96175-246f-48f2-82b9-6a9724778518" providerId="ADAL" clId="{B6C61DBA-E49D-40D8-A136-95649E8013F2}" dt="2022-10-06T05:08:42.233" v="1708" actId="478"/>
        <pc:sldMkLst>
          <pc:docMk/>
          <pc:sldMk cId="1433373765" sldId="315"/>
        </pc:sldMkLst>
        <pc:spChg chg="del mod ord">
          <ac:chgData name="Veronika Spáčilová" userId="3cb96175-246f-48f2-82b9-6a9724778518" providerId="ADAL" clId="{B6C61DBA-E49D-40D8-A136-95649E8013F2}" dt="2022-10-06T05:08:38.626" v="1706" actId="478"/>
          <ac:spMkLst>
            <pc:docMk/>
            <pc:sldMk cId="1433373765" sldId="315"/>
            <ac:spMk id="2" creationId="{4EE42579-FA91-D77A-90B3-71F0749169FA}"/>
          </ac:spMkLst>
        </pc:spChg>
        <pc:spChg chg="del mod ord">
          <ac:chgData name="Veronika Spáčilová" userId="3cb96175-246f-48f2-82b9-6a9724778518" providerId="ADAL" clId="{B6C61DBA-E49D-40D8-A136-95649E8013F2}" dt="2022-10-06T05:08:42.233" v="1708" actId="478"/>
          <ac:spMkLst>
            <pc:docMk/>
            <pc:sldMk cId="1433373765" sldId="315"/>
            <ac:spMk id="3" creationId="{B2AA496E-73E1-93B8-145B-EB069D5DF444}"/>
          </ac:spMkLst>
        </pc:spChg>
        <pc:spChg chg="del">
          <ac:chgData name="Veronika Spáčilová" userId="3cb96175-246f-48f2-82b9-6a9724778518" providerId="ADAL" clId="{B6C61DBA-E49D-40D8-A136-95649E8013F2}" dt="2022-10-06T05:08:34.318" v="1705" actId="700"/>
          <ac:spMkLst>
            <pc:docMk/>
            <pc:sldMk cId="1433373765" sldId="315"/>
            <ac:spMk id="4" creationId="{FDA1A55C-65B1-0060-95D3-3A06679EE841}"/>
          </ac:spMkLst>
        </pc:spChg>
        <pc:spChg chg="del">
          <ac:chgData name="Veronika Spáčilová" userId="3cb96175-246f-48f2-82b9-6a9724778518" providerId="ADAL" clId="{B6C61DBA-E49D-40D8-A136-95649E8013F2}" dt="2022-10-06T05:08:34.318" v="1705" actId="700"/>
          <ac:spMkLst>
            <pc:docMk/>
            <pc:sldMk cId="1433373765" sldId="315"/>
            <ac:spMk id="5" creationId="{77CCB802-62BB-A563-7CA1-E5F1570A6C64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24:55.593" v="2228" actId="20577"/>
        <pc:sldMkLst>
          <pc:docMk/>
          <pc:sldMk cId="2229940137" sldId="316"/>
        </pc:sldMkLst>
        <pc:spChg chg="mod">
          <ac:chgData name="Veronika Spáčilová" userId="3cb96175-246f-48f2-82b9-6a9724778518" providerId="ADAL" clId="{B6C61DBA-E49D-40D8-A136-95649E8013F2}" dt="2022-10-05T13:10:11.578" v="1298" actId="20577"/>
          <ac:spMkLst>
            <pc:docMk/>
            <pc:sldMk cId="2229940137" sldId="316"/>
            <ac:spMk id="4" creationId="{7001B339-A0DC-AC37-1AB2-97C86F1149A9}"/>
          </ac:spMkLst>
        </pc:spChg>
        <pc:spChg chg="mod">
          <ac:chgData name="Veronika Spáčilová" userId="3cb96175-246f-48f2-82b9-6a9724778518" providerId="ADAL" clId="{B6C61DBA-E49D-40D8-A136-95649E8013F2}" dt="2022-10-06T06:24:55.593" v="2228" actId="20577"/>
          <ac:spMkLst>
            <pc:docMk/>
            <pc:sldMk cId="2229940137" sldId="316"/>
            <ac:spMk id="5" creationId="{DF1AE285-D063-20B3-F198-B4CE6352F65A}"/>
          </ac:spMkLst>
        </pc:spChg>
      </pc:sldChg>
      <pc:sldChg chg="modSp new mod">
        <pc:chgData name="Veronika Spáčilová" userId="3cb96175-246f-48f2-82b9-6a9724778518" providerId="ADAL" clId="{B6C61DBA-E49D-40D8-A136-95649E8013F2}" dt="2022-10-06T06:25:15.051" v="2246" actId="1036"/>
        <pc:sldMkLst>
          <pc:docMk/>
          <pc:sldMk cId="1798092077" sldId="317"/>
        </pc:sldMkLst>
        <pc:spChg chg="mod">
          <ac:chgData name="Veronika Spáčilová" userId="3cb96175-246f-48f2-82b9-6a9724778518" providerId="ADAL" clId="{B6C61DBA-E49D-40D8-A136-95649E8013F2}" dt="2022-10-05T13:10:46.715" v="1356" actId="20577"/>
          <ac:spMkLst>
            <pc:docMk/>
            <pc:sldMk cId="1798092077" sldId="317"/>
            <ac:spMk id="4" creationId="{A2DF77D2-816C-5CF7-27D7-2494AFFD42F5}"/>
          </ac:spMkLst>
        </pc:spChg>
        <pc:spChg chg="mod">
          <ac:chgData name="Veronika Spáčilová" userId="3cb96175-246f-48f2-82b9-6a9724778518" providerId="ADAL" clId="{B6C61DBA-E49D-40D8-A136-95649E8013F2}" dt="2022-10-06T06:25:15.051" v="2246" actId="1036"/>
          <ac:spMkLst>
            <pc:docMk/>
            <pc:sldMk cId="1798092077" sldId="317"/>
            <ac:spMk id="5" creationId="{73AA918B-DF14-09D2-E746-40F97332374B}"/>
          </ac:spMkLst>
        </pc:spChg>
      </pc:sldChg>
      <pc:sldChg chg="addSp modSp new mod">
        <pc:chgData name="Veronika Spáčilová" userId="3cb96175-246f-48f2-82b9-6a9724778518" providerId="ADAL" clId="{B6C61DBA-E49D-40D8-A136-95649E8013F2}" dt="2022-10-06T06:26:42.779" v="2345" actId="1036"/>
        <pc:sldMkLst>
          <pc:docMk/>
          <pc:sldMk cId="1881739770" sldId="318"/>
        </pc:sldMkLst>
        <pc:spChg chg="mod">
          <ac:chgData name="Veronika Spáčilová" userId="3cb96175-246f-48f2-82b9-6a9724778518" providerId="ADAL" clId="{B6C61DBA-E49D-40D8-A136-95649E8013F2}" dt="2022-10-05T13:11:09.582" v="1412" actId="20577"/>
          <ac:spMkLst>
            <pc:docMk/>
            <pc:sldMk cId="1881739770" sldId="318"/>
            <ac:spMk id="4" creationId="{5CBE4A50-84E5-2817-2804-80A897167CFE}"/>
          </ac:spMkLst>
        </pc:spChg>
        <pc:spChg chg="mod">
          <ac:chgData name="Veronika Spáčilová" userId="3cb96175-246f-48f2-82b9-6a9724778518" providerId="ADAL" clId="{B6C61DBA-E49D-40D8-A136-95649E8013F2}" dt="2022-10-06T06:26:24.267" v="2259" actId="12"/>
          <ac:spMkLst>
            <pc:docMk/>
            <pc:sldMk cId="1881739770" sldId="318"/>
            <ac:spMk id="5" creationId="{6813D4FD-950B-2A59-27F6-DCDBD669F084}"/>
          </ac:spMkLst>
        </pc:spChg>
        <pc:picChg chg="add mod">
          <ac:chgData name="Veronika Spáčilová" userId="3cb96175-246f-48f2-82b9-6a9724778518" providerId="ADAL" clId="{B6C61DBA-E49D-40D8-A136-95649E8013F2}" dt="2022-10-06T06:26:34.169" v="2291" actId="14100"/>
          <ac:picMkLst>
            <pc:docMk/>
            <pc:sldMk cId="1881739770" sldId="318"/>
            <ac:picMk id="6" creationId="{27B49B90-4178-EEBC-D994-4F378FB52945}"/>
          </ac:picMkLst>
        </pc:picChg>
        <pc:cxnChg chg="add mod">
          <ac:chgData name="Veronika Spáčilová" userId="3cb96175-246f-48f2-82b9-6a9724778518" providerId="ADAL" clId="{B6C61DBA-E49D-40D8-A136-95649E8013F2}" dt="2022-10-06T06:26:42.779" v="2345" actId="1036"/>
          <ac:cxnSpMkLst>
            <pc:docMk/>
            <pc:sldMk cId="1881739770" sldId="318"/>
            <ac:cxnSpMk id="7" creationId="{6002A21C-CAF7-5364-7F43-93371C53D4B5}"/>
          </ac:cxnSpMkLst>
        </pc:cxnChg>
        <pc:cxnChg chg="add mod">
          <ac:chgData name="Veronika Spáčilová" userId="3cb96175-246f-48f2-82b9-6a9724778518" providerId="ADAL" clId="{B6C61DBA-E49D-40D8-A136-95649E8013F2}" dt="2022-10-06T06:26:39.239" v="2329" actId="1037"/>
          <ac:cxnSpMkLst>
            <pc:docMk/>
            <pc:sldMk cId="1881739770" sldId="318"/>
            <ac:cxnSpMk id="8" creationId="{E6D20A5E-D74D-3953-AD68-C388BD825352}"/>
          </ac:cxnSpMkLst>
        </pc:cxnChg>
      </pc:sldChg>
      <pc:sldChg chg="addSp modSp new mod setBg">
        <pc:chgData name="Veronika Spáčilová" userId="3cb96175-246f-48f2-82b9-6a9724778518" providerId="ADAL" clId="{B6C61DBA-E49D-40D8-A136-95649E8013F2}" dt="2022-10-06T05:21:41.072" v="1755"/>
        <pc:sldMkLst>
          <pc:docMk/>
          <pc:sldMk cId="688211321" sldId="319"/>
        </pc:sldMkLst>
        <pc:picChg chg="add mod">
          <ac:chgData name="Veronika Spáčilová" userId="3cb96175-246f-48f2-82b9-6a9724778518" providerId="ADAL" clId="{B6C61DBA-E49D-40D8-A136-95649E8013F2}" dt="2022-10-06T05:21:07.212" v="1754" actId="1076"/>
          <ac:picMkLst>
            <pc:docMk/>
            <pc:sldMk cId="688211321" sldId="319"/>
            <ac:picMk id="6" creationId="{06889C69-E800-9B34-E919-775B63FBF05E}"/>
          </ac:picMkLst>
        </pc:picChg>
      </pc:sldChg>
      <pc:sldChg chg="addSp modSp new">
        <pc:chgData name="Veronika Spáčilová" userId="3cb96175-246f-48f2-82b9-6a9724778518" providerId="ADAL" clId="{B6C61DBA-E49D-40D8-A136-95649E8013F2}" dt="2022-10-06T06:23:43.432" v="2200" actId="1037"/>
        <pc:sldMkLst>
          <pc:docMk/>
          <pc:sldMk cId="2767276716" sldId="320"/>
        </pc:sldMkLst>
        <pc:picChg chg="add mod">
          <ac:chgData name="Veronika Spáčilová" userId="3cb96175-246f-48f2-82b9-6a9724778518" providerId="ADAL" clId="{B6C61DBA-E49D-40D8-A136-95649E8013F2}" dt="2022-10-06T06:23:35.590" v="2166" actId="1038"/>
          <ac:picMkLst>
            <pc:docMk/>
            <pc:sldMk cId="2767276716" sldId="320"/>
            <ac:picMk id="6" creationId="{22E90D99-2B7B-C119-45ED-4B04DE24D84E}"/>
          </ac:picMkLst>
        </pc:picChg>
        <pc:picChg chg="add mod">
          <ac:chgData name="Veronika Spáčilová" userId="3cb96175-246f-48f2-82b9-6a9724778518" providerId="ADAL" clId="{B6C61DBA-E49D-40D8-A136-95649E8013F2}" dt="2022-10-06T06:23:43.432" v="2200" actId="1037"/>
          <ac:picMkLst>
            <pc:docMk/>
            <pc:sldMk cId="2767276716" sldId="320"/>
            <ac:picMk id="7" creationId="{14A5CA4E-8DFF-9DE9-1109-09B10DFAD96E}"/>
          </ac:picMkLst>
        </pc:picChg>
      </pc:sldChg>
      <pc:sldChg chg="addSp modSp new mod">
        <pc:chgData name="Veronika Spáčilová" userId="3cb96175-246f-48f2-82b9-6a9724778518" providerId="ADAL" clId="{B6C61DBA-E49D-40D8-A136-95649E8013F2}" dt="2022-10-06T05:06:58.156" v="1590" actId="1076"/>
        <pc:sldMkLst>
          <pc:docMk/>
          <pc:sldMk cId="1862141176" sldId="321"/>
        </pc:sldMkLst>
        <pc:picChg chg="add mod">
          <ac:chgData name="Veronika Spáčilová" userId="3cb96175-246f-48f2-82b9-6a9724778518" providerId="ADAL" clId="{B6C61DBA-E49D-40D8-A136-95649E8013F2}" dt="2022-10-06T05:06:58.156" v="1590" actId="1076"/>
          <ac:picMkLst>
            <pc:docMk/>
            <pc:sldMk cId="1862141176" sldId="321"/>
            <ac:picMk id="6" creationId="{5FE9BA2D-A99B-B64F-FFC8-0D84446A931A}"/>
          </ac:picMkLst>
        </pc:picChg>
      </pc:sldChg>
      <pc:sldChg chg="add del">
        <pc:chgData name="Veronika Spáčilová" userId="3cb96175-246f-48f2-82b9-6a9724778518" providerId="ADAL" clId="{B6C61DBA-E49D-40D8-A136-95649E8013F2}" dt="2022-10-05T18:51:53.862" v="1562" actId="47"/>
        <pc:sldMkLst>
          <pc:docMk/>
          <pc:sldMk cId="3843100046" sldId="321"/>
        </pc:sldMkLst>
      </pc:sldChg>
      <pc:sldChg chg="add del">
        <pc:chgData name="Veronika Spáčilová" userId="3cb96175-246f-48f2-82b9-6a9724778518" providerId="ADAL" clId="{B6C61DBA-E49D-40D8-A136-95649E8013F2}" dt="2022-10-05T18:51:52.134" v="1561" actId="47"/>
        <pc:sldMkLst>
          <pc:docMk/>
          <pc:sldMk cId="3730059114" sldId="322"/>
        </pc:sldMkLst>
      </pc:sldChg>
    </pc:docChg>
  </pc:docChgLst>
  <pc:docChgLst>
    <pc:chgData name="Veronika Spáčilová" userId="S::446890@muni.cz::3cb96175-246f-48f2-82b9-6a9724778518" providerId="AD" clId="Web-{9F99D897-A76A-40A3-9FCE-B420F9D179C5}"/>
    <pc:docChg chg="modSld">
      <pc:chgData name="Veronika Spáčilová" userId="S::446890@muni.cz::3cb96175-246f-48f2-82b9-6a9724778518" providerId="AD" clId="Web-{9F99D897-A76A-40A3-9FCE-B420F9D179C5}" dt="2022-10-06T08:29:31.394" v="50"/>
      <pc:docMkLst>
        <pc:docMk/>
      </pc:docMkLst>
      <pc:sldChg chg="modSp">
        <pc:chgData name="Veronika Spáčilová" userId="S::446890@muni.cz::3cb96175-246f-48f2-82b9-6a9724778518" providerId="AD" clId="Web-{9F99D897-A76A-40A3-9FCE-B420F9D179C5}" dt="2022-10-06T08:24:11.428" v="15" actId="20577"/>
        <pc:sldMkLst>
          <pc:docMk/>
          <pc:sldMk cId="4173843969" sldId="283"/>
        </pc:sldMkLst>
        <pc:spChg chg="mod">
          <ac:chgData name="Veronika Spáčilová" userId="S::446890@muni.cz::3cb96175-246f-48f2-82b9-6a9724778518" providerId="AD" clId="Web-{9F99D897-A76A-40A3-9FCE-B420F9D179C5}" dt="2022-10-06T08:24:11.428" v="15" actId="20577"/>
          <ac:spMkLst>
            <pc:docMk/>
            <pc:sldMk cId="4173843969" sldId="283"/>
            <ac:spMk id="6" creationId="{557E9424-0B95-5028-8D9C-EE122FCB3300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5:15.774" v="18" actId="20577"/>
        <pc:sldMkLst>
          <pc:docMk/>
          <pc:sldMk cId="841823201" sldId="288"/>
        </pc:sldMkLst>
        <pc:spChg chg="mod">
          <ac:chgData name="Veronika Spáčilová" userId="S::446890@muni.cz::3cb96175-246f-48f2-82b9-6a9724778518" providerId="AD" clId="Web-{9F99D897-A76A-40A3-9FCE-B420F9D179C5}" dt="2022-10-06T08:25:15.774" v="18" actId="20577"/>
          <ac:spMkLst>
            <pc:docMk/>
            <pc:sldMk cId="841823201" sldId="288"/>
            <ac:spMk id="5" creationId="{15E7ECFE-8D50-6C4C-2E17-0F9AC9888272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5:50.244" v="20" actId="20577"/>
        <pc:sldMkLst>
          <pc:docMk/>
          <pc:sldMk cId="307039907" sldId="290"/>
        </pc:sldMkLst>
        <pc:spChg chg="mod">
          <ac:chgData name="Veronika Spáčilová" userId="S::446890@muni.cz::3cb96175-246f-48f2-82b9-6a9724778518" providerId="AD" clId="Web-{9F99D897-A76A-40A3-9FCE-B420F9D179C5}" dt="2022-10-06T08:25:50.244" v="20" actId="20577"/>
          <ac:spMkLst>
            <pc:docMk/>
            <pc:sldMk cId="307039907" sldId="290"/>
            <ac:spMk id="5" creationId="{FEEF85C4-7FB7-FD1F-2FD7-96C3C2B07C86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6:43.293" v="21" actId="1076"/>
        <pc:sldMkLst>
          <pc:docMk/>
          <pc:sldMk cId="2672269136" sldId="302"/>
        </pc:sldMkLst>
        <pc:spChg chg="mod">
          <ac:chgData name="Veronika Spáčilová" userId="S::446890@muni.cz::3cb96175-246f-48f2-82b9-6a9724778518" providerId="AD" clId="Web-{9F99D897-A76A-40A3-9FCE-B420F9D179C5}" dt="2022-10-06T08:26:43.293" v="21" actId="1076"/>
          <ac:spMkLst>
            <pc:docMk/>
            <pc:sldMk cId="2672269136" sldId="302"/>
            <ac:spMk id="5" creationId="{FD497156-C947-3042-16BB-A79C3921E58A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7:02.919" v="23" actId="20577"/>
        <pc:sldMkLst>
          <pc:docMk/>
          <pc:sldMk cId="1944232057" sldId="305"/>
        </pc:sldMkLst>
        <pc:spChg chg="mod">
          <ac:chgData name="Veronika Spáčilová" userId="S::446890@muni.cz::3cb96175-246f-48f2-82b9-6a9724778518" providerId="AD" clId="Web-{9F99D897-A76A-40A3-9FCE-B420F9D179C5}" dt="2022-10-06T08:27:02.919" v="23" actId="20577"/>
          <ac:spMkLst>
            <pc:docMk/>
            <pc:sldMk cId="1944232057" sldId="305"/>
            <ac:spMk id="5" creationId="{82310D3F-E1DB-72B4-54D4-1B33655F1BD3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7:52.953" v="31" actId="20577"/>
        <pc:sldMkLst>
          <pc:docMk/>
          <pc:sldMk cId="2104335603" sldId="311"/>
        </pc:sldMkLst>
        <pc:spChg chg="mod">
          <ac:chgData name="Veronika Spáčilová" userId="S::446890@muni.cz::3cb96175-246f-48f2-82b9-6a9724778518" providerId="AD" clId="Web-{9F99D897-A76A-40A3-9FCE-B420F9D179C5}" dt="2022-10-06T08:27:52.953" v="31" actId="20577"/>
          <ac:spMkLst>
            <pc:docMk/>
            <pc:sldMk cId="2104335603" sldId="311"/>
            <ac:spMk id="5" creationId="{28F0180D-18BD-D76F-A9B2-5D029C999CC9}"/>
          </ac:spMkLst>
        </pc:spChg>
      </pc:sldChg>
      <pc:sldChg chg="modSp">
        <pc:chgData name="Veronika Spáčilová" userId="S::446890@muni.cz::3cb96175-246f-48f2-82b9-6a9724778518" providerId="AD" clId="Web-{9F99D897-A76A-40A3-9FCE-B420F9D179C5}" dt="2022-10-06T08:28:00.390" v="32" actId="14100"/>
        <pc:sldMkLst>
          <pc:docMk/>
          <pc:sldMk cId="4280483792" sldId="312"/>
        </pc:sldMkLst>
        <pc:spChg chg="mod">
          <ac:chgData name="Veronika Spáčilová" userId="S::446890@muni.cz::3cb96175-246f-48f2-82b9-6a9724778518" providerId="AD" clId="Web-{9F99D897-A76A-40A3-9FCE-B420F9D179C5}" dt="2022-10-06T08:28:00.390" v="32" actId="14100"/>
          <ac:spMkLst>
            <pc:docMk/>
            <pc:sldMk cId="4280483792" sldId="312"/>
            <ac:spMk id="6" creationId="{8C2A9266-8291-5CE0-73B1-F8E4CEF5EEB8}"/>
          </ac:spMkLst>
        </pc:spChg>
      </pc:sldChg>
      <pc:sldChg chg="addSp delSp modSp">
        <pc:chgData name="Veronika Spáčilová" userId="S::446890@muni.cz::3cb96175-246f-48f2-82b9-6a9724778518" providerId="AD" clId="Web-{9F99D897-A76A-40A3-9FCE-B420F9D179C5}" dt="2022-10-06T08:29:31.394" v="50"/>
        <pc:sldMkLst>
          <pc:docMk/>
          <pc:sldMk cId="1881739770" sldId="318"/>
        </pc:sldMkLst>
        <pc:spChg chg="add del mod">
          <ac:chgData name="Veronika Spáčilová" userId="S::446890@muni.cz::3cb96175-246f-48f2-82b9-6a9724778518" providerId="AD" clId="Web-{9F99D897-A76A-40A3-9FCE-B420F9D179C5}" dt="2022-10-06T08:29:31.394" v="50"/>
          <ac:spMkLst>
            <pc:docMk/>
            <pc:sldMk cId="1881739770" sldId="318"/>
            <ac:spMk id="5" creationId="{6813D4FD-950B-2A59-27F6-DCDBD669F084}"/>
          </ac:spMkLst>
        </pc:spChg>
        <pc:spChg chg="add del mod">
          <ac:chgData name="Veronika Spáčilová" userId="S::446890@muni.cz::3cb96175-246f-48f2-82b9-6a9724778518" providerId="AD" clId="Web-{9F99D897-A76A-40A3-9FCE-B420F9D179C5}" dt="2022-10-06T08:29:31.394" v="50"/>
          <ac:spMkLst>
            <pc:docMk/>
            <pc:sldMk cId="1881739770" sldId="318"/>
            <ac:spMk id="10" creationId="{0B77F0C9-4180-4017-B4D7-9EB0BA5301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způsoby stravování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Veronika Spáčilová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805507-D0D9-58BA-4E53-21AFE6E25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5115AC-0B9E-B88D-E527-071C88A24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4CB2CD-A6AD-7751-170B-5DA8C03B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Sestavení jídelníčku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12C4A3-8E1D-5764-B108-48991CE3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Potraviny, které je důležité zařazovat: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Obiloviny a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pseudoobiloviny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Ovoce a zelenina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Luštěniny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Mléko a mléčné výrobky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Vejce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Ořechy a olejnatá semena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Rostlinné oleje</a:t>
            </a:r>
            <a:endParaRPr lang="en-US" sz="24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821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543204-DD69-4CD9-C016-15E3E8CEE2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6CBD89-3A68-9894-72E1-03128825E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D34AC7-9BD2-F13D-8DDA-3FDEB132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Sestavení jídelníčku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54E4DA-D6C3-3D33-2C1E-08FE6224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Pamatujeme na </a:t>
            </a:r>
            <a:r>
              <a:rPr lang="cs-CZ" b="1" dirty="0"/>
              <a:t>pestrost a pravidelnost</a:t>
            </a:r>
          </a:p>
          <a:p>
            <a:pPr>
              <a:lnSpc>
                <a:spcPct val="150000"/>
              </a:lnSpc>
            </a:pPr>
            <a:r>
              <a:rPr lang="cs-CZ" dirty="0"/>
              <a:t>V rámci jednoho pokrmu a celého dne je vhodné kombinovat různé zdroje bílkovin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obiloviny s luštěninami, rostlinné zdroje s živočišnými atd. </a:t>
            </a:r>
            <a:endParaRPr lang="en-GB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97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9FD79B-7867-D2B2-F0B5-7208F1A03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0FB32D-125F-BD0B-28E4-D0B1E8188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4DA211-92DD-1ACD-E857-74CCD08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Vyjádření odborníků k 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444A20-9192-E3B0-98D5-7303C955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1627"/>
            <a:ext cx="10753200" cy="4139998"/>
          </a:xfrm>
        </p:spPr>
        <p:txBody>
          <a:bodyPr/>
          <a:lstStyle/>
          <a:p>
            <a:r>
              <a:rPr lang="cs-CZ" sz="2800" dirty="0"/>
              <a:t>Stanovisko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cs-CZ" sz="2800" b="1" dirty="0" err="1"/>
              <a:t>Academy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/>
              <a:t>Nutrition</a:t>
            </a:r>
            <a:r>
              <a:rPr lang="cs-CZ" sz="2800" b="1" dirty="0"/>
              <a:t> and </a:t>
            </a:r>
            <a:r>
              <a:rPr lang="cs-CZ" sz="2800" b="1" dirty="0" err="1"/>
              <a:t>Dietetics</a:t>
            </a:r>
            <a:r>
              <a:rPr lang="cs-CZ" sz="2800" b="1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en-GB" sz="2800" b="0" i="0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„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Správně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rozvržená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vegetariánská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cs-CZ" sz="2800" i="1" dirty="0">
                <a:solidFill>
                  <a:srgbClr val="0000DC"/>
                </a:solidFill>
                <a:cs typeface="Helvetica" panose="020B0604020202020204" pitchFamily="34" charset="0"/>
              </a:rPr>
              <a:t>a veganská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strava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je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zdravá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nutričně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vyvážená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a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zdravotně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přínosná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v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prevenci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i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léčbě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různých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onemocnění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.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Vegetariánská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strava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je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vhodná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pro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všechna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životní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období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včetně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těhotenství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laktace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kojeneckého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věku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dětství</a:t>
            </a:r>
            <a:r>
              <a:rPr lang="en-GB" sz="28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8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dospívání</a:t>
            </a:r>
            <a:r>
              <a:rPr lang="en-GB" sz="2800" b="0" i="0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.“ </a:t>
            </a:r>
            <a:endParaRPr lang="en-GB" sz="4000" dirty="0">
              <a:solidFill>
                <a:srgbClr val="0000DC"/>
              </a:solidFill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6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7127DC-A0C1-8C97-D9B8-DB89B8906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55EE93-F92B-6114-D85F-F5CE3E1DD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421C16-53A8-204E-061E-E72C98C6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Vyjádření odborníků k 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0B46ED-0DC3-E9C7-78F6-A87B77338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Stanovisko </a:t>
            </a:r>
            <a:r>
              <a:rPr lang="cs-CZ" sz="2800" b="1" dirty="0"/>
              <a:t>Pracovní skupiny dětské gastroenterologie a výživy České a slovenské pediatrické společnosti </a:t>
            </a:r>
            <a:r>
              <a:rPr lang="cs-CZ" sz="2800" dirty="0"/>
              <a:t>pro výživu kojenců a batolat</a:t>
            </a:r>
          </a:p>
          <a:p>
            <a:pPr marL="0" indent="0" algn="ctr">
              <a:buNone/>
            </a:pPr>
            <a:endParaRPr lang="cs-CZ" sz="2400" b="0" i="0" u="none" strike="noStrike" baseline="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„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Pokud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je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vegetariánská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strava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dobře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plánovaná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a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správně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vedena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,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pokryje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nutriční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potřeby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a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zajistí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normální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růst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kojenců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a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batolat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.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Avšak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veganskou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stravu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by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tato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věková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skupina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neměla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 </a:t>
            </a:r>
            <a:r>
              <a:rPr lang="en-GB" sz="2400" b="0" i="1" u="none" strike="noStrike" baseline="0" dirty="0" err="1">
                <a:solidFill>
                  <a:srgbClr val="0000DC"/>
                </a:solidFill>
                <a:cs typeface="Helvetica" panose="020B0604020202020204" pitchFamily="34" charset="0"/>
              </a:rPr>
              <a:t>dostávat</a:t>
            </a:r>
            <a:r>
              <a:rPr lang="en-GB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.</a:t>
            </a:r>
            <a:r>
              <a:rPr lang="cs-CZ" sz="2400" b="0" i="1" u="none" strike="noStrike" baseline="0" dirty="0">
                <a:solidFill>
                  <a:srgbClr val="0000DC"/>
                </a:solidFill>
                <a:cs typeface="Helvetica" panose="020B0604020202020204" pitchFamily="34" charset="0"/>
              </a:rPr>
              <a:t>“</a:t>
            </a:r>
            <a:endParaRPr lang="en-GB" i="1" dirty="0">
              <a:solidFill>
                <a:srgbClr val="0000DC"/>
              </a:solidFill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58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7B3B30-2D5D-5E80-0CFF-C4F918FB1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806B39-6722-18D8-4AB8-8BD8A3975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8D4B4C-5FAF-B3EA-78FC-34F78EE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582719-9957-1216-36F2-7F57E6A6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DC"/>
              </a:buClr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obvykle častější konzumace ovoce, zeleniny, obilovin, klíčků, luštěnin, ořechů, semen, rostlinných olejů</a:t>
            </a:r>
          </a:p>
          <a:p>
            <a:pPr>
              <a:buClr>
                <a:srgbClr val="0000DC"/>
              </a:buClr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  <a:sym typeface="Wingdings 3" pitchFamily="18" charset="2"/>
              </a:rPr>
              <a:t>obvykle nižší příjem nasycených tuků </a:t>
            </a:r>
          </a:p>
          <a:p>
            <a:pPr>
              <a:buClr>
                <a:srgbClr val="0000DC"/>
              </a:buClr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nižší příjem energie</a:t>
            </a:r>
          </a:p>
          <a:p>
            <a:pPr>
              <a:buClr>
                <a:srgbClr val="0000DC"/>
              </a:buClr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celkově lepší životní styl</a:t>
            </a:r>
          </a:p>
          <a:p>
            <a:pPr>
              <a:buClr>
                <a:srgbClr val="0000DC"/>
              </a:buClr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  <a:sym typeface="Wingdings 3" pitchFamily="18" charset="2"/>
              </a:rPr>
              <a:t>strava založená na převážné konzumaci potravin rostlinného původu může snižovat riziko vzniku některých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64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5A952F-4EEF-5A9E-D09F-9D1D45704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39C2DE-BB58-6560-E2FC-2F3E0918E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CBC0E6-BFA6-A684-F582-4C51ED4B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benefity vegetariánství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5A6AC-3873-474C-4704-98121FFD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/>
              <a:t>Snížení rizika rozvoje ischemické choroby srdeční, diabetu II. typu, některých druhů nádorových onemocnění a obezity 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Zlepšení hladin celkového cholesterolu a glukózy v krvi </a:t>
            </a:r>
            <a:endParaRPr lang="en-GB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05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8CE7A4-27B2-A819-31B0-FAA6E697D0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BCD5F5-4149-E50E-4BDE-C78952AE5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FC3730-14A2-3AE7-256E-308CE694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rizika 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B2E5C0-BB93-65CA-213A-3A6A0FC8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Závisí od stupně omezování potravin živočišného původu a na skladbě jídelníčku</a:t>
            </a:r>
            <a:r>
              <a:rPr lang="en-US" dirty="0"/>
              <a:t>​</a:t>
            </a:r>
          </a:p>
          <a:p>
            <a:r>
              <a:rPr lang="cs-CZ" dirty="0"/>
              <a:t>V rostlinných potravinách chybí některé nutrienty, některé nutrienty jsou zastoupeny v malém množství</a:t>
            </a:r>
            <a:r>
              <a:rPr lang="en-US" dirty="0"/>
              <a:t>​</a:t>
            </a:r>
          </a:p>
          <a:p>
            <a:r>
              <a:rPr lang="cs-CZ" dirty="0"/>
              <a:t>V rostlinných potravinách jsou přítomny látky snižující absorpci některých vitaminů a minerálních látek</a:t>
            </a:r>
            <a:r>
              <a:rPr lang="en-US" dirty="0"/>
              <a:t>​</a:t>
            </a:r>
          </a:p>
          <a:p>
            <a:r>
              <a:rPr lang="cs-CZ" dirty="0"/>
              <a:t>Nedostatečný příjem některých živin a s tým související zdravotní následky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40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8D5027-B29F-73F4-2AE7-ED6D09194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AA1101-E914-864E-20E2-02BB93163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4F05F7-D4DB-9DA9-4DB5-70E4F911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rizikové nutrienty u různých forem vegetariánství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9468B8A-133C-9BDA-FCFD-A8BF08C9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33" y="2545442"/>
            <a:ext cx="7680334" cy="28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05CE0C-DE0D-49B1-4E62-19550BB63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25B089-FF51-CDFC-1CBA-122AC08C2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A0A13D-CD81-1932-6F77-0CAC1B6F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85597E-3557-6B7A-B446-D4312B3A824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988808" cy="4139998"/>
          </a:xfrm>
        </p:spPr>
        <p:txBody>
          <a:bodyPr/>
          <a:lstStyle/>
          <a:p>
            <a:r>
              <a:rPr lang="cs-CZ" dirty="0"/>
              <a:t>Vegetariáni většinou nemají potíže s plněním VDD pro bílkoviny </a:t>
            </a:r>
          </a:p>
          <a:p>
            <a:r>
              <a:rPr lang="cs-CZ" dirty="0" err="1"/>
              <a:t>Frutariáni</a:t>
            </a:r>
            <a:r>
              <a:rPr lang="cs-CZ" dirty="0"/>
              <a:t> mají potíže s plněním VDD</a:t>
            </a:r>
            <a:endParaRPr lang="en-GB" dirty="0"/>
          </a:p>
          <a:p>
            <a:endParaRPr lang="cs-CZ" dirty="0"/>
          </a:p>
        </p:txBody>
      </p:sp>
      <p:pic>
        <p:nvPicPr>
          <p:cNvPr id="6" name="Picture 2" descr="Going Meat Free? Here&amp;#39;s a Nice Graphic on Plant-Based Protein Sources - The  Good Shopping Guide">
            <a:extLst>
              <a:ext uri="{FF2B5EF4-FFF2-40B4-BE49-F238E27FC236}">
                <a16:creationId xmlns:a16="http://schemas.microsoft.com/office/drawing/2014/main" id="{A09C999E-E791-74C5-5A95-ADFF7AB9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1" y="0"/>
            <a:ext cx="4845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2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952EDF-5366-D60A-5AD3-C61DD892B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58EFDC-0190-EF31-2553-D8CB3C2A3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29498A-1BF9-03C2-8696-1306D1D0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Esenciální mastné kyseliny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ED8449-33E7-FC6B-E7C6-A0691948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Vegetariáni a zvláště vegani trpí nedostatkem n-3 mastných kyselin, EPA a DHA </a:t>
            </a:r>
          </a:p>
          <a:p>
            <a:r>
              <a:rPr lang="cs-CZ" sz="2800" dirty="0"/>
              <a:t>Je možná konverze ALA na EPA a DHA – nedostatečná, ovlivněná pohlavím, složením stravy, věkem a zdravotním stavem</a:t>
            </a:r>
          </a:p>
          <a:p>
            <a:r>
              <a:rPr lang="cs-CZ" sz="2800" dirty="0"/>
              <a:t>Důležité rostlinné zdroje n-3: semena, vlašské ořechy a oleje z nich </a:t>
            </a:r>
          </a:p>
          <a:p>
            <a:r>
              <a:rPr lang="cs-CZ" sz="2800" dirty="0"/>
              <a:t>Vegetariáni se zvýšenou potřebou či sníženou konverzí mohou užívat DS s obsahem DHA</a:t>
            </a:r>
            <a:endParaRPr lang="en-GB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73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908DC5-A6F2-42FE-C846-FD3ADECF3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D8A858-FE34-2640-A163-86A15B3C4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F2A322-EC10-B59B-6857-A6F98C62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způsoby 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640EBC-DE0B-99E5-92FE-92B93EEF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Způsoby stravování odlišující se od nutričních zvyklostí většiny společnosti i od doporučení odborníků na výživu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cs-CZ" alt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Obvykle založeny na restrikci určitých potravinových skupin, nejčastěji potravin živočišného původu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</a:pPr>
            <a:r>
              <a:rPr lang="cs-CZ" alt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Mnohdy součástí celkové životní filozofie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84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B4B0064-4EB0-6425-BD96-C19802E0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Železo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1611AE-9825-3A0E-71F8-09D61651B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772C46-C90D-10FC-C996-EE9071D14F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6ACAF4-63F8-97A4-F110-697C379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865323"/>
            <a:ext cx="4125465" cy="3208441"/>
          </a:xfrm>
        </p:spPr>
        <p:txBody>
          <a:bodyPr/>
          <a:lstStyle/>
          <a:p>
            <a:r>
              <a:rPr lang="cs-CZ" sz="2400" dirty="0"/>
              <a:t>Vegetariáni obvykle nemají nedostatek železa ve stravě </a:t>
            </a:r>
          </a:p>
          <a:p>
            <a:r>
              <a:rPr lang="cs-CZ" sz="2400" dirty="0"/>
              <a:t>U vegetariánů pozorujeme nižší hladiny sérového </a:t>
            </a:r>
            <a:r>
              <a:rPr lang="cs-CZ" sz="2400" dirty="0" err="1"/>
              <a:t>ferritinu</a:t>
            </a:r>
            <a:r>
              <a:rPr lang="cs-CZ" sz="2400" dirty="0"/>
              <a:t> </a:t>
            </a:r>
          </a:p>
          <a:p>
            <a:r>
              <a:rPr lang="cs-CZ" sz="2400" dirty="0"/>
              <a:t>Vstřebávání hemového a </a:t>
            </a:r>
            <a:r>
              <a:rPr lang="cs-CZ" sz="2400" dirty="0" err="1"/>
              <a:t>nehemového</a:t>
            </a:r>
            <a:r>
              <a:rPr lang="cs-CZ" sz="2400" dirty="0"/>
              <a:t> železa </a:t>
            </a:r>
          </a:p>
          <a:p>
            <a:pPr lvl="1"/>
            <a:r>
              <a:rPr lang="cs-CZ" dirty="0"/>
              <a:t>Snížení </a:t>
            </a:r>
          </a:p>
          <a:p>
            <a:pPr lvl="1"/>
            <a:r>
              <a:rPr lang="cs-CZ" dirty="0"/>
              <a:t>Zvýšení </a:t>
            </a:r>
          </a:p>
          <a:p>
            <a:pPr marL="72000" indent="0">
              <a:buNone/>
            </a:pPr>
            <a:endParaRPr lang="cs-CZ" sz="3200" dirty="0"/>
          </a:p>
        </p:txBody>
      </p:sp>
      <p:pic>
        <p:nvPicPr>
          <p:cNvPr id="8" name="Picture 2" descr="Iron">
            <a:extLst>
              <a:ext uri="{FF2B5EF4-FFF2-40B4-BE49-F238E27FC236}">
                <a16:creationId xmlns:a16="http://schemas.microsoft.com/office/drawing/2014/main" id="{BA17FDC6-89E1-F070-3381-9B57676C05A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7748"/>
          <a:stretch>
            <a:fillRect/>
          </a:stretch>
        </p:blipFill>
        <p:spPr bwMode="auto">
          <a:xfrm>
            <a:off x="730250" y="1694046"/>
            <a:ext cx="6207125" cy="41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8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559996-F6D0-7631-C2B1-130AC3291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DCDF50-FFFC-EB06-F89E-0A35ED990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185648-9400-B623-ECA2-91B26656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Zinek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DD597B-C342-7262-6340-AADB02CD648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Vegetariáni mají stejný nebo skoro stejný přívod zinku jako </a:t>
            </a:r>
            <a:r>
              <a:rPr lang="cs-CZ" sz="2800" dirty="0" err="1"/>
              <a:t>nevegetariáni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Nebyl popsán deficit zinku u vegetariánství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Zdroje zinku pro vegetariány: sója a výrobky z ní, obiloviny, luštěniny, sýr, semena a ořechy</a:t>
            </a:r>
            <a:endParaRPr lang="en-GB" sz="2800" dirty="0"/>
          </a:p>
          <a:p>
            <a:endParaRPr lang="cs-CZ" dirty="0"/>
          </a:p>
        </p:txBody>
      </p:sp>
      <p:pic>
        <p:nvPicPr>
          <p:cNvPr id="7" name="Picture 2" descr="Zinc for Plant-Based Babies - Plant Based Juniors">
            <a:extLst>
              <a:ext uri="{FF2B5EF4-FFF2-40B4-BE49-F238E27FC236}">
                <a16:creationId xmlns:a16="http://schemas.microsoft.com/office/drawing/2014/main" id="{B96CFE3F-2402-E861-A616-A1DA9D4753ED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15867" b="-3"/>
          <a:stretch/>
        </p:blipFill>
        <p:spPr bwMode="auto">
          <a:xfrm>
            <a:off x="6395902" y="1701800"/>
            <a:ext cx="4931046" cy="414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1221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769ED3-2371-CDAE-245A-5268CD5BA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37712F-77EE-EBAC-B916-D2267D755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037769-B821-E66F-A3D8-8CED1234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Vápník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6368C7-08C5-2965-FF88-3EADBA4FFD2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VDD pro vápník je problematické splnit zejména pro vegany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Vstřebatelnost vápníku z různých zdrojů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≥50 % brukvovitá zelenina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≈30 % mléko a mléčné výrobky, fortifikované výrobky 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≈20 % ořechy (mandle) a semena (sezamová semena), fazole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dirty="0"/>
              <a:t>≤5 % špenát, rebarbora </a:t>
            </a:r>
          </a:p>
          <a:p>
            <a:endParaRPr lang="cs-CZ" sz="4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A4BC3D8-BDA6-184C-1550-1AA98EE9B4A3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580933" y="2257080"/>
            <a:ext cx="4560983" cy="3029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0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E1FB48-5FF4-0F79-66D3-609A25397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AD3570-D990-65F5-45FC-5F8EDDFA4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BC72C7-1C73-B802-E58E-31D055CC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E5B7F9-EF77-9C3A-2D14-F0566B7F280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Byl popsán nedostatečný přívod vitaminu D u některých vegetariánů a veganů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Časté užívání DS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Zdroje vitaminu D: fortifikované potraviny, vejce, houby ošetřené UV zářením</a:t>
            </a:r>
            <a:endParaRPr lang="en-GB" sz="2400" dirty="0"/>
          </a:p>
          <a:p>
            <a:pPr marL="72000" indent="0">
              <a:buNone/>
            </a:pPr>
            <a:endParaRPr lang="cs-CZ" sz="2400" dirty="0"/>
          </a:p>
        </p:txBody>
      </p:sp>
      <p:pic>
        <p:nvPicPr>
          <p:cNvPr id="7" name="Picture 2" descr="Mushrooms Now Contain Vitamin D - Great News For Everyone">
            <a:extLst>
              <a:ext uri="{FF2B5EF4-FFF2-40B4-BE49-F238E27FC236}">
                <a16:creationId xmlns:a16="http://schemas.microsoft.com/office/drawing/2014/main" id="{1214A4F7-8CDA-FB5D-990F-E1F4F8380A7F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r="5" b="9621"/>
          <a:stretch/>
        </p:blipFill>
        <p:spPr bwMode="auto">
          <a:xfrm>
            <a:off x="6398521" y="1701800"/>
            <a:ext cx="4925807" cy="414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8178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414CD-1046-30E7-F675-60EF4E4AF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03C7F5-DB35-F214-38AC-B7390B64F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73EB2-71A6-018D-BCF5-9135CF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B12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2B3E8B-2B05-46E0-D098-2DA72795D4F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Tento vitamin není obsažen v rostlinné stravě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Vegetariáni jsou schopni VDD pokrýt ze stravy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U veganů je nutná suplementace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Až dlouhodobý nedostatek se projeví na zdraví </a:t>
            </a:r>
            <a:endParaRPr lang="en-GB" sz="2400" dirty="0"/>
          </a:p>
          <a:p>
            <a:endParaRPr lang="cs-CZ" sz="2400" dirty="0"/>
          </a:p>
        </p:txBody>
      </p:sp>
      <p:pic>
        <p:nvPicPr>
          <p:cNvPr id="7" name="Picture 2" descr="Premium Vector | Icons food with vitamin b12.">
            <a:extLst>
              <a:ext uri="{FF2B5EF4-FFF2-40B4-BE49-F238E27FC236}">
                <a16:creationId xmlns:a16="http://schemas.microsoft.com/office/drawing/2014/main" id="{2CCC2C2A-5700-A93B-21D7-744E74D963D0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325" y="1701800"/>
            <a:ext cx="4140200" cy="414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4514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893115-EFFC-673B-9A34-2E5E97CBF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78A5C-25B4-B004-D8E8-8F14A8823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BB32A-5CDD-75B9-5327-B7970FDA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D29A16-EF05-E32D-8627-65306B2E715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Rostlinná strava neobsahuje dostatek jódu</a:t>
            </a:r>
          </a:p>
          <a:p>
            <a:r>
              <a:rPr lang="cs-CZ" sz="2400" dirty="0"/>
              <a:t>Vegani by měli zařadit </a:t>
            </a:r>
            <a:r>
              <a:rPr lang="cs-CZ" sz="2400" dirty="0" err="1"/>
              <a:t>jodidovanou</a:t>
            </a:r>
            <a:r>
              <a:rPr lang="cs-CZ" sz="2400" dirty="0"/>
              <a:t> sůl a mořské řasy</a:t>
            </a:r>
            <a:endParaRPr lang="en-GB" sz="2400" dirty="0"/>
          </a:p>
          <a:p>
            <a:endParaRPr lang="cs-CZ" sz="2400" dirty="0"/>
          </a:p>
        </p:txBody>
      </p:sp>
      <p:pic>
        <p:nvPicPr>
          <p:cNvPr id="7" name="Picture 2" descr="Eat Your Sea Vegetables">
            <a:extLst>
              <a:ext uri="{FF2B5EF4-FFF2-40B4-BE49-F238E27FC236}">
                <a16:creationId xmlns:a16="http://schemas.microsoft.com/office/drawing/2014/main" id="{5C922A3C-5D88-6F27-D0AE-3BD79319A69F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575" y="2303859"/>
            <a:ext cx="5219700" cy="293608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366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2059DD-0B69-457C-5284-22300990F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46162-C545-6C08-2AF6-1A03B057B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B740CC-77C4-3F35-AD5E-4D223336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Veganství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867591-4A6B-8BF7-9697-4F11E077E68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400" b="0" i="0" u="none" strike="noStrike" baseline="0" dirty="0" err="1"/>
              <a:t>Vegani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nepřijímají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žádnou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stravu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živočišného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původu</a:t>
            </a:r>
            <a:endParaRPr lang="cs-CZ" sz="24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400" b="0" i="0" u="none" strike="noStrike" baseline="0" dirty="0" err="1"/>
              <a:t>Odmítají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všechny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druhy</a:t>
            </a:r>
            <a:r>
              <a:rPr lang="en-GB" sz="2400" b="0" i="0" u="none" strike="noStrike" baseline="0" dirty="0"/>
              <a:t> masa,</a:t>
            </a:r>
            <a:r>
              <a:rPr lang="cs-CZ" sz="2400" b="0" i="0" u="none" strike="noStrike" baseline="0" dirty="0"/>
              <a:t> </a:t>
            </a:r>
            <a:r>
              <a:rPr lang="en-GB" sz="2400" b="0" i="0" u="none" strike="noStrike" baseline="0" dirty="0" err="1"/>
              <a:t>mléko</a:t>
            </a:r>
            <a:r>
              <a:rPr lang="en-GB" sz="2400" b="0" i="0" u="none" strike="noStrike" baseline="0" dirty="0"/>
              <a:t>, </a:t>
            </a:r>
            <a:r>
              <a:rPr lang="en-GB" sz="2400" b="0" i="0" u="none" strike="noStrike" baseline="0" dirty="0" err="1"/>
              <a:t>vejce</a:t>
            </a:r>
            <a:r>
              <a:rPr lang="en-GB" sz="2400" b="0" i="0" u="none" strike="noStrike" baseline="0" dirty="0"/>
              <a:t> </a:t>
            </a:r>
            <a:r>
              <a:rPr lang="en-GB" sz="2400" b="0" i="0" u="none" strike="noStrike" baseline="0" dirty="0" err="1"/>
              <a:t>i</a:t>
            </a:r>
            <a:r>
              <a:rPr lang="en-GB" sz="2400" b="0" i="0" u="none" strike="noStrike" baseline="0" dirty="0"/>
              <a:t> med</a:t>
            </a:r>
            <a:endParaRPr lang="cs-CZ" sz="2400" b="0" i="0" u="none" strike="noStrike" baseline="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400" b="0" i="0" u="none" strike="noStrike" dirty="0">
                <a:effectLst/>
              </a:rPr>
              <a:t>Stravu je nutné obohacovat o chybějící složky formou doplňků stravy nebo fortifikovaných potravin - vitamin B</a:t>
            </a:r>
            <a:r>
              <a:rPr lang="cs-CZ" sz="2400" b="0" i="0" u="none" strike="noStrike" baseline="-25000" dirty="0">
                <a:effectLst/>
              </a:rPr>
              <a:t>2</a:t>
            </a:r>
            <a:r>
              <a:rPr lang="cs-CZ" sz="2400" b="0" i="0" u="none" strike="noStrike" dirty="0">
                <a:effectLst/>
              </a:rPr>
              <a:t>, B</a:t>
            </a:r>
            <a:r>
              <a:rPr lang="cs-CZ" sz="2400" b="0" i="0" u="none" strike="noStrike" baseline="-25000" dirty="0">
                <a:effectLst/>
              </a:rPr>
              <a:t>12</a:t>
            </a:r>
            <a:r>
              <a:rPr lang="cs-CZ" sz="2400" b="0" i="0" u="none" strike="noStrike" dirty="0">
                <a:effectLst/>
              </a:rPr>
              <a:t>, D, Ca, I, </a:t>
            </a:r>
            <a:r>
              <a:rPr lang="cs-CZ" sz="2400" b="0" i="0" u="none" strike="noStrike" dirty="0" err="1">
                <a:effectLst/>
              </a:rPr>
              <a:t>Fe</a:t>
            </a:r>
            <a:endParaRPr lang="cs-CZ" sz="2400" b="0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sz="2400" dirty="0"/>
              <a:t>Často jako celkový životní styl</a:t>
            </a:r>
            <a:endParaRPr lang="en-GB" sz="2400" dirty="0"/>
          </a:p>
          <a:p>
            <a:endParaRPr lang="cs-CZ" sz="2400" dirty="0"/>
          </a:p>
        </p:txBody>
      </p:sp>
      <p:pic>
        <p:nvPicPr>
          <p:cNvPr id="7" name="Picture 6" descr="Heart Fruits Vegetables - Free image on Pixabay">
            <a:extLst>
              <a:ext uri="{FF2B5EF4-FFF2-40B4-BE49-F238E27FC236}">
                <a16:creationId xmlns:a16="http://schemas.microsoft.com/office/drawing/2014/main" id="{D4848D14-7BB9-25DB-AED0-07B67C03F02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325" y="1701800"/>
            <a:ext cx="4140200" cy="4140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1479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E6D54D-DA3A-5EC9-67B5-52CDC3D6D0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5B6975-ED40-F7A9-D645-3CB0055AD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37DE32-A440-7E48-8C52-6D895FC0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Frutariánství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B1F095-6EE5-3D0E-6F66-14DC61957EF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aloženo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konzumaci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různých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druhů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plodů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ovoce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včetně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ořechů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zeleninových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plodů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medu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olivového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oleje</a:t>
            </a:r>
            <a:endParaRPr lang="cs-CZ" sz="2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Zcela nevhodný způsob stravování </a:t>
            </a:r>
            <a:endParaRPr lang="en-GB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7" name="Picture 2" descr="This Couple Switched to a Fruitarian Diet. Now They&amp;#39;re Sharing Why It&amp;#39;s  Right For You (But, Is It?)">
            <a:extLst>
              <a:ext uri="{FF2B5EF4-FFF2-40B4-BE49-F238E27FC236}">
                <a16:creationId xmlns:a16="http://schemas.microsoft.com/office/drawing/2014/main" id="{7DCE6198-CA7F-EE39-DDA0-88B13C93B6C6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030798"/>
            <a:ext cx="5219700" cy="34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4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E44A3E-7965-5C7E-3BAE-8095A9746F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05FBB3-9F91-7EFC-FCB5-C22A37D0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D9894-B117-D16E-C830-77C883DE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Vitariánství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79A393-238D-411D-5E36-E1D20E5F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konzumace syrové (živé) stravy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forma stravování bez tepelné úpravy, v co nejpřirozenější formě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úprava stravy teplotou max. 42-45 ºC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dle zastánců nedochází k snižování nutriční hodnoty stravy, k ničení enzymů, vitaminů apod.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většinou zastánci veganství – hlavní složky stravy jsou syrové ovoce a zelenina, syrové ořechy a semínka, luštěniny, různé obiloviny, klíčky, mořské řasy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existují i směry, které připouštějí konzumaci syrového masa, vajec, nepasterovaného mléka</a:t>
            </a:r>
          </a:p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formy úpravy stravy - nakličování, mixování, vysoušení, </a:t>
            </a:r>
            <a:r>
              <a:rPr lang="cs-CZ" sz="2400" dirty="0" err="1">
                <a:cs typeface="Helvetica" panose="020B0604020202020204" pitchFamily="34" charset="0"/>
              </a:rPr>
              <a:t>odšťavňování</a:t>
            </a:r>
            <a:endParaRPr lang="cs-CZ" sz="2400" dirty="0"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Picture 2" descr="http://img.mf.cz/516/318/3-50.jpg">
            <a:extLst>
              <a:ext uri="{FF2B5EF4-FFF2-40B4-BE49-F238E27FC236}">
                <a16:creationId xmlns:a16="http://schemas.microsoft.com/office/drawing/2014/main" id="{B94D1D0B-F7D6-8545-5E9F-AEBA3614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000" y="282621"/>
            <a:ext cx="3271192" cy="161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15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C95F54-6283-4577-7DCE-A5D67EA71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6517AD-6DD7-7093-C82F-5F483653D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064BD9-4028-4602-B3AE-842F7DEF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a rizika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7E9424-0B95-5028-8D9C-EE122FCB330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04800" indent="-304165">
              <a:buClr>
                <a:srgbClr val="0000DC"/>
              </a:buClr>
              <a:buSzPct val="150000"/>
              <a:buFontTx/>
              <a:buChar char="+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nedochází ke snižování výživově cenných látek tepelnou úpravou</a:t>
            </a:r>
            <a:endParaRPr lang="cs-CZ"/>
          </a:p>
          <a:p>
            <a:pPr marL="304800" indent="-304165">
              <a:buClr>
                <a:srgbClr val="0000DC"/>
              </a:buClr>
              <a:buSzPct val="150000"/>
              <a:buFontTx/>
              <a:buChar char="+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/>
              </a:rPr>
              <a:t>nižší příjem tuků a sodíku</a:t>
            </a:r>
            <a:endParaRPr lang="cs-CZ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Helvetica" panose="020B0604020202020204" pitchFamily="34" charset="0"/>
            </a:endParaRPr>
          </a:p>
          <a:p>
            <a:pPr marL="304800" indent="-304165">
              <a:buClr>
                <a:srgbClr val="0000DC"/>
              </a:buClr>
              <a:buSzPct val="150000"/>
              <a:buFontTx/>
              <a:buChar char="+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vyšší příjem vlákniny (někdy až příliš), draslíku a dalších látek</a:t>
            </a:r>
          </a:p>
          <a:p>
            <a:pPr marL="251460" indent="-179705"/>
            <a:endParaRPr lang="cs-CZ" sz="24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94987C-A63D-48FF-B0A8-A01DAF4D75D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04920" indent="-304560">
              <a:buClr>
                <a:srgbClr val="0000DC"/>
              </a:buClr>
              <a:buSzPct val="150000"/>
              <a:buFontTx/>
              <a:buChar char="-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nedostatek některých nutričně nezbytných látek, energie (neplatí u 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raw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 dezertů)</a:t>
            </a:r>
          </a:p>
          <a:p>
            <a:pPr marL="864000" lvl="1" indent="-324000">
              <a:buClr>
                <a:srgbClr val="0000DC"/>
              </a:buClr>
              <a:buSzPct val="100000"/>
              <a:buFont typeface="Arial" pitchFamily="34" charset="0"/>
              <a:buChar char="•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při dlouhodobém praktikování hrozí nedostatek B12, bílkovin, železa, vápníku, omega-3</a:t>
            </a:r>
          </a:p>
          <a:p>
            <a:pPr marL="304920" indent="-304560">
              <a:buClr>
                <a:srgbClr val="0000DC"/>
              </a:buClr>
              <a:buSzPct val="150000"/>
              <a:buFontTx/>
              <a:buChar char="-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horší stravitelnost syrové stravy</a:t>
            </a:r>
          </a:p>
          <a:p>
            <a:pPr marL="304920" indent="-304560">
              <a:buClr>
                <a:srgbClr val="0000DC"/>
              </a:buClr>
              <a:buSzPct val="150000"/>
              <a:buFontTx/>
              <a:buChar char="-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nižší vstřebatelnost (</a:t>
            </a:r>
            <a:r>
              <a:rPr lang="cs-CZ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lycopen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)</a:t>
            </a:r>
          </a:p>
          <a:p>
            <a:pPr marL="304920" indent="-304560">
              <a:buClr>
                <a:srgbClr val="0000DC"/>
              </a:buClr>
              <a:buSzPct val="150000"/>
              <a:buFontTx/>
              <a:buChar char="-"/>
            </a:pP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Helvetica" panose="020B0604020202020204" pitchFamily="34" charset="0"/>
              </a:rPr>
              <a:t>mikrobiální riziko</a:t>
            </a:r>
          </a:p>
          <a:p>
            <a:pPr marL="7200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7384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075685-87A3-56C2-9263-BC3DF09AC4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B052B-34DC-CD1A-C50C-68A07CE72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BD798F-B350-BDEA-6797-391A986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alternativní 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032C48-1233-36F0-2F8C-6BDDAE55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Zdravotní důvody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Morální a etické důvody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Ekologické hledisko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Ekonomické důvody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Náboženství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Sociální faktory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Chuťová preference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dirty="0"/>
              <a:t>Snížení hmotnosti </a:t>
            </a:r>
          </a:p>
          <a:p>
            <a:pPr marL="57150" indent="-457200">
              <a:buClr>
                <a:srgbClr val="0000DC"/>
              </a:buClr>
              <a:defRPr/>
            </a:pPr>
            <a:r>
              <a:rPr lang="cs-CZ" b="1" dirty="0"/>
              <a:t>Pro mnohé alternativní stravování = zdravé stravování</a:t>
            </a:r>
          </a:p>
        </p:txBody>
      </p:sp>
    </p:spTree>
    <p:extLst>
      <p:ext uri="{BB962C8B-B14F-4D97-AF65-F5344CB8AC3E}">
        <p14:creationId xmlns:p14="http://schemas.microsoft.com/office/powerpoint/2010/main" val="326774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AE02A6-F79F-7470-368F-5EF0BB8CE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CBE086-BC21-7404-90A5-EB614FF21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9A8EEF-4C23-8B4C-10A8-E5CF8717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Flexiteriánství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F1AEE6-148E-B922-DC0A-43721306E78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134641"/>
            <a:ext cx="5219998" cy="4139998"/>
          </a:xfrm>
        </p:spPr>
        <p:txBody>
          <a:bodyPr/>
          <a:lstStyle/>
          <a:p>
            <a:r>
              <a:rPr lang="cs-CZ" sz="2800" dirty="0"/>
              <a:t>Vegetariánství, kdy osoby občas zařazují maso nebo ryby </a:t>
            </a:r>
          </a:p>
          <a:p>
            <a:r>
              <a:rPr lang="cs-CZ" sz="2800" dirty="0"/>
              <a:t>Maso, které konzumují, často pochází z ekologického zemědělství </a:t>
            </a:r>
            <a:endParaRPr lang="en-GB" sz="2800" dirty="0"/>
          </a:p>
          <a:p>
            <a:endParaRPr lang="cs-CZ" dirty="0"/>
          </a:p>
        </p:txBody>
      </p:sp>
      <p:pic>
        <p:nvPicPr>
          <p:cNvPr id="7" name="Picture 2" descr="What is flexitarianism? | Easy Food">
            <a:extLst>
              <a:ext uri="{FF2B5EF4-FFF2-40B4-BE49-F238E27FC236}">
                <a16:creationId xmlns:a16="http://schemas.microsoft.com/office/drawing/2014/main" id="{5EE21D9A-D64A-55E5-5A27-AD432A4F8BA3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213811"/>
            <a:ext cx="5557586" cy="29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8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13F5D-85D6-A47C-DD4F-8B3466723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5ECBD95-2ACB-693E-04DE-FD493F34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Makrobiotika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E9DC766-07D0-50BD-EB59-256A74B40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CFEE7FB-71F8-71DF-A6F6-C54AF8C148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ABB38B-E577-4D20-9E88-2107626DD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46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771E23-74AB-6C46-D094-FC3E3BAF3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732A6F-9CFF-D969-30FB-BA09E6AA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1581CF-1178-D8B5-B754-D939575D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Makrobiotika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114012-769B-793A-90F2-981C1BF0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celosvětově rozšířený životní styl, úzce spjatý s výživou</a:t>
            </a:r>
          </a:p>
          <a:p>
            <a:r>
              <a:rPr lang="cs-CZ" dirty="0"/>
              <a:t>„umění dlouhého života“</a:t>
            </a:r>
            <a:r>
              <a:rPr lang="cs-CZ" dirty="0">
                <a:sym typeface="Wingdings 3" pitchFamily="18" charset="2"/>
              </a:rPr>
              <a:t> </a:t>
            </a:r>
          </a:p>
          <a:p>
            <a:r>
              <a:rPr lang="cs-CZ" dirty="0"/>
              <a:t>původ v zen-budhizmu, prvky z taoismu</a:t>
            </a:r>
          </a:p>
          <a:p>
            <a:r>
              <a:rPr lang="cs-CZ" dirty="0"/>
              <a:t>snaha o návrat k přirozenému způsobu života</a:t>
            </a:r>
          </a:p>
          <a:p>
            <a:r>
              <a:rPr lang="en-US" dirty="0"/>
              <a:t>z</a:t>
            </a:r>
            <a:r>
              <a:rPr lang="cs-CZ" dirty="0" err="1"/>
              <a:t>akladatel</a:t>
            </a:r>
            <a:r>
              <a:rPr lang="cs-CZ" dirty="0"/>
              <a:t> George </a:t>
            </a:r>
            <a:r>
              <a:rPr lang="cs-CZ" dirty="0" err="1"/>
              <a:t>Ohsawa</a:t>
            </a:r>
            <a:r>
              <a:rPr lang="en-US" dirty="0"/>
              <a:t> </a:t>
            </a:r>
            <a:r>
              <a:rPr lang="cs-CZ" dirty="0"/>
              <a:t>(1893-1966, Japonsko, koncepce makrobiotického učení)</a:t>
            </a:r>
          </a:p>
          <a:p>
            <a:r>
              <a:rPr lang="cs-CZ" dirty="0"/>
              <a:t>makrobiotické učení dále rozvinuli </a:t>
            </a:r>
            <a:r>
              <a:rPr lang="cs-CZ" dirty="0" err="1"/>
              <a:t>Ohsawovi</a:t>
            </a:r>
            <a:r>
              <a:rPr lang="cs-CZ" dirty="0"/>
              <a:t> žáci</a:t>
            </a:r>
          </a:p>
          <a:p>
            <a:r>
              <a:rPr lang="cs-CZ" dirty="0"/>
              <a:t>p</a:t>
            </a:r>
            <a:r>
              <a:rPr lang="en-US" dirty="0" err="1"/>
              <a:t>odle</a:t>
            </a:r>
            <a:r>
              <a:rPr lang="en-US" dirty="0"/>
              <a:t> </a:t>
            </a:r>
            <a:r>
              <a:rPr lang="en-US" dirty="0" err="1"/>
              <a:t>makrobiotiky</a:t>
            </a:r>
            <a:r>
              <a:rPr lang="en-US" dirty="0"/>
              <a:t> se </a:t>
            </a:r>
            <a:r>
              <a:rPr lang="en-US" dirty="0" err="1"/>
              <a:t>potraviny</a:t>
            </a:r>
            <a:r>
              <a:rPr lang="cs-CZ" dirty="0"/>
              <a:t> odlišují rozdílným obsahem dvou protichůdných a vzájemně se doplňujících sil - JIN, JANG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22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37E64-ABE6-BD1E-C71D-0C3673615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BC7958-20C1-F4F6-CFB1-487DAF034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62ED43-5644-1A1A-6E28-26B68F12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Jing a jang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2B324A-7649-0EB1-D0C5-429E5269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>
                <a:solidFill>
                  <a:srgbClr val="000000"/>
                </a:solidFill>
                <a:cs typeface="Helvetica" panose="020B0604020202020204" pitchFamily="34" charset="0"/>
              </a:rPr>
              <a:t>poměr jin a jang tvoří „hodnotu“ každé potraviny</a:t>
            </a:r>
          </a:p>
          <a:p>
            <a:pPr>
              <a:buClr>
                <a:srgbClr val="FF0000"/>
              </a:buClr>
            </a:pPr>
            <a:r>
              <a:rPr lang="cs-CZ" sz="2800" dirty="0">
                <a:solidFill>
                  <a:srgbClr val="000000"/>
                </a:solidFill>
                <a:cs typeface="Helvetica" panose="020B0604020202020204" pitchFamily="34" charset="0"/>
              </a:rPr>
              <a:t>harmonická strava – jin a jang v rovnováze</a:t>
            </a:r>
          </a:p>
          <a:p>
            <a:pPr>
              <a:buClr>
                <a:srgbClr val="FF0000"/>
              </a:buClr>
            </a:pPr>
            <a:r>
              <a:rPr lang="cs-CZ" sz="2800" dirty="0">
                <a:solidFill>
                  <a:srgbClr val="000000"/>
                </a:solidFill>
                <a:cs typeface="Helvetica" panose="020B0604020202020204" pitchFamily="34" charset="0"/>
              </a:rPr>
              <a:t>energeticky nejvíce vyvážené – obiloviny</a:t>
            </a:r>
          </a:p>
          <a:p>
            <a:endParaRPr lang="cs-CZ" dirty="0"/>
          </a:p>
        </p:txBody>
      </p:sp>
      <p:pic>
        <p:nvPicPr>
          <p:cNvPr id="6" name="Obrázek 5" descr="Přednáška2.JPG">
            <a:extLst>
              <a:ext uri="{FF2B5EF4-FFF2-40B4-BE49-F238E27FC236}">
                <a16:creationId xmlns:a16="http://schemas.microsoft.com/office/drawing/2014/main" id="{81E3EFA9-2541-148F-5796-D225735CE6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512" t="4866" r="3741" b="75000"/>
          <a:stretch>
            <a:fillRect/>
          </a:stretch>
        </p:blipFill>
        <p:spPr bwMode="auto">
          <a:xfrm>
            <a:off x="835847" y="3289159"/>
            <a:ext cx="8001000" cy="207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0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F6102B-FEC5-F31C-45BD-98976E8B0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6709AF-F52B-EF14-F20E-3172B7DF5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57A5B5-3B79-A140-D268-6557A3CC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Makrobiotická strava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E7ECFE-8D50-6C4C-2E17-0F9AC9888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1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/>
              </a:rPr>
              <a:t>Jako základní pravidlo makrobiotické výživy je konzumovat stravu pomalu, velmi dobře ji rozžvýkat</a:t>
            </a:r>
            <a:endParaRPr lang="cs-CZ" dirty="0">
              <a:cs typeface="Helvetica"/>
            </a:endParaRPr>
          </a:p>
          <a:p>
            <a:pPr marL="251460" indent="-179705">
              <a:lnSpc>
                <a:spcPct val="110000"/>
              </a:lnSpc>
              <a:buClr>
                <a:srgbClr val="0000DC"/>
              </a:buClr>
              <a:defRPr/>
            </a:pPr>
            <a:r>
              <a:rPr lang="cs-CZ" sz="2400" b="1" dirty="0">
                <a:cs typeface="Helvetica" panose="020B0604020202020204" pitchFamily="34" charset="0"/>
              </a:rPr>
              <a:t>Důraz dále kladen na:</a:t>
            </a:r>
          </a:p>
          <a:p>
            <a:pPr marL="1098550" lvl="2" indent="-342900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Helvetica" panose="020B0604020202020204" pitchFamily="34" charset="0"/>
              </a:rPr>
              <a:t>přirozenou stravu z lokálních zdrojů nebo alespoň ze stejného klimatického pásma, která odpovídá ročnímu období,</a:t>
            </a:r>
          </a:p>
          <a:p>
            <a:pPr marL="1098550" lvl="2" indent="-342900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Helvetica" panose="020B0604020202020204" pitchFamily="34" charset="0"/>
              </a:rPr>
              <a:t>vyhýbání se konzumaci masa, mléka, mléčných výrobků, tropického ovoce, rafinovaného cukru, vajec, brambor, bílé mouky,</a:t>
            </a:r>
          </a:p>
          <a:p>
            <a:pPr marL="1098550" lvl="2" indent="-342900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Helvetica" panose="020B0604020202020204" pitchFamily="34" charset="0"/>
              </a:rPr>
              <a:t>odmítání konzumace konzervovaných, chemicky ošetřených, uměle přibarvených, zmražených nebo ozářených potravin,</a:t>
            </a:r>
          </a:p>
          <a:p>
            <a:pPr marL="1098550" lvl="2" indent="-342900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Helvetica" panose="020B0604020202020204" pitchFamily="34" charset="0"/>
              </a:rPr>
              <a:t>odmítání užívání léků, konzumace alkoholu a drog,</a:t>
            </a:r>
          </a:p>
          <a:p>
            <a:pPr marL="1098550" lvl="2" indent="-342900">
              <a:spcBef>
                <a:spcPts val="60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Helvetica" panose="020B0604020202020204" pitchFamily="34" charset="0"/>
              </a:rPr>
              <a:t>skromnost, střídmost, pozitivní postoj k životu.</a:t>
            </a:r>
            <a:endParaRPr lang="cs-CZ" sz="2000" dirty="0">
              <a:solidFill>
                <a:srgbClr val="4F7600"/>
              </a:solidFill>
              <a:cs typeface="Helvetica" panose="020B0604020202020204" pitchFamily="34" charset="0"/>
            </a:endParaRPr>
          </a:p>
          <a:p>
            <a:pPr marL="251460" indent="-179705"/>
            <a:endParaRPr lang="cs-CZ" sz="3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823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4F76CB-3E5C-3D82-73DF-2B54D91D0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D9FABF7-6AEC-BE3F-D713-030608B2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B5C86F7F-108D-7ECB-467A-BC34FE190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91E70CD-294A-1D28-7B5E-68B5B2D2C7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961584-1F20-48A1-5020-80D477CAA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327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3A87A-5DF0-C11C-6871-45172FD0A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3889A-1336-FAB9-7243-019E84CE9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4AC32-94D4-6F5A-C499-0652EDE0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EF85C4-7FB7-FD1F-2FD7-96C3C2B0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467360" lvl="1" indent="-342900">
              <a:spcAft>
                <a:spcPts val="1200"/>
              </a:spcAft>
              <a:buClr>
                <a:srgbClr val="0000DC"/>
              </a:buClr>
              <a:defRPr/>
            </a:pPr>
            <a:r>
              <a:rPr lang="cs-CZ" sz="2400" dirty="0">
                <a:cs typeface="Helvetica"/>
              </a:rPr>
              <a:t>Hlavní zásada – oddělená konzumace potravin bohatých na bílkoviny a potravin bohatých na sacharidy</a:t>
            </a:r>
            <a:endParaRPr lang="cs-CZ" dirty="0">
              <a:cs typeface="Helvetica"/>
            </a:endParaRPr>
          </a:p>
          <a:p>
            <a:pPr marL="467360" lvl="1" indent="-342900">
              <a:spcAft>
                <a:spcPts val="1200"/>
              </a:spcAft>
              <a:buClr>
                <a:srgbClr val="0000DC"/>
              </a:buClr>
              <a:defRPr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Dle autora </a:t>
            </a:r>
            <a:r>
              <a:rPr lang="sk-SK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každá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 z těchto živin potřebuje k trávení jiné pH prostředí – bílkoviny nižší a sacharidy naopak vyšší; příjem bílkovin vyvolává produkci 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HCl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, vytváří kyselé prostředí nevhodné pro trávení sacharidů, dochází k nadměrné zátěži žaludku, nedokonalému trávení a zpomalení metabolismu, což má za následek vznik nadváhy a obezity</a:t>
            </a:r>
            <a:endParaRPr lang="cs-CZ" sz="2400" dirty="0">
              <a:cs typeface="Helvetica" panose="020B0604020202020204" pitchFamily="34" charset="0"/>
            </a:endParaRPr>
          </a:p>
          <a:p>
            <a:pPr marL="467360" lvl="1" indent="-342900"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Neutrální potraviny – tuky, zakysané mléčné výrobky, čerstvé sýry, tvaroh, některé druhy zeleniny, bylinky, ořechy a semena</a:t>
            </a:r>
          </a:p>
          <a:p>
            <a:pPr marL="251460" indent="-179705"/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39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1D307-D0C5-FA51-8BCF-A489E6B9D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0043AC-0F11-F43D-E571-4FDE09ABC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3B36A8-C2D5-117E-5788-CBE1D722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Dělená strava -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DEA950-781D-084C-87D4-1D043AF4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Nekombinovat potraviny bílkovinné s ovocem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Ovoce nekombinovat se zeleninou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Dodržovat pitný režim (2-3 l tekutin denně)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Jíst v klidu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Konzumovat tři jídla denně s přestávkou 3- 4 hodin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Principy oddělené konzumace sacharidových a bílkovinných potravin jsou neopodstatněné, vědecky nepodložené, neodpovídající</a:t>
            </a:r>
            <a:r>
              <a:rPr lang="sk-SK" sz="2800" dirty="0">
                <a:solidFill>
                  <a:srgbClr val="000000"/>
                </a:solidFill>
                <a:cs typeface="Helvetica" panose="020B0604020202020204" pitchFamily="34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současným znalostem o fyziologii trávení</a:t>
            </a:r>
            <a:r>
              <a:rPr lang="sk-SK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 </a:t>
            </a:r>
            <a:endParaRPr lang="en-GB" sz="2800" dirty="0"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168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B00678-B426-5BEA-D681-9E505EE28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81D705-A591-F7C8-A3BA-AF31ABB8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krevních skupin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9590915-DD7B-FAD1-96BC-FC67B31AF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9EDB0B30-F3F1-D3F8-886D-BB4E2F306F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E7D9A0-18FD-3AD7-225E-E4F27B419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5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9195BF-B712-9AAE-7370-F997FFBE0D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C8FBFC-A260-2B35-5CE6-1AAD5625B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1263AE-A233-0C33-CC89-1606401C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krevních skupin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1C49F9-26C7-A7CE-9386-1367DC12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Kniha Výživa a krevní skupiny autora Petera J.D. Adama</a:t>
            </a:r>
          </a:p>
          <a:p>
            <a:pPr marL="342900" indent="-342900"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Stravování jedince podle typu jeho krevní skupiny</a:t>
            </a:r>
          </a:p>
          <a:p>
            <a:pPr marL="342900" indent="-342900"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Seznam potravin pro každou krevní skupinu</a:t>
            </a:r>
          </a:p>
          <a:p>
            <a:pPr marL="342900" indent="-342900"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3 kategorie potravin</a:t>
            </a:r>
          </a:p>
          <a:p>
            <a:pPr marL="800100" lvl="2" indent="-330078"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cs typeface="Helvetica" panose="020B0604020202020204" pitchFamily="34" charset="0"/>
              </a:rPr>
              <a:t>Velmi prospěšné</a:t>
            </a:r>
          </a:p>
          <a:p>
            <a:pPr marL="800100" lvl="2" indent="-330078"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cs typeface="Helvetica" panose="020B0604020202020204" pitchFamily="34" charset="0"/>
              </a:rPr>
              <a:t>Neutrální</a:t>
            </a:r>
          </a:p>
          <a:p>
            <a:pPr marL="800100" lvl="2" indent="-330078"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cs typeface="Helvetica" panose="020B0604020202020204" pitchFamily="34" charset="0"/>
              </a:rPr>
              <a:t>Zakázané</a:t>
            </a:r>
          </a:p>
          <a:p>
            <a:pPr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Důvodem tohoto způsobu stravování je podle autora výskyt </a:t>
            </a:r>
            <a:r>
              <a:rPr lang="cs-CZ" sz="2400" dirty="0" err="1">
                <a:cs typeface="Helvetica" panose="020B0604020202020204" pitchFamily="34" charset="0"/>
              </a:rPr>
              <a:t>lektinů</a:t>
            </a:r>
            <a:r>
              <a:rPr lang="cs-CZ" sz="2400" dirty="0">
                <a:cs typeface="Helvetica" panose="020B0604020202020204" pitchFamily="34" charset="0"/>
              </a:rPr>
              <a:t> v potravinách a reakce imunitního systému člověka na tyto látky, která je ovlivněn</a:t>
            </a:r>
            <a:r>
              <a:rPr lang="en-US" sz="2400" dirty="0">
                <a:cs typeface="Helvetica" panose="020B0604020202020204" pitchFamily="34" charset="0"/>
              </a:rPr>
              <a:t>a</a:t>
            </a:r>
            <a:r>
              <a:rPr lang="cs-CZ" sz="2400" dirty="0">
                <a:cs typeface="Helvetica" panose="020B0604020202020204" pitchFamily="34" charset="0"/>
              </a:rPr>
              <a:t> krevní skupinou.</a:t>
            </a:r>
          </a:p>
          <a:p>
            <a:pPr>
              <a:buClr>
                <a:srgbClr val="0000DC"/>
              </a:buClr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808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79187D-235A-3742-AA7D-751212483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266FEB-6152-0CDC-E678-5A8F6E282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43139-F9B1-878C-079A-4D9A76EA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a zdravotní aspekty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9D8F45-575A-52F3-AA4B-E045D8E8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7522"/>
            <a:ext cx="10753200" cy="4139998"/>
          </a:xfrm>
        </p:spPr>
        <p:txBody>
          <a:bodyPr/>
          <a:lstStyle/>
          <a:p>
            <a:pPr marL="285750" lvl="1"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  <a:t>Závisí na stupni omezení potravin živočišného původu  a na skladbě konzumovaných potravin. </a:t>
            </a:r>
          </a:p>
          <a:p>
            <a:pPr marL="285750" lvl="1"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Co přináší možná rizika alternativních způsobů stravování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Špatná informovanost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Nesprávná skladba stravy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V rostlinných potravinách chybí některé nutriční složky, některé složky jsou zastoupeny v malém množství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Přítomnost inhibitorů absorpce některých nutrientů</a:t>
            </a:r>
          </a:p>
          <a:p>
            <a:pPr marL="285750" lvl="1"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Přínosy alternativních způsobů stravování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Vyšší konzumace ovoce, zeleniny, obilovin, klíčků, luštěnin, ořechů, semen, rostlinných olejů</a:t>
            </a: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  <a:sym typeface="Wingdings 3" pitchFamily="18" charset="2"/>
            </a:endParaRP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  <a:sym typeface="Wingdings 3" pitchFamily="18" charset="2"/>
              </a:rPr>
              <a:t>Nižší příjmy nasycených tuků, cholesterolu, živočišných proteinů</a:t>
            </a: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Nižší energetická </a:t>
            </a:r>
            <a:r>
              <a:rPr lang="cs-CZ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denzita</a:t>
            </a: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93925" lvl="2" indent="-342900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Životní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61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55666B-1185-71E0-CE57-4BFF97D6AD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CA0868-81CE-3FC6-4709-8A0D55C4E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1FE7A9-E6BE-7B3C-EDA9-63BC12BE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krevních skupin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8C8316-BE80-310E-9B7C-8995B44C7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>
                <a:cs typeface="Helvetica" panose="020B0604020202020204" pitchFamily="34" charset="0"/>
              </a:rPr>
              <a:t>Tato dieta nemá vědecký základ</a:t>
            </a:r>
          </a:p>
          <a:p>
            <a:pPr>
              <a:lnSpc>
                <a:spcPct val="150000"/>
              </a:lnSpc>
            </a:pPr>
            <a:r>
              <a:rPr lang="cs-CZ" sz="2800" dirty="0" err="1">
                <a:cs typeface="Helvetica" panose="020B0604020202020204" pitchFamily="34" charset="0"/>
              </a:rPr>
              <a:t>Lektiny</a:t>
            </a:r>
            <a:r>
              <a:rPr lang="cs-CZ" sz="2800" dirty="0">
                <a:cs typeface="Helvetica" panose="020B0604020202020204" pitchFamily="34" charset="0"/>
              </a:rPr>
              <a:t> jsou látky, které lze inaktivovat tepelnou úpravou</a:t>
            </a:r>
            <a:endParaRPr lang="cs-CZ" sz="28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Při striktním dodržování doporučovaných pravidel by mohlo u nositelů některých krevních skupin dojít k deficitu životně důležitých nutrientů</a:t>
            </a:r>
            <a:endParaRPr lang="en-US" sz="28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43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C463-3822-8375-E7CD-6899553A5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2D86BE6-3EE3-1BEC-F7AC-C0931579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Paleodieta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F55028C-C297-596D-D737-8D840AC33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805FEBA0-615F-341F-58DD-4CCDBDE132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A9D230-015F-92D1-D2D7-9C5E8B8D2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839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A16A71-AA0A-5006-9222-BAA957FA5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99FC51-0C7A-00BF-C9D0-8497082FE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6EE138-EBDB-54AC-58AF-7B3BDE19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Paleodieta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696F93-05C8-F01D-8EFB-542E1956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0000DC"/>
              </a:buClr>
              <a:defRPr/>
            </a:pPr>
            <a:r>
              <a:rPr lang="cs-CZ" sz="2400" dirty="0">
                <a:cs typeface="Helvetica" panose="020B0604020202020204" pitchFamily="34" charset="0"/>
              </a:rPr>
              <a:t>Snaha přiblížit se stravě, kterou člověk konzumoval v období paleolitu (st. doba kamenná), výběr zdrojů ze současných potravin</a:t>
            </a:r>
          </a:p>
          <a:p>
            <a:pPr marL="342900" lvl="1" indent="-342900">
              <a:spcBef>
                <a:spcPts val="1200"/>
              </a:spcBef>
              <a:buClr>
                <a:srgbClr val="0000DC"/>
              </a:buClr>
              <a:defRPr/>
            </a:pPr>
            <a:r>
              <a:rPr lang="cs-CZ" sz="2400" b="1" dirty="0">
                <a:cs typeface="Helvetica" panose="020B0604020202020204" pitchFamily="34" charset="0"/>
              </a:rPr>
              <a:t>Základ stravy </a:t>
            </a:r>
          </a:p>
          <a:p>
            <a:pPr marL="1251125" lvl="3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Libové maso, ryby, mořské plody</a:t>
            </a:r>
          </a:p>
          <a:p>
            <a:pPr marL="1251125" lvl="3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Vejce</a:t>
            </a:r>
          </a:p>
          <a:p>
            <a:pPr marL="1251125" lvl="3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Ovoce, lesní plody, zelenina, zejména kořenová</a:t>
            </a:r>
          </a:p>
          <a:p>
            <a:pPr marL="1251125" lvl="3" indent="-3429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Ořechy</a:t>
            </a:r>
          </a:p>
          <a:p>
            <a:pPr marL="342900" lvl="1" indent="-342900">
              <a:buClr>
                <a:srgbClr val="0000DC"/>
              </a:buClr>
              <a:defRPr/>
            </a:pPr>
            <a:r>
              <a:rPr lang="cs-CZ" sz="2400" b="1" dirty="0">
                <a:cs typeface="Helvetica" panose="020B0604020202020204" pitchFamily="34" charset="0"/>
              </a:rPr>
              <a:t>Omezit</a:t>
            </a:r>
          </a:p>
          <a:p>
            <a:pPr marL="1365425" lvl="3" indent="-4572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Obiloviny, luštěniny, brambory</a:t>
            </a:r>
          </a:p>
          <a:p>
            <a:pPr marL="1365425" lvl="3" indent="-4572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Rafinované oleje, cukr, sůl</a:t>
            </a:r>
          </a:p>
          <a:p>
            <a:pPr marL="1365425" lvl="3" indent="-457200">
              <a:lnSpc>
                <a:spcPct val="100000"/>
              </a:lnSpc>
              <a:buClr>
                <a:srgbClr val="0000DC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>
                <a:cs typeface="Helvetica" panose="020B0604020202020204" pitchFamily="34" charset="0"/>
              </a:rPr>
              <a:t>Mléko a mléčné produkty</a:t>
            </a:r>
          </a:p>
          <a:p>
            <a:endParaRPr lang="cs-CZ" dirty="0"/>
          </a:p>
        </p:txBody>
      </p:sp>
      <p:pic>
        <p:nvPicPr>
          <p:cNvPr id="1026" name="Picture 2" descr="Paleonola Grain Free Granola Non-GMO, Grain, Soy, Gluten, Dairy Free L |  NineLife - Uruguay">
            <a:extLst>
              <a:ext uri="{FF2B5EF4-FFF2-40B4-BE49-F238E27FC236}">
                <a16:creationId xmlns:a16="http://schemas.microsoft.com/office/drawing/2014/main" id="{FCB54A43-12CB-1243-85F2-BEB29B33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70" y="2252539"/>
            <a:ext cx="2046830" cy="3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18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864E38-E277-4C9F-FF98-45050588FB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CE237-5B90-BD55-8530-F67ECFD91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B639562-E0A0-E5E9-2BA7-75AFE865A9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C4709A-0CE9-A040-1398-CAC54D57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Paleodieta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B9BF0B7-E380-42F3-938C-282FB94B43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Negativa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207F53D-1C74-4EA4-39B4-BEA9FF77175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Vyšší konzumace ovoce, zeleniny, ořechů 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Nižší příjem cukru a soli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Vyšší energetický výdej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ED996756-5845-AEF8-DE06-9EBF5CE1C24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Vyloučení mléka, mléčných výrobků, obilovin, brambor, luštěnin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Finanční zátěž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170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86E95-3642-A6B5-6458-526045BC7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9B942F9-0A44-01C2-C6B8-9937071F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pH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A40598B-BF11-5C38-ACBE-8769A7F24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69703B9-6D9B-BA8E-F815-27FC7A7777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8964B-7EAF-BD9C-BB28-E41DC171B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11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387C28-A4C7-AE92-62F0-66356CAF8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009385-B181-2D4D-78BC-499FEB789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688FB0-38BD-BE30-EEDB-30843827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pH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39F261-7D7C-9CF9-9B11-30FC8128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rgbClr val="0000DC"/>
              </a:buClr>
              <a:defRPr/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Princip – udržení rovnováhy mezi kyselinami a zásadami v lidském těle</a:t>
            </a:r>
          </a:p>
          <a:p>
            <a:pPr marL="457200" lvl="1" indent="-457200">
              <a:buClr>
                <a:srgbClr val="0000DC"/>
              </a:buClr>
              <a:defRPr/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Překyselení – základ pro vznik poruch a onemocnění</a:t>
            </a:r>
          </a:p>
          <a:p>
            <a:pPr marL="457200" lvl="1" indent="-457200">
              <a:buClr>
                <a:srgbClr val="0000DC"/>
              </a:buClr>
              <a:defRPr/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Alkalizující vs. okyselující potraviny</a:t>
            </a:r>
          </a:p>
          <a:p>
            <a:pPr marL="457200" lvl="1" indent="-457200">
              <a:buClr>
                <a:srgbClr val="0000DC"/>
              </a:buClr>
              <a:defRPr/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Principy této diety nejsou vědecky podložené</a:t>
            </a:r>
          </a:p>
          <a:p>
            <a:pPr marL="457200" lvl="1" indent="-457200">
              <a:buClr>
                <a:srgbClr val="0000DC"/>
              </a:buClr>
              <a:defRPr/>
            </a:pP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Lidský organismus velmi citlivě reguluje hodnotu pH, udržení acidobazické rovnováhy pomocí pufrů, respiračního a </a:t>
            </a:r>
            <a:r>
              <a:rPr lang="cs-CZ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nefrologického</a:t>
            </a:r>
            <a:r>
              <a:rPr lang="cs-CZ" sz="2800" dirty="0">
                <a:latin typeface="Helvetica" panose="020B0604020202020204" pitchFamily="34" charset="0"/>
                <a:cs typeface="Helvetica" panose="020B0604020202020204" pitchFamily="34" charset="0"/>
              </a:rPr>
              <a:t>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66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B47A30-686D-A31D-DAAD-C1C0BB2DE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CD604C-0474-88BF-D6BF-A2EE5039F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9E0E56-FFCC-7043-E4EC-EFEA0E98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Potraviny zvyšující pH - zásadité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497156-C947-3042-16BB-A79C3921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2316"/>
            <a:ext cx="10753200" cy="4139998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jedlá soda,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rozinky, sušené fíky, okurky, špenát, zázvor, celer, brokolice, kapusta, petržel,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mrkev, pampelišky, zeleninová nať, kedluben, černý rybíz, citrón,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čistý lecitin, houby, květák, meloun, mango,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řepa, ředkev, ředkvička, česnek,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hlávkový salát, černá melasa, olivy, jablečný ocet, rajčata,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 err="1">
                <a:cs typeface="Helvetica" panose="020B0604020202020204" pitchFamily="34" charset="0"/>
              </a:rPr>
              <a:t>sojové</a:t>
            </a:r>
            <a:r>
              <a:rPr lang="cs-CZ" sz="2000" dirty="0">
                <a:cs typeface="Helvetica" panose="020B0604020202020204" pitchFamily="34" charset="0"/>
              </a:rPr>
              <a:t> boby, pomeranče, cibule, zelené fazole (lusky),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banány, hrušky, jablka, maliny, meruňky, třešně, další ovoce, lískové ořechy,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brambory, zelený a bylinný čaj, kefír.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2269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48AD4C-F47D-86AD-C381-07E36050F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0BBAC2-65A3-67CF-8163-8D39E485D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018AF1-F4B7-0888-B6E9-BC08F045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Potraviny snižující pH - kyselé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842476-5780-B6F9-1501-5EF3DACB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vepřové, telecí, rýže tmavá, králík, mořští raci, hovězí, ústřice, uzeniny, soft </a:t>
            </a:r>
            <a:r>
              <a:rPr lang="cs-CZ" sz="2000" dirty="0" err="1">
                <a:cs typeface="Helvetica" panose="020B0604020202020204" pitchFamily="34" charset="0"/>
              </a:rPr>
              <a:t>drinks</a:t>
            </a:r>
            <a:endParaRPr lang="cs-CZ" sz="2000" dirty="0"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ryby, jiné maso, vajíčka, likéry, čokoláda, tvrdý a uleželý sýr, krocan, kuře,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oves, čaj černý, perlivé nápoje,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chléb, margarín, vlašské, burské a kešu ořechy, další obilniny, těstoviny, bílá rýže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pitná voda při spodní hranici normy (norma 6,5 -9,5 pH) nebo pod ní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tvaroh a čerstvý měkký sýr, kokosový ořech, mandle, máslo a smetana,</a:t>
            </a:r>
          </a:p>
          <a:p>
            <a:pPr>
              <a:spcBef>
                <a:spcPts val="600"/>
              </a:spcBef>
              <a:buClr>
                <a:srgbClr val="0000DC"/>
              </a:buClr>
              <a:defRPr/>
            </a:pPr>
            <a:r>
              <a:rPr lang="cs-CZ" sz="2000" dirty="0">
                <a:cs typeface="Helvetica" panose="020B0604020202020204" pitchFamily="34" charset="0"/>
              </a:rPr>
              <a:t>syrovátka, kravské a kozí mléko, fazole, čočka, víno, káva, pivo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0692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CF8436-A9E5-4573-1C93-EE8F27431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EEC440-7604-DA51-8947-04F63BBB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Dukanova</a:t>
            </a:r>
            <a:r>
              <a:rPr lang="cs-CZ" dirty="0"/>
              <a:t> dieta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1B292B66-4506-2538-0433-E30184C8E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F5637-B474-0FC3-0CA0-77296E6C8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pic>
        <p:nvPicPr>
          <p:cNvPr id="2050" name="Picture 2" descr="Diététique : malgré la controverse, Dukan revient avec un nouveau livre -  Le Parisien">
            <a:extLst>
              <a:ext uri="{FF2B5EF4-FFF2-40B4-BE49-F238E27FC236}">
                <a16:creationId xmlns:a16="http://schemas.microsoft.com/office/drawing/2014/main" id="{F05B7087-BA06-524C-B877-F6F577688C2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7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47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D98986-CDA6-D099-F961-7076F1030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1D8123-AA7A-142A-9496-E04EFE926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5E2FA5-342A-723A-B860-8314C272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Dukanova</a:t>
            </a:r>
            <a:r>
              <a:rPr lang="cs-CZ" dirty="0"/>
              <a:t> dieta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310D3F-E1DB-72B4-54D4-1B33655F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Dieta má 4 fáze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  <a:endParaRPr lang="cs-CZ"/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/>
              </a:rPr>
              <a:t>Délka první fáze závisí na tělesné hmotnosti, které se chcete zbavit</a:t>
            </a:r>
            <a:r>
              <a:rPr lang="sk-SK" sz="2400" b="0" i="0" u="none" strike="noStrike" dirty="0">
                <a:solidFill>
                  <a:srgbClr val="000000"/>
                </a:solidFill>
                <a:effectLst/>
                <a:cs typeface="Helvetica"/>
              </a:rPr>
              <a:t>: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/>
              </a:rPr>
              <a:t>​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Méně než 5 kg - dva dny</a:t>
            </a:r>
            <a:r>
              <a:rPr lang="en-US" sz="1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Mezi 5 a 10 kg - tři dny</a:t>
            </a:r>
            <a:r>
              <a:rPr lang="en-US" sz="1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20 kg - pět dní</a:t>
            </a:r>
            <a:r>
              <a:rPr lang="en-US" sz="1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Více než 20 kg- sedm dní</a:t>
            </a:r>
            <a:r>
              <a:rPr lang="en-US" sz="1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Nikdy však nepřekračujte deset dní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Jestliže potřebujete setrvat v první fázi více než pět dní, budete muset jíst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multivitaminové</a:t>
            </a:r>
            <a:r>
              <a:rPr lang="cs-CZ" sz="2400" dirty="0">
                <a:solidFill>
                  <a:srgbClr val="000000"/>
                </a:solidFill>
                <a:cs typeface="Helvetica" panose="020B0604020202020204" pitchFamily="34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tabletky kvůli nedostatku vitaminů</a:t>
            </a:r>
            <a:endParaRPr lang="cs-CZ" sz="24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23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415EA8-2127-6B05-36BE-F7C8910C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E6130-F3D2-87FE-8D92-14BBF611E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FB8A1A-FC64-5C4F-CF85-C85C318E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alternativního 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E8C4D8-38F0-A6F0-E864-46C4982F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Vegetariánství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Makrobiotika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Dělená strava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Výživa dle krevních skupin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 err="1"/>
              <a:t>Paleodieta</a:t>
            </a:r>
            <a:endParaRPr lang="cs-CZ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Výživa dle pH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 err="1"/>
              <a:t>Dukanova</a:t>
            </a:r>
            <a:r>
              <a:rPr lang="cs-CZ" sz="2800" dirty="0"/>
              <a:t> dieta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 err="1"/>
              <a:t>Ketodieta</a:t>
            </a:r>
            <a:r>
              <a:rPr lang="cs-CZ" sz="2800" dirty="0"/>
              <a:t>  </a:t>
            </a:r>
            <a:endParaRPr lang="en-GB" sz="28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678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6D253C-347B-8F12-5C5D-A210998CC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996ECB-E11D-C5C3-983C-E18BD4371C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8ABF88-7634-408D-3C12-CBF5DFEC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Dukanova</a:t>
            </a:r>
            <a:r>
              <a:rPr lang="cs-CZ" dirty="0"/>
              <a:t> dieta - fáze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C673A3-2BAA-D7B5-0A5E-229C4FAE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 fontAlgn="base">
              <a:buFont typeface="+mj-lt"/>
              <a:buAutoNum type="arabicPeriod"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útočná: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pouze bílkovinové potraviny, pitný režim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rovnoměrná ztráta: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bílkovinové potraviny + zelenina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upevňující: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bílkovinové potraviny + zelenina + ovoce a sacharidové potraviny, 2x týdně jídlo dle chuti, 1x týdně čistě bílkovinový den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fáze definitivní stabilizace: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strava bez omezení, ale 1x týdně čistě bílkovinový den</a:t>
            </a:r>
            <a:endParaRPr lang="en-US" sz="28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338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1318B-602E-79A3-F74C-0B26CEB6A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847EE45-E91B-8317-5E73-B15568AB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Ketodieta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3D76DF6-0B46-DEB4-1D09-3A11988CC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995B0D2-85A9-0D95-C7B5-C413E9DDA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C389A2-622A-BA81-DD46-3B7D1DE0E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810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8B0723-616C-B853-E2C6-F6E19DCE6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A93375-AB83-E568-F1DA-163D550FB2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645B7-3B2D-F134-C94D-52F8E4D8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Ketodieta</a:t>
            </a:r>
            <a:r>
              <a:rPr lang="cs-CZ" dirty="0"/>
              <a:t> -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60C9AC-D67F-332B-80CC-6E238DB1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Navození ketózy, což je stav kdy organismus využívá jako základní substráty tuky resp. ketony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Ketózy lze docílit vyloučením sacharidů ze stravy a konzumací tuku a přiměřeného množství bílkovin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2-3 dny do dosažení ketózy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Kontrola ketózy: stanovení ketonů v moči pomocí kontrolních papírků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Po dosažení ketózy je povolen nízký příjem sacharidů (pod 50 g/den)</a:t>
            </a:r>
            <a:endParaRPr lang="en-US" sz="28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32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5A027F-6602-ACB0-5DFC-3DA836622B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F093E7-60B7-4B5C-14B1-F6245466C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1C6738-CEEE-9F71-900C-68B585627C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Povolené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23D797-DC22-8479-8BF6-B01108EC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Ketodieta</a:t>
            </a:r>
            <a:r>
              <a:rPr lang="cs-CZ" dirty="0"/>
              <a:t> - potraviny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73872E-B918-4169-1141-D4DFF0351D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Zakázané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E6C4C48-A428-F0EC-832E-D171F97785F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Maso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Vejce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Mléčné výrobky s minimálním obsahem sacharidů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Zelenina s minimálním obsahem sacharidů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Rostlinné oleje</a:t>
            </a:r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B924047-4161-9B86-EEEA-BEEA700DF50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Obiloviny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Luštěniny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Ovoce</a:t>
            </a:r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093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F19B66-226F-AD54-E42F-9B6CBDE6F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BPVD031: Výživa a dietetika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EE185-5F35-77FD-AD04-ED7C0B2D8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B750AF8-3E96-A748-AF27-6754AC8C10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456E18-BC64-D261-C4CD-6C6DDE8F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Ketodieta</a:t>
            </a:r>
            <a:r>
              <a:rPr lang="cs-CZ" dirty="0"/>
              <a:t>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8AA2E4C-952D-A21C-9F76-D7F79C6965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Negativa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2C1B68B-ED57-E300-046E-156B50EA87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Snížení tělesné hmotnosti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Tuky a bílkoviny mají vyšší sytící efekt</a:t>
            </a:r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3E04B77-6FB3-F20C-5856-A728981BD1F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Nedostatek vlákniny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Únava, podrážděnost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Náročnost dodržování diety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Zhoršení sportovního výkonu</a:t>
            </a:r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F23E1-70B4-CFC9-E780-DD0FC94ED598}"/>
              </a:ext>
            </a:extLst>
          </p:cNvPr>
          <p:cNvSpPr txBox="1"/>
          <p:nvPr/>
        </p:nvSpPr>
        <p:spPr>
          <a:xfrm>
            <a:off x="2022015" y="4510164"/>
            <a:ext cx="8147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cs-CZ" b="1" i="0" u="none" strike="noStrike" dirty="0">
                <a:solidFill>
                  <a:schemeClr val="accent2"/>
                </a:solidFill>
                <a:effectLst/>
                <a:latin typeface="+mn-lt"/>
                <a:cs typeface="Helvetica" panose="020B0604020202020204" pitchFamily="34" charset="0"/>
              </a:rPr>
              <a:t>Ketogenní dieta se využívá v léčebné výživě hlavně v terapii epilepsie. Nejde o zázračnou dietu na hubnutí!!! </a:t>
            </a:r>
            <a:endParaRPr lang="en-US" b="1" i="0" dirty="0">
              <a:solidFill>
                <a:schemeClr val="accent2"/>
              </a:solidFill>
              <a:effectLst/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6E49F-698D-64C2-405E-D9D253393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B0D8B6A-852A-4CF3-36B4-2E4ED5D0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Detoxy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864DFD4-7E7A-6C77-C5A8-7B75EC27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7B0F5A3B-158A-148B-FAF6-F899FD2F3C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3B8080-7D39-98F1-B83C-C195EA3680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972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6B683D-F0F6-6EB1-4675-9542ABB11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16F6CC-840E-1DFD-B78F-A3A000598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E5C3D9-999A-6A10-7555-4BA62A72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Detoxy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F0180D-18BD-D76F-A9B2-5D029C99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Očista organismu, podpora zdraví, snížení tělesné hmotnosti</a:t>
            </a:r>
            <a:r>
              <a:rPr lang="en-US" sz="28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  <a:endParaRPr lang="cs-CZ" sz="28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pPr marL="251460" indent="-179705"/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/>
              </a:rPr>
              <a:t>Ovocné a zeleninové smoothie, laxativa, diuretické </a:t>
            </a:r>
            <a:r>
              <a:rPr lang="cs-CZ" dirty="0">
                <a:solidFill>
                  <a:srgbClr val="000000"/>
                </a:solidFill>
                <a:cs typeface="Helvetica"/>
              </a:rPr>
              <a:t>látky, detoxikační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cs typeface="Helvetica"/>
              </a:rPr>
              <a:t> produkty, pitná voda</a:t>
            </a:r>
          </a:p>
          <a:p>
            <a:pPr marL="251460" indent="-179705"/>
            <a:r>
              <a:rPr lang="cs-CZ" sz="2800" b="0" i="0" u="none" strike="noStrike" dirty="0">
                <a:effectLst/>
                <a:cs typeface="Helvetica"/>
              </a:rPr>
              <a:t>Lidský organismus má své detoxikační systémy</a:t>
            </a:r>
            <a:r>
              <a:rPr lang="en-US" sz="2800" b="0" i="0" dirty="0">
                <a:effectLst/>
                <a:cs typeface="Helvetica"/>
              </a:rPr>
              <a:t>​</a:t>
            </a:r>
            <a:r>
              <a:rPr lang="cs-CZ" sz="2800" dirty="0">
                <a:cs typeface="Helvetica"/>
              </a:rPr>
              <a:t> </a:t>
            </a:r>
            <a:r>
              <a:rPr lang="cs-CZ" sz="2800" b="0" i="0" u="none" strike="noStrike" dirty="0">
                <a:effectLst/>
                <a:cs typeface="Helvetica"/>
              </a:rPr>
              <a:t>(játra, ledviny, kůže, trávící systém, plíce, imunitní systém), není nutné detoxikovat organismus </a:t>
            </a:r>
            <a:r>
              <a:rPr lang="cs-CZ" dirty="0">
                <a:cs typeface="Helvetica"/>
              </a:rPr>
              <a:t>dalšími </a:t>
            </a:r>
            <a:r>
              <a:rPr lang="cs-CZ" sz="2800" b="0" i="0" u="none" strike="noStrike" dirty="0">
                <a:effectLst/>
                <a:cs typeface="Helvetica"/>
              </a:rPr>
              <a:t>postupy</a:t>
            </a:r>
            <a:r>
              <a:rPr lang="cs-CZ" dirty="0">
                <a:cs typeface="Helvetica"/>
              </a:rPr>
              <a:t> </a:t>
            </a:r>
            <a:endParaRPr lang="en-US" sz="2800" b="0" i="0" dirty="0">
              <a:effectLst/>
              <a:cs typeface="Helvetica" panose="020B0604020202020204" pitchFamily="34" charset="0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335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B2131E-12DB-D9BB-1E4A-7E7FF0967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C2A9266-8291-5CE0-73B1-F8E4CEF5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20" y="2900365"/>
            <a:ext cx="5895950" cy="1171580"/>
          </a:xfrm>
        </p:spPr>
        <p:txBody>
          <a:bodyPr/>
          <a:lstStyle/>
          <a:p>
            <a:r>
              <a:rPr lang="cs-CZ" dirty="0"/>
              <a:t>Náhrady pevné stravy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4EA91DC-95D1-82F0-0061-DD8E939DC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861733D-38CC-7A5B-8395-E347D2CDE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1AC10E-2AEF-FFDA-86D9-162BB8FEC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483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B3CAED-15C7-C525-3DD5-27ACD6024F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572019-12C8-CB33-A3A9-B3393B30C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A30349-1A9D-3976-07BB-E3433004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1DCEA-299B-7D2D-F35D-E4E35884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Dle výrobce: 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Plnohodnotná náhrada stravy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Vhodná i pro vegetariány/vegany a osoby s laktózovou intolerancí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Vysoký obsah bílkovin (obsahuje 20 g bílkovin/porce)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Nahradit MANOU jedno či dvě jídla denně, nebo i celý stravovací režim</a:t>
            </a:r>
            <a:r>
              <a:rPr lang="en-US" sz="2400" b="0" i="0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cs typeface="Helvetica" panose="020B0604020202020204" pitchFamily="34" charset="0"/>
              </a:rPr>
              <a:t>Jednoduchá a časově nenáročná příprava </a:t>
            </a:r>
            <a:endParaRPr lang="en-US" sz="2400" b="0" i="0" dirty="0">
              <a:solidFill>
                <a:srgbClr val="000000"/>
              </a:solidFill>
              <a:effectLst/>
              <a:cs typeface="Helvetica" panose="020B0604020202020204" pitchFamily="34" charset="0"/>
            </a:endParaRPr>
          </a:p>
          <a:p>
            <a:endParaRPr lang="cs-CZ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614E05-08E1-BF40-BD40-74C7E5CC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5" y="4244742"/>
            <a:ext cx="3923392" cy="22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25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A6581C-6E73-F19A-8C16-2D7F2B1E0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E1516-F559-7103-11B1-A068B80CA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02EC47-BF0F-62F0-B553-5F3730D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54BCD1-78D8-E1A0-960A-02C579A5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E90D99-2B7B-C119-45ED-4B04DE24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77" y="688500"/>
            <a:ext cx="3505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4A5CA4E-8DFF-9DE9-1109-09B10DFA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11" y="1719262"/>
            <a:ext cx="39433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7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23ADC0-89C8-40E4-86C8-92A0A8CC8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2346F5-C087-7AD6-95FA-1A9B98CB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Vegetariánství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DC20639-1579-E95A-06EA-714312382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3D7ED709-897F-D309-00A3-E38E743509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97A807-411E-5835-F7BB-9117FBD7D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90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786E8-D371-DE77-2EC5-0846AA0AAD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44F794-FCEB-4ECB-CD1D-24485366D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5AEBCD1-2FCD-5462-A3D6-928D00AE69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2BF2D9-8A34-C451-10A1-DC649562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543B37A-9286-67BE-6F59-73DF1DA056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Negativa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83FBDA4-ED18-2020-76F0-B2FAECF169A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Časová nenáročnost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 případě, že je mana součást jídelníčku (nikoliv její úplná náhrada):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Zpestření jídelníčku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Vhodná pro lidi, kteří  mají problém s kousáním</a:t>
            </a:r>
            <a:endParaRPr lang="en-US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218E618-BC0D-76D2-99C3-2D54C7C11A2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Stejná chuť a konzistence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Menší sytící efekt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Absence žvýkání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Nedostatečná stimulace střevní peristaltiky</a:t>
            </a:r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259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213420-0F83-59A4-F14B-5B2BC7084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FD9CEC-E4F4-0496-4947-59269DDDA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01B339-A0DC-AC37-1AB2-97C86F11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Instantní přípravky pro </a:t>
            </a:r>
            <a:r>
              <a:rPr lang="cs-CZ" dirty="0" err="1"/>
              <a:t>ketodietu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1AE285-D063-20B3-F198-B4CE6352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Podobný princip a výhody a negativa jako u Many </a:t>
            </a:r>
          </a:p>
          <a:p>
            <a:r>
              <a:rPr lang="cs-CZ" sz="2800" dirty="0"/>
              <a:t>Pro mnoho lidí může být výhodou přesně naplánovaný režim </a:t>
            </a:r>
          </a:p>
          <a:p>
            <a:r>
              <a:rPr lang="cs-CZ" sz="2800" dirty="0"/>
              <a:t>Velké riziko nevolnosti z nedostatku sacharidů </a:t>
            </a:r>
            <a:endParaRPr lang="en-GB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940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DF421C-9398-89B7-160C-68358A768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B9969-7B5B-69EE-780B-2BF70341E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DFBD05-D3DD-68F9-3A73-DCE38CF3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DBC14E-D633-B09A-EA03-D1B7B14C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2 týdenní balíček BASIC 1. krok">
            <a:extLst>
              <a:ext uri="{FF2B5EF4-FFF2-40B4-BE49-F238E27FC236}">
                <a16:creationId xmlns:a16="http://schemas.microsoft.com/office/drawing/2014/main" id="{5FE9BA2D-A99B-B64F-FFC8-0D84446A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908050"/>
            <a:ext cx="5041900" cy="50419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621411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D78BE6-B7FB-60C6-4FCE-7E4DFCFFE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C51FCA-64DD-1594-3FF2-4A653A539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DF77D2-816C-5CF7-27D7-2494AFFD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skupiny alternativních způsobů 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AA918B-DF14-09D2-E746-40F97332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50268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Děti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Dospívající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Těhotné a kojící ženy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Sportovci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Senioři </a:t>
            </a:r>
            <a:endParaRPr lang="en-GB" sz="28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092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437026-784C-225F-6D2C-F8C5CC67B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9E489D-00B8-7312-6A95-67AD0ED7E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BE4A50-84E5-2817-2804-80A89716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tyto diety fungují jako redukční?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13D4FD-950B-2A59-27F6-DCDBD669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40047"/>
            <a:ext cx="10753200" cy="4139998"/>
          </a:xfrm>
        </p:spPr>
        <p:txBody>
          <a:bodyPr vert="horz" lIns="0" tIns="0" rIns="0" bIns="0" numCol="2" rtlCol="0" anchor="t">
            <a:noAutofit/>
          </a:bodyPr>
          <a:lstStyle/>
          <a:p>
            <a:pPr marL="251460" indent="-179705"/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J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asný plán stravování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Pravidelný režim stravování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Časově ohraničený dietní plán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Omezení příjmu energie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Změna stravovacích návyků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Více pohybové aktivity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Kolektivní dodržování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Motivace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Víra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Podpora okolí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251460" indent="-179705"/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Rychle viditelné výsledky</a:t>
            </a:r>
            <a:endParaRPr lang="en-US" sz="24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B49B90-4178-EEBC-D994-4F378FB5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2" y="3208155"/>
            <a:ext cx="3596667" cy="23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02A21C-CAF7-5364-7F43-93371C53D4B5}"/>
              </a:ext>
            </a:extLst>
          </p:cNvPr>
          <p:cNvCxnSpPr>
            <a:cxnSpLocks/>
          </p:cNvCxnSpPr>
          <p:nvPr/>
        </p:nvCxnSpPr>
        <p:spPr>
          <a:xfrm>
            <a:off x="6841053" y="3757776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E6D20A5E-D74D-3953-AD68-C388BD825352}"/>
              </a:ext>
            </a:extLst>
          </p:cNvPr>
          <p:cNvCxnSpPr>
            <a:cxnSpLocks/>
          </p:cNvCxnSpPr>
          <p:nvPr/>
        </p:nvCxnSpPr>
        <p:spPr>
          <a:xfrm flipV="1">
            <a:off x="11048207" y="381232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397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37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5C9E1E-BE68-B179-1BD9-90596FD7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028B2-D7D0-7F6F-3C5B-B992D3DA6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3633B2-6769-07F2-8C3D-33E22D6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B075DC-5969-01A1-43D5-9022875D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Vegetarián je obecně člověk nekonzumující maso </a:t>
            </a:r>
          </a:p>
          <a:p>
            <a:r>
              <a:rPr lang="cs-CZ" dirty="0"/>
              <a:t>Několik typů dle stupně omezení konzumace živočišných potravin</a:t>
            </a:r>
          </a:p>
          <a:p>
            <a:pPr lvl="1">
              <a:lnSpc>
                <a:spcPct val="150000"/>
              </a:lnSpc>
            </a:pPr>
            <a:r>
              <a:rPr lang="cs-CZ" sz="2400" dirty="0" err="1"/>
              <a:t>Semivegetariáni</a:t>
            </a:r>
            <a:r>
              <a:rPr lang="cs-CZ" sz="2400" dirty="0"/>
              <a:t> (</a:t>
            </a:r>
            <a:r>
              <a:rPr lang="cs-CZ" sz="2400" dirty="0" err="1"/>
              <a:t>pulo</a:t>
            </a:r>
            <a:r>
              <a:rPr lang="cs-CZ" sz="2400" dirty="0"/>
              <a:t>-, </a:t>
            </a:r>
            <a:r>
              <a:rPr lang="cs-CZ" sz="2400" dirty="0" err="1"/>
              <a:t>pesco</a:t>
            </a:r>
            <a:r>
              <a:rPr lang="cs-CZ" sz="2400" dirty="0"/>
              <a:t>-)</a:t>
            </a:r>
          </a:p>
          <a:p>
            <a:pPr lvl="1">
              <a:lnSpc>
                <a:spcPct val="150000"/>
              </a:lnSpc>
            </a:pPr>
            <a:r>
              <a:rPr lang="cs-CZ" sz="2400" dirty="0" err="1"/>
              <a:t>Laktoovovegetariáni</a:t>
            </a:r>
            <a:endParaRPr lang="cs-CZ" sz="2400" dirty="0"/>
          </a:p>
          <a:p>
            <a:pPr lvl="1">
              <a:lnSpc>
                <a:spcPct val="150000"/>
              </a:lnSpc>
            </a:pPr>
            <a:r>
              <a:rPr lang="cs-CZ" sz="2400" dirty="0"/>
              <a:t>Vegani</a:t>
            </a:r>
          </a:p>
          <a:p>
            <a:pPr lvl="1">
              <a:lnSpc>
                <a:spcPct val="150000"/>
              </a:lnSpc>
            </a:pPr>
            <a:r>
              <a:rPr lang="cs-CZ" sz="2400" dirty="0" err="1"/>
              <a:t>Frutariáni</a:t>
            </a:r>
            <a:endParaRPr lang="cs-CZ" sz="2400" dirty="0"/>
          </a:p>
          <a:p>
            <a:pPr lvl="1">
              <a:lnSpc>
                <a:spcPct val="150000"/>
              </a:lnSpc>
            </a:pPr>
            <a:r>
              <a:rPr lang="cs-CZ" sz="2400" dirty="0" err="1"/>
              <a:t>Vitariáni</a:t>
            </a:r>
            <a:endParaRPr lang="cs-CZ" sz="2400" dirty="0"/>
          </a:p>
          <a:p>
            <a:pPr lvl="1">
              <a:lnSpc>
                <a:spcPct val="150000"/>
              </a:lnSpc>
            </a:pPr>
            <a:r>
              <a:rPr lang="cs-CZ" sz="2400" dirty="0" err="1"/>
              <a:t>Flexiteriáni</a:t>
            </a:r>
            <a:r>
              <a:rPr lang="cs-CZ" sz="2400" dirty="0"/>
              <a:t> </a:t>
            </a:r>
            <a:endParaRPr lang="en-GB" sz="2400" dirty="0"/>
          </a:p>
          <a:p>
            <a:pPr marL="7200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947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8FA34A-4A53-EC04-5395-651CDBE47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94C8A1-A3A2-A975-64D5-18C365127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FD6E30-6CEC-951C-4B34-99C5FEDD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Vegetariánství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BBBD4C-6D22-2921-AF6E-031ECA054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0242"/>
            <a:ext cx="10753200" cy="4139998"/>
          </a:xfrm>
        </p:spPr>
        <p:txBody>
          <a:bodyPr/>
          <a:lstStyle/>
          <a:p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Pulo-vegetariáni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konzumují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z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živočišných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potravin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pouze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kuřecí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maso</a:t>
            </a:r>
            <a:endParaRPr lang="en-GB" sz="2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Pesko-vegetariáni</a:t>
            </a:r>
            <a:r>
              <a:rPr lang="en-GB" sz="2800" b="0" i="0" u="none" strike="noStrike" baseline="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ují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ryb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korýš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 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měkkýš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Lakto</a:t>
            </a:r>
            <a:r>
              <a:rPr lang="en-GB" sz="2800" b="0" i="0" u="none" strike="noStrike" baseline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-ovo-</a:t>
            </a:r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vegetariáni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připouští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konzumaci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mléka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mléčných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výrobků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vajec</a:t>
            </a:r>
            <a:endParaRPr lang="cs-CZ" sz="2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akto</a:t>
            </a:r>
            <a:r>
              <a:rPr lang="en-GB" sz="2800" b="0" i="0" u="none" strike="noStrike" baseline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cs-CZ" sz="2800" b="0" i="0" u="none" strike="noStrike" baseline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vegetariáni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konzumují jen mléko a mléčné výrobky</a:t>
            </a:r>
            <a:endParaRPr lang="cs-CZ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vo-vegetarián</a:t>
            </a:r>
            <a:r>
              <a:rPr lang="cs-CZ" sz="2800" b="0" i="0" u="none" strike="noStrike" baseline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konzumují jen vejce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cs-CZ" sz="2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en-GB" sz="2800" b="0" i="0" u="none" strike="noStrike" baseline="0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lexitariáni</a:t>
            </a:r>
            <a:r>
              <a:rPr lang="en-GB" sz="2800" b="0" i="0" u="none" strike="noStrike" baseline="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vylučují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všechny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druhy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mas ze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své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stravy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kromě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masa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drůbežího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ryb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konzumují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ostatní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potraviny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živočišného</a:t>
            </a:r>
            <a:r>
              <a:rPr lang="en-GB" sz="2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původu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40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092601-5C18-430D-F66C-FE27BAB451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BPVD031: Výživa a dietetika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A71F90-1946-E32C-51F0-940346FA2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CB8ED4-79B4-CE0E-CFE4-4B4C5C40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162FB8-BE07-B3D5-9563-DEA38C4A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06889C69-E800-9B34-E919-775B63FB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" y="269801"/>
            <a:ext cx="11978005" cy="63183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882113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1513</TotalTime>
  <Words>2818</Words>
  <Application>Microsoft Office PowerPoint</Application>
  <PresentationFormat>Širokoúhlá obrazovka</PresentationFormat>
  <Paragraphs>465</Paragraphs>
  <Slides>65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Prezentace_MU_CZ</vt:lpstr>
      <vt:lpstr>Alternativní způsoby stravování</vt:lpstr>
      <vt:lpstr>Alternativní způsoby stravování</vt:lpstr>
      <vt:lpstr>Důvody pro alternativní stravování</vt:lpstr>
      <vt:lpstr>Nutriční a zdravotní aspekty obecně</vt:lpstr>
      <vt:lpstr>Typy alternativního stravování</vt:lpstr>
      <vt:lpstr>Vegetariánství</vt:lpstr>
      <vt:lpstr>Vegetariánství</vt:lpstr>
      <vt:lpstr>Vegetariánství</vt:lpstr>
      <vt:lpstr>Prezentace aplikace PowerPoint</vt:lpstr>
      <vt:lpstr>Sestavení jídelníčku</vt:lpstr>
      <vt:lpstr>Sestavení jídelníčku</vt:lpstr>
      <vt:lpstr>Vyjádření odborníků k vegetariánství</vt:lpstr>
      <vt:lpstr>Vyjádření odborníků k vegetariánství</vt:lpstr>
      <vt:lpstr>Přínosy vegetariánství</vt:lpstr>
      <vt:lpstr>Zdravotní benefity vegetariánství </vt:lpstr>
      <vt:lpstr>Zdravotní rizika vegetariánství</vt:lpstr>
      <vt:lpstr>Možné rizikové nutrienty u různých forem vegetariánství</vt:lpstr>
      <vt:lpstr>Bílkoviny</vt:lpstr>
      <vt:lpstr>Esenciální mastné kyseliny</vt:lpstr>
      <vt:lpstr>Železo</vt:lpstr>
      <vt:lpstr>Zinek</vt:lpstr>
      <vt:lpstr>Vápník</vt:lpstr>
      <vt:lpstr>Vitamin D</vt:lpstr>
      <vt:lpstr>Vitamin B12</vt:lpstr>
      <vt:lpstr>Jód</vt:lpstr>
      <vt:lpstr>Veganství </vt:lpstr>
      <vt:lpstr>Frutariánství</vt:lpstr>
      <vt:lpstr>Vitariánství</vt:lpstr>
      <vt:lpstr>Přínosy a rizika</vt:lpstr>
      <vt:lpstr>Flexiteriánství</vt:lpstr>
      <vt:lpstr>Makrobiotika</vt:lpstr>
      <vt:lpstr>Makrobiotika</vt:lpstr>
      <vt:lpstr>Jing a jang</vt:lpstr>
      <vt:lpstr>Makrobiotická strava</vt:lpstr>
      <vt:lpstr>Dělená strava</vt:lpstr>
      <vt:lpstr>Dělená strava</vt:lpstr>
      <vt:lpstr>Dělená strava - principy</vt:lpstr>
      <vt:lpstr>Výživa dle krevních skupin</vt:lpstr>
      <vt:lpstr>Výživa dle krevních skupin</vt:lpstr>
      <vt:lpstr>Výživa dle krevních skupin</vt:lpstr>
      <vt:lpstr>Paleodieta</vt:lpstr>
      <vt:lpstr>Paleodieta</vt:lpstr>
      <vt:lpstr>Paleodieta</vt:lpstr>
      <vt:lpstr>Výživa dle pH</vt:lpstr>
      <vt:lpstr>Výživa dle pH</vt:lpstr>
      <vt:lpstr>Potraviny zvyšující pH - zásadité</vt:lpstr>
      <vt:lpstr>Potraviny snižující pH - kyselé</vt:lpstr>
      <vt:lpstr>Dukanova dieta</vt:lpstr>
      <vt:lpstr>Dukanova dieta</vt:lpstr>
      <vt:lpstr>Dukanova dieta - fáze</vt:lpstr>
      <vt:lpstr>Ketodieta</vt:lpstr>
      <vt:lpstr>Ketodieta - principy</vt:lpstr>
      <vt:lpstr>Ketodieta - potraviny</vt:lpstr>
      <vt:lpstr>Ketodieta </vt:lpstr>
      <vt:lpstr>Detoxy</vt:lpstr>
      <vt:lpstr>Detoxy</vt:lpstr>
      <vt:lpstr>Náhrady pevné stravy</vt:lpstr>
      <vt:lpstr>Mana</vt:lpstr>
      <vt:lpstr>Prezentace aplikace PowerPoint</vt:lpstr>
      <vt:lpstr>Mana</vt:lpstr>
      <vt:lpstr>Instantní přípravky pro ketodietu</vt:lpstr>
      <vt:lpstr>Prezentace aplikace PowerPoint</vt:lpstr>
      <vt:lpstr>Rizikové skupiny alternativních způsobů stravování</vt:lpstr>
      <vt:lpstr>Proč tyto diety fungují jako redukční?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způsoby stravování</dc:title>
  <dc:creator>Veronika Spáčilová</dc:creator>
  <cp:lastModifiedBy>Veronika Spáčilová</cp:lastModifiedBy>
  <cp:revision>22</cp:revision>
  <cp:lastPrinted>1601-01-01T00:00:00Z</cp:lastPrinted>
  <dcterms:created xsi:type="dcterms:W3CDTF">2022-10-05T06:50:09Z</dcterms:created>
  <dcterms:modified xsi:type="dcterms:W3CDTF">2022-10-06T08:29:32Z</dcterms:modified>
</cp:coreProperties>
</file>