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ags/tag3.xml" ContentType="application/vnd.openxmlformats-officedocument.presentationml.tags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ags/tag6.xml" ContentType="application/vnd.openxmlformats-officedocument.presentationml.tags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7"/>
  </p:notesMasterIdLst>
  <p:sldIdLst>
    <p:sldId id="264" r:id="rId2"/>
    <p:sldId id="257" r:id="rId3"/>
    <p:sldId id="450" r:id="rId4"/>
    <p:sldId id="451" r:id="rId5"/>
    <p:sldId id="428" r:id="rId6"/>
    <p:sldId id="452" r:id="rId7"/>
    <p:sldId id="453" r:id="rId8"/>
    <p:sldId id="262" r:id="rId9"/>
    <p:sldId id="268" r:id="rId10"/>
    <p:sldId id="269" r:id="rId11"/>
    <p:sldId id="270" r:id="rId12"/>
    <p:sldId id="271" r:id="rId13"/>
    <p:sldId id="272" r:id="rId14"/>
    <p:sldId id="533" r:id="rId15"/>
    <p:sldId id="449" r:id="rId16"/>
    <p:sldId id="454" r:id="rId17"/>
    <p:sldId id="455" r:id="rId18"/>
    <p:sldId id="456" r:id="rId19"/>
    <p:sldId id="416" r:id="rId20"/>
    <p:sldId id="418" r:id="rId21"/>
    <p:sldId id="282" r:id="rId22"/>
    <p:sldId id="435" r:id="rId23"/>
    <p:sldId id="436" r:id="rId24"/>
    <p:sldId id="457" r:id="rId25"/>
    <p:sldId id="439" r:id="rId26"/>
    <p:sldId id="534" r:id="rId27"/>
    <p:sldId id="460" r:id="rId28"/>
    <p:sldId id="540" r:id="rId29"/>
    <p:sldId id="546" r:id="rId30"/>
    <p:sldId id="536" r:id="rId31"/>
    <p:sldId id="537" r:id="rId32"/>
    <p:sldId id="538" r:id="rId33"/>
    <p:sldId id="545" r:id="rId34"/>
    <p:sldId id="539" r:id="rId35"/>
    <p:sldId id="541" r:id="rId36"/>
    <p:sldId id="542" r:id="rId37"/>
    <p:sldId id="543" r:id="rId38"/>
    <p:sldId id="448" r:id="rId39"/>
    <p:sldId id="283" r:id="rId40"/>
    <p:sldId id="288" r:id="rId41"/>
    <p:sldId id="289" r:id="rId42"/>
    <p:sldId id="290" r:id="rId43"/>
    <p:sldId id="470" r:id="rId44"/>
    <p:sldId id="429" r:id="rId45"/>
    <p:sldId id="430" r:id="rId46"/>
    <p:sldId id="431" r:id="rId47"/>
    <p:sldId id="432" r:id="rId48"/>
    <p:sldId id="433" r:id="rId49"/>
    <p:sldId id="434" r:id="rId50"/>
    <p:sldId id="299" r:id="rId51"/>
    <p:sldId id="304" r:id="rId52"/>
    <p:sldId id="302" r:id="rId53"/>
    <p:sldId id="308" r:id="rId54"/>
    <p:sldId id="305" r:id="rId55"/>
    <p:sldId id="301" r:id="rId56"/>
    <p:sldId id="306" r:id="rId57"/>
    <p:sldId id="310" r:id="rId58"/>
    <p:sldId id="311" r:id="rId59"/>
    <p:sldId id="309" r:id="rId60"/>
    <p:sldId id="517" r:id="rId61"/>
    <p:sldId id="520" r:id="rId62"/>
    <p:sldId id="518" r:id="rId63"/>
    <p:sldId id="527" r:id="rId64"/>
    <p:sldId id="528" r:id="rId65"/>
    <p:sldId id="529" r:id="rId66"/>
    <p:sldId id="530" r:id="rId67"/>
    <p:sldId id="531" r:id="rId68"/>
    <p:sldId id="532" r:id="rId69"/>
    <p:sldId id="519" r:id="rId70"/>
    <p:sldId id="522" r:id="rId71"/>
    <p:sldId id="523" r:id="rId72"/>
    <p:sldId id="551" r:id="rId73"/>
    <p:sldId id="525" r:id="rId74"/>
    <p:sldId id="526" r:id="rId75"/>
    <p:sldId id="471" r:id="rId76"/>
    <p:sldId id="265" r:id="rId77"/>
    <p:sldId id="266" r:id="rId78"/>
    <p:sldId id="544" r:id="rId79"/>
    <p:sldId id="549" r:id="rId80"/>
    <p:sldId id="548" r:id="rId81"/>
    <p:sldId id="552" r:id="rId82"/>
    <p:sldId id="524" r:id="rId83"/>
    <p:sldId id="550" r:id="rId84"/>
    <p:sldId id="553" r:id="rId85"/>
    <p:sldId id="419" r:id="rId8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66" d="100"/>
          <a:sy n="66" d="100"/>
        </p:scale>
        <p:origin x="4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6" Type="http://schemas.openxmlformats.org/officeDocument/2006/relationships/image" Target="../media/image20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svg"/><Relationship Id="rId2" Type="http://schemas.openxmlformats.org/officeDocument/2006/relationships/image" Target="../media/image26.svg"/><Relationship Id="rId16" Type="http://schemas.openxmlformats.org/officeDocument/2006/relationships/image" Target="../media/image40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svg"/><Relationship Id="rId4" Type="http://schemas.openxmlformats.org/officeDocument/2006/relationships/image" Target="../media/image28.svg"/><Relationship Id="rId9" Type="http://schemas.openxmlformats.org/officeDocument/2006/relationships/image" Target="../media/image33.png"/><Relationship Id="rId14" Type="http://schemas.openxmlformats.org/officeDocument/2006/relationships/image" Target="../media/image38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4" Type="http://schemas.openxmlformats.org/officeDocument/2006/relationships/image" Target="../media/image44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svg"/><Relationship Id="rId1" Type="http://schemas.openxmlformats.org/officeDocument/2006/relationships/image" Target="../media/image45.png"/><Relationship Id="rId4" Type="http://schemas.openxmlformats.org/officeDocument/2006/relationships/image" Target="../media/image48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svg"/><Relationship Id="rId1" Type="http://schemas.openxmlformats.org/officeDocument/2006/relationships/image" Target="../media/image49.png"/><Relationship Id="rId4" Type="http://schemas.openxmlformats.org/officeDocument/2006/relationships/image" Target="../media/image52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6" Type="http://schemas.openxmlformats.org/officeDocument/2006/relationships/image" Target="../media/image20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svg"/><Relationship Id="rId2" Type="http://schemas.openxmlformats.org/officeDocument/2006/relationships/image" Target="../media/image26.svg"/><Relationship Id="rId16" Type="http://schemas.openxmlformats.org/officeDocument/2006/relationships/image" Target="../media/image40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svg"/><Relationship Id="rId4" Type="http://schemas.openxmlformats.org/officeDocument/2006/relationships/image" Target="../media/image28.svg"/><Relationship Id="rId9" Type="http://schemas.openxmlformats.org/officeDocument/2006/relationships/image" Target="../media/image33.png"/><Relationship Id="rId14" Type="http://schemas.openxmlformats.org/officeDocument/2006/relationships/image" Target="../media/image38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4" Type="http://schemas.openxmlformats.org/officeDocument/2006/relationships/image" Target="../media/image44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svg"/><Relationship Id="rId1" Type="http://schemas.openxmlformats.org/officeDocument/2006/relationships/image" Target="../media/image45.png"/><Relationship Id="rId4" Type="http://schemas.openxmlformats.org/officeDocument/2006/relationships/image" Target="../media/image48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svg"/><Relationship Id="rId1" Type="http://schemas.openxmlformats.org/officeDocument/2006/relationships/image" Target="../media/image49.png"/><Relationship Id="rId4" Type="http://schemas.openxmlformats.org/officeDocument/2006/relationships/image" Target="../media/image5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BBF68E-65F2-48EC-936B-BACA90A4C153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cs-CZ"/>
        </a:p>
      </dgm:t>
    </dgm:pt>
    <dgm:pt modelId="{89AF3569-7442-4C8F-832F-E75F3E7E212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Vytvořit vzájemnou důvěru</a:t>
          </a:r>
        </a:p>
      </dgm:t>
    </dgm:pt>
    <dgm:pt modelId="{85C0A22C-7867-4286-B9A4-04300C8E7DB2}" type="parTrans" cxnId="{E14D8D86-26F7-4676-9D0B-68504FB12D9D}">
      <dgm:prSet/>
      <dgm:spPr/>
      <dgm:t>
        <a:bodyPr/>
        <a:lstStyle/>
        <a:p>
          <a:endParaRPr lang="cs-CZ"/>
        </a:p>
      </dgm:t>
    </dgm:pt>
    <dgm:pt modelId="{E27AD2E7-2667-47A0-B233-2DF2529385C4}" type="sibTrans" cxnId="{E14D8D86-26F7-4676-9D0B-68504FB12D9D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B6C899A5-B124-4930-B697-FE8FD1860CC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Organizace státu a veřejné moci</a:t>
          </a:r>
        </a:p>
      </dgm:t>
    </dgm:pt>
    <dgm:pt modelId="{48CFF2E5-B108-41E0-9514-62BF15FBBCF4}" type="parTrans" cxnId="{9873CA12-B5D5-42FC-95F8-5DA9D3AD0EF7}">
      <dgm:prSet/>
      <dgm:spPr/>
      <dgm:t>
        <a:bodyPr/>
        <a:lstStyle/>
        <a:p>
          <a:endParaRPr lang="cs-CZ"/>
        </a:p>
      </dgm:t>
    </dgm:pt>
    <dgm:pt modelId="{FEA35693-9FE3-4DFF-902E-951B2D62DE2D}" type="sibTrans" cxnId="{9873CA12-B5D5-42FC-95F8-5DA9D3AD0EF7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4450D774-065E-452F-993B-4873E55104D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Spravedlnost</a:t>
          </a:r>
        </a:p>
      </dgm:t>
    </dgm:pt>
    <dgm:pt modelId="{0C230AA0-9B29-4EAC-B71A-E3C3198900E0}" type="parTrans" cxnId="{F54DEDBF-761F-4017-9647-6F9CC8CA34C3}">
      <dgm:prSet/>
      <dgm:spPr/>
      <dgm:t>
        <a:bodyPr/>
        <a:lstStyle/>
        <a:p>
          <a:endParaRPr lang="cs-CZ"/>
        </a:p>
      </dgm:t>
    </dgm:pt>
    <dgm:pt modelId="{AD43C208-243B-4DAF-B51A-40F82CA1CEE3}" type="sibTrans" cxnId="{F54DEDBF-761F-4017-9647-6F9CC8CA34C3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38E7989A-ACEA-4092-AFAE-4F0601AB4BF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Rovnost </a:t>
          </a:r>
        </a:p>
      </dgm:t>
    </dgm:pt>
    <dgm:pt modelId="{E7730D5B-9C5E-47C0-B460-9B983FC398E0}" type="parTrans" cxnId="{2FF047E1-BEAD-472B-8A11-FD4CBE76A46E}">
      <dgm:prSet/>
      <dgm:spPr/>
      <dgm:t>
        <a:bodyPr/>
        <a:lstStyle/>
        <a:p>
          <a:endParaRPr lang="cs-CZ"/>
        </a:p>
      </dgm:t>
    </dgm:pt>
    <dgm:pt modelId="{DD2DBD05-7879-4E30-8487-854F7CE3391A}" type="sibTrans" cxnId="{2FF047E1-BEAD-472B-8A11-FD4CBE76A46E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69C7DB27-FFBD-4544-8FAF-BE4A4649124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Ochrana slabších</a:t>
          </a:r>
        </a:p>
      </dgm:t>
    </dgm:pt>
    <dgm:pt modelId="{EDE54537-ABBA-41A7-BF9F-3A347CCD48E9}" type="parTrans" cxnId="{C21972CE-783C-4719-A4DF-970E44721D28}">
      <dgm:prSet/>
      <dgm:spPr/>
      <dgm:t>
        <a:bodyPr/>
        <a:lstStyle/>
        <a:p>
          <a:endParaRPr lang="cs-CZ"/>
        </a:p>
      </dgm:t>
    </dgm:pt>
    <dgm:pt modelId="{8CAC815A-B6A8-4F01-843F-56DA0FCE6BF8}" type="sibTrans" cxnId="{C21972CE-783C-4719-A4DF-970E44721D28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DDF61C27-E719-4EC4-8485-4F89150A7C9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Nástroj pro ekonomické transakce</a:t>
          </a:r>
        </a:p>
      </dgm:t>
    </dgm:pt>
    <dgm:pt modelId="{3DBAA1CD-5270-41E1-9A77-41B5FA0A99E7}" type="parTrans" cxnId="{0ACF4442-A3A1-4C1E-BBD5-64455F47EAAD}">
      <dgm:prSet/>
      <dgm:spPr/>
      <dgm:t>
        <a:bodyPr/>
        <a:lstStyle/>
        <a:p>
          <a:endParaRPr lang="cs-CZ"/>
        </a:p>
      </dgm:t>
    </dgm:pt>
    <dgm:pt modelId="{601C89A9-18E6-4679-B2CF-63606A69C540}" type="sibTrans" cxnId="{0ACF4442-A3A1-4C1E-BBD5-64455F47EAAD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1DEC8661-9028-4D43-A4C1-89506BCC2E7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Bezpečí osob</a:t>
          </a:r>
        </a:p>
      </dgm:t>
    </dgm:pt>
    <dgm:pt modelId="{69A11517-DBE0-40A0-BAEC-B61AAE3C467E}" type="parTrans" cxnId="{191E3AB7-DB14-4E78-9780-D62DA230079C}">
      <dgm:prSet/>
      <dgm:spPr/>
      <dgm:t>
        <a:bodyPr/>
        <a:lstStyle/>
        <a:p>
          <a:endParaRPr lang="cs-CZ"/>
        </a:p>
      </dgm:t>
    </dgm:pt>
    <dgm:pt modelId="{BB57EE7B-A71F-41A8-8B58-E4248131A2BF}" type="sibTrans" cxnId="{191E3AB7-DB14-4E78-9780-D62DA230079C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5AF7953C-CCBA-444B-BF13-43A488EDD7E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Ochrana majetku</a:t>
          </a:r>
        </a:p>
      </dgm:t>
    </dgm:pt>
    <dgm:pt modelId="{FA89AD84-4109-4857-8027-395D5C11DFFE}" type="parTrans" cxnId="{B692381D-5E3C-4106-B9D6-6777D87A94BF}">
      <dgm:prSet/>
      <dgm:spPr/>
    </dgm:pt>
    <dgm:pt modelId="{19E2BF97-A1EC-4F8F-B3F6-B08072A45B1B}" type="sibTrans" cxnId="{B692381D-5E3C-4106-B9D6-6777D87A94BF}">
      <dgm:prSet/>
      <dgm:spPr/>
    </dgm:pt>
    <dgm:pt modelId="{8C947806-EC2F-4F24-8E56-67C92897B9FA}" type="pres">
      <dgm:prSet presAssocID="{7ABBF68E-65F2-48EC-936B-BACA90A4C153}" presName="root" presStyleCnt="0">
        <dgm:presLayoutVars>
          <dgm:dir/>
          <dgm:resizeHandles val="exact"/>
        </dgm:presLayoutVars>
      </dgm:prSet>
      <dgm:spPr/>
    </dgm:pt>
    <dgm:pt modelId="{026BDB96-66D0-49F5-AD72-8BA73A5E412F}" type="pres">
      <dgm:prSet presAssocID="{7ABBF68E-65F2-48EC-936B-BACA90A4C153}" presName="container" presStyleCnt="0">
        <dgm:presLayoutVars>
          <dgm:dir/>
          <dgm:resizeHandles val="exact"/>
        </dgm:presLayoutVars>
      </dgm:prSet>
      <dgm:spPr/>
    </dgm:pt>
    <dgm:pt modelId="{5941794E-350D-4378-95C6-1DD75157EBF8}" type="pres">
      <dgm:prSet presAssocID="{89AF3569-7442-4C8F-832F-E75F3E7E212A}" presName="compNode" presStyleCnt="0"/>
      <dgm:spPr/>
    </dgm:pt>
    <dgm:pt modelId="{39897B9A-E011-4129-AF3A-B07EAEAFA211}" type="pres">
      <dgm:prSet presAssocID="{89AF3569-7442-4C8F-832F-E75F3E7E212A}" presName="iconBgRect" presStyleLbl="bgShp" presStyleIdx="0" presStyleCnt="8"/>
      <dgm:spPr/>
    </dgm:pt>
    <dgm:pt modelId="{C37BA782-B6D3-41F0-ADDC-1C4167729F1D}" type="pres">
      <dgm:prSet presAssocID="{89AF3569-7442-4C8F-832F-E75F3E7E212A}" presName="iconRect" presStyleLbl="node1" presStyleIdx="0" presStyleCnt="8"/>
      <dgm:spPr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lationship"/>
        </a:ext>
      </dgm:extLst>
    </dgm:pt>
    <dgm:pt modelId="{5ABAA9A3-BDD2-448E-B45F-80CD888E1BA7}" type="pres">
      <dgm:prSet presAssocID="{89AF3569-7442-4C8F-832F-E75F3E7E212A}" presName="spaceRect" presStyleCnt="0"/>
      <dgm:spPr/>
    </dgm:pt>
    <dgm:pt modelId="{41F750B6-97C2-41CE-A850-0C27635F36F9}" type="pres">
      <dgm:prSet presAssocID="{89AF3569-7442-4C8F-832F-E75F3E7E212A}" presName="textRect" presStyleLbl="revTx" presStyleIdx="0" presStyleCnt="8">
        <dgm:presLayoutVars>
          <dgm:chMax val="1"/>
          <dgm:chPref val="1"/>
        </dgm:presLayoutVars>
      </dgm:prSet>
      <dgm:spPr/>
    </dgm:pt>
    <dgm:pt modelId="{092E245B-9E25-498E-9ECC-B76BBE8386C8}" type="pres">
      <dgm:prSet presAssocID="{E27AD2E7-2667-47A0-B233-2DF2529385C4}" presName="sibTrans" presStyleLbl="sibTrans2D1" presStyleIdx="0" presStyleCnt="0"/>
      <dgm:spPr/>
    </dgm:pt>
    <dgm:pt modelId="{689A9939-883F-4CE4-B5CC-7D4586D63103}" type="pres">
      <dgm:prSet presAssocID="{B6C899A5-B124-4930-B697-FE8FD1860CC5}" presName="compNode" presStyleCnt="0"/>
      <dgm:spPr/>
    </dgm:pt>
    <dgm:pt modelId="{EEBE1D4E-E970-4E72-B43C-AD26B78FF828}" type="pres">
      <dgm:prSet presAssocID="{B6C899A5-B124-4930-B697-FE8FD1860CC5}" presName="iconBgRect" presStyleLbl="bgShp" presStyleIdx="1" presStyleCnt="8"/>
      <dgm:spPr/>
    </dgm:pt>
    <dgm:pt modelId="{EC3C5EFD-ACAF-4B13-9DA5-40410439619E}" type="pres">
      <dgm:prSet presAssocID="{B6C899A5-B124-4930-B697-FE8FD1860CC5}" presName="iconRect" presStyleLbl="node1" presStyleIdx="1" presStyleCnt="8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rg"/>
        </a:ext>
      </dgm:extLst>
    </dgm:pt>
    <dgm:pt modelId="{5ED68F3C-7B4C-4B3C-BF60-F7EA412D4007}" type="pres">
      <dgm:prSet presAssocID="{B6C899A5-B124-4930-B697-FE8FD1860CC5}" presName="spaceRect" presStyleCnt="0"/>
      <dgm:spPr/>
    </dgm:pt>
    <dgm:pt modelId="{6B694A4F-196F-47C9-9A70-CFB4AD0899B1}" type="pres">
      <dgm:prSet presAssocID="{B6C899A5-B124-4930-B697-FE8FD1860CC5}" presName="textRect" presStyleLbl="revTx" presStyleIdx="1" presStyleCnt="8">
        <dgm:presLayoutVars>
          <dgm:chMax val="1"/>
          <dgm:chPref val="1"/>
        </dgm:presLayoutVars>
      </dgm:prSet>
      <dgm:spPr/>
    </dgm:pt>
    <dgm:pt modelId="{7665030D-03AF-41AE-AFAC-10C33097C7F1}" type="pres">
      <dgm:prSet presAssocID="{FEA35693-9FE3-4DFF-902E-951B2D62DE2D}" presName="sibTrans" presStyleLbl="sibTrans2D1" presStyleIdx="0" presStyleCnt="0"/>
      <dgm:spPr/>
    </dgm:pt>
    <dgm:pt modelId="{E6D903F7-E7D0-4AF4-9D1A-8AB55BB84C98}" type="pres">
      <dgm:prSet presAssocID="{4450D774-065E-452F-993B-4873E55104D0}" presName="compNode" presStyleCnt="0"/>
      <dgm:spPr/>
    </dgm:pt>
    <dgm:pt modelId="{FB4B4DB8-BFC7-4098-8FC7-DBB0C7A12670}" type="pres">
      <dgm:prSet presAssocID="{4450D774-065E-452F-993B-4873E55104D0}" presName="iconBgRect" presStyleLbl="bgShp" presStyleIdx="2" presStyleCnt="8"/>
      <dgm:spPr/>
    </dgm:pt>
    <dgm:pt modelId="{99EED5D3-D938-4C82-87B3-C8399F1A9740}" type="pres">
      <dgm:prSet presAssocID="{4450D774-065E-452F-993B-4873E55104D0}" presName="iconRect" presStyleLbl="node1" presStyleIdx="2" presStyleCnt="8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sion"/>
        </a:ext>
      </dgm:extLst>
    </dgm:pt>
    <dgm:pt modelId="{14C1B92B-C4A8-4843-BEDF-3628AE38BED6}" type="pres">
      <dgm:prSet presAssocID="{4450D774-065E-452F-993B-4873E55104D0}" presName="spaceRect" presStyleCnt="0"/>
      <dgm:spPr/>
    </dgm:pt>
    <dgm:pt modelId="{6A9B3CFB-80A8-433B-B896-F93085902140}" type="pres">
      <dgm:prSet presAssocID="{4450D774-065E-452F-993B-4873E55104D0}" presName="textRect" presStyleLbl="revTx" presStyleIdx="2" presStyleCnt="8">
        <dgm:presLayoutVars>
          <dgm:chMax val="1"/>
          <dgm:chPref val="1"/>
        </dgm:presLayoutVars>
      </dgm:prSet>
      <dgm:spPr/>
    </dgm:pt>
    <dgm:pt modelId="{C9F14D6F-8BFC-44AA-9C6E-31F15A0F9961}" type="pres">
      <dgm:prSet presAssocID="{AD43C208-243B-4DAF-B51A-40F82CA1CEE3}" presName="sibTrans" presStyleLbl="sibTrans2D1" presStyleIdx="0" presStyleCnt="0"/>
      <dgm:spPr/>
    </dgm:pt>
    <dgm:pt modelId="{D03DC4DD-2AD3-4D18-932D-17A752D5077C}" type="pres">
      <dgm:prSet presAssocID="{38E7989A-ACEA-4092-AFAE-4F0601AB4BF2}" presName="compNode" presStyleCnt="0"/>
      <dgm:spPr/>
    </dgm:pt>
    <dgm:pt modelId="{6EDB4A3B-EEF1-41AA-B173-29BC3FD92D04}" type="pres">
      <dgm:prSet presAssocID="{38E7989A-ACEA-4092-AFAE-4F0601AB4BF2}" presName="iconBgRect" presStyleLbl="bgShp" presStyleIdx="3" presStyleCnt="8"/>
      <dgm:spPr/>
    </dgm:pt>
    <dgm:pt modelId="{81349448-1686-4BFD-9457-9D8C33FC92B0}" type="pres">
      <dgm:prSet presAssocID="{38E7989A-ACEA-4092-AFAE-4F0601AB4BF2}" presName="iconRect" presStyleLbl="node1" presStyleIdx="3" presStyleCnt="8"/>
      <dgm:spPr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mily"/>
        </a:ext>
      </dgm:extLst>
    </dgm:pt>
    <dgm:pt modelId="{DE8F94A5-AC3A-4DB8-89FA-50F51CA7531C}" type="pres">
      <dgm:prSet presAssocID="{38E7989A-ACEA-4092-AFAE-4F0601AB4BF2}" presName="spaceRect" presStyleCnt="0"/>
      <dgm:spPr/>
    </dgm:pt>
    <dgm:pt modelId="{C370CF2F-2FFD-4507-B208-2717C7E9C3A7}" type="pres">
      <dgm:prSet presAssocID="{38E7989A-ACEA-4092-AFAE-4F0601AB4BF2}" presName="textRect" presStyleLbl="revTx" presStyleIdx="3" presStyleCnt="8">
        <dgm:presLayoutVars>
          <dgm:chMax val="1"/>
          <dgm:chPref val="1"/>
        </dgm:presLayoutVars>
      </dgm:prSet>
      <dgm:spPr/>
    </dgm:pt>
    <dgm:pt modelId="{11972239-54B4-4DCB-8FFC-DA80E1B49124}" type="pres">
      <dgm:prSet presAssocID="{DD2DBD05-7879-4E30-8487-854F7CE3391A}" presName="sibTrans" presStyleLbl="sibTrans2D1" presStyleIdx="0" presStyleCnt="0"/>
      <dgm:spPr/>
    </dgm:pt>
    <dgm:pt modelId="{D3CA25BB-FA24-4EA8-8374-0685C53D1417}" type="pres">
      <dgm:prSet presAssocID="{69C7DB27-FFBD-4544-8FAF-BE4A4649124C}" presName="compNode" presStyleCnt="0"/>
      <dgm:spPr/>
    </dgm:pt>
    <dgm:pt modelId="{1BFE33B0-7A90-40E7-8961-B40D6CD30DEC}" type="pres">
      <dgm:prSet presAssocID="{69C7DB27-FFBD-4544-8FAF-BE4A4649124C}" presName="iconBgRect" presStyleLbl="bgShp" presStyleIdx="4" presStyleCnt="8"/>
      <dgm:spPr/>
    </dgm:pt>
    <dgm:pt modelId="{E3ED1C3E-1DCF-4442-B4D9-47099EC7037B}" type="pres">
      <dgm:prSet presAssocID="{69C7DB27-FFBD-4544-8FAF-BE4A4649124C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ž s miminkem"/>
        </a:ext>
      </dgm:extLst>
    </dgm:pt>
    <dgm:pt modelId="{455A3D72-85D2-4270-B09F-BB57D25A4B9E}" type="pres">
      <dgm:prSet presAssocID="{69C7DB27-FFBD-4544-8FAF-BE4A4649124C}" presName="spaceRect" presStyleCnt="0"/>
      <dgm:spPr/>
    </dgm:pt>
    <dgm:pt modelId="{76B935EE-E8DD-43E1-908B-9D4AA7C7B839}" type="pres">
      <dgm:prSet presAssocID="{69C7DB27-FFBD-4544-8FAF-BE4A4649124C}" presName="textRect" presStyleLbl="revTx" presStyleIdx="4" presStyleCnt="8">
        <dgm:presLayoutVars>
          <dgm:chMax val="1"/>
          <dgm:chPref val="1"/>
        </dgm:presLayoutVars>
      </dgm:prSet>
      <dgm:spPr/>
    </dgm:pt>
    <dgm:pt modelId="{29744BBB-DD92-4989-A919-597E3396416B}" type="pres">
      <dgm:prSet presAssocID="{8CAC815A-B6A8-4F01-843F-56DA0FCE6BF8}" presName="sibTrans" presStyleLbl="sibTrans2D1" presStyleIdx="0" presStyleCnt="0"/>
      <dgm:spPr/>
    </dgm:pt>
    <dgm:pt modelId="{AA968352-5FEA-46E9-9BD3-6101830B6EB4}" type="pres">
      <dgm:prSet presAssocID="{DDF61C27-E719-4EC4-8485-4F89150A7C9B}" presName="compNode" presStyleCnt="0"/>
      <dgm:spPr/>
    </dgm:pt>
    <dgm:pt modelId="{6E48FE1F-0D16-49C9-AA90-3C08F83DFA71}" type="pres">
      <dgm:prSet presAssocID="{DDF61C27-E719-4EC4-8485-4F89150A7C9B}" presName="iconBgRect" presStyleLbl="bgShp" presStyleIdx="5" presStyleCnt="8"/>
      <dgm:spPr/>
    </dgm:pt>
    <dgm:pt modelId="{BBFCC6A7-3F91-4C60-9537-4FDD77E2022A}" type="pres">
      <dgm:prSet presAssocID="{DDF61C27-E719-4EC4-8485-4F89150A7C9B}" presName="iconRect" presStyleLbl="node1" presStyleIdx="5" presStyleCnt="8"/>
      <dgm:spPr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ck Up"/>
        </a:ext>
      </dgm:extLst>
    </dgm:pt>
    <dgm:pt modelId="{91A00252-6E0A-4F83-BE28-0DBF2F449DA6}" type="pres">
      <dgm:prSet presAssocID="{DDF61C27-E719-4EC4-8485-4F89150A7C9B}" presName="spaceRect" presStyleCnt="0"/>
      <dgm:spPr/>
    </dgm:pt>
    <dgm:pt modelId="{0A393219-9788-4C58-A67F-474AFCC7200E}" type="pres">
      <dgm:prSet presAssocID="{DDF61C27-E719-4EC4-8485-4F89150A7C9B}" presName="textRect" presStyleLbl="revTx" presStyleIdx="5" presStyleCnt="8">
        <dgm:presLayoutVars>
          <dgm:chMax val="1"/>
          <dgm:chPref val="1"/>
        </dgm:presLayoutVars>
      </dgm:prSet>
      <dgm:spPr/>
    </dgm:pt>
    <dgm:pt modelId="{A1B0BD87-8CBC-47D1-943B-880BB2DA85A6}" type="pres">
      <dgm:prSet presAssocID="{601C89A9-18E6-4679-B2CF-63606A69C540}" presName="sibTrans" presStyleLbl="sibTrans2D1" presStyleIdx="0" presStyleCnt="0"/>
      <dgm:spPr/>
    </dgm:pt>
    <dgm:pt modelId="{F87A3D07-DD32-4208-9FDB-51C0AD3308B1}" type="pres">
      <dgm:prSet presAssocID="{1DEC8661-9028-4D43-A4C1-89506BCC2E7E}" presName="compNode" presStyleCnt="0"/>
      <dgm:spPr/>
    </dgm:pt>
    <dgm:pt modelId="{D349E8D0-39D2-41DF-8C85-36DA0A06B4C6}" type="pres">
      <dgm:prSet presAssocID="{1DEC8661-9028-4D43-A4C1-89506BCC2E7E}" presName="iconBgRect" presStyleLbl="bgShp" presStyleIdx="6" presStyleCnt="8"/>
      <dgm:spPr/>
    </dgm:pt>
    <dgm:pt modelId="{2013D0F1-82E6-4656-B296-3E62A3053905}" type="pres">
      <dgm:prSet presAssocID="{1DEC8661-9028-4D43-A4C1-89506BCC2E7E}" presName="iconRect" presStyleLbl="node1" presStyleIdx="6" presStyleCnt="8"/>
      <dgm:spPr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reet"/>
        </a:ext>
      </dgm:extLst>
    </dgm:pt>
    <dgm:pt modelId="{8BA13C30-8EDE-42CE-AA82-115E25F16AF5}" type="pres">
      <dgm:prSet presAssocID="{1DEC8661-9028-4D43-A4C1-89506BCC2E7E}" presName="spaceRect" presStyleCnt="0"/>
      <dgm:spPr/>
    </dgm:pt>
    <dgm:pt modelId="{36041BDC-5C50-4C86-9B0B-E85178819041}" type="pres">
      <dgm:prSet presAssocID="{1DEC8661-9028-4D43-A4C1-89506BCC2E7E}" presName="textRect" presStyleLbl="revTx" presStyleIdx="6" presStyleCnt="8">
        <dgm:presLayoutVars>
          <dgm:chMax val="1"/>
          <dgm:chPref val="1"/>
        </dgm:presLayoutVars>
      </dgm:prSet>
      <dgm:spPr/>
    </dgm:pt>
    <dgm:pt modelId="{63E04239-A061-43C0-BE95-D0707898BF40}" type="pres">
      <dgm:prSet presAssocID="{BB57EE7B-A71F-41A8-8B58-E4248131A2BF}" presName="sibTrans" presStyleLbl="sibTrans2D1" presStyleIdx="0" presStyleCnt="0"/>
      <dgm:spPr/>
    </dgm:pt>
    <dgm:pt modelId="{09C1D695-AAA1-49D4-BC79-ACDCA7358831}" type="pres">
      <dgm:prSet presAssocID="{5AF7953C-CCBA-444B-BF13-43A488EDD7E6}" presName="compNode" presStyleCnt="0"/>
      <dgm:spPr/>
    </dgm:pt>
    <dgm:pt modelId="{41276FDA-C951-43D4-AED7-B95F45FA4219}" type="pres">
      <dgm:prSet presAssocID="{5AF7953C-CCBA-444B-BF13-43A488EDD7E6}" presName="iconBgRect" presStyleLbl="bgShp" presStyleIdx="7" presStyleCnt="8"/>
      <dgm:spPr/>
    </dgm:pt>
    <dgm:pt modelId="{FFB35326-EA0B-4B08-947B-97BB96C09005}" type="pres">
      <dgm:prSet presAssocID="{5AF7953C-CCBA-444B-BF13-43A488EDD7E6}" presName="iconRect" presStyleLbl="node1" presStyleIdx="7" presStyleCnt="8"/>
      <dgm:spPr>
        <a:blipFill>
          <a:blip xmlns:r="http://schemas.openxmlformats.org/officeDocument/2006/relationships"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várna"/>
        </a:ext>
      </dgm:extLst>
    </dgm:pt>
    <dgm:pt modelId="{6CF9156D-8B07-43BA-914A-21AE2AEEBAB1}" type="pres">
      <dgm:prSet presAssocID="{5AF7953C-CCBA-444B-BF13-43A488EDD7E6}" presName="spaceRect" presStyleCnt="0"/>
      <dgm:spPr/>
    </dgm:pt>
    <dgm:pt modelId="{54F42593-8B26-4DB8-9B1F-E90F7E3157F8}" type="pres">
      <dgm:prSet presAssocID="{5AF7953C-CCBA-444B-BF13-43A488EDD7E6}" presName="textRect" presStyleLbl="revTx" presStyleIdx="7" presStyleCnt="8">
        <dgm:presLayoutVars>
          <dgm:chMax val="1"/>
          <dgm:chPref val="1"/>
        </dgm:presLayoutVars>
      </dgm:prSet>
      <dgm:spPr/>
    </dgm:pt>
  </dgm:ptLst>
  <dgm:cxnLst>
    <dgm:cxn modelId="{9873CA12-B5D5-42FC-95F8-5DA9D3AD0EF7}" srcId="{7ABBF68E-65F2-48EC-936B-BACA90A4C153}" destId="{B6C899A5-B124-4930-B697-FE8FD1860CC5}" srcOrd="1" destOrd="0" parTransId="{48CFF2E5-B108-41E0-9514-62BF15FBBCF4}" sibTransId="{FEA35693-9FE3-4DFF-902E-951B2D62DE2D}"/>
    <dgm:cxn modelId="{B692381D-5E3C-4106-B9D6-6777D87A94BF}" srcId="{7ABBF68E-65F2-48EC-936B-BACA90A4C153}" destId="{5AF7953C-CCBA-444B-BF13-43A488EDD7E6}" srcOrd="7" destOrd="0" parTransId="{FA89AD84-4109-4857-8027-395D5C11DFFE}" sibTransId="{19E2BF97-A1EC-4F8F-B3F6-B08072A45B1B}"/>
    <dgm:cxn modelId="{2C808B3F-77A1-4E23-A101-4A1DC644F5D1}" type="presOf" srcId="{5AF7953C-CCBA-444B-BF13-43A488EDD7E6}" destId="{54F42593-8B26-4DB8-9B1F-E90F7E3157F8}" srcOrd="0" destOrd="0" presId="urn:microsoft.com/office/officeart/2018/2/layout/IconCircleList"/>
    <dgm:cxn modelId="{0ACF4442-A3A1-4C1E-BBD5-64455F47EAAD}" srcId="{7ABBF68E-65F2-48EC-936B-BACA90A4C153}" destId="{DDF61C27-E719-4EC4-8485-4F89150A7C9B}" srcOrd="5" destOrd="0" parTransId="{3DBAA1CD-5270-41E1-9A77-41B5FA0A99E7}" sibTransId="{601C89A9-18E6-4679-B2CF-63606A69C540}"/>
    <dgm:cxn modelId="{4256E46A-6BB0-4E18-A80F-A92178057ADF}" type="presOf" srcId="{8CAC815A-B6A8-4F01-843F-56DA0FCE6BF8}" destId="{29744BBB-DD92-4989-A919-597E3396416B}" srcOrd="0" destOrd="0" presId="urn:microsoft.com/office/officeart/2018/2/layout/IconCircleList"/>
    <dgm:cxn modelId="{E14D8D86-26F7-4676-9D0B-68504FB12D9D}" srcId="{7ABBF68E-65F2-48EC-936B-BACA90A4C153}" destId="{89AF3569-7442-4C8F-832F-E75F3E7E212A}" srcOrd="0" destOrd="0" parTransId="{85C0A22C-7867-4286-B9A4-04300C8E7DB2}" sibTransId="{E27AD2E7-2667-47A0-B233-2DF2529385C4}"/>
    <dgm:cxn modelId="{1C622F95-FEDB-47AA-8C65-B2ECBC374B8B}" type="presOf" srcId="{38E7989A-ACEA-4092-AFAE-4F0601AB4BF2}" destId="{C370CF2F-2FFD-4507-B208-2717C7E9C3A7}" srcOrd="0" destOrd="0" presId="urn:microsoft.com/office/officeart/2018/2/layout/IconCircleList"/>
    <dgm:cxn modelId="{82A9819A-823A-427A-94A1-573974512772}" type="presOf" srcId="{DD2DBD05-7879-4E30-8487-854F7CE3391A}" destId="{11972239-54B4-4DCB-8FFC-DA80E1B49124}" srcOrd="0" destOrd="0" presId="urn:microsoft.com/office/officeart/2018/2/layout/IconCircleList"/>
    <dgm:cxn modelId="{71234C9B-2728-4723-B7DF-CCB38C0AFEDF}" type="presOf" srcId="{BB57EE7B-A71F-41A8-8B58-E4248131A2BF}" destId="{63E04239-A061-43C0-BE95-D0707898BF40}" srcOrd="0" destOrd="0" presId="urn:microsoft.com/office/officeart/2018/2/layout/IconCircleList"/>
    <dgm:cxn modelId="{82DADB9C-BC03-4D15-A36C-B1D88D01546C}" type="presOf" srcId="{FEA35693-9FE3-4DFF-902E-951B2D62DE2D}" destId="{7665030D-03AF-41AE-AFAC-10C33097C7F1}" srcOrd="0" destOrd="0" presId="urn:microsoft.com/office/officeart/2018/2/layout/IconCircleList"/>
    <dgm:cxn modelId="{01BAD69F-9314-4430-A2A1-33DAF584F900}" type="presOf" srcId="{E27AD2E7-2667-47A0-B233-2DF2529385C4}" destId="{092E245B-9E25-498E-9ECC-B76BBE8386C8}" srcOrd="0" destOrd="0" presId="urn:microsoft.com/office/officeart/2018/2/layout/IconCircleList"/>
    <dgm:cxn modelId="{6BA51EAB-16F1-4AEE-9536-E10D964116FA}" type="presOf" srcId="{4450D774-065E-452F-993B-4873E55104D0}" destId="{6A9B3CFB-80A8-433B-B896-F93085902140}" srcOrd="0" destOrd="0" presId="urn:microsoft.com/office/officeart/2018/2/layout/IconCircleList"/>
    <dgm:cxn modelId="{191E3AB7-DB14-4E78-9780-D62DA230079C}" srcId="{7ABBF68E-65F2-48EC-936B-BACA90A4C153}" destId="{1DEC8661-9028-4D43-A4C1-89506BCC2E7E}" srcOrd="6" destOrd="0" parTransId="{69A11517-DBE0-40A0-BAEC-B61AAE3C467E}" sibTransId="{BB57EE7B-A71F-41A8-8B58-E4248131A2BF}"/>
    <dgm:cxn modelId="{A5EE9EBB-C93C-49DB-AE6B-DE3E1460415A}" type="presOf" srcId="{B6C899A5-B124-4930-B697-FE8FD1860CC5}" destId="{6B694A4F-196F-47C9-9A70-CFB4AD0899B1}" srcOrd="0" destOrd="0" presId="urn:microsoft.com/office/officeart/2018/2/layout/IconCircleList"/>
    <dgm:cxn modelId="{73ACB3BD-6866-48E3-B583-BA1C2E39DF41}" type="presOf" srcId="{DDF61C27-E719-4EC4-8485-4F89150A7C9B}" destId="{0A393219-9788-4C58-A67F-474AFCC7200E}" srcOrd="0" destOrd="0" presId="urn:microsoft.com/office/officeart/2018/2/layout/IconCircleList"/>
    <dgm:cxn modelId="{C08E6FBE-A6CF-4F16-8900-99FEE83C8831}" type="presOf" srcId="{AD43C208-243B-4DAF-B51A-40F82CA1CEE3}" destId="{C9F14D6F-8BFC-44AA-9C6E-31F15A0F9961}" srcOrd="0" destOrd="0" presId="urn:microsoft.com/office/officeart/2018/2/layout/IconCircleList"/>
    <dgm:cxn modelId="{F54DEDBF-761F-4017-9647-6F9CC8CA34C3}" srcId="{7ABBF68E-65F2-48EC-936B-BACA90A4C153}" destId="{4450D774-065E-452F-993B-4873E55104D0}" srcOrd="2" destOrd="0" parTransId="{0C230AA0-9B29-4EAC-B71A-E3C3198900E0}" sibTransId="{AD43C208-243B-4DAF-B51A-40F82CA1CEE3}"/>
    <dgm:cxn modelId="{7F75E3C3-36B8-40AA-8F8B-270EB467AB55}" type="presOf" srcId="{7ABBF68E-65F2-48EC-936B-BACA90A4C153}" destId="{8C947806-EC2F-4F24-8E56-67C92897B9FA}" srcOrd="0" destOrd="0" presId="urn:microsoft.com/office/officeart/2018/2/layout/IconCircleList"/>
    <dgm:cxn modelId="{49B4A7C5-85A5-41BE-A1BB-F5739D030E39}" type="presOf" srcId="{1DEC8661-9028-4D43-A4C1-89506BCC2E7E}" destId="{36041BDC-5C50-4C86-9B0B-E85178819041}" srcOrd="0" destOrd="0" presId="urn:microsoft.com/office/officeart/2018/2/layout/IconCircleList"/>
    <dgm:cxn modelId="{C21972CE-783C-4719-A4DF-970E44721D28}" srcId="{7ABBF68E-65F2-48EC-936B-BACA90A4C153}" destId="{69C7DB27-FFBD-4544-8FAF-BE4A4649124C}" srcOrd="4" destOrd="0" parTransId="{EDE54537-ABBA-41A7-BF9F-3A347CCD48E9}" sibTransId="{8CAC815A-B6A8-4F01-843F-56DA0FCE6BF8}"/>
    <dgm:cxn modelId="{D19FB1D1-AC29-4F39-BBC3-857BCE9482B9}" type="presOf" srcId="{69C7DB27-FFBD-4544-8FAF-BE4A4649124C}" destId="{76B935EE-E8DD-43E1-908B-9D4AA7C7B839}" srcOrd="0" destOrd="0" presId="urn:microsoft.com/office/officeart/2018/2/layout/IconCircleList"/>
    <dgm:cxn modelId="{2FF047E1-BEAD-472B-8A11-FD4CBE76A46E}" srcId="{7ABBF68E-65F2-48EC-936B-BACA90A4C153}" destId="{38E7989A-ACEA-4092-AFAE-4F0601AB4BF2}" srcOrd="3" destOrd="0" parTransId="{E7730D5B-9C5E-47C0-B460-9B983FC398E0}" sibTransId="{DD2DBD05-7879-4E30-8487-854F7CE3391A}"/>
    <dgm:cxn modelId="{E09E9BE3-CD40-4224-9357-7AF7B2533701}" type="presOf" srcId="{89AF3569-7442-4C8F-832F-E75F3E7E212A}" destId="{41F750B6-97C2-41CE-A850-0C27635F36F9}" srcOrd="0" destOrd="0" presId="urn:microsoft.com/office/officeart/2018/2/layout/IconCircleList"/>
    <dgm:cxn modelId="{640318F7-BD40-47D8-A83D-8139C3D0D1B5}" type="presOf" srcId="{601C89A9-18E6-4679-B2CF-63606A69C540}" destId="{A1B0BD87-8CBC-47D1-943B-880BB2DA85A6}" srcOrd="0" destOrd="0" presId="urn:microsoft.com/office/officeart/2018/2/layout/IconCircleList"/>
    <dgm:cxn modelId="{C1E0C80C-F132-473C-8F0A-F8D6F13F476D}" type="presParOf" srcId="{8C947806-EC2F-4F24-8E56-67C92897B9FA}" destId="{026BDB96-66D0-49F5-AD72-8BA73A5E412F}" srcOrd="0" destOrd="0" presId="urn:microsoft.com/office/officeart/2018/2/layout/IconCircleList"/>
    <dgm:cxn modelId="{4D2212AA-2A87-4E82-8694-BC080A084144}" type="presParOf" srcId="{026BDB96-66D0-49F5-AD72-8BA73A5E412F}" destId="{5941794E-350D-4378-95C6-1DD75157EBF8}" srcOrd="0" destOrd="0" presId="urn:microsoft.com/office/officeart/2018/2/layout/IconCircleList"/>
    <dgm:cxn modelId="{714198DA-ADA9-4A74-9745-A820083AEA95}" type="presParOf" srcId="{5941794E-350D-4378-95C6-1DD75157EBF8}" destId="{39897B9A-E011-4129-AF3A-B07EAEAFA211}" srcOrd="0" destOrd="0" presId="urn:microsoft.com/office/officeart/2018/2/layout/IconCircleList"/>
    <dgm:cxn modelId="{755D441F-90BF-4395-9B3F-DE3D3A77EE22}" type="presParOf" srcId="{5941794E-350D-4378-95C6-1DD75157EBF8}" destId="{C37BA782-B6D3-41F0-ADDC-1C4167729F1D}" srcOrd="1" destOrd="0" presId="urn:microsoft.com/office/officeart/2018/2/layout/IconCircleList"/>
    <dgm:cxn modelId="{660E0EBB-6FBC-4DDD-822E-89A0C1924B58}" type="presParOf" srcId="{5941794E-350D-4378-95C6-1DD75157EBF8}" destId="{5ABAA9A3-BDD2-448E-B45F-80CD888E1BA7}" srcOrd="2" destOrd="0" presId="urn:microsoft.com/office/officeart/2018/2/layout/IconCircleList"/>
    <dgm:cxn modelId="{9E59F472-E064-4678-84AF-A0D46CD4B071}" type="presParOf" srcId="{5941794E-350D-4378-95C6-1DD75157EBF8}" destId="{41F750B6-97C2-41CE-A850-0C27635F36F9}" srcOrd="3" destOrd="0" presId="urn:microsoft.com/office/officeart/2018/2/layout/IconCircleList"/>
    <dgm:cxn modelId="{C0FC9E23-0F84-47A9-A334-6233D8EFE781}" type="presParOf" srcId="{026BDB96-66D0-49F5-AD72-8BA73A5E412F}" destId="{092E245B-9E25-498E-9ECC-B76BBE8386C8}" srcOrd="1" destOrd="0" presId="urn:microsoft.com/office/officeart/2018/2/layout/IconCircleList"/>
    <dgm:cxn modelId="{3D65D5FE-29A8-4893-A1C6-1C398E7D9621}" type="presParOf" srcId="{026BDB96-66D0-49F5-AD72-8BA73A5E412F}" destId="{689A9939-883F-4CE4-B5CC-7D4586D63103}" srcOrd="2" destOrd="0" presId="urn:microsoft.com/office/officeart/2018/2/layout/IconCircleList"/>
    <dgm:cxn modelId="{E2EFAEBD-3DCC-464B-A06B-E1ABFC5FD89A}" type="presParOf" srcId="{689A9939-883F-4CE4-B5CC-7D4586D63103}" destId="{EEBE1D4E-E970-4E72-B43C-AD26B78FF828}" srcOrd="0" destOrd="0" presId="urn:microsoft.com/office/officeart/2018/2/layout/IconCircleList"/>
    <dgm:cxn modelId="{2FE66CE7-9B39-454D-A2F3-E85457C60775}" type="presParOf" srcId="{689A9939-883F-4CE4-B5CC-7D4586D63103}" destId="{EC3C5EFD-ACAF-4B13-9DA5-40410439619E}" srcOrd="1" destOrd="0" presId="urn:microsoft.com/office/officeart/2018/2/layout/IconCircleList"/>
    <dgm:cxn modelId="{A1D7542C-64FC-4828-AD51-EF0F59334131}" type="presParOf" srcId="{689A9939-883F-4CE4-B5CC-7D4586D63103}" destId="{5ED68F3C-7B4C-4B3C-BF60-F7EA412D4007}" srcOrd="2" destOrd="0" presId="urn:microsoft.com/office/officeart/2018/2/layout/IconCircleList"/>
    <dgm:cxn modelId="{5C94BEC1-83A2-4F42-B819-00D6516AE5B1}" type="presParOf" srcId="{689A9939-883F-4CE4-B5CC-7D4586D63103}" destId="{6B694A4F-196F-47C9-9A70-CFB4AD0899B1}" srcOrd="3" destOrd="0" presId="urn:microsoft.com/office/officeart/2018/2/layout/IconCircleList"/>
    <dgm:cxn modelId="{BC1B2DA0-92BF-4727-8D9E-01CB078C266E}" type="presParOf" srcId="{026BDB96-66D0-49F5-AD72-8BA73A5E412F}" destId="{7665030D-03AF-41AE-AFAC-10C33097C7F1}" srcOrd="3" destOrd="0" presId="urn:microsoft.com/office/officeart/2018/2/layout/IconCircleList"/>
    <dgm:cxn modelId="{B21296DF-587B-4EE6-822B-D07364A801B9}" type="presParOf" srcId="{026BDB96-66D0-49F5-AD72-8BA73A5E412F}" destId="{E6D903F7-E7D0-4AF4-9D1A-8AB55BB84C98}" srcOrd="4" destOrd="0" presId="urn:microsoft.com/office/officeart/2018/2/layout/IconCircleList"/>
    <dgm:cxn modelId="{B4847717-E94B-4854-9F9F-E797D327B3F8}" type="presParOf" srcId="{E6D903F7-E7D0-4AF4-9D1A-8AB55BB84C98}" destId="{FB4B4DB8-BFC7-4098-8FC7-DBB0C7A12670}" srcOrd="0" destOrd="0" presId="urn:microsoft.com/office/officeart/2018/2/layout/IconCircleList"/>
    <dgm:cxn modelId="{45E70288-7459-43F4-A37C-B6DF5A4FF798}" type="presParOf" srcId="{E6D903F7-E7D0-4AF4-9D1A-8AB55BB84C98}" destId="{99EED5D3-D938-4C82-87B3-C8399F1A9740}" srcOrd="1" destOrd="0" presId="urn:microsoft.com/office/officeart/2018/2/layout/IconCircleList"/>
    <dgm:cxn modelId="{113E4C09-CEF2-4335-92E7-6298C7608949}" type="presParOf" srcId="{E6D903F7-E7D0-4AF4-9D1A-8AB55BB84C98}" destId="{14C1B92B-C4A8-4843-BEDF-3628AE38BED6}" srcOrd="2" destOrd="0" presId="urn:microsoft.com/office/officeart/2018/2/layout/IconCircleList"/>
    <dgm:cxn modelId="{67EAD0B5-DEA1-4E03-9FED-0563CCB1D206}" type="presParOf" srcId="{E6D903F7-E7D0-4AF4-9D1A-8AB55BB84C98}" destId="{6A9B3CFB-80A8-433B-B896-F93085902140}" srcOrd="3" destOrd="0" presId="urn:microsoft.com/office/officeart/2018/2/layout/IconCircleList"/>
    <dgm:cxn modelId="{5574B6BD-9AE0-4FF6-B39F-D3D4EA81A754}" type="presParOf" srcId="{026BDB96-66D0-49F5-AD72-8BA73A5E412F}" destId="{C9F14D6F-8BFC-44AA-9C6E-31F15A0F9961}" srcOrd="5" destOrd="0" presId="urn:microsoft.com/office/officeart/2018/2/layout/IconCircleList"/>
    <dgm:cxn modelId="{16A43DB7-6F06-41DF-9E2C-E78615763E24}" type="presParOf" srcId="{026BDB96-66D0-49F5-AD72-8BA73A5E412F}" destId="{D03DC4DD-2AD3-4D18-932D-17A752D5077C}" srcOrd="6" destOrd="0" presId="urn:microsoft.com/office/officeart/2018/2/layout/IconCircleList"/>
    <dgm:cxn modelId="{CFCCE5E2-EBB4-47D9-B503-35A7378F341E}" type="presParOf" srcId="{D03DC4DD-2AD3-4D18-932D-17A752D5077C}" destId="{6EDB4A3B-EEF1-41AA-B173-29BC3FD92D04}" srcOrd="0" destOrd="0" presId="urn:microsoft.com/office/officeart/2018/2/layout/IconCircleList"/>
    <dgm:cxn modelId="{BBFE7782-DB2A-4EC5-A66A-4F8395A256EC}" type="presParOf" srcId="{D03DC4DD-2AD3-4D18-932D-17A752D5077C}" destId="{81349448-1686-4BFD-9457-9D8C33FC92B0}" srcOrd="1" destOrd="0" presId="urn:microsoft.com/office/officeart/2018/2/layout/IconCircleList"/>
    <dgm:cxn modelId="{1C15A1FB-8877-4190-A159-43C4F670EDA2}" type="presParOf" srcId="{D03DC4DD-2AD3-4D18-932D-17A752D5077C}" destId="{DE8F94A5-AC3A-4DB8-89FA-50F51CA7531C}" srcOrd="2" destOrd="0" presId="urn:microsoft.com/office/officeart/2018/2/layout/IconCircleList"/>
    <dgm:cxn modelId="{CDF6D5B2-B5D8-4EA2-9A66-A93EF9E5D94D}" type="presParOf" srcId="{D03DC4DD-2AD3-4D18-932D-17A752D5077C}" destId="{C370CF2F-2FFD-4507-B208-2717C7E9C3A7}" srcOrd="3" destOrd="0" presId="urn:microsoft.com/office/officeart/2018/2/layout/IconCircleList"/>
    <dgm:cxn modelId="{A026F960-94C4-48B1-ACF3-6674AF32F58C}" type="presParOf" srcId="{026BDB96-66D0-49F5-AD72-8BA73A5E412F}" destId="{11972239-54B4-4DCB-8FFC-DA80E1B49124}" srcOrd="7" destOrd="0" presId="urn:microsoft.com/office/officeart/2018/2/layout/IconCircleList"/>
    <dgm:cxn modelId="{19120E81-3382-424A-947A-291102D7BA93}" type="presParOf" srcId="{026BDB96-66D0-49F5-AD72-8BA73A5E412F}" destId="{D3CA25BB-FA24-4EA8-8374-0685C53D1417}" srcOrd="8" destOrd="0" presId="urn:microsoft.com/office/officeart/2018/2/layout/IconCircleList"/>
    <dgm:cxn modelId="{DF8735A0-0888-4A52-B951-5990A1EAF020}" type="presParOf" srcId="{D3CA25BB-FA24-4EA8-8374-0685C53D1417}" destId="{1BFE33B0-7A90-40E7-8961-B40D6CD30DEC}" srcOrd="0" destOrd="0" presId="urn:microsoft.com/office/officeart/2018/2/layout/IconCircleList"/>
    <dgm:cxn modelId="{8CEE3956-BE9F-4F27-A304-CEE0F945472F}" type="presParOf" srcId="{D3CA25BB-FA24-4EA8-8374-0685C53D1417}" destId="{E3ED1C3E-1DCF-4442-B4D9-47099EC7037B}" srcOrd="1" destOrd="0" presId="urn:microsoft.com/office/officeart/2018/2/layout/IconCircleList"/>
    <dgm:cxn modelId="{31200B01-27C9-4687-A948-D6AC1CF478A9}" type="presParOf" srcId="{D3CA25BB-FA24-4EA8-8374-0685C53D1417}" destId="{455A3D72-85D2-4270-B09F-BB57D25A4B9E}" srcOrd="2" destOrd="0" presId="urn:microsoft.com/office/officeart/2018/2/layout/IconCircleList"/>
    <dgm:cxn modelId="{37EFEBF7-3CDD-4B5C-9B8A-47985B98BA52}" type="presParOf" srcId="{D3CA25BB-FA24-4EA8-8374-0685C53D1417}" destId="{76B935EE-E8DD-43E1-908B-9D4AA7C7B839}" srcOrd="3" destOrd="0" presId="urn:microsoft.com/office/officeart/2018/2/layout/IconCircleList"/>
    <dgm:cxn modelId="{CF7CF08E-51C6-443D-AFEA-594041219BF6}" type="presParOf" srcId="{026BDB96-66D0-49F5-AD72-8BA73A5E412F}" destId="{29744BBB-DD92-4989-A919-597E3396416B}" srcOrd="9" destOrd="0" presId="urn:microsoft.com/office/officeart/2018/2/layout/IconCircleList"/>
    <dgm:cxn modelId="{D6D23CE8-16B2-42DE-B080-25BDFD56F79C}" type="presParOf" srcId="{026BDB96-66D0-49F5-AD72-8BA73A5E412F}" destId="{AA968352-5FEA-46E9-9BD3-6101830B6EB4}" srcOrd="10" destOrd="0" presId="urn:microsoft.com/office/officeart/2018/2/layout/IconCircleList"/>
    <dgm:cxn modelId="{4B47E1BA-24C9-4247-95B0-152602F543FB}" type="presParOf" srcId="{AA968352-5FEA-46E9-9BD3-6101830B6EB4}" destId="{6E48FE1F-0D16-49C9-AA90-3C08F83DFA71}" srcOrd="0" destOrd="0" presId="urn:microsoft.com/office/officeart/2018/2/layout/IconCircleList"/>
    <dgm:cxn modelId="{7B54A85C-37AD-4EEB-B5A3-0D341EF759B9}" type="presParOf" srcId="{AA968352-5FEA-46E9-9BD3-6101830B6EB4}" destId="{BBFCC6A7-3F91-4C60-9537-4FDD77E2022A}" srcOrd="1" destOrd="0" presId="urn:microsoft.com/office/officeart/2018/2/layout/IconCircleList"/>
    <dgm:cxn modelId="{B21E99F4-55DF-4ECA-AA86-F2FCBF5CF944}" type="presParOf" srcId="{AA968352-5FEA-46E9-9BD3-6101830B6EB4}" destId="{91A00252-6E0A-4F83-BE28-0DBF2F449DA6}" srcOrd="2" destOrd="0" presId="urn:microsoft.com/office/officeart/2018/2/layout/IconCircleList"/>
    <dgm:cxn modelId="{6B09AA0C-C349-49C3-B2F3-FA255632D435}" type="presParOf" srcId="{AA968352-5FEA-46E9-9BD3-6101830B6EB4}" destId="{0A393219-9788-4C58-A67F-474AFCC7200E}" srcOrd="3" destOrd="0" presId="urn:microsoft.com/office/officeart/2018/2/layout/IconCircleList"/>
    <dgm:cxn modelId="{9EAE2810-5D6E-41F4-BFB7-5133DD3C62AA}" type="presParOf" srcId="{026BDB96-66D0-49F5-AD72-8BA73A5E412F}" destId="{A1B0BD87-8CBC-47D1-943B-880BB2DA85A6}" srcOrd="11" destOrd="0" presId="urn:microsoft.com/office/officeart/2018/2/layout/IconCircleList"/>
    <dgm:cxn modelId="{B99C513E-5EFA-42E4-80CE-37D6B2A5861A}" type="presParOf" srcId="{026BDB96-66D0-49F5-AD72-8BA73A5E412F}" destId="{F87A3D07-DD32-4208-9FDB-51C0AD3308B1}" srcOrd="12" destOrd="0" presId="urn:microsoft.com/office/officeart/2018/2/layout/IconCircleList"/>
    <dgm:cxn modelId="{6EF43058-31C1-4F2C-934E-D6001A85626A}" type="presParOf" srcId="{F87A3D07-DD32-4208-9FDB-51C0AD3308B1}" destId="{D349E8D0-39D2-41DF-8C85-36DA0A06B4C6}" srcOrd="0" destOrd="0" presId="urn:microsoft.com/office/officeart/2018/2/layout/IconCircleList"/>
    <dgm:cxn modelId="{CC5DDEEF-A46F-4E41-8D0F-4454C11CC95F}" type="presParOf" srcId="{F87A3D07-DD32-4208-9FDB-51C0AD3308B1}" destId="{2013D0F1-82E6-4656-B296-3E62A3053905}" srcOrd="1" destOrd="0" presId="urn:microsoft.com/office/officeart/2018/2/layout/IconCircleList"/>
    <dgm:cxn modelId="{DA72BEF9-3C14-4091-A03F-4AF933DBE500}" type="presParOf" srcId="{F87A3D07-DD32-4208-9FDB-51C0AD3308B1}" destId="{8BA13C30-8EDE-42CE-AA82-115E25F16AF5}" srcOrd="2" destOrd="0" presId="urn:microsoft.com/office/officeart/2018/2/layout/IconCircleList"/>
    <dgm:cxn modelId="{445AA2D0-F83A-4FAC-937E-A4CBE62565BF}" type="presParOf" srcId="{F87A3D07-DD32-4208-9FDB-51C0AD3308B1}" destId="{36041BDC-5C50-4C86-9B0B-E85178819041}" srcOrd="3" destOrd="0" presId="urn:microsoft.com/office/officeart/2018/2/layout/IconCircleList"/>
    <dgm:cxn modelId="{91FC24AB-703B-4FBA-A100-6CB93A60D7D6}" type="presParOf" srcId="{026BDB96-66D0-49F5-AD72-8BA73A5E412F}" destId="{63E04239-A061-43C0-BE95-D0707898BF40}" srcOrd="13" destOrd="0" presId="urn:microsoft.com/office/officeart/2018/2/layout/IconCircleList"/>
    <dgm:cxn modelId="{CDB22A08-3881-498C-9766-A2BB152451DA}" type="presParOf" srcId="{026BDB96-66D0-49F5-AD72-8BA73A5E412F}" destId="{09C1D695-AAA1-49D4-BC79-ACDCA7358831}" srcOrd="14" destOrd="0" presId="urn:microsoft.com/office/officeart/2018/2/layout/IconCircleList"/>
    <dgm:cxn modelId="{B6A35AB3-52AE-4E4A-A203-8D5952855202}" type="presParOf" srcId="{09C1D695-AAA1-49D4-BC79-ACDCA7358831}" destId="{41276FDA-C951-43D4-AED7-B95F45FA4219}" srcOrd="0" destOrd="0" presId="urn:microsoft.com/office/officeart/2018/2/layout/IconCircleList"/>
    <dgm:cxn modelId="{1D84F037-03AC-465E-8314-05BADC1176C5}" type="presParOf" srcId="{09C1D695-AAA1-49D4-BC79-ACDCA7358831}" destId="{FFB35326-EA0B-4B08-947B-97BB96C09005}" srcOrd="1" destOrd="0" presId="urn:microsoft.com/office/officeart/2018/2/layout/IconCircleList"/>
    <dgm:cxn modelId="{A8B1C4B4-F7DC-403B-B730-66F55671B3B9}" type="presParOf" srcId="{09C1D695-AAA1-49D4-BC79-ACDCA7358831}" destId="{6CF9156D-8B07-43BA-914A-21AE2AEEBAB1}" srcOrd="2" destOrd="0" presId="urn:microsoft.com/office/officeart/2018/2/layout/IconCircleList"/>
    <dgm:cxn modelId="{73A02591-5D4B-4861-ADC1-B8B440BF633B}" type="presParOf" srcId="{09C1D695-AAA1-49D4-BC79-ACDCA7358831}" destId="{54F42593-8B26-4DB8-9B1F-E90F7E3157F8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F7E015F-232C-4FCB-8DC6-E7277D3D51A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68D6419-8178-4FD6-8C44-FC6F39435D2F}">
      <dgm:prSet/>
      <dgm:spPr/>
      <dgm:t>
        <a:bodyPr/>
        <a:lstStyle/>
        <a:p>
          <a:r>
            <a:rPr lang="cs-CZ" b="1" dirty="0"/>
            <a:t>A.</a:t>
          </a:r>
          <a:r>
            <a:rPr lang="cs-CZ" dirty="0"/>
            <a:t> Nemoci, stavy nebo vady, které vylučují zdravotní způsobilost posuzované osoby k výkonu povolání, a současně způsobují zdravotní komplikace nebo odchylky negativně ovlivňující bezpečné poskytování zdravotních služeb</a:t>
          </a:r>
        </a:p>
      </dgm:t>
    </dgm:pt>
    <dgm:pt modelId="{4C844DC1-0CF3-4EE1-8357-A39120EEB270}" type="parTrans" cxnId="{3E0FE6DC-EC59-4C5A-B881-91BEE8D2E7CA}">
      <dgm:prSet/>
      <dgm:spPr/>
      <dgm:t>
        <a:bodyPr/>
        <a:lstStyle/>
        <a:p>
          <a:endParaRPr lang="cs-CZ"/>
        </a:p>
      </dgm:t>
    </dgm:pt>
    <dgm:pt modelId="{6DDFD0DB-39AB-4471-9FC1-B86E20707894}" type="sibTrans" cxnId="{3E0FE6DC-EC59-4C5A-B881-91BEE8D2E7CA}">
      <dgm:prSet/>
      <dgm:spPr/>
      <dgm:t>
        <a:bodyPr/>
        <a:lstStyle/>
        <a:p>
          <a:endParaRPr lang="cs-CZ"/>
        </a:p>
      </dgm:t>
    </dgm:pt>
    <dgm:pt modelId="{DFBDC61D-F3C8-42B3-B47D-7A7F3F214EC9}">
      <dgm:prSet/>
      <dgm:spPr/>
      <dgm:t>
        <a:bodyPr/>
        <a:lstStyle/>
        <a:p>
          <a:r>
            <a:rPr lang="cs-CZ" b="1" dirty="0"/>
            <a:t>a)</a:t>
          </a:r>
          <a:r>
            <a:rPr lang="cs-CZ" dirty="0"/>
            <a:t> klinicky závažné poruchy pozornosti, paměti, intelektu, úsudku a orientace, a to</a:t>
          </a:r>
        </a:p>
      </dgm:t>
    </dgm:pt>
    <dgm:pt modelId="{66097F65-E9CC-47DB-8ED9-823376FC7939}" type="parTrans" cxnId="{1DF6A27C-37B6-4364-B687-0EB83DADF13D}">
      <dgm:prSet/>
      <dgm:spPr/>
      <dgm:t>
        <a:bodyPr/>
        <a:lstStyle/>
        <a:p>
          <a:endParaRPr lang="cs-CZ"/>
        </a:p>
      </dgm:t>
    </dgm:pt>
    <dgm:pt modelId="{0AD2D703-3E58-4111-B71F-2C454A0FA62B}" type="sibTrans" cxnId="{1DF6A27C-37B6-4364-B687-0EB83DADF13D}">
      <dgm:prSet/>
      <dgm:spPr/>
      <dgm:t>
        <a:bodyPr/>
        <a:lstStyle/>
        <a:p>
          <a:endParaRPr lang="cs-CZ"/>
        </a:p>
      </dgm:t>
    </dgm:pt>
    <dgm:pt modelId="{8C3E0545-A25E-453B-BE84-914538252C16}">
      <dgm:prSet/>
      <dgm:spPr/>
      <dgm:t>
        <a:bodyPr/>
        <a:lstStyle/>
        <a:p>
          <a:r>
            <a:rPr lang="cs-CZ" b="1" dirty="0"/>
            <a:t>b)</a:t>
          </a:r>
          <a:r>
            <a:rPr lang="cs-CZ" dirty="0"/>
            <a:t> neléčené, recidivující nebo chronické psychotické poruchy, a to</a:t>
          </a:r>
        </a:p>
      </dgm:t>
    </dgm:pt>
    <dgm:pt modelId="{54B7A422-B4D2-4AB4-A1FB-7B7BF54F8776}" type="parTrans" cxnId="{00A1949C-A6F2-4B5C-B606-7ADA13298786}">
      <dgm:prSet/>
      <dgm:spPr/>
      <dgm:t>
        <a:bodyPr/>
        <a:lstStyle/>
        <a:p>
          <a:endParaRPr lang="cs-CZ"/>
        </a:p>
      </dgm:t>
    </dgm:pt>
    <dgm:pt modelId="{68BBDAE9-6F02-4587-A25C-5359279C30F7}" type="sibTrans" cxnId="{00A1949C-A6F2-4B5C-B606-7ADA13298786}">
      <dgm:prSet/>
      <dgm:spPr/>
      <dgm:t>
        <a:bodyPr/>
        <a:lstStyle/>
        <a:p>
          <a:endParaRPr lang="cs-CZ"/>
        </a:p>
      </dgm:t>
    </dgm:pt>
    <dgm:pt modelId="{49A36066-B6A1-468B-A490-DB0C6959622F}">
      <dgm:prSet/>
      <dgm:spPr/>
      <dgm:t>
        <a:bodyPr/>
        <a:lstStyle/>
        <a:p>
          <a:r>
            <a:rPr lang="cs-CZ" b="1" dirty="0"/>
            <a:t>c)</a:t>
          </a:r>
          <a:r>
            <a:rPr lang="cs-CZ" dirty="0"/>
            <a:t> neléčené, recidivující nebo chronické poruchy nálady, a to</a:t>
          </a:r>
        </a:p>
      </dgm:t>
    </dgm:pt>
    <dgm:pt modelId="{8C5C9276-562C-4D75-86EA-99F701D35770}" type="parTrans" cxnId="{AC57C895-75F4-4720-89DD-998348772474}">
      <dgm:prSet/>
      <dgm:spPr/>
      <dgm:t>
        <a:bodyPr/>
        <a:lstStyle/>
        <a:p>
          <a:endParaRPr lang="cs-CZ"/>
        </a:p>
      </dgm:t>
    </dgm:pt>
    <dgm:pt modelId="{A7652942-52F0-44ED-9D26-56CC10FE5AB0}" type="sibTrans" cxnId="{AC57C895-75F4-4720-89DD-998348772474}">
      <dgm:prSet/>
      <dgm:spPr/>
      <dgm:t>
        <a:bodyPr/>
        <a:lstStyle/>
        <a:p>
          <a:endParaRPr lang="cs-CZ"/>
        </a:p>
      </dgm:t>
    </dgm:pt>
    <dgm:pt modelId="{52E44216-3E00-4B32-8EFB-7FD7EFA52666}">
      <dgm:prSet/>
      <dgm:spPr/>
      <dgm:t>
        <a:bodyPr/>
        <a:lstStyle/>
        <a:p>
          <a:r>
            <a:rPr lang="cs-CZ" b="1" dirty="0"/>
            <a:t>d)</a:t>
          </a:r>
          <a:r>
            <a:rPr lang="cs-CZ" dirty="0"/>
            <a:t> poruchy osobnosti nebo poruchy chování vyvolané účinkem zneužívání alkoholu, psychoaktivních látek, léčiv nebo jejich kombinací, a to</a:t>
          </a:r>
        </a:p>
      </dgm:t>
    </dgm:pt>
    <dgm:pt modelId="{B52D3C42-2294-429D-A603-13D3EBE813DB}" type="parTrans" cxnId="{B1DBD558-3A82-4569-9C56-6ACF7F392236}">
      <dgm:prSet/>
      <dgm:spPr/>
      <dgm:t>
        <a:bodyPr/>
        <a:lstStyle/>
        <a:p>
          <a:endParaRPr lang="cs-CZ"/>
        </a:p>
      </dgm:t>
    </dgm:pt>
    <dgm:pt modelId="{781779C9-4337-4CE7-8DF0-523DFEBEB5E7}" type="sibTrans" cxnId="{B1DBD558-3A82-4569-9C56-6ACF7F392236}">
      <dgm:prSet/>
      <dgm:spPr/>
      <dgm:t>
        <a:bodyPr/>
        <a:lstStyle/>
        <a:p>
          <a:endParaRPr lang="cs-CZ"/>
        </a:p>
      </dgm:t>
    </dgm:pt>
    <dgm:pt modelId="{64BCD49B-6D44-452A-BBFA-B223D4BA2E26}">
      <dgm:prSet/>
      <dgm:spPr/>
      <dgm:t>
        <a:bodyPr/>
        <a:lstStyle/>
        <a:p>
          <a:r>
            <a:rPr lang="cs-CZ" dirty="0"/>
            <a:t> neschopnost vzdát se požívání alkoholu nebo zneužívání psychoaktivních látek, léčiv nebo jejich kombinací ovlivňujících bezprostředně a opakovaně schopnost výkonu zdravotnického povolání,</a:t>
          </a:r>
        </a:p>
      </dgm:t>
    </dgm:pt>
    <dgm:pt modelId="{A17F6A15-55EC-43EE-B335-D43FBCEBB9C0}" type="parTrans" cxnId="{3D72FB38-35FE-49FE-8498-CAA2F4033776}">
      <dgm:prSet/>
      <dgm:spPr/>
      <dgm:t>
        <a:bodyPr/>
        <a:lstStyle/>
        <a:p>
          <a:endParaRPr lang="cs-CZ"/>
        </a:p>
      </dgm:t>
    </dgm:pt>
    <dgm:pt modelId="{8D688687-32D7-448A-A70C-157AA6328A26}" type="sibTrans" cxnId="{3D72FB38-35FE-49FE-8498-CAA2F4033776}">
      <dgm:prSet/>
      <dgm:spPr/>
      <dgm:t>
        <a:bodyPr/>
        <a:lstStyle/>
        <a:p>
          <a:endParaRPr lang="cs-CZ"/>
        </a:p>
      </dgm:t>
    </dgm:pt>
    <dgm:pt modelId="{A45C982C-5DD3-4A50-954C-1CBC99058EB0}">
      <dgm:prSet/>
      <dgm:spPr/>
      <dgm:t>
        <a:bodyPr/>
        <a:lstStyle/>
        <a:p>
          <a:r>
            <a:rPr lang="cs-CZ" dirty="0"/>
            <a:t>aktivní závislost na alkoholu, psychoaktivních látkách, léčivech nebo na jejich kombinacích,</a:t>
          </a:r>
        </a:p>
      </dgm:t>
    </dgm:pt>
    <dgm:pt modelId="{6EE69CF7-75C8-4EB5-AEBB-1AED1ADF3A0E}" type="parTrans" cxnId="{B6F6A100-0CAD-47E5-8B9B-799753F093B4}">
      <dgm:prSet/>
      <dgm:spPr/>
      <dgm:t>
        <a:bodyPr/>
        <a:lstStyle/>
        <a:p>
          <a:endParaRPr lang="cs-CZ"/>
        </a:p>
      </dgm:t>
    </dgm:pt>
    <dgm:pt modelId="{197E685F-A9F2-4386-8AE5-6D7A3B49A36A}" type="sibTrans" cxnId="{B6F6A100-0CAD-47E5-8B9B-799753F093B4}">
      <dgm:prSet/>
      <dgm:spPr/>
      <dgm:t>
        <a:bodyPr/>
        <a:lstStyle/>
        <a:p>
          <a:endParaRPr lang="cs-CZ"/>
        </a:p>
      </dgm:t>
    </dgm:pt>
    <dgm:pt modelId="{28FC3A7B-4036-459A-95A0-CD2EC5167D55}">
      <dgm:prSet/>
      <dgm:spPr/>
      <dgm:t>
        <a:bodyPr/>
        <a:lstStyle/>
        <a:p>
          <a:r>
            <a:rPr lang="cs-CZ" b="1" dirty="0"/>
            <a:t>B.</a:t>
          </a:r>
          <a:r>
            <a:rPr lang="cs-CZ" dirty="0"/>
            <a:t> Nemoci, stavy nebo vady, které omezují zdravotní způsobilost posuzované osoby k výkonu povolání a u kterých předpokladem uznání zdravotní způsobilosti k výkonu povolání s omezením je provedení odborného vyšetření</a:t>
          </a:r>
        </a:p>
      </dgm:t>
    </dgm:pt>
    <dgm:pt modelId="{60CD4504-923D-433A-B941-6B04B9C45901}" type="parTrans" cxnId="{8485C03C-0CEC-4435-9364-4F12A54346E0}">
      <dgm:prSet/>
      <dgm:spPr/>
      <dgm:t>
        <a:bodyPr/>
        <a:lstStyle/>
        <a:p>
          <a:endParaRPr lang="cs-CZ"/>
        </a:p>
      </dgm:t>
    </dgm:pt>
    <dgm:pt modelId="{D3183331-A50B-45F8-B36F-6330E2B8C3BC}" type="sibTrans" cxnId="{8485C03C-0CEC-4435-9364-4F12A54346E0}">
      <dgm:prSet/>
      <dgm:spPr/>
      <dgm:t>
        <a:bodyPr/>
        <a:lstStyle/>
        <a:p>
          <a:endParaRPr lang="cs-CZ"/>
        </a:p>
      </dgm:t>
    </dgm:pt>
    <dgm:pt modelId="{7952A044-518F-4229-8CD1-32AA1FC69A7A}">
      <dgm:prSet/>
      <dgm:spPr/>
      <dgm:t>
        <a:bodyPr/>
        <a:lstStyle/>
        <a:p>
          <a:r>
            <a:rPr lang="cs-CZ" b="1" dirty="0"/>
            <a:t>a)</a:t>
          </a:r>
          <a:r>
            <a:rPr lang="cs-CZ" dirty="0"/>
            <a:t> symptomatické organické psychické poruchy nebo trvalé organické psychické poruchy klinické závažnosti, včetně </a:t>
          </a:r>
          <a:r>
            <a:rPr lang="cs-CZ" dirty="0" err="1"/>
            <a:t>postencefalitického</a:t>
          </a:r>
          <a:r>
            <a:rPr lang="cs-CZ" dirty="0"/>
            <a:t> nebo </a:t>
          </a:r>
          <a:r>
            <a:rPr lang="cs-CZ" dirty="0" err="1"/>
            <a:t>postkontuzního</a:t>
          </a:r>
          <a:r>
            <a:rPr lang="cs-CZ" dirty="0"/>
            <a:t> syndromu,</a:t>
          </a:r>
        </a:p>
      </dgm:t>
    </dgm:pt>
    <dgm:pt modelId="{007B6723-AA6D-40F6-93D8-D050B8A3A24B}" type="parTrans" cxnId="{39E9B0A4-92F6-4B92-A4A8-77B5192F1B09}">
      <dgm:prSet/>
      <dgm:spPr/>
      <dgm:t>
        <a:bodyPr/>
        <a:lstStyle/>
        <a:p>
          <a:endParaRPr lang="cs-CZ"/>
        </a:p>
      </dgm:t>
    </dgm:pt>
    <dgm:pt modelId="{B24C0B3E-B8CE-4470-B91F-A5D3897C6E57}" type="sibTrans" cxnId="{39E9B0A4-92F6-4B92-A4A8-77B5192F1B09}">
      <dgm:prSet/>
      <dgm:spPr/>
      <dgm:t>
        <a:bodyPr/>
        <a:lstStyle/>
        <a:p>
          <a:endParaRPr lang="cs-CZ"/>
        </a:p>
      </dgm:t>
    </dgm:pt>
    <dgm:pt modelId="{78EF1ED6-432F-4D99-89DF-25F07FAC711F}">
      <dgm:prSet/>
      <dgm:spPr/>
      <dgm:t>
        <a:bodyPr/>
        <a:lstStyle/>
        <a:p>
          <a:r>
            <a:rPr lang="cs-CZ" b="1" dirty="0"/>
            <a:t>b)</a:t>
          </a:r>
          <a:r>
            <a:rPr lang="cs-CZ" dirty="0"/>
            <a:t> přechodné psychotické poruchy, a to</a:t>
          </a:r>
        </a:p>
      </dgm:t>
    </dgm:pt>
    <dgm:pt modelId="{2C52EBE4-C61D-45F9-BBE3-707FAC1E8F94}" type="parTrans" cxnId="{156B56D8-E7BC-4261-ADDA-35B8C73CC8F9}">
      <dgm:prSet/>
      <dgm:spPr/>
      <dgm:t>
        <a:bodyPr/>
        <a:lstStyle/>
        <a:p>
          <a:endParaRPr lang="cs-CZ"/>
        </a:p>
      </dgm:t>
    </dgm:pt>
    <dgm:pt modelId="{88E15D8F-56F1-4319-BD56-58819294B2EA}" type="sibTrans" cxnId="{156B56D8-E7BC-4261-ADDA-35B8C73CC8F9}">
      <dgm:prSet/>
      <dgm:spPr/>
      <dgm:t>
        <a:bodyPr/>
        <a:lstStyle/>
        <a:p>
          <a:endParaRPr lang="cs-CZ"/>
        </a:p>
      </dgm:t>
    </dgm:pt>
    <dgm:pt modelId="{201D2852-F387-426C-A09D-C7115BDF39F0}">
      <dgm:prSet/>
      <dgm:spPr/>
      <dgm:t>
        <a:bodyPr/>
        <a:lstStyle/>
        <a:p>
          <a:r>
            <a:rPr lang="cs-CZ" b="1" dirty="0"/>
            <a:t>c)</a:t>
          </a:r>
          <a:r>
            <a:rPr lang="cs-CZ" dirty="0"/>
            <a:t> poruchy nálady s uspokojivou remisí, a to</a:t>
          </a:r>
        </a:p>
      </dgm:t>
    </dgm:pt>
    <dgm:pt modelId="{81E72323-F8C1-4494-B000-102E673566BC}" type="parTrans" cxnId="{ED1F8E4E-09E7-46BB-BC65-D5055B141604}">
      <dgm:prSet/>
      <dgm:spPr/>
      <dgm:t>
        <a:bodyPr/>
        <a:lstStyle/>
        <a:p>
          <a:endParaRPr lang="cs-CZ"/>
        </a:p>
      </dgm:t>
    </dgm:pt>
    <dgm:pt modelId="{A67753E4-57CC-4938-B32A-03B470020CCC}" type="sibTrans" cxnId="{ED1F8E4E-09E7-46BB-BC65-D5055B141604}">
      <dgm:prSet/>
      <dgm:spPr/>
      <dgm:t>
        <a:bodyPr/>
        <a:lstStyle/>
        <a:p>
          <a:endParaRPr lang="cs-CZ"/>
        </a:p>
      </dgm:t>
    </dgm:pt>
    <dgm:pt modelId="{FB52C479-99D6-497E-8253-280CBFC5D4A8}">
      <dgm:prSet/>
      <dgm:spPr/>
      <dgm:t>
        <a:bodyPr/>
        <a:lstStyle/>
        <a:p>
          <a:r>
            <a:rPr lang="cs-CZ" b="1" dirty="0"/>
            <a:t>d)</a:t>
          </a:r>
          <a:r>
            <a:rPr lang="cs-CZ" dirty="0"/>
            <a:t> závažné formy obsedantně-kompulzivní poruchy, fobické úzkostné poruchy nebo přetrvávající změna osobnosti po katastrofické zkušenosti,</a:t>
          </a:r>
        </a:p>
      </dgm:t>
    </dgm:pt>
    <dgm:pt modelId="{3BEEF5F1-BB5E-4CF7-A4D3-9F58046D9C2B}" type="parTrans" cxnId="{B6A8C9B1-D645-4D4E-B281-3333D7D0E949}">
      <dgm:prSet/>
      <dgm:spPr/>
      <dgm:t>
        <a:bodyPr/>
        <a:lstStyle/>
        <a:p>
          <a:endParaRPr lang="cs-CZ"/>
        </a:p>
      </dgm:t>
    </dgm:pt>
    <dgm:pt modelId="{C154447F-9E54-4C5C-BD2E-81EF95864349}" type="sibTrans" cxnId="{B6A8C9B1-D645-4D4E-B281-3333D7D0E949}">
      <dgm:prSet/>
      <dgm:spPr/>
      <dgm:t>
        <a:bodyPr/>
        <a:lstStyle/>
        <a:p>
          <a:endParaRPr lang="cs-CZ"/>
        </a:p>
      </dgm:t>
    </dgm:pt>
    <dgm:pt modelId="{53A0CFD2-9A1E-48CD-A1AE-19FBA26041EE}">
      <dgm:prSet/>
      <dgm:spPr/>
      <dgm:t>
        <a:bodyPr/>
        <a:lstStyle/>
        <a:p>
          <a:r>
            <a:rPr lang="cs-CZ" b="1" dirty="0"/>
            <a:t>e)</a:t>
          </a:r>
          <a:r>
            <a:rPr lang="cs-CZ" dirty="0"/>
            <a:t> klinicky závažné formy specifických poruch osobnosti, a to </a:t>
          </a:r>
          <a:r>
            <a:rPr lang="cs-CZ" dirty="0" err="1"/>
            <a:t>histriónská</a:t>
          </a:r>
          <a:r>
            <a:rPr lang="cs-CZ" dirty="0"/>
            <a:t>, </a:t>
          </a:r>
          <a:r>
            <a:rPr lang="cs-CZ" dirty="0" err="1"/>
            <a:t>anankastická</a:t>
          </a:r>
          <a:r>
            <a:rPr lang="cs-CZ" dirty="0"/>
            <a:t> nebo anxiózní porucha osobnosti,</a:t>
          </a:r>
        </a:p>
      </dgm:t>
    </dgm:pt>
    <dgm:pt modelId="{9CED2AB4-B5FA-4BA5-BDEE-54C42319C0E3}" type="parTrans" cxnId="{57F00DBB-EE56-42AB-B5CC-1862BAF88E71}">
      <dgm:prSet/>
      <dgm:spPr/>
      <dgm:t>
        <a:bodyPr/>
        <a:lstStyle/>
        <a:p>
          <a:endParaRPr lang="cs-CZ"/>
        </a:p>
      </dgm:t>
    </dgm:pt>
    <dgm:pt modelId="{C282DE02-C1A1-4F30-8B3E-DAC15ED00018}" type="sibTrans" cxnId="{57F00DBB-EE56-42AB-B5CC-1862BAF88E71}">
      <dgm:prSet/>
      <dgm:spPr/>
      <dgm:t>
        <a:bodyPr/>
        <a:lstStyle/>
        <a:p>
          <a:endParaRPr lang="cs-CZ"/>
        </a:p>
      </dgm:t>
    </dgm:pt>
    <dgm:pt modelId="{20EF0972-812D-40D5-8DFE-80FFF38C38ED}">
      <dgm:prSet/>
      <dgm:spPr/>
      <dgm:t>
        <a:bodyPr/>
        <a:lstStyle/>
        <a:p>
          <a:r>
            <a:rPr lang="cs-CZ" b="1" dirty="0"/>
            <a:t>f)</a:t>
          </a:r>
          <a:r>
            <a:rPr lang="cs-CZ" dirty="0"/>
            <a:t> poruchy osobnosti nebo poruchy chování vyvolané účinkem alkoholu, psychoaktivních látek, léčiv nebo jejich kombinací, především závislost na alkoholu nebo psychoaktivních látkách anebo léčivech nebo jejich kombinacích; za zdravotně způsobilého s omezením lze uznat posuzovanou osobu, pokud délka abstinenčního období trvá nepřetržitě nejméně 2 roky; délka abstinenčního období se potvrdí čestným prohlášením posuzované osoby a potvrzením lékaře provádějícího protialkoholní léčbu.</a:t>
          </a:r>
        </a:p>
      </dgm:t>
    </dgm:pt>
    <dgm:pt modelId="{1C04F446-5A83-44FE-B8FA-0745BFAF4C93}" type="parTrans" cxnId="{D92C7D2A-445A-4698-AF41-C77D9D8DE121}">
      <dgm:prSet/>
      <dgm:spPr/>
      <dgm:t>
        <a:bodyPr/>
        <a:lstStyle/>
        <a:p>
          <a:endParaRPr lang="cs-CZ"/>
        </a:p>
      </dgm:t>
    </dgm:pt>
    <dgm:pt modelId="{2A0643CC-7FC3-41AE-A9E6-15A9A0DEE8C1}" type="sibTrans" cxnId="{D92C7D2A-445A-4698-AF41-C77D9D8DE121}">
      <dgm:prSet/>
      <dgm:spPr/>
      <dgm:t>
        <a:bodyPr/>
        <a:lstStyle/>
        <a:p>
          <a:endParaRPr lang="cs-CZ"/>
        </a:p>
      </dgm:t>
    </dgm:pt>
    <dgm:pt modelId="{551E5FE3-EAE1-41F8-9280-846CFBE62B90}" type="pres">
      <dgm:prSet presAssocID="{3F7E015F-232C-4FCB-8DC6-E7277D3D51A0}" presName="Name0" presStyleCnt="0">
        <dgm:presLayoutVars>
          <dgm:dir/>
          <dgm:animLvl val="lvl"/>
          <dgm:resizeHandles val="exact"/>
        </dgm:presLayoutVars>
      </dgm:prSet>
      <dgm:spPr/>
    </dgm:pt>
    <dgm:pt modelId="{4585C118-E317-4154-B548-6018AA7FF4CF}" type="pres">
      <dgm:prSet presAssocID="{068D6419-8178-4FD6-8C44-FC6F39435D2F}" presName="composite" presStyleCnt="0"/>
      <dgm:spPr/>
    </dgm:pt>
    <dgm:pt modelId="{539D748A-ED6E-4CF9-AB28-1C59083F9C5F}" type="pres">
      <dgm:prSet presAssocID="{068D6419-8178-4FD6-8C44-FC6F39435D2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4C61E833-11CE-4C70-B9FF-45AD603FC0E5}" type="pres">
      <dgm:prSet presAssocID="{068D6419-8178-4FD6-8C44-FC6F39435D2F}" presName="desTx" presStyleLbl="alignAccFollowNode1" presStyleIdx="0" presStyleCnt="2">
        <dgm:presLayoutVars>
          <dgm:bulletEnabled val="1"/>
        </dgm:presLayoutVars>
      </dgm:prSet>
      <dgm:spPr/>
    </dgm:pt>
    <dgm:pt modelId="{5A5E9F25-EB64-42B4-8B6D-39F12BABF6E2}" type="pres">
      <dgm:prSet presAssocID="{6DDFD0DB-39AB-4471-9FC1-B86E20707894}" presName="space" presStyleCnt="0"/>
      <dgm:spPr/>
    </dgm:pt>
    <dgm:pt modelId="{2BE6D58C-81EF-4EC3-9E41-46D53EF9615D}" type="pres">
      <dgm:prSet presAssocID="{28FC3A7B-4036-459A-95A0-CD2EC5167D55}" presName="composite" presStyleCnt="0"/>
      <dgm:spPr/>
    </dgm:pt>
    <dgm:pt modelId="{94258C95-6985-4071-9E03-5E29E9275018}" type="pres">
      <dgm:prSet presAssocID="{28FC3A7B-4036-459A-95A0-CD2EC5167D5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8AC2ECB0-04AC-4A28-8E42-3BF4CCFCDA01}" type="pres">
      <dgm:prSet presAssocID="{28FC3A7B-4036-459A-95A0-CD2EC5167D5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B6F6A100-0CAD-47E5-8B9B-799753F093B4}" srcId="{52E44216-3E00-4B32-8EFB-7FD7EFA52666}" destId="{A45C982C-5DD3-4A50-954C-1CBC99058EB0}" srcOrd="1" destOrd="0" parTransId="{6EE69CF7-75C8-4EB5-AEBB-1AED1ADF3A0E}" sibTransId="{197E685F-A9F2-4386-8AE5-6D7A3B49A36A}"/>
    <dgm:cxn modelId="{AAA63C0A-4EDD-4AD2-AF3F-F14384C385B2}" type="presOf" srcId="{28FC3A7B-4036-459A-95A0-CD2EC5167D55}" destId="{94258C95-6985-4071-9E03-5E29E9275018}" srcOrd="0" destOrd="0" presId="urn:microsoft.com/office/officeart/2005/8/layout/hList1"/>
    <dgm:cxn modelId="{AFCDD50D-695D-44F6-9838-C3F632877DFF}" type="presOf" srcId="{DFBDC61D-F3C8-42B3-B47D-7A7F3F214EC9}" destId="{4C61E833-11CE-4C70-B9FF-45AD603FC0E5}" srcOrd="0" destOrd="0" presId="urn:microsoft.com/office/officeart/2005/8/layout/hList1"/>
    <dgm:cxn modelId="{F371B216-09CF-418E-A373-39510E8803E3}" type="presOf" srcId="{3F7E015F-232C-4FCB-8DC6-E7277D3D51A0}" destId="{551E5FE3-EAE1-41F8-9280-846CFBE62B90}" srcOrd="0" destOrd="0" presId="urn:microsoft.com/office/officeart/2005/8/layout/hList1"/>
    <dgm:cxn modelId="{24DB151D-F1DF-493F-8229-B825E839C057}" type="presOf" srcId="{201D2852-F387-426C-A09D-C7115BDF39F0}" destId="{8AC2ECB0-04AC-4A28-8E42-3BF4CCFCDA01}" srcOrd="0" destOrd="2" presId="urn:microsoft.com/office/officeart/2005/8/layout/hList1"/>
    <dgm:cxn modelId="{D92C7D2A-445A-4698-AF41-C77D9D8DE121}" srcId="{28FC3A7B-4036-459A-95A0-CD2EC5167D55}" destId="{20EF0972-812D-40D5-8DFE-80FFF38C38ED}" srcOrd="5" destOrd="0" parTransId="{1C04F446-5A83-44FE-B8FA-0745BFAF4C93}" sibTransId="{2A0643CC-7FC3-41AE-A9E6-15A9A0DEE8C1}"/>
    <dgm:cxn modelId="{3D72FB38-35FE-49FE-8498-CAA2F4033776}" srcId="{52E44216-3E00-4B32-8EFB-7FD7EFA52666}" destId="{64BCD49B-6D44-452A-BBFA-B223D4BA2E26}" srcOrd="0" destOrd="0" parTransId="{A17F6A15-55EC-43EE-B335-D43FBCEBB9C0}" sibTransId="{8D688687-32D7-448A-A70C-157AA6328A26}"/>
    <dgm:cxn modelId="{8485C03C-0CEC-4435-9364-4F12A54346E0}" srcId="{3F7E015F-232C-4FCB-8DC6-E7277D3D51A0}" destId="{28FC3A7B-4036-459A-95A0-CD2EC5167D55}" srcOrd="1" destOrd="0" parTransId="{60CD4504-923D-433A-B941-6B04B9C45901}" sibTransId="{D3183331-A50B-45F8-B36F-6330E2B8C3BC}"/>
    <dgm:cxn modelId="{C7FAFB5C-73C8-4C26-A9ED-6852C99DF288}" type="presOf" srcId="{20EF0972-812D-40D5-8DFE-80FFF38C38ED}" destId="{8AC2ECB0-04AC-4A28-8E42-3BF4CCFCDA01}" srcOrd="0" destOrd="5" presId="urn:microsoft.com/office/officeart/2005/8/layout/hList1"/>
    <dgm:cxn modelId="{8ABB8A5F-2E66-4657-B404-ADA063DC7A9B}" type="presOf" srcId="{64BCD49B-6D44-452A-BBFA-B223D4BA2E26}" destId="{4C61E833-11CE-4C70-B9FF-45AD603FC0E5}" srcOrd="0" destOrd="4" presId="urn:microsoft.com/office/officeart/2005/8/layout/hList1"/>
    <dgm:cxn modelId="{129EA465-26AB-45FD-9B6D-E862D2124BB6}" type="presOf" srcId="{7952A044-518F-4229-8CD1-32AA1FC69A7A}" destId="{8AC2ECB0-04AC-4A28-8E42-3BF4CCFCDA01}" srcOrd="0" destOrd="0" presId="urn:microsoft.com/office/officeart/2005/8/layout/hList1"/>
    <dgm:cxn modelId="{A99C2A6A-B161-4311-9163-33F4A52264CE}" type="presOf" srcId="{49A36066-B6A1-468B-A490-DB0C6959622F}" destId="{4C61E833-11CE-4C70-B9FF-45AD603FC0E5}" srcOrd="0" destOrd="2" presId="urn:microsoft.com/office/officeart/2005/8/layout/hList1"/>
    <dgm:cxn modelId="{76875A4E-AE97-4E12-A195-65F5EE4D0F47}" type="presOf" srcId="{A45C982C-5DD3-4A50-954C-1CBC99058EB0}" destId="{4C61E833-11CE-4C70-B9FF-45AD603FC0E5}" srcOrd="0" destOrd="5" presId="urn:microsoft.com/office/officeart/2005/8/layout/hList1"/>
    <dgm:cxn modelId="{ED1F8E4E-09E7-46BB-BC65-D5055B141604}" srcId="{28FC3A7B-4036-459A-95A0-CD2EC5167D55}" destId="{201D2852-F387-426C-A09D-C7115BDF39F0}" srcOrd="2" destOrd="0" parTransId="{81E72323-F8C1-4494-B000-102E673566BC}" sibTransId="{A67753E4-57CC-4938-B32A-03B470020CCC}"/>
    <dgm:cxn modelId="{97016E55-5D47-45C0-BDE9-1E8582125EDE}" type="presOf" srcId="{FB52C479-99D6-497E-8253-280CBFC5D4A8}" destId="{8AC2ECB0-04AC-4A28-8E42-3BF4CCFCDA01}" srcOrd="0" destOrd="3" presId="urn:microsoft.com/office/officeart/2005/8/layout/hList1"/>
    <dgm:cxn modelId="{B1DBD558-3A82-4569-9C56-6ACF7F392236}" srcId="{068D6419-8178-4FD6-8C44-FC6F39435D2F}" destId="{52E44216-3E00-4B32-8EFB-7FD7EFA52666}" srcOrd="3" destOrd="0" parTransId="{B52D3C42-2294-429D-A603-13D3EBE813DB}" sibTransId="{781779C9-4337-4CE7-8DF0-523DFEBEB5E7}"/>
    <dgm:cxn modelId="{1DF6A27C-37B6-4364-B687-0EB83DADF13D}" srcId="{068D6419-8178-4FD6-8C44-FC6F39435D2F}" destId="{DFBDC61D-F3C8-42B3-B47D-7A7F3F214EC9}" srcOrd="0" destOrd="0" parTransId="{66097F65-E9CC-47DB-8ED9-823376FC7939}" sibTransId="{0AD2D703-3E58-4111-B71F-2C454A0FA62B}"/>
    <dgm:cxn modelId="{80C3D27D-9D48-48EB-AE85-DF5F5532A01B}" type="presOf" srcId="{53A0CFD2-9A1E-48CD-A1AE-19FBA26041EE}" destId="{8AC2ECB0-04AC-4A28-8E42-3BF4CCFCDA01}" srcOrd="0" destOrd="4" presId="urn:microsoft.com/office/officeart/2005/8/layout/hList1"/>
    <dgm:cxn modelId="{B0D04A80-3F66-4CBD-822F-927151C76FF4}" type="presOf" srcId="{52E44216-3E00-4B32-8EFB-7FD7EFA52666}" destId="{4C61E833-11CE-4C70-B9FF-45AD603FC0E5}" srcOrd="0" destOrd="3" presId="urn:microsoft.com/office/officeart/2005/8/layout/hList1"/>
    <dgm:cxn modelId="{AC57C895-75F4-4720-89DD-998348772474}" srcId="{068D6419-8178-4FD6-8C44-FC6F39435D2F}" destId="{49A36066-B6A1-468B-A490-DB0C6959622F}" srcOrd="2" destOrd="0" parTransId="{8C5C9276-562C-4D75-86EA-99F701D35770}" sibTransId="{A7652942-52F0-44ED-9D26-56CC10FE5AB0}"/>
    <dgm:cxn modelId="{00A1949C-A6F2-4B5C-B606-7ADA13298786}" srcId="{068D6419-8178-4FD6-8C44-FC6F39435D2F}" destId="{8C3E0545-A25E-453B-BE84-914538252C16}" srcOrd="1" destOrd="0" parTransId="{54B7A422-B4D2-4AB4-A1FB-7B7BF54F8776}" sibTransId="{68BBDAE9-6F02-4587-A25C-5359279C30F7}"/>
    <dgm:cxn modelId="{39E9B0A4-92F6-4B92-A4A8-77B5192F1B09}" srcId="{28FC3A7B-4036-459A-95A0-CD2EC5167D55}" destId="{7952A044-518F-4229-8CD1-32AA1FC69A7A}" srcOrd="0" destOrd="0" parTransId="{007B6723-AA6D-40F6-93D8-D050B8A3A24B}" sibTransId="{B24C0B3E-B8CE-4470-B91F-A5D3897C6E57}"/>
    <dgm:cxn modelId="{DB8CF4AE-15EE-4358-9062-20AD05F8B930}" type="presOf" srcId="{068D6419-8178-4FD6-8C44-FC6F39435D2F}" destId="{539D748A-ED6E-4CF9-AB28-1C59083F9C5F}" srcOrd="0" destOrd="0" presId="urn:microsoft.com/office/officeart/2005/8/layout/hList1"/>
    <dgm:cxn modelId="{B6A8C9B1-D645-4D4E-B281-3333D7D0E949}" srcId="{28FC3A7B-4036-459A-95A0-CD2EC5167D55}" destId="{FB52C479-99D6-497E-8253-280CBFC5D4A8}" srcOrd="3" destOrd="0" parTransId="{3BEEF5F1-BB5E-4CF7-A4D3-9F58046D9C2B}" sibTransId="{C154447F-9E54-4C5C-BD2E-81EF95864349}"/>
    <dgm:cxn modelId="{57F00DBB-EE56-42AB-B5CC-1862BAF88E71}" srcId="{28FC3A7B-4036-459A-95A0-CD2EC5167D55}" destId="{53A0CFD2-9A1E-48CD-A1AE-19FBA26041EE}" srcOrd="4" destOrd="0" parTransId="{9CED2AB4-B5FA-4BA5-BDEE-54C42319C0E3}" sibTransId="{C282DE02-C1A1-4F30-8B3E-DAC15ED00018}"/>
    <dgm:cxn modelId="{E002A5D4-BA5F-4444-AF6D-B49866EA5122}" type="presOf" srcId="{8C3E0545-A25E-453B-BE84-914538252C16}" destId="{4C61E833-11CE-4C70-B9FF-45AD603FC0E5}" srcOrd="0" destOrd="1" presId="urn:microsoft.com/office/officeart/2005/8/layout/hList1"/>
    <dgm:cxn modelId="{156B56D8-E7BC-4261-ADDA-35B8C73CC8F9}" srcId="{28FC3A7B-4036-459A-95A0-CD2EC5167D55}" destId="{78EF1ED6-432F-4D99-89DF-25F07FAC711F}" srcOrd="1" destOrd="0" parTransId="{2C52EBE4-C61D-45F9-BBE3-707FAC1E8F94}" sibTransId="{88E15D8F-56F1-4319-BD56-58819294B2EA}"/>
    <dgm:cxn modelId="{3E0FE6DC-EC59-4C5A-B881-91BEE8D2E7CA}" srcId="{3F7E015F-232C-4FCB-8DC6-E7277D3D51A0}" destId="{068D6419-8178-4FD6-8C44-FC6F39435D2F}" srcOrd="0" destOrd="0" parTransId="{4C844DC1-0CF3-4EE1-8357-A39120EEB270}" sibTransId="{6DDFD0DB-39AB-4471-9FC1-B86E20707894}"/>
    <dgm:cxn modelId="{135DEDFD-FB29-4CB6-98C3-9B06614469F6}" type="presOf" srcId="{78EF1ED6-432F-4D99-89DF-25F07FAC711F}" destId="{8AC2ECB0-04AC-4A28-8E42-3BF4CCFCDA01}" srcOrd="0" destOrd="1" presId="urn:microsoft.com/office/officeart/2005/8/layout/hList1"/>
    <dgm:cxn modelId="{12E04FB8-EBC1-4737-B265-ECF0149D6AC3}" type="presParOf" srcId="{551E5FE3-EAE1-41F8-9280-846CFBE62B90}" destId="{4585C118-E317-4154-B548-6018AA7FF4CF}" srcOrd="0" destOrd="0" presId="urn:microsoft.com/office/officeart/2005/8/layout/hList1"/>
    <dgm:cxn modelId="{CD9EE99F-E1DC-4D6D-B2B7-F86F6B8EA853}" type="presParOf" srcId="{4585C118-E317-4154-B548-6018AA7FF4CF}" destId="{539D748A-ED6E-4CF9-AB28-1C59083F9C5F}" srcOrd="0" destOrd="0" presId="urn:microsoft.com/office/officeart/2005/8/layout/hList1"/>
    <dgm:cxn modelId="{50B46B72-10DF-4B75-B9DE-ADDB07C16FB3}" type="presParOf" srcId="{4585C118-E317-4154-B548-6018AA7FF4CF}" destId="{4C61E833-11CE-4C70-B9FF-45AD603FC0E5}" srcOrd="1" destOrd="0" presId="urn:microsoft.com/office/officeart/2005/8/layout/hList1"/>
    <dgm:cxn modelId="{27A7B8FC-1D1D-4995-8F63-5995D9A2BD32}" type="presParOf" srcId="{551E5FE3-EAE1-41F8-9280-846CFBE62B90}" destId="{5A5E9F25-EB64-42B4-8B6D-39F12BABF6E2}" srcOrd="1" destOrd="0" presId="urn:microsoft.com/office/officeart/2005/8/layout/hList1"/>
    <dgm:cxn modelId="{08DBBFFD-2E65-493D-AB78-A257584DEB70}" type="presParOf" srcId="{551E5FE3-EAE1-41F8-9280-846CFBE62B90}" destId="{2BE6D58C-81EF-4EC3-9E41-46D53EF9615D}" srcOrd="2" destOrd="0" presId="urn:microsoft.com/office/officeart/2005/8/layout/hList1"/>
    <dgm:cxn modelId="{00C2C1C3-8B5C-4997-95BE-0B1399A274AB}" type="presParOf" srcId="{2BE6D58C-81EF-4EC3-9E41-46D53EF9615D}" destId="{94258C95-6985-4071-9E03-5E29E9275018}" srcOrd="0" destOrd="0" presId="urn:microsoft.com/office/officeart/2005/8/layout/hList1"/>
    <dgm:cxn modelId="{16E25089-1931-49E6-86B2-604D4405D8E7}" type="presParOf" srcId="{2BE6D58C-81EF-4EC3-9E41-46D53EF9615D}" destId="{8AC2ECB0-04AC-4A28-8E42-3BF4CCFCDA0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02935E4-A92B-48A9-9A3F-9B189184B450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2820CAA8-9D1F-42A6-B666-0EB89BEFA168}">
      <dgm:prSet/>
      <dgm:spPr/>
      <dgm:t>
        <a:bodyPr/>
        <a:lstStyle/>
        <a:p>
          <a:r>
            <a:rPr lang="cs-CZ" b="1" dirty="0"/>
            <a:t>Odborná způsobilost</a:t>
          </a:r>
          <a:r>
            <a:rPr lang="cs-CZ" dirty="0"/>
            <a:t> </a:t>
          </a:r>
        </a:p>
      </dgm:t>
    </dgm:pt>
    <dgm:pt modelId="{F1C48538-0437-4466-ADDE-A1FA380B3AEA}" type="parTrans" cxnId="{94B3D59D-12F7-42CE-8099-C8539C543E36}">
      <dgm:prSet/>
      <dgm:spPr/>
      <dgm:t>
        <a:bodyPr/>
        <a:lstStyle/>
        <a:p>
          <a:endParaRPr lang="cs-CZ"/>
        </a:p>
      </dgm:t>
    </dgm:pt>
    <dgm:pt modelId="{A30C0DD2-5AFE-4B8C-A5CD-782A1B91C681}" type="sibTrans" cxnId="{94B3D59D-12F7-42CE-8099-C8539C543E36}">
      <dgm:prSet/>
      <dgm:spPr/>
      <dgm:t>
        <a:bodyPr/>
        <a:lstStyle/>
        <a:p>
          <a:endParaRPr lang="cs-CZ"/>
        </a:p>
      </dgm:t>
    </dgm:pt>
    <dgm:pt modelId="{1F03E84B-1A3A-4A13-8FEB-E34A8665B287}">
      <dgm:prSet/>
      <dgm:spPr/>
      <dgm:t>
        <a:bodyPr/>
        <a:lstStyle/>
        <a:p>
          <a:r>
            <a:rPr lang="cs-CZ" b="0" i="0" dirty="0"/>
            <a:t>Odborná způsobilost k výkonu povolání zdravotnického záchranáře se získává absolvováním…</a:t>
          </a:r>
          <a:endParaRPr lang="cs-CZ" dirty="0"/>
        </a:p>
      </dgm:t>
    </dgm:pt>
    <dgm:pt modelId="{A8589331-8BE8-486A-A556-EA1BC73AC27F}" type="parTrans" cxnId="{6DBB3EF6-92E4-446D-B360-875844EB2095}">
      <dgm:prSet/>
      <dgm:spPr/>
      <dgm:t>
        <a:bodyPr/>
        <a:lstStyle/>
        <a:p>
          <a:endParaRPr lang="cs-CZ"/>
        </a:p>
      </dgm:t>
    </dgm:pt>
    <dgm:pt modelId="{7A2BF90E-7EAF-4729-A330-0765DCEA5021}" type="sibTrans" cxnId="{6DBB3EF6-92E4-446D-B360-875844EB2095}">
      <dgm:prSet/>
      <dgm:spPr/>
      <dgm:t>
        <a:bodyPr/>
        <a:lstStyle/>
        <a:p>
          <a:endParaRPr lang="cs-CZ"/>
        </a:p>
      </dgm:t>
    </dgm:pt>
    <dgm:pt modelId="{CFB86EDC-5FF3-4FCA-8FA3-E39C742C9302}">
      <dgm:prSet/>
      <dgm:spPr/>
      <dgm:t>
        <a:bodyPr/>
        <a:lstStyle/>
        <a:p>
          <a:r>
            <a:rPr lang="cs-CZ" b="1"/>
            <a:t>Specializovaná způsobilost </a:t>
          </a:r>
          <a:endParaRPr lang="cs-CZ"/>
        </a:p>
      </dgm:t>
    </dgm:pt>
    <dgm:pt modelId="{CD073DB1-02BC-4F39-BEDE-6B553C1971FE}" type="parTrans" cxnId="{BE86138D-029A-47D4-B8B0-00DDB858B2B7}">
      <dgm:prSet/>
      <dgm:spPr/>
      <dgm:t>
        <a:bodyPr/>
        <a:lstStyle/>
        <a:p>
          <a:endParaRPr lang="cs-CZ"/>
        </a:p>
      </dgm:t>
    </dgm:pt>
    <dgm:pt modelId="{8008EF6E-4ABC-4F17-A2D1-E1CCC8BB40D8}" type="sibTrans" cxnId="{BE86138D-029A-47D4-B8B0-00DDB858B2B7}">
      <dgm:prSet/>
      <dgm:spPr/>
      <dgm:t>
        <a:bodyPr/>
        <a:lstStyle/>
        <a:p>
          <a:endParaRPr lang="cs-CZ"/>
        </a:p>
      </dgm:t>
    </dgm:pt>
    <dgm:pt modelId="{3ADA4BF8-AD32-4896-9456-65C0420CDA0A}">
      <dgm:prSet/>
      <dgm:spPr/>
      <dgm:t>
        <a:bodyPr/>
        <a:lstStyle/>
        <a:p>
          <a:r>
            <a:rPr lang="cs-CZ" b="0" i="0" dirty="0"/>
            <a:t>Se získává úspěšným ukončením specializačního vzdělávání atestační zkouškou získává zdravotnický pracovník specializovanou způsobilost k výkonu specializovaných činností příslušného zdravotnického povolá</a:t>
          </a:r>
          <a:endParaRPr lang="cs-CZ" dirty="0"/>
        </a:p>
      </dgm:t>
    </dgm:pt>
    <dgm:pt modelId="{7063EF7A-2509-40B3-A63E-6121A08F9BD6}" type="parTrans" cxnId="{C359726C-041D-4868-81E9-69B2F2A30ABE}">
      <dgm:prSet/>
      <dgm:spPr/>
      <dgm:t>
        <a:bodyPr/>
        <a:lstStyle/>
        <a:p>
          <a:endParaRPr lang="cs-CZ"/>
        </a:p>
      </dgm:t>
    </dgm:pt>
    <dgm:pt modelId="{AE7A2F10-5D55-4DE9-AB8A-876D55FA36FC}" type="sibTrans" cxnId="{C359726C-041D-4868-81E9-69B2F2A30ABE}">
      <dgm:prSet/>
      <dgm:spPr/>
      <dgm:t>
        <a:bodyPr/>
        <a:lstStyle/>
        <a:p>
          <a:endParaRPr lang="cs-CZ"/>
        </a:p>
      </dgm:t>
    </dgm:pt>
    <dgm:pt modelId="{762ED4C7-F72D-4236-9CF9-3993A4E8F4A2}">
      <dgm:prSet/>
      <dgm:spPr/>
      <dgm:t>
        <a:bodyPr/>
        <a:lstStyle/>
        <a:p>
          <a:r>
            <a:rPr lang="cs-CZ" b="1" i="0" dirty="0"/>
            <a:t>Operátor zdravotnického operačního střediska</a:t>
          </a:r>
        </a:p>
      </dgm:t>
    </dgm:pt>
    <dgm:pt modelId="{BCD66364-6317-4437-A791-A0D8172CF4E1}" type="parTrans" cxnId="{60071044-2DD4-4F12-8897-333BD64D931A}">
      <dgm:prSet/>
      <dgm:spPr/>
      <dgm:t>
        <a:bodyPr/>
        <a:lstStyle/>
        <a:p>
          <a:endParaRPr lang="cs-CZ"/>
        </a:p>
      </dgm:t>
    </dgm:pt>
    <dgm:pt modelId="{20B86214-137B-41CB-820E-4345AF21A158}" type="sibTrans" cxnId="{60071044-2DD4-4F12-8897-333BD64D931A}">
      <dgm:prSet/>
      <dgm:spPr/>
      <dgm:t>
        <a:bodyPr/>
        <a:lstStyle/>
        <a:p>
          <a:endParaRPr lang="cs-CZ"/>
        </a:p>
      </dgm:t>
    </dgm:pt>
    <dgm:pt modelId="{CC6ACC83-383B-490B-A2DD-0CF2F8CE6967}">
      <dgm:prSet/>
      <dgm:spPr/>
      <dgm:t>
        <a:bodyPr/>
        <a:lstStyle/>
        <a:p>
          <a:r>
            <a:rPr lang="cs-CZ" b="1" i="0" dirty="0"/>
            <a:t>Zdravotnický záchranář pro urgentní medicínu</a:t>
          </a:r>
        </a:p>
      </dgm:t>
    </dgm:pt>
    <dgm:pt modelId="{5582CF28-ED5E-4BDE-A09E-A565B4C5E372}" type="parTrans" cxnId="{6075A282-4ED5-41A5-A932-E366E5BFF9BB}">
      <dgm:prSet/>
      <dgm:spPr/>
      <dgm:t>
        <a:bodyPr/>
        <a:lstStyle/>
        <a:p>
          <a:endParaRPr lang="cs-CZ"/>
        </a:p>
      </dgm:t>
    </dgm:pt>
    <dgm:pt modelId="{8E474447-5C9C-4821-921D-8DA0A4B7CDBB}" type="sibTrans" cxnId="{6075A282-4ED5-41A5-A932-E366E5BFF9BB}">
      <dgm:prSet/>
      <dgm:spPr/>
      <dgm:t>
        <a:bodyPr/>
        <a:lstStyle/>
        <a:p>
          <a:endParaRPr lang="cs-CZ"/>
        </a:p>
      </dgm:t>
    </dgm:pt>
    <dgm:pt modelId="{B5009D04-52F9-4F87-A98D-0186CD42C134}">
      <dgm:prSet/>
      <dgm:spPr/>
      <dgm:t>
        <a:bodyPr/>
        <a:lstStyle/>
        <a:p>
          <a:r>
            <a:rPr lang="cs-CZ" b="1" i="0" dirty="0"/>
            <a:t>Porodní asistentka pro perioperační péči</a:t>
          </a:r>
        </a:p>
      </dgm:t>
    </dgm:pt>
    <dgm:pt modelId="{8E296BDB-076B-4902-B00F-F92FB2DCDBF8}" type="parTrans" cxnId="{4477A14F-56EB-4B7B-B887-01341E9DE1CE}">
      <dgm:prSet/>
      <dgm:spPr/>
      <dgm:t>
        <a:bodyPr/>
        <a:lstStyle/>
        <a:p>
          <a:endParaRPr lang="cs-CZ"/>
        </a:p>
      </dgm:t>
    </dgm:pt>
    <dgm:pt modelId="{E576B0C8-48DA-4625-A80F-DBA565897AB9}" type="sibTrans" cxnId="{4477A14F-56EB-4B7B-B887-01341E9DE1CE}">
      <dgm:prSet/>
      <dgm:spPr/>
      <dgm:t>
        <a:bodyPr/>
        <a:lstStyle/>
        <a:p>
          <a:endParaRPr lang="cs-CZ"/>
        </a:p>
      </dgm:t>
    </dgm:pt>
    <dgm:pt modelId="{2DDCC656-1EF8-4AFB-BF54-4E99B2ECCD29}">
      <dgm:prSet/>
      <dgm:spPr/>
      <dgm:t>
        <a:bodyPr/>
        <a:lstStyle/>
        <a:p>
          <a:r>
            <a:rPr lang="cs-CZ" b="1" i="0" dirty="0"/>
            <a:t>Porodní asistentka pro intenzivní péči</a:t>
          </a:r>
        </a:p>
      </dgm:t>
    </dgm:pt>
    <dgm:pt modelId="{1E47A519-8523-42C5-9111-370551E8EF72}" type="parTrans" cxnId="{78CE3E97-28A4-4755-8CD9-CFAD1F179952}">
      <dgm:prSet/>
      <dgm:spPr/>
      <dgm:t>
        <a:bodyPr/>
        <a:lstStyle/>
        <a:p>
          <a:endParaRPr lang="cs-CZ"/>
        </a:p>
      </dgm:t>
    </dgm:pt>
    <dgm:pt modelId="{57E8663E-EA62-424C-9E2F-D2B23A30003E}" type="sibTrans" cxnId="{78CE3E97-28A4-4755-8CD9-CFAD1F179952}">
      <dgm:prSet/>
      <dgm:spPr/>
      <dgm:t>
        <a:bodyPr/>
        <a:lstStyle/>
        <a:p>
          <a:endParaRPr lang="cs-CZ"/>
        </a:p>
      </dgm:t>
    </dgm:pt>
    <dgm:pt modelId="{8B4DE31C-CD75-4ED3-8270-5CB9D8E5E75F}">
      <dgm:prSet/>
      <dgm:spPr/>
      <dgm:t>
        <a:bodyPr/>
        <a:lstStyle/>
        <a:p>
          <a:r>
            <a:rPr lang="cs-CZ" b="1" i="0" dirty="0"/>
            <a:t>Porodní asistentka pro intenzivní péči v neonatologii</a:t>
          </a:r>
        </a:p>
      </dgm:t>
    </dgm:pt>
    <dgm:pt modelId="{D6AA2F9C-EE63-47DB-B9BA-0EFC6427B07E}" type="parTrans" cxnId="{BC322609-77B9-47CF-9614-66AD4333E84E}">
      <dgm:prSet/>
      <dgm:spPr/>
      <dgm:t>
        <a:bodyPr/>
        <a:lstStyle/>
        <a:p>
          <a:endParaRPr lang="cs-CZ"/>
        </a:p>
      </dgm:t>
    </dgm:pt>
    <dgm:pt modelId="{E9A942E1-5284-4B06-89AF-31A382B9AC33}" type="sibTrans" cxnId="{BC322609-77B9-47CF-9614-66AD4333E84E}">
      <dgm:prSet/>
      <dgm:spPr/>
      <dgm:t>
        <a:bodyPr/>
        <a:lstStyle/>
        <a:p>
          <a:endParaRPr lang="cs-CZ"/>
        </a:p>
      </dgm:t>
    </dgm:pt>
    <dgm:pt modelId="{953A8C9E-76CE-4021-A6A6-B9913ECA0914}">
      <dgm:prSet/>
      <dgm:spPr/>
      <dgm:t>
        <a:bodyPr/>
        <a:lstStyle/>
        <a:p>
          <a:r>
            <a:rPr lang="cs-CZ" b="1" i="0" dirty="0"/>
            <a:t>Porodní asistentka pro komunitní péči</a:t>
          </a:r>
        </a:p>
      </dgm:t>
    </dgm:pt>
    <dgm:pt modelId="{8F25FB6A-873B-4C98-A75F-94C57DF003E7}" type="parTrans" cxnId="{1A6DABC7-1D93-447D-95FA-54DC6678C0A0}">
      <dgm:prSet/>
      <dgm:spPr/>
      <dgm:t>
        <a:bodyPr/>
        <a:lstStyle/>
        <a:p>
          <a:endParaRPr lang="cs-CZ"/>
        </a:p>
      </dgm:t>
    </dgm:pt>
    <dgm:pt modelId="{1390DBE8-0C2F-4364-8152-897D5D0D8508}" type="sibTrans" cxnId="{1A6DABC7-1D93-447D-95FA-54DC6678C0A0}">
      <dgm:prSet/>
      <dgm:spPr/>
      <dgm:t>
        <a:bodyPr/>
        <a:lstStyle/>
        <a:p>
          <a:endParaRPr lang="cs-CZ"/>
        </a:p>
      </dgm:t>
    </dgm:pt>
    <dgm:pt modelId="{B36F5099-0636-4AEA-81E7-4278E15BAC35}">
      <dgm:prSet/>
      <dgm:spPr/>
      <dgm:t>
        <a:bodyPr/>
        <a:lstStyle/>
        <a:p>
          <a:r>
            <a:rPr lang="cs-CZ" b="0" i="0" dirty="0"/>
            <a:t>nejméně tříletého akreditovaného zdravotnického bakalářského studijního oboru pro přípravu porodních asistentek,</a:t>
          </a:r>
          <a:endParaRPr lang="cs-CZ" dirty="0"/>
        </a:p>
      </dgm:t>
    </dgm:pt>
    <dgm:pt modelId="{95C4A5AC-8CF6-4FB3-A31D-0A9A395748BD}" type="parTrans" cxnId="{78AF8EFB-1A70-4397-8BAB-4323C968FE23}">
      <dgm:prSet/>
      <dgm:spPr/>
    </dgm:pt>
    <dgm:pt modelId="{937345C2-27CD-4D25-A980-9722305A03D2}" type="sibTrans" cxnId="{78AF8EFB-1A70-4397-8BAB-4323C968FE23}">
      <dgm:prSet/>
      <dgm:spPr/>
    </dgm:pt>
    <dgm:pt modelId="{B45E07B3-ECF2-4343-B4DC-AFA406F06999}">
      <dgm:prSet/>
      <dgm:spPr/>
      <dgm:t>
        <a:bodyPr/>
        <a:lstStyle/>
        <a:p>
          <a:r>
            <a:rPr lang="cs-CZ" b="0" i="0" dirty="0"/>
            <a:t>akreditovaného zdravotnického bakalářského studijního oboru pro přípravu zdravotnických záchranářů,</a:t>
          </a:r>
          <a:endParaRPr lang="cs-CZ" dirty="0"/>
        </a:p>
      </dgm:t>
    </dgm:pt>
    <dgm:pt modelId="{426EF163-B799-4024-8BAE-CA75D95464D3}" type="parTrans" cxnId="{5774F95B-A743-4C07-BB52-444D2B403908}">
      <dgm:prSet/>
      <dgm:spPr/>
    </dgm:pt>
    <dgm:pt modelId="{C9B81072-7581-4D62-B516-6CBFD0942167}" type="sibTrans" cxnId="{5774F95B-A743-4C07-BB52-444D2B403908}">
      <dgm:prSet/>
      <dgm:spPr/>
    </dgm:pt>
    <dgm:pt modelId="{5CA4F0C0-2B34-4241-8EEF-6DDD46929461}" type="pres">
      <dgm:prSet presAssocID="{002935E4-A92B-48A9-9A3F-9B189184B450}" presName="diagram" presStyleCnt="0">
        <dgm:presLayoutVars>
          <dgm:dir/>
          <dgm:resizeHandles val="exact"/>
        </dgm:presLayoutVars>
      </dgm:prSet>
      <dgm:spPr/>
    </dgm:pt>
    <dgm:pt modelId="{E536374B-12F0-46B8-BA17-3CD4F82BB3AD}" type="pres">
      <dgm:prSet presAssocID="{2820CAA8-9D1F-42A6-B666-0EB89BEFA168}" presName="node" presStyleLbl="node1" presStyleIdx="0" presStyleCnt="2" custScaleX="104094" custScaleY="151108">
        <dgm:presLayoutVars>
          <dgm:bulletEnabled val="1"/>
        </dgm:presLayoutVars>
      </dgm:prSet>
      <dgm:spPr/>
    </dgm:pt>
    <dgm:pt modelId="{B6AA130D-D295-4E99-9C8D-5B39A0F33EA1}" type="pres">
      <dgm:prSet presAssocID="{A30C0DD2-5AFE-4B8C-A5CD-782A1B91C681}" presName="sibTrans" presStyleCnt="0"/>
      <dgm:spPr/>
    </dgm:pt>
    <dgm:pt modelId="{1B15FB8F-732D-4024-BC31-0BE40C3D97CD}" type="pres">
      <dgm:prSet presAssocID="{CFB86EDC-5FF3-4FCA-8FA3-E39C742C9302}" presName="node" presStyleLbl="node1" presStyleIdx="1" presStyleCnt="2" custScaleX="104857" custScaleY="148254">
        <dgm:presLayoutVars>
          <dgm:bulletEnabled val="1"/>
        </dgm:presLayoutVars>
      </dgm:prSet>
      <dgm:spPr/>
    </dgm:pt>
  </dgm:ptLst>
  <dgm:cxnLst>
    <dgm:cxn modelId="{81974A04-0E3B-4542-A796-E2A65027F749}" type="presOf" srcId="{B36F5099-0636-4AEA-81E7-4278E15BAC35}" destId="{E536374B-12F0-46B8-BA17-3CD4F82BB3AD}" srcOrd="0" destOrd="3" presId="urn:microsoft.com/office/officeart/2005/8/layout/default"/>
    <dgm:cxn modelId="{1D83E707-D128-4B07-85A2-EEAB0E6E2F90}" type="presOf" srcId="{953A8C9E-76CE-4021-A6A6-B9913ECA0914}" destId="{1B15FB8F-732D-4024-BC31-0BE40C3D97CD}" srcOrd="0" destOrd="7" presId="urn:microsoft.com/office/officeart/2005/8/layout/default"/>
    <dgm:cxn modelId="{BC322609-77B9-47CF-9614-66AD4333E84E}" srcId="{CFB86EDC-5FF3-4FCA-8FA3-E39C742C9302}" destId="{8B4DE31C-CD75-4ED3-8270-5CB9D8E5E75F}" srcOrd="5" destOrd="0" parTransId="{D6AA2F9C-EE63-47DB-B9BA-0EFC6427B07E}" sibTransId="{E9A942E1-5284-4B06-89AF-31A382B9AC33}"/>
    <dgm:cxn modelId="{5774F95B-A743-4C07-BB52-444D2B403908}" srcId="{2820CAA8-9D1F-42A6-B666-0EB89BEFA168}" destId="{B45E07B3-ECF2-4343-B4DC-AFA406F06999}" srcOrd="1" destOrd="0" parTransId="{426EF163-B799-4024-8BAE-CA75D95464D3}" sibTransId="{C9B81072-7581-4D62-B516-6CBFD0942167}"/>
    <dgm:cxn modelId="{56A42A43-0138-44A0-AF2E-1026D8CD5C9F}" type="presOf" srcId="{2DDCC656-1EF8-4AFB-BF54-4E99B2ECCD29}" destId="{1B15FB8F-732D-4024-BC31-0BE40C3D97CD}" srcOrd="0" destOrd="5" presId="urn:microsoft.com/office/officeart/2005/8/layout/default"/>
    <dgm:cxn modelId="{60071044-2DD4-4F12-8897-333BD64D931A}" srcId="{CFB86EDC-5FF3-4FCA-8FA3-E39C742C9302}" destId="{762ED4C7-F72D-4236-9CF9-3993A4E8F4A2}" srcOrd="1" destOrd="0" parTransId="{BCD66364-6317-4437-A791-A0D8172CF4E1}" sibTransId="{20B86214-137B-41CB-820E-4345AF21A158}"/>
    <dgm:cxn modelId="{A6173168-384D-4C84-9702-AF81385F417B}" type="presOf" srcId="{B45E07B3-ECF2-4343-B4DC-AFA406F06999}" destId="{E536374B-12F0-46B8-BA17-3CD4F82BB3AD}" srcOrd="0" destOrd="2" presId="urn:microsoft.com/office/officeart/2005/8/layout/default"/>
    <dgm:cxn modelId="{AA47FB48-3A52-45DE-8706-1E1F337CBFF0}" type="presOf" srcId="{3ADA4BF8-AD32-4896-9456-65C0420CDA0A}" destId="{1B15FB8F-732D-4024-BC31-0BE40C3D97CD}" srcOrd="0" destOrd="1" presId="urn:microsoft.com/office/officeart/2005/8/layout/default"/>
    <dgm:cxn modelId="{C359726C-041D-4868-81E9-69B2F2A30ABE}" srcId="{CFB86EDC-5FF3-4FCA-8FA3-E39C742C9302}" destId="{3ADA4BF8-AD32-4896-9456-65C0420CDA0A}" srcOrd="0" destOrd="0" parTransId="{7063EF7A-2509-40B3-A63E-6121A08F9BD6}" sibTransId="{AE7A2F10-5D55-4DE9-AB8A-876D55FA36FC}"/>
    <dgm:cxn modelId="{4477A14F-56EB-4B7B-B887-01341E9DE1CE}" srcId="{CFB86EDC-5FF3-4FCA-8FA3-E39C742C9302}" destId="{B5009D04-52F9-4F87-A98D-0186CD42C134}" srcOrd="3" destOrd="0" parTransId="{8E296BDB-076B-4902-B00F-F92FB2DCDBF8}" sibTransId="{E576B0C8-48DA-4625-A80F-DBA565897AB9}"/>
    <dgm:cxn modelId="{5A309A59-2F14-4945-A12C-2ABD43117D68}" type="presOf" srcId="{8B4DE31C-CD75-4ED3-8270-5CB9D8E5E75F}" destId="{1B15FB8F-732D-4024-BC31-0BE40C3D97CD}" srcOrd="0" destOrd="6" presId="urn:microsoft.com/office/officeart/2005/8/layout/default"/>
    <dgm:cxn modelId="{6075A282-4ED5-41A5-A932-E366E5BFF9BB}" srcId="{CFB86EDC-5FF3-4FCA-8FA3-E39C742C9302}" destId="{CC6ACC83-383B-490B-A2DD-0CF2F8CE6967}" srcOrd="2" destOrd="0" parTransId="{5582CF28-ED5E-4BDE-A09E-A565B4C5E372}" sibTransId="{8E474447-5C9C-4821-921D-8DA0A4B7CDBB}"/>
    <dgm:cxn modelId="{BE86138D-029A-47D4-B8B0-00DDB858B2B7}" srcId="{002935E4-A92B-48A9-9A3F-9B189184B450}" destId="{CFB86EDC-5FF3-4FCA-8FA3-E39C742C9302}" srcOrd="1" destOrd="0" parTransId="{CD073DB1-02BC-4F39-BEDE-6B553C1971FE}" sibTransId="{8008EF6E-4ABC-4F17-A2D1-E1CCC8BB40D8}"/>
    <dgm:cxn modelId="{78CE3E97-28A4-4755-8CD9-CFAD1F179952}" srcId="{CFB86EDC-5FF3-4FCA-8FA3-E39C742C9302}" destId="{2DDCC656-1EF8-4AFB-BF54-4E99B2ECCD29}" srcOrd="4" destOrd="0" parTransId="{1E47A519-8523-42C5-9111-370551E8EF72}" sibTransId="{57E8663E-EA62-424C-9E2F-D2B23A30003E}"/>
    <dgm:cxn modelId="{94B3D59D-12F7-42CE-8099-C8539C543E36}" srcId="{002935E4-A92B-48A9-9A3F-9B189184B450}" destId="{2820CAA8-9D1F-42A6-B666-0EB89BEFA168}" srcOrd="0" destOrd="0" parTransId="{F1C48538-0437-4466-ADDE-A1FA380B3AEA}" sibTransId="{A30C0DD2-5AFE-4B8C-A5CD-782A1B91C681}"/>
    <dgm:cxn modelId="{ECC2BAA6-B3C5-4A17-8668-BD18477A4E1D}" type="presOf" srcId="{1F03E84B-1A3A-4A13-8FEB-E34A8665B287}" destId="{E536374B-12F0-46B8-BA17-3CD4F82BB3AD}" srcOrd="0" destOrd="1" presId="urn:microsoft.com/office/officeart/2005/8/layout/default"/>
    <dgm:cxn modelId="{66B3E9AF-4936-4CC1-8B1C-4AE400287997}" type="presOf" srcId="{CFB86EDC-5FF3-4FCA-8FA3-E39C742C9302}" destId="{1B15FB8F-732D-4024-BC31-0BE40C3D97CD}" srcOrd="0" destOrd="0" presId="urn:microsoft.com/office/officeart/2005/8/layout/default"/>
    <dgm:cxn modelId="{19113EB4-5573-4829-9F58-C3DF03F4CE00}" type="presOf" srcId="{B5009D04-52F9-4F87-A98D-0186CD42C134}" destId="{1B15FB8F-732D-4024-BC31-0BE40C3D97CD}" srcOrd="0" destOrd="4" presId="urn:microsoft.com/office/officeart/2005/8/layout/default"/>
    <dgm:cxn modelId="{7D2E9EB5-0CF9-41F5-89EE-9DB05976FD70}" type="presOf" srcId="{762ED4C7-F72D-4236-9CF9-3993A4E8F4A2}" destId="{1B15FB8F-732D-4024-BC31-0BE40C3D97CD}" srcOrd="0" destOrd="2" presId="urn:microsoft.com/office/officeart/2005/8/layout/default"/>
    <dgm:cxn modelId="{1A6DABC7-1D93-447D-95FA-54DC6678C0A0}" srcId="{CFB86EDC-5FF3-4FCA-8FA3-E39C742C9302}" destId="{953A8C9E-76CE-4021-A6A6-B9913ECA0914}" srcOrd="6" destOrd="0" parTransId="{8F25FB6A-873B-4C98-A75F-94C57DF003E7}" sibTransId="{1390DBE8-0C2F-4364-8152-897D5D0D8508}"/>
    <dgm:cxn modelId="{E94105E4-CDC0-49E1-868D-D100C98C8AD8}" type="presOf" srcId="{CC6ACC83-383B-490B-A2DD-0CF2F8CE6967}" destId="{1B15FB8F-732D-4024-BC31-0BE40C3D97CD}" srcOrd="0" destOrd="3" presId="urn:microsoft.com/office/officeart/2005/8/layout/default"/>
    <dgm:cxn modelId="{3DC602E6-FF69-4A11-92A2-0396A82810E6}" type="presOf" srcId="{2820CAA8-9D1F-42A6-B666-0EB89BEFA168}" destId="{E536374B-12F0-46B8-BA17-3CD4F82BB3AD}" srcOrd="0" destOrd="0" presId="urn:microsoft.com/office/officeart/2005/8/layout/default"/>
    <dgm:cxn modelId="{6DBB3EF6-92E4-446D-B360-875844EB2095}" srcId="{2820CAA8-9D1F-42A6-B666-0EB89BEFA168}" destId="{1F03E84B-1A3A-4A13-8FEB-E34A8665B287}" srcOrd="0" destOrd="0" parTransId="{A8589331-8BE8-486A-A556-EA1BC73AC27F}" sibTransId="{7A2BF90E-7EAF-4729-A330-0765DCEA5021}"/>
    <dgm:cxn modelId="{78AF8EFB-1A70-4397-8BAB-4323C968FE23}" srcId="{2820CAA8-9D1F-42A6-B666-0EB89BEFA168}" destId="{B36F5099-0636-4AEA-81E7-4278E15BAC35}" srcOrd="2" destOrd="0" parTransId="{95C4A5AC-8CF6-4FB3-A31D-0A9A395748BD}" sibTransId="{937345C2-27CD-4D25-A980-9722305A03D2}"/>
    <dgm:cxn modelId="{5D1582FD-6891-4FC4-801D-37AA0FD63D8E}" type="presOf" srcId="{002935E4-A92B-48A9-9A3F-9B189184B450}" destId="{5CA4F0C0-2B34-4241-8EEF-6DDD46929461}" srcOrd="0" destOrd="0" presId="urn:microsoft.com/office/officeart/2005/8/layout/default"/>
    <dgm:cxn modelId="{1E72BB4B-D2D1-4B7C-8654-86C6CD19489C}" type="presParOf" srcId="{5CA4F0C0-2B34-4241-8EEF-6DDD46929461}" destId="{E536374B-12F0-46B8-BA17-3CD4F82BB3AD}" srcOrd="0" destOrd="0" presId="urn:microsoft.com/office/officeart/2005/8/layout/default"/>
    <dgm:cxn modelId="{34D45DA4-2B2E-4A1B-8E99-A8F15799655F}" type="presParOf" srcId="{5CA4F0C0-2B34-4241-8EEF-6DDD46929461}" destId="{B6AA130D-D295-4E99-9C8D-5B39A0F33EA1}" srcOrd="1" destOrd="0" presId="urn:microsoft.com/office/officeart/2005/8/layout/default"/>
    <dgm:cxn modelId="{546597AD-6974-4070-9E4B-B4CF94BE7C01}" type="presParOf" srcId="{5CA4F0C0-2B34-4241-8EEF-6DDD46929461}" destId="{1B15FB8F-732D-4024-BC31-0BE40C3D97CD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3214741-AE85-4B56-A330-85A0D0161EBF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4574F57-1787-4000-85F4-CB25CE288188}">
      <dgm:prSet/>
      <dgm:spPr/>
      <dgm:t>
        <a:bodyPr/>
        <a:lstStyle/>
        <a:p>
          <a:r>
            <a:rPr lang="cs-CZ" b="1" dirty="0"/>
            <a:t>a)</a:t>
          </a:r>
          <a:r>
            <a:rPr lang="cs-CZ" dirty="0"/>
            <a:t> </a:t>
          </a:r>
          <a:r>
            <a:rPr lang="cs-CZ" b="0" i="0" dirty="0"/>
            <a:t>monitorovat a hodnotit vitální funkce včetně snímání elektrokardiografického záznamu, průběžného sledování a hodnocení poruch rytmu, vyšetření a monitorování pulzním </a:t>
          </a:r>
          <a:r>
            <a:rPr lang="cs-CZ" b="0" i="0" dirty="0" err="1"/>
            <a:t>oxymetrem</a:t>
          </a:r>
          <a:r>
            <a:rPr lang="cs-CZ" b="0" i="0" dirty="0"/>
            <a:t>,</a:t>
          </a:r>
          <a:endParaRPr lang="en-US" dirty="0"/>
        </a:p>
      </dgm:t>
    </dgm:pt>
    <dgm:pt modelId="{CDC230E4-3434-452A-9645-2F94D789EADB}" type="parTrans" cxnId="{95D89A81-C049-4DE6-A676-1DE7742DADF2}">
      <dgm:prSet/>
      <dgm:spPr/>
      <dgm:t>
        <a:bodyPr/>
        <a:lstStyle/>
        <a:p>
          <a:endParaRPr lang="en-US"/>
        </a:p>
      </dgm:t>
    </dgm:pt>
    <dgm:pt modelId="{251232DD-DE76-49B2-9288-EE86606A8BE8}" type="sibTrans" cxnId="{95D89A81-C049-4DE6-A676-1DE7742DADF2}">
      <dgm:prSet/>
      <dgm:spPr/>
      <dgm:t>
        <a:bodyPr/>
        <a:lstStyle/>
        <a:p>
          <a:endParaRPr lang="en-US"/>
        </a:p>
      </dgm:t>
    </dgm:pt>
    <dgm:pt modelId="{C99D7F21-31F7-4658-A75D-13153E04F6B9}">
      <dgm:prSet/>
      <dgm:spPr/>
      <dgm:t>
        <a:bodyPr/>
        <a:lstStyle/>
        <a:p>
          <a:r>
            <a:rPr lang="cs-CZ" b="0" i="0" dirty="0"/>
            <a:t>b) zahajovat a provádět kardiopulmonální resuscitaci s použitím ručních křísicích vaků, včetně defibrilace srdce elektrickým výbojem po provedení záznamu elektrokardiogramu,</a:t>
          </a:r>
          <a:r>
            <a:rPr lang="cs-CZ" dirty="0"/>
            <a:t>,</a:t>
          </a:r>
          <a:endParaRPr lang="en-US" dirty="0"/>
        </a:p>
      </dgm:t>
    </dgm:pt>
    <dgm:pt modelId="{080DB8F1-844D-403F-B430-10D8A9E42EDC}" type="parTrans" cxnId="{2EC6A05D-91F9-4A03-AF1C-95C212F0A0F6}">
      <dgm:prSet/>
      <dgm:spPr/>
      <dgm:t>
        <a:bodyPr/>
        <a:lstStyle/>
        <a:p>
          <a:endParaRPr lang="en-US"/>
        </a:p>
      </dgm:t>
    </dgm:pt>
    <dgm:pt modelId="{40CFF76B-4699-47A1-8EFD-DFCD2F644DB0}" type="sibTrans" cxnId="{2EC6A05D-91F9-4A03-AF1C-95C212F0A0F6}">
      <dgm:prSet/>
      <dgm:spPr/>
      <dgm:t>
        <a:bodyPr/>
        <a:lstStyle/>
        <a:p>
          <a:endParaRPr lang="en-US"/>
        </a:p>
      </dgm:t>
    </dgm:pt>
    <dgm:pt modelId="{3F4A4291-1B59-4DA3-AAE7-B6DF03483597}">
      <dgm:prSet/>
      <dgm:spPr/>
      <dgm:t>
        <a:bodyPr/>
        <a:lstStyle/>
        <a:p>
          <a:r>
            <a:rPr lang="cs-CZ" b="1" dirty="0"/>
            <a:t>c)</a:t>
          </a:r>
          <a:r>
            <a:rPr lang="cs-CZ" dirty="0"/>
            <a:t> </a:t>
          </a:r>
          <a:r>
            <a:rPr lang="cs-CZ" b="0" i="0" dirty="0"/>
            <a:t>zajišťovat periferní žilní nebo </a:t>
          </a:r>
          <a:r>
            <a:rPr lang="cs-CZ" b="0" i="0" dirty="0" err="1"/>
            <a:t>intraoseální</a:t>
          </a:r>
          <a:r>
            <a:rPr lang="cs-CZ" b="0" i="0" dirty="0"/>
            <a:t> vstup, aplikovat krystaloidní roztoky a provádět nitrožilní aplikaci roztoků glukózy u pacienta s ověřenou hypoglykemií,</a:t>
          </a:r>
          <a:r>
            <a:rPr lang="cs-CZ" dirty="0"/>
            <a:t>,</a:t>
          </a:r>
          <a:endParaRPr lang="en-US" dirty="0"/>
        </a:p>
      </dgm:t>
    </dgm:pt>
    <dgm:pt modelId="{E2E9438C-1039-4AE0-BDC0-BF717A9456A8}" type="parTrans" cxnId="{26E9F5AC-F432-4AE0-8F1F-159FB1E78AFD}">
      <dgm:prSet/>
      <dgm:spPr/>
      <dgm:t>
        <a:bodyPr/>
        <a:lstStyle/>
        <a:p>
          <a:endParaRPr lang="en-US"/>
        </a:p>
      </dgm:t>
    </dgm:pt>
    <dgm:pt modelId="{1DEB9358-3B66-441F-916C-3CD50FC0AB6B}" type="sibTrans" cxnId="{26E9F5AC-F432-4AE0-8F1F-159FB1E78AFD}">
      <dgm:prSet/>
      <dgm:spPr/>
      <dgm:t>
        <a:bodyPr/>
        <a:lstStyle/>
        <a:p>
          <a:endParaRPr lang="en-US"/>
        </a:p>
      </dgm:t>
    </dgm:pt>
    <dgm:pt modelId="{5F97B80A-D69A-4DD9-AB1A-7E80947A6643}">
      <dgm:prSet/>
      <dgm:spPr/>
      <dgm:t>
        <a:bodyPr/>
        <a:lstStyle/>
        <a:p>
          <a:r>
            <a:rPr lang="cs-CZ" b="1" dirty="0"/>
            <a:t>d)</a:t>
          </a:r>
          <a:r>
            <a:rPr lang="cs-CZ" dirty="0"/>
            <a:t> </a:t>
          </a:r>
          <a:r>
            <a:rPr lang="cs-CZ" b="0" i="0" dirty="0"/>
            <a:t>provádět laboratorní vyšetření určená pro neodkladnou péči a hodnotit je</a:t>
          </a:r>
          <a:r>
            <a:rPr lang="cs-CZ" dirty="0"/>
            <a:t>,</a:t>
          </a:r>
          <a:endParaRPr lang="en-US" dirty="0"/>
        </a:p>
      </dgm:t>
    </dgm:pt>
    <dgm:pt modelId="{75FE75EB-E568-4326-BED8-3CDAC4A4DFC8}" type="parTrans" cxnId="{1B85CF01-BF64-46F0-A5CF-44B908E2FDF6}">
      <dgm:prSet/>
      <dgm:spPr/>
      <dgm:t>
        <a:bodyPr/>
        <a:lstStyle/>
        <a:p>
          <a:endParaRPr lang="en-US"/>
        </a:p>
      </dgm:t>
    </dgm:pt>
    <dgm:pt modelId="{140B9F6A-D8C0-4375-BFA5-0B9B76792320}" type="sibTrans" cxnId="{1B85CF01-BF64-46F0-A5CF-44B908E2FDF6}">
      <dgm:prSet/>
      <dgm:spPr/>
      <dgm:t>
        <a:bodyPr/>
        <a:lstStyle/>
        <a:p>
          <a:endParaRPr lang="en-US"/>
        </a:p>
      </dgm:t>
    </dgm:pt>
    <dgm:pt modelId="{4D9C8F93-E41A-4817-A7FA-3A9ACC5046E4}">
      <dgm:prSet/>
      <dgm:spPr/>
      <dgm:t>
        <a:bodyPr/>
        <a:lstStyle/>
        <a:p>
          <a:r>
            <a:rPr lang="cs-CZ" b="1" dirty="0"/>
            <a:t>e)</a:t>
          </a:r>
          <a:r>
            <a:rPr lang="cs-CZ" dirty="0"/>
            <a:t> </a:t>
          </a:r>
          <a:r>
            <a:rPr lang="cs-CZ" b="0" i="0" dirty="0"/>
            <a:t>obsluhovat a udržovat vybavení všech kategorií dopravních prostředků, řídit pozemní dopravní prostředky, a to i v obtížných podmínkách jízdy s využitím výstražných zvukových a světelných zařízení</a:t>
          </a:r>
          <a:endParaRPr lang="en-US" dirty="0"/>
        </a:p>
      </dgm:t>
    </dgm:pt>
    <dgm:pt modelId="{ECB1AAC3-2C29-403C-AF03-9DF9A0D2AEC1}" type="parTrans" cxnId="{A4CB440C-D710-4B2E-A14D-B94DE75EABCE}">
      <dgm:prSet/>
      <dgm:spPr/>
      <dgm:t>
        <a:bodyPr/>
        <a:lstStyle/>
        <a:p>
          <a:endParaRPr lang="en-US"/>
        </a:p>
      </dgm:t>
    </dgm:pt>
    <dgm:pt modelId="{6830826C-E086-42D5-AC1B-3E2B3AD851C9}" type="sibTrans" cxnId="{A4CB440C-D710-4B2E-A14D-B94DE75EABCE}">
      <dgm:prSet/>
      <dgm:spPr/>
      <dgm:t>
        <a:bodyPr/>
        <a:lstStyle/>
        <a:p>
          <a:endParaRPr lang="en-US"/>
        </a:p>
      </dgm:t>
    </dgm:pt>
    <dgm:pt modelId="{89A5AFA3-F666-42A5-9E9A-59471E52A6E8}">
      <dgm:prSet/>
      <dgm:spPr/>
      <dgm:t>
        <a:bodyPr/>
        <a:lstStyle/>
        <a:p>
          <a:r>
            <a:rPr lang="cs-CZ" b="1" dirty="0"/>
            <a:t>f)</a:t>
          </a:r>
          <a:r>
            <a:rPr lang="cs-CZ" dirty="0"/>
            <a:t> </a:t>
          </a:r>
          <a:r>
            <a:rPr lang="cs-CZ" b="0" i="0" dirty="0"/>
            <a:t>provádět první ošetření ran, včetně zástavy krvácení</a:t>
          </a:r>
          <a:endParaRPr lang="en-US" dirty="0"/>
        </a:p>
      </dgm:t>
    </dgm:pt>
    <dgm:pt modelId="{8C01AD4F-3E72-45B5-AEAB-F2CEBEE9DCC5}" type="parTrans" cxnId="{2E881FCD-DB9A-4790-AE74-0C7B2E1DABDF}">
      <dgm:prSet/>
      <dgm:spPr/>
      <dgm:t>
        <a:bodyPr/>
        <a:lstStyle/>
        <a:p>
          <a:endParaRPr lang="en-US"/>
        </a:p>
      </dgm:t>
    </dgm:pt>
    <dgm:pt modelId="{0F841D74-3885-487C-8007-B0F35C0F21FD}" type="sibTrans" cxnId="{2E881FCD-DB9A-4790-AE74-0C7B2E1DABDF}">
      <dgm:prSet/>
      <dgm:spPr/>
      <dgm:t>
        <a:bodyPr/>
        <a:lstStyle/>
        <a:p>
          <a:endParaRPr lang="en-US"/>
        </a:p>
      </dgm:t>
    </dgm:pt>
    <dgm:pt modelId="{CCA79E77-A855-4BD0-80DC-8ABD72E144D2}">
      <dgm:prSet/>
      <dgm:spPr/>
      <dgm:t>
        <a:bodyPr/>
        <a:lstStyle/>
        <a:p>
          <a:r>
            <a:rPr lang="cs-CZ" b="1" dirty="0"/>
            <a:t>g)</a:t>
          </a:r>
          <a:r>
            <a:rPr lang="cs-CZ" dirty="0"/>
            <a:t> </a:t>
          </a:r>
          <a:r>
            <a:rPr lang="cs-CZ" b="0" i="0" dirty="0"/>
            <a:t>zajišťovat nebo provádět bezpečné vyproštění, polohování, imobilizaci, transport pacientů a zajišťovat bezpečnost pacientů během transportu,</a:t>
          </a:r>
          <a:endParaRPr lang="en-US" dirty="0"/>
        </a:p>
      </dgm:t>
    </dgm:pt>
    <dgm:pt modelId="{435ADA85-E086-4204-9ED5-0CFA4682AED6}" type="parTrans" cxnId="{8AC871B0-C551-402E-9CC3-C6BF20D10CD3}">
      <dgm:prSet/>
      <dgm:spPr/>
      <dgm:t>
        <a:bodyPr/>
        <a:lstStyle/>
        <a:p>
          <a:endParaRPr lang="en-US"/>
        </a:p>
      </dgm:t>
    </dgm:pt>
    <dgm:pt modelId="{A886D7C7-5244-4646-B2FC-F99E903BDF8E}" type="sibTrans" cxnId="{8AC871B0-C551-402E-9CC3-C6BF20D10CD3}">
      <dgm:prSet/>
      <dgm:spPr/>
      <dgm:t>
        <a:bodyPr/>
        <a:lstStyle/>
        <a:p>
          <a:endParaRPr lang="en-US"/>
        </a:p>
      </dgm:t>
    </dgm:pt>
    <dgm:pt modelId="{3E0113FA-C9B9-4915-8FEC-B40D423D38D8}" type="pres">
      <dgm:prSet presAssocID="{C3214741-AE85-4B56-A330-85A0D0161EBF}" presName="vert0" presStyleCnt="0">
        <dgm:presLayoutVars>
          <dgm:dir/>
          <dgm:animOne val="branch"/>
          <dgm:animLvl val="lvl"/>
        </dgm:presLayoutVars>
      </dgm:prSet>
      <dgm:spPr/>
    </dgm:pt>
    <dgm:pt modelId="{B1BDBA20-C173-4489-8BCD-91FC5F863953}" type="pres">
      <dgm:prSet presAssocID="{E4574F57-1787-4000-85F4-CB25CE288188}" presName="thickLine" presStyleLbl="alignNode1" presStyleIdx="0" presStyleCnt="7"/>
      <dgm:spPr/>
    </dgm:pt>
    <dgm:pt modelId="{AAE4A507-F7BA-4768-9E83-96D56D9A7EA0}" type="pres">
      <dgm:prSet presAssocID="{E4574F57-1787-4000-85F4-CB25CE288188}" presName="horz1" presStyleCnt="0"/>
      <dgm:spPr/>
    </dgm:pt>
    <dgm:pt modelId="{93F893A4-AE7E-49D9-874D-03876A1FCC75}" type="pres">
      <dgm:prSet presAssocID="{E4574F57-1787-4000-85F4-CB25CE288188}" presName="tx1" presStyleLbl="revTx" presStyleIdx="0" presStyleCnt="7"/>
      <dgm:spPr/>
    </dgm:pt>
    <dgm:pt modelId="{F82C466F-AF1B-46BA-BEA1-8058E64EF802}" type="pres">
      <dgm:prSet presAssocID="{E4574F57-1787-4000-85F4-CB25CE288188}" presName="vert1" presStyleCnt="0"/>
      <dgm:spPr/>
    </dgm:pt>
    <dgm:pt modelId="{E25664D7-4AED-4F00-A968-6BEBEF1E0B85}" type="pres">
      <dgm:prSet presAssocID="{C99D7F21-31F7-4658-A75D-13153E04F6B9}" presName="thickLine" presStyleLbl="alignNode1" presStyleIdx="1" presStyleCnt="7"/>
      <dgm:spPr/>
    </dgm:pt>
    <dgm:pt modelId="{8C1F5711-9CDE-4816-BA59-02EBEA3E85A2}" type="pres">
      <dgm:prSet presAssocID="{C99D7F21-31F7-4658-A75D-13153E04F6B9}" presName="horz1" presStyleCnt="0"/>
      <dgm:spPr/>
    </dgm:pt>
    <dgm:pt modelId="{9E44760A-8646-482E-8815-814D1285FC8F}" type="pres">
      <dgm:prSet presAssocID="{C99D7F21-31F7-4658-A75D-13153E04F6B9}" presName="tx1" presStyleLbl="revTx" presStyleIdx="1" presStyleCnt="7"/>
      <dgm:spPr/>
    </dgm:pt>
    <dgm:pt modelId="{81DDE051-5BAF-4E76-BA5B-C904F6EF505A}" type="pres">
      <dgm:prSet presAssocID="{C99D7F21-31F7-4658-A75D-13153E04F6B9}" presName="vert1" presStyleCnt="0"/>
      <dgm:spPr/>
    </dgm:pt>
    <dgm:pt modelId="{CAFCB037-1579-4AE1-93CD-57A4A060DBC8}" type="pres">
      <dgm:prSet presAssocID="{3F4A4291-1B59-4DA3-AAE7-B6DF03483597}" presName="thickLine" presStyleLbl="alignNode1" presStyleIdx="2" presStyleCnt="7"/>
      <dgm:spPr/>
    </dgm:pt>
    <dgm:pt modelId="{3FA8D393-F2D1-45A5-B96F-6C2CA0D9BFF6}" type="pres">
      <dgm:prSet presAssocID="{3F4A4291-1B59-4DA3-AAE7-B6DF03483597}" presName="horz1" presStyleCnt="0"/>
      <dgm:spPr/>
    </dgm:pt>
    <dgm:pt modelId="{D8F41C16-2C93-4400-A90E-B379A1ADDF87}" type="pres">
      <dgm:prSet presAssocID="{3F4A4291-1B59-4DA3-AAE7-B6DF03483597}" presName="tx1" presStyleLbl="revTx" presStyleIdx="2" presStyleCnt="7"/>
      <dgm:spPr/>
    </dgm:pt>
    <dgm:pt modelId="{F2AB8452-EA3A-4979-84EF-C3DD2ECD295A}" type="pres">
      <dgm:prSet presAssocID="{3F4A4291-1B59-4DA3-AAE7-B6DF03483597}" presName="vert1" presStyleCnt="0"/>
      <dgm:spPr/>
    </dgm:pt>
    <dgm:pt modelId="{1D73123F-B8AD-4DAB-A059-CF9CC72E024D}" type="pres">
      <dgm:prSet presAssocID="{5F97B80A-D69A-4DD9-AB1A-7E80947A6643}" presName="thickLine" presStyleLbl="alignNode1" presStyleIdx="3" presStyleCnt="7"/>
      <dgm:spPr/>
    </dgm:pt>
    <dgm:pt modelId="{7D017FE6-70AD-4DB5-82FA-75E2B0D0EBAA}" type="pres">
      <dgm:prSet presAssocID="{5F97B80A-D69A-4DD9-AB1A-7E80947A6643}" presName="horz1" presStyleCnt="0"/>
      <dgm:spPr/>
    </dgm:pt>
    <dgm:pt modelId="{2AECF441-75FE-4E58-982E-C5F97A3D4E8D}" type="pres">
      <dgm:prSet presAssocID="{5F97B80A-D69A-4DD9-AB1A-7E80947A6643}" presName="tx1" presStyleLbl="revTx" presStyleIdx="3" presStyleCnt="7"/>
      <dgm:spPr/>
    </dgm:pt>
    <dgm:pt modelId="{FC3A797C-29ED-46CE-988A-FDF4560797F9}" type="pres">
      <dgm:prSet presAssocID="{5F97B80A-D69A-4DD9-AB1A-7E80947A6643}" presName="vert1" presStyleCnt="0"/>
      <dgm:spPr/>
    </dgm:pt>
    <dgm:pt modelId="{89C4387A-2D74-4D20-9D0C-A3E48EAD9F53}" type="pres">
      <dgm:prSet presAssocID="{4D9C8F93-E41A-4817-A7FA-3A9ACC5046E4}" presName="thickLine" presStyleLbl="alignNode1" presStyleIdx="4" presStyleCnt="7"/>
      <dgm:spPr/>
    </dgm:pt>
    <dgm:pt modelId="{1CF9E111-1B68-473B-B617-1CD0ADAA0541}" type="pres">
      <dgm:prSet presAssocID="{4D9C8F93-E41A-4817-A7FA-3A9ACC5046E4}" presName="horz1" presStyleCnt="0"/>
      <dgm:spPr/>
    </dgm:pt>
    <dgm:pt modelId="{96D94B5A-45E7-41D1-88E4-2F4B8FB96141}" type="pres">
      <dgm:prSet presAssocID="{4D9C8F93-E41A-4817-A7FA-3A9ACC5046E4}" presName="tx1" presStyleLbl="revTx" presStyleIdx="4" presStyleCnt="7"/>
      <dgm:spPr/>
    </dgm:pt>
    <dgm:pt modelId="{F2ED29EF-1253-41F3-BDBC-3201C53FC237}" type="pres">
      <dgm:prSet presAssocID="{4D9C8F93-E41A-4817-A7FA-3A9ACC5046E4}" presName="vert1" presStyleCnt="0"/>
      <dgm:spPr/>
    </dgm:pt>
    <dgm:pt modelId="{BFB16ADE-21EC-44C0-8F56-1B176B4C6F6A}" type="pres">
      <dgm:prSet presAssocID="{89A5AFA3-F666-42A5-9E9A-59471E52A6E8}" presName="thickLine" presStyleLbl="alignNode1" presStyleIdx="5" presStyleCnt="7"/>
      <dgm:spPr/>
    </dgm:pt>
    <dgm:pt modelId="{1E3D4920-44A2-48D3-9E77-AF8603C7EA3C}" type="pres">
      <dgm:prSet presAssocID="{89A5AFA3-F666-42A5-9E9A-59471E52A6E8}" presName="horz1" presStyleCnt="0"/>
      <dgm:spPr/>
    </dgm:pt>
    <dgm:pt modelId="{460C0AA7-1F11-4338-88B2-525A7DCAA05A}" type="pres">
      <dgm:prSet presAssocID="{89A5AFA3-F666-42A5-9E9A-59471E52A6E8}" presName="tx1" presStyleLbl="revTx" presStyleIdx="5" presStyleCnt="7"/>
      <dgm:spPr/>
    </dgm:pt>
    <dgm:pt modelId="{C9AECA88-DBFF-4F7F-8A4E-0AA0332DC87F}" type="pres">
      <dgm:prSet presAssocID="{89A5AFA3-F666-42A5-9E9A-59471E52A6E8}" presName="vert1" presStyleCnt="0"/>
      <dgm:spPr/>
    </dgm:pt>
    <dgm:pt modelId="{16377BE5-ADB7-4396-9BCF-C0571CC722B7}" type="pres">
      <dgm:prSet presAssocID="{CCA79E77-A855-4BD0-80DC-8ABD72E144D2}" presName="thickLine" presStyleLbl="alignNode1" presStyleIdx="6" presStyleCnt="7"/>
      <dgm:spPr/>
    </dgm:pt>
    <dgm:pt modelId="{4FAB2600-61EB-4668-989E-A64955BD5C7D}" type="pres">
      <dgm:prSet presAssocID="{CCA79E77-A855-4BD0-80DC-8ABD72E144D2}" presName="horz1" presStyleCnt="0"/>
      <dgm:spPr/>
    </dgm:pt>
    <dgm:pt modelId="{57934B1E-C227-476A-9D99-668656E35264}" type="pres">
      <dgm:prSet presAssocID="{CCA79E77-A855-4BD0-80DC-8ABD72E144D2}" presName="tx1" presStyleLbl="revTx" presStyleIdx="6" presStyleCnt="7"/>
      <dgm:spPr/>
    </dgm:pt>
    <dgm:pt modelId="{4FA06CB9-5115-4601-9AE7-179303F869F7}" type="pres">
      <dgm:prSet presAssocID="{CCA79E77-A855-4BD0-80DC-8ABD72E144D2}" presName="vert1" presStyleCnt="0"/>
      <dgm:spPr/>
    </dgm:pt>
  </dgm:ptLst>
  <dgm:cxnLst>
    <dgm:cxn modelId="{1B85CF01-BF64-46F0-A5CF-44B908E2FDF6}" srcId="{C3214741-AE85-4B56-A330-85A0D0161EBF}" destId="{5F97B80A-D69A-4DD9-AB1A-7E80947A6643}" srcOrd="3" destOrd="0" parTransId="{75FE75EB-E568-4326-BED8-3CDAC4A4DFC8}" sibTransId="{140B9F6A-D8C0-4375-BFA5-0B9B76792320}"/>
    <dgm:cxn modelId="{A4CB440C-D710-4B2E-A14D-B94DE75EABCE}" srcId="{C3214741-AE85-4B56-A330-85A0D0161EBF}" destId="{4D9C8F93-E41A-4817-A7FA-3A9ACC5046E4}" srcOrd="4" destOrd="0" parTransId="{ECB1AAC3-2C29-403C-AF03-9DF9A0D2AEC1}" sibTransId="{6830826C-E086-42D5-AC1B-3E2B3AD851C9}"/>
    <dgm:cxn modelId="{A077171C-14DD-49C1-A1E8-0431D046456C}" type="presOf" srcId="{5F97B80A-D69A-4DD9-AB1A-7E80947A6643}" destId="{2AECF441-75FE-4E58-982E-C5F97A3D4E8D}" srcOrd="0" destOrd="0" presId="urn:microsoft.com/office/officeart/2008/layout/LinedList"/>
    <dgm:cxn modelId="{2EC6A05D-91F9-4A03-AF1C-95C212F0A0F6}" srcId="{C3214741-AE85-4B56-A330-85A0D0161EBF}" destId="{C99D7F21-31F7-4658-A75D-13153E04F6B9}" srcOrd="1" destOrd="0" parTransId="{080DB8F1-844D-403F-B430-10D8A9E42EDC}" sibTransId="{40CFF76B-4699-47A1-8EFD-DFCD2F644DB0}"/>
    <dgm:cxn modelId="{BC88404D-DB5F-49FD-8146-753A8BC3BB09}" type="presOf" srcId="{3F4A4291-1B59-4DA3-AAE7-B6DF03483597}" destId="{D8F41C16-2C93-4400-A90E-B379A1ADDF87}" srcOrd="0" destOrd="0" presId="urn:microsoft.com/office/officeart/2008/layout/LinedList"/>
    <dgm:cxn modelId="{B2BD746E-B423-423B-8BF3-E4D0D58DC861}" type="presOf" srcId="{4D9C8F93-E41A-4817-A7FA-3A9ACC5046E4}" destId="{96D94B5A-45E7-41D1-88E4-2F4B8FB96141}" srcOrd="0" destOrd="0" presId="urn:microsoft.com/office/officeart/2008/layout/LinedList"/>
    <dgm:cxn modelId="{9982F471-FA43-42CA-AD81-4D04FE9F755B}" type="presOf" srcId="{E4574F57-1787-4000-85F4-CB25CE288188}" destId="{93F893A4-AE7E-49D9-874D-03876A1FCC75}" srcOrd="0" destOrd="0" presId="urn:microsoft.com/office/officeart/2008/layout/LinedList"/>
    <dgm:cxn modelId="{95D89A81-C049-4DE6-A676-1DE7742DADF2}" srcId="{C3214741-AE85-4B56-A330-85A0D0161EBF}" destId="{E4574F57-1787-4000-85F4-CB25CE288188}" srcOrd="0" destOrd="0" parTransId="{CDC230E4-3434-452A-9645-2F94D789EADB}" sibTransId="{251232DD-DE76-49B2-9288-EE86606A8BE8}"/>
    <dgm:cxn modelId="{26E9F5AC-F432-4AE0-8F1F-159FB1E78AFD}" srcId="{C3214741-AE85-4B56-A330-85A0D0161EBF}" destId="{3F4A4291-1B59-4DA3-AAE7-B6DF03483597}" srcOrd="2" destOrd="0" parTransId="{E2E9438C-1039-4AE0-BDC0-BF717A9456A8}" sibTransId="{1DEB9358-3B66-441F-916C-3CD50FC0AB6B}"/>
    <dgm:cxn modelId="{8AC871B0-C551-402E-9CC3-C6BF20D10CD3}" srcId="{C3214741-AE85-4B56-A330-85A0D0161EBF}" destId="{CCA79E77-A855-4BD0-80DC-8ABD72E144D2}" srcOrd="6" destOrd="0" parTransId="{435ADA85-E086-4204-9ED5-0CFA4682AED6}" sibTransId="{A886D7C7-5244-4646-B2FC-F99E903BDF8E}"/>
    <dgm:cxn modelId="{2E881FCD-DB9A-4790-AE74-0C7B2E1DABDF}" srcId="{C3214741-AE85-4B56-A330-85A0D0161EBF}" destId="{89A5AFA3-F666-42A5-9E9A-59471E52A6E8}" srcOrd="5" destOrd="0" parTransId="{8C01AD4F-3E72-45B5-AEAB-F2CEBEE9DCC5}" sibTransId="{0F841D74-3885-487C-8007-B0F35C0F21FD}"/>
    <dgm:cxn modelId="{CBC723DE-BA1E-4B8D-90B2-875CBE651B20}" type="presOf" srcId="{89A5AFA3-F666-42A5-9E9A-59471E52A6E8}" destId="{460C0AA7-1F11-4338-88B2-525A7DCAA05A}" srcOrd="0" destOrd="0" presId="urn:microsoft.com/office/officeart/2008/layout/LinedList"/>
    <dgm:cxn modelId="{05DD3BE0-F685-4081-9A5D-D6D287E7A33E}" type="presOf" srcId="{C99D7F21-31F7-4658-A75D-13153E04F6B9}" destId="{9E44760A-8646-482E-8815-814D1285FC8F}" srcOrd="0" destOrd="0" presId="urn:microsoft.com/office/officeart/2008/layout/LinedList"/>
    <dgm:cxn modelId="{E21C65F1-FCF3-4C6C-8DA8-BDD34B02D7CC}" type="presOf" srcId="{C3214741-AE85-4B56-A330-85A0D0161EBF}" destId="{3E0113FA-C9B9-4915-8FEC-B40D423D38D8}" srcOrd="0" destOrd="0" presId="urn:microsoft.com/office/officeart/2008/layout/LinedList"/>
    <dgm:cxn modelId="{6B29A9F1-FD17-439B-95F0-90665223694B}" type="presOf" srcId="{CCA79E77-A855-4BD0-80DC-8ABD72E144D2}" destId="{57934B1E-C227-476A-9D99-668656E35264}" srcOrd="0" destOrd="0" presId="urn:microsoft.com/office/officeart/2008/layout/LinedList"/>
    <dgm:cxn modelId="{1BE9810F-3D27-4633-8A1E-1B6CE435727D}" type="presParOf" srcId="{3E0113FA-C9B9-4915-8FEC-B40D423D38D8}" destId="{B1BDBA20-C173-4489-8BCD-91FC5F863953}" srcOrd="0" destOrd="0" presId="urn:microsoft.com/office/officeart/2008/layout/LinedList"/>
    <dgm:cxn modelId="{AD1736C8-C165-488C-9294-ADF1419844B1}" type="presParOf" srcId="{3E0113FA-C9B9-4915-8FEC-B40D423D38D8}" destId="{AAE4A507-F7BA-4768-9E83-96D56D9A7EA0}" srcOrd="1" destOrd="0" presId="urn:microsoft.com/office/officeart/2008/layout/LinedList"/>
    <dgm:cxn modelId="{AB9075E3-BDFD-4AB3-B866-9140F37B1FF4}" type="presParOf" srcId="{AAE4A507-F7BA-4768-9E83-96D56D9A7EA0}" destId="{93F893A4-AE7E-49D9-874D-03876A1FCC75}" srcOrd="0" destOrd="0" presId="urn:microsoft.com/office/officeart/2008/layout/LinedList"/>
    <dgm:cxn modelId="{B888721C-083C-46C1-99CD-96BDA3042B17}" type="presParOf" srcId="{AAE4A507-F7BA-4768-9E83-96D56D9A7EA0}" destId="{F82C466F-AF1B-46BA-BEA1-8058E64EF802}" srcOrd="1" destOrd="0" presId="urn:microsoft.com/office/officeart/2008/layout/LinedList"/>
    <dgm:cxn modelId="{85453889-5614-492D-8073-1084679A0922}" type="presParOf" srcId="{3E0113FA-C9B9-4915-8FEC-B40D423D38D8}" destId="{E25664D7-4AED-4F00-A968-6BEBEF1E0B85}" srcOrd="2" destOrd="0" presId="urn:microsoft.com/office/officeart/2008/layout/LinedList"/>
    <dgm:cxn modelId="{1749AB2A-3E7C-4AAE-8E95-877EB429474E}" type="presParOf" srcId="{3E0113FA-C9B9-4915-8FEC-B40D423D38D8}" destId="{8C1F5711-9CDE-4816-BA59-02EBEA3E85A2}" srcOrd="3" destOrd="0" presId="urn:microsoft.com/office/officeart/2008/layout/LinedList"/>
    <dgm:cxn modelId="{F3492E3A-DB8A-4725-8793-052020D49739}" type="presParOf" srcId="{8C1F5711-9CDE-4816-BA59-02EBEA3E85A2}" destId="{9E44760A-8646-482E-8815-814D1285FC8F}" srcOrd="0" destOrd="0" presId="urn:microsoft.com/office/officeart/2008/layout/LinedList"/>
    <dgm:cxn modelId="{9EBFAFE7-43A4-4B9D-976D-74A52A7C0BBF}" type="presParOf" srcId="{8C1F5711-9CDE-4816-BA59-02EBEA3E85A2}" destId="{81DDE051-5BAF-4E76-BA5B-C904F6EF505A}" srcOrd="1" destOrd="0" presId="urn:microsoft.com/office/officeart/2008/layout/LinedList"/>
    <dgm:cxn modelId="{036CADD5-9D8B-45CA-B820-211D25E18403}" type="presParOf" srcId="{3E0113FA-C9B9-4915-8FEC-B40D423D38D8}" destId="{CAFCB037-1579-4AE1-93CD-57A4A060DBC8}" srcOrd="4" destOrd="0" presId="urn:microsoft.com/office/officeart/2008/layout/LinedList"/>
    <dgm:cxn modelId="{46BAB7F2-09DF-4B17-82AE-097F3D0CACE4}" type="presParOf" srcId="{3E0113FA-C9B9-4915-8FEC-B40D423D38D8}" destId="{3FA8D393-F2D1-45A5-B96F-6C2CA0D9BFF6}" srcOrd="5" destOrd="0" presId="urn:microsoft.com/office/officeart/2008/layout/LinedList"/>
    <dgm:cxn modelId="{7930BBAF-E91C-4379-903B-467F7E5A9F98}" type="presParOf" srcId="{3FA8D393-F2D1-45A5-B96F-6C2CA0D9BFF6}" destId="{D8F41C16-2C93-4400-A90E-B379A1ADDF87}" srcOrd="0" destOrd="0" presId="urn:microsoft.com/office/officeart/2008/layout/LinedList"/>
    <dgm:cxn modelId="{9AB1F3EE-76A1-4610-8587-AF3A2793E359}" type="presParOf" srcId="{3FA8D393-F2D1-45A5-B96F-6C2CA0D9BFF6}" destId="{F2AB8452-EA3A-4979-84EF-C3DD2ECD295A}" srcOrd="1" destOrd="0" presId="urn:microsoft.com/office/officeart/2008/layout/LinedList"/>
    <dgm:cxn modelId="{F1C066A1-3F05-400C-83C1-C84330011117}" type="presParOf" srcId="{3E0113FA-C9B9-4915-8FEC-B40D423D38D8}" destId="{1D73123F-B8AD-4DAB-A059-CF9CC72E024D}" srcOrd="6" destOrd="0" presId="urn:microsoft.com/office/officeart/2008/layout/LinedList"/>
    <dgm:cxn modelId="{93A79633-6333-48A5-BBA3-770A3CE53F5F}" type="presParOf" srcId="{3E0113FA-C9B9-4915-8FEC-B40D423D38D8}" destId="{7D017FE6-70AD-4DB5-82FA-75E2B0D0EBAA}" srcOrd="7" destOrd="0" presId="urn:microsoft.com/office/officeart/2008/layout/LinedList"/>
    <dgm:cxn modelId="{A6FB2775-70B4-467C-84F7-5BBE0E425E24}" type="presParOf" srcId="{7D017FE6-70AD-4DB5-82FA-75E2B0D0EBAA}" destId="{2AECF441-75FE-4E58-982E-C5F97A3D4E8D}" srcOrd="0" destOrd="0" presId="urn:microsoft.com/office/officeart/2008/layout/LinedList"/>
    <dgm:cxn modelId="{75265BDF-F11B-43DD-94E9-1F6AE7F525B4}" type="presParOf" srcId="{7D017FE6-70AD-4DB5-82FA-75E2B0D0EBAA}" destId="{FC3A797C-29ED-46CE-988A-FDF4560797F9}" srcOrd="1" destOrd="0" presId="urn:microsoft.com/office/officeart/2008/layout/LinedList"/>
    <dgm:cxn modelId="{17A0FDD9-4DDD-4430-91AC-62C22F380AB1}" type="presParOf" srcId="{3E0113FA-C9B9-4915-8FEC-B40D423D38D8}" destId="{89C4387A-2D74-4D20-9D0C-A3E48EAD9F53}" srcOrd="8" destOrd="0" presId="urn:microsoft.com/office/officeart/2008/layout/LinedList"/>
    <dgm:cxn modelId="{E78F2492-144A-4FD4-A3AB-4B82D9A5B033}" type="presParOf" srcId="{3E0113FA-C9B9-4915-8FEC-B40D423D38D8}" destId="{1CF9E111-1B68-473B-B617-1CD0ADAA0541}" srcOrd="9" destOrd="0" presId="urn:microsoft.com/office/officeart/2008/layout/LinedList"/>
    <dgm:cxn modelId="{29451271-0C6E-4B2D-B539-AB9A874363A9}" type="presParOf" srcId="{1CF9E111-1B68-473B-B617-1CD0ADAA0541}" destId="{96D94B5A-45E7-41D1-88E4-2F4B8FB96141}" srcOrd="0" destOrd="0" presId="urn:microsoft.com/office/officeart/2008/layout/LinedList"/>
    <dgm:cxn modelId="{777EA109-FE30-4AC9-9ADA-617DBC1509DE}" type="presParOf" srcId="{1CF9E111-1B68-473B-B617-1CD0ADAA0541}" destId="{F2ED29EF-1253-41F3-BDBC-3201C53FC237}" srcOrd="1" destOrd="0" presId="urn:microsoft.com/office/officeart/2008/layout/LinedList"/>
    <dgm:cxn modelId="{7B3FF1D0-55E3-4A73-80E4-9CE9401E9A6D}" type="presParOf" srcId="{3E0113FA-C9B9-4915-8FEC-B40D423D38D8}" destId="{BFB16ADE-21EC-44C0-8F56-1B176B4C6F6A}" srcOrd="10" destOrd="0" presId="urn:microsoft.com/office/officeart/2008/layout/LinedList"/>
    <dgm:cxn modelId="{35305717-FB39-4A9F-97BC-1E9FD019769D}" type="presParOf" srcId="{3E0113FA-C9B9-4915-8FEC-B40D423D38D8}" destId="{1E3D4920-44A2-48D3-9E77-AF8603C7EA3C}" srcOrd="11" destOrd="0" presId="urn:microsoft.com/office/officeart/2008/layout/LinedList"/>
    <dgm:cxn modelId="{5C3C8B76-06BB-44EC-B29D-4AFB816FE6EA}" type="presParOf" srcId="{1E3D4920-44A2-48D3-9E77-AF8603C7EA3C}" destId="{460C0AA7-1F11-4338-88B2-525A7DCAA05A}" srcOrd="0" destOrd="0" presId="urn:microsoft.com/office/officeart/2008/layout/LinedList"/>
    <dgm:cxn modelId="{6381B8E4-315F-4FAE-AAAC-C20FE060DE2A}" type="presParOf" srcId="{1E3D4920-44A2-48D3-9E77-AF8603C7EA3C}" destId="{C9AECA88-DBFF-4F7F-8A4E-0AA0332DC87F}" srcOrd="1" destOrd="0" presId="urn:microsoft.com/office/officeart/2008/layout/LinedList"/>
    <dgm:cxn modelId="{38C9E320-3928-40E2-AC4E-C8181B6F29A8}" type="presParOf" srcId="{3E0113FA-C9B9-4915-8FEC-B40D423D38D8}" destId="{16377BE5-ADB7-4396-9BCF-C0571CC722B7}" srcOrd="12" destOrd="0" presId="urn:microsoft.com/office/officeart/2008/layout/LinedList"/>
    <dgm:cxn modelId="{E0371B40-E2EB-467F-91E0-57A5EC3E774B}" type="presParOf" srcId="{3E0113FA-C9B9-4915-8FEC-B40D423D38D8}" destId="{4FAB2600-61EB-4668-989E-A64955BD5C7D}" srcOrd="13" destOrd="0" presId="urn:microsoft.com/office/officeart/2008/layout/LinedList"/>
    <dgm:cxn modelId="{3C98CE56-1DF6-4109-8682-AC45D5687200}" type="presParOf" srcId="{4FAB2600-61EB-4668-989E-A64955BD5C7D}" destId="{57934B1E-C227-476A-9D99-668656E35264}" srcOrd="0" destOrd="0" presId="urn:microsoft.com/office/officeart/2008/layout/LinedList"/>
    <dgm:cxn modelId="{BF9CC90C-E55B-4BA9-B46C-57B5663E8C21}" type="presParOf" srcId="{4FAB2600-61EB-4668-989E-A64955BD5C7D}" destId="{4FA06CB9-5115-4601-9AE7-179303F869F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3214741-AE85-4B56-A330-85A0D0161EBF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4574F57-1787-4000-85F4-CB25CE288188}">
      <dgm:prSet/>
      <dgm:spPr/>
      <dgm:t>
        <a:bodyPr/>
        <a:lstStyle/>
        <a:p>
          <a:r>
            <a:rPr lang="cs-CZ" b="1" i="0" dirty="0"/>
            <a:t>h</a:t>
          </a:r>
          <a:r>
            <a:rPr lang="cs-CZ" b="0" i="0" dirty="0"/>
            <a:t>) vykonávat v rozsahu své odborné způsobilosti činnosti při řešení následků mimořádných událostí při provádění záchranných a likvidačních prací v rámci integrovaného záchranného systému,</a:t>
          </a:r>
          <a:endParaRPr lang="en-US" dirty="0"/>
        </a:p>
      </dgm:t>
    </dgm:pt>
    <dgm:pt modelId="{CDC230E4-3434-452A-9645-2F94D789EADB}" type="parTrans" cxnId="{95D89A81-C049-4DE6-A676-1DE7742DADF2}">
      <dgm:prSet/>
      <dgm:spPr/>
      <dgm:t>
        <a:bodyPr/>
        <a:lstStyle/>
        <a:p>
          <a:endParaRPr lang="en-US"/>
        </a:p>
      </dgm:t>
    </dgm:pt>
    <dgm:pt modelId="{251232DD-DE76-49B2-9288-EE86606A8BE8}" type="sibTrans" cxnId="{95D89A81-C049-4DE6-A676-1DE7742DADF2}">
      <dgm:prSet/>
      <dgm:spPr/>
      <dgm:t>
        <a:bodyPr/>
        <a:lstStyle/>
        <a:p>
          <a:endParaRPr lang="en-US"/>
        </a:p>
      </dgm:t>
    </dgm:pt>
    <dgm:pt modelId="{C99D7F21-31F7-4658-A75D-13153E04F6B9}">
      <dgm:prSet/>
      <dgm:spPr/>
      <dgm:t>
        <a:bodyPr/>
        <a:lstStyle/>
        <a:p>
          <a:r>
            <a:rPr lang="cs-CZ" b="1" i="0" dirty="0"/>
            <a:t>i)</a:t>
          </a:r>
          <a:r>
            <a:rPr lang="cs-CZ" b="0" i="0" dirty="0"/>
            <a:t> zajišťovat v případě potřeby péči o tělo zemřelého,</a:t>
          </a:r>
          <a:endParaRPr lang="en-US" dirty="0"/>
        </a:p>
      </dgm:t>
    </dgm:pt>
    <dgm:pt modelId="{080DB8F1-844D-403F-B430-10D8A9E42EDC}" type="parTrans" cxnId="{2EC6A05D-91F9-4A03-AF1C-95C212F0A0F6}">
      <dgm:prSet/>
      <dgm:spPr/>
      <dgm:t>
        <a:bodyPr/>
        <a:lstStyle/>
        <a:p>
          <a:endParaRPr lang="en-US"/>
        </a:p>
      </dgm:t>
    </dgm:pt>
    <dgm:pt modelId="{40CFF76B-4699-47A1-8EFD-DFCD2F644DB0}" type="sibTrans" cxnId="{2EC6A05D-91F9-4A03-AF1C-95C212F0A0F6}">
      <dgm:prSet/>
      <dgm:spPr/>
      <dgm:t>
        <a:bodyPr/>
        <a:lstStyle/>
        <a:p>
          <a:endParaRPr lang="en-US"/>
        </a:p>
      </dgm:t>
    </dgm:pt>
    <dgm:pt modelId="{3F4A4291-1B59-4DA3-AAE7-B6DF03483597}">
      <dgm:prSet/>
      <dgm:spPr/>
      <dgm:t>
        <a:bodyPr/>
        <a:lstStyle/>
        <a:p>
          <a:r>
            <a:rPr lang="cs-CZ" b="1" dirty="0"/>
            <a:t>c)</a:t>
          </a:r>
          <a:r>
            <a:rPr lang="cs-CZ" dirty="0"/>
            <a:t> </a:t>
          </a:r>
          <a:r>
            <a:rPr lang="cs-CZ" b="0" i="0" dirty="0"/>
            <a:t>zajišťovat periferní žilní nebo </a:t>
          </a:r>
          <a:r>
            <a:rPr lang="cs-CZ" b="0" i="0" dirty="0" err="1"/>
            <a:t>intraoseální</a:t>
          </a:r>
          <a:r>
            <a:rPr lang="cs-CZ" b="0" i="0" dirty="0"/>
            <a:t> vstup, aplikovat krystaloidní roztoky a provádět nitrožilní aplikaci roztoků glukózy u pacienta s ověřenou hypoglykemií,</a:t>
          </a:r>
          <a:r>
            <a:rPr lang="cs-CZ" dirty="0"/>
            <a:t>,</a:t>
          </a:r>
          <a:endParaRPr lang="en-US" dirty="0"/>
        </a:p>
      </dgm:t>
    </dgm:pt>
    <dgm:pt modelId="{E2E9438C-1039-4AE0-BDC0-BF717A9456A8}" type="parTrans" cxnId="{26E9F5AC-F432-4AE0-8F1F-159FB1E78AFD}">
      <dgm:prSet/>
      <dgm:spPr/>
      <dgm:t>
        <a:bodyPr/>
        <a:lstStyle/>
        <a:p>
          <a:endParaRPr lang="en-US"/>
        </a:p>
      </dgm:t>
    </dgm:pt>
    <dgm:pt modelId="{1DEB9358-3B66-441F-916C-3CD50FC0AB6B}" type="sibTrans" cxnId="{26E9F5AC-F432-4AE0-8F1F-159FB1E78AFD}">
      <dgm:prSet/>
      <dgm:spPr/>
      <dgm:t>
        <a:bodyPr/>
        <a:lstStyle/>
        <a:p>
          <a:endParaRPr lang="en-US"/>
        </a:p>
      </dgm:t>
    </dgm:pt>
    <dgm:pt modelId="{5F97B80A-D69A-4DD9-AB1A-7E80947A6643}">
      <dgm:prSet/>
      <dgm:spPr/>
      <dgm:t>
        <a:bodyPr/>
        <a:lstStyle/>
        <a:p>
          <a:r>
            <a:rPr lang="cs-CZ" b="1" i="0" dirty="0"/>
            <a:t>j)</a:t>
          </a:r>
          <a:r>
            <a:rPr lang="cs-CZ" b="0" i="0" dirty="0"/>
            <a:t> přejímat, kontrolovat a ukládat léčivé přípravky, manipulovat s nimi a zajišťovat jejich dostatečnou zásobu,</a:t>
          </a:r>
          <a:r>
            <a:rPr lang="cs-CZ" dirty="0"/>
            <a:t>,</a:t>
          </a:r>
          <a:endParaRPr lang="en-US" dirty="0"/>
        </a:p>
      </dgm:t>
    </dgm:pt>
    <dgm:pt modelId="{75FE75EB-E568-4326-BED8-3CDAC4A4DFC8}" type="parTrans" cxnId="{1B85CF01-BF64-46F0-A5CF-44B908E2FDF6}">
      <dgm:prSet/>
      <dgm:spPr/>
      <dgm:t>
        <a:bodyPr/>
        <a:lstStyle/>
        <a:p>
          <a:endParaRPr lang="en-US"/>
        </a:p>
      </dgm:t>
    </dgm:pt>
    <dgm:pt modelId="{140B9F6A-D8C0-4375-BFA5-0B9B76792320}" type="sibTrans" cxnId="{1B85CF01-BF64-46F0-A5CF-44B908E2FDF6}">
      <dgm:prSet/>
      <dgm:spPr/>
      <dgm:t>
        <a:bodyPr/>
        <a:lstStyle/>
        <a:p>
          <a:endParaRPr lang="en-US"/>
        </a:p>
      </dgm:t>
    </dgm:pt>
    <dgm:pt modelId="{4D9C8F93-E41A-4817-A7FA-3A9ACC5046E4}">
      <dgm:prSet/>
      <dgm:spPr/>
      <dgm:t>
        <a:bodyPr/>
        <a:lstStyle/>
        <a:p>
          <a:r>
            <a:rPr lang="cs-CZ" b="1" i="0" dirty="0"/>
            <a:t>k)</a:t>
          </a:r>
          <a:r>
            <a:rPr lang="cs-CZ" b="0" i="0" dirty="0"/>
            <a:t> přejímat, kontrolovat a ukládat zdravotnické prostředky a prádlo, manipulovat s nimi a zajišťovat jejich dezinfekci a sterilizaci a jejich dostatečnou zásobu,</a:t>
          </a:r>
          <a:endParaRPr lang="en-US" dirty="0"/>
        </a:p>
      </dgm:t>
    </dgm:pt>
    <dgm:pt modelId="{ECB1AAC3-2C29-403C-AF03-9DF9A0D2AEC1}" type="parTrans" cxnId="{A4CB440C-D710-4B2E-A14D-B94DE75EABCE}">
      <dgm:prSet/>
      <dgm:spPr/>
      <dgm:t>
        <a:bodyPr/>
        <a:lstStyle/>
        <a:p>
          <a:endParaRPr lang="en-US"/>
        </a:p>
      </dgm:t>
    </dgm:pt>
    <dgm:pt modelId="{6830826C-E086-42D5-AC1B-3E2B3AD851C9}" type="sibTrans" cxnId="{A4CB440C-D710-4B2E-A14D-B94DE75EABCE}">
      <dgm:prSet/>
      <dgm:spPr/>
      <dgm:t>
        <a:bodyPr/>
        <a:lstStyle/>
        <a:p>
          <a:endParaRPr lang="en-US"/>
        </a:p>
      </dgm:t>
    </dgm:pt>
    <dgm:pt modelId="{89A5AFA3-F666-42A5-9E9A-59471E52A6E8}">
      <dgm:prSet/>
      <dgm:spPr/>
      <dgm:t>
        <a:bodyPr/>
        <a:lstStyle/>
        <a:p>
          <a:r>
            <a:rPr lang="cs-CZ" b="1" i="0" dirty="0"/>
            <a:t>m)</a:t>
          </a:r>
          <a:r>
            <a:rPr lang="cs-CZ" b="0" i="0" dirty="0"/>
            <a:t> provádět neodkladné výkony v rámci probíhajícího porodu a první ošetření novorozence,</a:t>
          </a:r>
          <a:endParaRPr lang="en-US" dirty="0"/>
        </a:p>
      </dgm:t>
    </dgm:pt>
    <dgm:pt modelId="{8C01AD4F-3E72-45B5-AEAB-F2CEBEE9DCC5}" type="parTrans" cxnId="{2E881FCD-DB9A-4790-AE74-0C7B2E1DABDF}">
      <dgm:prSet/>
      <dgm:spPr/>
      <dgm:t>
        <a:bodyPr/>
        <a:lstStyle/>
        <a:p>
          <a:endParaRPr lang="en-US"/>
        </a:p>
      </dgm:t>
    </dgm:pt>
    <dgm:pt modelId="{0F841D74-3885-487C-8007-B0F35C0F21FD}" type="sibTrans" cxnId="{2E881FCD-DB9A-4790-AE74-0C7B2E1DABDF}">
      <dgm:prSet/>
      <dgm:spPr/>
      <dgm:t>
        <a:bodyPr/>
        <a:lstStyle/>
        <a:p>
          <a:endParaRPr lang="en-US"/>
        </a:p>
      </dgm:t>
    </dgm:pt>
    <dgm:pt modelId="{CCA79E77-A855-4BD0-80DC-8ABD72E144D2}">
      <dgm:prSet/>
      <dgm:spPr/>
      <dgm:t>
        <a:bodyPr/>
        <a:lstStyle/>
        <a:p>
          <a:r>
            <a:rPr lang="cs-CZ" b="1" i="0" dirty="0"/>
            <a:t>n)</a:t>
          </a:r>
          <a:r>
            <a:rPr lang="cs-CZ" b="0" i="0" dirty="0"/>
            <a:t> přijímat, evidovat a vyhodnocovat tísňové výzvy z hlediska závažnosti zdravotního stavu pacienta a podle stupně naléhavosti, zabezpečovat odpovídající způsob jejich řešení za použití telekomunikační a sdělovací techniky,</a:t>
          </a:r>
          <a:endParaRPr lang="en-US" dirty="0"/>
        </a:p>
      </dgm:t>
    </dgm:pt>
    <dgm:pt modelId="{435ADA85-E086-4204-9ED5-0CFA4682AED6}" type="parTrans" cxnId="{8AC871B0-C551-402E-9CC3-C6BF20D10CD3}">
      <dgm:prSet/>
      <dgm:spPr/>
      <dgm:t>
        <a:bodyPr/>
        <a:lstStyle/>
        <a:p>
          <a:endParaRPr lang="en-US"/>
        </a:p>
      </dgm:t>
    </dgm:pt>
    <dgm:pt modelId="{A886D7C7-5244-4646-B2FC-F99E903BDF8E}" type="sibTrans" cxnId="{8AC871B0-C551-402E-9CC3-C6BF20D10CD3}">
      <dgm:prSet/>
      <dgm:spPr/>
      <dgm:t>
        <a:bodyPr/>
        <a:lstStyle/>
        <a:p>
          <a:endParaRPr lang="en-US"/>
        </a:p>
      </dgm:t>
    </dgm:pt>
    <dgm:pt modelId="{3E0113FA-C9B9-4915-8FEC-B40D423D38D8}" type="pres">
      <dgm:prSet presAssocID="{C3214741-AE85-4B56-A330-85A0D0161EBF}" presName="vert0" presStyleCnt="0">
        <dgm:presLayoutVars>
          <dgm:dir/>
          <dgm:animOne val="branch"/>
          <dgm:animLvl val="lvl"/>
        </dgm:presLayoutVars>
      </dgm:prSet>
      <dgm:spPr/>
    </dgm:pt>
    <dgm:pt modelId="{B1BDBA20-C173-4489-8BCD-91FC5F863953}" type="pres">
      <dgm:prSet presAssocID="{E4574F57-1787-4000-85F4-CB25CE288188}" presName="thickLine" presStyleLbl="alignNode1" presStyleIdx="0" presStyleCnt="7"/>
      <dgm:spPr/>
    </dgm:pt>
    <dgm:pt modelId="{AAE4A507-F7BA-4768-9E83-96D56D9A7EA0}" type="pres">
      <dgm:prSet presAssocID="{E4574F57-1787-4000-85F4-CB25CE288188}" presName="horz1" presStyleCnt="0"/>
      <dgm:spPr/>
    </dgm:pt>
    <dgm:pt modelId="{93F893A4-AE7E-49D9-874D-03876A1FCC75}" type="pres">
      <dgm:prSet presAssocID="{E4574F57-1787-4000-85F4-CB25CE288188}" presName="tx1" presStyleLbl="revTx" presStyleIdx="0" presStyleCnt="7"/>
      <dgm:spPr/>
    </dgm:pt>
    <dgm:pt modelId="{F82C466F-AF1B-46BA-BEA1-8058E64EF802}" type="pres">
      <dgm:prSet presAssocID="{E4574F57-1787-4000-85F4-CB25CE288188}" presName="vert1" presStyleCnt="0"/>
      <dgm:spPr/>
    </dgm:pt>
    <dgm:pt modelId="{E25664D7-4AED-4F00-A968-6BEBEF1E0B85}" type="pres">
      <dgm:prSet presAssocID="{C99D7F21-31F7-4658-A75D-13153E04F6B9}" presName="thickLine" presStyleLbl="alignNode1" presStyleIdx="1" presStyleCnt="7"/>
      <dgm:spPr/>
    </dgm:pt>
    <dgm:pt modelId="{8C1F5711-9CDE-4816-BA59-02EBEA3E85A2}" type="pres">
      <dgm:prSet presAssocID="{C99D7F21-31F7-4658-A75D-13153E04F6B9}" presName="horz1" presStyleCnt="0"/>
      <dgm:spPr/>
    </dgm:pt>
    <dgm:pt modelId="{9E44760A-8646-482E-8815-814D1285FC8F}" type="pres">
      <dgm:prSet presAssocID="{C99D7F21-31F7-4658-A75D-13153E04F6B9}" presName="tx1" presStyleLbl="revTx" presStyleIdx="1" presStyleCnt="7"/>
      <dgm:spPr/>
    </dgm:pt>
    <dgm:pt modelId="{81DDE051-5BAF-4E76-BA5B-C904F6EF505A}" type="pres">
      <dgm:prSet presAssocID="{C99D7F21-31F7-4658-A75D-13153E04F6B9}" presName="vert1" presStyleCnt="0"/>
      <dgm:spPr/>
    </dgm:pt>
    <dgm:pt modelId="{CAFCB037-1579-4AE1-93CD-57A4A060DBC8}" type="pres">
      <dgm:prSet presAssocID="{3F4A4291-1B59-4DA3-AAE7-B6DF03483597}" presName="thickLine" presStyleLbl="alignNode1" presStyleIdx="2" presStyleCnt="7"/>
      <dgm:spPr/>
    </dgm:pt>
    <dgm:pt modelId="{3FA8D393-F2D1-45A5-B96F-6C2CA0D9BFF6}" type="pres">
      <dgm:prSet presAssocID="{3F4A4291-1B59-4DA3-AAE7-B6DF03483597}" presName="horz1" presStyleCnt="0"/>
      <dgm:spPr/>
    </dgm:pt>
    <dgm:pt modelId="{D8F41C16-2C93-4400-A90E-B379A1ADDF87}" type="pres">
      <dgm:prSet presAssocID="{3F4A4291-1B59-4DA3-AAE7-B6DF03483597}" presName="tx1" presStyleLbl="revTx" presStyleIdx="2" presStyleCnt="7"/>
      <dgm:spPr/>
    </dgm:pt>
    <dgm:pt modelId="{F2AB8452-EA3A-4979-84EF-C3DD2ECD295A}" type="pres">
      <dgm:prSet presAssocID="{3F4A4291-1B59-4DA3-AAE7-B6DF03483597}" presName="vert1" presStyleCnt="0"/>
      <dgm:spPr/>
    </dgm:pt>
    <dgm:pt modelId="{1D73123F-B8AD-4DAB-A059-CF9CC72E024D}" type="pres">
      <dgm:prSet presAssocID="{5F97B80A-D69A-4DD9-AB1A-7E80947A6643}" presName="thickLine" presStyleLbl="alignNode1" presStyleIdx="3" presStyleCnt="7"/>
      <dgm:spPr/>
    </dgm:pt>
    <dgm:pt modelId="{7D017FE6-70AD-4DB5-82FA-75E2B0D0EBAA}" type="pres">
      <dgm:prSet presAssocID="{5F97B80A-D69A-4DD9-AB1A-7E80947A6643}" presName="horz1" presStyleCnt="0"/>
      <dgm:spPr/>
    </dgm:pt>
    <dgm:pt modelId="{2AECF441-75FE-4E58-982E-C5F97A3D4E8D}" type="pres">
      <dgm:prSet presAssocID="{5F97B80A-D69A-4DD9-AB1A-7E80947A6643}" presName="tx1" presStyleLbl="revTx" presStyleIdx="3" presStyleCnt="7"/>
      <dgm:spPr/>
    </dgm:pt>
    <dgm:pt modelId="{FC3A797C-29ED-46CE-988A-FDF4560797F9}" type="pres">
      <dgm:prSet presAssocID="{5F97B80A-D69A-4DD9-AB1A-7E80947A6643}" presName="vert1" presStyleCnt="0"/>
      <dgm:spPr/>
    </dgm:pt>
    <dgm:pt modelId="{89C4387A-2D74-4D20-9D0C-A3E48EAD9F53}" type="pres">
      <dgm:prSet presAssocID="{4D9C8F93-E41A-4817-A7FA-3A9ACC5046E4}" presName="thickLine" presStyleLbl="alignNode1" presStyleIdx="4" presStyleCnt="7"/>
      <dgm:spPr/>
    </dgm:pt>
    <dgm:pt modelId="{1CF9E111-1B68-473B-B617-1CD0ADAA0541}" type="pres">
      <dgm:prSet presAssocID="{4D9C8F93-E41A-4817-A7FA-3A9ACC5046E4}" presName="horz1" presStyleCnt="0"/>
      <dgm:spPr/>
    </dgm:pt>
    <dgm:pt modelId="{96D94B5A-45E7-41D1-88E4-2F4B8FB96141}" type="pres">
      <dgm:prSet presAssocID="{4D9C8F93-E41A-4817-A7FA-3A9ACC5046E4}" presName="tx1" presStyleLbl="revTx" presStyleIdx="4" presStyleCnt="7"/>
      <dgm:spPr/>
    </dgm:pt>
    <dgm:pt modelId="{F2ED29EF-1253-41F3-BDBC-3201C53FC237}" type="pres">
      <dgm:prSet presAssocID="{4D9C8F93-E41A-4817-A7FA-3A9ACC5046E4}" presName="vert1" presStyleCnt="0"/>
      <dgm:spPr/>
    </dgm:pt>
    <dgm:pt modelId="{BFB16ADE-21EC-44C0-8F56-1B176B4C6F6A}" type="pres">
      <dgm:prSet presAssocID="{89A5AFA3-F666-42A5-9E9A-59471E52A6E8}" presName="thickLine" presStyleLbl="alignNode1" presStyleIdx="5" presStyleCnt="7"/>
      <dgm:spPr/>
    </dgm:pt>
    <dgm:pt modelId="{1E3D4920-44A2-48D3-9E77-AF8603C7EA3C}" type="pres">
      <dgm:prSet presAssocID="{89A5AFA3-F666-42A5-9E9A-59471E52A6E8}" presName="horz1" presStyleCnt="0"/>
      <dgm:spPr/>
    </dgm:pt>
    <dgm:pt modelId="{460C0AA7-1F11-4338-88B2-525A7DCAA05A}" type="pres">
      <dgm:prSet presAssocID="{89A5AFA3-F666-42A5-9E9A-59471E52A6E8}" presName="tx1" presStyleLbl="revTx" presStyleIdx="5" presStyleCnt="7"/>
      <dgm:spPr/>
    </dgm:pt>
    <dgm:pt modelId="{C9AECA88-DBFF-4F7F-8A4E-0AA0332DC87F}" type="pres">
      <dgm:prSet presAssocID="{89A5AFA3-F666-42A5-9E9A-59471E52A6E8}" presName="vert1" presStyleCnt="0"/>
      <dgm:spPr/>
    </dgm:pt>
    <dgm:pt modelId="{16377BE5-ADB7-4396-9BCF-C0571CC722B7}" type="pres">
      <dgm:prSet presAssocID="{CCA79E77-A855-4BD0-80DC-8ABD72E144D2}" presName="thickLine" presStyleLbl="alignNode1" presStyleIdx="6" presStyleCnt="7"/>
      <dgm:spPr/>
    </dgm:pt>
    <dgm:pt modelId="{4FAB2600-61EB-4668-989E-A64955BD5C7D}" type="pres">
      <dgm:prSet presAssocID="{CCA79E77-A855-4BD0-80DC-8ABD72E144D2}" presName="horz1" presStyleCnt="0"/>
      <dgm:spPr/>
    </dgm:pt>
    <dgm:pt modelId="{57934B1E-C227-476A-9D99-668656E35264}" type="pres">
      <dgm:prSet presAssocID="{CCA79E77-A855-4BD0-80DC-8ABD72E144D2}" presName="tx1" presStyleLbl="revTx" presStyleIdx="6" presStyleCnt="7"/>
      <dgm:spPr/>
    </dgm:pt>
    <dgm:pt modelId="{4FA06CB9-5115-4601-9AE7-179303F869F7}" type="pres">
      <dgm:prSet presAssocID="{CCA79E77-A855-4BD0-80DC-8ABD72E144D2}" presName="vert1" presStyleCnt="0"/>
      <dgm:spPr/>
    </dgm:pt>
  </dgm:ptLst>
  <dgm:cxnLst>
    <dgm:cxn modelId="{1B85CF01-BF64-46F0-A5CF-44B908E2FDF6}" srcId="{C3214741-AE85-4B56-A330-85A0D0161EBF}" destId="{5F97B80A-D69A-4DD9-AB1A-7E80947A6643}" srcOrd="3" destOrd="0" parTransId="{75FE75EB-E568-4326-BED8-3CDAC4A4DFC8}" sibTransId="{140B9F6A-D8C0-4375-BFA5-0B9B76792320}"/>
    <dgm:cxn modelId="{A4CB440C-D710-4B2E-A14D-B94DE75EABCE}" srcId="{C3214741-AE85-4B56-A330-85A0D0161EBF}" destId="{4D9C8F93-E41A-4817-A7FA-3A9ACC5046E4}" srcOrd="4" destOrd="0" parTransId="{ECB1AAC3-2C29-403C-AF03-9DF9A0D2AEC1}" sibTransId="{6830826C-E086-42D5-AC1B-3E2B3AD851C9}"/>
    <dgm:cxn modelId="{A077171C-14DD-49C1-A1E8-0431D046456C}" type="presOf" srcId="{5F97B80A-D69A-4DD9-AB1A-7E80947A6643}" destId="{2AECF441-75FE-4E58-982E-C5F97A3D4E8D}" srcOrd="0" destOrd="0" presId="urn:microsoft.com/office/officeart/2008/layout/LinedList"/>
    <dgm:cxn modelId="{2EC6A05D-91F9-4A03-AF1C-95C212F0A0F6}" srcId="{C3214741-AE85-4B56-A330-85A0D0161EBF}" destId="{C99D7F21-31F7-4658-A75D-13153E04F6B9}" srcOrd="1" destOrd="0" parTransId="{080DB8F1-844D-403F-B430-10D8A9E42EDC}" sibTransId="{40CFF76B-4699-47A1-8EFD-DFCD2F644DB0}"/>
    <dgm:cxn modelId="{BC88404D-DB5F-49FD-8146-753A8BC3BB09}" type="presOf" srcId="{3F4A4291-1B59-4DA3-AAE7-B6DF03483597}" destId="{D8F41C16-2C93-4400-A90E-B379A1ADDF87}" srcOrd="0" destOrd="0" presId="urn:microsoft.com/office/officeart/2008/layout/LinedList"/>
    <dgm:cxn modelId="{B2BD746E-B423-423B-8BF3-E4D0D58DC861}" type="presOf" srcId="{4D9C8F93-E41A-4817-A7FA-3A9ACC5046E4}" destId="{96D94B5A-45E7-41D1-88E4-2F4B8FB96141}" srcOrd="0" destOrd="0" presId="urn:microsoft.com/office/officeart/2008/layout/LinedList"/>
    <dgm:cxn modelId="{9982F471-FA43-42CA-AD81-4D04FE9F755B}" type="presOf" srcId="{E4574F57-1787-4000-85F4-CB25CE288188}" destId="{93F893A4-AE7E-49D9-874D-03876A1FCC75}" srcOrd="0" destOrd="0" presId="urn:microsoft.com/office/officeart/2008/layout/LinedList"/>
    <dgm:cxn modelId="{95D89A81-C049-4DE6-A676-1DE7742DADF2}" srcId="{C3214741-AE85-4B56-A330-85A0D0161EBF}" destId="{E4574F57-1787-4000-85F4-CB25CE288188}" srcOrd="0" destOrd="0" parTransId="{CDC230E4-3434-452A-9645-2F94D789EADB}" sibTransId="{251232DD-DE76-49B2-9288-EE86606A8BE8}"/>
    <dgm:cxn modelId="{26E9F5AC-F432-4AE0-8F1F-159FB1E78AFD}" srcId="{C3214741-AE85-4B56-A330-85A0D0161EBF}" destId="{3F4A4291-1B59-4DA3-AAE7-B6DF03483597}" srcOrd="2" destOrd="0" parTransId="{E2E9438C-1039-4AE0-BDC0-BF717A9456A8}" sibTransId="{1DEB9358-3B66-441F-916C-3CD50FC0AB6B}"/>
    <dgm:cxn modelId="{8AC871B0-C551-402E-9CC3-C6BF20D10CD3}" srcId="{C3214741-AE85-4B56-A330-85A0D0161EBF}" destId="{CCA79E77-A855-4BD0-80DC-8ABD72E144D2}" srcOrd="6" destOrd="0" parTransId="{435ADA85-E086-4204-9ED5-0CFA4682AED6}" sibTransId="{A886D7C7-5244-4646-B2FC-F99E903BDF8E}"/>
    <dgm:cxn modelId="{2E881FCD-DB9A-4790-AE74-0C7B2E1DABDF}" srcId="{C3214741-AE85-4B56-A330-85A0D0161EBF}" destId="{89A5AFA3-F666-42A5-9E9A-59471E52A6E8}" srcOrd="5" destOrd="0" parTransId="{8C01AD4F-3E72-45B5-AEAB-F2CEBEE9DCC5}" sibTransId="{0F841D74-3885-487C-8007-B0F35C0F21FD}"/>
    <dgm:cxn modelId="{CBC723DE-BA1E-4B8D-90B2-875CBE651B20}" type="presOf" srcId="{89A5AFA3-F666-42A5-9E9A-59471E52A6E8}" destId="{460C0AA7-1F11-4338-88B2-525A7DCAA05A}" srcOrd="0" destOrd="0" presId="urn:microsoft.com/office/officeart/2008/layout/LinedList"/>
    <dgm:cxn modelId="{05DD3BE0-F685-4081-9A5D-D6D287E7A33E}" type="presOf" srcId="{C99D7F21-31F7-4658-A75D-13153E04F6B9}" destId="{9E44760A-8646-482E-8815-814D1285FC8F}" srcOrd="0" destOrd="0" presId="urn:microsoft.com/office/officeart/2008/layout/LinedList"/>
    <dgm:cxn modelId="{E21C65F1-FCF3-4C6C-8DA8-BDD34B02D7CC}" type="presOf" srcId="{C3214741-AE85-4B56-A330-85A0D0161EBF}" destId="{3E0113FA-C9B9-4915-8FEC-B40D423D38D8}" srcOrd="0" destOrd="0" presId="urn:microsoft.com/office/officeart/2008/layout/LinedList"/>
    <dgm:cxn modelId="{6B29A9F1-FD17-439B-95F0-90665223694B}" type="presOf" srcId="{CCA79E77-A855-4BD0-80DC-8ABD72E144D2}" destId="{57934B1E-C227-476A-9D99-668656E35264}" srcOrd="0" destOrd="0" presId="urn:microsoft.com/office/officeart/2008/layout/LinedList"/>
    <dgm:cxn modelId="{1BE9810F-3D27-4633-8A1E-1B6CE435727D}" type="presParOf" srcId="{3E0113FA-C9B9-4915-8FEC-B40D423D38D8}" destId="{B1BDBA20-C173-4489-8BCD-91FC5F863953}" srcOrd="0" destOrd="0" presId="urn:microsoft.com/office/officeart/2008/layout/LinedList"/>
    <dgm:cxn modelId="{AD1736C8-C165-488C-9294-ADF1419844B1}" type="presParOf" srcId="{3E0113FA-C9B9-4915-8FEC-B40D423D38D8}" destId="{AAE4A507-F7BA-4768-9E83-96D56D9A7EA0}" srcOrd="1" destOrd="0" presId="urn:microsoft.com/office/officeart/2008/layout/LinedList"/>
    <dgm:cxn modelId="{AB9075E3-BDFD-4AB3-B866-9140F37B1FF4}" type="presParOf" srcId="{AAE4A507-F7BA-4768-9E83-96D56D9A7EA0}" destId="{93F893A4-AE7E-49D9-874D-03876A1FCC75}" srcOrd="0" destOrd="0" presId="urn:microsoft.com/office/officeart/2008/layout/LinedList"/>
    <dgm:cxn modelId="{B888721C-083C-46C1-99CD-96BDA3042B17}" type="presParOf" srcId="{AAE4A507-F7BA-4768-9E83-96D56D9A7EA0}" destId="{F82C466F-AF1B-46BA-BEA1-8058E64EF802}" srcOrd="1" destOrd="0" presId="urn:microsoft.com/office/officeart/2008/layout/LinedList"/>
    <dgm:cxn modelId="{85453889-5614-492D-8073-1084679A0922}" type="presParOf" srcId="{3E0113FA-C9B9-4915-8FEC-B40D423D38D8}" destId="{E25664D7-4AED-4F00-A968-6BEBEF1E0B85}" srcOrd="2" destOrd="0" presId="urn:microsoft.com/office/officeart/2008/layout/LinedList"/>
    <dgm:cxn modelId="{1749AB2A-3E7C-4AAE-8E95-877EB429474E}" type="presParOf" srcId="{3E0113FA-C9B9-4915-8FEC-B40D423D38D8}" destId="{8C1F5711-9CDE-4816-BA59-02EBEA3E85A2}" srcOrd="3" destOrd="0" presId="urn:microsoft.com/office/officeart/2008/layout/LinedList"/>
    <dgm:cxn modelId="{F3492E3A-DB8A-4725-8793-052020D49739}" type="presParOf" srcId="{8C1F5711-9CDE-4816-BA59-02EBEA3E85A2}" destId="{9E44760A-8646-482E-8815-814D1285FC8F}" srcOrd="0" destOrd="0" presId="urn:microsoft.com/office/officeart/2008/layout/LinedList"/>
    <dgm:cxn modelId="{9EBFAFE7-43A4-4B9D-976D-74A52A7C0BBF}" type="presParOf" srcId="{8C1F5711-9CDE-4816-BA59-02EBEA3E85A2}" destId="{81DDE051-5BAF-4E76-BA5B-C904F6EF505A}" srcOrd="1" destOrd="0" presId="urn:microsoft.com/office/officeart/2008/layout/LinedList"/>
    <dgm:cxn modelId="{036CADD5-9D8B-45CA-B820-211D25E18403}" type="presParOf" srcId="{3E0113FA-C9B9-4915-8FEC-B40D423D38D8}" destId="{CAFCB037-1579-4AE1-93CD-57A4A060DBC8}" srcOrd="4" destOrd="0" presId="urn:microsoft.com/office/officeart/2008/layout/LinedList"/>
    <dgm:cxn modelId="{46BAB7F2-09DF-4B17-82AE-097F3D0CACE4}" type="presParOf" srcId="{3E0113FA-C9B9-4915-8FEC-B40D423D38D8}" destId="{3FA8D393-F2D1-45A5-B96F-6C2CA0D9BFF6}" srcOrd="5" destOrd="0" presId="urn:microsoft.com/office/officeart/2008/layout/LinedList"/>
    <dgm:cxn modelId="{7930BBAF-E91C-4379-903B-467F7E5A9F98}" type="presParOf" srcId="{3FA8D393-F2D1-45A5-B96F-6C2CA0D9BFF6}" destId="{D8F41C16-2C93-4400-A90E-B379A1ADDF87}" srcOrd="0" destOrd="0" presId="urn:microsoft.com/office/officeart/2008/layout/LinedList"/>
    <dgm:cxn modelId="{9AB1F3EE-76A1-4610-8587-AF3A2793E359}" type="presParOf" srcId="{3FA8D393-F2D1-45A5-B96F-6C2CA0D9BFF6}" destId="{F2AB8452-EA3A-4979-84EF-C3DD2ECD295A}" srcOrd="1" destOrd="0" presId="urn:microsoft.com/office/officeart/2008/layout/LinedList"/>
    <dgm:cxn modelId="{F1C066A1-3F05-400C-83C1-C84330011117}" type="presParOf" srcId="{3E0113FA-C9B9-4915-8FEC-B40D423D38D8}" destId="{1D73123F-B8AD-4DAB-A059-CF9CC72E024D}" srcOrd="6" destOrd="0" presId="urn:microsoft.com/office/officeart/2008/layout/LinedList"/>
    <dgm:cxn modelId="{93A79633-6333-48A5-BBA3-770A3CE53F5F}" type="presParOf" srcId="{3E0113FA-C9B9-4915-8FEC-B40D423D38D8}" destId="{7D017FE6-70AD-4DB5-82FA-75E2B0D0EBAA}" srcOrd="7" destOrd="0" presId="urn:microsoft.com/office/officeart/2008/layout/LinedList"/>
    <dgm:cxn modelId="{A6FB2775-70B4-467C-84F7-5BBE0E425E24}" type="presParOf" srcId="{7D017FE6-70AD-4DB5-82FA-75E2B0D0EBAA}" destId="{2AECF441-75FE-4E58-982E-C5F97A3D4E8D}" srcOrd="0" destOrd="0" presId="urn:microsoft.com/office/officeart/2008/layout/LinedList"/>
    <dgm:cxn modelId="{75265BDF-F11B-43DD-94E9-1F6AE7F525B4}" type="presParOf" srcId="{7D017FE6-70AD-4DB5-82FA-75E2B0D0EBAA}" destId="{FC3A797C-29ED-46CE-988A-FDF4560797F9}" srcOrd="1" destOrd="0" presId="urn:microsoft.com/office/officeart/2008/layout/LinedList"/>
    <dgm:cxn modelId="{17A0FDD9-4DDD-4430-91AC-62C22F380AB1}" type="presParOf" srcId="{3E0113FA-C9B9-4915-8FEC-B40D423D38D8}" destId="{89C4387A-2D74-4D20-9D0C-A3E48EAD9F53}" srcOrd="8" destOrd="0" presId="urn:microsoft.com/office/officeart/2008/layout/LinedList"/>
    <dgm:cxn modelId="{E78F2492-144A-4FD4-A3AB-4B82D9A5B033}" type="presParOf" srcId="{3E0113FA-C9B9-4915-8FEC-B40D423D38D8}" destId="{1CF9E111-1B68-473B-B617-1CD0ADAA0541}" srcOrd="9" destOrd="0" presId="urn:microsoft.com/office/officeart/2008/layout/LinedList"/>
    <dgm:cxn modelId="{29451271-0C6E-4B2D-B539-AB9A874363A9}" type="presParOf" srcId="{1CF9E111-1B68-473B-B617-1CD0ADAA0541}" destId="{96D94B5A-45E7-41D1-88E4-2F4B8FB96141}" srcOrd="0" destOrd="0" presId="urn:microsoft.com/office/officeart/2008/layout/LinedList"/>
    <dgm:cxn modelId="{777EA109-FE30-4AC9-9ADA-617DBC1509DE}" type="presParOf" srcId="{1CF9E111-1B68-473B-B617-1CD0ADAA0541}" destId="{F2ED29EF-1253-41F3-BDBC-3201C53FC237}" srcOrd="1" destOrd="0" presId="urn:microsoft.com/office/officeart/2008/layout/LinedList"/>
    <dgm:cxn modelId="{7B3FF1D0-55E3-4A73-80E4-9CE9401E9A6D}" type="presParOf" srcId="{3E0113FA-C9B9-4915-8FEC-B40D423D38D8}" destId="{BFB16ADE-21EC-44C0-8F56-1B176B4C6F6A}" srcOrd="10" destOrd="0" presId="urn:microsoft.com/office/officeart/2008/layout/LinedList"/>
    <dgm:cxn modelId="{35305717-FB39-4A9F-97BC-1E9FD019769D}" type="presParOf" srcId="{3E0113FA-C9B9-4915-8FEC-B40D423D38D8}" destId="{1E3D4920-44A2-48D3-9E77-AF8603C7EA3C}" srcOrd="11" destOrd="0" presId="urn:microsoft.com/office/officeart/2008/layout/LinedList"/>
    <dgm:cxn modelId="{5C3C8B76-06BB-44EC-B29D-4AFB816FE6EA}" type="presParOf" srcId="{1E3D4920-44A2-48D3-9E77-AF8603C7EA3C}" destId="{460C0AA7-1F11-4338-88B2-525A7DCAA05A}" srcOrd="0" destOrd="0" presId="urn:microsoft.com/office/officeart/2008/layout/LinedList"/>
    <dgm:cxn modelId="{6381B8E4-315F-4FAE-AAAC-C20FE060DE2A}" type="presParOf" srcId="{1E3D4920-44A2-48D3-9E77-AF8603C7EA3C}" destId="{C9AECA88-DBFF-4F7F-8A4E-0AA0332DC87F}" srcOrd="1" destOrd="0" presId="urn:microsoft.com/office/officeart/2008/layout/LinedList"/>
    <dgm:cxn modelId="{38C9E320-3928-40E2-AC4E-C8181B6F29A8}" type="presParOf" srcId="{3E0113FA-C9B9-4915-8FEC-B40D423D38D8}" destId="{16377BE5-ADB7-4396-9BCF-C0571CC722B7}" srcOrd="12" destOrd="0" presId="urn:microsoft.com/office/officeart/2008/layout/LinedList"/>
    <dgm:cxn modelId="{E0371B40-E2EB-467F-91E0-57A5EC3E774B}" type="presParOf" srcId="{3E0113FA-C9B9-4915-8FEC-B40D423D38D8}" destId="{4FAB2600-61EB-4668-989E-A64955BD5C7D}" srcOrd="13" destOrd="0" presId="urn:microsoft.com/office/officeart/2008/layout/LinedList"/>
    <dgm:cxn modelId="{3C98CE56-1DF6-4109-8682-AC45D5687200}" type="presParOf" srcId="{4FAB2600-61EB-4668-989E-A64955BD5C7D}" destId="{57934B1E-C227-476A-9D99-668656E35264}" srcOrd="0" destOrd="0" presId="urn:microsoft.com/office/officeart/2008/layout/LinedList"/>
    <dgm:cxn modelId="{BF9CC90C-E55B-4BA9-B46C-57B5663E8C21}" type="presParOf" srcId="{4FAB2600-61EB-4668-989E-A64955BD5C7D}" destId="{4FA06CB9-5115-4601-9AE7-179303F869F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3214741-AE85-4B56-A330-85A0D0161EBF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4574F57-1787-4000-85F4-CB25CE288188}">
      <dgm:prSet/>
      <dgm:spPr/>
      <dgm:t>
        <a:bodyPr/>
        <a:lstStyle/>
        <a:p>
          <a:r>
            <a:rPr lang="cs-CZ" b="1" i="0" dirty="0"/>
            <a:t>o)</a:t>
          </a:r>
          <a:r>
            <a:rPr lang="cs-CZ" b="0" i="0" dirty="0"/>
            <a:t> provádět telefonní instruktáž k poskytování první pomoci a poskytovat další potřebné rady za použití vhodného psychologického přístupu</a:t>
          </a:r>
          <a:endParaRPr lang="en-US" dirty="0"/>
        </a:p>
      </dgm:t>
    </dgm:pt>
    <dgm:pt modelId="{CDC230E4-3434-452A-9645-2F94D789EADB}" type="parTrans" cxnId="{95D89A81-C049-4DE6-A676-1DE7742DADF2}">
      <dgm:prSet/>
      <dgm:spPr/>
      <dgm:t>
        <a:bodyPr/>
        <a:lstStyle/>
        <a:p>
          <a:endParaRPr lang="en-US"/>
        </a:p>
      </dgm:t>
    </dgm:pt>
    <dgm:pt modelId="{251232DD-DE76-49B2-9288-EE86606A8BE8}" type="sibTrans" cxnId="{95D89A81-C049-4DE6-A676-1DE7742DADF2}">
      <dgm:prSet/>
      <dgm:spPr/>
      <dgm:t>
        <a:bodyPr/>
        <a:lstStyle/>
        <a:p>
          <a:endParaRPr lang="en-US"/>
        </a:p>
      </dgm:t>
    </dgm:pt>
    <dgm:pt modelId="{C99D7F21-31F7-4658-A75D-13153E04F6B9}">
      <dgm:prSet/>
      <dgm:spPr/>
      <dgm:t>
        <a:bodyPr/>
        <a:lstStyle/>
        <a:p>
          <a:r>
            <a:rPr lang="cs-CZ" b="1" i="0" dirty="0"/>
            <a:t>p)</a:t>
          </a:r>
          <a:r>
            <a:rPr lang="cs-CZ" b="0" i="0" dirty="0"/>
            <a:t> zavádět a udržovat inhalační a kyslíkovou terapii.</a:t>
          </a:r>
          <a:endParaRPr lang="en-US" dirty="0"/>
        </a:p>
      </dgm:t>
    </dgm:pt>
    <dgm:pt modelId="{080DB8F1-844D-403F-B430-10D8A9E42EDC}" type="parTrans" cxnId="{2EC6A05D-91F9-4A03-AF1C-95C212F0A0F6}">
      <dgm:prSet/>
      <dgm:spPr/>
      <dgm:t>
        <a:bodyPr/>
        <a:lstStyle/>
        <a:p>
          <a:endParaRPr lang="en-US"/>
        </a:p>
      </dgm:t>
    </dgm:pt>
    <dgm:pt modelId="{40CFF76B-4699-47A1-8EFD-DFCD2F644DB0}" type="sibTrans" cxnId="{2EC6A05D-91F9-4A03-AF1C-95C212F0A0F6}">
      <dgm:prSet/>
      <dgm:spPr/>
      <dgm:t>
        <a:bodyPr/>
        <a:lstStyle/>
        <a:p>
          <a:endParaRPr lang="en-US"/>
        </a:p>
      </dgm:t>
    </dgm:pt>
    <dgm:pt modelId="{3F4A4291-1B59-4DA3-AAE7-B6DF03483597}">
      <dgm:prSet/>
      <dgm:spPr/>
      <dgm:t>
        <a:bodyPr/>
        <a:lstStyle/>
        <a:p>
          <a:endParaRPr lang="en-US" dirty="0"/>
        </a:p>
      </dgm:t>
    </dgm:pt>
    <dgm:pt modelId="{E2E9438C-1039-4AE0-BDC0-BF717A9456A8}" type="parTrans" cxnId="{26E9F5AC-F432-4AE0-8F1F-159FB1E78AFD}">
      <dgm:prSet/>
      <dgm:spPr/>
      <dgm:t>
        <a:bodyPr/>
        <a:lstStyle/>
        <a:p>
          <a:endParaRPr lang="en-US"/>
        </a:p>
      </dgm:t>
    </dgm:pt>
    <dgm:pt modelId="{1DEB9358-3B66-441F-916C-3CD50FC0AB6B}" type="sibTrans" cxnId="{26E9F5AC-F432-4AE0-8F1F-159FB1E78AFD}">
      <dgm:prSet/>
      <dgm:spPr/>
      <dgm:t>
        <a:bodyPr/>
        <a:lstStyle/>
        <a:p>
          <a:endParaRPr lang="en-US"/>
        </a:p>
      </dgm:t>
    </dgm:pt>
    <dgm:pt modelId="{5F97B80A-D69A-4DD9-AB1A-7E80947A6643}">
      <dgm:prSet/>
      <dgm:spPr/>
      <dgm:t>
        <a:bodyPr/>
        <a:lstStyle/>
        <a:p>
          <a:endParaRPr lang="en-US" dirty="0"/>
        </a:p>
      </dgm:t>
    </dgm:pt>
    <dgm:pt modelId="{75FE75EB-E568-4326-BED8-3CDAC4A4DFC8}" type="parTrans" cxnId="{1B85CF01-BF64-46F0-A5CF-44B908E2FDF6}">
      <dgm:prSet/>
      <dgm:spPr/>
      <dgm:t>
        <a:bodyPr/>
        <a:lstStyle/>
        <a:p>
          <a:endParaRPr lang="en-US"/>
        </a:p>
      </dgm:t>
    </dgm:pt>
    <dgm:pt modelId="{140B9F6A-D8C0-4375-BFA5-0B9B76792320}" type="sibTrans" cxnId="{1B85CF01-BF64-46F0-A5CF-44B908E2FDF6}">
      <dgm:prSet/>
      <dgm:spPr/>
      <dgm:t>
        <a:bodyPr/>
        <a:lstStyle/>
        <a:p>
          <a:endParaRPr lang="en-US"/>
        </a:p>
      </dgm:t>
    </dgm:pt>
    <dgm:pt modelId="{4D9C8F93-E41A-4817-A7FA-3A9ACC5046E4}">
      <dgm:prSet/>
      <dgm:spPr/>
      <dgm:t>
        <a:bodyPr/>
        <a:lstStyle/>
        <a:p>
          <a:endParaRPr lang="en-US" dirty="0"/>
        </a:p>
      </dgm:t>
    </dgm:pt>
    <dgm:pt modelId="{ECB1AAC3-2C29-403C-AF03-9DF9A0D2AEC1}" type="parTrans" cxnId="{A4CB440C-D710-4B2E-A14D-B94DE75EABCE}">
      <dgm:prSet/>
      <dgm:spPr/>
      <dgm:t>
        <a:bodyPr/>
        <a:lstStyle/>
        <a:p>
          <a:endParaRPr lang="en-US"/>
        </a:p>
      </dgm:t>
    </dgm:pt>
    <dgm:pt modelId="{6830826C-E086-42D5-AC1B-3E2B3AD851C9}" type="sibTrans" cxnId="{A4CB440C-D710-4B2E-A14D-B94DE75EABCE}">
      <dgm:prSet/>
      <dgm:spPr/>
      <dgm:t>
        <a:bodyPr/>
        <a:lstStyle/>
        <a:p>
          <a:endParaRPr lang="en-US"/>
        </a:p>
      </dgm:t>
    </dgm:pt>
    <dgm:pt modelId="{89A5AFA3-F666-42A5-9E9A-59471E52A6E8}">
      <dgm:prSet/>
      <dgm:spPr/>
      <dgm:t>
        <a:bodyPr/>
        <a:lstStyle/>
        <a:p>
          <a:endParaRPr lang="en-US" dirty="0"/>
        </a:p>
      </dgm:t>
    </dgm:pt>
    <dgm:pt modelId="{8C01AD4F-3E72-45B5-AEAB-F2CEBEE9DCC5}" type="parTrans" cxnId="{2E881FCD-DB9A-4790-AE74-0C7B2E1DABDF}">
      <dgm:prSet/>
      <dgm:spPr/>
      <dgm:t>
        <a:bodyPr/>
        <a:lstStyle/>
        <a:p>
          <a:endParaRPr lang="en-US"/>
        </a:p>
      </dgm:t>
    </dgm:pt>
    <dgm:pt modelId="{0F841D74-3885-487C-8007-B0F35C0F21FD}" type="sibTrans" cxnId="{2E881FCD-DB9A-4790-AE74-0C7B2E1DABDF}">
      <dgm:prSet/>
      <dgm:spPr/>
      <dgm:t>
        <a:bodyPr/>
        <a:lstStyle/>
        <a:p>
          <a:endParaRPr lang="en-US"/>
        </a:p>
      </dgm:t>
    </dgm:pt>
    <dgm:pt modelId="{CCA79E77-A855-4BD0-80DC-8ABD72E144D2}">
      <dgm:prSet/>
      <dgm:spPr/>
      <dgm:t>
        <a:bodyPr/>
        <a:lstStyle/>
        <a:p>
          <a:endParaRPr lang="en-US" dirty="0"/>
        </a:p>
      </dgm:t>
    </dgm:pt>
    <dgm:pt modelId="{435ADA85-E086-4204-9ED5-0CFA4682AED6}" type="parTrans" cxnId="{8AC871B0-C551-402E-9CC3-C6BF20D10CD3}">
      <dgm:prSet/>
      <dgm:spPr/>
      <dgm:t>
        <a:bodyPr/>
        <a:lstStyle/>
        <a:p>
          <a:endParaRPr lang="en-US"/>
        </a:p>
      </dgm:t>
    </dgm:pt>
    <dgm:pt modelId="{A886D7C7-5244-4646-B2FC-F99E903BDF8E}" type="sibTrans" cxnId="{8AC871B0-C551-402E-9CC3-C6BF20D10CD3}">
      <dgm:prSet/>
      <dgm:spPr/>
      <dgm:t>
        <a:bodyPr/>
        <a:lstStyle/>
        <a:p>
          <a:endParaRPr lang="en-US"/>
        </a:p>
      </dgm:t>
    </dgm:pt>
    <dgm:pt modelId="{3E0113FA-C9B9-4915-8FEC-B40D423D38D8}" type="pres">
      <dgm:prSet presAssocID="{C3214741-AE85-4B56-A330-85A0D0161EBF}" presName="vert0" presStyleCnt="0">
        <dgm:presLayoutVars>
          <dgm:dir/>
          <dgm:animOne val="branch"/>
          <dgm:animLvl val="lvl"/>
        </dgm:presLayoutVars>
      </dgm:prSet>
      <dgm:spPr/>
    </dgm:pt>
    <dgm:pt modelId="{B1BDBA20-C173-4489-8BCD-91FC5F863953}" type="pres">
      <dgm:prSet presAssocID="{E4574F57-1787-4000-85F4-CB25CE288188}" presName="thickLine" presStyleLbl="alignNode1" presStyleIdx="0" presStyleCnt="7"/>
      <dgm:spPr/>
    </dgm:pt>
    <dgm:pt modelId="{AAE4A507-F7BA-4768-9E83-96D56D9A7EA0}" type="pres">
      <dgm:prSet presAssocID="{E4574F57-1787-4000-85F4-CB25CE288188}" presName="horz1" presStyleCnt="0"/>
      <dgm:spPr/>
    </dgm:pt>
    <dgm:pt modelId="{93F893A4-AE7E-49D9-874D-03876A1FCC75}" type="pres">
      <dgm:prSet presAssocID="{E4574F57-1787-4000-85F4-CB25CE288188}" presName="tx1" presStyleLbl="revTx" presStyleIdx="0" presStyleCnt="7"/>
      <dgm:spPr/>
    </dgm:pt>
    <dgm:pt modelId="{F82C466F-AF1B-46BA-BEA1-8058E64EF802}" type="pres">
      <dgm:prSet presAssocID="{E4574F57-1787-4000-85F4-CB25CE288188}" presName="vert1" presStyleCnt="0"/>
      <dgm:spPr/>
    </dgm:pt>
    <dgm:pt modelId="{E25664D7-4AED-4F00-A968-6BEBEF1E0B85}" type="pres">
      <dgm:prSet presAssocID="{C99D7F21-31F7-4658-A75D-13153E04F6B9}" presName="thickLine" presStyleLbl="alignNode1" presStyleIdx="1" presStyleCnt="7"/>
      <dgm:spPr/>
    </dgm:pt>
    <dgm:pt modelId="{8C1F5711-9CDE-4816-BA59-02EBEA3E85A2}" type="pres">
      <dgm:prSet presAssocID="{C99D7F21-31F7-4658-A75D-13153E04F6B9}" presName="horz1" presStyleCnt="0"/>
      <dgm:spPr/>
    </dgm:pt>
    <dgm:pt modelId="{9E44760A-8646-482E-8815-814D1285FC8F}" type="pres">
      <dgm:prSet presAssocID="{C99D7F21-31F7-4658-A75D-13153E04F6B9}" presName="tx1" presStyleLbl="revTx" presStyleIdx="1" presStyleCnt="7"/>
      <dgm:spPr/>
    </dgm:pt>
    <dgm:pt modelId="{81DDE051-5BAF-4E76-BA5B-C904F6EF505A}" type="pres">
      <dgm:prSet presAssocID="{C99D7F21-31F7-4658-A75D-13153E04F6B9}" presName="vert1" presStyleCnt="0"/>
      <dgm:spPr/>
    </dgm:pt>
    <dgm:pt modelId="{CAFCB037-1579-4AE1-93CD-57A4A060DBC8}" type="pres">
      <dgm:prSet presAssocID="{3F4A4291-1B59-4DA3-AAE7-B6DF03483597}" presName="thickLine" presStyleLbl="alignNode1" presStyleIdx="2" presStyleCnt="7" custLinFactY="300000" custLinFactNeighborX="3760" custLinFactNeighborY="350410"/>
      <dgm:spPr/>
    </dgm:pt>
    <dgm:pt modelId="{3FA8D393-F2D1-45A5-B96F-6C2CA0D9BFF6}" type="pres">
      <dgm:prSet presAssocID="{3F4A4291-1B59-4DA3-AAE7-B6DF03483597}" presName="horz1" presStyleCnt="0"/>
      <dgm:spPr/>
    </dgm:pt>
    <dgm:pt modelId="{D8F41C16-2C93-4400-A90E-B379A1ADDF87}" type="pres">
      <dgm:prSet presAssocID="{3F4A4291-1B59-4DA3-AAE7-B6DF03483597}" presName="tx1" presStyleLbl="revTx" presStyleIdx="2" presStyleCnt="7"/>
      <dgm:spPr/>
    </dgm:pt>
    <dgm:pt modelId="{F2AB8452-EA3A-4979-84EF-C3DD2ECD295A}" type="pres">
      <dgm:prSet presAssocID="{3F4A4291-1B59-4DA3-AAE7-B6DF03483597}" presName="vert1" presStyleCnt="0"/>
      <dgm:spPr/>
    </dgm:pt>
    <dgm:pt modelId="{1D73123F-B8AD-4DAB-A059-CF9CC72E024D}" type="pres">
      <dgm:prSet presAssocID="{5F97B80A-D69A-4DD9-AB1A-7E80947A6643}" presName="thickLine" presStyleLbl="alignNode1" presStyleIdx="3" presStyleCnt="7"/>
      <dgm:spPr/>
    </dgm:pt>
    <dgm:pt modelId="{7D017FE6-70AD-4DB5-82FA-75E2B0D0EBAA}" type="pres">
      <dgm:prSet presAssocID="{5F97B80A-D69A-4DD9-AB1A-7E80947A6643}" presName="horz1" presStyleCnt="0"/>
      <dgm:spPr/>
    </dgm:pt>
    <dgm:pt modelId="{2AECF441-75FE-4E58-982E-C5F97A3D4E8D}" type="pres">
      <dgm:prSet presAssocID="{5F97B80A-D69A-4DD9-AB1A-7E80947A6643}" presName="tx1" presStyleLbl="revTx" presStyleIdx="3" presStyleCnt="7"/>
      <dgm:spPr/>
    </dgm:pt>
    <dgm:pt modelId="{FC3A797C-29ED-46CE-988A-FDF4560797F9}" type="pres">
      <dgm:prSet presAssocID="{5F97B80A-D69A-4DD9-AB1A-7E80947A6643}" presName="vert1" presStyleCnt="0"/>
      <dgm:spPr/>
    </dgm:pt>
    <dgm:pt modelId="{89C4387A-2D74-4D20-9D0C-A3E48EAD9F53}" type="pres">
      <dgm:prSet presAssocID="{4D9C8F93-E41A-4817-A7FA-3A9ACC5046E4}" presName="thickLine" presStyleLbl="alignNode1" presStyleIdx="4" presStyleCnt="7"/>
      <dgm:spPr/>
    </dgm:pt>
    <dgm:pt modelId="{1CF9E111-1B68-473B-B617-1CD0ADAA0541}" type="pres">
      <dgm:prSet presAssocID="{4D9C8F93-E41A-4817-A7FA-3A9ACC5046E4}" presName="horz1" presStyleCnt="0"/>
      <dgm:spPr/>
    </dgm:pt>
    <dgm:pt modelId="{96D94B5A-45E7-41D1-88E4-2F4B8FB96141}" type="pres">
      <dgm:prSet presAssocID="{4D9C8F93-E41A-4817-A7FA-3A9ACC5046E4}" presName="tx1" presStyleLbl="revTx" presStyleIdx="4" presStyleCnt="7"/>
      <dgm:spPr/>
    </dgm:pt>
    <dgm:pt modelId="{F2ED29EF-1253-41F3-BDBC-3201C53FC237}" type="pres">
      <dgm:prSet presAssocID="{4D9C8F93-E41A-4817-A7FA-3A9ACC5046E4}" presName="vert1" presStyleCnt="0"/>
      <dgm:spPr/>
    </dgm:pt>
    <dgm:pt modelId="{BFB16ADE-21EC-44C0-8F56-1B176B4C6F6A}" type="pres">
      <dgm:prSet presAssocID="{89A5AFA3-F666-42A5-9E9A-59471E52A6E8}" presName="thickLine" presStyleLbl="alignNode1" presStyleIdx="5" presStyleCnt="7"/>
      <dgm:spPr/>
    </dgm:pt>
    <dgm:pt modelId="{1E3D4920-44A2-48D3-9E77-AF8603C7EA3C}" type="pres">
      <dgm:prSet presAssocID="{89A5AFA3-F666-42A5-9E9A-59471E52A6E8}" presName="horz1" presStyleCnt="0"/>
      <dgm:spPr/>
    </dgm:pt>
    <dgm:pt modelId="{460C0AA7-1F11-4338-88B2-525A7DCAA05A}" type="pres">
      <dgm:prSet presAssocID="{89A5AFA3-F666-42A5-9E9A-59471E52A6E8}" presName="tx1" presStyleLbl="revTx" presStyleIdx="5" presStyleCnt="7"/>
      <dgm:spPr/>
    </dgm:pt>
    <dgm:pt modelId="{C9AECA88-DBFF-4F7F-8A4E-0AA0332DC87F}" type="pres">
      <dgm:prSet presAssocID="{89A5AFA3-F666-42A5-9E9A-59471E52A6E8}" presName="vert1" presStyleCnt="0"/>
      <dgm:spPr/>
    </dgm:pt>
    <dgm:pt modelId="{16377BE5-ADB7-4396-9BCF-C0571CC722B7}" type="pres">
      <dgm:prSet presAssocID="{CCA79E77-A855-4BD0-80DC-8ABD72E144D2}" presName="thickLine" presStyleLbl="alignNode1" presStyleIdx="6" presStyleCnt="7"/>
      <dgm:spPr/>
    </dgm:pt>
    <dgm:pt modelId="{4FAB2600-61EB-4668-989E-A64955BD5C7D}" type="pres">
      <dgm:prSet presAssocID="{CCA79E77-A855-4BD0-80DC-8ABD72E144D2}" presName="horz1" presStyleCnt="0"/>
      <dgm:spPr/>
    </dgm:pt>
    <dgm:pt modelId="{57934B1E-C227-476A-9D99-668656E35264}" type="pres">
      <dgm:prSet presAssocID="{CCA79E77-A855-4BD0-80DC-8ABD72E144D2}" presName="tx1" presStyleLbl="revTx" presStyleIdx="6" presStyleCnt="7"/>
      <dgm:spPr/>
    </dgm:pt>
    <dgm:pt modelId="{4FA06CB9-5115-4601-9AE7-179303F869F7}" type="pres">
      <dgm:prSet presAssocID="{CCA79E77-A855-4BD0-80DC-8ABD72E144D2}" presName="vert1" presStyleCnt="0"/>
      <dgm:spPr/>
    </dgm:pt>
  </dgm:ptLst>
  <dgm:cxnLst>
    <dgm:cxn modelId="{1B85CF01-BF64-46F0-A5CF-44B908E2FDF6}" srcId="{C3214741-AE85-4B56-A330-85A0D0161EBF}" destId="{5F97B80A-D69A-4DD9-AB1A-7E80947A6643}" srcOrd="3" destOrd="0" parTransId="{75FE75EB-E568-4326-BED8-3CDAC4A4DFC8}" sibTransId="{140B9F6A-D8C0-4375-BFA5-0B9B76792320}"/>
    <dgm:cxn modelId="{A4CB440C-D710-4B2E-A14D-B94DE75EABCE}" srcId="{C3214741-AE85-4B56-A330-85A0D0161EBF}" destId="{4D9C8F93-E41A-4817-A7FA-3A9ACC5046E4}" srcOrd="4" destOrd="0" parTransId="{ECB1AAC3-2C29-403C-AF03-9DF9A0D2AEC1}" sibTransId="{6830826C-E086-42D5-AC1B-3E2B3AD851C9}"/>
    <dgm:cxn modelId="{A077171C-14DD-49C1-A1E8-0431D046456C}" type="presOf" srcId="{5F97B80A-D69A-4DD9-AB1A-7E80947A6643}" destId="{2AECF441-75FE-4E58-982E-C5F97A3D4E8D}" srcOrd="0" destOrd="0" presId="urn:microsoft.com/office/officeart/2008/layout/LinedList"/>
    <dgm:cxn modelId="{2EC6A05D-91F9-4A03-AF1C-95C212F0A0F6}" srcId="{C3214741-AE85-4B56-A330-85A0D0161EBF}" destId="{C99D7F21-31F7-4658-A75D-13153E04F6B9}" srcOrd="1" destOrd="0" parTransId="{080DB8F1-844D-403F-B430-10D8A9E42EDC}" sibTransId="{40CFF76B-4699-47A1-8EFD-DFCD2F644DB0}"/>
    <dgm:cxn modelId="{BC88404D-DB5F-49FD-8146-753A8BC3BB09}" type="presOf" srcId="{3F4A4291-1B59-4DA3-AAE7-B6DF03483597}" destId="{D8F41C16-2C93-4400-A90E-B379A1ADDF87}" srcOrd="0" destOrd="0" presId="urn:microsoft.com/office/officeart/2008/layout/LinedList"/>
    <dgm:cxn modelId="{B2BD746E-B423-423B-8BF3-E4D0D58DC861}" type="presOf" srcId="{4D9C8F93-E41A-4817-A7FA-3A9ACC5046E4}" destId="{96D94B5A-45E7-41D1-88E4-2F4B8FB96141}" srcOrd="0" destOrd="0" presId="urn:microsoft.com/office/officeart/2008/layout/LinedList"/>
    <dgm:cxn modelId="{9982F471-FA43-42CA-AD81-4D04FE9F755B}" type="presOf" srcId="{E4574F57-1787-4000-85F4-CB25CE288188}" destId="{93F893A4-AE7E-49D9-874D-03876A1FCC75}" srcOrd="0" destOrd="0" presId="urn:microsoft.com/office/officeart/2008/layout/LinedList"/>
    <dgm:cxn modelId="{95D89A81-C049-4DE6-A676-1DE7742DADF2}" srcId="{C3214741-AE85-4B56-A330-85A0D0161EBF}" destId="{E4574F57-1787-4000-85F4-CB25CE288188}" srcOrd="0" destOrd="0" parTransId="{CDC230E4-3434-452A-9645-2F94D789EADB}" sibTransId="{251232DD-DE76-49B2-9288-EE86606A8BE8}"/>
    <dgm:cxn modelId="{26E9F5AC-F432-4AE0-8F1F-159FB1E78AFD}" srcId="{C3214741-AE85-4B56-A330-85A0D0161EBF}" destId="{3F4A4291-1B59-4DA3-AAE7-B6DF03483597}" srcOrd="2" destOrd="0" parTransId="{E2E9438C-1039-4AE0-BDC0-BF717A9456A8}" sibTransId="{1DEB9358-3B66-441F-916C-3CD50FC0AB6B}"/>
    <dgm:cxn modelId="{8AC871B0-C551-402E-9CC3-C6BF20D10CD3}" srcId="{C3214741-AE85-4B56-A330-85A0D0161EBF}" destId="{CCA79E77-A855-4BD0-80DC-8ABD72E144D2}" srcOrd="6" destOrd="0" parTransId="{435ADA85-E086-4204-9ED5-0CFA4682AED6}" sibTransId="{A886D7C7-5244-4646-B2FC-F99E903BDF8E}"/>
    <dgm:cxn modelId="{2E881FCD-DB9A-4790-AE74-0C7B2E1DABDF}" srcId="{C3214741-AE85-4B56-A330-85A0D0161EBF}" destId="{89A5AFA3-F666-42A5-9E9A-59471E52A6E8}" srcOrd="5" destOrd="0" parTransId="{8C01AD4F-3E72-45B5-AEAB-F2CEBEE9DCC5}" sibTransId="{0F841D74-3885-487C-8007-B0F35C0F21FD}"/>
    <dgm:cxn modelId="{CBC723DE-BA1E-4B8D-90B2-875CBE651B20}" type="presOf" srcId="{89A5AFA3-F666-42A5-9E9A-59471E52A6E8}" destId="{460C0AA7-1F11-4338-88B2-525A7DCAA05A}" srcOrd="0" destOrd="0" presId="urn:microsoft.com/office/officeart/2008/layout/LinedList"/>
    <dgm:cxn modelId="{05DD3BE0-F685-4081-9A5D-D6D287E7A33E}" type="presOf" srcId="{C99D7F21-31F7-4658-A75D-13153E04F6B9}" destId="{9E44760A-8646-482E-8815-814D1285FC8F}" srcOrd="0" destOrd="0" presId="urn:microsoft.com/office/officeart/2008/layout/LinedList"/>
    <dgm:cxn modelId="{E21C65F1-FCF3-4C6C-8DA8-BDD34B02D7CC}" type="presOf" srcId="{C3214741-AE85-4B56-A330-85A0D0161EBF}" destId="{3E0113FA-C9B9-4915-8FEC-B40D423D38D8}" srcOrd="0" destOrd="0" presId="urn:microsoft.com/office/officeart/2008/layout/LinedList"/>
    <dgm:cxn modelId="{6B29A9F1-FD17-439B-95F0-90665223694B}" type="presOf" srcId="{CCA79E77-A855-4BD0-80DC-8ABD72E144D2}" destId="{57934B1E-C227-476A-9D99-668656E35264}" srcOrd="0" destOrd="0" presId="urn:microsoft.com/office/officeart/2008/layout/LinedList"/>
    <dgm:cxn modelId="{1BE9810F-3D27-4633-8A1E-1B6CE435727D}" type="presParOf" srcId="{3E0113FA-C9B9-4915-8FEC-B40D423D38D8}" destId="{B1BDBA20-C173-4489-8BCD-91FC5F863953}" srcOrd="0" destOrd="0" presId="urn:microsoft.com/office/officeart/2008/layout/LinedList"/>
    <dgm:cxn modelId="{AD1736C8-C165-488C-9294-ADF1419844B1}" type="presParOf" srcId="{3E0113FA-C9B9-4915-8FEC-B40D423D38D8}" destId="{AAE4A507-F7BA-4768-9E83-96D56D9A7EA0}" srcOrd="1" destOrd="0" presId="urn:microsoft.com/office/officeart/2008/layout/LinedList"/>
    <dgm:cxn modelId="{AB9075E3-BDFD-4AB3-B866-9140F37B1FF4}" type="presParOf" srcId="{AAE4A507-F7BA-4768-9E83-96D56D9A7EA0}" destId="{93F893A4-AE7E-49D9-874D-03876A1FCC75}" srcOrd="0" destOrd="0" presId="urn:microsoft.com/office/officeart/2008/layout/LinedList"/>
    <dgm:cxn modelId="{B888721C-083C-46C1-99CD-96BDA3042B17}" type="presParOf" srcId="{AAE4A507-F7BA-4768-9E83-96D56D9A7EA0}" destId="{F82C466F-AF1B-46BA-BEA1-8058E64EF802}" srcOrd="1" destOrd="0" presId="urn:microsoft.com/office/officeart/2008/layout/LinedList"/>
    <dgm:cxn modelId="{85453889-5614-492D-8073-1084679A0922}" type="presParOf" srcId="{3E0113FA-C9B9-4915-8FEC-B40D423D38D8}" destId="{E25664D7-4AED-4F00-A968-6BEBEF1E0B85}" srcOrd="2" destOrd="0" presId="urn:microsoft.com/office/officeart/2008/layout/LinedList"/>
    <dgm:cxn modelId="{1749AB2A-3E7C-4AAE-8E95-877EB429474E}" type="presParOf" srcId="{3E0113FA-C9B9-4915-8FEC-B40D423D38D8}" destId="{8C1F5711-9CDE-4816-BA59-02EBEA3E85A2}" srcOrd="3" destOrd="0" presId="urn:microsoft.com/office/officeart/2008/layout/LinedList"/>
    <dgm:cxn modelId="{F3492E3A-DB8A-4725-8793-052020D49739}" type="presParOf" srcId="{8C1F5711-9CDE-4816-BA59-02EBEA3E85A2}" destId="{9E44760A-8646-482E-8815-814D1285FC8F}" srcOrd="0" destOrd="0" presId="urn:microsoft.com/office/officeart/2008/layout/LinedList"/>
    <dgm:cxn modelId="{9EBFAFE7-43A4-4B9D-976D-74A52A7C0BBF}" type="presParOf" srcId="{8C1F5711-9CDE-4816-BA59-02EBEA3E85A2}" destId="{81DDE051-5BAF-4E76-BA5B-C904F6EF505A}" srcOrd="1" destOrd="0" presId="urn:microsoft.com/office/officeart/2008/layout/LinedList"/>
    <dgm:cxn modelId="{036CADD5-9D8B-45CA-B820-211D25E18403}" type="presParOf" srcId="{3E0113FA-C9B9-4915-8FEC-B40D423D38D8}" destId="{CAFCB037-1579-4AE1-93CD-57A4A060DBC8}" srcOrd="4" destOrd="0" presId="urn:microsoft.com/office/officeart/2008/layout/LinedList"/>
    <dgm:cxn modelId="{46BAB7F2-09DF-4B17-82AE-097F3D0CACE4}" type="presParOf" srcId="{3E0113FA-C9B9-4915-8FEC-B40D423D38D8}" destId="{3FA8D393-F2D1-45A5-B96F-6C2CA0D9BFF6}" srcOrd="5" destOrd="0" presId="urn:microsoft.com/office/officeart/2008/layout/LinedList"/>
    <dgm:cxn modelId="{7930BBAF-E91C-4379-903B-467F7E5A9F98}" type="presParOf" srcId="{3FA8D393-F2D1-45A5-B96F-6C2CA0D9BFF6}" destId="{D8F41C16-2C93-4400-A90E-B379A1ADDF87}" srcOrd="0" destOrd="0" presId="urn:microsoft.com/office/officeart/2008/layout/LinedList"/>
    <dgm:cxn modelId="{9AB1F3EE-76A1-4610-8587-AF3A2793E359}" type="presParOf" srcId="{3FA8D393-F2D1-45A5-B96F-6C2CA0D9BFF6}" destId="{F2AB8452-EA3A-4979-84EF-C3DD2ECD295A}" srcOrd="1" destOrd="0" presId="urn:microsoft.com/office/officeart/2008/layout/LinedList"/>
    <dgm:cxn modelId="{F1C066A1-3F05-400C-83C1-C84330011117}" type="presParOf" srcId="{3E0113FA-C9B9-4915-8FEC-B40D423D38D8}" destId="{1D73123F-B8AD-4DAB-A059-CF9CC72E024D}" srcOrd="6" destOrd="0" presId="urn:microsoft.com/office/officeart/2008/layout/LinedList"/>
    <dgm:cxn modelId="{93A79633-6333-48A5-BBA3-770A3CE53F5F}" type="presParOf" srcId="{3E0113FA-C9B9-4915-8FEC-B40D423D38D8}" destId="{7D017FE6-70AD-4DB5-82FA-75E2B0D0EBAA}" srcOrd="7" destOrd="0" presId="urn:microsoft.com/office/officeart/2008/layout/LinedList"/>
    <dgm:cxn modelId="{A6FB2775-70B4-467C-84F7-5BBE0E425E24}" type="presParOf" srcId="{7D017FE6-70AD-4DB5-82FA-75E2B0D0EBAA}" destId="{2AECF441-75FE-4E58-982E-C5F97A3D4E8D}" srcOrd="0" destOrd="0" presId="urn:microsoft.com/office/officeart/2008/layout/LinedList"/>
    <dgm:cxn modelId="{75265BDF-F11B-43DD-94E9-1F6AE7F525B4}" type="presParOf" srcId="{7D017FE6-70AD-4DB5-82FA-75E2B0D0EBAA}" destId="{FC3A797C-29ED-46CE-988A-FDF4560797F9}" srcOrd="1" destOrd="0" presId="urn:microsoft.com/office/officeart/2008/layout/LinedList"/>
    <dgm:cxn modelId="{17A0FDD9-4DDD-4430-91AC-62C22F380AB1}" type="presParOf" srcId="{3E0113FA-C9B9-4915-8FEC-B40D423D38D8}" destId="{89C4387A-2D74-4D20-9D0C-A3E48EAD9F53}" srcOrd="8" destOrd="0" presId="urn:microsoft.com/office/officeart/2008/layout/LinedList"/>
    <dgm:cxn modelId="{E78F2492-144A-4FD4-A3AB-4B82D9A5B033}" type="presParOf" srcId="{3E0113FA-C9B9-4915-8FEC-B40D423D38D8}" destId="{1CF9E111-1B68-473B-B617-1CD0ADAA0541}" srcOrd="9" destOrd="0" presId="urn:microsoft.com/office/officeart/2008/layout/LinedList"/>
    <dgm:cxn modelId="{29451271-0C6E-4B2D-B539-AB9A874363A9}" type="presParOf" srcId="{1CF9E111-1B68-473B-B617-1CD0ADAA0541}" destId="{96D94B5A-45E7-41D1-88E4-2F4B8FB96141}" srcOrd="0" destOrd="0" presId="urn:microsoft.com/office/officeart/2008/layout/LinedList"/>
    <dgm:cxn modelId="{777EA109-FE30-4AC9-9ADA-617DBC1509DE}" type="presParOf" srcId="{1CF9E111-1B68-473B-B617-1CD0ADAA0541}" destId="{F2ED29EF-1253-41F3-BDBC-3201C53FC237}" srcOrd="1" destOrd="0" presId="urn:microsoft.com/office/officeart/2008/layout/LinedList"/>
    <dgm:cxn modelId="{7B3FF1D0-55E3-4A73-80E4-9CE9401E9A6D}" type="presParOf" srcId="{3E0113FA-C9B9-4915-8FEC-B40D423D38D8}" destId="{BFB16ADE-21EC-44C0-8F56-1B176B4C6F6A}" srcOrd="10" destOrd="0" presId="urn:microsoft.com/office/officeart/2008/layout/LinedList"/>
    <dgm:cxn modelId="{35305717-FB39-4A9F-97BC-1E9FD019769D}" type="presParOf" srcId="{3E0113FA-C9B9-4915-8FEC-B40D423D38D8}" destId="{1E3D4920-44A2-48D3-9E77-AF8603C7EA3C}" srcOrd="11" destOrd="0" presId="urn:microsoft.com/office/officeart/2008/layout/LinedList"/>
    <dgm:cxn modelId="{5C3C8B76-06BB-44EC-B29D-4AFB816FE6EA}" type="presParOf" srcId="{1E3D4920-44A2-48D3-9E77-AF8603C7EA3C}" destId="{460C0AA7-1F11-4338-88B2-525A7DCAA05A}" srcOrd="0" destOrd="0" presId="urn:microsoft.com/office/officeart/2008/layout/LinedList"/>
    <dgm:cxn modelId="{6381B8E4-315F-4FAE-AAAC-C20FE060DE2A}" type="presParOf" srcId="{1E3D4920-44A2-48D3-9E77-AF8603C7EA3C}" destId="{C9AECA88-DBFF-4F7F-8A4E-0AA0332DC87F}" srcOrd="1" destOrd="0" presId="urn:microsoft.com/office/officeart/2008/layout/LinedList"/>
    <dgm:cxn modelId="{38C9E320-3928-40E2-AC4E-C8181B6F29A8}" type="presParOf" srcId="{3E0113FA-C9B9-4915-8FEC-B40D423D38D8}" destId="{16377BE5-ADB7-4396-9BCF-C0571CC722B7}" srcOrd="12" destOrd="0" presId="urn:microsoft.com/office/officeart/2008/layout/LinedList"/>
    <dgm:cxn modelId="{E0371B40-E2EB-467F-91E0-57A5EC3E774B}" type="presParOf" srcId="{3E0113FA-C9B9-4915-8FEC-B40D423D38D8}" destId="{4FAB2600-61EB-4668-989E-A64955BD5C7D}" srcOrd="13" destOrd="0" presId="urn:microsoft.com/office/officeart/2008/layout/LinedList"/>
    <dgm:cxn modelId="{3C98CE56-1DF6-4109-8682-AC45D5687200}" type="presParOf" srcId="{4FAB2600-61EB-4668-989E-A64955BD5C7D}" destId="{57934B1E-C227-476A-9D99-668656E35264}" srcOrd="0" destOrd="0" presId="urn:microsoft.com/office/officeart/2008/layout/LinedList"/>
    <dgm:cxn modelId="{BF9CC90C-E55B-4BA9-B46C-57B5663E8C21}" type="presParOf" srcId="{4FAB2600-61EB-4668-989E-A64955BD5C7D}" destId="{4FA06CB9-5115-4601-9AE7-179303F869F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3214741-AE85-4B56-A330-85A0D0161EBF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4574F57-1787-4000-85F4-CB25CE288188}">
      <dgm:prSet/>
      <dgm:spPr/>
      <dgm:t>
        <a:bodyPr/>
        <a:lstStyle/>
        <a:p>
          <a:r>
            <a:rPr lang="cs-CZ" b="1" i="0"/>
            <a:t>a)</a:t>
          </a:r>
          <a:r>
            <a:rPr lang="cs-CZ" b="0" i="0"/>
            <a:t> zajišťovat dýchací cesty dostupnými pomůckami, zavádět a udržovat inhalační kyslíkovou terapii, zajišťovat přístrojovou ventilaci s parametry určenými lékařem, pečovat o dýchací cesty pacientů i při umělé plicní ventilaci,</a:t>
          </a:r>
          <a:endParaRPr lang="en-US" dirty="0"/>
        </a:p>
      </dgm:t>
    </dgm:pt>
    <dgm:pt modelId="{CDC230E4-3434-452A-9645-2F94D789EADB}" type="parTrans" cxnId="{95D89A81-C049-4DE6-A676-1DE7742DADF2}">
      <dgm:prSet/>
      <dgm:spPr/>
      <dgm:t>
        <a:bodyPr/>
        <a:lstStyle/>
        <a:p>
          <a:endParaRPr lang="en-US"/>
        </a:p>
      </dgm:t>
    </dgm:pt>
    <dgm:pt modelId="{251232DD-DE76-49B2-9288-EE86606A8BE8}" type="sibTrans" cxnId="{95D89A81-C049-4DE6-A676-1DE7742DADF2}">
      <dgm:prSet/>
      <dgm:spPr/>
      <dgm:t>
        <a:bodyPr/>
        <a:lstStyle/>
        <a:p>
          <a:endParaRPr lang="en-US"/>
        </a:p>
      </dgm:t>
    </dgm:pt>
    <dgm:pt modelId="{B6F22C37-A332-42A0-B802-77C7E748B74C}">
      <dgm:prSet/>
      <dgm:spPr/>
      <dgm:t>
        <a:bodyPr/>
        <a:lstStyle/>
        <a:p>
          <a:r>
            <a:rPr lang="cs-CZ" b="1" i="0" dirty="0"/>
            <a:t>b)</a:t>
          </a:r>
          <a:r>
            <a:rPr lang="cs-CZ" b="0" i="0" dirty="0"/>
            <a:t> podávat léčivé přípravky, včetně krevních derivátů,</a:t>
          </a:r>
        </a:p>
      </dgm:t>
    </dgm:pt>
    <dgm:pt modelId="{5F115ACA-4758-42BD-A9BA-1DBAD831B4B2}" type="parTrans" cxnId="{FE3C3B4B-6030-44EC-AFCF-D3FEFE28476C}">
      <dgm:prSet/>
      <dgm:spPr/>
      <dgm:t>
        <a:bodyPr/>
        <a:lstStyle/>
        <a:p>
          <a:endParaRPr lang="cs-CZ"/>
        </a:p>
      </dgm:t>
    </dgm:pt>
    <dgm:pt modelId="{D7FE624C-58A3-47EA-8E62-8188859EF355}" type="sibTrans" cxnId="{FE3C3B4B-6030-44EC-AFCF-D3FEFE28476C}">
      <dgm:prSet/>
      <dgm:spPr/>
      <dgm:t>
        <a:bodyPr/>
        <a:lstStyle/>
        <a:p>
          <a:endParaRPr lang="cs-CZ"/>
        </a:p>
      </dgm:t>
    </dgm:pt>
    <dgm:pt modelId="{C43D29A2-AA71-4BE0-840E-D300229B0C36}">
      <dgm:prSet/>
      <dgm:spPr/>
      <dgm:t>
        <a:bodyPr/>
        <a:lstStyle/>
        <a:p>
          <a:r>
            <a:rPr lang="cs-CZ" b="1" i="0" dirty="0"/>
            <a:t>c)</a:t>
          </a:r>
          <a:r>
            <a:rPr lang="cs-CZ" b="0" i="0" dirty="0"/>
            <a:t> asistovat při zahájení aplikace transfuzních přípravků a ošetřovat pacienta v průběhu aplikace a ukončovat ji,</a:t>
          </a:r>
        </a:p>
      </dgm:t>
    </dgm:pt>
    <dgm:pt modelId="{22517686-13AD-4874-82F1-35ACA35FB0B4}" type="parTrans" cxnId="{BB21F878-DCD3-4B57-B96E-C43AD7D89723}">
      <dgm:prSet/>
      <dgm:spPr/>
      <dgm:t>
        <a:bodyPr/>
        <a:lstStyle/>
        <a:p>
          <a:endParaRPr lang="cs-CZ"/>
        </a:p>
      </dgm:t>
    </dgm:pt>
    <dgm:pt modelId="{C5A82780-0FDB-468A-B687-EDB48FE9B6A9}" type="sibTrans" cxnId="{BB21F878-DCD3-4B57-B96E-C43AD7D89723}">
      <dgm:prSet/>
      <dgm:spPr/>
      <dgm:t>
        <a:bodyPr/>
        <a:lstStyle/>
        <a:p>
          <a:endParaRPr lang="cs-CZ"/>
        </a:p>
      </dgm:t>
    </dgm:pt>
    <dgm:pt modelId="{A5D715CB-1EE0-4B96-8221-F52C3A2FED8B}">
      <dgm:prSet/>
      <dgm:spPr/>
      <dgm:t>
        <a:bodyPr/>
        <a:lstStyle/>
        <a:p>
          <a:r>
            <a:rPr lang="cs-CZ" b="1" i="0"/>
            <a:t>d)</a:t>
          </a:r>
          <a:r>
            <a:rPr lang="cs-CZ" b="0" i="0"/>
            <a:t> provádět katetrizaci močového měchýře žen a dívek nad 10 let,</a:t>
          </a:r>
        </a:p>
      </dgm:t>
    </dgm:pt>
    <dgm:pt modelId="{E63B228D-D03B-467E-8818-84EAA50891E4}" type="parTrans" cxnId="{81E0D6A9-E35C-4CCB-81A8-B5F3B0915D2F}">
      <dgm:prSet/>
      <dgm:spPr/>
      <dgm:t>
        <a:bodyPr/>
        <a:lstStyle/>
        <a:p>
          <a:endParaRPr lang="cs-CZ"/>
        </a:p>
      </dgm:t>
    </dgm:pt>
    <dgm:pt modelId="{0F08517B-163E-4975-A295-B0B13A3527D4}" type="sibTrans" cxnId="{81E0D6A9-E35C-4CCB-81A8-B5F3B0915D2F}">
      <dgm:prSet/>
      <dgm:spPr/>
      <dgm:t>
        <a:bodyPr/>
        <a:lstStyle/>
        <a:p>
          <a:endParaRPr lang="cs-CZ"/>
        </a:p>
      </dgm:t>
    </dgm:pt>
    <dgm:pt modelId="{84AE23EF-551D-4E3D-9A15-0915AA422ED3}">
      <dgm:prSet/>
      <dgm:spPr/>
      <dgm:t>
        <a:bodyPr/>
        <a:lstStyle/>
        <a:p>
          <a:r>
            <a:rPr lang="cs-CZ" b="1" i="0"/>
            <a:t>e)</a:t>
          </a:r>
          <a:r>
            <a:rPr lang="cs-CZ" b="0" i="0"/>
            <a:t> odebírat biologický materiál na vyšetření.</a:t>
          </a:r>
        </a:p>
      </dgm:t>
    </dgm:pt>
    <dgm:pt modelId="{BF69CACF-E019-41E6-9D15-5EA25FF687C5}" type="parTrans" cxnId="{A97E5BA9-482D-4A2F-8BF3-89FE2F4F15E9}">
      <dgm:prSet/>
      <dgm:spPr/>
      <dgm:t>
        <a:bodyPr/>
        <a:lstStyle/>
        <a:p>
          <a:endParaRPr lang="cs-CZ"/>
        </a:p>
      </dgm:t>
    </dgm:pt>
    <dgm:pt modelId="{BFEA9594-13AF-4C0E-A79E-003783CE31B7}" type="sibTrans" cxnId="{A97E5BA9-482D-4A2F-8BF3-89FE2F4F15E9}">
      <dgm:prSet/>
      <dgm:spPr/>
      <dgm:t>
        <a:bodyPr/>
        <a:lstStyle/>
        <a:p>
          <a:endParaRPr lang="cs-CZ"/>
        </a:p>
      </dgm:t>
    </dgm:pt>
    <dgm:pt modelId="{3E0113FA-C9B9-4915-8FEC-B40D423D38D8}" type="pres">
      <dgm:prSet presAssocID="{C3214741-AE85-4B56-A330-85A0D0161EBF}" presName="vert0" presStyleCnt="0">
        <dgm:presLayoutVars>
          <dgm:dir/>
          <dgm:animOne val="branch"/>
          <dgm:animLvl val="lvl"/>
        </dgm:presLayoutVars>
      </dgm:prSet>
      <dgm:spPr/>
    </dgm:pt>
    <dgm:pt modelId="{B1BDBA20-C173-4489-8BCD-91FC5F863953}" type="pres">
      <dgm:prSet presAssocID="{E4574F57-1787-4000-85F4-CB25CE288188}" presName="thickLine" presStyleLbl="alignNode1" presStyleIdx="0" presStyleCnt="5"/>
      <dgm:spPr/>
    </dgm:pt>
    <dgm:pt modelId="{AAE4A507-F7BA-4768-9E83-96D56D9A7EA0}" type="pres">
      <dgm:prSet presAssocID="{E4574F57-1787-4000-85F4-CB25CE288188}" presName="horz1" presStyleCnt="0"/>
      <dgm:spPr/>
    </dgm:pt>
    <dgm:pt modelId="{93F893A4-AE7E-49D9-874D-03876A1FCC75}" type="pres">
      <dgm:prSet presAssocID="{E4574F57-1787-4000-85F4-CB25CE288188}" presName="tx1" presStyleLbl="revTx" presStyleIdx="0" presStyleCnt="5"/>
      <dgm:spPr/>
    </dgm:pt>
    <dgm:pt modelId="{F82C466F-AF1B-46BA-BEA1-8058E64EF802}" type="pres">
      <dgm:prSet presAssocID="{E4574F57-1787-4000-85F4-CB25CE288188}" presName="vert1" presStyleCnt="0"/>
      <dgm:spPr/>
    </dgm:pt>
    <dgm:pt modelId="{49FEFFFC-E056-4173-B31F-E6B214287B9E}" type="pres">
      <dgm:prSet presAssocID="{B6F22C37-A332-42A0-B802-77C7E748B74C}" presName="thickLine" presStyleLbl="alignNode1" presStyleIdx="1" presStyleCnt="5"/>
      <dgm:spPr/>
    </dgm:pt>
    <dgm:pt modelId="{158E1BA1-D93E-472B-BC11-382425E48BC1}" type="pres">
      <dgm:prSet presAssocID="{B6F22C37-A332-42A0-B802-77C7E748B74C}" presName="horz1" presStyleCnt="0"/>
      <dgm:spPr/>
    </dgm:pt>
    <dgm:pt modelId="{5E1DCD1E-D2C5-4903-8465-62BD2570E3C2}" type="pres">
      <dgm:prSet presAssocID="{B6F22C37-A332-42A0-B802-77C7E748B74C}" presName="tx1" presStyleLbl="revTx" presStyleIdx="1" presStyleCnt="5"/>
      <dgm:spPr/>
    </dgm:pt>
    <dgm:pt modelId="{49F2A087-0AC2-4A51-903D-C5863E50E468}" type="pres">
      <dgm:prSet presAssocID="{B6F22C37-A332-42A0-B802-77C7E748B74C}" presName="vert1" presStyleCnt="0"/>
      <dgm:spPr/>
    </dgm:pt>
    <dgm:pt modelId="{1C1C6611-8161-4090-95B6-52B47151AB7A}" type="pres">
      <dgm:prSet presAssocID="{C43D29A2-AA71-4BE0-840E-D300229B0C36}" presName="thickLine" presStyleLbl="alignNode1" presStyleIdx="2" presStyleCnt="5"/>
      <dgm:spPr/>
    </dgm:pt>
    <dgm:pt modelId="{A28E4CA6-5BCC-47D8-BCA7-56AFB3F20B87}" type="pres">
      <dgm:prSet presAssocID="{C43D29A2-AA71-4BE0-840E-D300229B0C36}" presName="horz1" presStyleCnt="0"/>
      <dgm:spPr/>
    </dgm:pt>
    <dgm:pt modelId="{9C55DCCC-5908-4D29-864C-CD1F5DE5D96A}" type="pres">
      <dgm:prSet presAssocID="{C43D29A2-AA71-4BE0-840E-D300229B0C36}" presName="tx1" presStyleLbl="revTx" presStyleIdx="2" presStyleCnt="5"/>
      <dgm:spPr/>
    </dgm:pt>
    <dgm:pt modelId="{9CEDBA97-A39F-403A-9627-3490C572CC87}" type="pres">
      <dgm:prSet presAssocID="{C43D29A2-AA71-4BE0-840E-D300229B0C36}" presName="vert1" presStyleCnt="0"/>
      <dgm:spPr/>
    </dgm:pt>
    <dgm:pt modelId="{4FA2EDF3-840B-40A5-9F8B-A91B20727D5B}" type="pres">
      <dgm:prSet presAssocID="{A5D715CB-1EE0-4B96-8221-F52C3A2FED8B}" presName="thickLine" presStyleLbl="alignNode1" presStyleIdx="3" presStyleCnt="5"/>
      <dgm:spPr/>
    </dgm:pt>
    <dgm:pt modelId="{ADC3956A-9368-46DE-BEC6-9D1D157226AB}" type="pres">
      <dgm:prSet presAssocID="{A5D715CB-1EE0-4B96-8221-F52C3A2FED8B}" presName="horz1" presStyleCnt="0"/>
      <dgm:spPr/>
    </dgm:pt>
    <dgm:pt modelId="{A35D2004-C869-4523-971F-3AA30C558601}" type="pres">
      <dgm:prSet presAssocID="{A5D715CB-1EE0-4B96-8221-F52C3A2FED8B}" presName="tx1" presStyleLbl="revTx" presStyleIdx="3" presStyleCnt="5"/>
      <dgm:spPr/>
    </dgm:pt>
    <dgm:pt modelId="{C66A0F87-AC1B-4ED8-8D82-73A8A8F17A08}" type="pres">
      <dgm:prSet presAssocID="{A5D715CB-1EE0-4B96-8221-F52C3A2FED8B}" presName="vert1" presStyleCnt="0"/>
      <dgm:spPr/>
    </dgm:pt>
    <dgm:pt modelId="{DE5142C8-6576-4AE2-A70A-2A5BC3F8F118}" type="pres">
      <dgm:prSet presAssocID="{84AE23EF-551D-4E3D-9A15-0915AA422ED3}" presName="thickLine" presStyleLbl="alignNode1" presStyleIdx="4" presStyleCnt="5"/>
      <dgm:spPr/>
    </dgm:pt>
    <dgm:pt modelId="{F65F152B-FFAE-4876-8ADB-249BAB86A1B1}" type="pres">
      <dgm:prSet presAssocID="{84AE23EF-551D-4E3D-9A15-0915AA422ED3}" presName="horz1" presStyleCnt="0"/>
      <dgm:spPr/>
    </dgm:pt>
    <dgm:pt modelId="{755835CC-0A11-48AA-BF8F-0A74D1258DDB}" type="pres">
      <dgm:prSet presAssocID="{84AE23EF-551D-4E3D-9A15-0915AA422ED3}" presName="tx1" presStyleLbl="revTx" presStyleIdx="4" presStyleCnt="5"/>
      <dgm:spPr/>
    </dgm:pt>
    <dgm:pt modelId="{DF956893-3B9A-4100-8F17-CCFA0F61C941}" type="pres">
      <dgm:prSet presAssocID="{84AE23EF-551D-4E3D-9A15-0915AA422ED3}" presName="vert1" presStyleCnt="0"/>
      <dgm:spPr/>
    </dgm:pt>
  </dgm:ptLst>
  <dgm:cxnLst>
    <dgm:cxn modelId="{FE3C3B4B-6030-44EC-AFCF-D3FEFE28476C}" srcId="{C3214741-AE85-4B56-A330-85A0D0161EBF}" destId="{B6F22C37-A332-42A0-B802-77C7E748B74C}" srcOrd="1" destOrd="0" parTransId="{5F115ACA-4758-42BD-A9BA-1DBAD831B4B2}" sibTransId="{D7FE624C-58A3-47EA-8E62-8188859EF355}"/>
    <dgm:cxn modelId="{84DD7A4C-BCB3-43BD-8CAD-BE68098D5B34}" type="presOf" srcId="{C43D29A2-AA71-4BE0-840E-D300229B0C36}" destId="{9C55DCCC-5908-4D29-864C-CD1F5DE5D96A}" srcOrd="0" destOrd="0" presId="urn:microsoft.com/office/officeart/2008/layout/LinedList"/>
    <dgm:cxn modelId="{54B4656E-D039-40A8-8B06-8DB5CDEA2634}" type="presOf" srcId="{B6F22C37-A332-42A0-B802-77C7E748B74C}" destId="{5E1DCD1E-D2C5-4903-8465-62BD2570E3C2}" srcOrd="0" destOrd="0" presId="urn:microsoft.com/office/officeart/2008/layout/LinedList"/>
    <dgm:cxn modelId="{CC3DE371-3E48-4A52-9C01-13E72F61CEA5}" type="presOf" srcId="{A5D715CB-1EE0-4B96-8221-F52C3A2FED8B}" destId="{A35D2004-C869-4523-971F-3AA30C558601}" srcOrd="0" destOrd="0" presId="urn:microsoft.com/office/officeart/2008/layout/LinedList"/>
    <dgm:cxn modelId="{9982F471-FA43-42CA-AD81-4D04FE9F755B}" type="presOf" srcId="{E4574F57-1787-4000-85F4-CB25CE288188}" destId="{93F893A4-AE7E-49D9-874D-03876A1FCC75}" srcOrd="0" destOrd="0" presId="urn:microsoft.com/office/officeart/2008/layout/LinedList"/>
    <dgm:cxn modelId="{BB21F878-DCD3-4B57-B96E-C43AD7D89723}" srcId="{C3214741-AE85-4B56-A330-85A0D0161EBF}" destId="{C43D29A2-AA71-4BE0-840E-D300229B0C36}" srcOrd="2" destOrd="0" parTransId="{22517686-13AD-4874-82F1-35ACA35FB0B4}" sibTransId="{C5A82780-0FDB-468A-B687-EDB48FE9B6A9}"/>
    <dgm:cxn modelId="{95D89A81-C049-4DE6-A676-1DE7742DADF2}" srcId="{C3214741-AE85-4B56-A330-85A0D0161EBF}" destId="{E4574F57-1787-4000-85F4-CB25CE288188}" srcOrd="0" destOrd="0" parTransId="{CDC230E4-3434-452A-9645-2F94D789EADB}" sibTransId="{251232DD-DE76-49B2-9288-EE86606A8BE8}"/>
    <dgm:cxn modelId="{A97E5BA9-482D-4A2F-8BF3-89FE2F4F15E9}" srcId="{C3214741-AE85-4B56-A330-85A0D0161EBF}" destId="{84AE23EF-551D-4E3D-9A15-0915AA422ED3}" srcOrd="4" destOrd="0" parTransId="{BF69CACF-E019-41E6-9D15-5EA25FF687C5}" sibTransId="{BFEA9594-13AF-4C0E-A79E-003783CE31B7}"/>
    <dgm:cxn modelId="{81E0D6A9-E35C-4CCB-81A8-B5F3B0915D2F}" srcId="{C3214741-AE85-4B56-A330-85A0D0161EBF}" destId="{A5D715CB-1EE0-4B96-8221-F52C3A2FED8B}" srcOrd="3" destOrd="0" parTransId="{E63B228D-D03B-467E-8818-84EAA50891E4}" sibTransId="{0F08517B-163E-4975-A295-B0B13A3527D4}"/>
    <dgm:cxn modelId="{88E661C1-3B07-4153-B10A-2AC74E274A1C}" type="presOf" srcId="{84AE23EF-551D-4E3D-9A15-0915AA422ED3}" destId="{755835CC-0A11-48AA-BF8F-0A74D1258DDB}" srcOrd="0" destOrd="0" presId="urn:microsoft.com/office/officeart/2008/layout/LinedList"/>
    <dgm:cxn modelId="{E21C65F1-FCF3-4C6C-8DA8-BDD34B02D7CC}" type="presOf" srcId="{C3214741-AE85-4B56-A330-85A0D0161EBF}" destId="{3E0113FA-C9B9-4915-8FEC-B40D423D38D8}" srcOrd="0" destOrd="0" presId="urn:microsoft.com/office/officeart/2008/layout/LinedList"/>
    <dgm:cxn modelId="{1BE9810F-3D27-4633-8A1E-1B6CE435727D}" type="presParOf" srcId="{3E0113FA-C9B9-4915-8FEC-B40D423D38D8}" destId="{B1BDBA20-C173-4489-8BCD-91FC5F863953}" srcOrd="0" destOrd="0" presId="urn:microsoft.com/office/officeart/2008/layout/LinedList"/>
    <dgm:cxn modelId="{AD1736C8-C165-488C-9294-ADF1419844B1}" type="presParOf" srcId="{3E0113FA-C9B9-4915-8FEC-B40D423D38D8}" destId="{AAE4A507-F7BA-4768-9E83-96D56D9A7EA0}" srcOrd="1" destOrd="0" presId="urn:microsoft.com/office/officeart/2008/layout/LinedList"/>
    <dgm:cxn modelId="{AB9075E3-BDFD-4AB3-B866-9140F37B1FF4}" type="presParOf" srcId="{AAE4A507-F7BA-4768-9E83-96D56D9A7EA0}" destId="{93F893A4-AE7E-49D9-874D-03876A1FCC75}" srcOrd="0" destOrd="0" presId="urn:microsoft.com/office/officeart/2008/layout/LinedList"/>
    <dgm:cxn modelId="{B888721C-083C-46C1-99CD-96BDA3042B17}" type="presParOf" srcId="{AAE4A507-F7BA-4768-9E83-96D56D9A7EA0}" destId="{F82C466F-AF1B-46BA-BEA1-8058E64EF802}" srcOrd="1" destOrd="0" presId="urn:microsoft.com/office/officeart/2008/layout/LinedList"/>
    <dgm:cxn modelId="{AADB42D8-76E0-40E6-ADB8-5CFF3C0B2FA9}" type="presParOf" srcId="{3E0113FA-C9B9-4915-8FEC-B40D423D38D8}" destId="{49FEFFFC-E056-4173-B31F-E6B214287B9E}" srcOrd="2" destOrd="0" presId="urn:microsoft.com/office/officeart/2008/layout/LinedList"/>
    <dgm:cxn modelId="{34F055EE-BFE6-49C4-8C5F-D8F4F7D68DB2}" type="presParOf" srcId="{3E0113FA-C9B9-4915-8FEC-B40D423D38D8}" destId="{158E1BA1-D93E-472B-BC11-382425E48BC1}" srcOrd="3" destOrd="0" presId="urn:microsoft.com/office/officeart/2008/layout/LinedList"/>
    <dgm:cxn modelId="{ACAE1D9C-3712-4765-B617-ADACDC8B4A8C}" type="presParOf" srcId="{158E1BA1-D93E-472B-BC11-382425E48BC1}" destId="{5E1DCD1E-D2C5-4903-8465-62BD2570E3C2}" srcOrd="0" destOrd="0" presId="urn:microsoft.com/office/officeart/2008/layout/LinedList"/>
    <dgm:cxn modelId="{B028CE9C-D395-4BA2-95A5-09BD23686A24}" type="presParOf" srcId="{158E1BA1-D93E-472B-BC11-382425E48BC1}" destId="{49F2A087-0AC2-4A51-903D-C5863E50E468}" srcOrd="1" destOrd="0" presId="urn:microsoft.com/office/officeart/2008/layout/LinedList"/>
    <dgm:cxn modelId="{88A4FC89-EAC6-46A6-93A9-EEA983C18EA6}" type="presParOf" srcId="{3E0113FA-C9B9-4915-8FEC-B40D423D38D8}" destId="{1C1C6611-8161-4090-95B6-52B47151AB7A}" srcOrd="4" destOrd="0" presId="urn:microsoft.com/office/officeart/2008/layout/LinedList"/>
    <dgm:cxn modelId="{04F74BDD-C0A6-41F4-A937-364764708228}" type="presParOf" srcId="{3E0113FA-C9B9-4915-8FEC-B40D423D38D8}" destId="{A28E4CA6-5BCC-47D8-BCA7-56AFB3F20B87}" srcOrd="5" destOrd="0" presId="urn:microsoft.com/office/officeart/2008/layout/LinedList"/>
    <dgm:cxn modelId="{3740BFFA-4620-4B9A-8849-B0C7EA295466}" type="presParOf" srcId="{A28E4CA6-5BCC-47D8-BCA7-56AFB3F20B87}" destId="{9C55DCCC-5908-4D29-864C-CD1F5DE5D96A}" srcOrd="0" destOrd="0" presId="urn:microsoft.com/office/officeart/2008/layout/LinedList"/>
    <dgm:cxn modelId="{BB41D028-624D-4BB6-8B3D-25EF97F3866F}" type="presParOf" srcId="{A28E4CA6-5BCC-47D8-BCA7-56AFB3F20B87}" destId="{9CEDBA97-A39F-403A-9627-3490C572CC87}" srcOrd="1" destOrd="0" presId="urn:microsoft.com/office/officeart/2008/layout/LinedList"/>
    <dgm:cxn modelId="{CFA40299-5759-4668-997A-83AECD7043F0}" type="presParOf" srcId="{3E0113FA-C9B9-4915-8FEC-B40D423D38D8}" destId="{4FA2EDF3-840B-40A5-9F8B-A91B20727D5B}" srcOrd="6" destOrd="0" presId="urn:microsoft.com/office/officeart/2008/layout/LinedList"/>
    <dgm:cxn modelId="{D574EDD6-0917-420D-AB47-B26B006DDE5D}" type="presParOf" srcId="{3E0113FA-C9B9-4915-8FEC-B40D423D38D8}" destId="{ADC3956A-9368-46DE-BEC6-9D1D157226AB}" srcOrd="7" destOrd="0" presId="urn:microsoft.com/office/officeart/2008/layout/LinedList"/>
    <dgm:cxn modelId="{1A157943-6E43-40C3-BF5A-260D26708685}" type="presParOf" srcId="{ADC3956A-9368-46DE-BEC6-9D1D157226AB}" destId="{A35D2004-C869-4523-971F-3AA30C558601}" srcOrd="0" destOrd="0" presId="urn:microsoft.com/office/officeart/2008/layout/LinedList"/>
    <dgm:cxn modelId="{1AB0C104-8CAD-4BF9-A5BB-466DD256FF24}" type="presParOf" srcId="{ADC3956A-9368-46DE-BEC6-9D1D157226AB}" destId="{C66A0F87-AC1B-4ED8-8D82-73A8A8F17A08}" srcOrd="1" destOrd="0" presId="urn:microsoft.com/office/officeart/2008/layout/LinedList"/>
    <dgm:cxn modelId="{40AC5D51-B739-481C-BFB4-0A75B4F2433E}" type="presParOf" srcId="{3E0113FA-C9B9-4915-8FEC-B40D423D38D8}" destId="{DE5142C8-6576-4AE2-A70A-2A5BC3F8F118}" srcOrd="8" destOrd="0" presId="urn:microsoft.com/office/officeart/2008/layout/LinedList"/>
    <dgm:cxn modelId="{B6B35E17-DDCE-489A-8159-49DC67DE72EB}" type="presParOf" srcId="{3E0113FA-C9B9-4915-8FEC-B40D423D38D8}" destId="{F65F152B-FFAE-4876-8ADB-249BAB86A1B1}" srcOrd="9" destOrd="0" presId="urn:microsoft.com/office/officeart/2008/layout/LinedList"/>
    <dgm:cxn modelId="{CD9A7E0D-4504-45A9-94F0-7D816D4C5945}" type="presParOf" srcId="{F65F152B-FFAE-4876-8ADB-249BAB86A1B1}" destId="{755835CC-0A11-48AA-BF8F-0A74D1258DDB}" srcOrd="0" destOrd="0" presId="urn:microsoft.com/office/officeart/2008/layout/LinedList"/>
    <dgm:cxn modelId="{3FF0DC21-96E8-4EEE-8F90-7D93AC8C8C6A}" type="presParOf" srcId="{F65F152B-FFAE-4876-8ADB-249BAB86A1B1}" destId="{DF956893-3B9A-4100-8F17-CCFA0F61C94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3214741-AE85-4B56-A330-85A0D0161EBF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4574F57-1787-4000-85F4-CB25CE288188}">
      <dgm:prSet/>
      <dgm:spPr/>
      <dgm:t>
        <a:bodyPr/>
        <a:lstStyle/>
        <a:p>
          <a:r>
            <a:rPr lang="cs-CZ" b="1" i="0"/>
            <a:t>a)</a:t>
          </a:r>
          <a:r>
            <a:rPr lang="cs-CZ" b="0" i="0"/>
            <a:t> poskytovat informace o životosprávě v těhotenství a při kojení, přípravě na porod, ošetření novorozence a o antikoncepci; poskytovat rady a pomoc v otázkách sociálně-právních ve spolupráci s odpovědnými orgány,</a:t>
          </a:r>
          <a:endParaRPr lang="en-US" dirty="0"/>
        </a:p>
      </dgm:t>
    </dgm:pt>
    <dgm:pt modelId="{CDC230E4-3434-452A-9645-2F94D789EADB}" type="parTrans" cxnId="{95D89A81-C049-4DE6-A676-1DE7742DADF2}">
      <dgm:prSet/>
      <dgm:spPr/>
      <dgm:t>
        <a:bodyPr/>
        <a:lstStyle/>
        <a:p>
          <a:endParaRPr lang="en-US"/>
        </a:p>
      </dgm:t>
    </dgm:pt>
    <dgm:pt modelId="{251232DD-DE76-49B2-9288-EE86606A8BE8}" type="sibTrans" cxnId="{95D89A81-C049-4DE6-A676-1DE7742DADF2}">
      <dgm:prSet/>
      <dgm:spPr/>
      <dgm:t>
        <a:bodyPr/>
        <a:lstStyle/>
        <a:p>
          <a:endParaRPr lang="en-US"/>
        </a:p>
      </dgm:t>
    </dgm:pt>
    <dgm:pt modelId="{259C3AEF-6D6A-4927-BABA-0BF66022BC2C}">
      <dgm:prSet/>
      <dgm:spPr/>
      <dgm:t>
        <a:bodyPr/>
        <a:lstStyle/>
        <a:p>
          <a:r>
            <a:rPr lang="cs-CZ" b="1" i="0"/>
            <a:t>b)</a:t>
          </a:r>
          <a:r>
            <a:rPr lang="cs-CZ" b="0" i="0"/>
            <a:t> provádět návštěvy v rodině těhotné ženy, ženy do šestého týdne po porodu a gynekologicky nemocné, sledovat její zdravotní stav,</a:t>
          </a:r>
        </a:p>
      </dgm:t>
    </dgm:pt>
    <dgm:pt modelId="{27CB8FF7-A652-43F9-B142-1161EDE3A6C8}" type="parTrans" cxnId="{1F72E514-280F-4C1F-A7E6-B3A1A0D2FC1B}">
      <dgm:prSet/>
      <dgm:spPr/>
      <dgm:t>
        <a:bodyPr/>
        <a:lstStyle/>
        <a:p>
          <a:endParaRPr lang="cs-CZ"/>
        </a:p>
      </dgm:t>
    </dgm:pt>
    <dgm:pt modelId="{01EDB961-7FC5-4112-849B-AE5C9FACE8FB}" type="sibTrans" cxnId="{1F72E514-280F-4C1F-A7E6-B3A1A0D2FC1B}">
      <dgm:prSet/>
      <dgm:spPr/>
      <dgm:t>
        <a:bodyPr/>
        <a:lstStyle/>
        <a:p>
          <a:endParaRPr lang="cs-CZ"/>
        </a:p>
      </dgm:t>
    </dgm:pt>
    <dgm:pt modelId="{E668D524-BA99-41C2-AE62-E5953290785C}">
      <dgm:prSet/>
      <dgm:spPr/>
      <dgm:t>
        <a:bodyPr/>
        <a:lstStyle/>
        <a:p>
          <a:r>
            <a:rPr lang="cs-CZ" b="1" i="0"/>
            <a:t>c)</a:t>
          </a:r>
          <a:r>
            <a:rPr lang="cs-CZ" b="0" i="0"/>
            <a:t> podporovat a edukovat ženu v péči o novorozence, včetně podpory kojení a předcházet jeho komplikacím,</a:t>
          </a:r>
        </a:p>
      </dgm:t>
    </dgm:pt>
    <dgm:pt modelId="{EB417BB8-1269-4592-A69E-3E8763F5DFCB}" type="parTrans" cxnId="{52080F9C-EE15-4379-9DF6-AA7C611CAD37}">
      <dgm:prSet/>
      <dgm:spPr/>
      <dgm:t>
        <a:bodyPr/>
        <a:lstStyle/>
        <a:p>
          <a:endParaRPr lang="cs-CZ"/>
        </a:p>
      </dgm:t>
    </dgm:pt>
    <dgm:pt modelId="{61B76B37-A9BD-44AD-B49F-09DB3135BB7B}" type="sibTrans" cxnId="{52080F9C-EE15-4379-9DF6-AA7C611CAD37}">
      <dgm:prSet/>
      <dgm:spPr/>
      <dgm:t>
        <a:bodyPr/>
        <a:lstStyle/>
        <a:p>
          <a:endParaRPr lang="cs-CZ"/>
        </a:p>
      </dgm:t>
    </dgm:pt>
    <dgm:pt modelId="{CFFDFCB4-FBC4-4B5A-94E6-67CA695BBAD5}">
      <dgm:prSet/>
      <dgm:spPr/>
      <dgm:t>
        <a:bodyPr/>
        <a:lstStyle/>
        <a:p>
          <a:r>
            <a:rPr lang="cs-CZ" b="1" i="0"/>
            <a:t>d)</a:t>
          </a:r>
          <a:r>
            <a:rPr lang="cs-CZ" b="0" i="0"/>
            <a:t> diagnostikovat těhotenství, předepisovat, doporučovat nebo provádět vyšetření nutná ke sledování fyziologického těhotenství, sledovat ženu s fyziologickým těhotenstvím, poskytovat jí informace o prevenci komplikací; v případě zjištěného rizika předávat ženu do péče lékaře se specializovanou způsobilostí v oboru gynekologie a porodnictví,</a:t>
          </a:r>
        </a:p>
      </dgm:t>
    </dgm:pt>
    <dgm:pt modelId="{DE67A78E-A6A9-4FC7-91A6-1C1BDC9ED32C}" type="parTrans" cxnId="{941E4B89-C57B-4817-B220-F7CC0CF6BED1}">
      <dgm:prSet/>
      <dgm:spPr/>
      <dgm:t>
        <a:bodyPr/>
        <a:lstStyle/>
        <a:p>
          <a:endParaRPr lang="cs-CZ"/>
        </a:p>
      </dgm:t>
    </dgm:pt>
    <dgm:pt modelId="{38CDE2E4-5877-4F1A-84BD-54E26F3D77C5}" type="sibTrans" cxnId="{941E4B89-C57B-4817-B220-F7CC0CF6BED1}">
      <dgm:prSet/>
      <dgm:spPr/>
      <dgm:t>
        <a:bodyPr/>
        <a:lstStyle/>
        <a:p>
          <a:endParaRPr lang="cs-CZ"/>
        </a:p>
      </dgm:t>
    </dgm:pt>
    <dgm:pt modelId="{636C58B2-2F12-45DD-9432-E35DCF206A65}">
      <dgm:prSet/>
      <dgm:spPr/>
      <dgm:t>
        <a:bodyPr/>
        <a:lstStyle/>
        <a:p>
          <a:r>
            <a:rPr lang="cs-CZ" b="1" i="0" dirty="0"/>
            <a:t>e)</a:t>
          </a:r>
          <a:r>
            <a:rPr lang="cs-CZ" b="0" i="0" dirty="0"/>
            <a:t> sledovat stav plodu v děloze všemi vhodnými klinickými a technickými prostředky, rozpoznávat u matky, plodu nebo novorozence příznaky patologií, které vyžadují zásah lékaře, a pomáhat mu v případě zásahu; při nepřítomnosti lékaře provádět neodkladná opatření,</a:t>
          </a:r>
        </a:p>
      </dgm:t>
    </dgm:pt>
    <dgm:pt modelId="{B96AE8C3-2E44-457E-BEB4-B3D165BF308F}" type="parTrans" cxnId="{E8B11D42-1F8C-4449-9D33-3817F0D527A3}">
      <dgm:prSet/>
      <dgm:spPr/>
      <dgm:t>
        <a:bodyPr/>
        <a:lstStyle/>
        <a:p>
          <a:endParaRPr lang="cs-CZ"/>
        </a:p>
      </dgm:t>
    </dgm:pt>
    <dgm:pt modelId="{91BA369B-DE1D-467D-9F28-F5A3710A89EE}" type="sibTrans" cxnId="{E8B11D42-1F8C-4449-9D33-3817F0D527A3}">
      <dgm:prSet/>
      <dgm:spPr/>
      <dgm:t>
        <a:bodyPr/>
        <a:lstStyle/>
        <a:p>
          <a:endParaRPr lang="cs-CZ"/>
        </a:p>
      </dgm:t>
    </dgm:pt>
    <dgm:pt modelId="{3E0113FA-C9B9-4915-8FEC-B40D423D38D8}" type="pres">
      <dgm:prSet presAssocID="{C3214741-AE85-4B56-A330-85A0D0161EBF}" presName="vert0" presStyleCnt="0">
        <dgm:presLayoutVars>
          <dgm:dir/>
          <dgm:animOne val="branch"/>
          <dgm:animLvl val="lvl"/>
        </dgm:presLayoutVars>
      </dgm:prSet>
      <dgm:spPr/>
    </dgm:pt>
    <dgm:pt modelId="{B1BDBA20-C173-4489-8BCD-91FC5F863953}" type="pres">
      <dgm:prSet presAssocID="{E4574F57-1787-4000-85F4-CB25CE288188}" presName="thickLine" presStyleLbl="alignNode1" presStyleIdx="0" presStyleCnt="5"/>
      <dgm:spPr/>
    </dgm:pt>
    <dgm:pt modelId="{AAE4A507-F7BA-4768-9E83-96D56D9A7EA0}" type="pres">
      <dgm:prSet presAssocID="{E4574F57-1787-4000-85F4-CB25CE288188}" presName="horz1" presStyleCnt="0"/>
      <dgm:spPr/>
    </dgm:pt>
    <dgm:pt modelId="{93F893A4-AE7E-49D9-874D-03876A1FCC75}" type="pres">
      <dgm:prSet presAssocID="{E4574F57-1787-4000-85F4-CB25CE288188}" presName="tx1" presStyleLbl="revTx" presStyleIdx="0" presStyleCnt="5"/>
      <dgm:spPr/>
    </dgm:pt>
    <dgm:pt modelId="{F82C466F-AF1B-46BA-BEA1-8058E64EF802}" type="pres">
      <dgm:prSet presAssocID="{E4574F57-1787-4000-85F4-CB25CE288188}" presName="vert1" presStyleCnt="0"/>
      <dgm:spPr/>
    </dgm:pt>
    <dgm:pt modelId="{1D001F0F-3606-44FC-861F-ACDD27A7A20E}" type="pres">
      <dgm:prSet presAssocID="{259C3AEF-6D6A-4927-BABA-0BF66022BC2C}" presName="thickLine" presStyleLbl="alignNode1" presStyleIdx="1" presStyleCnt="5"/>
      <dgm:spPr/>
    </dgm:pt>
    <dgm:pt modelId="{946FD1B6-E222-431D-816E-BF67971E4095}" type="pres">
      <dgm:prSet presAssocID="{259C3AEF-6D6A-4927-BABA-0BF66022BC2C}" presName="horz1" presStyleCnt="0"/>
      <dgm:spPr/>
    </dgm:pt>
    <dgm:pt modelId="{29C27B71-57BC-4FA6-8716-6BEED40F23D2}" type="pres">
      <dgm:prSet presAssocID="{259C3AEF-6D6A-4927-BABA-0BF66022BC2C}" presName="tx1" presStyleLbl="revTx" presStyleIdx="1" presStyleCnt="5"/>
      <dgm:spPr/>
    </dgm:pt>
    <dgm:pt modelId="{F22D40C7-48E0-409C-822D-487BD38C2E7E}" type="pres">
      <dgm:prSet presAssocID="{259C3AEF-6D6A-4927-BABA-0BF66022BC2C}" presName="vert1" presStyleCnt="0"/>
      <dgm:spPr/>
    </dgm:pt>
    <dgm:pt modelId="{94CACFDC-4280-4205-BD4E-F0463E79BEA2}" type="pres">
      <dgm:prSet presAssocID="{E668D524-BA99-41C2-AE62-E5953290785C}" presName="thickLine" presStyleLbl="alignNode1" presStyleIdx="2" presStyleCnt="5"/>
      <dgm:spPr/>
    </dgm:pt>
    <dgm:pt modelId="{5583C24C-AFDE-4004-8737-216E960AB641}" type="pres">
      <dgm:prSet presAssocID="{E668D524-BA99-41C2-AE62-E5953290785C}" presName="horz1" presStyleCnt="0"/>
      <dgm:spPr/>
    </dgm:pt>
    <dgm:pt modelId="{7503889B-3D01-4463-94B8-526126CC3FF6}" type="pres">
      <dgm:prSet presAssocID="{E668D524-BA99-41C2-AE62-E5953290785C}" presName="tx1" presStyleLbl="revTx" presStyleIdx="2" presStyleCnt="5"/>
      <dgm:spPr/>
    </dgm:pt>
    <dgm:pt modelId="{DDF7EBA7-522C-4975-B7FE-7A008B73A6BA}" type="pres">
      <dgm:prSet presAssocID="{E668D524-BA99-41C2-AE62-E5953290785C}" presName="vert1" presStyleCnt="0"/>
      <dgm:spPr/>
    </dgm:pt>
    <dgm:pt modelId="{7AEEF02C-AF5C-4841-88AC-B6274A90C08E}" type="pres">
      <dgm:prSet presAssocID="{CFFDFCB4-FBC4-4B5A-94E6-67CA695BBAD5}" presName="thickLine" presStyleLbl="alignNode1" presStyleIdx="3" presStyleCnt="5"/>
      <dgm:spPr/>
    </dgm:pt>
    <dgm:pt modelId="{62475118-4EDF-43C2-A860-DA1DE7C3925D}" type="pres">
      <dgm:prSet presAssocID="{CFFDFCB4-FBC4-4B5A-94E6-67CA695BBAD5}" presName="horz1" presStyleCnt="0"/>
      <dgm:spPr/>
    </dgm:pt>
    <dgm:pt modelId="{77B68386-8FDE-480B-BFE4-3019B7261C33}" type="pres">
      <dgm:prSet presAssocID="{CFFDFCB4-FBC4-4B5A-94E6-67CA695BBAD5}" presName="tx1" presStyleLbl="revTx" presStyleIdx="3" presStyleCnt="5"/>
      <dgm:spPr/>
    </dgm:pt>
    <dgm:pt modelId="{85A848FD-F9AD-484D-937D-D1DE763CA186}" type="pres">
      <dgm:prSet presAssocID="{CFFDFCB4-FBC4-4B5A-94E6-67CA695BBAD5}" presName="vert1" presStyleCnt="0"/>
      <dgm:spPr/>
    </dgm:pt>
    <dgm:pt modelId="{4D80039A-F759-4DD6-9501-73E6B563501F}" type="pres">
      <dgm:prSet presAssocID="{636C58B2-2F12-45DD-9432-E35DCF206A65}" presName="thickLine" presStyleLbl="alignNode1" presStyleIdx="4" presStyleCnt="5"/>
      <dgm:spPr/>
    </dgm:pt>
    <dgm:pt modelId="{239E8593-9885-49C2-98AA-8BA33FD9A0F5}" type="pres">
      <dgm:prSet presAssocID="{636C58B2-2F12-45DD-9432-E35DCF206A65}" presName="horz1" presStyleCnt="0"/>
      <dgm:spPr/>
    </dgm:pt>
    <dgm:pt modelId="{34D8C437-79C8-4672-9D53-347C74B60F54}" type="pres">
      <dgm:prSet presAssocID="{636C58B2-2F12-45DD-9432-E35DCF206A65}" presName="tx1" presStyleLbl="revTx" presStyleIdx="4" presStyleCnt="5"/>
      <dgm:spPr/>
    </dgm:pt>
    <dgm:pt modelId="{D7406B5A-50F3-4149-BB75-AD843C87AD4B}" type="pres">
      <dgm:prSet presAssocID="{636C58B2-2F12-45DD-9432-E35DCF206A65}" presName="vert1" presStyleCnt="0"/>
      <dgm:spPr/>
    </dgm:pt>
  </dgm:ptLst>
  <dgm:cxnLst>
    <dgm:cxn modelId="{1F72E514-280F-4C1F-A7E6-B3A1A0D2FC1B}" srcId="{C3214741-AE85-4B56-A330-85A0D0161EBF}" destId="{259C3AEF-6D6A-4927-BABA-0BF66022BC2C}" srcOrd="1" destOrd="0" parTransId="{27CB8FF7-A652-43F9-B142-1161EDE3A6C8}" sibTransId="{01EDB961-7FC5-4112-849B-AE5C9FACE8FB}"/>
    <dgm:cxn modelId="{E8B11D42-1F8C-4449-9D33-3817F0D527A3}" srcId="{C3214741-AE85-4B56-A330-85A0D0161EBF}" destId="{636C58B2-2F12-45DD-9432-E35DCF206A65}" srcOrd="4" destOrd="0" parTransId="{B96AE8C3-2E44-457E-BEB4-B3D165BF308F}" sibTransId="{91BA369B-DE1D-467D-9F28-F5A3710A89EE}"/>
    <dgm:cxn modelId="{987B5851-262C-4C96-953D-35DD1AAB189C}" type="presOf" srcId="{636C58B2-2F12-45DD-9432-E35DCF206A65}" destId="{34D8C437-79C8-4672-9D53-347C74B60F54}" srcOrd="0" destOrd="0" presId="urn:microsoft.com/office/officeart/2008/layout/LinedList"/>
    <dgm:cxn modelId="{9982F471-FA43-42CA-AD81-4D04FE9F755B}" type="presOf" srcId="{E4574F57-1787-4000-85F4-CB25CE288188}" destId="{93F893A4-AE7E-49D9-874D-03876A1FCC75}" srcOrd="0" destOrd="0" presId="urn:microsoft.com/office/officeart/2008/layout/LinedList"/>
    <dgm:cxn modelId="{60891553-7C38-417D-990A-0C1151C16EFD}" type="presOf" srcId="{259C3AEF-6D6A-4927-BABA-0BF66022BC2C}" destId="{29C27B71-57BC-4FA6-8716-6BEED40F23D2}" srcOrd="0" destOrd="0" presId="urn:microsoft.com/office/officeart/2008/layout/LinedList"/>
    <dgm:cxn modelId="{95D89A81-C049-4DE6-A676-1DE7742DADF2}" srcId="{C3214741-AE85-4B56-A330-85A0D0161EBF}" destId="{E4574F57-1787-4000-85F4-CB25CE288188}" srcOrd="0" destOrd="0" parTransId="{CDC230E4-3434-452A-9645-2F94D789EADB}" sibTransId="{251232DD-DE76-49B2-9288-EE86606A8BE8}"/>
    <dgm:cxn modelId="{941E4B89-C57B-4817-B220-F7CC0CF6BED1}" srcId="{C3214741-AE85-4B56-A330-85A0D0161EBF}" destId="{CFFDFCB4-FBC4-4B5A-94E6-67CA695BBAD5}" srcOrd="3" destOrd="0" parTransId="{DE67A78E-A6A9-4FC7-91A6-1C1BDC9ED32C}" sibTransId="{38CDE2E4-5877-4F1A-84BD-54E26F3D77C5}"/>
    <dgm:cxn modelId="{52080F9C-EE15-4379-9DF6-AA7C611CAD37}" srcId="{C3214741-AE85-4B56-A330-85A0D0161EBF}" destId="{E668D524-BA99-41C2-AE62-E5953290785C}" srcOrd="2" destOrd="0" parTransId="{EB417BB8-1269-4592-A69E-3E8763F5DFCB}" sibTransId="{61B76B37-A9BD-44AD-B49F-09DB3135BB7B}"/>
    <dgm:cxn modelId="{35A934D1-DEC8-401A-BBB4-850AF97ACD1B}" type="presOf" srcId="{CFFDFCB4-FBC4-4B5A-94E6-67CA695BBAD5}" destId="{77B68386-8FDE-480B-BFE4-3019B7261C33}" srcOrd="0" destOrd="0" presId="urn:microsoft.com/office/officeart/2008/layout/LinedList"/>
    <dgm:cxn modelId="{9CD012D7-9E2D-49EB-B879-1D37634087FD}" type="presOf" srcId="{E668D524-BA99-41C2-AE62-E5953290785C}" destId="{7503889B-3D01-4463-94B8-526126CC3FF6}" srcOrd="0" destOrd="0" presId="urn:microsoft.com/office/officeart/2008/layout/LinedList"/>
    <dgm:cxn modelId="{E21C65F1-FCF3-4C6C-8DA8-BDD34B02D7CC}" type="presOf" srcId="{C3214741-AE85-4B56-A330-85A0D0161EBF}" destId="{3E0113FA-C9B9-4915-8FEC-B40D423D38D8}" srcOrd="0" destOrd="0" presId="urn:microsoft.com/office/officeart/2008/layout/LinedList"/>
    <dgm:cxn modelId="{1BE9810F-3D27-4633-8A1E-1B6CE435727D}" type="presParOf" srcId="{3E0113FA-C9B9-4915-8FEC-B40D423D38D8}" destId="{B1BDBA20-C173-4489-8BCD-91FC5F863953}" srcOrd="0" destOrd="0" presId="urn:microsoft.com/office/officeart/2008/layout/LinedList"/>
    <dgm:cxn modelId="{AD1736C8-C165-488C-9294-ADF1419844B1}" type="presParOf" srcId="{3E0113FA-C9B9-4915-8FEC-B40D423D38D8}" destId="{AAE4A507-F7BA-4768-9E83-96D56D9A7EA0}" srcOrd="1" destOrd="0" presId="urn:microsoft.com/office/officeart/2008/layout/LinedList"/>
    <dgm:cxn modelId="{AB9075E3-BDFD-4AB3-B866-9140F37B1FF4}" type="presParOf" srcId="{AAE4A507-F7BA-4768-9E83-96D56D9A7EA0}" destId="{93F893A4-AE7E-49D9-874D-03876A1FCC75}" srcOrd="0" destOrd="0" presId="urn:microsoft.com/office/officeart/2008/layout/LinedList"/>
    <dgm:cxn modelId="{B888721C-083C-46C1-99CD-96BDA3042B17}" type="presParOf" srcId="{AAE4A507-F7BA-4768-9E83-96D56D9A7EA0}" destId="{F82C466F-AF1B-46BA-BEA1-8058E64EF802}" srcOrd="1" destOrd="0" presId="urn:microsoft.com/office/officeart/2008/layout/LinedList"/>
    <dgm:cxn modelId="{25EDF00F-E543-4F54-8C4A-BFF1E4DCB7D9}" type="presParOf" srcId="{3E0113FA-C9B9-4915-8FEC-B40D423D38D8}" destId="{1D001F0F-3606-44FC-861F-ACDD27A7A20E}" srcOrd="2" destOrd="0" presId="urn:microsoft.com/office/officeart/2008/layout/LinedList"/>
    <dgm:cxn modelId="{71B9E7FB-A94A-4F6E-B715-8F112A321754}" type="presParOf" srcId="{3E0113FA-C9B9-4915-8FEC-B40D423D38D8}" destId="{946FD1B6-E222-431D-816E-BF67971E4095}" srcOrd="3" destOrd="0" presId="urn:microsoft.com/office/officeart/2008/layout/LinedList"/>
    <dgm:cxn modelId="{C4992501-6A2D-4E7B-A482-EC9C2420BD8B}" type="presParOf" srcId="{946FD1B6-E222-431D-816E-BF67971E4095}" destId="{29C27B71-57BC-4FA6-8716-6BEED40F23D2}" srcOrd="0" destOrd="0" presId="urn:microsoft.com/office/officeart/2008/layout/LinedList"/>
    <dgm:cxn modelId="{B0174ACE-DF54-42CA-9FAB-62A4EA35F0C3}" type="presParOf" srcId="{946FD1B6-E222-431D-816E-BF67971E4095}" destId="{F22D40C7-48E0-409C-822D-487BD38C2E7E}" srcOrd="1" destOrd="0" presId="urn:microsoft.com/office/officeart/2008/layout/LinedList"/>
    <dgm:cxn modelId="{E364DFDA-B937-4B8C-A1F3-CB3FE8511379}" type="presParOf" srcId="{3E0113FA-C9B9-4915-8FEC-B40D423D38D8}" destId="{94CACFDC-4280-4205-BD4E-F0463E79BEA2}" srcOrd="4" destOrd="0" presId="urn:microsoft.com/office/officeart/2008/layout/LinedList"/>
    <dgm:cxn modelId="{70293137-A754-4869-87E4-21EA984F24F9}" type="presParOf" srcId="{3E0113FA-C9B9-4915-8FEC-B40D423D38D8}" destId="{5583C24C-AFDE-4004-8737-216E960AB641}" srcOrd="5" destOrd="0" presId="urn:microsoft.com/office/officeart/2008/layout/LinedList"/>
    <dgm:cxn modelId="{4759AD30-E9F4-4D63-A8FD-D49B93E7B12E}" type="presParOf" srcId="{5583C24C-AFDE-4004-8737-216E960AB641}" destId="{7503889B-3D01-4463-94B8-526126CC3FF6}" srcOrd="0" destOrd="0" presId="urn:microsoft.com/office/officeart/2008/layout/LinedList"/>
    <dgm:cxn modelId="{21CE19A8-A0C5-4F12-A53D-61D4DFEB71AA}" type="presParOf" srcId="{5583C24C-AFDE-4004-8737-216E960AB641}" destId="{DDF7EBA7-522C-4975-B7FE-7A008B73A6BA}" srcOrd="1" destOrd="0" presId="urn:microsoft.com/office/officeart/2008/layout/LinedList"/>
    <dgm:cxn modelId="{19D9EF8D-DB5A-4C91-A1A4-A96D1652011F}" type="presParOf" srcId="{3E0113FA-C9B9-4915-8FEC-B40D423D38D8}" destId="{7AEEF02C-AF5C-4841-88AC-B6274A90C08E}" srcOrd="6" destOrd="0" presId="urn:microsoft.com/office/officeart/2008/layout/LinedList"/>
    <dgm:cxn modelId="{4E8BFE5A-F556-4B0E-A5FF-757D7933E752}" type="presParOf" srcId="{3E0113FA-C9B9-4915-8FEC-B40D423D38D8}" destId="{62475118-4EDF-43C2-A860-DA1DE7C3925D}" srcOrd="7" destOrd="0" presId="urn:microsoft.com/office/officeart/2008/layout/LinedList"/>
    <dgm:cxn modelId="{E64D994F-6D7D-4B2D-A4E0-EDFAD92894A9}" type="presParOf" srcId="{62475118-4EDF-43C2-A860-DA1DE7C3925D}" destId="{77B68386-8FDE-480B-BFE4-3019B7261C33}" srcOrd="0" destOrd="0" presId="urn:microsoft.com/office/officeart/2008/layout/LinedList"/>
    <dgm:cxn modelId="{74C15BFE-444F-4F51-ACFB-5978E1B65FA3}" type="presParOf" srcId="{62475118-4EDF-43C2-A860-DA1DE7C3925D}" destId="{85A848FD-F9AD-484D-937D-D1DE763CA186}" srcOrd="1" destOrd="0" presId="urn:microsoft.com/office/officeart/2008/layout/LinedList"/>
    <dgm:cxn modelId="{35CDDBAB-EB7B-48FD-BC95-62468D22B124}" type="presParOf" srcId="{3E0113FA-C9B9-4915-8FEC-B40D423D38D8}" destId="{4D80039A-F759-4DD6-9501-73E6B563501F}" srcOrd="8" destOrd="0" presId="urn:microsoft.com/office/officeart/2008/layout/LinedList"/>
    <dgm:cxn modelId="{84C5BC14-9601-430C-935B-3BD1F35300A6}" type="presParOf" srcId="{3E0113FA-C9B9-4915-8FEC-B40D423D38D8}" destId="{239E8593-9885-49C2-98AA-8BA33FD9A0F5}" srcOrd="9" destOrd="0" presId="urn:microsoft.com/office/officeart/2008/layout/LinedList"/>
    <dgm:cxn modelId="{913A0DD7-BE48-4AA5-BF3C-68FAE6DA80C2}" type="presParOf" srcId="{239E8593-9885-49C2-98AA-8BA33FD9A0F5}" destId="{34D8C437-79C8-4672-9D53-347C74B60F54}" srcOrd="0" destOrd="0" presId="urn:microsoft.com/office/officeart/2008/layout/LinedList"/>
    <dgm:cxn modelId="{EE1FA8C2-0629-4B99-A263-1F947F77F918}" type="presParOf" srcId="{239E8593-9885-49C2-98AA-8BA33FD9A0F5}" destId="{D7406B5A-50F3-4149-BB75-AD843C87AD4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3214741-AE85-4B56-A330-85A0D0161EBF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4574F57-1787-4000-85F4-CB25CE288188}">
      <dgm:prSet/>
      <dgm:spPr/>
      <dgm:t>
        <a:bodyPr/>
        <a:lstStyle/>
        <a:p>
          <a:r>
            <a:rPr lang="cs-CZ" b="1" i="0"/>
            <a:t>f)</a:t>
          </a:r>
          <a:r>
            <a:rPr lang="cs-CZ" b="0" i="0"/>
            <a:t> připravovat rodičku k porodu, pečovat o ni ve všech dobách porodních a vést fyziologický porod, včetně případného nástřihu hráze; v neodkladných případech vést i porod v poloze koncem pánevním; neodkladným případem se rozumí vyšetřovací nebo léčebný výkon nezbytný k záchraně života nebo zdraví,</a:t>
          </a:r>
          <a:endParaRPr lang="en-US" dirty="0"/>
        </a:p>
      </dgm:t>
    </dgm:pt>
    <dgm:pt modelId="{CDC230E4-3434-452A-9645-2F94D789EADB}" type="parTrans" cxnId="{95D89A81-C049-4DE6-A676-1DE7742DADF2}">
      <dgm:prSet/>
      <dgm:spPr/>
      <dgm:t>
        <a:bodyPr/>
        <a:lstStyle/>
        <a:p>
          <a:endParaRPr lang="en-US"/>
        </a:p>
      </dgm:t>
    </dgm:pt>
    <dgm:pt modelId="{251232DD-DE76-49B2-9288-EE86606A8BE8}" type="sibTrans" cxnId="{95D89A81-C049-4DE6-A676-1DE7742DADF2}">
      <dgm:prSet/>
      <dgm:spPr/>
      <dgm:t>
        <a:bodyPr/>
        <a:lstStyle/>
        <a:p>
          <a:endParaRPr lang="en-US"/>
        </a:p>
      </dgm:t>
    </dgm:pt>
    <dgm:pt modelId="{CAF1FE32-EC74-4623-B85B-F3913976DDAD}">
      <dgm:prSet/>
      <dgm:spPr/>
      <dgm:t>
        <a:bodyPr/>
        <a:lstStyle/>
        <a:p>
          <a:r>
            <a:rPr lang="cs-CZ" b="1" i="0"/>
            <a:t>g)</a:t>
          </a:r>
          <a:r>
            <a:rPr lang="cs-CZ" b="0" i="0"/>
            <a:t> ošetřovat porodní a poporodní poranění a pečovat o ženu do šestého týdne po porodu,</a:t>
          </a:r>
        </a:p>
      </dgm:t>
    </dgm:pt>
    <dgm:pt modelId="{659FDFB9-B8C9-41CD-BE25-D319C064B49B}" type="parTrans" cxnId="{C244CB86-E7E7-4255-9539-1278D99BA6F2}">
      <dgm:prSet/>
      <dgm:spPr/>
      <dgm:t>
        <a:bodyPr/>
        <a:lstStyle/>
        <a:p>
          <a:endParaRPr lang="cs-CZ"/>
        </a:p>
      </dgm:t>
    </dgm:pt>
    <dgm:pt modelId="{C49D0251-4617-4637-9DA8-E79FAF10DC7C}" type="sibTrans" cxnId="{C244CB86-E7E7-4255-9539-1278D99BA6F2}">
      <dgm:prSet/>
      <dgm:spPr/>
      <dgm:t>
        <a:bodyPr/>
        <a:lstStyle/>
        <a:p>
          <a:endParaRPr lang="cs-CZ"/>
        </a:p>
      </dgm:t>
    </dgm:pt>
    <dgm:pt modelId="{FC9C3280-188F-4F18-9030-D83BF79655AB}">
      <dgm:prSet/>
      <dgm:spPr/>
      <dgm:t>
        <a:bodyPr/>
        <a:lstStyle/>
        <a:p>
          <a:r>
            <a:rPr lang="cs-CZ" b="1" i="0" dirty="0"/>
            <a:t>h)</a:t>
          </a:r>
          <a:r>
            <a:rPr lang="cs-CZ" b="0" i="0" dirty="0"/>
            <a:t> přejímat, kontrolovat, ukládat léčivé přípravky a manipulovat s nimi a zajišťovat jejich dostatečnou zásobu,</a:t>
          </a:r>
        </a:p>
      </dgm:t>
    </dgm:pt>
    <dgm:pt modelId="{76719112-AC1E-4981-8159-345639E8FA3D}" type="parTrans" cxnId="{F4B2CC58-EDAF-46E1-A36E-49F7AFD51521}">
      <dgm:prSet/>
      <dgm:spPr/>
      <dgm:t>
        <a:bodyPr/>
        <a:lstStyle/>
        <a:p>
          <a:endParaRPr lang="cs-CZ"/>
        </a:p>
      </dgm:t>
    </dgm:pt>
    <dgm:pt modelId="{D2734015-D804-4BBF-B14F-03E83A95F513}" type="sibTrans" cxnId="{F4B2CC58-EDAF-46E1-A36E-49F7AFD51521}">
      <dgm:prSet/>
      <dgm:spPr/>
      <dgm:t>
        <a:bodyPr/>
        <a:lstStyle/>
        <a:p>
          <a:endParaRPr lang="cs-CZ"/>
        </a:p>
      </dgm:t>
    </dgm:pt>
    <dgm:pt modelId="{22985F9C-051F-46A3-B20C-52AD748FDBDF}">
      <dgm:prSet/>
      <dgm:spPr/>
      <dgm:t>
        <a:bodyPr/>
        <a:lstStyle/>
        <a:p>
          <a:r>
            <a:rPr lang="cs-CZ" b="1" i="0" dirty="0"/>
            <a:t>i)</a:t>
          </a:r>
          <a:r>
            <a:rPr lang="cs-CZ" b="0" i="0" dirty="0"/>
            <a:t> přejímat, kontrolovat a ukládat zdravotnické prostředky a prádlo, manipulovat s nimi, a zajišťovat jejich dezinfekci a sterilizaci a jejich dostatečnou zásobu,</a:t>
          </a:r>
        </a:p>
      </dgm:t>
    </dgm:pt>
    <dgm:pt modelId="{8E1CCA3F-75E4-473F-9A09-8D50FCB4A647}" type="parTrans" cxnId="{949233EA-498C-41C3-AE1C-4D5D3FB158EA}">
      <dgm:prSet/>
      <dgm:spPr/>
      <dgm:t>
        <a:bodyPr/>
        <a:lstStyle/>
        <a:p>
          <a:endParaRPr lang="cs-CZ"/>
        </a:p>
      </dgm:t>
    </dgm:pt>
    <dgm:pt modelId="{608EF3CA-D300-47C2-9A19-AFCCAFE7C66B}" type="sibTrans" cxnId="{949233EA-498C-41C3-AE1C-4D5D3FB158EA}">
      <dgm:prSet/>
      <dgm:spPr/>
      <dgm:t>
        <a:bodyPr/>
        <a:lstStyle/>
        <a:p>
          <a:endParaRPr lang="cs-CZ"/>
        </a:p>
      </dgm:t>
    </dgm:pt>
    <dgm:pt modelId="{EBAA3069-1692-45CC-BBD0-F172C2C7D3A8}">
      <dgm:prSet/>
      <dgm:spPr/>
      <dgm:t>
        <a:bodyPr/>
        <a:lstStyle/>
        <a:p>
          <a:r>
            <a:rPr lang="cs-CZ" b="1" i="0" dirty="0"/>
            <a:t>j)</a:t>
          </a:r>
          <a:r>
            <a:rPr lang="cs-CZ" b="0" i="0" dirty="0"/>
            <a:t> analyzovat, zajistit a hodnotit kvalitu a bezpečnost poskytované ošetřovatelské péče,</a:t>
          </a:r>
        </a:p>
      </dgm:t>
    </dgm:pt>
    <dgm:pt modelId="{F7AD1C1C-3B65-4FD3-A1E1-FD52F167F126}" type="parTrans" cxnId="{1D17B432-22FF-4EEF-92CD-33D85FE391B7}">
      <dgm:prSet/>
      <dgm:spPr/>
      <dgm:t>
        <a:bodyPr/>
        <a:lstStyle/>
        <a:p>
          <a:endParaRPr lang="cs-CZ"/>
        </a:p>
      </dgm:t>
    </dgm:pt>
    <dgm:pt modelId="{B69B7A36-1460-43D1-AE29-7BA07DAF51C7}" type="sibTrans" cxnId="{1D17B432-22FF-4EEF-92CD-33D85FE391B7}">
      <dgm:prSet/>
      <dgm:spPr/>
      <dgm:t>
        <a:bodyPr/>
        <a:lstStyle/>
        <a:p>
          <a:endParaRPr lang="cs-CZ"/>
        </a:p>
      </dgm:t>
    </dgm:pt>
    <dgm:pt modelId="{ED2DD7A1-167F-4E00-84D8-B675FA2FCC9B}">
      <dgm:prSet/>
      <dgm:spPr/>
      <dgm:t>
        <a:bodyPr/>
        <a:lstStyle/>
        <a:p>
          <a:r>
            <a:rPr lang="cs-CZ" b="1" i="0"/>
            <a:t>k)</a:t>
          </a:r>
          <a:r>
            <a:rPr lang="cs-CZ" b="0" i="0"/>
            <a:t> pečovat o ženu s odumřelým plodem ve vyšším stupni těhotenství, s přerušeným těhotenstvím nad dvanáctý týden z genetické indikace či zdravotní indikace ženy ve všech porodních dobách, včetně sledování a vyhodnocování rizik s tím spojených.</a:t>
          </a:r>
        </a:p>
      </dgm:t>
    </dgm:pt>
    <dgm:pt modelId="{1C856750-97C8-49D7-A6EB-E8BA32B789CC}" type="parTrans" cxnId="{923CBB32-6A73-4A62-B618-3F8512ECCA59}">
      <dgm:prSet/>
      <dgm:spPr/>
      <dgm:t>
        <a:bodyPr/>
        <a:lstStyle/>
        <a:p>
          <a:endParaRPr lang="cs-CZ"/>
        </a:p>
      </dgm:t>
    </dgm:pt>
    <dgm:pt modelId="{B90EF40F-0ECD-499F-AF0C-F8C463B3A0B7}" type="sibTrans" cxnId="{923CBB32-6A73-4A62-B618-3F8512ECCA59}">
      <dgm:prSet/>
      <dgm:spPr/>
      <dgm:t>
        <a:bodyPr/>
        <a:lstStyle/>
        <a:p>
          <a:endParaRPr lang="cs-CZ"/>
        </a:p>
      </dgm:t>
    </dgm:pt>
    <dgm:pt modelId="{3E0113FA-C9B9-4915-8FEC-B40D423D38D8}" type="pres">
      <dgm:prSet presAssocID="{C3214741-AE85-4B56-A330-85A0D0161EBF}" presName="vert0" presStyleCnt="0">
        <dgm:presLayoutVars>
          <dgm:dir/>
          <dgm:animOne val="branch"/>
          <dgm:animLvl val="lvl"/>
        </dgm:presLayoutVars>
      </dgm:prSet>
      <dgm:spPr/>
    </dgm:pt>
    <dgm:pt modelId="{B1BDBA20-C173-4489-8BCD-91FC5F863953}" type="pres">
      <dgm:prSet presAssocID="{E4574F57-1787-4000-85F4-CB25CE288188}" presName="thickLine" presStyleLbl="alignNode1" presStyleIdx="0" presStyleCnt="6"/>
      <dgm:spPr/>
    </dgm:pt>
    <dgm:pt modelId="{AAE4A507-F7BA-4768-9E83-96D56D9A7EA0}" type="pres">
      <dgm:prSet presAssocID="{E4574F57-1787-4000-85F4-CB25CE288188}" presName="horz1" presStyleCnt="0"/>
      <dgm:spPr/>
    </dgm:pt>
    <dgm:pt modelId="{93F893A4-AE7E-49D9-874D-03876A1FCC75}" type="pres">
      <dgm:prSet presAssocID="{E4574F57-1787-4000-85F4-CB25CE288188}" presName="tx1" presStyleLbl="revTx" presStyleIdx="0" presStyleCnt="6"/>
      <dgm:spPr/>
    </dgm:pt>
    <dgm:pt modelId="{F82C466F-AF1B-46BA-BEA1-8058E64EF802}" type="pres">
      <dgm:prSet presAssocID="{E4574F57-1787-4000-85F4-CB25CE288188}" presName="vert1" presStyleCnt="0"/>
      <dgm:spPr/>
    </dgm:pt>
    <dgm:pt modelId="{04ED5134-DA17-4FA2-90D3-BF0C8C380C21}" type="pres">
      <dgm:prSet presAssocID="{CAF1FE32-EC74-4623-B85B-F3913976DDAD}" presName="thickLine" presStyleLbl="alignNode1" presStyleIdx="1" presStyleCnt="6"/>
      <dgm:spPr/>
    </dgm:pt>
    <dgm:pt modelId="{EDC1509E-EA23-4471-ADA4-5A7D925A7443}" type="pres">
      <dgm:prSet presAssocID="{CAF1FE32-EC74-4623-B85B-F3913976DDAD}" presName="horz1" presStyleCnt="0"/>
      <dgm:spPr/>
    </dgm:pt>
    <dgm:pt modelId="{3A8F845E-0F99-4E26-8116-EE6E405629E5}" type="pres">
      <dgm:prSet presAssocID="{CAF1FE32-EC74-4623-B85B-F3913976DDAD}" presName="tx1" presStyleLbl="revTx" presStyleIdx="1" presStyleCnt="6"/>
      <dgm:spPr/>
    </dgm:pt>
    <dgm:pt modelId="{DB4FAD20-8BB5-4113-9E94-B0DD4A8C2D5A}" type="pres">
      <dgm:prSet presAssocID="{CAF1FE32-EC74-4623-B85B-F3913976DDAD}" presName="vert1" presStyleCnt="0"/>
      <dgm:spPr/>
    </dgm:pt>
    <dgm:pt modelId="{0069F2E3-A6F2-4E40-A6BD-91D9112FED0F}" type="pres">
      <dgm:prSet presAssocID="{FC9C3280-188F-4F18-9030-D83BF79655AB}" presName="thickLine" presStyleLbl="alignNode1" presStyleIdx="2" presStyleCnt="6"/>
      <dgm:spPr/>
    </dgm:pt>
    <dgm:pt modelId="{A3C99162-669A-4DEB-AAE1-4D0EC2ED1EAA}" type="pres">
      <dgm:prSet presAssocID="{FC9C3280-188F-4F18-9030-D83BF79655AB}" presName="horz1" presStyleCnt="0"/>
      <dgm:spPr/>
    </dgm:pt>
    <dgm:pt modelId="{5CF0C655-D8CF-4021-B93A-0BB04B7BADF6}" type="pres">
      <dgm:prSet presAssocID="{FC9C3280-188F-4F18-9030-D83BF79655AB}" presName="tx1" presStyleLbl="revTx" presStyleIdx="2" presStyleCnt="6"/>
      <dgm:spPr/>
    </dgm:pt>
    <dgm:pt modelId="{C3048E54-3D46-482F-9822-31CDED94C3FE}" type="pres">
      <dgm:prSet presAssocID="{FC9C3280-188F-4F18-9030-D83BF79655AB}" presName="vert1" presStyleCnt="0"/>
      <dgm:spPr/>
    </dgm:pt>
    <dgm:pt modelId="{A29581AF-CF8A-4B58-9EBD-4EF59651E0FB}" type="pres">
      <dgm:prSet presAssocID="{22985F9C-051F-46A3-B20C-52AD748FDBDF}" presName="thickLine" presStyleLbl="alignNode1" presStyleIdx="3" presStyleCnt="6"/>
      <dgm:spPr/>
    </dgm:pt>
    <dgm:pt modelId="{9FAB489B-2668-47E1-B4B8-3D2C4CA5023B}" type="pres">
      <dgm:prSet presAssocID="{22985F9C-051F-46A3-B20C-52AD748FDBDF}" presName="horz1" presStyleCnt="0"/>
      <dgm:spPr/>
    </dgm:pt>
    <dgm:pt modelId="{89D84AF1-C591-4CF8-AB60-36E6EC7597A3}" type="pres">
      <dgm:prSet presAssocID="{22985F9C-051F-46A3-B20C-52AD748FDBDF}" presName="tx1" presStyleLbl="revTx" presStyleIdx="3" presStyleCnt="6"/>
      <dgm:spPr/>
    </dgm:pt>
    <dgm:pt modelId="{33BCE08D-AAF3-4B66-AB8A-0642947501C8}" type="pres">
      <dgm:prSet presAssocID="{22985F9C-051F-46A3-B20C-52AD748FDBDF}" presName="vert1" presStyleCnt="0"/>
      <dgm:spPr/>
    </dgm:pt>
    <dgm:pt modelId="{7F9214A4-7165-42F6-B2C7-9DCA39809037}" type="pres">
      <dgm:prSet presAssocID="{EBAA3069-1692-45CC-BBD0-F172C2C7D3A8}" presName="thickLine" presStyleLbl="alignNode1" presStyleIdx="4" presStyleCnt="6"/>
      <dgm:spPr/>
    </dgm:pt>
    <dgm:pt modelId="{CF896FB7-420A-4CC5-856B-0294B223F811}" type="pres">
      <dgm:prSet presAssocID="{EBAA3069-1692-45CC-BBD0-F172C2C7D3A8}" presName="horz1" presStyleCnt="0"/>
      <dgm:spPr/>
    </dgm:pt>
    <dgm:pt modelId="{1269AE93-7684-40EE-9468-CF9AF8CF22FA}" type="pres">
      <dgm:prSet presAssocID="{EBAA3069-1692-45CC-BBD0-F172C2C7D3A8}" presName="tx1" presStyleLbl="revTx" presStyleIdx="4" presStyleCnt="6"/>
      <dgm:spPr/>
    </dgm:pt>
    <dgm:pt modelId="{64AC2DDF-2FC1-421E-B8D1-AADB7675A40F}" type="pres">
      <dgm:prSet presAssocID="{EBAA3069-1692-45CC-BBD0-F172C2C7D3A8}" presName="vert1" presStyleCnt="0"/>
      <dgm:spPr/>
    </dgm:pt>
    <dgm:pt modelId="{F8008CE1-0F74-40CB-B277-79A7898DC5BB}" type="pres">
      <dgm:prSet presAssocID="{ED2DD7A1-167F-4E00-84D8-B675FA2FCC9B}" presName="thickLine" presStyleLbl="alignNode1" presStyleIdx="5" presStyleCnt="6"/>
      <dgm:spPr/>
    </dgm:pt>
    <dgm:pt modelId="{AEC95488-ADD1-44F5-A54A-DDFCB9962F83}" type="pres">
      <dgm:prSet presAssocID="{ED2DD7A1-167F-4E00-84D8-B675FA2FCC9B}" presName="horz1" presStyleCnt="0"/>
      <dgm:spPr/>
    </dgm:pt>
    <dgm:pt modelId="{744AB68D-0773-4BDE-A885-339BF66C9F3D}" type="pres">
      <dgm:prSet presAssocID="{ED2DD7A1-167F-4E00-84D8-B675FA2FCC9B}" presName="tx1" presStyleLbl="revTx" presStyleIdx="5" presStyleCnt="6"/>
      <dgm:spPr/>
    </dgm:pt>
    <dgm:pt modelId="{7110EA05-18F8-447B-8317-2EAFEAE55ABD}" type="pres">
      <dgm:prSet presAssocID="{ED2DD7A1-167F-4E00-84D8-B675FA2FCC9B}" presName="vert1" presStyleCnt="0"/>
      <dgm:spPr/>
    </dgm:pt>
  </dgm:ptLst>
  <dgm:cxnLst>
    <dgm:cxn modelId="{8B512108-F5F6-4583-9D10-4898CA4D4635}" type="presOf" srcId="{FC9C3280-188F-4F18-9030-D83BF79655AB}" destId="{5CF0C655-D8CF-4021-B93A-0BB04B7BADF6}" srcOrd="0" destOrd="0" presId="urn:microsoft.com/office/officeart/2008/layout/LinedList"/>
    <dgm:cxn modelId="{D39DEB13-DBCF-4CDA-A1E5-AF0D40D7B9BF}" type="presOf" srcId="{EBAA3069-1692-45CC-BBD0-F172C2C7D3A8}" destId="{1269AE93-7684-40EE-9468-CF9AF8CF22FA}" srcOrd="0" destOrd="0" presId="urn:microsoft.com/office/officeart/2008/layout/LinedList"/>
    <dgm:cxn modelId="{1D17B432-22FF-4EEF-92CD-33D85FE391B7}" srcId="{C3214741-AE85-4B56-A330-85A0D0161EBF}" destId="{EBAA3069-1692-45CC-BBD0-F172C2C7D3A8}" srcOrd="4" destOrd="0" parTransId="{F7AD1C1C-3B65-4FD3-A1E1-FD52F167F126}" sibTransId="{B69B7A36-1460-43D1-AE29-7BA07DAF51C7}"/>
    <dgm:cxn modelId="{923CBB32-6A73-4A62-B618-3F8512ECCA59}" srcId="{C3214741-AE85-4B56-A330-85A0D0161EBF}" destId="{ED2DD7A1-167F-4E00-84D8-B675FA2FCC9B}" srcOrd="5" destOrd="0" parTransId="{1C856750-97C8-49D7-A6EB-E8BA32B789CC}" sibTransId="{B90EF40F-0ECD-499F-AF0C-F8C463B3A0B7}"/>
    <dgm:cxn modelId="{9982F471-FA43-42CA-AD81-4D04FE9F755B}" type="presOf" srcId="{E4574F57-1787-4000-85F4-CB25CE288188}" destId="{93F893A4-AE7E-49D9-874D-03876A1FCC75}" srcOrd="0" destOrd="0" presId="urn:microsoft.com/office/officeart/2008/layout/LinedList"/>
    <dgm:cxn modelId="{F4B2CC58-EDAF-46E1-A36E-49F7AFD51521}" srcId="{C3214741-AE85-4B56-A330-85A0D0161EBF}" destId="{FC9C3280-188F-4F18-9030-D83BF79655AB}" srcOrd="2" destOrd="0" parTransId="{76719112-AC1E-4981-8159-345639E8FA3D}" sibTransId="{D2734015-D804-4BBF-B14F-03E83A95F513}"/>
    <dgm:cxn modelId="{95D89A81-C049-4DE6-A676-1DE7742DADF2}" srcId="{C3214741-AE85-4B56-A330-85A0D0161EBF}" destId="{E4574F57-1787-4000-85F4-CB25CE288188}" srcOrd="0" destOrd="0" parTransId="{CDC230E4-3434-452A-9645-2F94D789EADB}" sibTransId="{251232DD-DE76-49B2-9288-EE86606A8BE8}"/>
    <dgm:cxn modelId="{C244CB86-E7E7-4255-9539-1278D99BA6F2}" srcId="{C3214741-AE85-4B56-A330-85A0D0161EBF}" destId="{CAF1FE32-EC74-4623-B85B-F3913976DDAD}" srcOrd="1" destOrd="0" parTransId="{659FDFB9-B8C9-41CD-BE25-D319C064B49B}" sibTransId="{C49D0251-4617-4637-9DA8-E79FAF10DC7C}"/>
    <dgm:cxn modelId="{85AC5D91-FCB9-4126-B163-EFAB5E145056}" type="presOf" srcId="{ED2DD7A1-167F-4E00-84D8-B675FA2FCC9B}" destId="{744AB68D-0773-4BDE-A885-339BF66C9F3D}" srcOrd="0" destOrd="0" presId="urn:microsoft.com/office/officeart/2008/layout/LinedList"/>
    <dgm:cxn modelId="{5DD1EC91-9E52-4944-9E6C-7B134B85EF53}" type="presOf" srcId="{CAF1FE32-EC74-4623-B85B-F3913976DDAD}" destId="{3A8F845E-0F99-4E26-8116-EE6E405629E5}" srcOrd="0" destOrd="0" presId="urn:microsoft.com/office/officeart/2008/layout/LinedList"/>
    <dgm:cxn modelId="{AC0088CA-DE5E-498D-A5D1-B40945386012}" type="presOf" srcId="{22985F9C-051F-46A3-B20C-52AD748FDBDF}" destId="{89D84AF1-C591-4CF8-AB60-36E6EC7597A3}" srcOrd="0" destOrd="0" presId="urn:microsoft.com/office/officeart/2008/layout/LinedList"/>
    <dgm:cxn modelId="{949233EA-498C-41C3-AE1C-4D5D3FB158EA}" srcId="{C3214741-AE85-4B56-A330-85A0D0161EBF}" destId="{22985F9C-051F-46A3-B20C-52AD748FDBDF}" srcOrd="3" destOrd="0" parTransId="{8E1CCA3F-75E4-473F-9A09-8D50FCB4A647}" sibTransId="{608EF3CA-D300-47C2-9A19-AFCCAFE7C66B}"/>
    <dgm:cxn modelId="{E21C65F1-FCF3-4C6C-8DA8-BDD34B02D7CC}" type="presOf" srcId="{C3214741-AE85-4B56-A330-85A0D0161EBF}" destId="{3E0113FA-C9B9-4915-8FEC-B40D423D38D8}" srcOrd="0" destOrd="0" presId="urn:microsoft.com/office/officeart/2008/layout/LinedList"/>
    <dgm:cxn modelId="{1BE9810F-3D27-4633-8A1E-1B6CE435727D}" type="presParOf" srcId="{3E0113FA-C9B9-4915-8FEC-B40D423D38D8}" destId="{B1BDBA20-C173-4489-8BCD-91FC5F863953}" srcOrd="0" destOrd="0" presId="urn:microsoft.com/office/officeart/2008/layout/LinedList"/>
    <dgm:cxn modelId="{AD1736C8-C165-488C-9294-ADF1419844B1}" type="presParOf" srcId="{3E0113FA-C9B9-4915-8FEC-B40D423D38D8}" destId="{AAE4A507-F7BA-4768-9E83-96D56D9A7EA0}" srcOrd="1" destOrd="0" presId="urn:microsoft.com/office/officeart/2008/layout/LinedList"/>
    <dgm:cxn modelId="{AB9075E3-BDFD-4AB3-B866-9140F37B1FF4}" type="presParOf" srcId="{AAE4A507-F7BA-4768-9E83-96D56D9A7EA0}" destId="{93F893A4-AE7E-49D9-874D-03876A1FCC75}" srcOrd="0" destOrd="0" presId="urn:microsoft.com/office/officeart/2008/layout/LinedList"/>
    <dgm:cxn modelId="{B888721C-083C-46C1-99CD-96BDA3042B17}" type="presParOf" srcId="{AAE4A507-F7BA-4768-9E83-96D56D9A7EA0}" destId="{F82C466F-AF1B-46BA-BEA1-8058E64EF802}" srcOrd="1" destOrd="0" presId="urn:microsoft.com/office/officeart/2008/layout/LinedList"/>
    <dgm:cxn modelId="{CA6DC67D-F485-43E0-BCAD-4E2931C6E30B}" type="presParOf" srcId="{3E0113FA-C9B9-4915-8FEC-B40D423D38D8}" destId="{04ED5134-DA17-4FA2-90D3-BF0C8C380C21}" srcOrd="2" destOrd="0" presId="urn:microsoft.com/office/officeart/2008/layout/LinedList"/>
    <dgm:cxn modelId="{A24B3B3A-C825-4C29-87F0-81C3B02A6862}" type="presParOf" srcId="{3E0113FA-C9B9-4915-8FEC-B40D423D38D8}" destId="{EDC1509E-EA23-4471-ADA4-5A7D925A7443}" srcOrd="3" destOrd="0" presId="urn:microsoft.com/office/officeart/2008/layout/LinedList"/>
    <dgm:cxn modelId="{D012F80E-3459-4632-A8AB-542A3DB70724}" type="presParOf" srcId="{EDC1509E-EA23-4471-ADA4-5A7D925A7443}" destId="{3A8F845E-0F99-4E26-8116-EE6E405629E5}" srcOrd="0" destOrd="0" presId="urn:microsoft.com/office/officeart/2008/layout/LinedList"/>
    <dgm:cxn modelId="{62A9AADA-46EE-464A-A55D-BFA79536EAB5}" type="presParOf" srcId="{EDC1509E-EA23-4471-ADA4-5A7D925A7443}" destId="{DB4FAD20-8BB5-4113-9E94-B0DD4A8C2D5A}" srcOrd="1" destOrd="0" presId="urn:microsoft.com/office/officeart/2008/layout/LinedList"/>
    <dgm:cxn modelId="{7C1881EE-EEB0-458E-BC11-114E9995C04F}" type="presParOf" srcId="{3E0113FA-C9B9-4915-8FEC-B40D423D38D8}" destId="{0069F2E3-A6F2-4E40-A6BD-91D9112FED0F}" srcOrd="4" destOrd="0" presId="urn:microsoft.com/office/officeart/2008/layout/LinedList"/>
    <dgm:cxn modelId="{EE5E1E01-0429-4063-8E72-D5E38393BA7B}" type="presParOf" srcId="{3E0113FA-C9B9-4915-8FEC-B40D423D38D8}" destId="{A3C99162-669A-4DEB-AAE1-4D0EC2ED1EAA}" srcOrd="5" destOrd="0" presId="urn:microsoft.com/office/officeart/2008/layout/LinedList"/>
    <dgm:cxn modelId="{9C6BCB09-4FBD-4BD2-9A8F-45A5DC162594}" type="presParOf" srcId="{A3C99162-669A-4DEB-AAE1-4D0EC2ED1EAA}" destId="{5CF0C655-D8CF-4021-B93A-0BB04B7BADF6}" srcOrd="0" destOrd="0" presId="urn:microsoft.com/office/officeart/2008/layout/LinedList"/>
    <dgm:cxn modelId="{24A92DD1-B56F-4965-B9F4-54B201DD29B8}" type="presParOf" srcId="{A3C99162-669A-4DEB-AAE1-4D0EC2ED1EAA}" destId="{C3048E54-3D46-482F-9822-31CDED94C3FE}" srcOrd="1" destOrd="0" presId="urn:microsoft.com/office/officeart/2008/layout/LinedList"/>
    <dgm:cxn modelId="{484418E9-0AB8-4B6C-9CA6-FBF551CD9A5D}" type="presParOf" srcId="{3E0113FA-C9B9-4915-8FEC-B40D423D38D8}" destId="{A29581AF-CF8A-4B58-9EBD-4EF59651E0FB}" srcOrd="6" destOrd="0" presId="urn:microsoft.com/office/officeart/2008/layout/LinedList"/>
    <dgm:cxn modelId="{2F346E86-5827-4BA4-83EF-0B34D69B2697}" type="presParOf" srcId="{3E0113FA-C9B9-4915-8FEC-B40D423D38D8}" destId="{9FAB489B-2668-47E1-B4B8-3D2C4CA5023B}" srcOrd="7" destOrd="0" presId="urn:microsoft.com/office/officeart/2008/layout/LinedList"/>
    <dgm:cxn modelId="{325EB2C5-BEA3-41E6-94FC-FB948F962F8A}" type="presParOf" srcId="{9FAB489B-2668-47E1-B4B8-3D2C4CA5023B}" destId="{89D84AF1-C591-4CF8-AB60-36E6EC7597A3}" srcOrd="0" destOrd="0" presId="urn:microsoft.com/office/officeart/2008/layout/LinedList"/>
    <dgm:cxn modelId="{C373CFE9-1492-473E-AD4F-B0F04FFFC49D}" type="presParOf" srcId="{9FAB489B-2668-47E1-B4B8-3D2C4CA5023B}" destId="{33BCE08D-AAF3-4B66-AB8A-0642947501C8}" srcOrd="1" destOrd="0" presId="urn:microsoft.com/office/officeart/2008/layout/LinedList"/>
    <dgm:cxn modelId="{9A6A9297-001A-42DD-B20D-1142C6E329FB}" type="presParOf" srcId="{3E0113FA-C9B9-4915-8FEC-B40D423D38D8}" destId="{7F9214A4-7165-42F6-B2C7-9DCA39809037}" srcOrd="8" destOrd="0" presId="urn:microsoft.com/office/officeart/2008/layout/LinedList"/>
    <dgm:cxn modelId="{ED8A085A-9F6C-4807-BDD5-DD39175C45C8}" type="presParOf" srcId="{3E0113FA-C9B9-4915-8FEC-B40D423D38D8}" destId="{CF896FB7-420A-4CC5-856B-0294B223F811}" srcOrd="9" destOrd="0" presId="urn:microsoft.com/office/officeart/2008/layout/LinedList"/>
    <dgm:cxn modelId="{53B19088-CF95-41E5-9347-ADAD3DB273BB}" type="presParOf" srcId="{CF896FB7-420A-4CC5-856B-0294B223F811}" destId="{1269AE93-7684-40EE-9468-CF9AF8CF22FA}" srcOrd="0" destOrd="0" presId="urn:microsoft.com/office/officeart/2008/layout/LinedList"/>
    <dgm:cxn modelId="{3D61D8DE-603E-490C-8DF0-49056C239517}" type="presParOf" srcId="{CF896FB7-420A-4CC5-856B-0294B223F811}" destId="{64AC2DDF-2FC1-421E-B8D1-AADB7675A40F}" srcOrd="1" destOrd="0" presId="urn:microsoft.com/office/officeart/2008/layout/LinedList"/>
    <dgm:cxn modelId="{00F9582D-ADFD-44D4-A809-0A30B6EA9B0E}" type="presParOf" srcId="{3E0113FA-C9B9-4915-8FEC-B40D423D38D8}" destId="{F8008CE1-0F74-40CB-B277-79A7898DC5BB}" srcOrd="10" destOrd="0" presId="urn:microsoft.com/office/officeart/2008/layout/LinedList"/>
    <dgm:cxn modelId="{63A080EE-3D7F-4C00-BABB-8D95396169A1}" type="presParOf" srcId="{3E0113FA-C9B9-4915-8FEC-B40D423D38D8}" destId="{AEC95488-ADD1-44F5-A54A-DDFCB9962F83}" srcOrd="11" destOrd="0" presId="urn:microsoft.com/office/officeart/2008/layout/LinedList"/>
    <dgm:cxn modelId="{1864F8A8-B418-4DF6-B4DF-B7932997F37A}" type="presParOf" srcId="{AEC95488-ADD1-44F5-A54A-DDFCB9962F83}" destId="{744AB68D-0773-4BDE-A885-339BF66C9F3D}" srcOrd="0" destOrd="0" presId="urn:microsoft.com/office/officeart/2008/layout/LinedList"/>
    <dgm:cxn modelId="{4C9EE2AA-FE69-41F8-9339-F15D095BB7E3}" type="presParOf" srcId="{AEC95488-ADD1-44F5-A54A-DDFCB9962F83}" destId="{7110EA05-18F8-447B-8317-2EAFEAE55AB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3214741-AE85-4B56-A330-85A0D0161EBF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4574F57-1787-4000-85F4-CB25CE288188}">
      <dgm:prSet/>
      <dgm:spPr/>
      <dgm:t>
        <a:bodyPr/>
        <a:lstStyle/>
        <a:p>
          <a:r>
            <a:rPr lang="fi-FI" b="1" i="0"/>
            <a:t>a)</a:t>
          </a:r>
          <a:r>
            <a:rPr lang="fi-FI" b="0" i="0"/>
            <a:t> asistovat při komplikovaném porodu,</a:t>
          </a:r>
          <a:endParaRPr lang="en-US" dirty="0"/>
        </a:p>
      </dgm:t>
    </dgm:pt>
    <dgm:pt modelId="{CDC230E4-3434-452A-9645-2F94D789EADB}" type="parTrans" cxnId="{95D89A81-C049-4DE6-A676-1DE7742DADF2}">
      <dgm:prSet/>
      <dgm:spPr/>
      <dgm:t>
        <a:bodyPr/>
        <a:lstStyle/>
        <a:p>
          <a:endParaRPr lang="en-US"/>
        </a:p>
      </dgm:t>
    </dgm:pt>
    <dgm:pt modelId="{251232DD-DE76-49B2-9288-EE86606A8BE8}" type="sibTrans" cxnId="{95D89A81-C049-4DE6-A676-1DE7742DADF2}">
      <dgm:prSet/>
      <dgm:spPr/>
      <dgm:t>
        <a:bodyPr/>
        <a:lstStyle/>
        <a:p>
          <a:endParaRPr lang="en-US"/>
        </a:p>
      </dgm:t>
    </dgm:pt>
    <dgm:pt modelId="{4287430E-5FF3-42AE-8524-022831A3F67F}">
      <dgm:prSet/>
      <dgm:spPr/>
      <dgm:t>
        <a:bodyPr/>
        <a:lstStyle/>
        <a:p>
          <a:r>
            <a:rPr lang="cs-CZ" b="1" i="0"/>
            <a:t>b)</a:t>
          </a:r>
          <a:r>
            <a:rPr lang="cs-CZ" b="0" i="0"/>
            <a:t> asistovat při gynekologických výkonech,</a:t>
          </a:r>
        </a:p>
      </dgm:t>
    </dgm:pt>
    <dgm:pt modelId="{DD4DA440-EE47-4005-A457-8D0A116210C5}" type="parTrans" cxnId="{F6D67CD1-2D45-424F-ABEC-A76CE7CAFD46}">
      <dgm:prSet/>
      <dgm:spPr/>
      <dgm:t>
        <a:bodyPr/>
        <a:lstStyle/>
        <a:p>
          <a:endParaRPr lang="cs-CZ"/>
        </a:p>
      </dgm:t>
    </dgm:pt>
    <dgm:pt modelId="{21EAD474-7DFD-4CE4-B8D7-DD7DE93E6DE8}" type="sibTrans" cxnId="{F6D67CD1-2D45-424F-ABEC-A76CE7CAFD46}">
      <dgm:prSet/>
      <dgm:spPr/>
      <dgm:t>
        <a:bodyPr/>
        <a:lstStyle/>
        <a:p>
          <a:endParaRPr lang="cs-CZ"/>
        </a:p>
      </dgm:t>
    </dgm:pt>
    <dgm:pt modelId="{5E1EB43D-CCB1-486C-B0E3-8E179A65CF72}">
      <dgm:prSet/>
      <dgm:spPr/>
      <dgm:t>
        <a:bodyPr/>
        <a:lstStyle/>
        <a:p>
          <a:r>
            <a:rPr lang="cs-CZ" b="1" i="0"/>
            <a:t>c)</a:t>
          </a:r>
          <a:r>
            <a:rPr lang="cs-CZ" b="0" i="0"/>
            <a:t> instrumentovat na operačním sále při porodu.</a:t>
          </a:r>
        </a:p>
      </dgm:t>
    </dgm:pt>
    <dgm:pt modelId="{F15F6040-1AE4-4C34-BAE0-AABC9A29F5A0}" type="parTrans" cxnId="{336EADF7-0133-46F4-A2C6-9D9DB10B017A}">
      <dgm:prSet/>
      <dgm:spPr/>
      <dgm:t>
        <a:bodyPr/>
        <a:lstStyle/>
        <a:p>
          <a:endParaRPr lang="cs-CZ"/>
        </a:p>
      </dgm:t>
    </dgm:pt>
    <dgm:pt modelId="{B1C6D145-1548-42C7-869C-5C3486162D0C}" type="sibTrans" cxnId="{336EADF7-0133-46F4-A2C6-9D9DB10B017A}">
      <dgm:prSet/>
      <dgm:spPr/>
      <dgm:t>
        <a:bodyPr/>
        <a:lstStyle/>
        <a:p>
          <a:endParaRPr lang="cs-CZ"/>
        </a:p>
      </dgm:t>
    </dgm:pt>
    <dgm:pt modelId="{3E0113FA-C9B9-4915-8FEC-B40D423D38D8}" type="pres">
      <dgm:prSet presAssocID="{C3214741-AE85-4B56-A330-85A0D0161EBF}" presName="vert0" presStyleCnt="0">
        <dgm:presLayoutVars>
          <dgm:dir/>
          <dgm:animOne val="branch"/>
          <dgm:animLvl val="lvl"/>
        </dgm:presLayoutVars>
      </dgm:prSet>
      <dgm:spPr/>
    </dgm:pt>
    <dgm:pt modelId="{B1BDBA20-C173-4489-8BCD-91FC5F863953}" type="pres">
      <dgm:prSet presAssocID="{E4574F57-1787-4000-85F4-CB25CE288188}" presName="thickLine" presStyleLbl="alignNode1" presStyleIdx="0" presStyleCnt="3"/>
      <dgm:spPr/>
    </dgm:pt>
    <dgm:pt modelId="{AAE4A507-F7BA-4768-9E83-96D56D9A7EA0}" type="pres">
      <dgm:prSet presAssocID="{E4574F57-1787-4000-85F4-CB25CE288188}" presName="horz1" presStyleCnt="0"/>
      <dgm:spPr/>
    </dgm:pt>
    <dgm:pt modelId="{93F893A4-AE7E-49D9-874D-03876A1FCC75}" type="pres">
      <dgm:prSet presAssocID="{E4574F57-1787-4000-85F4-CB25CE288188}" presName="tx1" presStyleLbl="revTx" presStyleIdx="0" presStyleCnt="3"/>
      <dgm:spPr/>
    </dgm:pt>
    <dgm:pt modelId="{F82C466F-AF1B-46BA-BEA1-8058E64EF802}" type="pres">
      <dgm:prSet presAssocID="{E4574F57-1787-4000-85F4-CB25CE288188}" presName="vert1" presStyleCnt="0"/>
      <dgm:spPr/>
    </dgm:pt>
    <dgm:pt modelId="{EA4034D4-4285-4FAF-91DE-D3A70C35EABD}" type="pres">
      <dgm:prSet presAssocID="{4287430E-5FF3-42AE-8524-022831A3F67F}" presName="thickLine" presStyleLbl="alignNode1" presStyleIdx="1" presStyleCnt="3"/>
      <dgm:spPr/>
    </dgm:pt>
    <dgm:pt modelId="{F17EED30-71A0-47FE-98A8-B8DD202531F0}" type="pres">
      <dgm:prSet presAssocID="{4287430E-5FF3-42AE-8524-022831A3F67F}" presName="horz1" presStyleCnt="0"/>
      <dgm:spPr/>
    </dgm:pt>
    <dgm:pt modelId="{EB6E40E8-1766-41FB-B8AE-A5E5B2861D29}" type="pres">
      <dgm:prSet presAssocID="{4287430E-5FF3-42AE-8524-022831A3F67F}" presName="tx1" presStyleLbl="revTx" presStyleIdx="1" presStyleCnt="3"/>
      <dgm:spPr/>
    </dgm:pt>
    <dgm:pt modelId="{9A5A3F1B-6E36-428D-8406-931E1D660E77}" type="pres">
      <dgm:prSet presAssocID="{4287430E-5FF3-42AE-8524-022831A3F67F}" presName="vert1" presStyleCnt="0"/>
      <dgm:spPr/>
    </dgm:pt>
    <dgm:pt modelId="{0D2B7DB5-9547-4952-AF02-7780079940C8}" type="pres">
      <dgm:prSet presAssocID="{5E1EB43D-CCB1-486C-B0E3-8E179A65CF72}" presName="thickLine" presStyleLbl="alignNode1" presStyleIdx="2" presStyleCnt="3"/>
      <dgm:spPr/>
    </dgm:pt>
    <dgm:pt modelId="{E89905CF-9608-4905-8846-BE05CD4E2890}" type="pres">
      <dgm:prSet presAssocID="{5E1EB43D-CCB1-486C-B0E3-8E179A65CF72}" presName="horz1" presStyleCnt="0"/>
      <dgm:spPr/>
    </dgm:pt>
    <dgm:pt modelId="{90451623-D798-4ED0-B79B-5D4F722DA4D2}" type="pres">
      <dgm:prSet presAssocID="{5E1EB43D-CCB1-486C-B0E3-8E179A65CF72}" presName="tx1" presStyleLbl="revTx" presStyleIdx="2" presStyleCnt="3"/>
      <dgm:spPr/>
    </dgm:pt>
    <dgm:pt modelId="{FB7C598B-1134-4DE6-839A-7FCB9BDD988B}" type="pres">
      <dgm:prSet presAssocID="{5E1EB43D-CCB1-486C-B0E3-8E179A65CF72}" presName="vert1" presStyleCnt="0"/>
      <dgm:spPr/>
    </dgm:pt>
  </dgm:ptLst>
  <dgm:cxnLst>
    <dgm:cxn modelId="{F8CA9F3D-8079-417A-A19B-7E995E4FDF51}" type="presOf" srcId="{4287430E-5FF3-42AE-8524-022831A3F67F}" destId="{EB6E40E8-1766-41FB-B8AE-A5E5B2861D29}" srcOrd="0" destOrd="0" presId="urn:microsoft.com/office/officeart/2008/layout/LinedList"/>
    <dgm:cxn modelId="{9982F471-FA43-42CA-AD81-4D04FE9F755B}" type="presOf" srcId="{E4574F57-1787-4000-85F4-CB25CE288188}" destId="{93F893A4-AE7E-49D9-874D-03876A1FCC75}" srcOrd="0" destOrd="0" presId="urn:microsoft.com/office/officeart/2008/layout/LinedList"/>
    <dgm:cxn modelId="{95D89A81-C049-4DE6-A676-1DE7742DADF2}" srcId="{C3214741-AE85-4B56-A330-85A0D0161EBF}" destId="{E4574F57-1787-4000-85F4-CB25CE288188}" srcOrd="0" destOrd="0" parTransId="{CDC230E4-3434-452A-9645-2F94D789EADB}" sibTransId="{251232DD-DE76-49B2-9288-EE86606A8BE8}"/>
    <dgm:cxn modelId="{12A01285-5A3E-40E5-8A81-E28480268CC3}" type="presOf" srcId="{5E1EB43D-CCB1-486C-B0E3-8E179A65CF72}" destId="{90451623-D798-4ED0-B79B-5D4F722DA4D2}" srcOrd="0" destOrd="0" presId="urn:microsoft.com/office/officeart/2008/layout/LinedList"/>
    <dgm:cxn modelId="{F6D67CD1-2D45-424F-ABEC-A76CE7CAFD46}" srcId="{C3214741-AE85-4B56-A330-85A0D0161EBF}" destId="{4287430E-5FF3-42AE-8524-022831A3F67F}" srcOrd="1" destOrd="0" parTransId="{DD4DA440-EE47-4005-A457-8D0A116210C5}" sibTransId="{21EAD474-7DFD-4CE4-B8D7-DD7DE93E6DE8}"/>
    <dgm:cxn modelId="{E21C65F1-FCF3-4C6C-8DA8-BDD34B02D7CC}" type="presOf" srcId="{C3214741-AE85-4B56-A330-85A0D0161EBF}" destId="{3E0113FA-C9B9-4915-8FEC-B40D423D38D8}" srcOrd="0" destOrd="0" presId="urn:microsoft.com/office/officeart/2008/layout/LinedList"/>
    <dgm:cxn modelId="{336EADF7-0133-46F4-A2C6-9D9DB10B017A}" srcId="{C3214741-AE85-4B56-A330-85A0D0161EBF}" destId="{5E1EB43D-CCB1-486C-B0E3-8E179A65CF72}" srcOrd="2" destOrd="0" parTransId="{F15F6040-1AE4-4C34-BAE0-AABC9A29F5A0}" sibTransId="{B1C6D145-1548-42C7-869C-5C3486162D0C}"/>
    <dgm:cxn modelId="{1BE9810F-3D27-4633-8A1E-1B6CE435727D}" type="presParOf" srcId="{3E0113FA-C9B9-4915-8FEC-B40D423D38D8}" destId="{B1BDBA20-C173-4489-8BCD-91FC5F863953}" srcOrd="0" destOrd="0" presId="urn:microsoft.com/office/officeart/2008/layout/LinedList"/>
    <dgm:cxn modelId="{AD1736C8-C165-488C-9294-ADF1419844B1}" type="presParOf" srcId="{3E0113FA-C9B9-4915-8FEC-B40D423D38D8}" destId="{AAE4A507-F7BA-4768-9E83-96D56D9A7EA0}" srcOrd="1" destOrd="0" presId="urn:microsoft.com/office/officeart/2008/layout/LinedList"/>
    <dgm:cxn modelId="{AB9075E3-BDFD-4AB3-B866-9140F37B1FF4}" type="presParOf" srcId="{AAE4A507-F7BA-4768-9E83-96D56D9A7EA0}" destId="{93F893A4-AE7E-49D9-874D-03876A1FCC75}" srcOrd="0" destOrd="0" presId="urn:microsoft.com/office/officeart/2008/layout/LinedList"/>
    <dgm:cxn modelId="{B888721C-083C-46C1-99CD-96BDA3042B17}" type="presParOf" srcId="{AAE4A507-F7BA-4768-9E83-96D56D9A7EA0}" destId="{F82C466F-AF1B-46BA-BEA1-8058E64EF802}" srcOrd="1" destOrd="0" presId="urn:microsoft.com/office/officeart/2008/layout/LinedList"/>
    <dgm:cxn modelId="{7E015362-F920-47B5-B511-2881ED2BEE35}" type="presParOf" srcId="{3E0113FA-C9B9-4915-8FEC-B40D423D38D8}" destId="{EA4034D4-4285-4FAF-91DE-D3A70C35EABD}" srcOrd="2" destOrd="0" presId="urn:microsoft.com/office/officeart/2008/layout/LinedList"/>
    <dgm:cxn modelId="{5C657009-14C2-432E-B014-FAB62D3F3733}" type="presParOf" srcId="{3E0113FA-C9B9-4915-8FEC-B40D423D38D8}" destId="{F17EED30-71A0-47FE-98A8-B8DD202531F0}" srcOrd="3" destOrd="0" presId="urn:microsoft.com/office/officeart/2008/layout/LinedList"/>
    <dgm:cxn modelId="{E3EFEAA8-5433-457D-A7A6-CC17EC77B4B9}" type="presParOf" srcId="{F17EED30-71A0-47FE-98A8-B8DD202531F0}" destId="{EB6E40E8-1766-41FB-B8AE-A5E5B2861D29}" srcOrd="0" destOrd="0" presId="urn:microsoft.com/office/officeart/2008/layout/LinedList"/>
    <dgm:cxn modelId="{79350392-6C3F-4BB3-9B5A-56BF4E867320}" type="presParOf" srcId="{F17EED30-71A0-47FE-98A8-B8DD202531F0}" destId="{9A5A3F1B-6E36-428D-8406-931E1D660E77}" srcOrd="1" destOrd="0" presId="urn:microsoft.com/office/officeart/2008/layout/LinedList"/>
    <dgm:cxn modelId="{46BF59C3-ECFE-4D9D-803D-87939438B70A}" type="presParOf" srcId="{3E0113FA-C9B9-4915-8FEC-B40D423D38D8}" destId="{0D2B7DB5-9547-4952-AF02-7780079940C8}" srcOrd="4" destOrd="0" presId="urn:microsoft.com/office/officeart/2008/layout/LinedList"/>
    <dgm:cxn modelId="{300A9289-9734-4059-BF96-AF26F3843A15}" type="presParOf" srcId="{3E0113FA-C9B9-4915-8FEC-B40D423D38D8}" destId="{E89905CF-9608-4905-8846-BE05CD4E2890}" srcOrd="5" destOrd="0" presId="urn:microsoft.com/office/officeart/2008/layout/LinedList"/>
    <dgm:cxn modelId="{CE347A8C-84FD-4E47-93DA-557CCFC6FB3B}" type="presParOf" srcId="{E89905CF-9608-4905-8846-BE05CD4E2890}" destId="{90451623-D798-4ED0-B79B-5D4F722DA4D2}" srcOrd="0" destOrd="0" presId="urn:microsoft.com/office/officeart/2008/layout/LinedList"/>
    <dgm:cxn modelId="{B037F5CA-8015-422A-B07F-7991201E1553}" type="presParOf" srcId="{E89905CF-9608-4905-8846-BE05CD4E2890}" destId="{FB7C598B-1134-4DE6-839A-7FCB9BDD988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EFB4BBA-E5AA-4B4F-AD2F-CB5812B1821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E15A669-F395-45A1-B580-A21D3B8DBFF7}">
      <dgm:prSet/>
      <dgm:spPr/>
      <dgm:t>
        <a:bodyPr/>
        <a:lstStyle/>
        <a:p>
          <a:pPr rtl="0"/>
          <a:r>
            <a:rPr lang="cs-CZ" dirty="0"/>
            <a:t>Jako občan</a:t>
          </a:r>
        </a:p>
      </dgm:t>
    </dgm:pt>
    <dgm:pt modelId="{A76213DD-5D88-4743-8A37-D8DF0A1CFE85}" type="parTrans" cxnId="{A439ABEE-D810-4843-964A-2A37D5B85892}">
      <dgm:prSet/>
      <dgm:spPr/>
      <dgm:t>
        <a:bodyPr/>
        <a:lstStyle/>
        <a:p>
          <a:endParaRPr lang="cs-CZ"/>
        </a:p>
      </dgm:t>
    </dgm:pt>
    <dgm:pt modelId="{D1ACA5E5-0E34-4F22-B987-8F0BC4904BDD}" type="sibTrans" cxnId="{A439ABEE-D810-4843-964A-2A37D5B85892}">
      <dgm:prSet/>
      <dgm:spPr/>
      <dgm:t>
        <a:bodyPr/>
        <a:lstStyle/>
        <a:p>
          <a:endParaRPr lang="cs-CZ"/>
        </a:p>
      </dgm:t>
    </dgm:pt>
    <dgm:pt modelId="{773E74CE-1FD0-4D6B-8F0A-AC6472EBE292}">
      <dgm:prSet/>
      <dgm:spPr/>
      <dgm:t>
        <a:bodyPr/>
        <a:lstStyle/>
        <a:p>
          <a:pPr rtl="0"/>
          <a:r>
            <a:rPr lang="cs-CZ"/>
            <a:t>na ochranu zdraví. </a:t>
          </a:r>
        </a:p>
      </dgm:t>
    </dgm:pt>
    <dgm:pt modelId="{D4C829F9-F4A4-48B0-A0D1-E1902BA53EEF}" type="parTrans" cxnId="{C0F994D1-342F-4C2B-BBC1-07598A963C6B}">
      <dgm:prSet/>
      <dgm:spPr/>
      <dgm:t>
        <a:bodyPr/>
        <a:lstStyle/>
        <a:p>
          <a:endParaRPr lang="cs-CZ"/>
        </a:p>
      </dgm:t>
    </dgm:pt>
    <dgm:pt modelId="{1E054738-3C34-4492-9C71-AB8952AAA29B}" type="sibTrans" cxnId="{C0F994D1-342F-4C2B-BBC1-07598A963C6B}">
      <dgm:prSet/>
      <dgm:spPr/>
      <dgm:t>
        <a:bodyPr/>
        <a:lstStyle/>
        <a:p>
          <a:endParaRPr lang="cs-CZ"/>
        </a:p>
      </dgm:t>
    </dgm:pt>
    <dgm:pt modelId="{2AAAAFC1-9FA2-4CC8-B010-40171EA58F33}">
      <dgm:prSet/>
      <dgm:spPr/>
      <dgm:t>
        <a:bodyPr/>
        <a:lstStyle/>
        <a:p>
          <a:pPr rtl="0"/>
          <a:r>
            <a:rPr lang="cs-CZ" dirty="0"/>
            <a:t>na bezplatnou zdravotní péči (na základě veřejného pojištění)</a:t>
          </a:r>
        </a:p>
      </dgm:t>
    </dgm:pt>
    <dgm:pt modelId="{CD75F5DE-0433-4A61-A0D1-55F9DEBFDC21}" type="parTrans" cxnId="{A94D8D12-A644-48DF-AA64-12BE1E9D7147}">
      <dgm:prSet/>
      <dgm:spPr/>
      <dgm:t>
        <a:bodyPr/>
        <a:lstStyle/>
        <a:p>
          <a:endParaRPr lang="cs-CZ"/>
        </a:p>
      </dgm:t>
    </dgm:pt>
    <dgm:pt modelId="{32CBB711-300F-45E4-A97E-4B94D07C66D1}" type="sibTrans" cxnId="{A94D8D12-A644-48DF-AA64-12BE1E9D7147}">
      <dgm:prSet/>
      <dgm:spPr/>
      <dgm:t>
        <a:bodyPr/>
        <a:lstStyle/>
        <a:p>
          <a:endParaRPr lang="cs-CZ"/>
        </a:p>
      </dgm:t>
    </dgm:pt>
    <dgm:pt modelId="{2E9C357C-84DC-474E-B65F-371CECD5BBE2}">
      <dgm:prSet/>
      <dgm:spPr/>
      <dgm:t>
        <a:bodyPr/>
        <a:lstStyle/>
        <a:p>
          <a:pPr rtl="0"/>
          <a:r>
            <a:rPr lang="cs-CZ" dirty="0"/>
            <a:t>na zdravotní pomůcky za podmínek, které stanoví zákon</a:t>
          </a:r>
        </a:p>
      </dgm:t>
    </dgm:pt>
    <dgm:pt modelId="{1819CAA7-6945-4EB4-AE4A-2A9D6065183C}" type="parTrans" cxnId="{6C4E398D-D018-4577-93A6-D9BDD9A50282}">
      <dgm:prSet/>
      <dgm:spPr/>
      <dgm:t>
        <a:bodyPr/>
        <a:lstStyle/>
        <a:p>
          <a:endParaRPr lang="cs-CZ"/>
        </a:p>
      </dgm:t>
    </dgm:pt>
    <dgm:pt modelId="{938EEA2D-484B-497D-AC9F-81B30EF15513}" type="sibTrans" cxnId="{6C4E398D-D018-4577-93A6-D9BDD9A50282}">
      <dgm:prSet/>
      <dgm:spPr/>
      <dgm:t>
        <a:bodyPr/>
        <a:lstStyle/>
        <a:p>
          <a:endParaRPr lang="cs-CZ"/>
        </a:p>
      </dgm:t>
    </dgm:pt>
    <dgm:pt modelId="{D20D63EE-5478-4B09-9A51-7AE35CCFA5D0}">
      <dgm:prSet/>
      <dgm:spPr/>
      <dgm:t>
        <a:bodyPr/>
        <a:lstStyle/>
        <a:p>
          <a:pPr rtl="0"/>
          <a:r>
            <a:rPr lang="cs-CZ" dirty="0"/>
            <a:t>Jako pojištěnec</a:t>
          </a:r>
        </a:p>
      </dgm:t>
    </dgm:pt>
    <dgm:pt modelId="{30535744-7E4F-4318-B5CA-8842107D63EA}" type="parTrans" cxnId="{7FCA24E7-AF53-4C59-BA64-2E71D3667041}">
      <dgm:prSet/>
      <dgm:spPr/>
      <dgm:t>
        <a:bodyPr/>
        <a:lstStyle/>
        <a:p>
          <a:endParaRPr lang="cs-CZ"/>
        </a:p>
      </dgm:t>
    </dgm:pt>
    <dgm:pt modelId="{E834E4B0-84AF-4348-AD81-AA6787289F61}" type="sibTrans" cxnId="{7FCA24E7-AF53-4C59-BA64-2E71D3667041}">
      <dgm:prSet/>
      <dgm:spPr/>
      <dgm:t>
        <a:bodyPr/>
        <a:lstStyle/>
        <a:p>
          <a:endParaRPr lang="cs-CZ"/>
        </a:p>
      </dgm:t>
    </dgm:pt>
    <dgm:pt modelId="{0269DBB4-3E8B-49A1-90AE-42AAF122BCBD}">
      <dgm:prSet/>
      <dgm:spPr/>
      <dgm:t>
        <a:bodyPr/>
        <a:lstStyle/>
        <a:p>
          <a:pPr rtl="0"/>
          <a:r>
            <a:rPr lang="cs-CZ" dirty="0"/>
            <a:t>Výběr zdravotní pojišťovny</a:t>
          </a:r>
        </a:p>
      </dgm:t>
    </dgm:pt>
    <dgm:pt modelId="{5FA6DF48-A7CB-4119-9815-E834940FA08D}" type="parTrans" cxnId="{0667F2BE-DDAE-432F-81CF-EBA1169AFAE5}">
      <dgm:prSet/>
      <dgm:spPr/>
      <dgm:t>
        <a:bodyPr/>
        <a:lstStyle/>
        <a:p>
          <a:endParaRPr lang="cs-CZ"/>
        </a:p>
      </dgm:t>
    </dgm:pt>
    <dgm:pt modelId="{8DACF25D-1EFF-4957-805F-4A5473D97F80}" type="sibTrans" cxnId="{0667F2BE-DDAE-432F-81CF-EBA1169AFAE5}">
      <dgm:prSet/>
      <dgm:spPr/>
      <dgm:t>
        <a:bodyPr/>
        <a:lstStyle/>
        <a:p>
          <a:endParaRPr lang="cs-CZ"/>
        </a:p>
      </dgm:t>
    </dgm:pt>
    <dgm:pt modelId="{63BD814D-6F9D-4E19-A6CB-1879AC104AB7}">
      <dgm:prSet/>
      <dgm:spPr/>
      <dgm:t>
        <a:bodyPr/>
        <a:lstStyle/>
        <a:p>
          <a:pPr rtl="0"/>
          <a:r>
            <a:rPr lang="cs-CZ" dirty="0"/>
            <a:t>Časovou a místní dostupnost hrazených služeb</a:t>
          </a:r>
        </a:p>
      </dgm:t>
    </dgm:pt>
    <dgm:pt modelId="{809226A1-E5C5-4BBD-9F97-164B8B2453FC}" type="parTrans" cxnId="{3A8ECF1E-FD4A-499C-A72A-6720F5CC56BE}">
      <dgm:prSet/>
      <dgm:spPr/>
      <dgm:t>
        <a:bodyPr/>
        <a:lstStyle/>
        <a:p>
          <a:endParaRPr lang="cs-CZ"/>
        </a:p>
      </dgm:t>
    </dgm:pt>
    <dgm:pt modelId="{85D6BA6C-B826-4375-82B7-7F1D90D8196B}" type="sibTrans" cxnId="{3A8ECF1E-FD4A-499C-A72A-6720F5CC56BE}">
      <dgm:prSet/>
      <dgm:spPr/>
      <dgm:t>
        <a:bodyPr/>
        <a:lstStyle/>
        <a:p>
          <a:endParaRPr lang="cs-CZ"/>
        </a:p>
      </dgm:t>
    </dgm:pt>
    <dgm:pt modelId="{69E9847F-7071-476A-A2AC-F5205954FB23}">
      <dgm:prSet/>
      <dgm:spPr/>
      <dgm:t>
        <a:bodyPr/>
        <a:lstStyle/>
        <a:p>
          <a:pPr rtl="0"/>
          <a:r>
            <a:rPr lang="cs-CZ" dirty="0"/>
            <a:t>Na léčivé přípravky a potraviny pro zvláštní lékařské účely</a:t>
          </a:r>
        </a:p>
      </dgm:t>
    </dgm:pt>
    <dgm:pt modelId="{DD1A3E7F-02BE-431A-B7FC-F236FE914394}" type="parTrans" cxnId="{830B9C1F-65DA-489D-BA6B-E9D1CC235296}">
      <dgm:prSet/>
      <dgm:spPr/>
      <dgm:t>
        <a:bodyPr/>
        <a:lstStyle/>
        <a:p>
          <a:endParaRPr lang="cs-CZ"/>
        </a:p>
      </dgm:t>
    </dgm:pt>
    <dgm:pt modelId="{CB137ACB-D228-415E-A6BF-36D1E2C9F68A}" type="sibTrans" cxnId="{830B9C1F-65DA-489D-BA6B-E9D1CC235296}">
      <dgm:prSet/>
      <dgm:spPr/>
      <dgm:t>
        <a:bodyPr/>
        <a:lstStyle/>
        <a:p>
          <a:endParaRPr lang="cs-CZ"/>
        </a:p>
      </dgm:t>
    </dgm:pt>
    <dgm:pt modelId="{196F79CF-ED38-40A1-9476-918CA2F14C47}">
      <dgm:prSet/>
      <dgm:spPr/>
      <dgm:t>
        <a:bodyPr/>
        <a:lstStyle/>
        <a:p>
          <a:pPr rtl="0"/>
          <a:r>
            <a:rPr lang="cs-CZ" dirty="0"/>
            <a:t>Jako pacienta</a:t>
          </a:r>
        </a:p>
      </dgm:t>
    </dgm:pt>
    <dgm:pt modelId="{017DF17A-439A-4EAD-A4AF-543AFFCEA567}" type="parTrans" cxnId="{345A555C-044F-4CB4-9BA6-C736AA2A55C3}">
      <dgm:prSet/>
      <dgm:spPr/>
      <dgm:t>
        <a:bodyPr/>
        <a:lstStyle/>
        <a:p>
          <a:endParaRPr lang="cs-CZ"/>
        </a:p>
      </dgm:t>
    </dgm:pt>
    <dgm:pt modelId="{CCA60FA7-A30C-4530-8CCC-5DD33D42C527}" type="sibTrans" cxnId="{345A555C-044F-4CB4-9BA6-C736AA2A55C3}">
      <dgm:prSet/>
      <dgm:spPr/>
      <dgm:t>
        <a:bodyPr/>
        <a:lstStyle/>
        <a:p>
          <a:endParaRPr lang="cs-CZ"/>
        </a:p>
      </dgm:t>
    </dgm:pt>
    <dgm:pt modelId="{C40E428E-3EC3-479A-A577-765AF3074BCF}">
      <dgm:prSet/>
      <dgm:spPr/>
      <dgm:t>
        <a:bodyPr/>
        <a:lstStyle/>
        <a:p>
          <a:pPr rtl="0"/>
          <a:endParaRPr lang="cs-CZ" dirty="0"/>
        </a:p>
      </dgm:t>
    </dgm:pt>
    <dgm:pt modelId="{E793AD07-D351-4C90-A6C3-94507F72814E}" type="parTrans" cxnId="{5D1ADBA3-07D1-4416-B2F2-7DA76965BCA7}">
      <dgm:prSet/>
      <dgm:spPr/>
      <dgm:t>
        <a:bodyPr/>
        <a:lstStyle/>
        <a:p>
          <a:endParaRPr lang="cs-CZ"/>
        </a:p>
      </dgm:t>
    </dgm:pt>
    <dgm:pt modelId="{B11ED3DA-3143-4B8B-A179-D6B4ED94E910}" type="sibTrans" cxnId="{5D1ADBA3-07D1-4416-B2F2-7DA76965BCA7}">
      <dgm:prSet/>
      <dgm:spPr/>
      <dgm:t>
        <a:bodyPr/>
        <a:lstStyle/>
        <a:p>
          <a:endParaRPr lang="cs-CZ"/>
        </a:p>
      </dgm:t>
    </dgm:pt>
    <dgm:pt modelId="{1A85F6C4-A6F9-4214-A843-82B36B274FF3}">
      <dgm:prSet/>
      <dgm:spPr/>
      <dgm:t>
        <a:bodyPr/>
        <a:lstStyle/>
        <a:p>
          <a:pPr rtl="0"/>
          <a:r>
            <a:rPr lang="cs-CZ" b="0" i="0" dirty="0"/>
            <a:t>„Pacientem se rozumí fyzická osoba, které jsou poskytovány zdravotní služby“</a:t>
          </a:r>
          <a:endParaRPr lang="cs-CZ" dirty="0"/>
        </a:p>
      </dgm:t>
    </dgm:pt>
    <dgm:pt modelId="{C6D3BC7E-5A7C-44B1-B780-8751306F31B7}" type="parTrans" cxnId="{3AFB96DB-2E49-4B7B-9B00-ECD33D162A28}">
      <dgm:prSet/>
      <dgm:spPr/>
      <dgm:t>
        <a:bodyPr/>
        <a:lstStyle/>
        <a:p>
          <a:endParaRPr lang="cs-CZ"/>
        </a:p>
      </dgm:t>
    </dgm:pt>
    <dgm:pt modelId="{E8D07A17-99EA-4EAE-86E5-67F5016E258F}" type="sibTrans" cxnId="{3AFB96DB-2E49-4B7B-9B00-ECD33D162A28}">
      <dgm:prSet/>
      <dgm:spPr/>
      <dgm:t>
        <a:bodyPr/>
        <a:lstStyle/>
        <a:p>
          <a:endParaRPr lang="cs-CZ"/>
        </a:p>
      </dgm:t>
    </dgm:pt>
    <dgm:pt modelId="{C91FCBA3-C46C-4C82-BCC1-A5B123AB929C}">
      <dgm:prSet/>
      <dgm:spPr/>
      <dgm:t>
        <a:bodyPr/>
        <a:lstStyle/>
        <a:p>
          <a:pPr rtl="0"/>
          <a:r>
            <a:rPr lang="cs-CZ" dirty="0"/>
            <a:t>Jeho právům odpovídají povinnosti poskytovatele, zdravotnického pracovníka</a:t>
          </a:r>
        </a:p>
      </dgm:t>
    </dgm:pt>
    <dgm:pt modelId="{26C53418-5ED2-46D1-9D4B-CC192AE6AD3F}" type="parTrans" cxnId="{8213271C-6255-4192-8888-3D227EF267AC}">
      <dgm:prSet/>
      <dgm:spPr/>
      <dgm:t>
        <a:bodyPr/>
        <a:lstStyle/>
        <a:p>
          <a:endParaRPr lang="cs-CZ"/>
        </a:p>
      </dgm:t>
    </dgm:pt>
    <dgm:pt modelId="{E07979D5-3238-4812-A884-9A7F40EEAD65}" type="sibTrans" cxnId="{8213271C-6255-4192-8888-3D227EF267AC}">
      <dgm:prSet/>
      <dgm:spPr/>
      <dgm:t>
        <a:bodyPr/>
        <a:lstStyle/>
        <a:p>
          <a:endParaRPr lang="cs-CZ"/>
        </a:p>
      </dgm:t>
    </dgm:pt>
    <dgm:pt modelId="{C802DFA9-4D58-4D16-8075-8A68D4482538}" type="pres">
      <dgm:prSet presAssocID="{5EFB4BBA-E5AA-4B4F-AD2F-CB5812B18213}" presName="Name0" presStyleCnt="0">
        <dgm:presLayoutVars>
          <dgm:dir/>
          <dgm:animLvl val="lvl"/>
          <dgm:resizeHandles val="exact"/>
        </dgm:presLayoutVars>
      </dgm:prSet>
      <dgm:spPr/>
    </dgm:pt>
    <dgm:pt modelId="{7E5ED607-8E1F-4DF4-84A9-FFDCB01A490C}" type="pres">
      <dgm:prSet presAssocID="{9E15A669-F395-45A1-B580-A21D3B8DBFF7}" presName="composite" presStyleCnt="0"/>
      <dgm:spPr/>
    </dgm:pt>
    <dgm:pt modelId="{2CEE1B06-C067-4F72-AE45-50FA28C5E596}" type="pres">
      <dgm:prSet presAssocID="{9E15A669-F395-45A1-B580-A21D3B8DBFF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57ECB263-46D6-423B-9259-F73CAC9EC49D}" type="pres">
      <dgm:prSet presAssocID="{9E15A669-F395-45A1-B580-A21D3B8DBFF7}" presName="desTx" presStyleLbl="alignAccFollowNode1" presStyleIdx="0" presStyleCnt="3">
        <dgm:presLayoutVars>
          <dgm:bulletEnabled val="1"/>
        </dgm:presLayoutVars>
      </dgm:prSet>
      <dgm:spPr/>
    </dgm:pt>
    <dgm:pt modelId="{2B791569-6AAF-48B9-8147-51CA830E639F}" type="pres">
      <dgm:prSet presAssocID="{D1ACA5E5-0E34-4F22-B987-8F0BC4904BDD}" presName="space" presStyleCnt="0"/>
      <dgm:spPr/>
    </dgm:pt>
    <dgm:pt modelId="{4DE54A03-E871-41B9-9912-4826527194F7}" type="pres">
      <dgm:prSet presAssocID="{D20D63EE-5478-4B09-9A51-7AE35CCFA5D0}" presName="composite" presStyleCnt="0"/>
      <dgm:spPr/>
    </dgm:pt>
    <dgm:pt modelId="{E34ECBC4-710E-4137-96F3-CEF8A381E585}" type="pres">
      <dgm:prSet presAssocID="{D20D63EE-5478-4B09-9A51-7AE35CCFA5D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020147FA-DAB9-4037-990B-2E88EA5F29AC}" type="pres">
      <dgm:prSet presAssocID="{D20D63EE-5478-4B09-9A51-7AE35CCFA5D0}" presName="desTx" presStyleLbl="alignAccFollowNode1" presStyleIdx="1" presStyleCnt="3">
        <dgm:presLayoutVars>
          <dgm:bulletEnabled val="1"/>
        </dgm:presLayoutVars>
      </dgm:prSet>
      <dgm:spPr/>
    </dgm:pt>
    <dgm:pt modelId="{1052309D-95A6-4A80-A495-ACE9D1619B9C}" type="pres">
      <dgm:prSet presAssocID="{E834E4B0-84AF-4348-AD81-AA6787289F61}" presName="space" presStyleCnt="0"/>
      <dgm:spPr/>
    </dgm:pt>
    <dgm:pt modelId="{E51BFB17-7798-4F13-8087-2453952CFD91}" type="pres">
      <dgm:prSet presAssocID="{196F79CF-ED38-40A1-9476-918CA2F14C47}" presName="composite" presStyleCnt="0"/>
      <dgm:spPr/>
    </dgm:pt>
    <dgm:pt modelId="{A07AD56A-BD37-4116-A79B-8851F0C4A5D1}" type="pres">
      <dgm:prSet presAssocID="{196F79CF-ED38-40A1-9476-918CA2F14C4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ADD0B6A6-D4BB-4473-A795-36922C279ADB}" type="pres">
      <dgm:prSet presAssocID="{196F79CF-ED38-40A1-9476-918CA2F14C4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20B5E507-A267-4F4A-906C-3709DE7677F5}" type="presOf" srcId="{C40E428E-3EC3-479A-A577-765AF3074BCF}" destId="{ADD0B6A6-D4BB-4473-A795-36922C279ADB}" srcOrd="0" destOrd="2" presId="urn:microsoft.com/office/officeart/2005/8/layout/hList1"/>
    <dgm:cxn modelId="{A94D8D12-A644-48DF-AA64-12BE1E9D7147}" srcId="{9E15A669-F395-45A1-B580-A21D3B8DBFF7}" destId="{2AAAAFC1-9FA2-4CC8-B010-40171EA58F33}" srcOrd="1" destOrd="0" parTransId="{CD75F5DE-0433-4A61-A0D1-55F9DEBFDC21}" sibTransId="{32CBB711-300F-45E4-A97E-4B94D07C66D1}"/>
    <dgm:cxn modelId="{AD10E01B-8541-40FC-B45F-A662F6F432BD}" type="presOf" srcId="{2AAAAFC1-9FA2-4CC8-B010-40171EA58F33}" destId="{57ECB263-46D6-423B-9259-F73CAC9EC49D}" srcOrd="0" destOrd="1" presId="urn:microsoft.com/office/officeart/2005/8/layout/hList1"/>
    <dgm:cxn modelId="{8213271C-6255-4192-8888-3D227EF267AC}" srcId="{196F79CF-ED38-40A1-9476-918CA2F14C47}" destId="{C91FCBA3-C46C-4C82-BCC1-A5B123AB929C}" srcOrd="1" destOrd="0" parTransId="{26C53418-5ED2-46D1-9D4B-CC192AE6AD3F}" sibTransId="{E07979D5-3238-4812-A884-9A7F40EEAD65}"/>
    <dgm:cxn modelId="{3A8ECF1E-FD4A-499C-A72A-6720F5CC56BE}" srcId="{D20D63EE-5478-4B09-9A51-7AE35CCFA5D0}" destId="{63BD814D-6F9D-4E19-A6CB-1879AC104AB7}" srcOrd="1" destOrd="0" parTransId="{809226A1-E5C5-4BBD-9F97-164B8B2453FC}" sibTransId="{85D6BA6C-B826-4375-82B7-7F1D90D8196B}"/>
    <dgm:cxn modelId="{830B9C1F-65DA-489D-BA6B-E9D1CC235296}" srcId="{D20D63EE-5478-4B09-9A51-7AE35CCFA5D0}" destId="{69E9847F-7071-476A-A2AC-F5205954FB23}" srcOrd="2" destOrd="0" parTransId="{DD1A3E7F-02BE-431A-B7FC-F236FE914394}" sibTransId="{CB137ACB-D228-415E-A6BF-36D1E2C9F68A}"/>
    <dgm:cxn modelId="{345A555C-044F-4CB4-9BA6-C736AA2A55C3}" srcId="{5EFB4BBA-E5AA-4B4F-AD2F-CB5812B18213}" destId="{196F79CF-ED38-40A1-9476-918CA2F14C47}" srcOrd="2" destOrd="0" parTransId="{017DF17A-439A-4EAD-A4AF-543AFFCEA567}" sibTransId="{CCA60FA7-A30C-4530-8CCC-5DD33D42C527}"/>
    <dgm:cxn modelId="{8387D646-9A1D-49AC-AEEE-DB681C5D47F6}" type="presOf" srcId="{2E9C357C-84DC-474E-B65F-371CECD5BBE2}" destId="{57ECB263-46D6-423B-9259-F73CAC9EC49D}" srcOrd="0" destOrd="2" presId="urn:microsoft.com/office/officeart/2005/8/layout/hList1"/>
    <dgm:cxn modelId="{5AA51E50-1968-4DFA-9944-54F1B32D67BF}" type="presOf" srcId="{773E74CE-1FD0-4D6B-8F0A-AC6472EBE292}" destId="{57ECB263-46D6-423B-9259-F73CAC9EC49D}" srcOrd="0" destOrd="0" presId="urn:microsoft.com/office/officeart/2005/8/layout/hList1"/>
    <dgm:cxn modelId="{03343570-E55F-44F1-B446-2B381F7DC8D9}" type="presOf" srcId="{0269DBB4-3E8B-49A1-90AE-42AAF122BCBD}" destId="{020147FA-DAB9-4037-990B-2E88EA5F29AC}" srcOrd="0" destOrd="0" presId="urn:microsoft.com/office/officeart/2005/8/layout/hList1"/>
    <dgm:cxn modelId="{1CDD9B53-7071-4C66-B0F5-0FEBC81BC671}" type="presOf" srcId="{196F79CF-ED38-40A1-9476-918CA2F14C47}" destId="{A07AD56A-BD37-4116-A79B-8851F0C4A5D1}" srcOrd="0" destOrd="0" presId="urn:microsoft.com/office/officeart/2005/8/layout/hList1"/>
    <dgm:cxn modelId="{6C4E398D-D018-4577-93A6-D9BDD9A50282}" srcId="{9E15A669-F395-45A1-B580-A21D3B8DBFF7}" destId="{2E9C357C-84DC-474E-B65F-371CECD5BBE2}" srcOrd="2" destOrd="0" parTransId="{1819CAA7-6945-4EB4-AE4A-2A9D6065183C}" sibTransId="{938EEA2D-484B-497D-AC9F-81B30EF15513}"/>
    <dgm:cxn modelId="{F26A109E-F84C-42D0-9C29-69128E4CCE2D}" type="presOf" srcId="{D20D63EE-5478-4B09-9A51-7AE35CCFA5D0}" destId="{E34ECBC4-710E-4137-96F3-CEF8A381E585}" srcOrd="0" destOrd="0" presId="urn:microsoft.com/office/officeart/2005/8/layout/hList1"/>
    <dgm:cxn modelId="{5D1ADBA3-07D1-4416-B2F2-7DA76965BCA7}" srcId="{196F79CF-ED38-40A1-9476-918CA2F14C47}" destId="{C40E428E-3EC3-479A-A577-765AF3074BCF}" srcOrd="2" destOrd="0" parTransId="{E793AD07-D351-4C90-A6C3-94507F72814E}" sibTransId="{B11ED3DA-3143-4B8B-A179-D6B4ED94E910}"/>
    <dgm:cxn modelId="{6D581AB8-F06F-4CFD-A820-EF80BBD84171}" type="presOf" srcId="{1A85F6C4-A6F9-4214-A843-82B36B274FF3}" destId="{ADD0B6A6-D4BB-4473-A795-36922C279ADB}" srcOrd="0" destOrd="0" presId="urn:microsoft.com/office/officeart/2005/8/layout/hList1"/>
    <dgm:cxn modelId="{0667F2BE-DDAE-432F-81CF-EBA1169AFAE5}" srcId="{D20D63EE-5478-4B09-9A51-7AE35CCFA5D0}" destId="{0269DBB4-3E8B-49A1-90AE-42AAF122BCBD}" srcOrd="0" destOrd="0" parTransId="{5FA6DF48-A7CB-4119-9815-E834940FA08D}" sibTransId="{8DACF25D-1EFF-4957-805F-4A5473D97F80}"/>
    <dgm:cxn modelId="{715E36C8-6AEA-42DA-84BC-5A960BD2BBF6}" type="presOf" srcId="{69E9847F-7071-476A-A2AC-F5205954FB23}" destId="{020147FA-DAB9-4037-990B-2E88EA5F29AC}" srcOrd="0" destOrd="2" presId="urn:microsoft.com/office/officeart/2005/8/layout/hList1"/>
    <dgm:cxn modelId="{7D59FECA-A6FD-4483-BF32-036B75718B1D}" type="presOf" srcId="{C91FCBA3-C46C-4C82-BCC1-A5B123AB929C}" destId="{ADD0B6A6-D4BB-4473-A795-36922C279ADB}" srcOrd="0" destOrd="1" presId="urn:microsoft.com/office/officeart/2005/8/layout/hList1"/>
    <dgm:cxn modelId="{C0F994D1-342F-4C2B-BBC1-07598A963C6B}" srcId="{9E15A669-F395-45A1-B580-A21D3B8DBFF7}" destId="{773E74CE-1FD0-4D6B-8F0A-AC6472EBE292}" srcOrd="0" destOrd="0" parTransId="{D4C829F9-F4A4-48B0-A0D1-E1902BA53EEF}" sibTransId="{1E054738-3C34-4492-9C71-AB8952AAA29B}"/>
    <dgm:cxn modelId="{16C574D2-C345-4D02-8404-0118F023BF54}" type="presOf" srcId="{63BD814D-6F9D-4E19-A6CB-1879AC104AB7}" destId="{020147FA-DAB9-4037-990B-2E88EA5F29AC}" srcOrd="0" destOrd="1" presId="urn:microsoft.com/office/officeart/2005/8/layout/hList1"/>
    <dgm:cxn modelId="{3AFB96DB-2E49-4B7B-9B00-ECD33D162A28}" srcId="{196F79CF-ED38-40A1-9476-918CA2F14C47}" destId="{1A85F6C4-A6F9-4214-A843-82B36B274FF3}" srcOrd="0" destOrd="0" parTransId="{C6D3BC7E-5A7C-44B1-B780-8751306F31B7}" sibTransId="{E8D07A17-99EA-4EAE-86E5-67F5016E258F}"/>
    <dgm:cxn modelId="{171C54E4-4D5D-492F-9DCC-D94295B5146F}" type="presOf" srcId="{5EFB4BBA-E5AA-4B4F-AD2F-CB5812B18213}" destId="{C802DFA9-4D58-4D16-8075-8A68D4482538}" srcOrd="0" destOrd="0" presId="urn:microsoft.com/office/officeart/2005/8/layout/hList1"/>
    <dgm:cxn modelId="{7FCA24E7-AF53-4C59-BA64-2E71D3667041}" srcId="{5EFB4BBA-E5AA-4B4F-AD2F-CB5812B18213}" destId="{D20D63EE-5478-4B09-9A51-7AE35CCFA5D0}" srcOrd="1" destOrd="0" parTransId="{30535744-7E4F-4318-B5CA-8842107D63EA}" sibTransId="{E834E4B0-84AF-4348-AD81-AA6787289F61}"/>
    <dgm:cxn modelId="{A439ABEE-D810-4843-964A-2A37D5B85892}" srcId="{5EFB4BBA-E5AA-4B4F-AD2F-CB5812B18213}" destId="{9E15A669-F395-45A1-B580-A21D3B8DBFF7}" srcOrd="0" destOrd="0" parTransId="{A76213DD-5D88-4743-8A37-D8DF0A1CFE85}" sibTransId="{D1ACA5E5-0E34-4F22-B987-8F0BC4904BDD}"/>
    <dgm:cxn modelId="{0B06AEF9-4E8D-4A0C-9495-AF2C388C6B5A}" type="presOf" srcId="{9E15A669-F395-45A1-B580-A21D3B8DBFF7}" destId="{2CEE1B06-C067-4F72-AE45-50FA28C5E596}" srcOrd="0" destOrd="0" presId="urn:microsoft.com/office/officeart/2005/8/layout/hList1"/>
    <dgm:cxn modelId="{0E50DE06-1A0A-41C3-A649-EA0B68806170}" type="presParOf" srcId="{C802DFA9-4D58-4D16-8075-8A68D4482538}" destId="{7E5ED607-8E1F-4DF4-84A9-FFDCB01A490C}" srcOrd="0" destOrd="0" presId="urn:microsoft.com/office/officeart/2005/8/layout/hList1"/>
    <dgm:cxn modelId="{AA4EE8EE-1D42-49F8-8BFC-B64654CAFD21}" type="presParOf" srcId="{7E5ED607-8E1F-4DF4-84A9-FFDCB01A490C}" destId="{2CEE1B06-C067-4F72-AE45-50FA28C5E596}" srcOrd="0" destOrd="0" presId="urn:microsoft.com/office/officeart/2005/8/layout/hList1"/>
    <dgm:cxn modelId="{0613D562-4CA3-4B1B-BB09-805CED27ED4B}" type="presParOf" srcId="{7E5ED607-8E1F-4DF4-84A9-FFDCB01A490C}" destId="{57ECB263-46D6-423B-9259-F73CAC9EC49D}" srcOrd="1" destOrd="0" presId="urn:microsoft.com/office/officeart/2005/8/layout/hList1"/>
    <dgm:cxn modelId="{35C8B2AF-EE77-48B2-A1FD-6BAF4AE8A200}" type="presParOf" srcId="{C802DFA9-4D58-4D16-8075-8A68D4482538}" destId="{2B791569-6AAF-48B9-8147-51CA830E639F}" srcOrd="1" destOrd="0" presId="urn:microsoft.com/office/officeart/2005/8/layout/hList1"/>
    <dgm:cxn modelId="{E76D9AAC-0F2D-423D-A13B-8A2D39FE15B0}" type="presParOf" srcId="{C802DFA9-4D58-4D16-8075-8A68D4482538}" destId="{4DE54A03-E871-41B9-9912-4826527194F7}" srcOrd="2" destOrd="0" presId="urn:microsoft.com/office/officeart/2005/8/layout/hList1"/>
    <dgm:cxn modelId="{D8555C4F-3660-4B88-8926-501B30E76B1E}" type="presParOf" srcId="{4DE54A03-E871-41B9-9912-4826527194F7}" destId="{E34ECBC4-710E-4137-96F3-CEF8A381E585}" srcOrd="0" destOrd="0" presId="urn:microsoft.com/office/officeart/2005/8/layout/hList1"/>
    <dgm:cxn modelId="{B4667E94-542E-4237-817A-CE021433E6F0}" type="presParOf" srcId="{4DE54A03-E871-41B9-9912-4826527194F7}" destId="{020147FA-DAB9-4037-990B-2E88EA5F29AC}" srcOrd="1" destOrd="0" presId="urn:microsoft.com/office/officeart/2005/8/layout/hList1"/>
    <dgm:cxn modelId="{254110B9-5F5F-4ADE-9BAE-046FBC09C341}" type="presParOf" srcId="{C802DFA9-4D58-4D16-8075-8A68D4482538}" destId="{1052309D-95A6-4A80-A495-ACE9D1619B9C}" srcOrd="3" destOrd="0" presId="urn:microsoft.com/office/officeart/2005/8/layout/hList1"/>
    <dgm:cxn modelId="{827A6F17-3241-4747-80F2-F86DF45E7C1B}" type="presParOf" srcId="{C802DFA9-4D58-4D16-8075-8A68D4482538}" destId="{E51BFB17-7798-4F13-8087-2453952CFD91}" srcOrd="4" destOrd="0" presId="urn:microsoft.com/office/officeart/2005/8/layout/hList1"/>
    <dgm:cxn modelId="{FE22F0E1-00C4-4659-8A4A-E8732C351443}" type="presParOf" srcId="{E51BFB17-7798-4F13-8087-2453952CFD91}" destId="{A07AD56A-BD37-4116-A79B-8851F0C4A5D1}" srcOrd="0" destOrd="0" presId="urn:microsoft.com/office/officeart/2005/8/layout/hList1"/>
    <dgm:cxn modelId="{F3F3425D-E3F8-4858-8FD5-693FF2233165}" type="presParOf" srcId="{E51BFB17-7798-4F13-8087-2453952CFD91}" destId="{ADD0B6A6-D4BB-4473-A795-36922C279AD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B117F3-8CA5-4529-B9F2-4BFD523FE86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9F78252-64FE-41A7-8DCF-9EB9155F5188}">
      <dgm:prSet/>
      <dgm:spPr/>
      <dgm:t>
        <a:bodyPr/>
        <a:lstStyle/>
        <a:p>
          <a:r>
            <a:rPr lang="cs-CZ"/>
            <a:t>Úmluva o lidských právech a biomedicíně</a:t>
          </a:r>
          <a:endParaRPr lang="en-US"/>
        </a:p>
      </dgm:t>
    </dgm:pt>
    <dgm:pt modelId="{1699D1D6-58A6-483B-9930-E9CE0678D201}" type="parTrans" cxnId="{E9E961BB-BA43-412B-952B-8E5E3F1AD865}">
      <dgm:prSet/>
      <dgm:spPr/>
      <dgm:t>
        <a:bodyPr/>
        <a:lstStyle/>
        <a:p>
          <a:endParaRPr lang="en-US"/>
        </a:p>
      </dgm:t>
    </dgm:pt>
    <dgm:pt modelId="{C712E085-9183-4569-86E8-C652465BA364}" type="sibTrans" cxnId="{E9E961BB-BA43-412B-952B-8E5E3F1AD865}">
      <dgm:prSet/>
      <dgm:spPr/>
      <dgm:t>
        <a:bodyPr/>
        <a:lstStyle/>
        <a:p>
          <a:endParaRPr lang="en-US"/>
        </a:p>
      </dgm:t>
    </dgm:pt>
    <dgm:pt modelId="{771CB55E-B86D-409D-BFDE-A7A1D18D47EA}">
      <dgm:prSet/>
      <dgm:spPr/>
      <dgm:t>
        <a:bodyPr/>
        <a:lstStyle/>
        <a:p>
          <a:r>
            <a:rPr lang="cs-CZ"/>
            <a:t>Listina základních práv a svobod</a:t>
          </a:r>
          <a:endParaRPr lang="en-US"/>
        </a:p>
      </dgm:t>
    </dgm:pt>
    <dgm:pt modelId="{C403FC6B-A7F7-4F9A-A731-2180B5388B6B}" type="parTrans" cxnId="{11142BE8-BA39-42BC-B0A9-E9349ED162BC}">
      <dgm:prSet/>
      <dgm:spPr/>
      <dgm:t>
        <a:bodyPr/>
        <a:lstStyle/>
        <a:p>
          <a:endParaRPr lang="en-US"/>
        </a:p>
      </dgm:t>
    </dgm:pt>
    <dgm:pt modelId="{0DEB462B-D45F-414D-A090-F8095FA24F13}" type="sibTrans" cxnId="{11142BE8-BA39-42BC-B0A9-E9349ED162BC}">
      <dgm:prSet/>
      <dgm:spPr/>
      <dgm:t>
        <a:bodyPr/>
        <a:lstStyle/>
        <a:p>
          <a:endParaRPr lang="en-US"/>
        </a:p>
      </dgm:t>
    </dgm:pt>
    <dgm:pt modelId="{39B0A458-7695-4B6D-83F8-5A6C6E691741}">
      <dgm:prSet/>
      <dgm:spPr/>
      <dgm:t>
        <a:bodyPr/>
        <a:lstStyle/>
        <a:p>
          <a:r>
            <a:rPr lang="cs-CZ"/>
            <a:t>Zákon o zdravotních službách</a:t>
          </a:r>
          <a:endParaRPr lang="en-US"/>
        </a:p>
      </dgm:t>
    </dgm:pt>
    <dgm:pt modelId="{D5BC5734-0350-4ABA-960F-F21DB2E41754}" type="parTrans" cxnId="{C983E593-8108-4308-ADB7-B75F0FBD51C7}">
      <dgm:prSet/>
      <dgm:spPr/>
      <dgm:t>
        <a:bodyPr/>
        <a:lstStyle/>
        <a:p>
          <a:endParaRPr lang="en-US"/>
        </a:p>
      </dgm:t>
    </dgm:pt>
    <dgm:pt modelId="{CB53B8A0-6F45-41C7-AE01-D7221AB0CBA0}" type="sibTrans" cxnId="{C983E593-8108-4308-ADB7-B75F0FBD51C7}">
      <dgm:prSet/>
      <dgm:spPr/>
      <dgm:t>
        <a:bodyPr/>
        <a:lstStyle/>
        <a:p>
          <a:endParaRPr lang="en-US"/>
        </a:p>
      </dgm:t>
    </dgm:pt>
    <dgm:pt modelId="{E0F9A1BD-DCF4-418C-B162-2FF32BF1A8E5}">
      <dgm:prSet/>
      <dgm:spPr/>
      <dgm:t>
        <a:bodyPr/>
        <a:lstStyle/>
        <a:p>
          <a:r>
            <a:rPr lang="cs-CZ"/>
            <a:t>Zákon o veřejném zdravotním pojištění</a:t>
          </a:r>
          <a:endParaRPr lang="en-US"/>
        </a:p>
      </dgm:t>
    </dgm:pt>
    <dgm:pt modelId="{E8872B13-F09A-464F-B7D1-85063B54C016}" type="parTrans" cxnId="{43BC9DE9-B120-42CA-95B9-FDC30DFB6A1A}">
      <dgm:prSet/>
      <dgm:spPr/>
      <dgm:t>
        <a:bodyPr/>
        <a:lstStyle/>
        <a:p>
          <a:endParaRPr lang="en-US"/>
        </a:p>
      </dgm:t>
    </dgm:pt>
    <dgm:pt modelId="{AAE2AE14-C1FC-44FB-8AFC-E6BD50BDFB1A}" type="sibTrans" cxnId="{43BC9DE9-B120-42CA-95B9-FDC30DFB6A1A}">
      <dgm:prSet/>
      <dgm:spPr/>
      <dgm:t>
        <a:bodyPr/>
        <a:lstStyle/>
        <a:p>
          <a:endParaRPr lang="en-US"/>
        </a:p>
      </dgm:t>
    </dgm:pt>
    <dgm:pt modelId="{955E4686-54F7-4D4F-82EA-F4CF4A787527}">
      <dgm:prSet/>
      <dgm:spPr/>
      <dgm:t>
        <a:bodyPr/>
        <a:lstStyle/>
        <a:p>
          <a:r>
            <a:rPr lang="cs-CZ"/>
            <a:t>Občanský zákoník</a:t>
          </a:r>
          <a:endParaRPr lang="en-US"/>
        </a:p>
      </dgm:t>
    </dgm:pt>
    <dgm:pt modelId="{361322F8-2A07-489F-B007-D64C73D1A31D}" type="parTrans" cxnId="{2489B786-BEBB-4664-912E-045277F6F663}">
      <dgm:prSet/>
      <dgm:spPr/>
      <dgm:t>
        <a:bodyPr/>
        <a:lstStyle/>
        <a:p>
          <a:endParaRPr lang="en-US"/>
        </a:p>
      </dgm:t>
    </dgm:pt>
    <dgm:pt modelId="{59CCB7CF-C002-4E6C-B262-D2EE40C1758B}" type="sibTrans" cxnId="{2489B786-BEBB-4664-912E-045277F6F663}">
      <dgm:prSet/>
      <dgm:spPr/>
      <dgm:t>
        <a:bodyPr/>
        <a:lstStyle/>
        <a:p>
          <a:endParaRPr lang="en-US"/>
        </a:p>
      </dgm:t>
    </dgm:pt>
    <dgm:pt modelId="{C156A92E-8E9F-4DC6-B281-F9B8863F471A}">
      <dgm:prSet/>
      <dgm:spPr/>
      <dgm:t>
        <a:bodyPr/>
        <a:lstStyle/>
        <a:p>
          <a:r>
            <a:rPr lang="cs-CZ"/>
            <a:t>Vyhláška o zdravotnické dokumentaci</a:t>
          </a:r>
          <a:endParaRPr lang="en-US"/>
        </a:p>
      </dgm:t>
    </dgm:pt>
    <dgm:pt modelId="{0AF4AF4B-C28C-4F82-B438-A45AC87A1CA9}" type="parTrans" cxnId="{BD34028E-2643-4D37-9ACB-1A6A2FCB391A}">
      <dgm:prSet/>
      <dgm:spPr/>
      <dgm:t>
        <a:bodyPr/>
        <a:lstStyle/>
        <a:p>
          <a:endParaRPr lang="en-US"/>
        </a:p>
      </dgm:t>
    </dgm:pt>
    <dgm:pt modelId="{B8539E20-5182-4B11-9CA1-6FB4552EE738}" type="sibTrans" cxnId="{BD34028E-2643-4D37-9ACB-1A6A2FCB391A}">
      <dgm:prSet/>
      <dgm:spPr/>
      <dgm:t>
        <a:bodyPr/>
        <a:lstStyle/>
        <a:p>
          <a:endParaRPr lang="en-US"/>
        </a:p>
      </dgm:t>
    </dgm:pt>
    <dgm:pt modelId="{A2CC233F-8B69-43B9-8489-4721F20DD101}">
      <dgm:prSet/>
      <dgm:spPr/>
      <dgm:t>
        <a:bodyPr/>
        <a:lstStyle/>
        <a:p>
          <a:r>
            <a:rPr lang="cs-CZ"/>
            <a:t>Směrnice + metodické pokyny Ministerstva zdravotnictví</a:t>
          </a:r>
          <a:endParaRPr lang="en-US"/>
        </a:p>
      </dgm:t>
    </dgm:pt>
    <dgm:pt modelId="{F70F674E-D833-4BE9-B44C-C2F19CEF08CD}" type="parTrans" cxnId="{D9567BE7-738E-45F7-A932-CE61A6D9E37E}">
      <dgm:prSet/>
      <dgm:spPr/>
      <dgm:t>
        <a:bodyPr/>
        <a:lstStyle/>
        <a:p>
          <a:endParaRPr lang="en-US"/>
        </a:p>
      </dgm:t>
    </dgm:pt>
    <dgm:pt modelId="{E3D87610-BEA3-48F4-A38D-24B320B6B8A1}" type="sibTrans" cxnId="{D9567BE7-738E-45F7-A932-CE61A6D9E37E}">
      <dgm:prSet/>
      <dgm:spPr/>
      <dgm:t>
        <a:bodyPr/>
        <a:lstStyle/>
        <a:p>
          <a:endParaRPr lang="en-US"/>
        </a:p>
      </dgm:t>
    </dgm:pt>
    <dgm:pt modelId="{FC956235-9B60-41F1-8E27-CC78150AE927}">
      <dgm:prSet/>
      <dgm:spPr/>
      <dgm:t>
        <a:bodyPr/>
        <a:lstStyle/>
        <a:p>
          <a:r>
            <a:rPr lang="cs-CZ"/>
            <a:t>ČLK - stavovské předpisy, závazná stanoviska, doporučení představenstva</a:t>
          </a:r>
          <a:endParaRPr lang="en-US"/>
        </a:p>
      </dgm:t>
    </dgm:pt>
    <dgm:pt modelId="{188402B8-E518-4F1F-94DE-51CEFD8BFB87}" type="parTrans" cxnId="{A77F4833-D612-49C6-9AF1-A6ACD95B05EC}">
      <dgm:prSet/>
      <dgm:spPr/>
      <dgm:t>
        <a:bodyPr/>
        <a:lstStyle/>
        <a:p>
          <a:endParaRPr lang="en-US"/>
        </a:p>
      </dgm:t>
    </dgm:pt>
    <dgm:pt modelId="{4A2F16C8-E0E4-4C5A-B897-E4AE2D78F5A2}" type="sibTrans" cxnId="{A77F4833-D612-49C6-9AF1-A6ACD95B05EC}">
      <dgm:prSet/>
      <dgm:spPr/>
      <dgm:t>
        <a:bodyPr/>
        <a:lstStyle/>
        <a:p>
          <a:endParaRPr lang="en-US"/>
        </a:p>
      </dgm:t>
    </dgm:pt>
    <dgm:pt modelId="{2A366533-8816-422B-9C32-76E47DFF3ABB}" type="pres">
      <dgm:prSet presAssocID="{0BB117F3-8CA5-4529-B9F2-4BFD523FE866}" presName="root" presStyleCnt="0">
        <dgm:presLayoutVars>
          <dgm:dir/>
          <dgm:resizeHandles val="exact"/>
        </dgm:presLayoutVars>
      </dgm:prSet>
      <dgm:spPr/>
    </dgm:pt>
    <dgm:pt modelId="{9FDF9412-7199-4F06-A07E-36A6D35F06F3}" type="pres">
      <dgm:prSet presAssocID="{C9F78252-64FE-41A7-8DCF-9EB9155F5188}" presName="compNode" presStyleCnt="0"/>
      <dgm:spPr/>
    </dgm:pt>
    <dgm:pt modelId="{CD2705B1-6348-4540-B842-70C6B7A42676}" type="pres">
      <dgm:prSet presAssocID="{C9F78252-64FE-41A7-8DCF-9EB9155F5188}" presName="bgRect" presStyleLbl="bgShp" presStyleIdx="0" presStyleCnt="8"/>
      <dgm:spPr/>
    </dgm:pt>
    <dgm:pt modelId="{ED1703DE-FA7C-4AAC-8671-FEB8382FEAD9}" type="pres">
      <dgm:prSet presAssocID="{C9F78252-64FE-41A7-8DCF-9EB9155F5188}" presName="iconRect" presStyleLbl="node1" presStyleIdx="0" presStyleCnt="8"/>
      <dgm:spPr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3124F81F-9065-42A3-8931-00E04C5BBD1A}" type="pres">
      <dgm:prSet presAssocID="{C9F78252-64FE-41A7-8DCF-9EB9155F5188}" presName="spaceRect" presStyleCnt="0"/>
      <dgm:spPr/>
    </dgm:pt>
    <dgm:pt modelId="{8ED7A352-BC99-4734-8912-DCF2FC14EC5D}" type="pres">
      <dgm:prSet presAssocID="{C9F78252-64FE-41A7-8DCF-9EB9155F5188}" presName="parTx" presStyleLbl="revTx" presStyleIdx="0" presStyleCnt="8">
        <dgm:presLayoutVars>
          <dgm:chMax val="0"/>
          <dgm:chPref val="0"/>
        </dgm:presLayoutVars>
      </dgm:prSet>
      <dgm:spPr/>
    </dgm:pt>
    <dgm:pt modelId="{846379FF-AF52-4DE8-96D0-6A7565120FAC}" type="pres">
      <dgm:prSet presAssocID="{C712E085-9183-4569-86E8-C652465BA364}" presName="sibTrans" presStyleCnt="0"/>
      <dgm:spPr/>
    </dgm:pt>
    <dgm:pt modelId="{6E3A347D-5332-4AB4-863D-B84FD13275E9}" type="pres">
      <dgm:prSet presAssocID="{771CB55E-B86D-409D-BFDE-A7A1D18D47EA}" presName="compNode" presStyleCnt="0"/>
      <dgm:spPr/>
    </dgm:pt>
    <dgm:pt modelId="{E880D0C1-86FF-4502-9943-130B2943151C}" type="pres">
      <dgm:prSet presAssocID="{771CB55E-B86D-409D-BFDE-A7A1D18D47EA}" presName="bgRect" presStyleLbl="bgShp" presStyleIdx="1" presStyleCnt="8"/>
      <dgm:spPr/>
    </dgm:pt>
    <dgm:pt modelId="{5D320F6E-5168-4A3F-B5DB-8AEFF0C4D6FD}" type="pres">
      <dgm:prSet presAssocID="{771CB55E-B86D-409D-BFDE-A7A1D18D47EA}" presName="iconRect" presStyleLbl="node1" presStyleIdx="1" presStyleCnt="8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E8785710-5889-4719-B791-32F9F5F5C259}" type="pres">
      <dgm:prSet presAssocID="{771CB55E-B86D-409D-BFDE-A7A1D18D47EA}" presName="spaceRect" presStyleCnt="0"/>
      <dgm:spPr/>
    </dgm:pt>
    <dgm:pt modelId="{E3CC1AEA-3B80-489E-9634-15EC1F0B3BD1}" type="pres">
      <dgm:prSet presAssocID="{771CB55E-B86D-409D-BFDE-A7A1D18D47EA}" presName="parTx" presStyleLbl="revTx" presStyleIdx="1" presStyleCnt="8">
        <dgm:presLayoutVars>
          <dgm:chMax val="0"/>
          <dgm:chPref val="0"/>
        </dgm:presLayoutVars>
      </dgm:prSet>
      <dgm:spPr/>
    </dgm:pt>
    <dgm:pt modelId="{5C76803B-EDD5-4AA3-B0A7-EEE0B2322BDD}" type="pres">
      <dgm:prSet presAssocID="{0DEB462B-D45F-414D-A090-F8095FA24F13}" presName="sibTrans" presStyleCnt="0"/>
      <dgm:spPr/>
    </dgm:pt>
    <dgm:pt modelId="{FC692C6E-7867-475F-BD1D-A6055AB0C86D}" type="pres">
      <dgm:prSet presAssocID="{39B0A458-7695-4B6D-83F8-5A6C6E691741}" presName="compNode" presStyleCnt="0"/>
      <dgm:spPr/>
    </dgm:pt>
    <dgm:pt modelId="{43CD627C-72E6-49BD-BA30-05AE60D451D8}" type="pres">
      <dgm:prSet presAssocID="{39B0A458-7695-4B6D-83F8-5A6C6E691741}" presName="bgRect" presStyleLbl="bgShp" presStyleIdx="2" presStyleCnt="8"/>
      <dgm:spPr/>
    </dgm:pt>
    <dgm:pt modelId="{549DD146-5356-4E56-A5EF-F9E8D16B0A1D}" type="pres">
      <dgm:prSet presAssocID="{39B0A458-7695-4B6D-83F8-5A6C6E691741}" presName="iconRect" presStyleLbl="node1" presStyleIdx="2" presStyleCnt="8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187FCE24-C313-4030-B8CC-D0F45142BE47}" type="pres">
      <dgm:prSet presAssocID="{39B0A458-7695-4B6D-83F8-5A6C6E691741}" presName="spaceRect" presStyleCnt="0"/>
      <dgm:spPr/>
    </dgm:pt>
    <dgm:pt modelId="{A7E3B140-855C-4914-A9E8-E0C8C65E2F93}" type="pres">
      <dgm:prSet presAssocID="{39B0A458-7695-4B6D-83F8-5A6C6E691741}" presName="parTx" presStyleLbl="revTx" presStyleIdx="2" presStyleCnt="8">
        <dgm:presLayoutVars>
          <dgm:chMax val="0"/>
          <dgm:chPref val="0"/>
        </dgm:presLayoutVars>
      </dgm:prSet>
      <dgm:spPr/>
    </dgm:pt>
    <dgm:pt modelId="{941DBCFC-30B5-4F1C-8C82-1A280FBA5B1E}" type="pres">
      <dgm:prSet presAssocID="{CB53B8A0-6F45-41C7-AE01-D7221AB0CBA0}" presName="sibTrans" presStyleCnt="0"/>
      <dgm:spPr/>
    </dgm:pt>
    <dgm:pt modelId="{EB6E1FA2-6E23-48BD-BF5D-F0B842F29170}" type="pres">
      <dgm:prSet presAssocID="{E0F9A1BD-DCF4-418C-B162-2FF32BF1A8E5}" presName="compNode" presStyleCnt="0"/>
      <dgm:spPr/>
    </dgm:pt>
    <dgm:pt modelId="{8F1CEA47-85AA-49CB-B1BD-94B9CA30F476}" type="pres">
      <dgm:prSet presAssocID="{E0F9A1BD-DCF4-418C-B162-2FF32BF1A8E5}" presName="bgRect" presStyleLbl="bgShp" presStyleIdx="3" presStyleCnt="8"/>
      <dgm:spPr/>
    </dgm:pt>
    <dgm:pt modelId="{6471492C-6B8D-44EA-A374-83007663F9A4}" type="pres">
      <dgm:prSet presAssocID="{E0F9A1BD-DCF4-418C-B162-2FF32BF1A8E5}" presName="iconRect" presStyleLbl="node1" presStyleIdx="3" presStyleCnt="8"/>
      <dgm:spPr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C39E7ACF-7774-437F-BB68-5BFB9C9E0514}" type="pres">
      <dgm:prSet presAssocID="{E0F9A1BD-DCF4-418C-B162-2FF32BF1A8E5}" presName="spaceRect" presStyleCnt="0"/>
      <dgm:spPr/>
    </dgm:pt>
    <dgm:pt modelId="{6ED715E6-8E19-4BC0-855F-CADDFD498B4B}" type="pres">
      <dgm:prSet presAssocID="{E0F9A1BD-DCF4-418C-B162-2FF32BF1A8E5}" presName="parTx" presStyleLbl="revTx" presStyleIdx="3" presStyleCnt="8">
        <dgm:presLayoutVars>
          <dgm:chMax val="0"/>
          <dgm:chPref val="0"/>
        </dgm:presLayoutVars>
      </dgm:prSet>
      <dgm:spPr/>
    </dgm:pt>
    <dgm:pt modelId="{0D011554-A3E2-44E1-AFA7-2E6DEEF407C8}" type="pres">
      <dgm:prSet presAssocID="{AAE2AE14-C1FC-44FB-8AFC-E6BD50BDFB1A}" presName="sibTrans" presStyleCnt="0"/>
      <dgm:spPr/>
    </dgm:pt>
    <dgm:pt modelId="{1D3D7553-3BA1-4FD3-A91D-E59EC2BC8AC5}" type="pres">
      <dgm:prSet presAssocID="{955E4686-54F7-4D4F-82EA-F4CF4A787527}" presName="compNode" presStyleCnt="0"/>
      <dgm:spPr/>
    </dgm:pt>
    <dgm:pt modelId="{29D7C28F-A5BE-4286-9524-D3D71683775F}" type="pres">
      <dgm:prSet presAssocID="{955E4686-54F7-4D4F-82EA-F4CF4A787527}" presName="bgRect" presStyleLbl="bgShp" presStyleIdx="4" presStyleCnt="8"/>
      <dgm:spPr/>
    </dgm:pt>
    <dgm:pt modelId="{61075C30-E04A-4B78-A82F-C7A53C904459}" type="pres">
      <dgm:prSet presAssocID="{955E4686-54F7-4D4F-82EA-F4CF4A787527}" presName="iconRect" presStyleLbl="node1" presStyleIdx="4" presStyleCnt="8"/>
      <dgm:spPr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C441B3D4-32CF-460A-B43C-3F373DB6BB09}" type="pres">
      <dgm:prSet presAssocID="{955E4686-54F7-4D4F-82EA-F4CF4A787527}" presName="spaceRect" presStyleCnt="0"/>
      <dgm:spPr/>
    </dgm:pt>
    <dgm:pt modelId="{A760E1AE-89F1-4311-944F-E4F8B626FD89}" type="pres">
      <dgm:prSet presAssocID="{955E4686-54F7-4D4F-82EA-F4CF4A787527}" presName="parTx" presStyleLbl="revTx" presStyleIdx="4" presStyleCnt="8">
        <dgm:presLayoutVars>
          <dgm:chMax val="0"/>
          <dgm:chPref val="0"/>
        </dgm:presLayoutVars>
      </dgm:prSet>
      <dgm:spPr/>
    </dgm:pt>
    <dgm:pt modelId="{4F7A84F5-C518-416C-9395-D47E049ADA44}" type="pres">
      <dgm:prSet presAssocID="{59CCB7CF-C002-4E6C-B262-D2EE40C1758B}" presName="sibTrans" presStyleCnt="0"/>
      <dgm:spPr/>
    </dgm:pt>
    <dgm:pt modelId="{97655125-B300-439B-A21A-32DF81ACBC76}" type="pres">
      <dgm:prSet presAssocID="{C156A92E-8E9F-4DC6-B281-F9B8863F471A}" presName="compNode" presStyleCnt="0"/>
      <dgm:spPr/>
    </dgm:pt>
    <dgm:pt modelId="{69101B9C-FCA5-4F4D-90F3-B75DE5D08015}" type="pres">
      <dgm:prSet presAssocID="{C156A92E-8E9F-4DC6-B281-F9B8863F471A}" presName="bgRect" presStyleLbl="bgShp" presStyleIdx="5" presStyleCnt="8"/>
      <dgm:spPr/>
    </dgm:pt>
    <dgm:pt modelId="{2D8FB81F-897E-4532-AD3C-C802CED5ADCF}" type="pres">
      <dgm:prSet presAssocID="{C156A92E-8E9F-4DC6-B281-F9B8863F471A}" presName="iconRect" presStyleLbl="node1" presStyleIdx="5" presStyleCnt="8"/>
      <dgm:spPr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922D1A54-DFF9-45A5-B1FC-292A5DD8EC21}" type="pres">
      <dgm:prSet presAssocID="{C156A92E-8E9F-4DC6-B281-F9B8863F471A}" presName="spaceRect" presStyleCnt="0"/>
      <dgm:spPr/>
    </dgm:pt>
    <dgm:pt modelId="{31ED3E36-8F3B-41BC-85BA-3F1510E91431}" type="pres">
      <dgm:prSet presAssocID="{C156A92E-8E9F-4DC6-B281-F9B8863F471A}" presName="parTx" presStyleLbl="revTx" presStyleIdx="5" presStyleCnt="8">
        <dgm:presLayoutVars>
          <dgm:chMax val="0"/>
          <dgm:chPref val="0"/>
        </dgm:presLayoutVars>
      </dgm:prSet>
      <dgm:spPr/>
    </dgm:pt>
    <dgm:pt modelId="{4E7658EA-F6B9-4F42-BA39-2F77D8192713}" type="pres">
      <dgm:prSet presAssocID="{B8539E20-5182-4B11-9CA1-6FB4552EE738}" presName="sibTrans" presStyleCnt="0"/>
      <dgm:spPr/>
    </dgm:pt>
    <dgm:pt modelId="{D3A25CDE-5516-46FC-9476-8FB519561F7B}" type="pres">
      <dgm:prSet presAssocID="{A2CC233F-8B69-43B9-8489-4721F20DD101}" presName="compNode" presStyleCnt="0"/>
      <dgm:spPr/>
    </dgm:pt>
    <dgm:pt modelId="{63027383-5325-4B8D-BE2C-BB72E91C76A3}" type="pres">
      <dgm:prSet presAssocID="{A2CC233F-8B69-43B9-8489-4721F20DD101}" presName="bgRect" presStyleLbl="bgShp" presStyleIdx="6" presStyleCnt="8"/>
      <dgm:spPr/>
    </dgm:pt>
    <dgm:pt modelId="{2BC2AB63-5330-4279-A2EB-7EE4D9DB69DA}" type="pres">
      <dgm:prSet presAssocID="{A2CC233F-8B69-43B9-8489-4721F20DD101}" presName="iconRect" presStyleLbl="node1" presStyleIdx="6" presStyleCnt="8"/>
      <dgm:spPr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4F0388CD-DF30-4E03-9DC8-74F698ACC20C}" type="pres">
      <dgm:prSet presAssocID="{A2CC233F-8B69-43B9-8489-4721F20DD101}" presName="spaceRect" presStyleCnt="0"/>
      <dgm:spPr/>
    </dgm:pt>
    <dgm:pt modelId="{B365A570-2CB1-4E04-A5D4-9BEA67942349}" type="pres">
      <dgm:prSet presAssocID="{A2CC233F-8B69-43B9-8489-4721F20DD101}" presName="parTx" presStyleLbl="revTx" presStyleIdx="6" presStyleCnt="8">
        <dgm:presLayoutVars>
          <dgm:chMax val="0"/>
          <dgm:chPref val="0"/>
        </dgm:presLayoutVars>
      </dgm:prSet>
      <dgm:spPr/>
    </dgm:pt>
    <dgm:pt modelId="{19ECBDBB-D84E-4972-AE1F-BED69742841C}" type="pres">
      <dgm:prSet presAssocID="{E3D87610-BEA3-48F4-A38D-24B320B6B8A1}" presName="sibTrans" presStyleCnt="0"/>
      <dgm:spPr/>
    </dgm:pt>
    <dgm:pt modelId="{3513FD2B-0CDA-4BCC-AD78-F530629C11A1}" type="pres">
      <dgm:prSet presAssocID="{FC956235-9B60-41F1-8E27-CC78150AE927}" presName="compNode" presStyleCnt="0"/>
      <dgm:spPr/>
    </dgm:pt>
    <dgm:pt modelId="{007396EE-5F05-4934-A9E8-67B83BAF8A55}" type="pres">
      <dgm:prSet presAssocID="{FC956235-9B60-41F1-8E27-CC78150AE927}" presName="bgRect" presStyleLbl="bgShp" presStyleIdx="7" presStyleCnt="8"/>
      <dgm:spPr/>
    </dgm:pt>
    <dgm:pt modelId="{4A6CA3DC-ED25-4C5E-AC14-891A407DA1A6}" type="pres">
      <dgm:prSet presAssocID="{FC956235-9B60-41F1-8E27-CC78150AE927}" presName="iconRect" presStyleLbl="node1" presStyleIdx="7" presStyleCnt="8"/>
      <dgm:spPr>
        <a:blipFill>
          <a:blip xmlns:r="http://schemas.openxmlformats.org/officeDocument/2006/relationships"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476706D3-BF0B-4C32-995C-27A94B5B5CCD}" type="pres">
      <dgm:prSet presAssocID="{FC956235-9B60-41F1-8E27-CC78150AE927}" presName="spaceRect" presStyleCnt="0"/>
      <dgm:spPr/>
    </dgm:pt>
    <dgm:pt modelId="{B5366075-E6F8-434B-ABE2-4CB909CE3D89}" type="pres">
      <dgm:prSet presAssocID="{FC956235-9B60-41F1-8E27-CC78150AE927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A77F4833-D612-49C6-9AF1-A6ACD95B05EC}" srcId="{0BB117F3-8CA5-4529-B9F2-4BFD523FE866}" destId="{FC956235-9B60-41F1-8E27-CC78150AE927}" srcOrd="7" destOrd="0" parTransId="{188402B8-E518-4F1F-94DE-51CEFD8BFB87}" sibTransId="{4A2F16C8-E0E4-4C5A-B897-E4AE2D78F5A2}"/>
    <dgm:cxn modelId="{8DA21964-3889-45DE-9FC6-230B3F9FAD45}" type="presOf" srcId="{0BB117F3-8CA5-4529-B9F2-4BFD523FE866}" destId="{2A366533-8816-422B-9C32-76E47DFF3ABB}" srcOrd="0" destOrd="0" presId="urn:microsoft.com/office/officeart/2018/2/layout/IconVerticalSolidList"/>
    <dgm:cxn modelId="{5202E556-A556-4125-83C2-891A8519AF47}" type="presOf" srcId="{39B0A458-7695-4B6D-83F8-5A6C6E691741}" destId="{A7E3B140-855C-4914-A9E8-E0C8C65E2F93}" srcOrd="0" destOrd="0" presId="urn:microsoft.com/office/officeart/2018/2/layout/IconVerticalSolidList"/>
    <dgm:cxn modelId="{2489B786-BEBB-4664-912E-045277F6F663}" srcId="{0BB117F3-8CA5-4529-B9F2-4BFD523FE866}" destId="{955E4686-54F7-4D4F-82EA-F4CF4A787527}" srcOrd="4" destOrd="0" parTransId="{361322F8-2A07-489F-B007-D64C73D1A31D}" sibTransId="{59CCB7CF-C002-4E6C-B262-D2EE40C1758B}"/>
    <dgm:cxn modelId="{18467088-5B98-4C92-BFBA-D73A5153C2F7}" type="presOf" srcId="{C9F78252-64FE-41A7-8DCF-9EB9155F5188}" destId="{8ED7A352-BC99-4734-8912-DCF2FC14EC5D}" srcOrd="0" destOrd="0" presId="urn:microsoft.com/office/officeart/2018/2/layout/IconVerticalSolidList"/>
    <dgm:cxn modelId="{BD34028E-2643-4D37-9ACB-1A6A2FCB391A}" srcId="{0BB117F3-8CA5-4529-B9F2-4BFD523FE866}" destId="{C156A92E-8E9F-4DC6-B281-F9B8863F471A}" srcOrd="5" destOrd="0" parTransId="{0AF4AF4B-C28C-4F82-B438-A45AC87A1CA9}" sibTransId="{B8539E20-5182-4B11-9CA1-6FB4552EE738}"/>
    <dgm:cxn modelId="{C983E593-8108-4308-ADB7-B75F0FBD51C7}" srcId="{0BB117F3-8CA5-4529-B9F2-4BFD523FE866}" destId="{39B0A458-7695-4B6D-83F8-5A6C6E691741}" srcOrd="2" destOrd="0" parTransId="{D5BC5734-0350-4ABA-960F-F21DB2E41754}" sibTransId="{CB53B8A0-6F45-41C7-AE01-D7221AB0CBA0}"/>
    <dgm:cxn modelId="{F6EDF199-7FBA-404B-AA31-E3E49382A9B9}" type="presOf" srcId="{955E4686-54F7-4D4F-82EA-F4CF4A787527}" destId="{A760E1AE-89F1-4311-944F-E4F8B626FD89}" srcOrd="0" destOrd="0" presId="urn:microsoft.com/office/officeart/2018/2/layout/IconVerticalSolidList"/>
    <dgm:cxn modelId="{6FE42F9D-0E51-42F1-ADBB-98382429656A}" type="presOf" srcId="{C156A92E-8E9F-4DC6-B281-F9B8863F471A}" destId="{31ED3E36-8F3B-41BC-85BA-3F1510E91431}" srcOrd="0" destOrd="0" presId="urn:microsoft.com/office/officeart/2018/2/layout/IconVerticalSolidList"/>
    <dgm:cxn modelId="{DAA0A0A9-B97A-4D1D-9BFC-6C05C079F154}" type="presOf" srcId="{A2CC233F-8B69-43B9-8489-4721F20DD101}" destId="{B365A570-2CB1-4E04-A5D4-9BEA67942349}" srcOrd="0" destOrd="0" presId="urn:microsoft.com/office/officeart/2018/2/layout/IconVerticalSolidList"/>
    <dgm:cxn modelId="{E9E961BB-BA43-412B-952B-8E5E3F1AD865}" srcId="{0BB117F3-8CA5-4529-B9F2-4BFD523FE866}" destId="{C9F78252-64FE-41A7-8DCF-9EB9155F5188}" srcOrd="0" destOrd="0" parTransId="{1699D1D6-58A6-483B-9930-E9CE0678D201}" sibTransId="{C712E085-9183-4569-86E8-C652465BA364}"/>
    <dgm:cxn modelId="{FFCE27BC-C732-482D-948C-8FA8B39531E9}" type="presOf" srcId="{771CB55E-B86D-409D-BFDE-A7A1D18D47EA}" destId="{E3CC1AEA-3B80-489E-9634-15EC1F0B3BD1}" srcOrd="0" destOrd="0" presId="urn:microsoft.com/office/officeart/2018/2/layout/IconVerticalSolidList"/>
    <dgm:cxn modelId="{0442ABD3-0FEC-4099-957E-0EAEE2671161}" type="presOf" srcId="{E0F9A1BD-DCF4-418C-B162-2FF32BF1A8E5}" destId="{6ED715E6-8E19-4BC0-855F-CADDFD498B4B}" srcOrd="0" destOrd="0" presId="urn:microsoft.com/office/officeart/2018/2/layout/IconVerticalSolidList"/>
    <dgm:cxn modelId="{833588E0-F33A-45FE-99C5-8B49D83855D8}" type="presOf" srcId="{FC956235-9B60-41F1-8E27-CC78150AE927}" destId="{B5366075-E6F8-434B-ABE2-4CB909CE3D89}" srcOrd="0" destOrd="0" presId="urn:microsoft.com/office/officeart/2018/2/layout/IconVerticalSolidList"/>
    <dgm:cxn modelId="{D9567BE7-738E-45F7-A932-CE61A6D9E37E}" srcId="{0BB117F3-8CA5-4529-B9F2-4BFD523FE866}" destId="{A2CC233F-8B69-43B9-8489-4721F20DD101}" srcOrd="6" destOrd="0" parTransId="{F70F674E-D833-4BE9-B44C-C2F19CEF08CD}" sibTransId="{E3D87610-BEA3-48F4-A38D-24B320B6B8A1}"/>
    <dgm:cxn modelId="{11142BE8-BA39-42BC-B0A9-E9349ED162BC}" srcId="{0BB117F3-8CA5-4529-B9F2-4BFD523FE866}" destId="{771CB55E-B86D-409D-BFDE-A7A1D18D47EA}" srcOrd="1" destOrd="0" parTransId="{C403FC6B-A7F7-4F9A-A731-2180B5388B6B}" sibTransId="{0DEB462B-D45F-414D-A090-F8095FA24F13}"/>
    <dgm:cxn modelId="{43BC9DE9-B120-42CA-95B9-FDC30DFB6A1A}" srcId="{0BB117F3-8CA5-4529-B9F2-4BFD523FE866}" destId="{E0F9A1BD-DCF4-418C-B162-2FF32BF1A8E5}" srcOrd="3" destOrd="0" parTransId="{E8872B13-F09A-464F-B7D1-85063B54C016}" sibTransId="{AAE2AE14-C1FC-44FB-8AFC-E6BD50BDFB1A}"/>
    <dgm:cxn modelId="{90D26551-2897-4D6D-B55F-3D40F421BA67}" type="presParOf" srcId="{2A366533-8816-422B-9C32-76E47DFF3ABB}" destId="{9FDF9412-7199-4F06-A07E-36A6D35F06F3}" srcOrd="0" destOrd="0" presId="urn:microsoft.com/office/officeart/2018/2/layout/IconVerticalSolidList"/>
    <dgm:cxn modelId="{D5C26A42-5847-4513-9B95-B9EA4514BF4E}" type="presParOf" srcId="{9FDF9412-7199-4F06-A07E-36A6D35F06F3}" destId="{CD2705B1-6348-4540-B842-70C6B7A42676}" srcOrd="0" destOrd="0" presId="urn:microsoft.com/office/officeart/2018/2/layout/IconVerticalSolidList"/>
    <dgm:cxn modelId="{AB88733D-00DC-40C0-888E-880C0F4C2ABE}" type="presParOf" srcId="{9FDF9412-7199-4F06-A07E-36A6D35F06F3}" destId="{ED1703DE-FA7C-4AAC-8671-FEB8382FEAD9}" srcOrd="1" destOrd="0" presId="urn:microsoft.com/office/officeart/2018/2/layout/IconVerticalSolidList"/>
    <dgm:cxn modelId="{98727C8F-66DE-427B-87ED-1653F56220AB}" type="presParOf" srcId="{9FDF9412-7199-4F06-A07E-36A6D35F06F3}" destId="{3124F81F-9065-42A3-8931-00E04C5BBD1A}" srcOrd="2" destOrd="0" presId="urn:microsoft.com/office/officeart/2018/2/layout/IconVerticalSolidList"/>
    <dgm:cxn modelId="{AC57D9B5-173E-4EE1-BAF6-630FECB94308}" type="presParOf" srcId="{9FDF9412-7199-4F06-A07E-36A6D35F06F3}" destId="{8ED7A352-BC99-4734-8912-DCF2FC14EC5D}" srcOrd="3" destOrd="0" presId="urn:microsoft.com/office/officeart/2018/2/layout/IconVerticalSolidList"/>
    <dgm:cxn modelId="{3039EAE3-BEFC-44FB-B504-343663D4C24F}" type="presParOf" srcId="{2A366533-8816-422B-9C32-76E47DFF3ABB}" destId="{846379FF-AF52-4DE8-96D0-6A7565120FAC}" srcOrd="1" destOrd="0" presId="urn:microsoft.com/office/officeart/2018/2/layout/IconVerticalSolidList"/>
    <dgm:cxn modelId="{998E780A-5661-41D4-8864-FC525943A85A}" type="presParOf" srcId="{2A366533-8816-422B-9C32-76E47DFF3ABB}" destId="{6E3A347D-5332-4AB4-863D-B84FD13275E9}" srcOrd="2" destOrd="0" presId="urn:microsoft.com/office/officeart/2018/2/layout/IconVerticalSolidList"/>
    <dgm:cxn modelId="{81FED136-A1FE-4580-AEE8-64CAB2E042E6}" type="presParOf" srcId="{6E3A347D-5332-4AB4-863D-B84FD13275E9}" destId="{E880D0C1-86FF-4502-9943-130B2943151C}" srcOrd="0" destOrd="0" presId="urn:microsoft.com/office/officeart/2018/2/layout/IconVerticalSolidList"/>
    <dgm:cxn modelId="{451FECBB-62A4-4194-A233-FCECEC2755A5}" type="presParOf" srcId="{6E3A347D-5332-4AB4-863D-B84FD13275E9}" destId="{5D320F6E-5168-4A3F-B5DB-8AEFF0C4D6FD}" srcOrd="1" destOrd="0" presId="urn:microsoft.com/office/officeart/2018/2/layout/IconVerticalSolidList"/>
    <dgm:cxn modelId="{03E26FC2-6EDB-4052-9D6E-21CE3BA0B32A}" type="presParOf" srcId="{6E3A347D-5332-4AB4-863D-B84FD13275E9}" destId="{E8785710-5889-4719-B791-32F9F5F5C259}" srcOrd="2" destOrd="0" presId="urn:microsoft.com/office/officeart/2018/2/layout/IconVerticalSolidList"/>
    <dgm:cxn modelId="{61E003EA-5B24-424D-AF47-CEAC8E345CB5}" type="presParOf" srcId="{6E3A347D-5332-4AB4-863D-B84FD13275E9}" destId="{E3CC1AEA-3B80-489E-9634-15EC1F0B3BD1}" srcOrd="3" destOrd="0" presId="urn:microsoft.com/office/officeart/2018/2/layout/IconVerticalSolidList"/>
    <dgm:cxn modelId="{8A0862A2-2360-459E-A657-4B144CC27334}" type="presParOf" srcId="{2A366533-8816-422B-9C32-76E47DFF3ABB}" destId="{5C76803B-EDD5-4AA3-B0A7-EEE0B2322BDD}" srcOrd="3" destOrd="0" presId="urn:microsoft.com/office/officeart/2018/2/layout/IconVerticalSolidList"/>
    <dgm:cxn modelId="{6C51E2B5-0DFE-456D-93E5-0EC0821BD3E0}" type="presParOf" srcId="{2A366533-8816-422B-9C32-76E47DFF3ABB}" destId="{FC692C6E-7867-475F-BD1D-A6055AB0C86D}" srcOrd="4" destOrd="0" presId="urn:microsoft.com/office/officeart/2018/2/layout/IconVerticalSolidList"/>
    <dgm:cxn modelId="{0A91CB5D-9B7F-4988-8E7B-76241A5620B5}" type="presParOf" srcId="{FC692C6E-7867-475F-BD1D-A6055AB0C86D}" destId="{43CD627C-72E6-49BD-BA30-05AE60D451D8}" srcOrd="0" destOrd="0" presId="urn:microsoft.com/office/officeart/2018/2/layout/IconVerticalSolidList"/>
    <dgm:cxn modelId="{D6FA4B24-F0FD-47FE-BE08-EDDDFD443412}" type="presParOf" srcId="{FC692C6E-7867-475F-BD1D-A6055AB0C86D}" destId="{549DD146-5356-4E56-A5EF-F9E8D16B0A1D}" srcOrd="1" destOrd="0" presId="urn:microsoft.com/office/officeart/2018/2/layout/IconVerticalSolidList"/>
    <dgm:cxn modelId="{68D4595E-70AC-449F-88A3-D1234085EF29}" type="presParOf" srcId="{FC692C6E-7867-475F-BD1D-A6055AB0C86D}" destId="{187FCE24-C313-4030-B8CC-D0F45142BE47}" srcOrd="2" destOrd="0" presId="urn:microsoft.com/office/officeart/2018/2/layout/IconVerticalSolidList"/>
    <dgm:cxn modelId="{DD9AE201-ADCD-4835-B010-8B85F9DED463}" type="presParOf" srcId="{FC692C6E-7867-475F-BD1D-A6055AB0C86D}" destId="{A7E3B140-855C-4914-A9E8-E0C8C65E2F93}" srcOrd="3" destOrd="0" presId="urn:microsoft.com/office/officeart/2018/2/layout/IconVerticalSolidList"/>
    <dgm:cxn modelId="{8ED8471B-27C2-462D-8781-03F85C4787C6}" type="presParOf" srcId="{2A366533-8816-422B-9C32-76E47DFF3ABB}" destId="{941DBCFC-30B5-4F1C-8C82-1A280FBA5B1E}" srcOrd="5" destOrd="0" presId="urn:microsoft.com/office/officeart/2018/2/layout/IconVerticalSolidList"/>
    <dgm:cxn modelId="{7303A69A-57CA-4C4A-8360-F5094EE4B71C}" type="presParOf" srcId="{2A366533-8816-422B-9C32-76E47DFF3ABB}" destId="{EB6E1FA2-6E23-48BD-BF5D-F0B842F29170}" srcOrd="6" destOrd="0" presId="urn:microsoft.com/office/officeart/2018/2/layout/IconVerticalSolidList"/>
    <dgm:cxn modelId="{4C961D53-9D0A-47D2-989C-FA2683A46283}" type="presParOf" srcId="{EB6E1FA2-6E23-48BD-BF5D-F0B842F29170}" destId="{8F1CEA47-85AA-49CB-B1BD-94B9CA30F476}" srcOrd="0" destOrd="0" presId="urn:microsoft.com/office/officeart/2018/2/layout/IconVerticalSolidList"/>
    <dgm:cxn modelId="{8DDAB701-5672-4472-A4F8-DE47C5743C39}" type="presParOf" srcId="{EB6E1FA2-6E23-48BD-BF5D-F0B842F29170}" destId="{6471492C-6B8D-44EA-A374-83007663F9A4}" srcOrd="1" destOrd="0" presId="urn:microsoft.com/office/officeart/2018/2/layout/IconVerticalSolidList"/>
    <dgm:cxn modelId="{BD12E0D3-912A-4760-88A9-B5436B091536}" type="presParOf" srcId="{EB6E1FA2-6E23-48BD-BF5D-F0B842F29170}" destId="{C39E7ACF-7774-437F-BB68-5BFB9C9E0514}" srcOrd="2" destOrd="0" presId="urn:microsoft.com/office/officeart/2018/2/layout/IconVerticalSolidList"/>
    <dgm:cxn modelId="{144F5720-8F7B-46A2-AE0B-CB46DCC353BC}" type="presParOf" srcId="{EB6E1FA2-6E23-48BD-BF5D-F0B842F29170}" destId="{6ED715E6-8E19-4BC0-855F-CADDFD498B4B}" srcOrd="3" destOrd="0" presId="urn:microsoft.com/office/officeart/2018/2/layout/IconVerticalSolidList"/>
    <dgm:cxn modelId="{B681117B-0A74-4AED-A1C7-05E1CAB67493}" type="presParOf" srcId="{2A366533-8816-422B-9C32-76E47DFF3ABB}" destId="{0D011554-A3E2-44E1-AFA7-2E6DEEF407C8}" srcOrd="7" destOrd="0" presId="urn:microsoft.com/office/officeart/2018/2/layout/IconVerticalSolidList"/>
    <dgm:cxn modelId="{10C2A781-FC71-421F-9683-F697B4316472}" type="presParOf" srcId="{2A366533-8816-422B-9C32-76E47DFF3ABB}" destId="{1D3D7553-3BA1-4FD3-A91D-E59EC2BC8AC5}" srcOrd="8" destOrd="0" presId="urn:microsoft.com/office/officeart/2018/2/layout/IconVerticalSolidList"/>
    <dgm:cxn modelId="{721AD4CB-744D-4F29-876A-4C0B4604B364}" type="presParOf" srcId="{1D3D7553-3BA1-4FD3-A91D-E59EC2BC8AC5}" destId="{29D7C28F-A5BE-4286-9524-D3D71683775F}" srcOrd="0" destOrd="0" presId="urn:microsoft.com/office/officeart/2018/2/layout/IconVerticalSolidList"/>
    <dgm:cxn modelId="{53F9A9E7-9E10-4DD1-A2AB-C930F1267AE2}" type="presParOf" srcId="{1D3D7553-3BA1-4FD3-A91D-E59EC2BC8AC5}" destId="{61075C30-E04A-4B78-A82F-C7A53C904459}" srcOrd="1" destOrd="0" presId="urn:microsoft.com/office/officeart/2018/2/layout/IconVerticalSolidList"/>
    <dgm:cxn modelId="{1C777B92-54AB-4C7F-B61C-D7B1CE763A3F}" type="presParOf" srcId="{1D3D7553-3BA1-4FD3-A91D-E59EC2BC8AC5}" destId="{C441B3D4-32CF-460A-B43C-3F373DB6BB09}" srcOrd="2" destOrd="0" presId="urn:microsoft.com/office/officeart/2018/2/layout/IconVerticalSolidList"/>
    <dgm:cxn modelId="{40A255C7-2750-41EE-B33B-587050F867C1}" type="presParOf" srcId="{1D3D7553-3BA1-4FD3-A91D-E59EC2BC8AC5}" destId="{A760E1AE-89F1-4311-944F-E4F8B626FD89}" srcOrd="3" destOrd="0" presId="urn:microsoft.com/office/officeart/2018/2/layout/IconVerticalSolidList"/>
    <dgm:cxn modelId="{4C83EE9E-258A-46CE-B539-CCD6AAF5843E}" type="presParOf" srcId="{2A366533-8816-422B-9C32-76E47DFF3ABB}" destId="{4F7A84F5-C518-416C-9395-D47E049ADA44}" srcOrd="9" destOrd="0" presId="urn:microsoft.com/office/officeart/2018/2/layout/IconVerticalSolidList"/>
    <dgm:cxn modelId="{242A6B1A-0787-41FA-B678-C55E4878B783}" type="presParOf" srcId="{2A366533-8816-422B-9C32-76E47DFF3ABB}" destId="{97655125-B300-439B-A21A-32DF81ACBC76}" srcOrd="10" destOrd="0" presId="urn:microsoft.com/office/officeart/2018/2/layout/IconVerticalSolidList"/>
    <dgm:cxn modelId="{1AEB496D-DB95-4565-BA69-883FDBAA99B6}" type="presParOf" srcId="{97655125-B300-439B-A21A-32DF81ACBC76}" destId="{69101B9C-FCA5-4F4D-90F3-B75DE5D08015}" srcOrd="0" destOrd="0" presId="urn:microsoft.com/office/officeart/2018/2/layout/IconVerticalSolidList"/>
    <dgm:cxn modelId="{0EFF7483-D781-42C8-B61C-F22902B9A1CC}" type="presParOf" srcId="{97655125-B300-439B-A21A-32DF81ACBC76}" destId="{2D8FB81F-897E-4532-AD3C-C802CED5ADCF}" srcOrd="1" destOrd="0" presId="urn:microsoft.com/office/officeart/2018/2/layout/IconVerticalSolidList"/>
    <dgm:cxn modelId="{C0B67629-0D61-4E50-8872-FB3C46C66567}" type="presParOf" srcId="{97655125-B300-439B-A21A-32DF81ACBC76}" destId="{922D1A54-DFF9-45A5-B1FC-292A5DD8EC21}" srcOrd="2" destOrd="0" presId="urn:microsoft.com/office/officeart/2018/2/layout/IconVerticalSolidList"/>
    <dgm:cxn modelId="{352D4B91-E333-4DDE-BEBC-E2A1FF33CBB3}" type="presParOf" srcId="{97655125-B300-439B-A21A-32DF81ACBC76}" destId="{31ED3E36-8F3B-41BC-85BA-3F1510E91431}" srcOrd="3" destOrd="0" presId="urn:microsoft.com/office/officeart/2018/2/layout/IconVerticalSolidList"/>
    <dgm:cxn modelId="{D23C2C2A-7724-4A79-9F79-214F562FEF8B}" type="presParOf" srcId="{2A366533-8816-422B-9C32-76E47DFF3ABB}" destId="{4E7658EA-F6B9-4F42-BA39-2F77D8192713}" srcOrd="11" destOrd="0" presId="urn:microsoft.com/office/officeart/2018/2/layout/IconVerticalSolidList"/>
    <dgm:cxn modelId="{C9EB539C-C9FD-424F-BB9F-94926F765F2A}" type="presParOf" srcId="{2A366533-8816-422B-9C32-76E47DFF3ABB}" destId="{D3A25CDE-5516-46FC-9476-8FB519561F7B}" srcOrd="12" destOrd="0" presId="urn:microsoft.com/office/officeart/2018/2/layout/IconVerticalSolidList"/>
    <dgm:cxn modelId="{8011A0E3-A4B0-4B96-A341-3534796EEC37}" type="presParOf" srcId="{D3A25CDE-5516-46FC-9476-8FB519561F7B}" destId="{63027383-5325-4B8D-BE2C-BB72E91C76A3}" srcOrd="0" destOrd="0" presId="urn:microsoft.com/office/officeart/2018/2/layout/IconVerticalSolidList"/>
    <dgm:cxn modelId="{73CE7A92-D50A-48A8-87BB-E914FCF40BD9}" type="presParOf" srcId="{D3A25CDE-5516-46FC-9476-8FB519561F7B}" destId="{2BC2AB63-5330-4279-A2EB-7EE4D9DB69DA}" srcOrd="1" destOrd="0" presId="urn:microsoft.com/office/officeart/2018/2/layout/IconVerticalSolidList"/>
    <dgm:cxn modelId="{8C239AEB-E5C2-42C1-82DF-29C57FE4E727}" type="presParOf" srcId="{D3A25CDE-5516-46FC-9476-8FB519561F7B}" destId="{4F0388CD-DF30-4E03-9DC8-74F698ACC20C}" srcOrd="2" destOrd="0" presId="urn:microsoft.com/office/officeart/2018/2/layout/IconVerticalSolidList"/>
    <dgm:cxn modelId="{7E1A983F-BCA6-4BE6-8D80-557F1308E5EC}" type="presParOf" srcId="{D3A25CDE-5516-46FC-9476-8FB519561F7B}" destId="{B365A570-2CB1-4E04-A5D4-9BEA67942349}" srcOrd="3" destOrd="0" presId="urn:microsoft.com/office/officeart/2018/2/layout/IconVerticalSolidList"/>
    <dgm:cxn modelId="{5752D51C-00B8-4819-B870-FE9BED978B21}" type="presParOf" srcId="{2A366533-8816-422B-9C32-76E47DFF3ABB}" destId="{19ECBDBB-D84E-4972-AE1F-BED69742841C}" srcOrd="13" destOrd="0" presId="urn:microsoft.com/office/officeart/2018/2/layout/IconVerticalSolidList"/>
    <dgm:cxn modelId="{EF2D391E-00DD-4997-9E85-67CA3E58B45F}" type="presParOf" srcId="{2A366533-8816-422B-9C32-76E47DFF3ABB}" destId="{3513FD2B-0CDA-4BCC-AD78-F530629C11A1}" srcOrd="14" destOrd="0" presId="urn:microsoft.com/office/officeart/2018/2/layout/IconVerticalSolidList"/>
    <dgm:cxn modelId="{8CF21250-7D55-4124-8577-DB6FBC295427}" type="presParOf" srcId="{3513FD2B-0CDA-4BCC-AD78-F530629C11A1}" destId="{007396EE-5F05-4934-A9E8-67B83BAF8A55}" srcOrd="0" destOrd="0" presId="urn:microsoft.com/office/officeart/2018/2/layout/IconVerticalSolidList"/>
    <dgm:cxn modelId="{079EE989-E6F6-4035-AB01-3EB5DD6226F5}" type="presParOf" srcId="{3513FD2B-0CDA-4BCC-AD78-F530629C11A1}" destId="{4A6CA3DC-ED25-4C5E-AC14-891A407DA1A6}" srcOrd="1" destOrd="0" presId="urn:microsoft.com/office/officeart/2018/2/layout/IconVerticalSolidList"/>
    <dgm:cxn modelId="{55BD10E9-B841-481B-B0AC-0918CBCB3675}" type="presParOf" srcId="{3513FD2B-0CDA-4BCC-AD78-F530629C11A1}" destId="{476706D3-BF0B-4C32-995C-27A94B5B5CCD}" srcOrd="2" destOrd="0" presId="urn:microsoft.com/office/officeart/2018/2/layout/IconVerticalSolidList"/>
    <dgm:cxn modelId="{BB48A70A-A2DB-4313-8D21-50AB415E81C6}" type="presParOf" srcId="{3513FD2B-0CDA-4BCC-AD78-F530629C11A1}" destId="{B5366075-E6F8-434B-ABE2-4CB909CE3D8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A90C9152-9B19-47C5-A9FA-B53DFED4897D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cs-CZ"/>
        </a:p>
      </dgm:t>
    </dgm:pt>
    <dgm:pt modelId="{6361B259-5DE9-4C8B-9D32-BE54F1B8A5FD}">
      <dgm:prSet/>
      <dgm:spPr/>
      <dgm:t>
        <a:bodyPr/>
        <a:lstStyle/>
        <a:p>
          <a:pPr rtl="0"/>
          <a:r>
            <a:rPr lang="cs-CZ"/>
            <a:t>Právo na poskytování zdravotních služeb na náležité odborné úrovni</a:t>
          </a:r>
        </a:p>
      </dgm:t>
    </dgm:pt>
    <dgm:pt modelId="{42EF6239-C817-4D00-9D1B-C71C202E535B}" type="parTrans" cxnId="{CC89542E-3A0F-4C41-9417-D6918B2EF373}">
      <dgm:prSet/>
      <dgm:spPr/>
      <dgm:t>
        <a:bodyPr/>
        <a:lstStyle/>
        <a:p>
          <a:endParaRPr lang="cs-CZ"/>
        </a:p>
      </dgm:t>
    </dgm:pt>
    <dgm:pt modelId="{91B940AC-1AB1-4BE1-B1CD-713FEDE20C2A}" type="sibTrans" cxnId="{CC89542E-3A0F-4C41-9417-D6918B2EF373}">
      <dgm:prSet/>
      <dgm:spPr/>
      <dgm:t>
        <a:bodyPr/>
        <a:lstStyle/>
        <a:p>
          <a:endParaRPr lang="cs-CZ"/>
        </a:p>
      </dgm:t>
    </dgm:pt>
    <dgm:pt modelId="{A96AAB0B-BD65-4489-8CA3-5859343341A0}">
      <dgm:prSet/>
      <dgm:spPr/>
      <dgm:t>
        <a:bodyPr/>
        <a:lstStyle/>
        <a:p>
          <a:pPr rtl="0"/>
          <a:r>
            <a:rPr lang="cs-CZ"/>
            <a:t>podle pravidel vědy a uznávaných medicínských postupů, </a:t>
          </a:r>
        </a:p>
      </dgm:t>
    </dgm:pt>
    <dgm:pt modelId="{B0738BFF-658F-4F89-BD60-8E5173276FAA}" type="parTrans" cxnId="{51219A6A-F9F1-44C2-9FAA-D399A12DA94E}">
      <dgm:prSet/>
      <dgm:spPr/>
      <dgm:t>
        <a:bodyPr/>
        <a:lstStyle/>
        <a:p>
          <a:endParaRPr lang="cs-CZ"/>
        </a:p>
      </dgm:t>
    </dgm:pt>
    <dgm:pt modelId="{9356ED16-E8DC-4EF0-A693-236F9C6DED0A}" type="sibTrans" cxnId="{51219A6A-F9F1-44C2-9FAA-D399A12DA94E}">
      <dgm:prSet/>
      <dgm:spPr/>
      <dgm:t>
        <a:bodyPr/>
        <a:lstStyle/>
        <a:p>
          <a:endParaRPr lang="cs-CZ"/>
        </a:p>
      </dgm:t>
    </dgm:pt>
    <dgm:pt modelId="{175A3AC4-3C46-4DC6-A9A2-5BC50DE1ABDA}">
      <dgm:prSet/>
      <dgm:spPr/>
      <dgm:t>
        <a:bodyPr/>
        <a:lstStyle/>
        <a:p>
          <a:pPr rtl="0"/>
          <a:r>
            <a:rPr lang="cs-CZ"/>
            <a:t>při respektování individuality pacienta, </a:t>
          </a:r>
        </a:p>
      </dgm:t>
    </dgm:pt>
    <dgm:pt modelId="{59177F2B-FBC1-4643-8B83-47EA6695125D}" type="parTrans" cxnId="{4C5386F0-D9F6-418B-B0C5-2ED63FF4B141}">
      <dgm:prSet/>
      <dgm:spPr/>
      <dgm:t>
        <a:bodyPr/>
        <a:lstStyle/>
        <a:p>
          <a:endParaRPr lang="cs-CZ"/>
        </a:p>
      </dgm:t>
    </dgm:pt>
    <dgm:pt modelId="{8CFC7151-F371-4AFB-BE36-A28F50BFBD3F}" type="sibTrans" cxnId="{4C5386F0-D9F6-418B-B0C5-2ED63FF4B141}">
      <dgm:prSet/>
      <dgm:spPr/>
      <dgm:t>
        <a:bodyPr/>
        <a:lstStyle/>
        <a:p>
          <a:endParaRPr lang="cs-CZ"/>
        </a:p>
      </dgm:t>
    </dgm:pt>
    <dgm:pt modelId="{938FDF9E-5D70-43AA-BDBF-7E0428A52823}">
      <dgm:prSet/>
      <dgm:spPr/>
      <dgm:t>
        <a:bodyPr/>
        <a:lstStyle/>
        <a:p>
          <a:pPr rtl="0"/>
          <a:r>
            <a:rPr lang="cs-CZ"/>
            <a:t>s ohledem na konkrétní podmínky a objektivní možnosti.</a:t>
          </a:r>
        </a:p>
      </dgm:t>
    </dgm:pt>
    <dgm:pt modelId="{529DFC5F-D581-4179-82A1-A45793FA3BB0}" type="parTrans" cxnId="{E873751C-5D44-4B87-8BEA-5B667681C7B6}">
      <dgm:prSet/>
      <dgm:spPr/>
      <dgm:t>
        <a:bodyPr/>
        <a:lstStyle/>
        <a:p>
          <a:endParaRPr lang="cs-CZ"/>
        </a:p>
      </dgm:t>
    </dgm:pt>
    <dgm:pt modelId="{D6A14CDF-0C26-4B87-87A6-3393129FAEA3}" type="sibTrans" cxnId="{E873751C-5D44-4B87-8BEA-5B667681C7B6}">
      <dgm:prSet/>
      <dgm:spPr/>
      <dgm:t>
        <a:bodyPr/>
        <a:lstStyle/>
        <a:p>
          <a:endParaRPr lang="cs-CZ"/>
        </a:p>
      </dgm:t>
    </dgm:pt>
    <dgm:pt modelId="{9E29BF29-EE97-4F50-B934-CB4B7AABA342}">
      <dgm:prSet/>
      <dgm:spPr/>
      <dgm:t>
        <a:bodyPr/>
        <a:lstStyle/>
        <a:p>
          <a:pPr rtl="0"/>
          <a:r>
            <a:rPr lang="cs-CZ"/>
            <a:t>na úctu, důstojné zacházení, na ohleduplnost v souladu s charakterem poskytovaných zdravotních služeb,</a:t>
          </a:r>
        </a:p>
      </dgm:t>
    </dgm:pt>
    <dgm:pt modelId="{EE13F2AF-0D63-4FA5-9659-4826AB35BE5C}" type="parTrans" cxnId="{AC23BE76-C170-41E8-8422-2A42880B40C9}">
      <dgm:prSet/>
      <dgm:spPr/>
      <dgm:t>
        <a:bodyPr/>
        <a:lstStyle/>
        <a:p>
          <a:endParaRPr lang="cs-CZ"/>
        </a:p>
      </dgm:t>
    </dgm:pt>
    <dgm:pt modelId="{8A33CDE2-87FD-4F20-B3DD-46DDC71EE01A}" type="sibTrans" cxnId="{AC23BE76-C170-41E8-8422-2A42880B40C9}">
      <dgm:prSet/>
      <dgm:spPr/>
      <dgm:t>
        <a:bodyPr/>
        <a:lstStyle/>
        <a:p>
          <a:endParaRPr lang="cs-CZ"/>
        </a:p>
      </dgm:t>
    </dgm:pt>
    <dgm:pt modelId="{AC44D2CF-C205-4A0E-B1DE-D5B5D0D3528E}">
      <dgm:prSet/>
      <dgm:spPr/>
      <dgm:t>
        <a:bodyPr/>
        <a:lstStyle/>
        <a:p>
          <a:pPr rtl="0"/>
          <a:r>
            <a:rPr lang="cs-CZ"/>
            <a:t>respektování soukromí při poskytování zdravotních služeb</a:t>
          </a:r>
        </a:p>
      </dgm:t>
    </dgm:pt>
    <dgm:pt modelId="{89A1952B-12FD-4CB2-A335-39338A39B8BC}" type="parTrans" cxnId="{F1526428-1823-4470-8F3D-D048A5980871}">
      <dgm:prSet/>
      <dgm:spPr/>
      <dgm:t>
        <a:bodyPr/>
        <a:lstStyle/>
        <a:p>
          <a:endParaRPr lang="cs-CZ"/>
        </a:p>
      </dgm:t>
    </dgm:pt>
    <dgm:pt modelId="{48345A0B-B322-4DDC-A521-830A3D5882C6}" type="sibTrans" cxnId="{F1526428-1823-4470-8F3D-D048A5980871}">
      <dgm:prSet/>
      <dgm:spPr/>
      <dgm:t>
        <a:bodyPr/>
        <a:lstStyle/>
        <a:p>
          <a:endParaRPr lang="cs-CZ"/>
        </a:p>
      </dgm:t>
    </dgm:pt>
    <dgm:pt modelId="{C5EF1321-BB6D-4CE5-A5A0-80222A73D624}">
      <dgm:prSet/>
      <dgm:spPr/>
      <dgm:t>
        <a:bodyPr/>
        <a:lstStyle/>
        <a:p>
          <a:pPr rtl="0"/>
          <a:r>
            <a:rPr lang="cs-CZ"/>
            <a:t>v souladu s charakterem poskytovaných zdravotních služeb,</a:t>
          </a:r>
        </a:p>
      </dgm:t>
    </dgm:pt>
    <dgm:pt modelId="{69711DA1-D30A-4C91-9E87-F0FDF3EC1D50}" type="parTrans" cxnId="{083432A1-AD2F-48F6-9251-6FB4E952ED9B}">
      <dgm:prSet/>
      <dgm:spPr/>
      <dgm:t>
        <a:bodyPr/>
        <a:lstStyle/>
        <a:p>
          <a:endParaRPr lang="cs-CZ"/>
        </a:p>
      </dgm:t>
    </dgm:pt>
    <dgm:pt modelId="{C2F29FFF-3735-4A69-9F56-DEBD3B656E2D}" type="sibTrans" cxnId="{083432A1-AD2F-48F6-9251-6FB4E952ED9B}">
      <dgm:prSet/>
      <dgm:spPr/>
      <dgm:t>
        <a:bodyPr/>
        <a:lstStyle/>
        <a:p>
          <a:endParaRPr lang="cs-CZ"/>
        </a:p>
      </dgm:t>
    </dgm:pt>
    <dgm:pt modelId="{D73BCCDD-3759-4CDD-AEF5-FF1C3321FAA1}">
      <dgm:prSet/>
      <dgm:spPr/>
      <dgm:t>
        <a:bodyPr/>
        <a:lstStyle/>
        <a:p>
          <a:pPr rtl="0"/>
          <a:r>
            <a:rPr lang="cs-CZ"/>
            <a:t>Související pravidla k osobám blízkým, zdravotnické dokumentaci apod</a:t>
          </a:r>
        </a:p>
      </dgm:t>
    </dgm:pt>
    <dgm:pt modelId="{37460778-2B1F-41E8-972B-F5DD2E1986BE}" type="parTrans" cxnId="{BEFCA981-E0C3-482A-80D3-F78BD6D97667}">
      <dgm:prSet/>
      <dgm:spPr/>
      <dgm:t>
        <a:bodyPr/>
        <a:lstStyle/>
        <a:p>
          <a:endParaRPr lang="cs-CZ"/>
        </a:p>
      </dgm:t>
    </dgm:pt>
    <dgm:pt modelId="{FE71A7DD-435C-420A-9355-BDEFDF761A08}" type="sibTrans" cxnId="{BEFCA981-E0C3-482A-80D3-F78BD6D97667}">
      <dgm:prSet/>
      <dgm:spPr/>
      <dgm:t>
        <a:bodyPr/>
        <a:lstStyle/>
        <a:p>
          <a:endParaRPr lang="cs-CZ"/>
        </a:p>
      </dgm:t>
    </dgm:pt>
    <dgm:pt modelId="{60EEEADD-6EC0-44ED-AB4B-DE87D20574C3}" type="pres">
      <dgm:prSet presAssocID="{A90C9152-9B19-47C5-A9FA-B53DFED4897D}" presName="linear" presStyleCnt="0">
        <dgm:presLayoutVars>
          <dgm:animLvl val="lvl"/>
          <dgm:resizeHandles val="exact"/>
        </dgm:presLayoutVars>
      </dgm:prSet>
      <dgm:spPr/>
    </dgm:pt>
    <dgm:pt modelId="{4010D989-54F8-45DD-B5AA-7FF0F75850D4}" type="pres">
      <dgm:prSet presAssocID="{6361B259-5DE9-4C8B-9D32-BE54F1B8A5F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6DED07F-73BF-4F3B-A235-0B77487621F7}" type="pres">
      <dgm:prSet presAssocID="{6361B259-5DE9-4C8B-9D32-BE54F1B8A5FD}" presName="childText" presStyleLbl="revTx" presStyleIdx="0" presStyleCnt="2">
        <dgm:presLayoutVars>
          <dgm:bulletEnabled val="1"/>
        </dgm:presLayoutVars>
      </dgm:prSet>
      <dgm:spPr/>
    </dgm:pt>
    <dgm:pt modelId="{F7BA87E7-8A07-4B82-B07E-E7B6D0A272D2}" type="pres">
      <dgm:prSet presAssocID="{9E29BF29-EE97-4F50-B934-CB4B7AABA34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A15242B-A1DD-4278-BEF2-EDBDC8368C9D}" type="pres">
      <dgm:prSet presAssocID="{8A33CDE2-87FD-4F20-B3DD-46DDC71EE01A}" presName="spacer" presStyleCnt="0"/>
      <dgm:spPr/>
    </dgm:pt>
    <dgm:pt modelId="{B45C8CB1-625A-4472-9AD1-A7294F839BA0}" type="pres">
      <dgm:prSet presAssocID="{AC44D2CF-C205-4A0E-B1DE-D5B5D0D3528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8CBD2F7-3C09-46C5-AD2C-EB1DE2A9EAE3}" type="pres">
      <dgm:prSet presAssocID="{AC44D2CF-C205-4A0E-B1DE-D5B5D0D3528E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487E919-5292-45E5-8E9C-1EEF42DF373B}" type="presOf" srcId="{6361B259-5DE9-4C8B-9D32-BE54F1B8A5FD}" destId="{4010D989-54F8-45DD-B5AA-7FF0F75850D4}" srcOrd="0" destOrd="0" presId="urn:microsoft.com/office/officeart/2005/8/layout/vList2"/>
    <dgm:cxn modelId="{E873751C-5D44-4B87-8BEA-5B667681C7B6}" srcId="{6361B259-5DE9-4C8B-9D32-BE54F1B8A5FD}" destId="{938FDF9E-5D70-43AA-BDBF-7E0428A52823}" srcOrd="2" destOrd="0" parTransId="{529DFC5F-D581-4179-82A1-A45793FA3BB0}" sibTransId="{D6A14CDF-0C26-4B87-87A6-3393129FAEA3}"/>
    <dgm:cxn modelId="{F1526428-1823-4470-8F3D-D048A5980871}" srcId="{A90C9152-9B19-47C5-A9FA-B53DFED4897D}" destId="{AC44D2CF-C205-4A0E-B1DE-D5B5D0D3528E}" srcOrd="2" destOrd="0" parTransId="{89A1952B-12FD-4CB2-A335-39338A39B8BC}" sibTransId="{48345A0B-B322-4DDC-A521-830A3D5882C6}"/>
    <dgm:cxn modelId="{CC89542E-3A0F-4C41-9417-D6918B2EF373}" srcId="{A90C9152-9B19-47C5-A9FA-B53DFED4897D}" destId="{6361B259-5DE9-4C8B-9D32-BE54F1B8A5FD}" srcOrd="0" destOrd="0" parTransId="{42EF6239-C817-4D00-9D1B-C71C202E535B}" sibTransId="{91B940AC-1AB1-4BE1-B1CD-713FEDE20C2A}"/>
    <dgm:cxn modelId="{5FBF9B5F-63C3-4F9D-B153-DFDCEE816CA0}" type="presOf" srcId="{9E29BF29-EE97-4F50-B934-CB4B7AABA342}" destId="{F7BA87E7-8A07-4B82-B07E-E7B6D0A272D2}" srcOrd="0" destOrd="0" presId="urn:microsoft.com/office/officeart/2005/8/layout/vList2"/>
    <dgm:cxn modelId="{5ECF8244-6900-4A60-B27E-1B21DF1913D0}" type="presOf" srcId="{D73BCCDD-3759-4CDD-AEF5-FF1C3321FAA1}" destId="{68CBD2F7-3C09-46C5-AD2C-EB1DE2A9EAE3}" srcOrd="0" destOrd="1" presId="urn:microsoft.com/office/officeart/2005/8/layout/vList2"/>
    <dgm:cxn modelId="{51219A6A-F9F1-44C2-9FAA-D399A12DA94E}" srcId="{6361B259-5DE9-4C8B-9D32-BE54F1B8A5FD}" destId="{A96AAB0B-BD65-4489-8CA3-5859343341A0}" srcOrd="0" destOrd="0" parTransId="{B0738BFF-658F-4F89-BD60-8E5173276FAA}" sibTransId="{9356ED16-E8DC-4EF0-A693-236F9C6DED0A}"/>
    <dgm:cxn modelId="{B2FCA24A-A76B-4742-A244-B816113EC409}" type="presOf" srcId="{AC44D2CF-C205-4A0E-B1DE-D5B5D0D3528E}" destId="{B45C8CB1-625A-4472-9AD1-A7294F839BA0}" srcOrd="0" destOrd="0" presId="urn:microsoft.com/office/officeart/2005/8/layout/vList2"/>
    <dgm:cxn modelId="{AC23BE76-C170-41E8-8422-2A42880B40C9}" srcId="{A90C9152-9B19-47C5-A9FA-B53DFED4897D}" destId="{9E29BF29-EE97-4F50-B934-CB4B7AABA342}" srcOrd="1" destOrd="0" parTransId="{EE13F2AF-0D63-4FA5-9659-4826AB35BE5C}" sibTransId="{8A33CDE2-87FD-4F20-B3DD-46DDC71EE01A}"/>
    <dgm:cxn modelId="{BEFCA981-E0C3-482A-80D3-F78BD6D97667}" srcId="{AC44D2CF-C205-4A0E-B1DE-D5B5D0D3528E}" destId="{D73BCCDD-3759-4CDD-AEF5-FF1C3321FAA1}" srcOrd="1" destOrd="0" parTransId="{37460778-2B1F-41E8-972B-F5DD2E1986BE}" sibTransId="{FE71A7DD-435C-420A-9355-BDEFDF761A08}"/>
    <dgm:cxn modelId="{FADF828F-402C-44FA-B7C4-B0D5C0661172}" type="presOf" srcId="{C5EF1321-BB6D-4CE5-A5A0-80222A73D624}" destId="{68CBD2F7-3C09-46C5-AD2C-EB1DE2A9EAE3}" srcOrd="0" destOrd="0" presId="urn:microsoft.com/office/officeart/2005/8/layout/vList2"/>
    <dgm:cxn modelId="{CE78F892-6D9F-4FFB-9F5E-FA5752B95D77}" type="presOf" srcId="{938FDF9E-5D70-43AA-BDBF-7E0428A52823}" destId="{76DED07F-73BF-4F3B-A235-0B77487621F7}" srcOrd="0" destOrd="2" presId="urn:microsoft.com/office/officeart/2005/8/layout/vList2"/>
    <dgm:cxn modelId="{083432A1-AD2F-48F6-9251-6FB4E952ED9B}" srcId="{AC44D2CF-C205-4A0E-B1DE-D5B5D0D3528E}" destId="{C5EF1321-BB6D-4CE5-A5A0-80222A73D624}" srcOrd="0" destOrd="0" parTransId="{69711DA1-D30A-4C91-9E87-F0FDF3EC1D50}" sibTransId="{C2F29FFF-3735-4A69-9F56-DEBD3B656E2D}"/>
    <dgm:cxn modelId="{0B1642A7-658E-4BA5-B47B-98C5B8107CC8}" type="presOf" srcId="{A90C9152-9B19-47C5-A9FA-B53DFED4897D}" destId="{60EEEADD-6EC0-44ED-AB4B-DE87D20574C3}" srcOrd="0" destOrd="0" presId="urn:microsoft.com/office/officeart/2005/8/layout/vList2"/>
    <dgm:cxn modelId="{39C24AA7-908F-414E-8E2C-2C052B996311}" type="presOf" srcId="{A96AAB0B-BD65-4489-8CA3-5859343341A0}" destId="{76DED07F-73BF-4F3B-A235-0B77487621F7}" srcOrd="0" destOrd="0" presId="urn:microsoft.com/office/officeart/2005/8/layout/vList2"/>
    <dgm:cxn modelId="{73A56DC8-D98A-41A1-8B84-BB5A64B09973}" type="presOf" srcId="{175A3AC4-3C46-4DC6-A9A2-5BC50DE1ABDA}" destId="{76DED07F-73BF-4F3B-A235-0B77487621F7}" srcOrd="0" destOrd="1" presId="urn:microsoft.com/office/officeart/2005/8/layout/vList2"/>
    <dgm:cxn modelId="{4C5386F0-D9F6-418B-B0C5-2ED63FF4B141}" srcId="{6361B259-5DE9-4C8B-9D32-BE54F1B8A5FD}" destId="{175A3AC4-3C46-4DC6-A9A2-5BC50DE1ABDA}" srcOrd="1" destOrd="0" parTransId="{59177F2B-FBC1-4643-8B83-47EA6695125D}" sibTransId="{8CFC7151-F371-4AFB-BE36-A28F50BFBD3F}"/>
    <dgm:cxn modelId="{505B15EE-436C-4086-9E04-39E8D3A31A46}" type="presParOf" srcId="{60EEEADD-6EC0-44ED-AB4B-DE87D20574C3}" destId="{4010D989-54F8-45DD-B5AA-7FF0F75850D4}" srcOrd="0" destOrd="0" presId="urn:microsoft.com/office/officeart/2005/8/layout/vList2"/>
    <dgm:cxn modelId="{DCE19CAF-BCB5-4D29-AC97-A007B8983916}" type="presParOf" srcId="{60EEEADD-6EC0-44ED-AB4B-DE87D20574C3}" destId="{76DED07F-73BF-4F3B-A235-0B77487621F7}" srcOrd="1" destOrd="0" presId="urn:microsoft.com/office/officeart/2005/8/layout/vList2"/>
    <dgm:cxn modelId="{03452736-ECB3-4988-A9C9-55FA4D1FBAA6}" type="presParOf" srcId="{60EEEADD-6EC0-44ED-AB4B-DE87D20574C3}" destId="{F7BA87E7-8A07-4B82-B07E-E7B6D0A272D2}" srcOrd="2" destOrd="0" presId="urn:microsoft.com/office/officeart/2005/8/layout/vList2"/>
    <dgm:cxn modelId="{1A294BF8-3884-4911-BE20-7D39E7A14F0E}" type="presParOf" srcId="{60EEEADD-6EC0-44ED-AB4B-DE87D20574C3}" destId="{0A15242B-A1DD-4278-BEF2-EDBDC8368C9D}" srcOrd="3" destOrd="0" presId="urn:microsoft.com/office/officeart/2005/8/layout/vList2"/>
    <dgm:cxn modelId="{4C01F3C8-E6BB-443E-AD4E-4CD424A1F9C7}" type="presParOf" srcId="{60EEEADD-6EC0-44ED-AB4B-DE87D20574C3}" destId="{B45C8CB1-625A-4472-9AD1-A7294F839BA0}" srcOrd="4" destOrd="0" presId="urn:microsoft.com/office/officeart/2005/8/layout/vList2"/>
    <dgm:cxn modelId="{14C291BE-D1D2-4553-BE06-40141F9EBCF1}" type="presParOf" srcId="{60EEEADD-6EC0-44ED-AB4B-DE87D20574C3}" destId="{68CBD2F7-3C09-46C5-AD2C-EB1DE2A9EAE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A725393C-4D7D-4770-B488-13D68EBFA618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0E9B1DB4-42F9-4254-A946-DCEA750610EA}">
      <dgm:prSet/>
      <dgm:spPr/>
      <dgm:t>
        <a:bodyPr/>
        <a:lstStyle/>
        <a:p>
          <a:pPr rtl="0"/>
          <a:r>
            <a:rPr lang="cs-CZ" dirty="0"/>
            <a:t>zvolit si poskytovatele oprávněného k poskytnutí zdravotních služeb,</a:t>
          </a:r>
        </a:p>
      </dgm:t>
    </dgm:pt>
    <dgm:pt modelId="{EAC99C43-E005-4652-AE5F-3514590D1AE4}" type="parTrans" cxnId="{194DD388-F5CA-49C9-B546-6A05E3A630D0}">
      <dgm:prSet/>
      <dgm:spPr/>
      <dgm:t>
        <a:bodyPr/>
        <a:lstStyle/>
        <a:p>
          <a:endParaRPr lang="cs-CZ"/>
        </a:p>
      </dgm:t>
    </dgm:pt>
    <dgm:pt modelId="{0A3D90AC-2E1C-4317-B752-0D12F3211B4E}" type="sibTrans" cxnId="{194DD388-F5CA-49C9-B546-6A05E3A630D0}">
      <dgm:prSet/>
      <dgm:spPr/>
      <dgm:t>
        <a:bodyPr/>
        <a:lstStyle/>
        <a:p>
          <a:endParaRPr lang="cs-CZ"/>
        </a:p>
      </dgm:t>
    </dgm:pt>
    <dgm:pt modelId="{575FAEB7-408B-44B9-9B7F-C983F207BF09}">
      <dgm:prSet/>
      <dgm:spPr/>
      <dgm:t>
        <a:bodyPr/>
        <a:lstStyle/>
        <a:p>
          <a:pPr rtl="0"/>
          <a:r>
            <a:rPr lang="cs-CZ"/>
            <a:t>vyžádat si konzultační služby od jiného poskytovatele, popřípadě zdravotnického pracovníka, než který mu poskytuje zdravotní služby;</a:t>
          </a:r>
        </a:p>
      </dgm:t>
    </dgm:pt>
    <dgm:pt modelId="{829D556C-0CA1-41DF-99B8-CFBF406A6DDF}" type="parTrans" cxnId="{A34969B9-76AB-4E97-8251-EBC4D76150E2}">
      <dgm:prSet/>
      <dgm:spPr/>
      <dgm:t>
        <a:bodyPr/>
        <a:lstStyle/>
        <a:p>
          <a:endParaRPr lang="cs-CZ"/>
        </a:p>
      </dgm:t>
    </dgm:pt>
    <dgm:pt modelId="{B6D9A698-EB9C-4C6A-A56F-861CEB3D83F6}" type="sibTrans" cxnId="{A34969B9-76AB-4E97-8251-EBC4D76150E2}">
      <dgm:prSet/>
      <dgm:spPr/>
      <dgm:t>
        <a:bodyPr/>
        <a:lstStyle/>
        <a:p>
          <a:endParaRPr lang="cs-CZ"/>
        </a:p>
      </dgm:t>
    </dgm:pt>
    <dgm:pt modelId="{11073C6B-7BEA-4A7B-8D45-9E6E0B8542E9}">
      <dgm:prSet/>
      <dgm:spPr/>
      <dgm:t>
        <a:bodyPr/>
        <a:lstStyle/>
        <a:p>
          <a:pPr rtl="0"/>
          <a:r>
            <a:rPr lang="cs-CZ"/>
            <a:t>být seznámen s vnitřním řádem zdravotnického zařízení lůžkové nebo jednodenní péče</a:t>
          </a:r>
        </a:p>
      </dgm:t>
    </dgm:pt>
    <dgm:pt modelId="{0ED63B6F-6BE6-4DCD-BEA7-E8EC9F60F150}" type="parTrans" cxnId="{DA6AEA43-C83F-4811-B88A-DF97E46419F7}">
      <dgm:prSet/>
      <dgm:spPr/>
      <dgm:t>
        <a:bodyPr/>
        <a:lstStyle/>
        <a:p>
          <a:endParaRPr lang="cs-CZ"/>
        </a:p>
      </dgm:t>
    </dgm:pt>
    <dgm:pt modelId="{82CDAB5F-BE70-4CC5-A0A6-FD8F47F65D1F}" type="sibTrans" cxnId="{DA6AEA43-C83F-4811-B88A-DF97E46419F7}">
      <dgm:prSet/>
      <dgm:spPr/>
      <dgm:t>
        <a:bodyPr/>
        <a:lstStyle/>
        <a:p>
          <a:endParaRPr lang="cs-CZ"/>
        </a:p>
      </dgm:t>
    </dgm:pt>
    <dgm:pt modelId="{F7848E3E-15FD-4B48-961E-AEF32D877EE4}" type="pres">
      <dgm:prSet presAssocID="{A725393C-4D7D-4770-B488-13D68EBFA618}" presName="linear" presStyleCnt="0">
        <dgm:presLayoutVars>
          <dgm:animLvl val="lvl"/>
          <dgm:resizeHandles val="exact"/>
        </dgm:presLayoutVars>
      </dgm:prSet>
      <dgm:spPr/>
    </dgm:pt>
    <dgm:pt modelId="{984B0D80-4C6C-422E-9225-BA82B623769E}" type="pres">
      <dgm:prSet presAssocID="{0E9B1DB4-42F9-4254-A946-DCEA750610E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C082246-20D6-4C34-A550-E0F67B6A0F44}" type="pres">
      <dgm:prSet presAssocID="{0A3D90AC-2E1C-4317-B752-0D12F3211B4E}" presName="spacer" presStyleCnt="0"/>
      <dgm:spPr/>
    </dgm:pt>
    <dgm:pt modelId="{E50F2D24-0820-42AC-A546-CD539F4106C5}" type="pres">
      <dgm:prSet presAssocID="{575FAEB7-408B-44B9-9B7F-C983F207BF0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0869879-482C-41C0-83AB-93E96593854D}" type="pres">
      <dgm:prSet presAssocID="{B6D9A698-EB9C-4C6A-A56F-861CEB3D83F6}" presName="spacer" presStyleCnt="0"/>
      <dgm:spPr/>
    </dgm:pt>
    <dgm:pt modelId="{444CDB97-855D-4A8E-A4F6-61BB44B56A9D}" type="pres">
      <dgm:prSet presAssocID="{11073C6B-7BEA-4A7B-8D45-9E6E0B8542E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C23FD2D-0C11-42BB-8110-17F687D9FCA8}" type="presOf" srcId="{11073C6B-7BEA-4A7B-8D45-9E6E0B8542E9}" destId="{444CDB97-855D-4A8E-A4F6-61BB44B56A9D}" srcOrd="0" destOrd="0" presId="urn:microsoft.com/office/officeart/2005/8/layout/vList2"/>
    <dgm:cxn modelId="{E80F3E43-6A63-441C-8BF5-8F999FAF4D6C}" type="presOf" srcId="{575FAEB7-408B-44B9-9B7F-C983F207BF09}" destId="{E50F2D24-0820-42AC-A546-CD539F4106C5}" srcOrd="0" destOrd="0" presId="urn:microsoft.com/office/officeart/2005/8/layout/vList2"/>
    <dgm:cxn modelId="{DA6AEA43-C83F-4811-B88A-DF97E46419F7}" srcId="{A725393C-4D7D-4770-B488-13D68EBFA618}" destId="{11073C6B-7BEA-4A7B-8D45-9E6E0B8542E9}" srcOrd="2" destOrd="0" parTransId="{0ED63B6F-6BE6-4DCD-BEA7-E8EC9F60F150}" sibTransId="{82CDAB5F-BE70-4CC5-A0A6-FD8F47F65D1F}"/>
    <dgm:cxn modelId="{194DD388-F5CA-49C9-B546-6A05E3A630D0}" srcId="{A725393C-4D7D-4770-B488-13D68EBFA618}" destId="{0E9B1DB4-42F9-4254-A946-DCEA750610EA}" srcOrd="0" destOrd="0" parTransId="{EAC99C43-E005-4652-AE5F-3514590D1AE4}" sibTransId="{0A3D90AC-2E1C-4317-B752-0D12F3211B4E}"/>
    <dgm:cxn modelId="{2B87D6B2-F26C-45E8-9521-AE600F316F74}" type="presOf" srcId="{0E9B1DB4-42F9-4254-A946-DCEA750610EA}" destId="{984B0D80-4C6C-422E-9225-BA82B623769E}" srcOrd="0" destOrd="0" presId="urn:microsoft.com/office/officeart/2005/8/layout/vList2"/>
    <dgm:cxn modelId="{A34969B9-76AB-4E97-8251-EBC4D76150E2}" srcId="{A725393C-4D7D-4770-B488-13D68EBFA618}" destId="{575FAEB7-408B-44B9-9B7F-C983F207BF09}" srcOrd="1" destOrd="0" parTransId="{829D556C-0CA1-41DF-99B8-CFBF406A6DDF}" sibTransId="{B6D9A698-EB9C-4C6A-A56F-861CEB3D83F6}"/>
    <dgm:cxn modelId="{57D649E7-713C-4233-8989-B2F041992174}" type="presOf" srcId="{A725393C-4D7D-4770-B488-13D68EBFA618}" destId="{F7848E3E-15FD-4B48-961E-AEF32D877EE4}" srcOrd="0" destOrd="0" presId="urn:microsoft.com/office/officeart/2005/8/layout/vList2"/>
    <dgm:cxn modelId="{837099ED-1EC5-4D98-B5E0-E51E83CAFB08}" type="presParOf" srcId="{F7848E3E-15FD-4B48-961E-AEF32D877EE4}" destId="{984B0D80-4C6C-422E-9225-BA82B623769E}" srcOrd="0" destOrd="0" presId="urn:microsoft.com/office/officeart/2005/8/layout/vList2"/>
    <dgm:cxn modelId="{17CD6C5C-A5A4-4D0B-B3AE-C3A64D17C44D}" type="presParOf" srcId="{F7848E3E-15FD-4B48-961E-AEF32D877EE4}" destId="{4C082246-20D6-4C34-A550-E0F67B6A0F44}" srcOrd="1" destOrd="0" presId="urn:microsoft.com/office/officeart/2005/8/layout/vList2"/>
    <dgm:cxn modelId="{814BA174-142E-4C86-85D0-D29A76D0A6F7}" type="presParOf" srcId="{F7848E3E-15FD-4B48-961E-AEF32D877EE4}" destId="{E50F2D24-0820-42AC-A546-CD539F4106C5}" srcOrd="2" destOrd="0" presId="urn:microsoft.com/office/officeart/2005/8/layout/vList2"/>
    <dgm:cxn modelId="{05E77ED7-8BC0-4659-85BD-5407AAC28E2A}" type="presParOf" srcId="{F7848E3E-15FD-4B48-961E-AEF32D877EE4}" destId="{70869879-482C-41C0-83AB-93E96593854D}" srcOrd="3" destOrd="0" presId="urn:microsoft.com/office/officeart/2005/8/layout/vList2"/>
    <dgm:cxn modelId="{6ECA5D0D-E682-4587-823D-9C3A7D9EE3D8}" type="presParOf" srcId="{F7848E3E-15FD-4B48-961E-AEF32D877EE4}" destId="{444CDB97-855D-4A8E-A4F6-61BB44B56A9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DFD7923-B511-4CEC-8669-590486B96F58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C5490AD0-731E-4659-92A6-38D2A7B7A62D}">
      <dgm:prSet/>
      <dgm:spPr/>
      <dgm:t>
        <a:bodyPr/>
        <a:lstStyle/>
        <a:p>
          <a:pPr rtl="0"/>
          <a:r>
            <a:rPr lang="cs-CZ" dirty="0"/>
            <a:t>být předem informován o ceně poskytovaných zdravotních služeb nehrazených z veřejného zdravotního pojištění,</a:t>
          </a:r>
        </a:p>
      </dgm:t>
    </dgm:pt>
    <dgm:pt modelId="{8F0C7FA6-9272-48B4-9FAF-7523CC624708}" type="parTrans" cxnId="{954121AC-0A0B-4846-817D-7D404ED3FE3F}">
      <dgm:prSet/>
      <dgm:spPr/>
      <dgm:t>
        <a:bodyPr/>
        <a:lstStyle/>
        <a:p>
          <a:endParaRPr lang="cs-CZ"/>
        </a:p>
      </dgm:t>
    </dgm:pt>
    <dgm:pt modelId="{AC8E0CED-AFE9-4259-A729-61F77B5BCA78}" type="sibTrans" cxnId="{954121AC-0A0B-4846-817D-7D404ED3FE3F}">
      <dgm:prSet/>
      <dgm:spPr/>
      <dgm:t>
        <a:bodyPr/>
        <a:lstStyle/>
        <a:p>
          <a:endParaRPr lang="cs-CZ"/>
        </a:p>
      </dgm:t>
    </dgm:pt>
    <dgm:pt modelId="{0769F7F5-2862-4BA1-9697-C73BB7EF8509}">
      <dgm:prSet/>
      <dgm:spPr/>
      <dgm:t>
        <a:bodyPr/>
        <a:lstStyle/>
        <a:p>
          <a:pPr rtl="0"/>
          <a:r>
            <a:rPr lang="cs-CZ" dirty="0"/>
            <a:t>znát jména, a příjmení zdravotnických pracovníků přímo zúčastněných na poskytování zdravotních služeb </a:t>
          </a:r>
        </a:p>
      </dgm:t>
    </dgm:pt>
    <dgm:pt modelId="{57F7B2B1-CA56-4AE5-89D1-357F3F5030F2}" type="parTrans" cxnId="{86C548F7-1540-4FC0-B60C-99A578027021}">
      <dgm:prSet/>
      <dgm:spPr/>
      <dgm:t>
        <a:bodyPr/>
        <a:lstStyle/>
        <a:p>
          <a:endParaRPr lang="cs-CZ"/>
        </a:p>
      </dgm:t>
    </dgm:pt>
    <dgm:pt modelId="{CB930B1D-CBB7-4C0B-90A7-54F2E7B4D115}" type="sibTrans" cxnId="{86C548F7-1540-4FC0-B60C-99A578027021}">
      <dgm:prSet/>
      <dgm:spPr/>
      <dgm:t>
        <a:bodyPr/>
        <a:lstStyle/>
        <a:p>
          <a:endParaRPr lang="cs-CZ"/>
        </a:p>
      </dgm:t>
    </dgm:pt>
    <dgm:pt modelId="{26F8F50D-2B5D-439D-9F51-8ECE34FF2660}">
      <dgm:prSet/>
      <dgm:spPr/>
      <dgm:t>
        <a:bodyPr/>
        <a:lstStyle/>
        <a:p>
          <a:pPr rtl="0"/>
          <a:r>
            <a:rPr lang="cs-CZ" dirty="0"/>
            <a:t>odmítnout přítomnost osob, které nejsou na poskytování zdravotních služeb přímo zúčastněny, </a:t>
          </a:r>
        </a:p>
      </dgm:t>
    </dgm:pt>
    <dgm:pt modelId="{534AB65A-8082-40DD-BAF4-AC920080602D}" type="parTrans" cxnId="{8EE29106-59F6-49F9-A95C-084DFE9CC7B2}">
      <dgm:prSet/>
      <dgm:spPr/>
      <dgm:t>
        <a:bodyPr/>
        <a:lstStyle/>
        <a:p>
          <a:endParaRPr lang="cs-CZ"/>
        </a:p>
      </dgm:t>
    </dgm:pt>
    <dgm:pt modelId="{FBAFEDA3-8864-446C-888A-29575ED2DD2E}" type="sibTrans" cxnId="{8EE29106-59F6-49F9-A95C-084DFE9CC7B2}">
      <dgm:prSet/>
      <dgm:spPr/>
      <dgm:t>
        <a:bodyPr/>
        <a:lstStyle/>
        <a:p>
          <a:endParaRPr lang="cs-CZ"/>
        </a:p>
      </dgm:t>
    </dgm:pt>
    <dgm:pt modelId="{191F1ABF-7BFC-4C6B-9CCB-D232BDF0730A}">
      <dgm:prSet/>
      <dgm:spPr/>
      <dgm:t>
        <a:bodyPr/>
        <a:lstStyle/>
        <a:p>
          <a:pPr rtl="0"/>
          <a:r>
            <a:rPr lang="cs-CZ" dirty="0"/>
            <a:t>Včetně osob připravujících se na výkon povolání zdravotnického pracovníka,</a:t>
          </a:r>
        </a:p>
      </dgm:t>
    </dgm:pt>
    <dgm:pt modelId="{05C5DF81-620B-45F0-A052-83675A9D3EEC}" type="parTrans" cxnId="{B1C888E4-8D17-403A-9882-6DCFD34A3D75}">
      <dgm:prSet/>
      <dgm:spPr/>
      <dgm:t>
        <a:bodyPr/>
        <a:lstStyle/>
        <a:p>
          <a:endParaRPr lang="cs-CZ"/>
        </a:p>
      </dgm:t>
    </dgm:pt>
    <dgm:pt modelId="{E403C4F8-AD6A-475B-BAE2-9B731908BAD9}" type="sibTrans" cxnId="{B1C888E4-8D17-403A-9882-6DCFD34A3D75}">
      <dgm:prSet/>
      <dgm:spPr/>
      <dgm:t>
        <a:bodyPr/>
        <a:lstStyle/>
        <a:p>
          <a:endParaRPr lang="cs-CZ"/>
        </a:p>
      </dgm:t>
    </dgm:pt>
    <dgm:pt modelId="{5A555D06-E3D7-45E1-ADDE-5CA4241E2D82}" type="pres">
      <dgm:prSet presAssocID="{BDFD7923-B511-4CEC-8669-590486B96F58}" presName="linear" presStyleCnt="0">
        <dgm:presLayoutVars>
          <dgm:animLvl val="lvl"/>
          <dgm:resizeHandles val="exact"/>
        </dgm:presLayoutVars>
      </dgm:prSet>
      <dgm:spPr/>
    </dgm:pt>
    <dgm:pt modelId="{C7AEFE8D-7E0A-44F6-A5AE-63E55FB949D5}" type="pres">
      <dgm:prSet presAssocID="{C5490AD0-731E-4659-92A6-38D2A7B7A62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29B1928-A8EA-4B07-86F8-3C80F5DC429E}" type="pres">
      <dgm:prSet presAssocID="{AC8E0CED-AFE9-4259-A729-61F77B5BCA78}" presName="spacer" presStyleCnt="0"/>
      <dgm:spPr/>
    </dgm:pt>
    <dgm:pt modelId="{827FA593-F5FD-40BA-A0DB-593D38BC60E9}" type="pres">
      <dgm:prSet presAssocID="{0769F7F5-2862-4BA1-9697-C73BB7EF850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21B93FC-AC35-44C0-8218-C6F56DFEFA50}" type="pres">
      <dgm:prSet presAssocID="{CB930B1D-CBB7-4C0B-90A7-54F2E7B4D115}" presName="spacer" presStyleCnt="0"/>
      <dgm:spPr/>
    </dgm:pt>
    <dgm:pt modelId="{F8F5CCDF-DDF8-4DCA-AD8F-3B7410AF4B19}" type="pres">
      <dgm:prSet presAssocID="{26F8F50D-2B5D-439D-9F51-8ECE34FF266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5976236-DCAE-4AF9-9706-69803F955371}" type="pres">
      <dgm:prSet presAssocID="{26F8F50D-2B5D-439D-9F51-8ECE34FF266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704E0802-5CBA-4EC1-844B-C232BC231F0F}" type="presOf" srcId="{26F8F50D-2B5D-439D-9F51-8ECE34FF2660}" destId="{F8F5CCDF-DDF8-4DCA-AD8F-3B7410AF4B19}" srcOrd="0" destOrd="0" presId="urn:microsoft.com/office/officeart/2005/8/layout/vList2"/>
    <dgm:cxn modelId="{8EE29106-59F6-49F9-A95C-084DFE9CC7B2}" srcId="{BDFD7923-B511-4CEC-8669-590486B96F58}" destId="{26F8F50D-2B5D-439D-9F51-8ECE34FF2660}" srcOrd="2" destOrd="0" parTransId="{534AB65A-8082-40DD-BAF4-AC920080602D}" sibTransId="{FBAFEDA3-8864-446C-888A-29575ED2DD2E}"/>
    <dgm:cxn modelId="{DA2CE280-109C-48CA-AFCA-852D4D479D9F}" type="presOf" srcId="{C5490AD0-731E-4659-92A6-38D2A7B7A62D}" destId="{C7AEFE8D-7E0A-44F6-A5AE-63E55FB949D5}" srcOrd="0" destOrd="0" presId="urn:microsoft.com/office/officeart/2005/8/layout/vList2"/>
    <dgm:cxn modelId="{537F1089-F2AB-4821-8FC0-C6AA7576A2A9}" type="presOf" srcId="{191F1ABF-7BFC-4C6B-9CCB-D232BDF0730A}" destId="{05976236-DCAE-4AF9-9706-69803F955371}" srcOrd="0" destOrd="0" presId="urn:microsoft.com/office/officeart/2005/8/layout/vList2"/>
    <dgm:cxn modelId="{88C80996-FCE9-4EE7-BD5A-5535A91EB676}" type="presOf" srcId="{BDFD7923-B511-4CEC-8669-590486B96F58}" destId="{5A555D06-E3D7-45E1-ADDE-5CA4241E2D82}" srcOrd="0" destOrd="0" presId="urn:microsoft.com/office/officeart/2005/8/layout/vList2"/>
    <dgm:cxn modelId="{954121AC-0A0B-4846-817D-7D404ED3FE3F}" srcId="{BDFD7923-B511-4CEC-8669-590486B96F58}" destId="{C5490AD0-731E-4659-92A6-38D2A7B7A62D}" srcOrd="0" destOrd="0" parTransId="{8F0C7FA6-9272-48B4-9FAF-7523CC624708}" sibTransId="{AC8E0CED-AFE9-4259-A729-61F77B5BCA78}"/>
    <dgm:cxn modelId="{B1C888E4-8D17-403A-9882-6DCFD34A3D75}" srcId="{26F8F50D-2B5D-439D-9F51-8ECE34FF2660}" destId="{191F1ABF-7BFC-4C6B-9CCB-D232BDF0730A}" srcOrd="0" destOrd="0" parTransId="{05C5DF81-620B-45F0-A052-83675A9D3EEC}" sibTransId="{E403C4F8-AD6A-475B-BAE2-9B731908BAD9}"/>
    <dgm:cxn modelId="{86C548F7-1540-4FC0-B60C-99A578027021}" srcId="{BDFD7923-B511-4CEC-8669-590486B96F58}" destId="{0769F7F5-2862-4BA1-9697-C73BB7EF8509}" srcOrd="1" destOrd="0" parTransId="{57F7B2B1-CA56-4AE5-89D1-357F3F5030F2}" sibTransId="{CB930B1D-CBB7-4C0B-90A7-54F2E7B4D115}"/>
    <dgm:cxn modelId="{4B55E1FF-ADB7-49D4-A4A1-BECFAB4B157F}" type="presOf" srcId="{0769F7F5-2862-4BA1-9697-C73BB7EF8509}" destId="{827FA593-F5FD-40BA-A0DB-593D38BC60E9}" srcOrd="0" destOrd="0" presId="urn:microsoft.com/office/officeart/2005/8/layout/vList2"/>
    <dgm:cxn modelId="{7C2D037A-33FA-4358-91AF-0721E1B7D59D}" type="presParOf" srcId="{5A555D06-E3D7-45E1-ADDE-5CA4241E2D82}" destId="{C7AEFE8D-7E0A-44F6-A5AE-63E55FB949D5}" srcOrd="0" destOrd="0" presId="urn:microsoft.com/office/officeart/2005/8/layout/vList2"/>
    <dgm:cxn modelId="{15D93CF1-F6FB-4DE2-9716-BD573034B5AA}" type="presParOf" srcId="{5A555D06-E3D7-45E1-ADDE-5CA4241E2D82}" destId="{729B1928-A8EA-4B07-86F8-3C80F5DC429E}" srcOrd="1" destOrd="0" presId="urn:microsoft.com/office/officeart/2005/8/layout/vList2"/>
    <dgm:cxn modelId="{4367BBCA-70B4-4BEC-9A4D-66E026129099}" type="presParOf" srcId="{5A555D06-E3D7-45E1-ADDE-5CA4241E2D82}" destId="{827FA593-F5FD-40BA-A0DB-593D38BC60E9}" srcOrd="2" destOrd="0" presId="urn:microsoft.com/office/officeart/2005/8/layout/vList2"/>
    <dgm:cxn modelId="{4E252026-C76D-4CB0-AD95-3E4ADE026D57}" type="presParOf" srcId="{5A555D06-E3D7-45E1-ADDE-5CA4241E2D82}" destId="{E21B93FC-AC35-44C0-8218-C6F56DFEFA50}" srcOrd="3" destOrd="0" presId="urn:microsoft.com/office/officeart/2005/8/layout/vList2"/>
    <dgm:cxn modelId="{1998E1DD-A516-4431-A0A1-3FE80964D352}" type="presParOf" srcId="{5A555D06-E3D7-45E1-ADDE-5CA4241E2D82}" destId="{F8F5CCDF-DDF8-4DCA-AD8F-3B7410AF4B19}" srcOrd="4" destOrd="0" presId="urn:microsoft.com/office/officeart/2005/8/layout/vList2"/>
    <dgm:cxn modelId="{F927B9C3-1C84-4E92-8354-FFB1E8ED2AEE}" type="presParOf" srcId="{5A555D06-E3D7-45E1-ADDE-5CA4241E2D82}" destId="{05976236-DCAE-4AF9-9706-69803F95537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E6AE7DEA-3334-403B-9AA2-F9942EAFCBA3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2D9A8B63-6FD9-4072-B1F4-ED7D10F8D2EB}">
      <dgm:prSet/>
      <dgm:spPr/>
      <dgm:t>
        <a:bodyPr/>
        <a:lstStyle/>
        <a:p>
          <a:pPr rtl="0"/>
          <a:r>
            <a:rPr lang="cs-CZ"/>
            <a:t>přijímat návštěvy ve zdravotnickém zařízení lůžkové nebo jednodenní péče, </a:t>
          </a:r>
        </a:p>
      </dgm:t>
    </dgm:pt>
    <dgm:pt modelId="{EA4EE152-1F71-44DB-8126-EF49F2B76846}" type="parTrans" cxnId="{2FD1AF44-758A-4AB2-A6DE-AFF3B78D872A}">
      <dgm:prSet/>
      <dgm:spPr/>
      <dgm:t>
        <a:bodyPr/>
        <a:lstStyle/>
        <a:p>
          <a:endParaRPr lang="cs-CZ"/>
        </a:p>
      </dgm:t>
    </dgm:pt>
    <dgm:pt modelId="{D429D742-3DCF-40BA-A9CC-4D0DA1C1E9B8}" type="sibTrans" cxnId="{2FD1AF44-758A-4AB2-A6DE-AFF3B78D872A}">
      <dgm:prSet/>
      <dgm:spPr/>
      <dgm:t>
        <a:bodyPr/>
        <a:lstStyle/>
        <a:p>
          <a:endParaRPr lang="cs-CZ"/>
        </a:p>
      </dgm:t>
    </dgm:pt>
    <dgm:pt modelId="{A51BC0BF-EFCD-4218-B0DA-5D69C2CDBC8D}">
      <dgm:prSet/>
      <dgm:spPr/>
      <dgm:t>
        <a:bodyPr/>
        <a:lstStyle/>
        <a:p>
          <a:pPr rtl="0"/>
          <a:r>
            <a:rPr lang="cs-CZ"/>
            <a:t>a to s ohledem na svůj zdravotní stav a </a:t>
          </a:r>
        </a:p>
      </dgm:t>
    </dgm:pt>
    <dgm:pt modelId="{0190D049-4AE8-4EA6-9E0D-8399A7607747}" type="parTrans" cxnId="{E9D60025-8B77-4662-905F-D79772EB577B}">
      <dgm:prSet/>
      <dgm:spPr/>
      <dgm:t>
        <a:bodyPr/>
        <a:lstStyle/>
        <a:p>
          <a:endParaRPr lang="cs-CZ"/>
        </a:p>
      </dgm:t>
    </dgm:pt>
    <dgm:pt modelId="{86807E72-39AE-4A36-B389-CD7380C9A6C6}" type="sibTrans" cxnId="{E9D60025-8B77-4662-905F-D79772EB577B}">
      <dgm:prSet/>
      <dgm:spPr/>
      <dgm:t>
        <a:bodyPr/>
        <a:lstStyle/>
        <a:p>
          <a:endParaRPr lang="cs-CZ"/>
        </a:p>
      </dgm:t>
    </dgm:pt>
    <dgm:pt modelId="{BF6371F2-220E-4496-9346-394BA100CADE}">
      <dgm:prSet/>
      <dgm:spPr/>
      <dgm:t>
        <a:bodyPr/>
        <a:lstStyle/>
        <a:p>
          <a:pPr rtl="0"/>
          <a:r>
            <a:rPr lang="cs-CZ"/>
            <a:t>v souladu s vnitřním řádem a </a:t>
          </a:r>
        </a:p>
      </dgm:t>
    </dgm:pt>
    <dgm:pt modelId="{4B31E656-B506-4C05-8010-B0FB9405194C}" type="parTrans" cxnId="{CDF7EDE9-294D-4B33-A3B6-8CB75659B954}">
      <dgm:prSet/>
      <dgm:spPr/>
      <dgm:t>
        <a:bodyPr/>
        <a:lstStyle/>
        <a:p>
          <a:endParaRPr lang="cs-CZ"/>
        </a:p>
      </dgm:t>
    </dgm:pt>
    <dgm:pt modelId="{BD8D4F19-033E-4EEC-8664-5B12F16D24C4}" type="sibTrans" cxnId="{CDF7EDE9-294D-4B33-A3B6-8CB75659B954}">
      <dgm:prSet/>
      <dgm:spPr/>
      <dgm:t>
        <a:bodyPr/>
        <a:lstStyle/>
        <a:p>
          <a:endParaRPr lang="cs-CZ"/>
        </a:p>
      </dgm:t>
    </dgm:pt>
    <dgm:pt modelId="{C3EF28D2-92C9-4A01-9AC0-C577BB8A7175}">
      <dgm:prSet/>
      <dgm:spPr/>
      <dgm:t>
        <a:bodyPr/>
        <a:lstStyle/>
        <a:p>
          <a:pPr rtl="0"/>
          <a:r>
            <a:rPr lang="cs-CZ" dirty="0"/>
            <a:t>způsobem, který neporušuje práva ostatních pacientů, pokud tento zákon nebo jiný právní předpis nestanoví jinak,</a:t>
          </a:r>
        </a:p>
      </dgm:t>
    </dgm:pt>
    <dgm:pt modelId="{79414935-9A10-4A3B-8101-B3996EF97310}" type="parTrans" cxnId="{0F21C36A-7F1B-4327-99CE-51DFF39BDFCD}">
      <dgm:prSet/>
      <dgm:spPr/>
      <dgm:t>
        <a:bodyPr/>
        <a:lstStyle/>
        <a:p>
          <a:endParaRPr lang="cs-CZ"/>
        </a:p>
      </dgm:t>
    </dgm:pt>
    <dgm:pt modelId="{84E7E1B7-C0DE-4503-9E1A-78535A4A376B}" type="sibTrans" cxnId="{0F21C36A-7F1B-4327-99CE-51DFF39BDFCD}">
      <dgm:prSet/>
      <dgm:spPr/>
      <dgm:t>
        <a:bodyPr/>
        <a:lstStyle/>
        <a:p>
          <a:endParaRPr lang="cs-CZ"/>
        </a:p>
      </dgm:t>
    </dgm:pt>
    <dgm:pt modelId="{F855CA94-3F09-4167-97D4-38F943F055CD}">
      <dgm:prSet/>
      <dgm:spPr/>
      <dgm:t>
        <a:bodyPr/>
        <a:lstStyle/>
        <a:p>
          <a:pPr rtl="0"/>
          <a:r>
            <a:rPr lang="cs-CZ"/>
            <a:t>přijímat duchovní péči a duchovní podporu od duchovních církví a náboženských společností  </a:t>
          </a:r>
        </a:p>
      </dgm:t>
    </dgm:pt>
    <dgm:pt modelId="{A7DDE01A-14BF-4E3B-87D1-C4FEECA75281}" type="parTrans" cxnId="{B4ACC2C7-7FF5-413F-AB52-4EEC92992296}">
      <dgm:prSet/>
      <dgm:spPr/>
      <dgm:t>
        <a:bodyPr/>
        <a:lstStyle/>
        <a:p>
          <a:endParaRPr lang="cs-CZ"/>
        </a:p>
      </dgm:t>
    </dgm:pt>
    <dgm:pt modelId="{E470AE2C-42F6-4495-AF77-E0B0A61BA8B1}" type="sibTrans" cxnId="{B4ACC2C7-7FF5-413F-AB52-4EEC92992296}">
      <dgm:prSet/>
      <dgm:spPr/>
      <dgm:t>
        <a:bodyPr/>
        <a:lstStyle/>
        <a:p>
          <a:endParaRPr lang="cs-CZ"/>
        </a:p>
      </dgm:t>
    </dgm:pt>
    <dgm:pt modelId="{A9AB0CB3-E957-4C18-A292-711A69B8B1D6}">
      <dgm:prSet/>
      <dgm:spPr/>
      <dgm:t>
        <a:bodyPr/>
        <a:lstStyle/>
        <a:p>
          <a:pPr rtl="0"/>
          <a:r>
            <a:rPr lang="cs-CZ"/>
            <a:t>na poskytování zdravotních služeb v co nejméně omezujícím prostředí při zajištění kvality a bezpečí poskytovaných zdravotních služeb.</a:t>
          </a:r>
        </a:p>
      </dgm:t>
    </dgm:pt>
    <dgm:pt modelId="{2F867559-57F8-4342-955E-3B2DD188DDD6}" type="parTrans" cxnId="{A196DD6E-2C5F-49F0-8EF7-3DEE54FD6651}">
      <dgm:prSet/>
      <dgm:spPr/>
      <dgm:t>
        <a:bodyPr/>
        <a:lstStyle/>
        <a:p>
          <a:endParaRPr lang="cs-CZ"/>
        </a:p>
      </dgm:t>
    </dgm:pt>
    <dgm:pt modelId="{BFA8FC69-D78E-4B35-86FF-0AF4B28CFDD7}" type="sibTrans" cxnId="{A196DD6E-2C5F-49F0-8EF7-3DEE54FD6651}">
      <dgm:prSet/>
      <dgm:spPr/>
      <dgm:t>
        <a:bodyPr/>
        <a:lstStyle/>
        <a:p>
          <a:endParaRPr lang="cs-CZ"/>
        </a:p>
      </dgm:t>
    </dgm:pt>
    <dgm:pt modelId="{25FA9DDE-BF14-44CB-9C6F-FD3663F105F1}" type="pres">
      <dgm:prSet presAssocID="{E6AE7DEA-3334-403B-9AA2-F9942EAFCBA3}" presName="linear" presStyleCnt="0">
        <dgm:presLayoutVars>
          <dgm:animLvl val="lvl"/>
          <dgm:resizeHandles val="exact"/>
        </dgm:presLayoutVars>
      </dgm:prSet>
      <dgm:spPr/>
    </dgm:pt>
    <dgm:pt modelId="{EB25D490-2FD7-47E3-A62A-D3AEB5E0EBE9}" type="pres">
      <dgm:prSet presAssocID="{2D9A8B63-6FD9-4072-B1F4-ED7D10F8D2E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D2D6C4A-B605-4EB6-A2CE-6B7343B7F557}" type="pres">
      <dgm:prSet presAssocID="{2D9A8B63-6FD9-4072-B1F4-ED7D10F8D2EB}" presName="childText" presStyleLbl="revTx" presStyleIdx="0" presStyleCnt="1">
        <dgm:presLayoutVars>
          <dgm:bulletEnabled val="1"/>
        </dgm:presLayoutVars>
      </dgm:prSet>
      <dgm:spPr/>
    </dgm:pt>
    <dgm:pt modelId="{A32BFF14-2FAD-4919-A464-D5AF74346F7A}" type="pres">
      <dgm:prSet presAssocID="{F855CA94-3F09-4167-97D4-38F943F055C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7A3CFF7-7520-457A-B87B-66DEE37F62F0}" type="pres">
      <dgm:prSet presAssocID="{E470AE2C-42F6-4495-AF77-E0B0A61BA8B1}" presName="spacer" presStyleCnt="0"/>
      <dgm:spPr/>
    </dgm:pt>
    <dgm:pt modelId="{E646C942-F14B-4196-BF36-83F89571F1BC}" type="pres">
      <dgm:prSet presAssocID="{A9AB0CB3-E957-4C18-A292-711A69B8B1D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9D60025-8B77-4662-905F-D79772EB577B}" srcId="{2D9A8B63-6FD9-4072-B1F4-ED7D10F8D2EB}" destId="{A51BC0BF-EFCD-4218-B0DA-5D69C2CDBC8D}" srcOrd="0" destOrd="0" parTransId="{0190D049-4AE8-4EA6-9E0D-8399A7607747}" sibTransId="{86807E72-39AE-4A36-B389-CD7380C9A6C6}"/>
    <dgm:cxn modelId="{E3012D2D-3B1B-43E1-8823-56D5005F4603}" type="presOf" srcId="{F855CA94-3F09-4167-97D4-38F943F055CD}" destId="{A32BFF14-2FAD-4919-A464-D5AF74346F7A}" srcOrd="0" destOrd="0" presId="urn:microsoft.com/office/officeart/2005/8/layout/vList2"/>
    <dgm:cxn modelId="{B76D5635-1D22-4FE6-9B9D-1E4401F39936}" type="presOf" srcId="{BF6371F2-220E-4496-9346-394BA100CADE}" destId="{CD2D6C4A-B605-4EB6-A2CE-6B7343B7F557}" srcOrd="0" destOrd="1" presId="urn:microsoft.com/office/officeart/2005/8/layout/vList2"/>
    <dgm:cxn modelId="{2FD1AF44-758A-4AB2-A6DE-AFF3B78D872A}" srcId="{E6AE7DEA-3334-403B-9AA2-F9942EAFCBA3}" destId="{2D9A8B63-6FD9-4072-B1F4-ED7D10F8D2EB}" srcOrd="0" destOrd="0" parTransId="{EA4EE152-1F71-44DB-8126-EF49F2B76846}" sibTransId="{D429D742-3DCF-40BA-A9CC-4D0DA1C1E9B8}"/>
    <dgm:cxn modelId="{0F21C36A-7F1B-4327-99CE-51DFF39BDFCD}" srcId="{2D9A8B63-6FD9-4072-B1F4-ED7D10F8D2EB}" destId="{C3EF28D2-92C9-4A01-9AC0-C577BB8A7175}" srcOrd="2" destOrd="0" parTransId="{79414935-9A10-4A3B-8101-B3996EF97310}" sibTransId="{84E7E1B7-C0DE-4503-9E1A-78535A4A376B}"/>
    <dgm:cxn modelId="{A196DD6E-2C5F-49F0-8EF7-3DEE54FD6651}" srcId="{E6AE7DEA-3334-403B-9AA2-F9942EAFCBA3}" destId="{A9AB0CB3-E957-4C18-A292-711A69B8B1D6}" srcOrd="2" destOrd="0" parTransId="{2F867559-57F8-4342-955E-3B2DD188DDD6}" sibTransId="{BFA8FC69-D78E-4B35-86FF-0AF4B28CFDD7}"/>
    <dgm:cxn modelId="{7A6BFC71-3AE6-4997-A9FE-29A82992B5DC}" type="presOf" srcId="{C3EF28D2-92C9-4A01-9AC0-C577BB8A7175}" destId="{CD2D6C4A-B605-4EB6-A2CE-6B7343B7F557}" srcOrd="0" destOrd="2" presId="urn:microsoft.com/office/officeart/2005/8/layout/vList2"/>
    <dgm:cxn modelId="{788F539A-A4C7-4BB7-97C6-A5834E6BE78E}" type="presOf" srcId="{A9AB0CB3-E957-4C18-A292-711A69B8B1D6}" destId="{E646C942-F14B-4196-BF36-83F89571F1BC}" srcOrd="0" destOrd="0" presId="urn:microsoft.com/office/officeart/2005/8/layout/vList2"/>
    <dgm:cxn modelId="{E35A92A6-3429-47E6-9C9B-742D33E1CC26}" type="presOf" srcId="{A51BC0BF-EFCD-4218-B0DA-5D69C2CDBC8D}" destId="{CD2D6C4A-B605-4EB6-A2CE-6B7343B7F557}" srcOrd="0" destOrd="0" presId="urn:microsoft.com/office/officeart/2005/8/layout/vList2"/>
    <dgm:cxn modelId="{E1817FB8-BD45-407D-8A4D-91D35E8342E7}" type="presOf" srcId="{2D9A8B63-6FD9-4072-B1F4-ED7D10F8D2EB}" destId="{EB25D490-2FD7-47E3-A62A-D3AEB5E0EBE9}" srcOrd="0" destOrd="0" presId="urn:microsoft.com/office/officeart/2005/8/layout/vList2"/>
    <dgm:cxn modelId="{B4ACC2C7-7FF5-413F-AB52-4EEC92992296}" srcId="{E6AE7DEA-3334-403B-9AA2-F9942EAFCBA3}" destId="{F855CA94-3F09-4167-97D4-38F943F055CD}" srcOrd="1" destOrd="0" parTransId="{A7DDE01A-14BF-4E3B-87D1-C4FEECA75281}" sibTransId="{E470AE2C-42F6-4495-AF77-E0B0A61BA8B1}"/>
    <dgm:cxn modelId="{5DE51BD4-4AF9-4B65-A974-FAC6A05C5DDE}" type="presOf" srcId="{E6AE7DEA-3334-403B-9AA2-F9942EAFCBA3}" destId="{25FA9DDE-BF14-44CB-9C6F-FD3663F105F1}" srcOrd="0" destOrd="0" presId="urn:microsoft.com/office/officeart/2005/8/layout/vList2"/>
    <dgm:cxn modelId="{CDF7EDE9-294D-4B33-A3B6-8CB75659B954}" srcId="{2D9A8B63-6FD9-4072-B1F4-ED7D10F8D2EB}" destId="{BF6371F2-220E-4496-9346-394BA100CADE}" srcOrd="1" destOrd="0" parTransId="{4B31E656-B506-4C05-8010-B0FB9405194C}" sibTransId="{BD8D4F19-033E-4EEC-8664-5B12F16D24C4}"/>
    <dgm:cxn modelId="{30E43E6E-17F5-4DCF-8000-8791DE98095C}" type="presParOf" srcId="{25FA9DDE-BF14-44CB-9C6F-FD3663F105F1}" destId="{EB25D490-2FD7-47E3-A62A-D3AEB5E0EBE9}" srcOrd="0" destOrd="0" presId="urn:microsoft.com/office/officeart/2005/8/layout/vList2"/>
    <dgm:cxn modelId="{887451F9-3C3D-45B5-830E-A02CA9C6C1D4}" type="presParOf" srcId="{25FA9DDE-BF14-44CB-9C6F-FD3663F105F1}" destId="{CD2D6C4A-B605-4EB6-A2CE-6B7343B7F557}" srcOrd="1" destOrd="0" presId="urn:microsoft.com/office/officeart/2005/8/layout/vList2"/>
    <dgm:cxn modelId="{4E42ED89-B85E-466B-AE64-7EF8B9849148}" type="presParOf" srcId="{25FA9DDE-BF14-44CB-9C6F-FD3663F105F1}" destId="{A32BFF14-2FAD-4919-A464-D5AF74346F7A}" srcOrd="2" destOrd="0" presId="urn:microsoft.com/office/officeart/2005/8/layout/vList2"/>
    <dgm:cxn modelId="{3F0D7FD9-7F46-43D2-88E8-E0EAEC72003B}" type="presParOf" srcId="{25FA9DDE-BF14-44CB-9C6F-FD3663F105F1}" destId="{B7A3CFF7-7520-457A-B87B-66DEE37F62F0}" srcOrd="3" destOrd="0" presId="urn:microsoft.com/office/officeart/2005/8/layout/vList2"/>
    <dgm:cxn modelId="{D593EA11-E3FC-4760-AC6C-E5612718BF40}" type="presParOf" srcId="{25FA9DDE-BF14-44CB-9C6F-FD3663F105F1}" destId="{E646C942-F14B-4196-BF36-83F89571F1B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1C9434EC-E8F6-4A87-AB65-233D2DBE1DD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2283064-67C0-47EF-BD82-1D1DACA3A1B7}">
      <dgm:prSet/>
      <dgm:spPr/>
      <dgm:t>
        <a:bodyPr/>
        <a:lstStyle/>
        <a:p>
          <a:pPr rtl="0"/>
          <a:r>
            <a:rPr lang="cs-CZ" b="0"/>
            <a:t>osoby určené pacientem </a:t>
          </a:r>
          <a:endParaRPr lang="cs-CZ"/>
        </a:p>
      </dgm:t>
    </dgm:pt>
    <dgm:pt modelId="{76AF4590-9B05-46F1-9511-B8551C014DE8}" type="parTrans" cxnId="{C775FC7E-47D8-45BA-ABBF-D1BEA2045325}">
      <dgm:prSet/>
      <dgm:spPr/>
      <dgm:t>
        <a:bodyPr/>
        <a:lstStyle/>
        <a:p>
          <a:endParaRPr lang="cs-CZ"/>
        </a:p>
      </dgm:t>
    </dgm:pt>
    <dgm:pt modelId="{C607F4D9-58FA-407A-B8B6-92581461B222}" type="sibTrans" cxnId="{C775FC7E-47D8-45BA-ABBF-D1BEA2045325}">
      <dgm:prSet/>
      <dgm:spPr/>
      <dgm:t>
        <a:bodyPr/>
        <a:lstStyle/>
        <a:p>
          <a:endParaRPr lang="cs-CZ"/>
        </a:p>
      </dgm:t>
    </dgm:pt>
    <dgm:pt modelId="{991C61B3-7D78-419B-98EE-B6A080B2EA33}">
      <dgm:prSet/>
      <dgm:spPr/>
      <dgm:t>
        <a:bodyPr/>
        <a:lstStyle/>
        <a:p>
          <a:pPr rtl="0"/>
          <a:r>
            <a:rPr lang="cs-CZ" b="0"/>
            <a:t>manžel nebo registrovaný partner </a:t>
          </a:r>
          <a:endParaRPr lang="cs-CZ"/>
        </a:p>
      </dgm:t>
    </dgm:pt>
    <dgm:pt modelId="{0CC5DEED-D267-4C6B-874C-D80260B9AFD8}" type="parTrans" cxnId="{8577B9D2-133F-4CC5-BAF0-5A3E1B95091D}">
      <dgm:prSet/>
      <dgm:spPr/>
      <dgm:t>
        <a:bodyPr/>
        <a:lstStyle/>
        <a:p>
          <a:endParaRPr lang="cs-CZ"/>
        </a:p>
      </dgm:t>
    </dgm:pt>
    <dgm:pt modelId="{3427B706-5F35-431B-9A85-16BEE742D1E7}" type="sibTrans" cxnId="{8577B9D2-133F-4CC5-BAF0-5A3E1B95091D}">
      <dgm:prSet/>
      <dgm:spPr/>
      <dgm:t>
        <a:bodyPr/>
        <a:lstStyle/>
        <a:p>
          <a:endParaRPr lang="cs-CZ"/>
        </a:p>
      </dgm:t>
    </dgm:pt>
    <dgm:pt modelId="{F5F61EB4-81CF-4FEA-8D9A-B57007A0A586}">
      <dgm:prSet/>
      <dgm:spPr/>
      <dgm:t>
        <a:bodyPr/>
        <a:lstStyle/>
        <a:p>
          <a:pPr rtl="0"/>
          <a:r>
            <a:rPr lang="cs-CZ" b="0"/>
            <a:t>rodiče</a:t>
          </a:r>
          <a:endParaRPr lang="cs-CZ"/>
        </a:p>
      </dgm:t>
    </dgm:pt>
    <dgm:pt modelId="{C28DAD43-EF2B-463E-9971-D80215C2F00F}" type="parTrans" cxnId="{5020C1B4-6739-410D-848B-580AB0530F5C}">
      <dgm:prSet/>
      <dgm:spPr/>
      <dgm:t>
        <a:bodyPr/>
        <a:lstStyle/>
        <a:p>
          <a:endParaRPr lang="cs-CZ"/>
        </a:p>
      </dgm:t>
    </dgm:pt>
    <dgm:pt modelId="{75B24AA8-6751-494B-8770-82C7CFC9A3CB}" type="sibTrans" cxnId="{5020C1B4-6739-410D-848B-580AB0530F5C}">
      <dgm:prSet/>
      <dgm:spPr/>
      <dgm:t>
        <a:bodyPr/>
        <a:lstStyle/>
        <a:p>
          <a:endParaRPr lang="cs-CZ"/>
        </a:p>
      </dgm:t>
    </dgm:pt>
    <dgm:pt modelId="{F25C54CA-503E-4696-84E3-E1426FD7CFF9}">
      <dgm:prSet/>
      <dgm:spPr/>
      <dgm:t>
        <a:bodyPr/>
        <a:lstStyle/>
        <a:p>
          <a:pPr rtl="0"/>
          <a:r>
            <a:rPr lang="cs-CZ" b="0"/>
            <a:t>jiné osoby blízké způsobilé k právním úkonům, pokud je známa</a:t>
          </a:r>
          <a:endParaRPr lang="cs-CZ"/>
        </a:p>
      </dgm:t>
    </dgm:pt>
    <dgm:pt modelId="{5D12B024-81CE-446D-8D8C-7244F6E17A2B}" type="parTrans" cxnId="{1DD5F9EE-35A1-4A8C-97B2-6B5A745107B9}">
      <dgm:prSet/>
      <dgm:spPr/>
      <dgm:t>
        <a:bodyPr/>
        <a:lstStyle/>
        <a:p>
          <a:endParaRPr lang="cs-CZ"/>
        </a:p>
      </dgm:t>
    </dgm:pt>
    <dgm:pt modelId="{F65DD39E-E643-4853-A714-F857DF515C5D}" type="sibTrans" cxnId="{1DD5F9EE-35A1-4A8C-97B2-6B5A745107B9}">
      <dgm:prSet/>
      <dgm:spPr/>
      <dgm:t>
        <a:bodyPr/>
        <a:lstStyle/>
        <a:p>
          <a:endParaRPr lang="cs-CZ"/>
        </a:p>
      </dgm:t>
    </dgm:pt>
    <dgm:pt modelId="{BE905250-0661-4BB5-B18D-FE84B2336AA9}" type="pres">
      <dgm:prSet presAssocID="{1C9434EC-E8F6-4A87-AB65-233D2DBE1DD7}" presName="linear" presStyleCnt="0">
        <dgm:presLayoutVars>
          <dgm:animLvl val="lvl"/>
          <dgm:resizeHandles val="exact"/>
        </dgm:presLayoutVars>
      </dgm:prSet>
      <dgm:spPr/>
    </dgm:pt>
    <dgm:pt modelId="{B026B905-EAAA-4805-9284-6EA1C81CDDC4}" type="pres">
      <dgm:prSet presAssocID="{82283064-67C0-47EF-BD82-1D1DACA3A1B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CD7B947-632B-4302-A654-0B3EBB169525}" type="pres">
      <dgm:prSet presAssocID="{C607F4D9-58FA-407A-B8B6-92581461B222}" presName="spacer" presStyleCnt="0"/>
      <dgm:spPr/>
    </dgm:pt>
    <dgm:pt modelId="{B3AB056A-85A6-456F-91F4-8E404FAF89FB}" type="pres">
      <dgm:prSet presAssocID="{991C61B3-7D78-419B-98EE-B6A080B2EA3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EC4251E-A50F-4637-8E0C-B0D1EE610BB3}" type="pres">
      <dgm:prSet presAssocID="{3427B706-5F35-431B-9A85-16BEE742D1E7}" presName="spacer" presStyleCnt="0"/>
      <dgm:spPr/>
    </dgm:pt>
    <dgm:pt modelId="{19A47399-CAED-4110-AAE6-06B6B5933355}" type="pres">
      <dgm:prSet presAssocID="{F5F61EB4-81CF-4FEA-8D9A-B57007A0A58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11C0EBC-EE0C-4C6F-BD7C-00925072228C}" type="pres">
      <dgm:prSet presAssocID="{75B24AA8-6751-494B-8770-82C7CFC9A3CB}" presName="spacer" presStyleCnt="0"/>
      <dgm:spPr/>
    </dgm:pt>
    <dgm:pt modelId="{FA93939B-4CBC-4E1D-85F4-6ED6A679C86B}" type="pres">
      <dgm:prSet presAssocID="{F25C54CA-503E-4696-84E3-E1426FD7CFF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2D1330F-30D5-408C-982C-B382DF918376}" type="presOf" srcId="{F5F61EB4-81CF-4FEA-8D9A-B57007A0A586}" destId="{19A47399-CAED-4110-AAE6-06B6B5933355}" srcOrd="0" destOrd="0" presId="urn:microsoft.com/office/officeart/2005/8/layout/vList2"/>
    <dgm:cxn modelId="{845BD415-3610-4172-846C-6705A4F7F9C3}" type="presOf" srcId="{82283064-67C0-47EF-BD82-1D1DACA3A1B7}" destId="{B026B905-EAAA-4805-9284-6EA1C81CDDC4}" srcOrd="0" destOrd="0" presId="urn:microsoft.com/office/officeart/2005/8/layout/vList2"/>
    <dgm:cxn modelId="{2507851E-62A1-45FC-A8D3-10F295DE8CFF}" type="presOf" srcId="{991C61B3-7D78-419B-98EE-B6A080B2EA33}" destId="{B3AB056A-85A6-456F-91F4-8E404FAF89FB}" srcOrd="0" destOrd="0" presId="urn:microsoft.com/office/officeart/2005/8/layout/vList2"/>
    <dgm:cxn modelId="{C775FC7E-47D8-45BA-ABBF-D1BEA2045325}" srcId="{1C9434EC-E8F6-4A87-AB65-233D2DBE1DD7}" destId="{82283064-67C0-47EF-BD82-1D1DACA3A1B7}" srcOrd="0" destOrd="0" parTransId="{76AF4590-9B05-46F1-9511-B8551C014DE8}" sibTransId="{C607F4D9-58FA-407A-B8B6-92581461B222}"/>
    <dgm:cxn modelId="{1488B282-7A1C-4E4F-B723-F20BFECB9E7D}" type="presOf" srcId="{1C9434EC-E8F6-4A87-AB65-233D2DBE1DD7}" destId="{BE905250-0661-4BB5-B18D-FE84B2336AA9}" srcOrd="0" destOrd="0" presId="urn:microsoft.com/office/officeart/2005/8/layout/vList2"/>
    <dgm:cxn modelId="{393E84B2-554C-43C4-AECC-A779A5886E52}" type="presOf" srcId="{F25C54CA-503E-4696-84E3-E1426FD7CFF9}" destId="{FA93939B-4CBC-4E1D-85F4-6ED6A679C86B}" srcOrd="0" destOrd="0" presId="urn:microsoft.com/office/officeart/2005/8/layout/vList2"/>
    <dgm:cxn modelId="{5020C1B4-6739-410D-848B-580AB0530F5C}" srcId="{1C9434EC-E8F6-4A87-AB65-233D2DBE1DD7}" destId="{F5F61EB4-81CF-4FEA-8D9A-B57007A0A586}" srcOrd="2" destOrd="0" parTransId="{C28DAD43-EF2B-463E-9971-D80215C2F00F}" sibTransId="{75B24AA8-6751-494B-8770-82C7CFC9A3CB}"/>
    <dgm:cxn modelId="{8577B9D2-133F-4CC5-BAF0-5A3E1B95091D}" srcId="{1C9434EC-E8F6-4A87-AB65-233D2DBE1DD7}" destId="{991C61B3-7D78-419B-98EE-B6A080B2EA33}" srcOrd="1" destOrd="0" parTransId="{0CC5DEED-D267-4C6B-874C-D80260B9AFD8}" sibTransId="{3427B706-5F35-431B-9A85-16BEE742D1E7}"/>
    <dgm:cxn modelId="{1DD5F9EE-35A1-4A8C-97B2-6B5A745107B9}" srcId="{1C9434EC-E8F6-4A87-AB65-233D2DBE1DD7}" destId="{F25C54CA-503E-4696-84E3-E1426FD7CFF9}" srcOrd="3" destOrd="0" parTransId="{5D12B024-81CE-446D-8D8C-7244F6E17A2B}" sibTransId="{F65DD39E-E643-4853-A714-F857DF515C5D}"/>
    <dgm:cxn modelId="{94DD83EA-F217-4642-9DE4-60001C8BFB04}" type="presParOf" srcId="{BE905250-0661-4BB5-B18D-FE84B2336AA9}" destId="{B026B905-EAAA-4805-9284-6EA1C81CDDC4}" srcOrd="0" destOrd="0" presId="urn:microsoft.com/office/officeart/2005/8/layout/vList2"/>
    <dgm:cxn modelId="{A07685CB-1751-468D-8AE5-20FD81E2E312}" type="presParOf" srcId="{BE905250-0661-4BB5-B18D-FE84B2336AA9}" destId="{7CD7B947-632B-4302-A654-0B3EBB169525}" srcOrd="1" destOrd="0" presId="urn:microsoft.com/office/officeart/2005/8/layout/vList2"/>
    <dgm:cxn modelId="{1DA4BB9E-3B17-4FB5-93BA-A0A86C3353F7}" type="presParOf" srcId="{BE905250-0661-4BB5-B18D-FE84B2336AA9}" destId="{B3AB056A-85A6-456F-91F4-8E404FAF89FB}" srcOrd="2" destOrd="0" presId="urn:microsoft.com/office/officeart/2005/8/layout/vList2"/>
    <dgm:cxn modelId="{3A61BC93-01F2-46A6-ABA3-0C0CF4B74E06}" type="presParOf" srcId="{BE905250-0661-4BB5-B18D-FE84B2336AA9}" destId="{0EC4251E-A50F-4637-8E0C-B0D1EE610BB3}" srcOrd="3" destOrd="0" presId="urn:microsoft.com/office/officeart/2005/8/layout/vList2"/>
    <dgm:cxn modelId="{2564A9E2-FD02-43BC-853B-4B827AE7F4FE}" type="presParOf" srcId="{BE905250-0661-4BB5-B18D-FE84B2336AA9}" destId="{19A47399-CAED-4110-AAE6-06B6B5933355}" srcOrd="4" destOrd="0" presId="urn:microsoft.com/office/officeart/2005/8/layout/vList2"/>
    <dgm:cxn modelId="{825BF413-4C24-46C9-8836-A60298D99DD2}" type="presParOf" srcId="{BE905250-0661-4BB5-B18D-FE84B2336AA9}" destId="{511C0EBC-EE0C-4C6F-BD7C-00925072228C}" srcOrd="5" destOrd="0" presId="urn:microsoft.com/office/officeart/2005/8/layout/vList2"/>
    <dgm:cxn modelId="{37BBFADB-1B79-4F28-8B0B-E194F058405E}" type="presParOf" srcId="{BE905250-0661-4BB5-B18D-FE84B2336AA9}" destId="{FA93939B-4CBC-4E1D-85F4-6ED6A679C86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1D1C3738-7F37-4316-BB8B-B7C784E6F59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5553DB7A-F36B-46C2-B750-95A2FBC956C7}">
      <dgm:prSet/>
      <dgm:spPr/>
      <dgm:t>
        <a:bodyPr/>
        <a:lstStyle/>
        <a:p>
          <a:pPr rtl="0"/>
          <a:r>
            <a:rPr lang="cs-CZ" dirty="0"/>
            <a:t>Rodičovství</a:t>
          </a:r>
        </a:p>
      </dgm:t>
    </dgm:pt>
    <dgm:pt modelId="{26BAB664-1C46-45E5-BBB6-10015B5F0AEE}" type="parTrans" cxnId="{BFC33320-1B31-40DD-A385-225E3E334286}">
      <dgm:prSet/>
      <dgm:spPr/>
      <dgm:t>
        <a:bodyPr/>
        <a:lstStyle/>
        <a:p>
          <a:endParaRPr lang="cs-CZ"/>
        </a:p>
      </dgm:t>
    </dgm:pt>
    <dgm:pt modelId="{C08150AB-EBAB-411B-B47D-D823B3EA57CA}" type="sibTrans" cxnId="{BFC33320-1B31-40DD-A385-225E3E334286}">
      <dgm:prSet/>
      <dgm:spPr/>
      <dgm:t>
        <a:bodyPr/>
        <a:lstStyle/>
        <a:p>
          <a:endParaRPr lang="cs-CZ"/>
        </a:p>
      </dgm:t>
    </dgm:pt>
    <dgm:pt modelId="{C73FE862-B099-43E6-A5BA-AE485BA8BAB4}">
      <dgm:prSet/>
      <dgm:spPr/>
      <dgm:t>
        <a:bodyPr/>
        <a:lstStyle/>
        <a:p>
          <a:pPr rtl="0"/>
          <a:r>
            <a:rPr lang="cs-CZ" dirty="0"/>
            <a:t>Osvojení</a:t>
          </a:r>
        </a:p>
      </dgm:t>
    </dgm:pt>
    <dgm:pt modelId="{2C815EDD-828A-482A-BE30-D5E260025F96}" type="parTrans" cxnId="{07736F75-BB6D-400E-B12D-232538B332C6}">
      <dgm:prSet/>
      <dgm:spPr/>
      <dgm:t>
        <a:bodyPr/>
        <a:lstStyle/>
        <a:p>
          <a:endParaRPr lang="cs-CZ"/>
        </a:p>
      </dgm:t>
    </dgm:pt>
    <dgm:pt modelId="{6357D0A8-9216-440C-8A87-EEC791D00115}" type="sibTrans" cxnId="{07736F75-BB6D-400E-B12D-232538B332C6}">
      <dgm:prSet/>
      <dgm:spPr/>
      <dgm:t>
        <a:bodyPr/>
        <a:lstStyle/>
        <a:p>
          <a:endParaRPr lang="cs-CZ"/>
        </a:p>
      </dgm:t>
    </dgm:pt>
    <dgm:pt modelId="{91EC44A8-B38A-435D-94D6-781594E3A4A9}">
      <dgm:prSet/>
      <dgm:spPr/>
      <dgm:t>
        <a:bodyPr/>
        <a:lstStyle/>
        <a:p>
          <a:pPr rtl="0"/>
          <a:r>
            <a:rPr lang="cs-CZ" dirty="0"/>
            <a:t>Poručenství </a:t>
          </a:r>
        </a:p>
        <a:p>
          <a:pPr rtl="0"/>
          <a:r>
            <a:rPr lang="cs-CZ" dirty="0"/>
            <a:t>- Příbuzní</a:t>
          </a:r>
        </a:p>
        <a:p>
          <a:pPr rtl="0"/>
          <a:r>
            <a:rPr lang="cs-CZ" dirty="0"/>
            <a:t>- Ústavní výchova</a:t>
          </a:r>
        </a:p>
      </dgm:t>
    </dgm:pt>
    <dgm:pt modelId="{3F032DFB-C1C6-4663-8323-62BA4E82236E}" type="parTrans" cxnId="{8E7152FB-13EF-4C47-B898-E8A90A9B1EED}">
      <dgm:prSet/>
      <dgm:spPr/>
      <dgm:t>
        <a:bodyPr/>
        <a:lstStyle/>
        <a:p>
          <a:endParaRPr lang="cs-CZ"/>
        </a:p>
      </dgm:t>
    </dgm:pt>
    <dgm:pt modelId="{7013A7A8-6F6D-4C67-973E-797348823CF6}" type="sibTrans" cxnId="{8E7152FB-13EF-4C47-B898-E8A90A9B1EED}">
      <dgm:prSet/>
      <dgm:spPr/>
      <dgm:t>
        <a:bodyPr/>
        <a:lstStyle/>
        <a:p>
          <a:endParaRPr lang="cs-CZ"/>
        </a:p>
      </dgm:t>
    </dgm:pt>
    <dgm:pt modelId="{5734C6EA-F669-446E-BE44-2CA5DCA1E7BE}">
      <dgm:prSet/>
      <dgm:spPr/>
      <dgm:t>
        <a:bodyPr/>
        <a:lstStyle/>
        <a:p>
          <a:pPr rtl="0"/>
          <a:r>
            <a:rPr lang="cs-CZ"/>
            <a:t>Opatrovnictví</a:t>
          </a:r>
        </a:p>
      </dgm:t>
    </dgm:pt>
    <dgm:pt modelId="{8C7F95A8-F36C-431E-B060-1BBEA872D7A8}" type="parTrans" cxnId="{D1C405FC-C7E3-480E-BDA6-92BEFCBDADEA}">
      <dgm:prSet/>
      <dgm:spPr/>
      <dgm:t>
        <a:bodyPr/>
        <a:lstStyle/>
        <a:p>
          <a:endParaRPr lang="cs-CZ"/>
        </a:p>
      </dgm:t>
    </dgm:pt>
    <dgm:pt modelId="{9FBAF3D9-04FD-4018-A456-17AF18BAA3E1}" type="sibTrans" cxnId="{D1C405FC-C7E3-480E-BDA6-92BEFCBDADEA}">
      <dgm:prSet/>
      <dgm:spPr/>
      <dgm:t>
        <a:bodyPr/>
        <a:lstStyle/>
        <a:p>
          <a:endParaRPr lang="cs-CZ"/>
        </a:p>
      </dgm:t>
    </dgm:pt>
    <dgm:pt modelId="{19D65D3D-47C8-4F82-AB01-06FBCB83A9DB}">
      <dgm:prSet/>
      <dgm:spPr/>
      <dgm:t>
        <a:bodyPr/>
        <a:lstStyle/>
        <a:p>
          <a:pPr rtl="0"/>
          <a:r>
            <a:rPr lang="cs-CZ"/>
            <a:t>Pěstounství</a:t>
          </a:r>
        </a:p>
      </dgm:t>
    </dgm:pt>
    <dgm:pt modelId="{57423F17-192F-4B44-9637-3796A8646142}" type="parTrans" cxnId="{9672B1F0-781F-499B-AF6F-82A9F1B4D258}">
      <dgm:prSet/>
      <dgm:spPr/>
      <dgm:t>
        <a:bodyPr/>
        <a:lstStyle/>
        <a:p>
          <a:endParaRPr lang="cs-CZ"/>
        </a:p>
      </dgm:t>
    </dgm:pt>
    <dgm:pt modelId="{3E60C580-DBF4-4ABA-AEF3-171EC130B696}" type="sibTrans" cxnId="{9672B1F0-781F-499B-AF6F-82A9F1B4D258}">
      <dgm:prSet/>
      <dgm:spPr/>
      <dgm:t>
        <a:bodyPr/>
        <a:lstStyle/>
        <a:p>
          <a:endParaRPr lang="cs-CZ"/>
        </a:p>
      </dgm:t>
    </dgm:pt>
    <dgm:pt modelId="{44F14F6C-F527-4BD2-9672-8B7A24E85671}" type="pres">
      <dgm:prSet presAssocID="{1D1C3738-7F37-4316-BB8B-B7C784E6F596}" presName="diagram" presStyleCnt="0">
        <dgm:presLayoutVars>
          <dgm:dir/>
          <dgm:resizeHandles val="exact"/>
        </dgm:presLayoutVars>
      </dgm:prSet>
      <dgm:spPr/>
    </dgm:pt>
    <dgm:pt modelId="{832587F5-0FA4-41D6-84C5-506035C391C3}" type="pres">
      <dgm:prSet presAssocID="{5553DB7A-F36B-46C2-B750-95A2FBC956C7}" presName="node" presStyleLbl="node1" presStyleIdx="0" presStyleCnt="5">
        <dgm:presLayoutVars>
          <dgm:bulletEnabled val="1"/>
        </dgm:presLayoutVars>
      </dgm:prSet>
      <dgm:spPr/>
    </dgm:pt>
    <dgm:pt modelId="{AA6827C4-CD77-4BB3-B9F4-5122499CB89D}" type="pres">
      <dgm:prSet presAssocID="{C08150AB-EBAB-411B-B47D-D823B3EA57CA}" presName="sibTrans" presStyleCnt="0"/>
      <dgm:spPr/>
    </dgm:pt>
    <dgm:pt modelId="{3E870FD2-83B6-4D57-B405-34B3CAA94AC6}" type="pres">
      <dgm:prSet presAssocID="{C73FE862-B099-43E6-A5BA-AE485BA8BAB4}" presName="node" presStyleLbl="node1" presStyleIdx="1" presStyleCnt="5">
        <dgm:presLayoutVars>
          <dgm:bulletEnabled val="1"/>
        </dgm:presLayoutVars>
      </dgm:prSet>
      <dgm:spPr/>
    </dgm:pt>
    <dgm:pt modelId="{0A394E71-C448-44BA-89A6-1928AB8D62C6}" type="pres">
      <dgm:prSet presAssocID="{6357D0A8-9216-440C-8A87-EEC791D00115}" presName="sibTrans" presStyleCnt="0"/>
      <dgm:spPr/>
    </dgm:pt>
    <dgm:pt modelId="{03D9C9B1-4218-4E91-839F-8618C954E4C8}" type="pres">
      <dgm:prSet presAssocID="{91EC44A8-B38A-435D-94D6-781594E3A4A9}" presName="node" presStyleLbl="node1" presStyleIdx="2" presStyleCnt="5">
        <dgm:presLayoutVars>
          <dgm:bulletEnabled val="1"/>
        </dgm:presLayoutVars>
      </dgm:prSet>
      <dgm:spPr/>
    </dgm:pt>
    <dgm:pt modelId="{D0309FBA-8AB1-4029-90E2-4CFE3AE9C64B}" type="pres">
      <dgm:prSet presAssocID="{7013A7A8-6F6D-4C67-973E-797348823CF6}" presName="sibTrans" presStyleCnt="0"/>
      <dgm:spPr/>
    </dgm:pt>
    <dgm:pt modelId="{60F0AE20-9335-4979-B79C-C96C06ED202C}" type="pres">
      <dgm:prSet presAssocID="{5734C6EA-F669-446E-BE44-2CA5DCA1E7BE}" presName="node" presStyleLbl="node1" presStyleIdx="3" presStyleCnt="5">
        <dgm:presLayoutVars>
          <dgm:bulletEnabled val="1"/>
        </dgm:presLayoutVars>
      </dgm:prSet>
      <dgm:spPr/>
    </dgm:pt>
    <dgm:pt modelId="{26D72685-1170-4CEF-995C-073CEFFB3AB6}" type="pres">
      <dgm:prSet presAssocID="{9FBAF3D9-04FD-4018-A456-17AF18BAA3E1}" presName="sibTrans" presStyleCnt="0"/>
      <dgm:spPr/>
    </dgm:pt>
    <dgm:pt modelId="{153A4353-E23A-4D1B-A378-F0E008290553}" type="pres">
      <dgm:prSet presAssocID="{19D65D3D-47C8-4F82-AB01-06FBCB83A9DB}" presName="node" presStyleLbl="node1" presStyleIdx="4" presStyleCnt="5">
        <dgm:presLayoutVars>
          <dgm:bulletEnabled val="1"/>
        </dgm:presLayoutVars>
      </dgm:prSet>
      <dgm:spPr/>
    </dgm:pt>
  </dgm:ptLst>
  <dgm:cxnLst>
    <dgm:cxn modelId="{BFC33320-1B31-40DD-A385-225E3E334286}" srcId="{1D1C3738-7F37-4316-BB8B-B7C784E6F596}" destId="{5553DB7A-F36B-46C2-B750-95A2FBC956C7}" srcOrd="0" destOrd="0" parTransId="{26BAB664-1C46-45E5-BBB6-10015B5F0AEE}" sibTransId="{C08150AB-EBAB-411B-B47D-D823B3EA57CA}"/>
    <dgm:cxn modelId="{C5EAAE3E-DC7B-4AA8-9CBE-32A71C740567}" type="presOf" srcId="{C73FE862-B099-43E6-A5BA-AE485BA8BAB4}" destId="{3E870FD2-83B6-4D57-B405-34B3CAA94AC6}" srcOrd="0" destOrd="0" presId="urn:microsoft.com/office/officeart/2005/8/layout/default"/>
    <dgm:cxn modelId="{3FA6E26C-C910-44D8-845E-7713B9F61528}" type="presOf" srcId="{19D65D3D-47C8-4F82-AB01-06FBCB83A9DB}" destId="{153A4353-E23A-4D1B-A378-F0E008290553}" srcOrd="0" destOrd="0" presId="urn:microsoft.com/office/officeart/2005/8/layout/default"/>
    <dgm:cxn modelId="{07736F75-BB6D-400E-B12D-232538B332C6}" srcId="{1D1C3738-7F37-4316-BB8B-B7C784E6F596}" destId="{C73FE862-B099-43E6-A5BA-AE485BA8BAB4}" srcOrd="1" destOrd="0" parTransId="{2C815EDD-828A-482A-BE30-D5E260025F96}" sibTransId="{6357D0A8-9216-440C-8A87-EEC791D00115}"/>
    <dgm:cxn modelId="{1B57B190-E739-44EF-B63B-772FC8F70D2B}" type="presOf" srcId="{1D1C3738-7F37-4316-BB8B-B7C784E6F596}" destId="{44F14F6C-F527-4BD2-9672-8B7A24E85671}" srcOrd="0" destOrd="0" presId="urn:microsoft.com/office/officeart/2005/8/layout/default"/>
    <dgm:cxn modelId="{D87465A0-5361-44AD-81E2-A16507BF0860}" type="presOf" srcId="{5553DB7A-F36B-46C2-B750-95A2FBC956C7}" destId="{832587F5-0FA4-41D6-84C5-506035C391C3}" srcOrd="0" destOrd="0" presId="urn:microsoft.com/office/officeart/2005/8/layout/default"/>
    <dgm:cxn modelId="{1C8411D2-5A4E-4D75-83F0-67758D27BE76}" type="presOf" srcId="{5734C6EA-F669-446E-BE44-2CA5DCA1E7BE}" destId="{60F0AE20-9335-4979-B79C-C96C06ED202C}" srcOrd="0" destOrd="0" presId="urn:microsoft.com/office/officeart/2005/8/layout/default"/>
    <dgm:cxn modelId="{9672B1F0-781F-499B-AF6F-82A9F1B4D258}" srcId="{1D1C3738-7F37-4316-BB8B-B7C784E6F596}" destId="{19D65D3D-47C8-4F82-AB01-06FBCB83A9DB}" srcOrd="4" destOrd="0" parTransId="{57423F17-192F-4B44-9637-3796A8646142}" sibTransId="{3E60C580-DBF4-4ABA-AEF3-171EC130B696}"/>
    <dgm:cxn modelId="{8E7152FB-13EF-4C47-B898-E8A90A9B1EED}" srcId="{1D1C3738-7F37-4316-BB8B-B7C784E6F596}" destId="{91EC44A8-B38A-435D-94D6-781594E3A4A9}" srcOrd="2" destOrd="0" parTransId="{3F032DFB-C1C6-4663-8323-62BA4E82236E}" sibTransId="{7013A7A8-6F6D-4C67-973E-797348823CF6}"/>
    <dgm:cxn modelId="{D1C405FC-C7E3-480E-BDA6-92BEFCBDADEA}" srcId="{1D1C3738-7F37-4316-BB8B-B7C784E6F596}" destId="{5734C6EA-F669-446E-BE44-2CA5DCA1E7BE}" srcOrd="3" destOrd="0" parTransId="{8C7F95A8-F36C-431E-B060-1BBEA872D7A8}" sibTransId="{9FBAF3D9-04FD-4018-A456-17AF18BAA3E1}"/>
    <dgm:cxn modelId="{0C9BDFFD-B9CE-47D3-9FD0-C08AF30B12B1}" type="presOf" srcId="{91EC44A8-B38A-435D-94D6-781594E3A4A9}" destId="{03D9C9B1-4218-4E91-839F-8618C954E4C8}" srcOrd="0" destOrd="0" presId="urn:microsoft.com/office/officeart/2005/8/layout/default"/>
    <dgm:cxn modelId="{552226D0-5951-4C69-97FE-870FDB1F636F}" type="presParOf" srcId="{44F14F6C-F527-4BD2-9672-8B7A24E85671}" destId="{832587F5-0FA4-41D6-84C5-506035C391C3}" srcOrd="0" destOrd="0" presId="urn:microsoft.com/office/officeart/2005/8/layout/default"/>
    <dgm:cxn modelId="{48C45BD5-0593-415E-AFA5-CDBF112967D5}" type="presParOf" srcId="{44F14F6C-F527-4BD2-9672-8B7A24E85671}" destId="{AA6827C4-CD77-4BB3-B9F4-5122499CB89D}" srcOrd="1" destOrd="0" presId="urn:microsoft.com/office/officeart/2005/8/layout/default"/>
    <dgm:cxn modelId="{F60E702D-9FBA-4147-9D74-FD2716357D12}" type="presParOf" srcId="{44F14F6C-F527-4BD2-9672-8B7A24E85671}" destId="{3E870FD2-83B6-4D57-B405-34B3CAA94AC6}" srcOrd="2" destOrd="0" presId="urn:microsoft.com/office/officeart/2005/8/layout/default"/>
    <dgm:cxn modelId="{B66E60B8-87D0-42E5-B7DE-F44C3395868D}" type="presParOf" srcId="{44F14F6C-F527-4BD2-9672-8B7A24E85671}" destId="{0A394E71-C448-44BA-89A6-1928AB8D62C6}" srcOrd="3" destOrd="0" presId="urn:microsoft.com/office/officeart/2005/8/layout/default"/>
    <dgm:cxn modelId="{A984B334-CD32-4839-88CE-B3A6A0398DAC}" type="presParOf" srcId="{44F14F6C-F527-4BD2-9672-8B7A24E85671}" destId="{03D9C9B1-4218-4E91-839F-8618C954E4C8}" srcOrd="4" destOrd="0" presId="urn:microsoft.com/office/officeart/2005/8/layout/default"/>
    <dgm:cxn modelId="{3E5ACA90-6232-4EBB-85F6-513723CA1C41}" type="presParOf" srcId="{44F14F6C-F527-4BD2-9672-8B7A24E85671}" destId="{D0309FBA-8AB1-4029-90E2-4CFE3AE9C64B}" srcOrd="5" destOrd="0" presId="urn:microsoft.com/office/officeart/2005/8/layout/default"/>
    <dgm:cxn modelId="{23A25DB4-78F3-4C74-9A12-9AA3A8939C63}" type="presParOf" srcId="{44F14F6C-F527-4BD2-9672-8B7A24E85671}" destId="{60F0AE20-9335-4979-B79C-C96C06ED202C}" srcOrd="6" destOrd="0" presId="urn:microsoft.com/office/officeart/2005/8/layout/default"/>
    <dgm:cxn modelId="{375C6AA9-B871-421B-B9C6-DCF5C0AD1C54}" type="presParOf" srcId="{44F14F6C-F527-4BD2-9672-8B7A24E85671}" destId="{26D72685-1170-4CEF-995C-073CEFFB3AB6}" srcOrd="7" destOrd="0" presId="urn:microsoft.com/office/officeart/2005/8/layout/default"/>
    <dgm:cxn modelId="{AF2DBC3B-F09D-4A29-9D28-2F5A076F174F}" type="presParOf" srcId="{44F14F6C-F527-4BD2-9672-8B7A24E85671}" destId="{153A4353-E23A-4D1B-A378-F0E00829055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6F6AB559-8D7A-46FD-9E29-2624864130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3607781-7EAB-417F-AABA-F5F3B77EDB3A}">
      <dgm:prSet/>
      <dgm:spPr/>
      <dgm:t>
        <a:bodyPr/>
        <a:lstStyle/>
        <a:p>
          <a:pPr rtl="0"/>
          <a:r>
            <a:rPr lang="cs-CZ"/>
            <a:t>Matkou dítěte je žena, která je porodila.</a:t>
          </a:r>
        </a:p>
      </dgm:t>
    </dgm:pt>
    <dgm:pt modelId="{9657D40A-2742-41E8-8700-A95B8C51EFCC}" type="parTrans" cxnId="{73AE52C5-432F-4FAF-ABA1-79BC8D92527D}">
      <dgm:prSet/>
      <dgm:spPr/>
      <dgm:t>
        <a:bodyPr/>
        <a:lstStyle/>
        <a:p>
          <a:endParaRPr lang="cs-CZ"/>
        </a:p>
      </dgm:t>
    </dgm:pt>
    <dgm:pt modelId="{B60DDD18-C199-42FB-BB36-ADD0AC37E818}" type="sibTrans" cxnId="{73AE52C5-432F-4FAF-ABA1-79BC8D92527D}">
      <dgm:prSet/>
      <dgm:spPr/>
      <dgm:t>
        <a:bodyPr/>
        <a:lstStyle/>
        <a:p>
          <a:endParaRPr lang="cs-CZ"/>
        </a:p>
      </dgm:t>
    </dgm:pt>
    <dgm:pt modelId="{B6F67997-3211-45C6-838A-D70146415BAC}">
      <dgm:prSet/>
      <dgm:spPr/>
      <dgm:t>
        <a:bodyPr/>
        <a:lstStyle/>
        <a:p>
          <a:pPr rtl="0"/>
          <a:r>
            <a:rPr lang="cs-CZ"/>
            <a:t>Otcem je:</a:t>
          </a:r>
        </a:p>
      </dgm:t>
    </dgm:pt>
    <dgm:pt modelId="{46D788A6-4470-4614-AE30-C03951EAF696}" type="parTrans" cxnId="{BD80DBE0-DA82-4A30-8701-502BF4AF985A}">
      <dgm:prSet/>
      <dgm:spPr/>
      <dgm:t>
        <a:bodyPr/>
        <a:lstStyle/>
        <a:p>
          <a:endParaRPr lang="cs-CZ"/>
        </a:p>
      </dgm:t>
    </dgm:pt>
    <dgm:pt modelId="{A5DE8B91-B23C-47FD-85BD-D346B21CE980}" type="sibTrans" cxnId="{BD80DBE0-DA82-4A30-8701-502BF4AF985A}">
      <dgm:prSet/>
      <dgm:spPr/>
      <dgm:t>
        <a:bodyPr/>
        <a:lstStyle/>
        <a:p>
          <a:endParaRPr lang="cs-CZ"/>
        </a:p>
      </dgm:t>
    </dgm:pt>
    <dgm:pt modelId="{48E11265-C2D6-45A7-B24C-8F2205EE81F0}">
      <dgm:prSet/>
      <dgm:spPr/>
      <dgm:t>
        <a:bodyPr/>
        <a:lstStyle/>
        <a:p>
          <a:pPr rtl="0"/>
          <a:r>
            <a:rPr lang="cs-CZ"/>
            <a:t>manžel matky</a:t>
          </a:r>
        </a:p>
      </dgm:t>
    </dgm:pt>
    <dgm:pt modelId="{DF5BA679-BEFD-475F-9D88-5322B6F24F36}" type="parTrans" cxnId="{61E0302F-4812-4061-B5F4-350CF086C30C}">
      <dgm:prSet/>
      <dgm:spPr/>
      <dgm:t>
        <a:bodyPr/>
        <a:lstStyle/>
        <a:p>
          <a:endParaRPr lang="cs-CZ"/>
        </a:p>
      </dgm:t>
    </dgm:pt>
    <dgm:pt modelId="{6888E682-2403-4D99-B5E7-BAFA96775C62}" type="sibTrans" cxnId="{61E0302F-4812-4061-B5F4-350CF086C30C}">
      <dgm:prSet/>
      <dgm:spPr/>
      <dgm:t>
        <a:bodyPr/>
        <a:lstStyle/>
        <a:p>
          <a:endParaRPr lang="cs-CZ"/>
        </a:p>
      </dgm:t>
    </dgm:pt>
    <dgm:pt modelId="{C80F80F3-249F-4492-99F9-B4202E7A2AD1}">
      <dgm:prSet/>
      <dgm:spPr/>
      <dgm:t>
        <a:bodyPr/>
        <a:lstStyle/>
        <a:p>
          <a:pPr rtl="0"/>
          <a:r>
            <a:rPr lang="cs-CZ"/>
            <a:t>u neprovdané souhlasné prohlášení</a:t>
          </a:r>
        </a:p>
      </dgm:t>
    </dgm:pt>
    <dgm:pt modelId="{8250B35B-91DE-4F10-ADEB-7062223A4E25}" type="parTrans" cxnId="{4D61112E-B260-4CC9-9F38-37564AC579B6}">
      <dgm:prSet/>
      <dgm:spPr/>
      <dgm:t>
        <a:bodyPr/>
        <a:lstStyle/>
        <a:p>
          <a:endParaRPr lang="cs-CZ"/>
        </a:p>
      </dgm:t>
    </dgm:pt>
    <dgm:pt modelId="{BE9DD618-D920-4A9C-8679-E55F70464D11}" type="sibTrans" cxnId="{4D61112E-B260-4CC9-9F38-37564AC579B6}">
      <dgm:prSet/>
      <dgm:spPr/>
      <dgm:t>
        <a:bodyPr/>
        <a:lstStyle/>
        <a:p>
          <a:endParaRPr lang="cs-CZ"/>
        </a:p>
      </dgm:t>
    </dgm:pt>
    <dgm:pt modelId="{FAAEBE64-A965-45A6-8DDD-7AC14E0379FF}">
      <dgm:prSet/>
      <dgm:spPr/>
      <dgm:t>
        <a:bodyPr/>
        <a:lstStyle/>
        <a:p>
          <a:pPr rtl="0"/>
          <a:r>
            <a:rPr lang="cs-CZ"/>
            <a:t>Určí soud</a:t>
          </a:r>
        </a:p>
      </dgm:t>
    </dgm:pt>
    <dgm:pt modelId="{9780E79B-400D-4D45-A6BA-2E7C45E0BFD5}" type="parTrans" cxnId="{F1FC2CCC-3653-4199-AF1D-FAB1C5D9C196}">
      <dgm:prSet/>
      <dgm:spPr/>
      <dgm:t>
        <a:bodyPr/>
        <a:lstStyle/>
        <a:p>
          <a:endParaRPr lang="cs-CZ"/>
        </a:p>
      </dgm:t>
    </dgm:pt>
    <dgm:pt modelId="{27E64166-86C9-4B93-A442-2B638D1F7030}" type="sibTrans" cxnId="{F1FC2CCC-3653-4199-AF1D-FAB1C5D9C196}">
      <dgm:prSet/>
      <dgm:spPr/>
      <dgm:t>
        <a:bodyPr/>
        <a:lstStyle/>
        <a:p>
          <a:endParaRPr lang="cs-CZ"/>
        </a:p>
      </dgm:t>
    </dgm:pt>
    <dgm:pt modelId="{34A53E98-C633-43CC-A13A-4180C926BE09}">
      <dgm:prSet/>
      <dgm:spPr/>
      <dgm:t>
        <a:bodyPr/>
        <a:lstStyle/>
        <a:p>
          <a:pPr rtl="0"/>
          <a:r>
            <a:rPr lang="cs-CZ"/>
            <a:t>Popřít otcovství lze do šesti let věku (subjektivní lhůta 6 měsíců)</a:t>
          </a:r>
        </a:p>
      </dgm:t>
    </dgm:pt>
    <dgm:pt modelId="{889FD617-C19C-4C22-8BDF-79B708BFE765}" type="parTrans" cxnId="{24EF01C3-1C09-4157-AA0F-9CE3BC7549A4}">
      <dgm:prSet/>
      <dgm:spPr/>
      <dgm:t>
        <a:bodyPr/>
        <a:lstStyle/>
        <a:p>
          <a:endParaRPr lang="cs-CZ"/>
        </a:p>
      </dgm:t>
    </dgm:pt>
    <dgm:pt modelId="{749F3DFF-794B-4340-9DC3-39A4AD5FE40D}" type="sibTrans" cxnId="{24EF01C3-1C09-4157-AA0F-9CE3BC7549A4}">
      <dgm:prSet/>
      <dgm:spPr/>
      <dgm:t>
        <a:bodyPr/>
        <a:lstStyle/>
        <a:p>
          <a:endParaRPr lang="cs-CZ"/>
        </a:p>
      </dgm:t>
    </dgm:pt>
    <dgm:pt modelId="{F2C976E3-66EF-46D5-8759-F9081C051ADD}" type="pres">
      <dgm:prSet presAssocID="{6F6AB559-8D7A-46FD-9E29-2624864130CD}" presName="linear" presStyleCnt="0">
        <dgm:presLayoutVars>
          <dgm:animLvl val="lvl"/>
          <dgm:resizeHandles val="exact"/>
        </dgm:presLayoutVars>
      </dgm:prSet>
      <dgm:spPr/>
    </dgm:pt>
    <dgm:pt modelId="{35AA3BC0-3FBB-46A2-B3B4-00EC011F2DE5}" type="pres">
      <dgm:prSet presAssocID="{83607781-7EAB-417F-AABA-F5F3B77EDB3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AEBCD3B-1AA0-47EB-874C-449420C7B86F}" type="pres">
      <dgm:prSet presAssocID="{B60DDD18-C199-42FB-BB36-ADD0AC37E818}" presName="spacer" presStyleCnt="0"/>
      <dgm:spPr/>
    </dgm:pt>
    <dgm:pt modelId="{53E596A7-D573-429E-ABDC-B7974F032E56}" type="pres">
      <dgm:prSet presAssocID="{B6F67997-3211-45C6-838A-D70146415BA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3EC48D2-7CDB-4C3C-A5E7-43BD06F7E5C2}" type="pres">
      <dgm:prSet presAssocID="{B6F67997-3211-45C6-838A-D70146415BAC}" presName="childText" presStyleLbl="revTx" presStyleIdx="0" presStyleCnt="1">
        <dgm:presLayoutVars>
          <dgm:bulletEnabled val="1"/>
        </dgm:presLayoutVars>
      </dgm:prSet>
      <dgm:spPr/>
    </dgm:pt>
    <dgm:pt modelId="{9DB4E93A-2E44-41A0-9E3D-8A38769CFA5D}" type="pres">
      <dgm:prSet presAssocID="{34A53E98-C633-43CC-A13A-4180C926BE0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22E442C-40D3-4200-93D3-857BF1BF5D19}" type="presOf" srcId="{83607781-7EAB-417F-AABA-F5F3B77EDB3A}" destId="{35AA3BC0-3FBB-46A2-B3B4-00EC011F2DE5}" srcOrd="0" destOrd="0" presId="urn:microsoft.com/office/officeart/2005/8/layout/vList2"/>
    <dgm:cxn modelId="{231EB42C-D329-41E4-AA6F-8C244B930ADC}" type="presOf" srcId="{FAAEBE64-A965-45A6-8DDD-7AC14E0379FF}" destId="{53EC48D2-7CDB-4C3C-A5E7-43BD06F7E5C2}" srcOrd="0" destOrd="2" presId="urn:microsoft.com/office/officeart/2005/8/layout/vList2"/>
    <dgm:cxn modelId="{4D61112E-B260-4CC9-9F38-37564AC579B6}" srcId="{B6F67997-3211-45C6-838A-D70146415BAC}" destId="{C80F80F3-249F-4492-99F9-B4202E7A2AD1}" srcOrd="1" destOrd="0" parTransId="{8250B35B-91DE-4F10-ADEB-7062223A4E25}" sibTransId="{BE9DD618-D920-4A9C-8679-E55F70464D11}"/>
    <dgm:cxn modelId="{61E0302F-4812-4061-B5F4-350CF086C30C}" srcId="{B6F67997-3211-45C6-838A-D70146415BAC}" destId="{48E11265-C2D6-45A7-B24C-8F2205EE81F0}" srcOrd="0" destOrd="0" parTransId="{DF5BA679-BEFD-475F-9D88-5322B6F24F36}" sibTransId="{6888E682-2403-4D99-B5E7-BAFA96775C62}"/>
    <dgm:cxn modelId="{D8622245-80F6-4E75-99E6-EC05A72D5BA6}" type="presOf" srcId="{C80F80F3-249F-4492-99F9-B4202E7A2AD1}" destId="{53EC48D2-7CDB-4C3C-A5E7-43BD06F7E5C2}" srcOrd="0" destOrd="1" presId="urn:microsoft.com/office/officeart/2005/8/layout/vList2"/>
    <dgm:cxn modelId="{2931F54F-82E2-4F6E-98EA-5C29D65376DD}" type="presOf" srcId="{34A53E98-C633-43CC-A13A-4180C926BE09}" destId="{9DB4E93A-2E44-41A0-9E3D-8A38769CFA5D}" srcOrd="0" destOrd="0" presId="urn:microsoft.com/office/officeart/2005/8/layout/vList2"/>
    <dgm:cxn modelId="{389DCA58-F03B-4C6C-8EE6-CDCB7E77801A}" type="presOf" srcId="{6F6AB559-8D7A-46FD-9E29-2624864130CD}" destId="{F2C976E3-66EF-46D5-8759-F9081C051ADD}" srcOrd="0" destOrd="0" presId="urn:microsoft.com/office/officeart/2005/8/layout/vList2"/>
    <dgm:cxn modelId="{99AD7F82-FDD9-4634-BE85-1204F6A2D6EE}" type="presOf" srcId="{B6F67997-3211-45C6-838A-D70146415BAC}" destId="{53E596A7-D573-429E-ABDC-B7974F032E56}" srcOrd="0" destOrd="0" presId="urn:microsoft.com/office/officeart/2005/8/layout/vList2"/>
    <dgm:cxn modelId="{24EF01C3-1C09-4157-AA0F-9CE3BC7549A4}" srcId="{6F6AB559-8D7A-46FD-9E29-2624864130CD}" destId="{34A53E98-C633-43CC-A13A-4180C926BE09}" srcOrd="2" destOrd="0" parTransId="{889FD617-C19C-4C22-8BDF-79B708BFE765}" sibTransId="{749F3DFF-794B-4340-9DC3-39A4AD5FE40D}"/>
    <dgm:cxn modelId="{73AE52C5-432F-4FAF-ABA1-79BC8D92527D}" srcId="{6F6AB559-8D7A-46FD-9E29-2624864130CD}" destId="{83607781-7EAB-417F-AABA-F5F3B77EDB3A}" srcOrd="0" destOrd="0" parTransId="{9657D40A-2742-41E8-8700-A95B8C51EFCC}" sibTransId="{B60DDD18-C199-42FB-BB36-ADD0AC37E818}"/>
    <dgm:cxn modelId="{F1FC2CCC-3653-4199-AF1D-FAB1C5D9C196}" srcId="{B6F67997-3211-45C6-838A-D70146415BAC}" destId="{FAAEBE64-A965-45A6-8DDD-7AC14E0379FF}" srcOrd="2" destOrd="0" parTransId="{9780E79B-400D-4D45-A6BA-2E7C45E0BFD5}" sibTransId="{27E64166-86C9-4B93-A442-2B638D1F7030}"/>
    <dgm:cxn modelId="{BD80DBE0-DA82-4A30-8701-502BF4AF985A}" srcId="{6F6AB559-8D7A-46FD-9E29-2624864130CD}" destId="{B6F67997-3211-45C6-838A-D70146415BAC}" srcOrd="1" destOrd="0" parTransId="{46D788A6-4470-4614-AE30-C03951EAF696}" sibTransId="{A5DE8B91-B23C-47FD-85BD-D346B21CE980}"/>
    <dgm:cxn modelId="{17FB4EEC-2BF5-4608-9847-B97C2CF77ECF}" type="presOf" srcId="{48E11265-C2D6-45A7-B24C-8F2205EE81F0}" destId="{53EC48D2-7CDB-4C3C-A5E7-43BD06F7E5C2}" srcOrd="0" destOrd="0" presId="urn:microsoft.com/office/officeart/2005/8/layout/vList2"/>
    <dgm:cxn modelId="{44889278-7DF2-4DD3-B1DB-86B6066F2036}" type="presParOf" srcId="{F2C976E3-66EF-46D5-8759-F9081C051ADD}" destId="{35AA3BC0-3FBB-46A2-B3B4-00EC011F2DE5}" srcOrd="0" destOrd="0" presId="urn:microsoft.com/office/officeart/2005/8/layout/vList2"/>
    <dgm:cxn modelId="{3E532A10-6249-44DE-85E8-9EB2900C1FA7}" type="presParOf" srcId="{F2C976E3-66EF-46D5-8759-F9081C051ADD}" destId="{CAEBCD3B-1AA0-47EB-874C-449420C7B86F}" srcOrd="1" destOrd="0" presId="urn:microsoft.com/office/officeart/2005/8/layout/vList2"/>
    <dgm:cxn modelId="{1AD03D27-71D0-4095-9AA4-10ACDED8F988}" type="presParOf" srcId="{F2C976E3-66EF-46D5-8759-F9081C051ADD}" destId="{53E596A7-D573-429E-ABDC-B7974F032E56}" srcOrd="2" destOrd="0" presId="urn:microsoft.com/office/officeart/2005/8/layout/vList2"/>
    <dgm:cxn modelId="{EB7AF9BD-F3D7-4AFB-AEF6-04D2815A9A39}" type="presParOf" srcId="{F2C976E3-66EF-46D5-8759-F9081C051ADD}" destId="{53EC48D2-7CDB-4C3C-A5E7-43BD06F7E5C2}" srcOrd="3" destOrd="0" presId="urn:microsoft.com/office/officeart/2005/8/layout/vList2"/>
    <dgm:cxn modelId="{CAB0006F-4BA0-4C15-A9F7-6C0DF4B5CA9A}" type="presParOf" srcId="{F2C976E3-66EF-46D5-8759-F9081C051ADD}" destId="{9DB4E93A-2E44-41A0-9E3D-8A38769CFA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92478C99-4965-46A1-90E3-6203D758DC5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D3D136C-EA97-4F63-A298-4CEEF33F1273}">
      <dgm:prSet/>
      <dgm:spPr/>
      <dgm:t>
        <a:bodyPr/>
        <a:lstStyle/>
        <a:p>
          <a:pPr rtl="0"/>
          <a:r>
            <a:rPr lang="cs-CZ"/>
            <a:t>Při poskytování všech zdravotních služeb</a:t>
          </a:r>
        </a:p>
      </dgm:t>
    </dgm:pt>
    <dgm:pt modelId="{136773A4-8699-45E0-9AE7-7F3E7730C756}" type="parTrans" cxnId="{8AC6237F-D477-4501-834B-3B9DF561FEEF}">
      <dgm:prSet/>
      <dgm:spPr/>
      <dgm:t>
        <a:bodyPr/>
        <a:lstStyle/>
        <a:p>
          <a:endParaRPr lang="cs-CZ"/>
        </a:p>
      </dgm:t>
    </dgm:pt>
    <dgm:pt modelId="{1EF103C3-5C06-41B5-9307-677DFAC16B38}" type="sibTrans" cxnId="{8AC6237F-D477-4501-834B-3B9DF561FEEF}">
      <dgm:prSet/>
      <dgm:spPr/>
      <dgm:t>
        <a:bodyPr/>
        <a:lstStyle/>
        <a:p>
          <a:endParaRPr lang="cs-CZ"/>
        </a:p>
      </dgm:t>
    </dgm:pt>
    <dgm:pt modelId="{823422AC-7B7D-4625-A6ED-1204FAA4825C}">
      <dgm:prSet/>
      <dgm:spPr/>
      <dgm:t>
        <a:bodyPr/>
        <a:lstStyle/>
        <a:p>
          <a:pPr rtl="0"/>
          <a:r>
            <a:rPr lang="cs-CZ"/>
            <a:t>v souladu s jinými právními předpisy a vnitřním řádem, a nenaruší-li přítomnost těchto osob poskytnutí zdravotních služeb; to neplatí, jde-li o osoby ve výkonu vazby, trestu odnětí svobody nebo zabezpečovací detence;</a:t>
          </a:r>
        </a:p>
      </dgm:t>
    </dgm:pt>
    <dgm:pt modelId="{60E72E3B-9B72-4B55-8710-34AF38F3C312}" type="parTrans" cxnId="{1B8AF093-38C8-4210-834F-9EA76ACB9DCA}">
      <dgm:prSet/>
      <dgm:spPr/>
      <dgm:t>
        <a:bodyPr/>
        <a:lstStyle/>
        <a:p>
          <a:endParaRPr lang="cs-CZ"/>
        </a:p>
      </dgm:t>
    </dgm:pt>
    <dgm:pt modelId="{AA4675A5-28D6-44CF-94D1-BBFB286A3133}" type="sibTrans" cxnId="{1B8AF093-38C8-4210-834F-9EA76ACB9DCA}">
      <dgm:prSet/>
      <dgm:spPr/>
      <dgm:t>
        <a:bodyPr/>
        <a:lstStyle/>
        <a:p>
          <a:endParaRPr lang="cs-CZ"/>
        </a:p>
      </dgm:t>
    </dgm:pt>
    <dgm:pt modelId="{13C2160B-3BEF-4532-A5E3-F1C343A6EC4F}">
      <dgm:prSet/>
      <dgm:spPr/>
      <dgm:t>
        <a:bodyPr/>
        <a:lstStyle/>
        <a:p>
          <a:pPr rtl="0"/>
          <a:r>
            <a:rPr lang="cs-CZ"/>
            <a:t>Hospitalizace</a:t>
          </a:r>
        </a:p>
      </dgm:t>
    </dgm:pt>
    <dgm:pt modelId="{79679E30-6502-40C5-B97C-9E78B4294902}" type="parTrans" cxnId="{6CAD79E5-16AA-4E23-B2CB-3B6166140D02}">
      <dgm:prSet/>
      <dgm:spPr/>
      <dgm:t>
        <a:bodyPr/>
        <a:lstStyle/>
        <a:p>
          <a:endParaRPr lang="cs-CZ"/>
        </a:p>
      </dgm:t>
    </dgm:pt>
    <dgm:pt modelId="{9EAEDD22-A650-4260-97B7-72194FC5ADE1}" type="sibTrans" cxnId="{6CAD79E5-16AA-4E23-B2CB-3B6166140D02}">
      <dgm:prSet/>
      <dgm:spPr/>
      <dgm:t>
        <a:bodyPr/>
        <a:lstStyle/>
        <a:p>
          <a:endParaRPr lang="cs-CZ"/>
        </a:p>
      </dgm:t>
    </dgm:pt>
    <dgm:pt modelId="{00229BF0-3E40-43F1-8F5F-B7F0C32C1370}">
      <dgm:prSet/>
      <dgm:spPr/>
      <dgm:t>
        <a:bodyPr/>
        <a:lstStyle/>
        <a:p>
          <a:pPr rtl="0"/>
          <a:r>
            <a:rPr lang="cs-CZ" dirty="0"/>
            <a:t>umožnit pobyt zákonného zástupce nebo opatrovníka, nebo osoby jimi pověřené společně s hospitalizovaným nezletilým pacientem nebo pacientem s omezenou svéprávností, </a:t>
          </a:r>
        </a:p>
      </dgm:t>
    </dgm:pt>
    <dgm:pt modelId="{C28B268E-C76E-46D7-90F5-2E56B78B9B50}" type="parTrans" cxnId="{FF033DE7-7551-446B-84FC-CFB82B32C976}">
      <dgm:prSet/>
      <dgm:spPr/>
      <dgm:t>
        <a:bodyPr/>
        <a:lstStyle/>
        <a:p>
          <a:endParaRPr lang="cs-CZ"/>
        </a:p>
      </dgm:t>
    </dgm:pt>
    <dgm:pt modelId="{7FBD71DF-6F56-462D-A22B-7F19E1667658}" type="sibTrans" cxnId="{FF033DE7-7551-446B-84FC-CFB82B32C976}">
      <dgm:prSet/>
      <dgm:spPr/>
      <dgm:t>
        <a:bodyPr/>
        <a:lstStyle/>
        <a:p>
          <a:endParaRPr lang="cs-CZ"/>
        </a:p>
      </dgm:t>
    </dgm:pt>
    <dgm:pt modelId="{EFD98148-3F52-4430-BBAC-030023B386FF}">
      <dgm:prSet/>
      <dgm:spPr/>
      <dgm:t>
        <a:bodyPr/>
        <a:lstStyle/>
        <a:p>
          <a:pPr rtl="0"/>
          <a:r>
            <a:rPr lang="cs-CZ"/>
            <a:t>pokud to umožňuje vybavení zdravotnického zařízení nebo nebude narušeno poskytování zdravotních služeb anebo takový pobyt není na základě jiného právního předpisu vyloučen,</a:t>
          </a:r>
        </a:p>
      </dgm:t>
    </dgm:pt>
    <dgm:pt modelId="{1ABD4B28-DB29-4415-B15A-127F6A179A3D}" type="parTrans" cxnId="{860A0E05-F8A5-47DE-ABEF-E3CCB6A20C26}">
      <dgm:prSet/>
      <dgm:spPr/>
      <dgm:t>
        <a:bodyPr/>
        <a:lstStyle/>
        <a:p>
          <a:endParaRPr lang="cs-CZ"/>
        </a:p>
      </dgm:t>
    </dgm:pt>
    <dgm:pt modelId="{8B0F6753-9BEE-4EE2-A5C4-B7052EC87DFB}" type="sibTrans" cxnId="{860A0E05-F8A5-47DE-ABEF-E3CCB6A20C26}">
      <dgm:prSet/>
      <dgm:spPr/>
      <dgm:t>
        <a:bodyPr/>
        <a:lstStyle/>
        <a:p>
          <a:endParaRPr lang="cs-CZ"/>
        </a:p>
      </dgm:t>
    </dgm:pt>
    <dgm:pt modelId="{1899D546-9E19-4F86-ACEE-D1D4CB05F72C}" type="pres">
      <dgm:prSet presAssocID="{92478C99-4965-46A1-90E3-6203D758DC53}" presName="linear" presStyleCnt="0">
        <dgm:presLayoutVars>
          <dgm:animLvl val="lvl"/>
          <dgm:resizeHandles val="exact"/>
        </dgm:presLayoutVars>
      </dgm:prSet>
      <dgm:spPr/>
    </dgm:pt>
    <dgm:pt modelId="{CB31E6DC-D326-4578-B5A5-F1624EAF1092}" type="pres">
      <dgm:prSet presAssocID="{FD3D136C-EA97-4F63-A298-4CEEF33F127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58D6A4E-1B48-4935-9F1D-70CD242C3773}" type="pres">
      <dgm:prSet presAssocID="{FD3D136C-EA97-4F63-A298-4CEEF33F1273}" presName="childText" presStyleLbl="revTx" presStyleIdx="0" presStyleCnt="2">
        <dgm:presLayoutVars>
          <dgm:bulletEnabled val="1"/>
        </dgm:presLayoutVars>
      </dgm:prSet>
      <dgm:spPr/>
    </dgm:pt>
    <dgm:pt modelId="{3D56CDF0-D317-4E3A-A6BF-C123580A100F}" type="pres">
      <dgm:prSet presAssocID="{13C2160B-3BEF-4532-A5E3-F1C343A6EC4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9099947-1BBD-41AE-8BCC-F2B1CE267F35}" type="pres">
      <dgm:prSet presAssocID="{13C2160B-3BEF-4532-A5E3-F1C343A6EC4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31215104-AB78-483D-BA40-F5BFFB8A487D}" type="presOf" srcId="{EFD98148-3F52-4430-BBAC-030023B386FF}" destId="{F9099947-1BBD-41AE-8BCC-F2B1CE267F35}" srcOrd="0" destOrd="1" presId="urn:microsoft.com/office/officeart/2005/8/layout/vList2"/>
    <dgm:cxn modelId="{860A0E05-F8A5-47DE-ABEF-E3CCB6A20C26}" srcId="{13C2160B-3BEF-4532-A5E3-F1C343A6EC4F}" destId="{EFD98148-3F52-4430-BBAC-030023B386FF}" srcOrd="1" destOrd="0" parTransId="{1ABD4B28-DB29-4415-B15A-127F6A179A3D}" sibTransId="{8B0F6753-9BEE-4EE2-A5C4-B7052EC87DFB}"/>
    <dgm:cxn modelId="{F2201B0A-6859-424B-BF2B-78E9BCA11348}" type="presOf" srcId="{13C2160B-3BEF-4532-A5E3-F1C343A6EC4F}" destId="{3D56CDF0-D317-4E3A-A6BF-C123580A100F}" srcOrd="0" destOrd="0" presId="urn:microsoft.com/office/officeart/2005/8/layout/vList2"/>
    <dgm:cxn modelId="{F18E3E5B-CDE0-4B1A-BB5E-1A1DF9E78B81}" type="presOf" srcId="{FD3D136C-EA97-4F63-A298-4CEEF33F1273}" destId="{CB31E6DC-D326-4578-B5A5-F1624EAF1092}" srcOrd="0" destOrd="0" presId="urn:microsoft.com/office/officeart/2005/8/layout/vList2"/>
    <dgm:cxn modelId="{BA9A144E-4A87-42E1-A2FE-986E9F014A9C}" type="presOf" srcId="{92478C99-4965-46A1-90E3-6203D758DC53}" destId="{1899D546-9E19-4F86-ACEE-D1D4CB05F72C}" srcOrd="0" destOrd="0" presId="urn:microsoft.com/office/officeart/2005/8/layout/vList2"/>
    <dgm:cxn modelId="{66202E4E-23AC-4FD4-9754-B7C957FF0C2B}" type="presOf" srcId="{823422AC-7B7D-4625-A6ED-1204FAA4825C}" destId="{A58D6A4E-1B48-4935-9F1D-70CD242C3773}" srcOrd="0" destOrd="0" presId="urn:microsoft.com/office/officeart/2005/8/layout/vList2"/>
    <dgm:cxn modelId="{8AC6237F-D477-4501-834B-3B9DF561FEEF}" srcId="{92478C99-4965-46A1-90E3-6203D758DC53}" destId="{FD3D136C-EA97-4F63-A298-4CEEF33F1273}" srcOrd="0" destOrd="0" parTransId="{136773A4-8699-45E0-9AE7-7F3E7730C756}" sibTransId="{1EF103C3-5C06-41B5-9307-677DFAC16B38}"/>
    <dgm:cxn modelId="{1B8AF093-38C8-4210-834F-9EA76ACB9DCA}" srcId="{FD3D136C-EA97-4F63-A298-4CEEF33F1273}" destId="{823422AC-7B7D-4625-A6ED-1204FAA4825C}" srcOrd="0" destOrd="0" parTransId="{60E72E3B-9B72-4B55-8710-34AF38F3C312}" sibTransId="{AA4675A5-28D6-44CF-94D1-BBFB286A3133}"/>
    <dgm:cxn modelId="{386CEABB-0EA3-4660-944F-7FB2A17E0BC4}" type="presOf" srcId="{00229BF0-3E40-43F1-8F5F-B7F0C32C1370}" destId="{F9099947-1BBD-41AE-8BCC-F2B1CE267F35}" srcOrd="0" destOrd="0" presId="urn:microsoft.com/office/officeart/2005/8/layout/vList2"/>
    <dgm:cxn modelId="{6CAD79E5-16AA-4E23-B2CB-3B6166140D02}" srcId="{92478C99-4965-46A1-90E3-6203D758DC53}" destId="{13C2160B-3BEF-4532-A5E3-F1C343A6EC4F}" srcOrd="1" destOrd="0" parTransId="{79679E30-6502-40C5-B97C-9E78B4294902}" sibTransId="{9EAEDD22-A650-4260-97B7-72194FC5ADE1}"/>
    <dgm:cxn modelId="{FF033DE7-7551-446B-84FC-CFB82B32C976}" srcId="{13C2160B-3BEF-4532-A5E3-F1C343A6EC4F}" destId="{00229BF0-3E40-43F1-8F5F-B7F0C32C1370}" srcOrd="0" destOrd="0" parTransId="{C28B268E-C76E-46D7-90F5-2E56B78B9B50}" sibTransId="{7FBD71DF-6F56-462D-A22B-7F19E1667658}"/>
    <dgm:cxn modelId="{32A7259F-20C1-4302-BE71-EA6916D5D455}" type="presParOf" srcId="{1899D546-9E19-4F86-ACEE-D1D4CB05F72C}" destId="{CB31E6DC-D326-4578-B5A5-F1624EAF1092}" srcOrd="0" destOrd="0" presId="urn:microsoft.com/office/officeart/2005/8/layout/vList2"/>
    <dgm:cxn modelId="{FFD80607-75DA-4878-8B81-DDC010E1B5BE}" type="presParOf" srcId="{1899D546-9E19-4F86-ACEE-D1D4CB05F72C}" destId="{A58D6A4E-1B48-4935-9F1D-70CD242C3773}" srcOrd="1" destOrd="0" presId="urn:microsoft.com/office/officeart/2005/8/layout/vList2"/>
    <dgm:cxn modelId="{21121B47-3864-4DF0-A496-EC02ED6AAC20}" type="presParOf" srcId="{1899D546-9E19-4F86-ACEE-D1D4CB05F72C}" destId="{3D56CDF0-D317-4E3A-A6BF-C123580A100F}" srcOrd="2" destOrd="0" presId="urn:microsoft.com/office/officeart/2005/8/layout/vList2"/>
    <dgm:cxn modelId="{8C5C1663-40D9-46D9-997C-6AC5D1A86FB2}" type="presParOf" srcId="{1899D546-9E19-4F86-ACEE-D1D4CB05F72C}" destId="{F9099947-1BBD-41AE-8BCC-F2B1CE267F3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6608E3F4-F709-49E2-8FFA-F6ACACD36C6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539430-CFD6-4902-A9FE-0F23FD8B96C1}">
      <dgm:prSet/>
      <dgm:spPr/>
      <dgm:t>
        <a:bodyPr/>
        <a:lstStyle/>
        <a:p>
          <a:pPr rtl="0"/>
          <a:r>
            <a:rPr lang="cs-CZ" dirty="0"/>
            <a:t>§ 93 OZ Zákonný zástupce může udělit souhlas k zásahu do integrity zastoupeného,</a:t>
          </a:r>
        </a:p>
      </dgm:t>
    </dgm:pt>
    <dgm:pt modelId="{DCE172DE-4F1D-43DA-B9D8-C64F2A3691A3}" type="parTrans" cxnId="{15F73DE6-A4CE-4EAD-88F4-88F33C11DFDC}">
      <dgm:prSet/>
      <dgm:spPr/>
      <dgm:t>
        <a:bodyPr/>
        <a:lstStyle/>
        <a:p>
          <a:endParaRPr lang="cs-CZ"/>
        </a:p>
      </dgm:t>
    </dgm:pt>
    <dgm:pt modelId="{0725C84F-1278-4270-B6FD-057712DEFB88}" type="sibTrans" cxnId="{15F73DE6-A4CE-4EAD-88F4-88F33C11DFDC}">
      <dgm:prSet/>
      <dgm:spPr/>
      <dgm:t>
        <a:bodyPr/>
        <a:lstStyle/>
        <a:p>
          <a:endParaRPr lang="cs-CZ"/>
        </a:p>
      </dgm:t>
    </dgm:pt>
    <dgm:pt modelId="{773CE3FA-1110-4755-95F1-E077AB3A2A47}">
      <dgm:prSet custT="1"/>
      <dgm:spPr/>
      <dgm:t>
        <a:bodyPr/>
        <a:lstStyle/>
        <a:p>
          <a:pPr rtl="0"/>
          <a:r>
            <a:rPr lang="cs-CZ" sz="2000" dirty="0"/>
            <a:t>Podá se vysvětlení i tomu, kdo má být zákroku podroben</a:t>
          </a:r>
        </a:p>
      </dgm:t>
    </dgm:pt>
    <dgm:pt modelId="{AE986D33-0CF4-464F-A5FB-CD0CF6EBAF90}" type="parTrans" cxnId="{E21F4C8B-A0BE-41AF-B9E8-3ABBF9522BF0}">
      <dgm:prSet/>
      <dgm:spPr/>
      <dgm:t>
        <a:bodyPr/>
        <a:lstStyle/>
        <a:p>
          <a:endParaRPr lang="cs-CZ"/>
        </a:p>
      </dgm:t>
    </dgm:pt>
    <dgm:pt modelId="{8D6988DA-AA3B-48BA-AB03-0E43E6BB65C3}" type="sibTrans" cxnId="{E21F4C8B-A0BE-41AF-B9E8-3ABBF9522BF0}">
      <dgm:prSet/>
      <dgm:spPr/>
      <dgm:t>
        <a:bodyPr/>
        <a:lstStyle/>
        <a:p>
          <a:endParaRPr lang="cs-CZ"/>
        </a:p>
      </dgm:t>
    </dgm:pt>
    <dgm:pt modelId="{54401106-F1A0-4DE3-B1EC-09316B33283D}">
      <dgm:prSet custT="1"/>
      <dgm:spPr/>
      <dgm:t>
        <a:bodyPr/>
        <a:lstStyle/>
        <a:p>
          <a:pPr rtl="0"/>
          <a:r>
            <a:rPr lang="cs-CZ" sz="2000" dirty="0"/>
            <a:t>způsobem přiměřeným schopnosti dotčeného vysvětlení pochopit</a:t>
          </a:r>
          <a:r>
            <a:rPr lang="cs-CZ" sz="1400" dirty="0"/>
            <a:t>.</a:t>
          </a:r>
        </a:p>
      </dgm:t>
    </dgm:pt>
    <dgm:pt modelId="{E4D10ABE-DF84-4CDF-88A1-9D008C4BDFAF}" type="parTrans" cxnId="{44DE7EA1-B426-4F6F-BA97-FDF235B99BC7}">
      <dgm:prSet/>
      <dgm:spPr/>
      <dgm:t>
        <a:bodyPr/>
        <a:lstStyle/>
        <a:p>
          <a:endParaRPr lang="cs-CZ"/>
        </a:p>
      </dgm:t>
    </dgm:pt>
    <dgm:pt modelId="{AD188F72-4927-475B-B54E-DDEC00F3063B}" type="sibTrans" cxnId="{44DE7EA1-B426-4F6F-BA97-FDF235B99BC7}">
      <dgm:prSet/>
      <dgm:spPr/>
      <dgm:t>
        <a:bodyPr/>
        <a:lstStyle/>
        <a:p>
          <a:endParaRPr lang="cs-CZ"/>
        </a:p>
      </dgm:t>
    </dgm:pt>
    <dgm:pt modelId="{E5EFE552-C30C-49BA-8B15-0EC27A59E724}">
      <dgm:prSet custT="1"/>
      <dgm:spPr/>
      <dgm:t>
        <a:bodyPr/>
        <a:lstStyle/>
        <a:p>
          <a:pPr rtl="0"/>
          <a:r>
            <a:rPr lang="cs-CZ" sz="2000"/>
            <a:t>Nezletilý, může v obvyklých záležitostech udělit souhlas k zákroku na svém těle také sám, </a:t>
          </a:r>
        </a:p>
      </dgm:t>
    </dgm:pt>
    <dgm:pt modelId="{EE477797-206C-4A0B-978D-0354FF391CA6}" type="parTrans" cxnId="{82DD8D34-57E4-43E3-B930-D420830D37CA}">
      <dgm:prSet/>
      <dgm:spPr/>
      <dgm:t>
        <a:bodyPr/>
        <a:lstStyle/>
        <a:p>
          <a:endParaRPr lang="cs-CZ"/>
        </a:p>
      </dgm:t>
    </dgm:pt>
    <dgm:pt modelId="{4DB112BA-6270-432F-84D2-DB810488C10F}" type="sibTrans" cxnId="{82DD8D34-57E4-43E3-B930-D420830D37CA}">
      <dgm:prSet/>
      <dgm:spPr/>
      <dgm:t>
        <a:bodyPr/>
        <a:lstStyle/>
        <a:p>
          <a:endParaRPr lang="cs-CZ"/>
        </a:p>
      </dgm:t>
    </dgm:pt>
    <dgm:pt modelId="{718E7EDE-D089-46AA-8DEE-9F0445E2C4BB}">
      <dgm:prSet custT="1"/>
      <dgm:spPr/>
      <dgm:t>
        <a:bodyPr/>
        <a:lstStyle/>
        <a:p>
          <a:pPr rtl="0"/>
          <a:r>
            <a:rPr lang="cs-CZ" sz="2000" dirty="0"/>
            <a:t>je-li to přiměřené rozumové a volní vyspělosti nezletilých jeho věku </a:t>
          </a:r>
        </a:p>
      </dgm:t>
    </dgm:pt>
    <dgm:pt modelId="{78D9BFCA-F6BD-4A5E-9BAC-6C5BE5F683D1}" type="parTrans" cxnId="{52E80748-F609-4BF7-A492-378107FEE4C6}">
      <dgm:prSet/>
      <dgm:spPr/>
      <dgm:t>
        <a:bodyPr/>
        <a:lstStyle/>
        <a:p>
          <a:endParaRPr lang="cs-CZ"/>
        </a:p>
      </dgm:t>
    </dgm:pt>
    <dgm:pt modelId="{D73B7F63-3E1F-4DF3-ACC6-74C28A657BE7}" type="sibTrans" cxnId="{52E80748-F609-4BF7-A492-378107FEE4C6}">
      <dgm:prSet/>
      <dgm:spPr/>
      <dgm:t>
        <a:bodyPr/>
        <a:lstStyle/>
        <a:p>
          <a:endParaRPr lang="cs-CZ"/>
        </a:p>
      </dgm:t>
    </dgm:pt>
    <dgm:pt modelId="{B5F2156E-C07A-4A4F-81AD-CB1B266DF60C}">
      <dgm:prSet custT="1"/>
      <dgm:spPr/>
      <dgm:t>
        <a:bodyPr/>
        <a:lstStyle/>
        <a:p>
          <a:pPr rtl="0"/>
          <a:r>
            <a:rPr lang="cs-CZ" sz="2000" dirty="0"/>
            <a:t>Jedná-li se o zákrok nezanechávající trvalé nebo závažné následky.</a:t>
          </a:r>
        </a:p>
      </dgm:t>
    </dgm:pt>
    <dgm:pt modelId="{956A93E2-8DCD-4C57-A29A-C12829142D67}" type="parTrans" cxnId="{041D90A4-690E-429E-8CAC-A33D37F8F53C}">
      <dgm:prSet/>
      <dgm:spPr/>
      <dgm:t>
        <a:bodyPr/>
        <a:lstStyle/>
        <a:p>
          <a:endParaRPr lang="cs-CZ"/>
        </a:p>
      </dgm:t>
    </dgm:pt>
    <dgm:pt modelId="{5A6F4D0B-2850-4DDF-AE2A-D59A985F07AD}" type="sibTrans" cxnId="{041D90A4-690E-429E-8CAC-A33D37F8F53C}">
      <dgm:prSet/>
      <dgm:spPr/>
      <dgm:t>
        <a:bodyPr/>
        <a:lstStyle/>
        <a:p>
          <a:endParaRPr lang="cs-CZ"/>
        </a:p>
      </dgm:t>
    </dgm:pt>
    <dgm:pt modelId="{EA5B9834-B535-4314-A9C2-62AA5B6EB398}">
      <dgm:prSet custT="1"/>
      <dgm:spPr/>
      <dgm:t>
        <a:bodyPr/>
        <a:lstStyle/>
        <a:p>
          <a:pPr rtl="0"/>
          <a:r>
            <a:rPr lang="cs-CZ" sz="2000" dirty="0"/>
            <a:t>Analogicky u nesvéprávného</a:t>
          </a:r>
        </a:p>
      </dgm:t>
    </dgm:pt>
    <dgm:pt modelId="{11CD3B48-CBD9-48FD-A936-93C927768386}" type="parTrans" cxnId="{32629146-BC5A-483C-A59C-586F87BA7789}">
      <dgm:prSet/>
      <dgm:spPr/>
      <dgm:t>
        <a:bodyPr/>
        <a:lstStyle/>
        <a:p>
          <a:endParaRPr lang="cs-CZ"/>
        </a:p>
      </dgm:t>
    </dgm:pt>
    <dgm:pt modelId="{CA687B28-185A-48D7-89A6-AE89EFD91B76}" type="sibTrans" cxnId="{32629146-BC5A-483C-A59C-586F87BA7789}">
      <dgm:prSet/>
      <dgm:spPr/>
      <dgm:t>
        <a:bodyPr/>
        <a:lstStyle/>
        <a:p>
          <a:endParaRPr lang="cs-CZ"/>
        </a:p>
      </dgm:t>
    </dgm:pt>
    <dgm:pt modelId="{605E17A3-8B0E-46EE-B3D3-5F2CA06E1E19}" type="pres">
      <dgm:prSet presAssocID="{6608E3F4-F709-49E2-8FFA-F6ACACD36C63}" presName="linear" presStyleCnt="0">
        <dgm:presLayoutVars>
          <dgm:dir/>
          <dgm:animLvl val="lvl"/>
          <dgm:resizeHandles val="exact"/>
        </dgm:presLayoutVars>
      </dgm:prSet>
      <dgm:spPr/>
    </dgm:pt>
    <dgm:pt modelId="{74DD4516-9707-41E8-8513-50F98ED48324}" type="pres">
      <dgm:prSet presAssocID="{E8539430-CFD6-4902-A9FE-0F23FD8B96C1}" presName="parentLin" presStyleCnt="0"/>
      <dgm:spPr/>
    </dgm:pt>
    <dgm:pt modelId="{4A00962A-FC3D-4AF0-AC0B-8772D9835D82}" type="pres">
      <dgm:prSet presAssocID="{E8539430-CFD6-4902-A9FE-0F23FD8B96C1}" presName="parentLeftMargin" presStyleLbl="node1" presStyleIdx="0" presStyleCnt="2"/>
      <dgm:spPr/>
    </dgm:pt>
    <dgm:pt modelId="{940E6027-F1C4-4326-9DDE-26B9191EDC15}" type="pres">
      <dgm:prSet presAssocID="{E8539430-CFD6-4902-A9FE-0F23FD8B96C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AD7B78A-3E70-419A-8C93-B9D496FEB523}" type="pres">
      <dgm:prSet presAssocID="{E8539430-CFD6-4902-A9FE-0F23FD8B96C1}" presName="negativeSpace" presStyleCnt="0"/>
      <dgm:spPr/>
    </dgm:pt>
    <dgm:pt modelId="{95137E21-BA44-45B2-85AA-28B758240CD0}" type="pres">
      <dgm:prSet presAssocID="{E8539430-CFD6-4902-A9FE-0F23FD8B96C1}" presName="childText" presStyleLbl="conFgAcc1" presStyleIdx="0" presStyleCnt="2">
        <dgm:presLayoutVars>
          <dgm:bulletEnabled val="1"/>
        </dgm:presLayoutVars>
      </dgm:prSet>
      <dgm:spPr/>
    </dgm:pt>
    <dgm:pt modelId="{94F147F0-B6F7-44D9-A1E6-0D4952C6F62F}" type="pres">
      <dgm:prSet presAssocID="{0725C84F-1278-4270-B6FD-057712DEFB88}" presName="spaceBetweenRectangles" presStyleCnt="0"/>
      <dgm:spPr/>
    </dgm:pt>
    <dgm:pt modelId="{7B873100-964F-4335-BB64-444D44901410}" type="pres">
      <dgm:prSet presAssocID="{E5EFE552-C30C-49BA-8B15-0EC27A59E724}" presName="parentLin" presStyleCnt="0"/>
      <dgm:spPr/>
    </dgm:pt>
    <dgm:pt modelId="{F89FEA35-5876-4B4D-8E74-DC686A348F12}" type="pres">
      <dgm:prSet presAssocID="{E5EFE552-C30C-49BA-8B15-0EC27A59E724}" presName="parentLeftMargin" presStyleLbl="node1" presStyleIdx="0" presStyleCnt="2"/>
      <dgm:spPr/>
    </dgm:pt>
    <dgm:pt modelId="{44EB49EB-0D39-4778-BA1A-7249EC0077B9}" type="pres">
      <dgm:prSet presAssocID="{E5EFE552-C30C-49BA-8B15-0EC27A59E72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586AD48-986E-4CEE-B28E-98ED609B6C5B}" type="pres">
      <dgm:prSet presAssocID="{E5EFE552-C30C-49BA-8B15-0EC27A59E724}" presName="negativeSpace" presStyleCnt="0"/>
      <dgm:spPr/>
    </dgm:pt>
    <dgm:pt modelId="{EF4AD854-4A11-46CA-948A-6F0B420C3B49}" type="pres">
      <dgm:prSet presAssocID="{E5EFE552-C30C-49BA-8B15-0EC27A59E72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6E24533-B865-498F-B9CB-E1A3578DA92F}" type="presOf" srcId="{E5EFE552-C30C-49BA-8B15-0EC27A59E724}" destId="{F89FEA35-5876-4B4D-8E74-DC686A348F12}" srcOrd="0" destOrd="0" presId="urn:microsoft.com/office/officeart/2005/8/layout/list1"/>
    <dgm:cxn modelId="{82DD8D34-57E4-43E3-B930-D420830D37CA}" srcId="{6608E3F4-F709-49E2-8FFA-F6ACACD36C63}" destId="{E5EFE552-C30C-49BA-8B15-0EC27A59E724}" srcOrd="1" destOrd="0" parTransId="{EE477797-206C-4A0B-978D-0354FF391CA6}" sibTransId="{4DB112BA-6270-432F-84D2-DB810488C10F}"/>
    <dgm:cxn modelId="{32629146-BC5A-483C-A59C-586F87BA7789}" srcId="{E5EFE552-C30C-49BA-8B15-0EC27A59E724}" destId="{EA5B9834-B535-4314-A9C2-62AA5B6EB398}" srcOrd="2" destOrd="0" parTransId="{11CD3B48-CBD9-48FD-A936-93C927768386}" sibTransId="{CA687B28-185A-48D7-89A6-AE89EFD91B76}"/>
    <dgm:cxn modelId="{52E80748-F609-4BF7-A492-378107FEE4C6}" srcId="{E5EFE552-C30C-49BA-8B15-0EC27A59E724}" destId="{718E7EDE-D089-46AA-8DEE-9F0445E2C4BB}" srcOrd="0" destOrd="0" parTransId="{78D9BFCA-F6BD-4A5E-9BAC-6C5BE5F683D1}" sibTransId="{D73B7F63-3E1F-4DF3-ACC6-74C28A657BE7}"/>
    <dgm:cxn modelId="{0DF1A048-E84B-4E40-87BF-A66C849F7614}" type="presOf" srcId="{E8539430-CFD6-4902-A9FE-0F23FD8B96C1}" destId="{940E6027-F1C4-4326-9DDE-26B9191EDC15}" srcOrd="1" destOrd="0" presId="urn:microsoft.com/office/officeart/2005/8/layout/list1"/>
    <dgm:cxn modelId="{C2938C6E-6A6F-492C-9312-15EFF9A2EBA1}" type="presOf" srcId="{718E7EDE-D089-46AA-8DEE-9F0445E2C4BB}" destId="{EF4AD854-4A11-46CA-948A-6F0B420C3B49}" srcOrd="0" destOrd="0" presId="urn:microsoft.com/office/officeart/2005/8/layout/list1"/>
    <dgm:cxn modelId="{1135576F-605B-4268-B69C-0411EAA4F6A8}" type="presOf" srcId="{773CE3FA-1110-4755-95F1-E077AB3A2A47}" destId="{95137E21-BA44-45B2-85AA-28B758240CD0}" srcOrd="0" destOrd="0" presId="urn:microsoft.com/office/officeart/2005/8/layout/list1"/>
    <dgm:cxn modelId="{E21F4C8B-A0BE-41AF-B9E8-3ABBF9522BF0}" srcId="{E8539430-CFD6-4902-A9FE-0F23FD8B96C1}" destId="{773CE3FA-1110-4755-95F1-E077AB3A2A47}" srcOrd="0" destOrd="0" parTransId="{AE986D33-0CF4-464F-A5FB-CD0CF6EBAF90}" sibTransId="{8D6988DA-AA3B-48BA-AB03-0E43E6BB65C3}"/>
    <dgm:cxn modelId="{5798FF92-1E3F-4A5F-94C2-BF66D4BAE104}" type="presOf" srcId="{E8539430-CFD6-4902-A9FE-0F23FD8B96C1}" destId="{4A00962A-FC3D-4AF0-AC0B-8772D9835D82}" srcOrd="0" destOrd="0" presId="urn:microsoft.com/office/officeart/2005/8/layout/list1"/>
    <dgm:cxn modelId="{44DE7EA1-B426-4F6F-BA97-FDF235B99BC7}" srcId="{E8539430-CFD6-4902-A9FE-0F23FD8B96C1}" destId="{54401106-F1A0-4DE3-B1EC-09316B33283D}" srcOrd="1" destOrd="0" parTransId="{E4D10ABE-DF84-4CDF-88A1-9D008C4BDFAF}" sibTransId="{AD188F72-4927-475B-B54E-DDEC00F3063B}"/>
    <dgm:cxn modelId="{92A5E0A1-CFAA-4FDE-B7B2-90AC4B91FF1D}" type="presOf" srcId="{E5EFE552-C30C-49BA-8B15-0EC27A59E724}" destId="{44EB49EB-0D39-4778-BA1A-7249EC0077B9}" srcOrd="1" destOrd="0" presId="urn:microsoft.com/office/officeart/2005/8/layout/list1"/>
    <dgm:cxn modelId="{041D90A4-690E-429E-8CAC-A33D37F8F53C}" srcId="{E5EFE552-C30C-49BA-8B15-0EC27A59E724}" destId="{B5F2156E-C07A-4A4F-81AD-CB1B266DF60C}" srcOrd="1" destOrd="0" parTransId="{956A93E2-8DCD-4C57-A29A-C12829142D67}" sibTransId="{5A6F4D0B-2850-4DDF-AE2A-D59A985F07AD}"/>
    <dgm:cxn modelId="{7D2CFBE3-4CA7-4361-A8E8-7E4CE1487CE0}" type="presOf" srcId="{6608E3F4-F709-49E2-8FFA-F6ACACD36C63}" destId="{605E17A3-8B0E-46EE-B3D3-5F2CA06E1E19}" srcOrd="0" destOrd="0" presId="urn:microsoft.com/office/officeart/2005/8/layout/list1"/>
    <dgm:cxn modelId="{15F73DE6-A4CE-4EAD-88F4-88F33C11DFDC}" srcId="{6608E3F4-F709-49E2-8FFA-F6ACACD36C63}" destId="{E8539430-CFD6-4902-A9FE-0F23FD8B96C1}" srcOrd="0" destOrd="0" parTransId="{DCE172DE-4F1D-43DA-B9D8-C64F2A3691A3}" sibTransId="{0725C84F-1278-4270-B6FD-057712DEFB88}"/>
    <dgm:cxn modelId="{F6297BEE-D84F-4A4E-8544-3EA62055A68F}" type="presOf" srcId="{B5F2156E-C07A-4A4F-81AD-CB1B266DF60C}" destId="{EF4AD854-4A11-46CA-948A-6F0B420C3B49}" srcOrd="0" destOrd="1" presId="urn:microsoft.com/office/officeart/2005/8/layout/list1"/>
    <dgm:cxn modelId="{06E42EF5-ECA2-4D71-9AB5-913D51AF884C}" type="presOf" srcId="{EA5B9834-B535-4314-A9C2-62AA5B6EB398}" destId="{EF4AD854-4A11-46CA-948A-6F0B420C3B49}" srcOrd="0" destOrd="2" presId="urn:microsoft.com/office/officeart/2005/8/layout/list1"/>
    <dgm:cxn modelId="{69FB99FA-2F55-4ADD-896C-4915676E6BC1}" type="presOf" srcId="{54401106-F1A0-4DE3-B1EC-09316B33283D}" destId="{95137E21-BA44-45B2-85AA-28B758240CD0}" srcOrd="0" destOrd="1" presId="urn:microsoft.com/office/officeart/2005/8/layout/list1"/>
    <dgm:cxn modelId="{BEF9F285-7195-4547-B36A-5B12FF284BD1}" type="presParOf" srcId="{605E17A3-8B0E-46EE-B3D3-5F2CA06E1E19}" destId="{74DD4516-9707-41E8-8513-50F98ED48324}" srcOrd="0" destOrd="0" presId="urn:microsoft.com/office/officeart/2005/8/layout/list1"/>
    <dgm:cxn modelId="{688120BA-F72A-4700-B8D0-A5EC3907C412}" type="presParOf" srcId="{74DD4516-9707-41E8-8513-50F98ED48324}" destId="{4A00962A-FC3D-4AF0-AC0B-8772D9835D82}" srcOrd="0" destOrd="0" presId="urn:microsoft.com/office/officeart/2005/8/layout/list1"/>
    <dgm:cxn modelId="{447B1244-4CAE-4A74-A7ED-EE9BD5042734}" type="presParOf" srcId="{74DD4516-9707-41E8-8513-50F98ED48324}" destId="{940E6027-F1C4-4326-9DDE-26B9191EDC15}" srcOrd="1" destOrd="0" presId="urn:microsoft.com/office/officeart/2005/8/layout/list1"/>
    <dgm:cxn modelId="{9D11F3D9-7B91-4328-8E19-12DC605D6AB2}" type="presParOf" srcId="{605E17A3-8B0E-46EE-B3D3-5F2CA06E1E19}" destId="{DAD7B78A-3E70-419A-8C93-B9D496FEB523}" srcOrd="1" destOrd="0" presId="urn:microsoft.com/office/officeart/2005/8/layout/list1"/>
    <dgm:cxn modelId="{C1699AC8-370B-4497-80A9-C964A0B4B0E9}" type="presParOf" srcId="{605E17A3-8B0E-46EE-B3D3-5F2CA06E1E19}" destId="{95137E21-BA44-45B2-85AA-28B758240CD0}" srcOrd="2" destOrd="0" presId="urn:microsoft.com/office/officeart/2005/8/layout/list1"/>
    <dgm:cxn modelId="{5A861BBD-CF3A-442F-A372-66D4ECC47F1C}" type="presParOf" srcId="{605E17A3-8B0E-46EE-B3D3-5F2CA06E1E19}" destId="{94F147F0-B6F7-44D9-A1E6-0D4952C6F62F}" srcOrd="3" destOrd="0" presId="urn:microsoft.com/office/officeart/2005/8/layout/list1"/>
    <dgm:cxn modelId="{215532FC-A258-456E-A06E-B030E203CD8C}" type="presParOf" srcId="{605E17A3-8B0E-46EE-B3D3-5F2CA06E1E19}" destId="{7B873100-964F-4335-BB64-444D44901410}" srcOrd="4" destOrd="0" presId="urn:microsoft.com/office/officeart/2005/8/layout/list1"/>
    <dgm:cxn modelId="{B92B6F35-56E7-4911-B9E5-A2221173BE11}" type="presParOf" srcId="{7B873100-964F-4335-BB64-444D44901410}" destId="{F89FEA35-5876-4B4D-8E74-DC686A348F12}" srcOrd="0" destOrd="0" presId="urn:microsoft.com/office/officeart/2005/8/layout/list1"/>
    <dgm:cxn modelId="{FCECB1F3-0772-45EB-8DF0-67B69AE1665F}" type="presParOf" srcId="{7B873100-964F-4335-BB64-444D44901410}" destId="{44EB49EB-0D39-4778-BA1A-7249EC0077B9}" srcOrd="1" destOrd="0" presId="urn:microsoft.com/office/officeart/2005/8/layout/list1"/>
    <dgm:cxn modelId="{DB6A7D66-01C6-4597-88FB-9920A259EE6E}" type="presParOf" srcId="{605E17A3-8B0E-46EE-B3D3-5F2CA06E1E19}" destId="{3586AD48-986E-4CEE-B28E-98ED609B6C5B}" srcOrd="5" destOrd="0" presId="urn:microsoft.com/office/officeart/2005/8/layout/list1"/>
    <dgm:cxn modelId="{6AC3F511-286F-4478-AB7D-A01DB5BCEF11}" type="presParOf" srcId="{605E17A3-8B0E-46EE-B3D3-5F2CA06E1E19}" destId="{EF4AD854-4A11-46CA-948A-6F0B420C3B4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A551AAA5-5572-4828-802F-DCE7FA1479D4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20F3E74B-3B38-4037-AFA1-C1CBE08A9868}">
      <dgm:prSet/>
      <dgm:spPr/>
      <dgm:t>
        <a:bodyPr/>
        <a:lstStyle/>
        <a:p>
          <a:pPr rtl="0"/>
          <a:r>
            <a:rPr lang="cs-CZ"/>
            <a:t>Odmítnutí Zdravotnickým pracovníkem</a:t>
          </a:r>
        </a:p>
      </dgm:t>
    </dgm:pt>
    <dgm:pt modelId="{02D81195-3590-48C3-90F5-30CAB0997CD4}" type="parTrans" cxnId="{C79786F5-74B9-41C1-8330-3D46FBD723A3}">
      <dgm:prSet/>
      <dgm:spPr/>
      <dgm:t>
        <a:bodyPr/>
        <a:lstStyle/>
        <a:p>
          <a:endParaRPr lang="cs-CZ"/>
        </a:p>
      </dgm:t>
    </dgm:pt>
    <dgm:pt modelId="{5775D6BE-5108-41D4-A34E-9EA23D8CFE98}" type="sibTrans" cxnId="{C79786F5-74B9-41C1-8330-3D46FBD723A3}">
      <dgm:prSet/>
      <dgm:spPr/>
      <dgm:t>
        <a:bodyPr/>
        <a:lstStyle/>
        <a:p>
          <a:endParaRPr lang="cs-CZ"/>
        </a:p>
      </dgm:t>
    </dgm:pt>
    <dgm:pt modelId="{AEEC6279-D5F7-41AD-AB93-059D481F91B2}">
      <dgm:prSet/>
      <dgm:spPr/>
      <dgm:t>
        <a:bodyPr/>
        <a:lstStyle/>
        <a:p>
          <a:pPr rtl="0"/>
          <a:r>
            <a:rPr lang="cs-CZ" dirty="0"/>
            <a:t>Výhrada svědomí</a:t>
          </a:r>
        </a:p>
      </dgm:t>
    </dgm:pt>
    <dgm:pt modelId="{AC23B2E7-207F-47C7-AF47-57C66DDFEE2F}" type="parTrans" cxnId="{B09D1FFA-ABAA-400B-9B79-D12B94AEDB35}">
      <dgm:prSet/>
      <dgm:spPr/>
      <dgm:t>
        <a:bodyPr/>
        <a:lstStyle/>
        <a:p>
          <a:endParaRPr lang="cs-CZ"/>
        </a:p>
      </dgm:t>
    </dgm:pt>
    <dgm:pt modelId="{6F26AB47-3C0F-47E0-A18E-8C8F77057A35}" type="sibTrans" cxnId="{B09D1FFA-ABAA-400B-9B79-D12B94AEDB35}">
      <dgm:prSet/>
      <dgm:spPr/>
      <dgm:t>
        <a:bodyPr/>
        <a:lstStyle/>
        <a:p>
          <a:endParaRPr lang="cs-CZ"/>
        </a:p>
      </dgm:t>
    </dgm:pt>
    <dgm:pt modelId="{B49A6628-F4C8-4201-A308-03047BF0AC17}">
      <dgm:prSet/>
      <dgm:spPr/>
      <dgm:t>
        <a:bodyPr/>
        <a:lstStyle/>
        <a:p>
          <a:pPr rtl="0"/>
          <a:r>
            <a:rPr lang="cs-CZ" dirty="0"/>
            <a:t>Nepřevzetí do péče poskytovatelem</a:t>
          </a:r>
        </a:p>
      </dgm:t>
    </dgm:pt>
    <dgm:pt modelId="{249C27BA-E13A-4195-9CFD-0BCEFEEDED4A}" type="parTrans" cxnId="{FA5E9D6C-C812-4EDB-B206-999500B20FE9}">
      <dgm:prSet/>
      <dgm:spPr/>
      <dgm:t>
        <a:bodyPr/>
        <a:lstStyle/>
        <a:p>
          <a:endParaRPr lang="cs-CZ"/>
        </a:p>
      </dgm:t>
    </dgm:pt>
    <dgm:pt modelId="{CB68B830-3112-4F53-BDA5-C47ABDEBADF1}" type="sibTrans" cxnId="{FA5E9D6C-C812-4EDB-B206-999500B20FE9}">
      <dgm:prSet/>
      <dgm:spPr/>
      <dgm:t>
        <a:bodyPr/>
        <a:lstStyle/>
        <a:p>
          <a:endParaRPr lang="cs-CZ"/>
        </a:p>
      </dgm:t>
    </dgm:pt>
    <dgm:pt modelId="{E79CBFE2-D209-4C02-891B-9F1306EA938E}">
      <dgm:prSet/>
      <dgm:spPr/>
      <dgm:t>
        <a:bodyPr/>
        <a:lstStyle/>
        <a:p>
          <a:pPr rtl="0"/>
          <a:r>
            <a:rPr lang="cs-CZ"/>
            <a:t>jestliže pacient, zákonný zástupce nebo opatrovník pacienta odmítne prokázání totožnosti</a:t>
          </a:r>
        </a:p>
      </dgm:t>
    </dgm:pt>
    <dgm:pt modelId="{C685E5B8-0727-4755-8D8E-A0F2D0363771}" type="parTrans" cxnId="{221E5AA7-8507-409B-9DB4-9D539CD1602B}">
      <dgm:prSet/>
      <dgm:spPr/>
      <dgm:t>
        <a:bodyPr/>
        <a:lstStyle/>
        <a:p>
          <a:endParaRPr lang="cs-CZ"/>
        </a:p>
      </dgm:t>
    </dgm:pt>
    <dgm:pt modelId="{7099C434-892C-475F-B456-6091DF7D7A72}" type="sibTrans" cxnId="{221E5AA7-8507-409B-9DB4-9D539CD1602B}">
      <dgm:prSet/>
      <dgm:spPr/>
      <dgm:t>
        <a:bodyPr/>
        <a:lstStyle/>
        <a:p>
          <a:endParaRPr lang="cs-CZ"/>
        </a:p>
      </dgm:t>
    </dgm:pt>
    <dgm:pt modelId="{DFD60EC1-0392-4F9E-9170-34DDABFA6757}">
      <dgm:prSet/>
      <dgm:spPr/>
      <dgm:t>
        <a:bodyPr/>
        <a:lstStyle/>
        <a:p>
          <a:pPr rtl="0"/>
          <a:r>
            <a:rPr lang="cs-CZ" dirty="0"/>
            <a:t>by přijetím pacienta bylo překročeno únosné pracovní zatížení (Snížilo by to bezpečnost pacientů)</a:t>
          </a:r>
        </a:p>
      </dgm:t>
    </dgm:pt>
    <dgm:pt modelId="{A0C44823-D270-4B78-B340-D304A1CC51F8}" type="parTrans" cxnId="{3FD1E183-1F77-4B26-AC4A-5C74B7BB274A}">
      <dgm:prSet/>
      <dgm:spPr/>
      <dgm:t>
        <a:bodyPr/>
        <a:lstStyle/>
        <a:p>
          <a:endParaRPr lang="cs-CZ"/>
        </a:p>
      </dgm:t>
    </dgm:pt>
    <dgm:pt modelId="{B86B8492-5DB3-453F-8F7F-B57024ADB7FC}" type="sibTrans" cxnId="{3FD1E183-1F77-4B26-AC4A-5C74B7BB274A}">
      <dgm:prSet/>
      <dgm:spPr/>
      <dgm:t>
        <a:bodyPr/>
        <a:lstStyle/>
        <a:p>
          <a:endParaRPr lang="cs-CZ"/>
        </a:p>
      </dgm:t>
    </dgm:pt>
    <dgm:pt modelId="{B086603C-D35D-4A1A-8EB9-0D51D043E22F}">
      <dgm:prSet/>
      <dgm:spPr/>
      <dgm:t>
        <a:bodyPr/>
        <a:lstStyle/>
        <a:p>
          <a:pPr rtl="0"/>
          <a:r>
            <a:rPr lang="cs-CZ" dirty="0"/>
            <a:t>přijetí brání provozní důvody</a:t>
          </a:r>
        </a:p>
      </dgm:t>
    </dgm:pt>
    <dgm:pt modelId="{6A4B367D-AD66-4AEA-A97F-9CD1DE6D1BD4}" type="parTrans" cxnId="{1617E432-2C06-4516-A3A1-B1F5565B5E9D}">
      <dgm:prSet/>
      <dgm:spPr/>
      <dgm:t>
        <a:bodyPr/>
        <a:lstStyle/>
        <a:p>
          <a:endParaRPr lang="cs-CZ"/>
        </a:p>
      </dgm:t>
    </dgm:pt>
    <dgm:pt modelId="{86F1F1B7-C76F-473B-90BB-45BC04E28370}" type="sibTrans" cxnId="{1617E432-2C06-4516-A3A1-B1F5565B5E9D}">
      <dgm:prSet/>
      <dgm:spPr/>
      <dgm:t>
        <a:bodyPr/>
        <a:lstStyle/>
        <a:p>
          <a:endParaRPr lang="cs-CZ"/>
        </a:p>
      </dgm:t>
    </dgm:pt>
    <dgm:pt modelId="{550EC7E7-1906-483F-A7DC-232E9A1F87A3}">
      <dgm:prSet/>
      <dgm:spPr/>
      <dgm:t>
        <a:bodyPr/>
        <a:lstStyle/>
        <a:p>
          <a:pPr rtl="0"/>
          <a:r>
            <a:rPr lang="cs-CZ" dirty="0"/>
            <a:t>není pojištěncem zdravotní pojišťovny, se kterou má poskytovatel uzavřenu smlouvu </a:t>
          </a:r>
        </a:p>
      </dgm:t>
    </dgm:pt>
    <dgm:pt modelId="{6B1B94CC-5B24-4696-ACB1-5102852D7A69}" type="parTrans" cxnId="{D4A610F9-7C4D-4130-A759-BBEECAAEA764}">
      <dgm:prSet/>
      <dgm:spPr/>
      <dgm:t>
        <a:bodyPr/>
        <a:lstStyle/>
        <a:p>
          <a:endParaRPr lang="cs-CZ"/>
        </a:p>
      </dgm:t>
    </dgm:pt>
    <dgm:pt modelId="{FA47E594-EC16-45DE-8A77-A490568886EC}" type="sibTrans" cxnId="{D4A610F9-7C4D-4130-A759-BBEECAAEA764}">
      <dgm:prSet/>
      <dgm:spPr/>
      <dgm:t>
        <a:bodyPr/>
        <a:lstStyle/>
        <a:p>
          <a:endParaRPr lang="cs-CZ"/>
        </a:p>
      </dgm:t>
    </dgm:pt>
    <dgm:pt modelId="{54EC24F4-A65C-4304-ACCD-4B13AF2B454C}">
      <dgm:prSet/>
      <dgm:spPr/>
      <dgm:t>
        <a:bodyPr/>
        <a:lstStyle/>
        <a:p>
          <a:pPr rtl="0"/>
          <a:r>
            <a:rPr lang="cs-CZ" dirty="0"/>
            <a:t>Cizinci z EÚ mají zvláštní úpravu</a:t>
          </a:r>
        </a:p>
      </dgm:t>
    </dgm:pt>
    <dgm:pt modelId="{7D3CC77F-A1EB-4292-9661-1F9E2C8EF442}" type="parTrans" cxnId="{EFD5F6E1-E6E9-49EE-98BB-554FCD50E4FA}">
      <dgm:prSet/>
      <dgm:spPr/>
      <dgm:t>
        <a:bodyPr/>
        <a:lstStyle/>
        <a:p>
          <a:endParaRPr lang="cs-CZ"/>
        </a:p>
      </dgm:t>
    </dgm:pt>
    <dgm:pt modelId="{97D737E4-3484-4149-AC2D-5D5C61A8D9BE}" type="sibTrans" cxnId="{EFD5F6E1-E6E9-49EE-98BB-554FCD50E4FA}">
      <dgm:prSet/>
      <dgm:spPr/>
      <dgm:t>
        <a:bodyPr/>
        <a:lstStyle/>
        <a:p>
          <a:endParaRPr lang="cs-CZ"/>
        </a:p>
      </dgm:t>
    </dgm:pt>
    <dgm:pt modelId="{9A9DFF1C-FEE5-4E80-BA49-FFDA35B168AD}">
      <dgm:prSet/>
      <dgm:spPr/>
      <dgm:t>
        <a:bodyPr/>
        <a:lstStyle/>
        <a:p>
          <a:pPr rtl="0"/>
          <a:r>
            <a:rPr lang="cs-CZ" dirty="0"/>
            <a:t>Chybějící kompetence</a:t>
          </a:r>
        </a:p>
      </dgm:t>
    </dgm:pt>
    <dgm:pt modelId="{FFD425AE-FBFD-48DB-82F7-6547FE6451FE}" type="parTrans" cxnId="{A9B6BBF2-29C9-40BE-878B-2B2AD0D397FE}">
      <dgm:prSet/>
      <dgm:spPr/>
      <dgm:t>
        <a:bodyPr/>
        <a:lstStyle/>
        <a:p>
          <a:endParaRPr lang="cs-CZ"/>
        </a:p>
      </dgm:t>
    </dgm:pt>
    <dgm:pt modelId="{F45BF916-65A6-41A8-B20B-985C8484C0D7}" type="sibTrans" cxnId="{A9B6BBF2-29C9-40BE-878B-2B2AD0D397FE}">
      <dgm:prSet/>
      <dgm:spPr/>
      <dgm:t>
        <a:bodyPr/>
        <a:lstStyle/>
        <a:p>
          <a:endParaRPr lang="cs-CZ"/>
        </a:p>
      </dgm:t>
    </dgm:pt>
    <dgm:pt modelId="{A24B41C9-BADD-4D97-B09D-9697B37C222C}">
      <dgm:prSet/>
      <dgm:spPr/>
      <dgm:t>
        <a:bodyPr/>
        <a:lstStyle/>
        <a:p>
          <a:pPr rtl="0"/>
          <a:r>
            <a:rPr lang="cs-CZ" dirty="0"/>
            <a:t>Ohrožení vlastní bezpečnosti</a:t>
          </a:r>
        </a:p>
      </dgm:t>
    </dgm:pt>
    <dgm:pt modelId="{5EAE798E-34A2-4448-A58B-5F68C9063DD5}" type="parTrans" cxnId="{84D5F7D0-C9D5-4FB0-A932-58A820CD0135}">
      <dgm:prSet/>
      <dgm:spPr/>
    </dgm:pt>
    <dgm:pt modelId="{6F931668-EE5B-4243-831B-45609CC467ED}" type="sibTrans" cxnId="{84D5F7D0-C9D5-4FB0-A932-58A820CD0135}">
      <dgm:prSet/>
      <dgm:spPr/>
    </dgm:pt>
    <dgm:pt modelId="{C2604712-D49A-491F-8CF6-D36273E674E4}" type="pres">
      <dgm:prSet presAssocID="{A551AAA5-5572-4828-802F-DCE7FA1479D4}" presName="Name0" presStyleCnt="0">
        <dgm:presLayoutVars>
          <dgm:dir/>
          <dgm:animLvl val="lvl"/>
          <dgm:resizeHandles val="exact"/>
        </dgm:presLayoutVars>
      </dgm:prSet>
      <dgm:spPr/>
    </dgm:pt>
    <dgm:pt modelId="{94A173E6-2466-4661-ACD9-CB4B1C9A4DE4}" type="pres">
      <dgm:prSet presAssocID="{20F3E74B-3B38-4037-AFA1-C1CBE08A9868}" presName="composite" presStyleCnt="0"/>
      <dgm:spPr/>
    </dgm:pt>
    <dgm:pt modelId="{377EF242-2D1E-4002-AFA6-E7B6DFA5EECA}" type="pres">
      <dgm:prSet presAssocID="{20F3E74B-3B38-4037-AFA1-C1CBE08A986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D8C3CC33-1E8E-409E-BB2C-249294B309D8}" type="pres">
      <dgm:prSet presAssocID="{20F3E74B-3B38-4037-AFA1-C1CBE08A9868}" presName="desTx" presStyleLbl="alignAccFollowNode1" presStyleIdx="0" presStyleCnt="2">
        <dgm:presLayoutVars>
          <dgm:bulletEnabled val="1"/>
        </dgm:presLayoutVars>
      </dgm:prSet>
      <dgm:spPr/>
    </dgm:pt>
    <dgm:pt modelId="{582AF689-F23E-4D88-BBFA-6194DF96AEB7}" type="pres">
      <dgm:prSet presAssocID="{5775D6BE-5108-41D4-A34E-9EA23D8CFE98}" presName="space" presStyleCnt="0"/>
      <dgm:spPr/>
    </dgm:pt>
    <dgm:pt modelId="{E5CF7C9C-BF3E-4E6C-BCB7-B2657F3F81C3}" type="pres">
      <dgm:prSet presAssocID="{B49A6628-F4C8-4201-A308-03047BF0AC17}" presName="composite" presStyleCnt="0"/>
      <dgm:spPr/>
    </dgm:pt>
    <dgm:pt modelId="{9A528F8C-6803-480E-9A2D-BB107AB8A856}" type="pres">
      <dgm:prSet presAssocID="{B49A6628-F4C8-4201-A308-03047BF0AC1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706315B1-05E4-4985-8CB8-01F4FC0E5A93}" type="pres">
      <dgm:prSet presAssocID="{B49A6628-F4C8-4201-A308-03047BF0AC17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B9705F20-52C5-4382-B76F-DC7717083A22}" type="presOf" srcId="{A551AAA5-5572-4828-802F-DCE7FA1479D4}" destId="{C2604712-D49A-491F-8CF6-D36273E674E4}" srcOrd="0" destOrd="0" presId="urn:microsoft.com/office/officeart/2005/8/layout/hList1"/>
    <dgm:cxn modelId="{8B25C82C-F148-4796-8882-E495BE8EF0A1}" type="presOf" srcId="{A24B41C9-BADD-4D97-B09D-9697B37C222C}" destId="{D8C3CC33-1E8E-409E-BB2C-249294B309D8}" srcOrd="0" destOrd="2" presId="urn:microsoft.com/office/officeart/2005/8/layout/hList1"/>
    <dgm:cxn modelId="{28373831-C2AF-4AED-908B-8608FC06CA12}" type="presOf" srcId="{AEEC6279-D5F7-41AD-AB93-059D481F91B2}" destId="{D8C3CC33-1E8E-409E-BB2C-249294B309D8}" srcOrd="0" destOrd="0" presId="urn:microsoft.com/office/officeart/2005/8/layout/hList1"/>
    <dgm:cxn modelId="{1617E432-2C06-4516-A3A1-B1F5565B5E9D}" srcId="{B49A6628-F4C8-4201-A308-03047BF0AC17}" destId="{B086603C-D35D-4A1A-8EB9-0D51D043E22F}" srcOrd="2" destOrd="0" parTransId="{6A4B367D-AD66-4AEA-A97F-9CD1DE6D1BD4}" sibTransId="{86F1F1B7-C76F-473B-90BB-45BC04E28370}"/>
    <dgm:cxn modelId="{DF89B25B-45F5-467C-B0AF-E91BE955384E}" type="presOf" srcId="{550EC7E7-1906-483F-A7DC-232E9A1F87A3}" destId="{706315B1-05E4-4985-8CB8-01F4FC0E5A93}" srcOrd="0" destOrd="3" presId="urn:microsoft.com/office/officeart/2005/8/layout/hList1"/>
    <dgm:cxn modelId="{C9472769-86E8-456C-8168-F9B5BBC982F9}" type="presOf" srcId="{9A9DFF1C-FEE5-4E80-BA49-FFDA35B168AD}" destId="{D8C3CC33-1E8E-409E-BB2C-249294B309D8}" srcOrd="0" destOrd="1" presId="urn:microsoft.com/office/officeart/2005/8/layout/hList1"/>
    <dgm:cxn modelId="{FA5E9D6C-C812-4EDB-B206-999500B20FE9}" srcId="{A551AAA5-5572-4828-802F-DCE7FA1479D4}" destId="{B49A6628-F4C8-4201-A308-03047BF0AC17}" srcOrd="1" destOrd="0" parTransId="{249C27BA-E13A-4195-9CFD-0BCEFEEDED4A}" sibTransId="{CB68B830-3112-4F53-BDA5-C47ABDEBADF1}"/>
    <dgm:cxn modelId="{F114697D-CDA4-4FF0-879C-3A8410031D4D}" type="presOf" srcId="{B086603C-D35D-4A1A-8EB9-0D51D043E22F}" destId="{706315B1-05E4-4985-8CB8-01F4FC0E5A93}" srcOrd="0" destOrd="2" presId="urn:microsoft.com/office/officeart/2005/8/layout/hList1"/>
    <dgm:cxn modelId="{3FD1E183-1F77-4B26-AC4A-5C74B7BB274A}" srcId="{B49A6628-F4C8-4201-A308-03047BF0AC17}" destId="{DFD60EC1-0392-4F9E-9170-34DDABFA6757}" srcOrd="1" destOrd="0" parTransId="{A0C44823-D270-4B78-B340-D304A1CC51F8}" sibTransId="{B86B8492-5DB3-453F-8F7F-B57024ADB7FC}"/>
    <dgm:cxn modelId="{EDA881A6-D932-4A59-8CCE-788E6018226B}" type="presOf" srcId="{B49A6628-F4C8-4201-A308-03047BF0AC17}" destId="{9A528F8C-6803-480E-9A2D-BB107AB8A856}" srcOrd="0" destOrd="0" presId="urn:microsoft.com/office/officeart/2005/8/layout/hList1"/>
    <dgm:cxn modelId="{221E5AA7-8507-409B-9DB4-9D539CD1602B}" srcId="{B49A6628-F4C8-4201-A308-03047BF0AC17}" destId="{E79CBFE2-D209-4C02-891B-9F1306EA938E}" srcOrd="0" destOrd="0" parTransId="{C685E5B8-0727-4755-8D8E-A0F2D0363771}" sibTransId="{7099C434-892C-475F-B456-6091DF7D7A72}"/>
    <dgm:cxn modelId="{EFED1FAA-7D78-4DCD-9CFD-8658C9CB981C}" type="presOf" srcId="{E79CBFE2-D209-4C02-891B-9F1306EA938E}" destId="{706315B1-05E4-4985-8CB8-01F4FC0E5A93}" srcOrd="0" destOrd="0" presId="urn:microsoft.com/office/officeart/2005/8/layout/hList1"/>
    <dgm:cxn modelId="{326EF0AC-9FE2-4A8D-9924-8ECD82DAAD0B}" type="presOf" srcId="{54EC24F4-A65C-4304-ACCD-4B13AF2B454C}" destId="{706315B1-05E4-4985-8CB8-01F4FC0E5A93}" srcOrd="0" destOrd="4" presId="urn:microsoft.com/office/officeart/2005/8/layout/hList1"/>
    <dgm:cxn modelId="{7EB9FBC1-F296-441A-8779-9C4D9F4FEFD6}" type="presOf" srcId="{DFD60EC1-0392-4F9E-9170-34DDABFA6757}" destId="{706315B1-05E4-4985-8CB8-01F4FC0E5A93}" srcOrd="0" destOrd="1" presId="urn:microsoft.com/office/officeart/2005/8/layout/hList1"/>
    <dgm:cxn modelId="{84D5F7D0-C9D5-4FB0-A932-58A820CD0135}" srcId="{20F3E74B-3B38-4037-AFA1-C1CBE08A9868}" destId="{A24B41C9-BADD-4D97-B09D-9697B37C222C}" srcOrd="2" destOrd="0" parTransId="{5EAE798E-34A2-4448-A58B-5F68C9063DD5}" sibTransId="{6F931668-EE5B-4243-831B-45609CC467ED}"/>
    <dgm:cxn modelId="{EFD5F6E1-E6E9-49EE-98BB-554FCD50E4FA}" srcId="{550EC7E7-1906-483F-A7DC-232E9A1F87A3}" destId="{54EC24F4-A65C-4304-ACCD-4B13AF2B454C}" srcOrd="0" destOrd="0" parTransId="{7D3CC77F-A1EB-4292-9661-1F9E2C8EF442}" sibTransId="{97D737E4-3484-4149-AC2D-5D5C61A8D9BE}"/>
    <dgm:cxn modelId="{9187A7E7-FE29-4985-B310-F171E2063946}" type="presOf" srcId="{20F3E74B-3B38-4037-AFA1-C1CBE08A9868}" destId="{377EF242-2D1E-4002-AFA6-E7B6DFA5EECA}" srcOrd="0" destOrd="0" presId="urn:microsoft.com/office/officeart/2005/8/layout/hList1"/>
    <dgm:cxn modelId="{A9B6BBF2-29C9-40BE-878B-2B2AD0D397FE}" srcId="{20F3E74B-3B38-4037-AFA1-C1CBE08A9868}" destId="{9A9DFF1C-FEE5-4E80-BA49-FFDA35B168AD}" srcOrd="1" destOrd="0" parTransId="{FFD425AE-FBFD-48DB-82F7-6547FE6451FE}" sibTransId="{F45BF916-65A6-41A8-B20B-985C8484C0D7}"/>
    <dgm:cxn modelId="{C79786F5-74B9-41C1-8330-3D46FBD723A3}" srcId="{A551AAA5-5572-4828-802F-DCE7FA1479D4}" destId="{20F3E74B-3B38-4037-AFA1-C1CBE08A9868}" srcOrd="0" destOrd="0" parTransId="{02D81195-3590-48C3-90F5-30CAB0997CD4}" sibTransId="{5775D6BE-5108-41D4-A34E-9EA23D8CFE98}"/>
    <dgm:cxn modelId="{D4A610F9-7C4D-4130-A759-BBEECAAEA764}" srcId="{B49A6628-F4C8-4201-A308-03047BF0AC17}" destId="{550EC7E7-1906-483F-A7DC-232E9A1F87A3}" srcOrd="3" destOrd="0" parTransId="{6B1B94CC-5B24-4696-ACB1-5102852D7A69}" sibTransId="{FA47E594-EC16-45DE-8A77-A490568886EC}"/>
    <dgm:cxn modelId="{B09D1FFA-ABAA-400B-9B79-D12B94AEDB35}" srcId="{20F3E74B-3B38-4037-AFA1-C1CBE08A9868}" destId="{AEEC6279-D5F7-41AD-AB93-059D481F91B2}" srcOrd="0" destOrd="0" parTransId="{AC23B2E7-207F-47C7-AF47-57C66DDFEE2F}" sibTransId="{6F26AB47-3C0F-47E0-A18E-8C8F77057A35}"/>
    <dgm:cxn modelId="{5F86E521-1191-4E68-BA89-597A35E187C7}" type="presParOf" srcId="{C2604712-D49A-491F-8CF6-D36273E674E4}" destId="{94A173E6-2466-4661-ACD9-CB4B1C9A4DE4}" srcOrd="0" destOrd="0" presId="urn:microsoft.com/office/officeart/2005/8/layout/hList1"/>
    <dgm:cxn modelId="{9077E2DD-EBA8-40DF-85DE-EB6343C329B7}" type="presParOf" srcId="{94A173E6-2466-4661-ACD9-CB4B1C9A4DE4}" destId="{377EF242-2D1E-4002-AFA6-E7B6DFA5EECA}" srcOrd="0" destOrd="0" presId="urn:microsoft.com/office/officeart/2005/8/layout/hList1"/>
    <dgm:cxn modelId="{78864580-9D39-4173-9517-02292CDD9C89}" type="presParOf" srcId="{94A173E6-2466-4661-ACD9-CB4B1C9A4DE4}" destId="{D8C3CC33-1E8E-409E-BB2C-249294B309D8}" srcOrd="1" destOrd="0" presId="urn:microsoft.com/office/officeart/2005/8/layout/hList1"/>
    <dgm:cxn modelId="{B998A0D3-A656-4EEB-92F0-139BB6E4C3FD}" type="presParOf" srcId="{C2604712-D49A-491F-8CF6-D36273E674E4}" destId="{582AF689-F23E-4D88-BBFA-6194DF96AEB7}" srcOrd="1" destOrd="0" presId="urn:microsoft.com/office/officeart/2005/8/layout/hList1"/>
    <dgm:cxn modelId="{FAAB8530-E0DD-4388-BBF1-2834BDE65546}" type="presParOf" srcId="{C2604712-D49A-491F-8CF6-D36273E674E4}" destId="{E5CF7C9C-BF3E-4E6C-BCB7-B2657F3F81C3}" srcOrd="2" destOrd="0" presId="urn:microsoft.com/office/officeart/2005/8/layout/hList1"/>
    <dgm:cxn modelId="{54C1D503-7FDD-405B-97F3-7CA8F7765F10}" type="presParOf" srcId="{E5CF7C9C-BF3E-4E6C-BCB7-B2657F3F81C3}" destId="{9A528F8C-6803-480E-9A2D-BB107AB8A856}" srcOrd="0" destOrd="0" presId="urn:microsoft.com/office/officeart/2005/8/layout/hList1"/>
    <dgm:cxn modelId="{49E0F21F-2D75-46D4-8299-CBB94AB60647}" type="presParOf" srcId="{E5CF7C9C-BF3E-4E6C-BCB7-B2657F3F81C3}" destId="{706315B1-05E4-4985-8CB8-01F4FC0E5A9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EAB555-7CC4-4F0A-9578-47156B579BA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ED029A14-55FC-4958-8A01-82B130491D53}">
      <dgm:prSet/>
      <dgm:spPr/>
      <dgm:t>
        <a:bodyPr/>
        <a:lstStyle/>
        <a:p>
          <a:r>
            <a:rPr lang="cs-CZ" b="0" u="sng"/>
            <a:t>každý</a:t>
          </a:r>
          <a:r>
            <a:rPr lang="cs-CZ" b="0"/>
            <a:t> má právo na ochranu zdraví</a:t>
          </a:r>
          <a:endParaRPr lang="en-US"/>
        </a:p>
      </dgm:t>
    </dgm:pt>
    <dgm:pt modelId="{97E01AC9-AB07-426E-8CF8-0412DA3CA374}" type="parTrans" cxnId="{7F64F631-E01B-415E-8D7A-A5540E087DCC}">
      <dgm:prSet/>
      <dgm:spPr/>
      <dgm:t>
        <a:bodyPr/>
        <a:lstStyle/>
        <a:p>
          <a:endParaRPr lang="en-US"/>
        </a:p>
      </dgm:t>
    </dgm:pt>
    <dgm:pt modelId="{5C4C121F-1942-4447-951F-11ABDEA73BC6}" type="sibTrans" cxnId="{7F64F631-E01B-415E-8D7A-A5540E087DCC}">
      <dgm:prSet/>
      <dgm:spPr/>
      <dgm:t>
        <a:bodyPr/>
        <a:lstStyle/>
        <a:p>
          <a:endParaRPr lang="en-US"/>
        </a:p>
      </dgm:t>
    </dgm:pt>
    <dgm:pt modelId="{755D923C-138A-4CE3-AEAC-4A6349E597FA}">
      <dgm:prSet/>
      <dgm:spPr/>
      <dgm:t>
        <a:bodyPr/>
        <a:lstStyle/>
        <a:p>
          <a:r>
            <a:rPr lang="cs-CZ" b="0" u="sng"/>
            <a:t>občané </a:t>
          </a:r>
          <a:r>
            <a:rPr lang="cs-CZ" b="0"/>
            <a:t>mají na základě veřejného pojištění právo na bezplatnou zdravotní péči a na zdravotní pomůcky za podmínek, které stanoví zákon</a:t>
          </a:r>
          <a:endParaRPr lang="en-US"/>
        </a:p>
      </dgm:t>
    </dgm:pt>
    <dgm:pt modelId="{56DFB3E5-C37C-4542-AF09-730C66B8BE20}" type="parTrans" cxnId="{23FEF890-8376-4E1D-B654-28FD95A0BDC5}">
      <dgm:prSet/>
      <dgm:spPr/>
      <dgm:t>
        <a:bodyPr/>
        <a:lstStyle/>
        <a:p>
          <a:endParaRPr lang="en-US"/>
        </a:p>
      </dgm:t>
    </dgm:pt>
    <dgm:pt modelId="{E7BBF7AB-52DE-4FCB-8DFC-107E343199BC}" type="sibTrans" cxnId="{23FEF890-8376-4E1D-B654-28FD95A0BDC5}">
      <dgm:prSet/>
      <dgm:spPr/>
      <dgm:t>
        <a:bodyPr/>
        <a:lstStyle/>
        <a:p>
          <a:endParaRPr lang="en-US"/>
        </a:p>
      </dgm:t>
    </dgm:pt>
    <dgm:pt modelId="{8A5FA194-7EE3-44FF-A312-ED6635188D93}" type="pres">
      <dgm:prSet presAssocID="{F8EAB555-7CC4-4F0A-9578-47156B579BAB}" presName="root" presStyleCnt="0">
        <dgm:presLayoutVars>
          <dgm:dir/>
          <dgm:resizeHandles val="exact"/>
        </dgm:presLayoutVars>
      </dgm:prSet>
      <dgm:spPr/>
    </dgm:pt>
    <dgm:pt modelId="{C8D9A9C5-3400-4310-B85A-CF2FDF22A3EF}" type="pres">
      <dgm:prSet presAssocID="{ED029A14-55FC-4958-8A01-82B130491D53}" presName="compNode" presStyleCnt="0"/>
      <dgm:spPr/>
    </dgm:pt>
    <dgm:pt modelId="{C2273AED-6E11-4E32-A642-0C53A8EE7E0C}" type="pres">
      <dgm:prSet presAssocID="{ED029A14-55FC-4958-8A01-82B130491D53}" presName="bgRect" presStyleLbl="bgShp" presStyleIdx="0" presStyleCnt="2"/>
      <dgm:spPr/>
    </dgm:pt>
    <dgm:pt modelId="{7F37DC48-9878-48A8-91C6-2CAFCEFF09AC}" type="pres">
      <dgm:prSet presAssocID="{ED029A14-55FC-4958-8A01-82B130491D5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pina lidí"/>
        </a:ext>
      </dgm:extLst>
    </dgm:pt>
    <dgm:pt modelId="{73E4E6B5-2917-4697-98DA-CF43B46BB201}" type="pres">
      <dgm:prSet presAssocID="{ED029A14-55FC-4958-8A01-82B130491D53}" presName="spaceRect" presStyleCnt="0"/>
      <dgm:spPr/>
    </dgm:pt>
    <dgm:pt modelId="{4514940E-6129-478C-85BF-86474BFC6C21}" type="pres">
      <dgm:prSet presAssocID="{ED029A14-55FC-4958-8A01-82B130491D53}" presName="parTx" presStyleLbl="revTx" presStyleIdx="0" presStyleCnt="2">
        <dgm:presLayoutVars>
          <dgm:chMax val="0"/>
          <dgm:chPref val="0"/>
        </dgm:presLayoutVars>
      </dgm:prSet>
      <dgm:spPr/>
    </dgm:pt>
    <dgm:pt modelId="{9827648E-48CE-4916-ACAE-D330974196C1}" type="pres">
      <dgm:prSet presAssocID="{5C4C121F-1942-4447-951F-11ABDEA73BC6}" presName="sibTrans" presStyleCnt="0"/>
      <dgm:spPr/>
    </dgm:pt>
    <dgm:pt modelId="{B2784A28-3FF9-4F46-8815-48613E893972}" type="pres">
      <dgm:prSet presAssocID="{755D923C-138A-4CE3-AEAC-4A6349E597FA}" presName="compNode" presStyleCnt="0"/>
      <dgm:spPr/>
    </dgm:pt>
    <dgm:pt modelId="{5AE108D2-FC32-4918-82B6-940EA739C021}" type="pres">
      <dgm:prSet presAssocID="{755D923C-138A-4CE3-AEAC-4A6349E597FA}" presName="bgRect" presStyleLbl="bgShp" presStyleIdx="1" presStyleCnt="2"/>
      <dgm:spPr/>
    </dgm:pt>
    <dgm:pt modelId="{316016F0-CBE2-49AA-B046-9CEFB6C80CBC}" type="pres">
      <dgm:prSet presAssocID="{755D923C-138A-4CE3-AEAC-4A6349E597F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21F566D3-C5C8-41D4-8052-657F39DA5F8A}" type="pres">
      <dgm:prSet presAssocID="{755D923C-138A-4CE3-AEAC-4A6349E597FA}" presName="spaceRect" presStyleCnt="0"/>
      <dgm:spPr/>
    </dgm:pt>
    <dgm:pt modelId="{7D62CEC3-3BCA-40DA-88EC-750599A312B5}" type="pres">
      <dgm:prSet presAssocID="{755D923C-138A-4CE3-AEAC-4A6349E597F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ADA37428-E7B6-4CA6-A48E-5387FBC10EB0}" type="presOf" srcId="{755D923C-138A-4CE3-AEAC-4A6349E597FA}" destId="{7D62CEC3-3BCA-40DA-88EC-750599A312B5}" srcOrd="0" destOrd="0" presId="urn:microsoft.com/office/officeart/2018/2/layout/IconVerticalSolidList"/>
    <dgm:cxn modelId="{7F64F631-E01B-415E-8D7A-A5540E087DCC}" srcId="{F8EAB555-7CC4-4F0A-9578-47156B579BAB}" destId="{ED029A14-55FC-4958-8A01-82B130491D53}" srcOrd="0" destOrd="0" parTransId="{97E01AC9-AB07-426E-8CF8-0412DA3CA374}" sibTransId="{5C4C121F-1942-4447-951F-11ABDEA73BC6}"/>
    <dgm:cxn modelId="{6378FC5F-A363-4248-AAB1-C67013832E01}" type="presOf" srcId="{F8EAB555-7CC4-4F0A-9578-47156B579BAB}" destId="{8A5FA194-7EE3-44FF-A312-ED6635188D93}" srcOrd="0" destOrd="0" presId="urn:microsoft.com/office/officeart/2018/2/layout/IconVerticalSolidList"/>
    <dgm:cxn modelId="{23FEF890-8376-4E1D-B654-28FD95A0BDC5}" srcId="{F8EAB555-7CC4-4F0A-9578-47156B579BAB}" destId="{755D923C-138A-4CE3-AEAC-4A6349E597FA}" srcOrd="1" destOrd="0" parTransId="{56DFB3E5-C37C-4542-AF09-730C66B8BE20}" sibTransId="{E7BBF7AB-52DE-4FCB-8DFC-107E343199BC}"/>
    <dgm:cxn modelId="{D52E84B0-D99C-4E71-91E0-446A34958F8F}" type="presOf" srcId="{ED029A14-55FC-4958-8A01-82B130491D53}" destId="{4514940E-6129-478C-85BF-86474BFC6C21}" srcOrd="0" destOrd="0" presId="urn:microsoft.com/office/officeart/2018/2/layout/IconVerticalSolidList"/>
    <dgm:cxn modelId="{0542BA5E-47F3-4FB2-A890-DCF7DDFEBD18}" type="presParOf" srcId="{8A5FA194-7EE3-44FF-A312-ED6635188D93}" destId="{C8D9A9C5-3400-4310-B85A-CF2FDF22A3EF}" srcOrd="0" destOrd="0" presId="urn:microsoft.com/office/officeart/2018/2/layout/IconVerticalSolidList"/>
    <dgm:cxn modelId="{C17C4C4E-4D27-4B63-B494-7601A42447B9}" type="presParOf" srcId="{C8D9A9C5-3400-4310-B85A-CF2FDF22A3EF}" destId="{C2273AED-6E11-4E32-A642-0C53A8EE7E0C}" srcOrd="0" destOrd="0" presId="urn:microsoft.com/office/officeart/2018/2/layout/IconVerticalSolidList"/>
    <dgm:cxn modelId="{EB22B75D-6C0F-426A-BFA8-CA1D1111657F}" type="presParOf" srcId="{C8D9A9C5-3400-4310-B85A-CF2FDF22A3EF}" destId="{7F37DC48-9878-48A8-91C6-2CAFCEFF09AC}" srcOrd="1" destOrd="0" presId="urn:microsoft.com/office/officeart/2018/2/layout/IconVerticalSolidList"/>
    <dgm:cxn modelId="{C545D8F4-3F5D-4A8E-9FA2-16A9AAD9B3F0}" type="presParOf" srcId="{C8D9A9C5-3400-4310-B85A-CF2FDF22A3EF}" destId="{73E4E6B5-2917-4697-98DA-CF43B46BB201}" srcOrd="2" destOrd="0" presId="urn:microsoft.com/office/officeart/2018/2/layout/IconVerticalSolidList"/>
    <dgm:cxn modelId="{812739FD-2CCB-437D-8CD6-3E130FC2F9D0}" type="presParOf" srcId="{C8D9A9C5-3400-4310-B85A-CF2FDF22A3EF}" destId="{4514940E-6129-478C-85BF-86474BFC6C21}" srcOrd="3" destOrd="0" presId="urn:microsoft.com/office/officeart/2018/2/layout/IconVerticalSolidList"/>
    <dgm:cxn modelId="{B43D5F99-33FC-4235-B456-4E9E4993D24B}" type="presParOf" srcId="{8A5FA194-7EE3-44FF-A312-ED6635188D93}" destId="{9827648E-48CE-4916-ACAE-D330974196C1}" srcOrd="1" destOrd="0" presId="urn:microsoft.com/office/officeart/2018/2/layout/IconVerticalSolidList"/>
    <dgm:cxn modelId="{9C6C763D-0949-4A2E-88C1-275385C9D5ED}" type="presParOf" srcId="{8A5FA194-7EE3-44FF-A312-ED6635188D93}" destId="{B2784A28-3FF9-4F46-8815-48613E893972}" srcOrd="2" destOrd="0" presId="urn:microsoft.com/office/officeart/2018/2/layout/IconVerticalSolidList"/>
    <dgm:cxn modelId="{F76ED95F-5309-41F1-92C1-91086C76E386}" type="presParOf" srcId="{B2784A28-3FF9-4F46-8815-48613E893972}" destId="{5AE108D2-FC32-4918-82B6-940EA739C021}" srcOrd="0" destOrd="0" presId="urn:microsoft.com/office/officeart/2018/2/layout/IconVerticalSolidList"/>
    <dgm:cxn modelId="{A4ECDE4B-0A05-40E8-B230-82DB3C583A71}" type="presParOf" srcId="{B2784A28-3FF9-4F46-8815-48613E893972}" destId="{316016F0-CBE2-49AA-B046-9CEFB6C80CBC}" srcOrd="1" destOrd="0" presId="urn:microsoft.com/office/officeart/2018/2/layout/IconVerticalSolidList"/>
    <dgm:cxn modelId="{1639F97B-9731-4D4E-ADE3-8315B562D9D6}" type="presParOf" srcId="{B2784A28-3FF9-4F46-8815-48613E893972}" destId="{21F566D3-C5C8-41D4-8052-657F39DA5F8A}" srcOrd="2" destOrd="0" presId="urn:microsoft.com/office/officeart/2018/2/layout/IconVerticalSolidList"/>
    <dgm:cxn modelId="{4D51C40F-61E7-4635-A3BE-166B4654F0E6}" type="presParOf" srcId="{B2784A28-3FF9-4F46-8815-48613E893972}" destId="{7D62CEC3-3BCA-40DA-88EC-750599A312B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6ED8AD84-F51E-40D0-B16C-F2ABBC06F236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4F876C38-E918-4D92-969D-51A65C6EFAA8}">
      <dgm:prSet/>
      <dgm:spPr/>
      <dgm:t>
        <a:bodyPr/>
        <a:lstStyle/>
        <a:p>
          <a:r>
            <a:rPr lang="cs-CZ"/>
            <a:t>Ukončení péče</a:t>
          </a:r>
        </a:p>
      </dgm:t>
    </dgm:pt>
    <dgm:pt modelId="{E45C8D85-0784-4495-8872-A0C4308D0BD1}" type="parTrans" cxnId="{FC57FF85-E156-4818-8DBA-F1004BBA9A45}">
      <dgm:prSet/>
      <dgm:spPr/>
      <dgm:t>
        <a:bodyPr/>
        <a:lstStyle/>
        <a:p>
          <a:endParaRPr lang="cs-CZ"/>
        </a:p>
      </dgm:t>
    </dgm:pt>
    <dgm:pt modelId="{2A53B574-57AE-4879-9E17-5B686EC8B2AB}" type="sibTrans" cxnId="{FC57FF85-E156-4818-8DBA-F1004BBA9A45}">
      <dgm:prSet/>
      <dgm:spPr/>
      <dgm:t>
        <a:bodyPr/>
        <a:lstStyle/>
        <a:p>
          <a:endParaRPr lang="cs-CZ"/>
        </a:p>
      </dgm:t>
    </dgm:pt>
    <dgm:pt modelId="{446049BC-CA71-43C4-853F-808B852176C1}">
      <dgm:prSet/>
      <dgm:spPr/>
      <dgm:t>
        <a:bodyPr/>
        <a:lstStyle/>
        <a:p>
          <a:r>
            <a:rPr lang="cs-CZ" dirty="0"/>
            <a:t>prokazatelně předá pacienta s jeho souhlasem do péče jiného poskytovatele,</a:t>
          </a:r>
        </a:p>
      </dgm:t>
    </dgm:pt>
    <dgm:pt modelId="{8D915084-7B6B-4C3B-9D3C-4C8C53196C4E}" type="parTrans" cxnId="{2722AB4A-9A00-4DCE-A441-90606BD9EA6C}">
      <dgm:prSet/>
      <dgm:spPr/>
      <dgm:t>
        <a:bodyPr/>
        <a:lstStyle/>
        <a:p>
          <a:endParaRPr lang="cs-CZ"/>
        </a:p>
      </dgm:t>
    </dgm:pt>
    <dgm:pt modelId="{83429585-EDB8-4562-9A46-75AE139DD17C}" type="sibTrans" cxnId="{2722AB4A-9A00-4DCE-A441-90606BD9EA6C}">
      <dgm:prSet/>
      <dgm:spPr/>
      <dgm:t>
        <a:bodyPr/>
        <a:lstStyle/>
        <a:p>
          <a:endParaRPr lang="cs-CZ"/>
        </a:p>
      </dgm:t>
    </dgm:pt>
    <dgm:pt modelId="{DF68ED7E-A540-437C-8F3A-1145FF01945E}">
      <dgm:prSet/>
      <dgm:spPr/>
      <dgm:t>
        <a:bodyPr/>
        <a:lstStyle/>
        <a:p>
          <a:r>
            <a:rPr lang="cs-CZ"/>
            <a:t>pominou důvody pro poskytování zdravotních služeb; </a:t>
          </a:r>
        </a:p>
      </dgm:t>
    </dgm:pt>
    <dgm:pt modelId="{E04B6C17-1742-4044-B849-DB73A4C1285B}" type="parTrans" cxnId="{46472184-FBFF-4AC1-978F-780CDD51FC31}">
      <dgm:prSet/>
      <dgm:spPr/>
      <dgm:t>
        <a:bodyPr/>
        <a:lstStyle/>
        <a:p>
          <a:endParaRPr lang="cs-CZ"/>
        </a:p>
      </dgm:t>
    </dgm:pt>
    <dgm:pt modelId="{6973826A-B8F9-4FEB-B514-920A86F7BB5F}" type="sibTrans" cxnId="{46472184-FBFF-4AC1-978F-780CDD51FC31}">
      <dgm:prSet/>
      <dgm:spPr/>
      <dgm:t>
        <a:bodyPr/>
        <a:lstStyle/>
        <a:p>
          <a:endParaRPr lang="cs-CZ"/>
        </a:p>
      </dgm:t>
    </dgm:pt>
    <dgm:pt modelId="{98533A3E-9DF2-42A2-8FA0-63675A56DB5F}">
      <dgm:prSet/>
      <dgm:spPr/>
      <dgm:t>
        <a:bodyPr/>
        <a:lstStyle/>
        <a:p>
          <a:r>
            <a:rPr lang="cs-CZ"/>
            <a:t>pacient vysloví nesouhlas s poskytováním veškerých zdravotních služeb,</a:t>
          </a:r>
        </a:p>
      </dgm:t>
    </dgm:pt>
    <dgm:pt modelId="{FC6F7944-01F4-4443-8DA9-E7127C5797D0}" type="parTrans" cxnId="{7B76E9DE-CB6E-46D5-93A4-843453CE8D10}">
      <dgm:prSet/>
      <dgm:spPr/>
      <dgm:t>
        <a:bodyPr/>
        <a:lstStyle/>
        <a:p>
          <a:endParaRPr lang="cs-CZ"/>
        </a:p>
      </dgm:t>
    </dgm:pt>
    <dgm:pt modelId="{4B4D57CF-182E-4095-99EF-31C5699321E2}" type="sibTrans" cxnId="{7B76E9DE-CB6E-46D5-93A4-843453CE8D10}">
      <dgm:prSet/>
      <dgm:spPr/>
      <dgm:t>
        <a:bodyPr/>
        <a:lstStyle/>
        <a:p>
          <a:endParaRPr lang="cs-CZ"/>
        </a:p>
      </dgm:t>
    </dgm:pt>
    <dgm:pt modelId="{972C5187-AE41-46A1-AA1A-1B7E29DBBE9D}">
      <dgm:prSet/>
      <dgm:spPr/>
      <dgm:t>
        <a:bodyPr/>
        <a:lstStyle/>
        <a:p>
          <a:r>
            <a:rPr lang="cs-CZ"/>
            <a:t>pacient závažným způsobem omezuje práva ostatních pacientů, </a:t>
          </a:r>
        </a:p>
      </dgm:t>
    </dgm:pt>
    <dgm:pt modelId="{3B4A5892-0B0F-4062-8E65-50A945D82F06}" type="parTrans" cxnId="{1EB111E3-7A70-45EB-B470-CDEB653AF013}">
      <dgm:prSet/>
      <dgm:spPr/>
      <dgm:t>
        <a:bodyPr/>
        <a:lstStyle/>
        <a:p>
          <a:endParaRPr lang="cs-CZ"/>
        </a:p>
      </dgm:t>
    </dgm:pt>
    <dgm:pt modelId="{E41BFE2B-46A8-4480-8CDB-C7409AF7A4A5}" type="sibTrans" cxnId="{1EB111E3-7A70-45EB-B470-CDEB653AF013}">
      <dgm:prSet/>
      <dgm:spPr/>
      <dgm:t>
        <a:bodyPr/>
        <a:lstStyle/>
        <a:p>
          <a:endParaRPr lang="cs-CZ"/>
        </a:p>
      </dgm:t>
    </dgm:pt>
    <dgm:pt modelId="{1BA5D91F-735B-45AC-9F75-F900503B728D}">
      <dgm:prSet/>
      <dgm:spPr/>
      <dgm:t>
        <a:bodyPr/>
        <a:lstStyle/>
        <a:p>
          <a:r>
            <a:rPr lang="cs-CZ"/>
            <a:t>úmyslně a soustavně nedodržuje navržený individuální léčebný postup, </a:t>
          </a:r>
        </a:p>
      </dgm:t>
    </dgm:pt>
    <dgm:pt modelId="{CE5A5078-397F-4A7D-A390-DFABAC0CDBC8}" type="parTrans" cxnId="{AEC9C7C6-6FA5-43AB-8822-A9571EE2F165}">
      <dgm:prSet/>
      <dgm:spPr/>
      <dgm:t>
        <a:bodyPr/>
        <a:lstStyle/>
        <a:p>
          <a:endParaRPr lang="cs-CZ"/>
        </a:p>
      </dgm:t>
    </dgm:pt>
    <dgm:pt modelId="{7AC46A07-7DC2-42D2-B854-4205AD1AE440}" type="sibTrans" cxnId="{AEC9C7C6-6FA5-43AB-8822-A9571EE2F165}">
      <dgm:prSet/>
      <dgm:spPr/>
      <dgm:t>
        <a:bodyPr/>
        <a:lstStyle/>
        <a:p>
          <a:endParaRPr lang="cs-CZ"/>
        </a:p>
      </dgm:t>
    </dgm:pt>
    <dgm:pt modelId="{E344ED4C-C57C-47BF-86A0-4665D3A2886D}">
      <dgm:prSet/>
      <dgm:spPr/>
      <dgm:t>
        <a:bodyPr/>
        <a:lstStyle/>
        <a:p>
          <a:r>
            <a:rPr lang="cs-CZ"/>
            <a:t>neřídí vnitřním řádem</a:t>
          </a:r>
        </a:p>
      </dgm:t>
    </dgm:pt>
    <dgm:pt modelId="{576AA90C-D426-4D41-8C55-4C167991F9D0}" type="parTrans" cxnId="{B6AA850C-4ECD-4E78-8CA7-F928FE425517}">
      <dgm:prSet/>
      <dgm:spPr/>
      <dgm:t>
        <a:bodyPr/>
        <a:lstStyle/>
        <a:p>
          <a:endParaRPr lang="cs-CZ"/>
        </a:p>
      </dgm:t>
    </dgm:pt>
    <dgm:pt modelId="{BA7279E9-BE0B-41D6-B4E9-DBD81AF82572}" type="sibTrans" cxnId="{B6AA850C-4ECD-4E78-8CA7-F928FE425517}">
      <dgm:prSet/>
      <dgm:spPr/>
      <dgm:t>
        <a:bodyPr/>
        <a:lstStyle/>
        <a:p>
          <a:endParaRPr lang="cs-CZ"/>
        </a:p>
      </dgm:t>
    </dgm:pt>
    <dgm:pt modelId="{E4FB79EA-E5BD-4F60-91A1-D6FFA81FF8B7}">
      <dgm:prSet/>
      <dgm:spPr/>
      <dgm:t>
        <a:bodyPr/>
        <a:lstStyle/>
        <a:p>
          <a:r>
            <a:rPr lang="cs-CZ"/>
            <a:t>přestal poskytovat součinnost nezbytnou pro další poskytování zdravotních služeb; </a:t>
          </a:r>
        </a:p>
      </dgm:t>
    </dgm:pt>
    <dgm:pt modelId="{8277E6B8-3332-4561-8BF9-29F1AF64914D}" type="parTrans" cxnId="{B6A6916E-6E89-41B4-9CC9-EF03D3E4C272}">
      <dgm:prSet/>
      <dgm:spPr/>
      <dgm:t>
        <a:bodyPr/>
        <a:lstStyle/>
        <a:p>
          <a:endParaRPr lang="cs-CZ"/>
        </a:p>
      </dgm:t>
    </dgm:pt>
    <dgm:pt modelId="{C7A42690-F0EB-49E9-9DAA-8167766DA46D}" type="sibTrans" cxnId="{B6A6916E-6E89-41B4-9CC9-EF03D3E4C272}">
      <dgm:prSet/>
      <dgm:spPr/>
      <dgm:t>
        <a:bodyPr/>
        <a:lstStyle/>
        <a:p>
          <a:endParaRPr lang="cs-CZ"/>
        </a:p>
      </dgm:t>
    </dgm:pt>
    <dgm:pt modelId="{8087082C-2E6A-4AA5-8F55-B4FA83446564}" type="pres">
      <dgm:prSet presAssocID="{6ED8AD84-F51E-40D0-B16C-F2ABBC06F236}" presName="Name0" presStyleCnt="0">
        <dgm:presLayoutVars>
          <dgm:dir/>
          <dgm:animLvl val="lvl"/>
          <dgm:resizeHandles val="exact"/>
        </dgm:presLayoutVars>
      </dgm:prSet>
      <dgm:spPr/>
    </dgm:pt>
    <dgm:pt modelId="{5E5FCF88-2E7E-4B20-8DF4-FB167904656A}" type="pres">
      <dgm:prSet presAssocID="{4F876C38-E918-4D92-969D-51A65C6EFAA8}" presName="linNode" presStyleCnt="0"/>
      <dgm:spPr/>
    </dgm:pt>
    <dgm:pt modelId="{3525EAE2-1669-4B79-BB6C-6236DA3F774D}" type="pres">
      <dgm:prSet presAssocID="{4F876C38-E918-4D92-969D-51A65C6EFAA8}" presName="parentText" presStyleLbl="node1" presStyleIdx="0" presStyleCnt="1" custScaleX="69517" custScaleY="81437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DF77EBCA-0307-4A4A-BA18-F1753CD61643}" type="pres">
      <dgm:prSet presAssocID="{4F876C38-E918-4D92-969D-51A65C6EFAA8}" presName="descendantText" presStyleLbl="alignAccFollowNode1" presStyleIdx="0" presStyleCnt="1" custScaleX="109313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2690330B-9C38-40FC-880B-931EDE97C1B1}" type="presOf" srcId="{DF68ED7E-A540-437C-8F3A-1145FF01945E}" destId="{DF77EBCA-0307-4A4A-BA18-F1753CD61643}" srcOrd="0" destOrd="1" presId="urn:microsoft.com/office/officeart/2005/8/layout/vList5"/>
    <dgm:cxn modelId="{B6AA850C-4ECD-4E78-8CA7-F928FE425517}" srcId="{4F876C38-E918-4D92-969D-51A65C6EFAA8}" destId="{E344ED4C-C57C-47BF-86A0-4665D3A2886D}" srcOrd="5" destOrd="0" parTransId="{576AA90C-D426-4D41-8C55-4C167991F9D0}" sibTransId="{BA7279E9-BE0B-41D6-B4E9-DBD81AF82572}"/>
    <dgm:cxn modelId="{95971318-FC55-4494-8018-C9ECB17EF9FB}" type="presOf" srcId="{446049BC-CA71-43C4-853F-808B852176C1}" destId="{DF77EBCA-0307-4A4A-BA18-F1753CD61643}" srcOrd="0" destOrd="0" presId="urn:microsoft.com/office/officeart/2005/8/layout/vList5"/>
    <dgm:cxn modelId="{B088C035-CFCF-4F32-B2A3-B74CFDCB56DF}" type="presOf" srcId="{E344ED4C-C57C-47BF-86A0-4665D3A2886D}" destId="{DF77EBCA-0307-4A4A-BA18-F1753CD61643}" srcOrd="0" destOrd="5" presId="urn:microsoft.com/office/officeart/2005/8/layout/vList5"/>
    <dgm:cxn modelId="{2722AB4A-9A00-4DCE-A441-90606BD9EA6C}" srcId="{4F876C38-E918-4D92-969D-51A65C6EFAA8}" destId="{446049BC-CA71-43C4-853F-808B852176C1}" srcOrd="0" destOrd="0" parTransId="{8D915084-7B6B-4C3B-9D3C-4C8C53196C4E}" sibTransId="{83429585-EDB8-4562-9A46-75AE139DD17C}"/>
    <dgm:cxn modelId="{1E6AF16A-1598-48EA-AC11-F292E344FA32}" type="presOf" srcId="{E4FB79EA-E5BD-4F60-91A1-D6FFA81FF8B7}" destId="{DF77EBCA-0307-4A4A-BA18-F1753CD61643}" srcOrd="0" destOrd="6" presId="urn:microsoft.com/office/officeart/2005/8/layout/vList5"/>
    <dgm:cxn modelId="{B6A6916E-6E89-41B4-9CC9-EF03D3E4C272}" srcId="{4F876C38-E918-4D92-969D-51A65C6EFAA8}" destId="{E4FB79EA-E5BD-4F60-91A1-D6FFA81FF8B7}" srcOrd="6" destOrd="0" parTransId="{8277E6B8-3332-4561-8BF9-29F1AF64914D}" sibTransId="{C7A42690-F0EB-49E9-9DAA-8167766DA46D}"/>
    <dgm:cxn modelId="{659FCC6E-D527-4007-91FC-074B14CFC97B}" type="presOf" srcId="{1BA5D91F-735B-45AC-9F75-F900503B728D}" destId="{DF77EBCA-0307-4A4A-BA18-F1753CD61643}" srcOrd="0" destOrd="4" presId="urn:microsoft.com/office/officeart/2005/8/layout/vList5"/>
    <dgm:cxn modelId="{F9CECB4F-5C2A-4BDE-AB56-4F1329F9D497}" type="presOf" srcId="{6ED8AD84-F51E-40D0-B16C-F2ABBC06F236}" destId="{8087082C-2E6A-4AA5-8F55-B4FA83446564}" srcOrd="0" destOrd="0" presId="urn:microsoft.com/office/officeart/2005/8/layout/vList5"/>
    <dgm:cxn modelId="{95E35852-A6E1-4FE8-89E1-BAC6C0A78CD5}" type="presOf" srcId="{98533A3E-9DF2-42A2-8FA0-63675A56DB5F}" destId="{DF77EBCA-0307-4A4A-BA18-F1753CD61643}" srcOrd="0" destOrd="2" presId="urn:microsoft.com/office/officeart/2005/8/layout/vList5"/>
    <dgm:cxn modelId="{AEEAFB80-6594-4DF7-BC2C-300DD54A57A4}" type="presOf" srcId="{4F876C38-E918-4D92-969D-51A65C6EFAA8}" destId="{3525EAE2-1669-4B79-BB6C-6236DA3F774D}" srcOrd="0" destOrd="0" presId="urn:microsoft.com/office/officeart/2005/8/layout/vList5"/>
    <dgm:cxn modelId="{46472184-FBFF-4AC1-978F-780CDD51FC31}" srcId="{4F876C38-E918-4D92-969D-51A65C6EFAA8}" destId="{DF68ED7E-A540-437C-8F3A-1145FF01945E}" srcOrd="1" destOrd="0" parTransId="{E04B6C17-1742-4044-B849-DB73A4C1285B}" sibTransId="{6973826A-B8F9-4FEB-B514-920A86F7BB5F}"/>
    <dgm:cxn modelId="{FC57FF85-E156-4818-8DBA-F1004BBA9A45}" srcId="{6ED8AD84-F51E-40D0-B16C-F2ABBC06F236}" destId="{4F876C38-E918-4D92-969D-51A65C6EFAA8}" srcOrd="0" destOrd="0" parTransId="{E45C8D85-0784-4495-8872-A0C4308D0BD1}" sibTransId="{2A53B574-57AE-4879-9E17-5B686EC8B2AB}"/>
    <dgm:cxn modelId="{AEC9C7C6-6FA5-43AB-8822-A9571EE2F165}" srcId="{4F876C38-E918-4D92-969D-51A65C6EFAA8}" destId="{1BA5D91F-735B-45AC-9F75-F900503B728D}" srcOrd="4" destOrd="0" parTransId="{CE5A5078-397F-4A7D-A390-DFABAC0CDBC8}" sibTransId="{7AC46A07-7DC2-42D2-B854-4205AD1AE440}"/>
    <dgm:cxn modelId="{EA86FAD5-4909-4152-ADCA-B680A498265B}" type="presOf" srcId="{972C5187-AE41-46A1-AA1A-1B7E29DBBE9D}" destId="{DF77EBCA-0307-4A4A-BA18-F1753CD61643}" srcOrd="0" destOrd="3" presId="urn:microsoft.com/office/officeart/2005/8/layout/vList5"/>
    <dgm:cxn modelId="{7B76E9DE-CB6E-46D5-93A4-843453CE8D10}" srcId="{4F876C38-E918-4D92-969D-51A65C6EFAA8}" destId="{98533A3E-9DF2-42A2-8FA0-63675A56DB5F}" srcOrd="2" destOrd="0" parTransId="{FC6F7944-01F4-4443-8DA9-E7127C5797D0}" sibTransId="{4B4D57CF-182E-4095-99EF-31C5699321E2}"/>
    <dgm:cxn modelId="{1EB111E3-7A70-45EB-B470-CDEB653AF013}" srcId="{4F876C38-E918-4D92-969D-51A65C6EFAA8}" destId="{972C5187-AE41-46A1-AA1A-1B7E29DBBE9D}" srcOrd="3" destOrd="0" parTransId="{3B4A5892-0B0F-4062-8E65-50A945D82F06}" sibTransId="{E41BFE2B-46A8-4480-8CDB-C7409AF7A4A5}"/>
    <dgm:cxn modelId="{1016EF25-4606-486A-9DBD-8EBD43FC40A3}" type="presParOf" srcId="{8087082C-2E6A-4AA5-8F55-B4FA83446564}" destId="{5E5FCF88-2E7E-4B20-8DF4-FB167904656A}" srcOrd="0" destOrd="0" presId="urn:microsoft.com/office/officeart/2005/8/layout/vList5"/>
    <dgm:cxn modelId="{80799560-F321-4EDE-BC6A-598EE6CDD280}" type="presParOf" srcId="{5E5FCF88-2E7E-4B20-8DF4-FB167904656A}" destId="{3525EAE2-1669-4B79-BB6C-6236DA3F774D}" srcOrd="0" destOrd="0" presId="urn:microsoft.com/office/officeart/2005/8/layout/vList5"/>
    <dgm:cxn modelId="{043E0C3E-B9F1-4D50-8E69-22B315880987}" type="presParOf" srcId="{5E5FCF88-2E7E-4B20-8DF4-FB167904656A}" destId="{DF77EBCA-0307-4A4A-BA18-F1753CD6164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0C96A2-C2A5-466A-A946-DF99A1ADC51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8B39148-34C1-4228-ABBE-EA94F802E6DB}">
      <dgm:prSet/>
      <dgm:spPr/>
      <dgm:t>
        <a:bodyPr/>
        <a:lstStyle/>
        <a:p>
          <a:pPr rtl="0"/>
          <a:r>
            <a:rPr lang="cs-CZ" dirty="0"/>
            <a:t>konzultační služby, jejichž účelem je posouzení individuálního léčebného postupu,</a:t>
          </a:r>
        </a:p>
      </dgm:t>
    </dgm:pt>
    <dgm:pt modelId="{A22DD25D-2352-45BF-8FB3-9A8F119CA5BB}" type="parTrans" cxnId="{274F8DD1-C3FC-4DAC-BC2A-387A61458FE6}">
      <dgm:prSet/>
      <dgm:spPr/>
      <dgm:t>
        <a:bodyPr/>
        <a:lstStyle/>
        <a:p>
          <a:endParaRPr lang="cs-CZ"/>
        </a:p>
      </dgm:t>
    </dgm:pt>
    <dgm:pt modelId="{65DAA61C-636A-4D1F-87BD-58F9572B4192}" type="sibTrans" cxnId="{274F8DD1-C3FC-4DAC-BC2A-387A61458FE6}">
      <dgm:prSet/>
      <dgm:spPr/>
      <dgm:t>
        <a:bodyPr/>
        <a:lstStyle/>
        <a:p>
          <a:endParaRPr lang="cs-CZ"/>
        </a:p>
      </dgm:t>
    </dgm:pt>
    <dgm:pt modelId="{E8C56441-108D-4017-8813-3B2F802D286F}">
      <dgm:prSet/>
      <dgm:spPr/>
      <dgm:t>
        <a:bodyPr/>
        <a:lstStyle/>
        <a:p>
          <a:pPr rtl="0"/>
          <a:r>
            <a:rPr lang="cs-CZ" dirty="0"/>
            <a:t>další konzultace podporující rozhodování pacienta</a:t>
          </a:r>
        </a:p>
      </dgm:t>
    </dgm:pt>
    <dgm:pt modelId="{C9405F82-F516-478D-9E52-5BFF11159757}" type="parTrans" cxnId="{D351AC46-680B-472D-B582-BB818535D3C9}">
      <dgm:prSet/>
      <dgm:spPr/>
      <dgm:t>
        <a:bodyPr/>
        <a:lstStyle/>
        <a:p>
          <a:endParaRPr lang="cs-CZ"/>
        </a:p>
      </dgm:t>
    </dgm:pt>
    <dgm:pt modelId="{C641A3F3-FCEE-4A7E-A5AC-4D3E712C6E6B}" type="sibTrans" cxnId="{D351AC46-680B-472D-B582-BB818535D3C9}">
      <dgm:prSet/>
      <dgm:spPr/>
      <dgm:t>
        <a:bodyPr/>
        <a:lstStyle/>
        <a:p>
          <a:endParaRPr lang="cs-CZ"/>
        </a:p>
      </dgm:t>
    </dgm:pt>
    <dgm:pt modelId="{F9C959F3-7244-4B45-93A5-F706F1146C84}">
      <dgm:prSet/>
      <dgm:spPr/>
      <dgm:t>
        <a:bodyPr/>
        <a:lstStyle/>
        <a:p>
          <a:pPr rtl="0"/>
          <a:r>
            <a:rPr lang="cs-CZ" dirty="0"/>
            <a:t>nakládání s tělem zemřelého</a:t>
          </a:r>
        </a:p>
      </dgm:t>
    </dgm:pt>
    <dgm:pt modelId="{EC5C13C5-307D-401B-A05D-238CC6FE8C25}" type="parTrans" cxnId="{8C17D3E5-4634-40A1-BD96-A7349D0D30E4}">
      <dgm:prSet/>
      <dgm:spPr/>
      <dgm:t>
        <a:bodyPr/>
        <a:lstStyle/>
        <a:p>
          <a:endParaRPr lang="cs-CZ"/>
        </a:p>
      </dgm:t>
    </dgm:pt>
    <dgm:pt modelId="{A69A0DD8-6E44-472A-8BF1-EB1EF8D095E9}" type="sibTrans" cxnId="{8C17D3E5-4634-40A1-BD96-A7349D0D30E4}">
      <dgm:prSet/>
      <dgm:spPr/>
      <dgm:t>
        <a:bodyPr/>
        <a:lstStyle/>
        <a:p>
          <a:endParaRPr lang="cs-CZ"/>
        </a:p>
      </dgm:t>
    </dgm:pt>
    <dgm:pt modelId="{E253F7F9-9AC0-43D6-A350-EDCF009A1939}">
      <dgm:prSet/>
      <dgm:spPr/>
      <dgm:t>
        <a:bodyPr/>
        <a:lstStyle/>
        <a:p>
          <a:pPr rtl="0"/>
          <a:r>
            <a:rPr lang="cs-CZ" dirty="0"/>
            <a:t>zdravotnická záchranná služba, </a:t>
          </a:r>
        </a:p>
      </dgm:t>
    </dgm:pt>
    <dgm:pt modelId="{EB25B352-449C-4885-B7F2-4B0DC1473B5A}" type="parTrans" cxnId="{AC0E7A92-AA87-4129-A09F-2CF3BB12DD84}">
      <dgm:prSet/>
      <dgm:spPr/>
      <dgm:t>
        <a:bodyPr/>
        <a:lstStyle/>
        <a:p>
          <a:endParaRPr lang="cs-CZ"/>
        </a:p>
      </dgm:t>
    </dgm:pt>
    <dgm:pt modelId="{B0DB3523-C33F-4258-BC48-B81389E38668}" type="sibTrans" cxnId="{AC0E7A92-AA87-4129-A09F-2CF3BB12DD84}">
      <dgm:prSet/>
      <dgm:spPr/>
      <dgm:t>
        <a:bodyPr/>
        <a:lstStyle/>
        <a:p>
          <a:endParaRPr lang="cs-CZ"/>
        </a:p>
      </dgm:t>
    </dgm:pt>
    <dgm:pt modelId="{28867F35-EC58-4837-B3F1-6A5D6E00F939}">
      <dgm:prSet/>
      <dgm:spPr/>
      <dgm:t>
        <a:bodyPr/>
        <a:lstStyle/>
        <a:p>
          <a:pPr rtl="0"/>
          <a:r>
            <a:rPr lang="cs-CZ" dirty="0"/>
            <a:t>zdravotnická dopravní služba, přeprava pacientů neodkladné péče,  </a:t>
          </a:r>
        </a:p>
      </dgm:t>
    </dgm:pt>
    <dgm:pt modelId="{CE866008-3896-4F12-95A4-7CF0CEE053C3}" type="parTrans" cxnId="{6E0DBC19-12EE-4002-A6F1-FE74D637DDBB}">
      <dgm:prSet/>
      <dgm:spPr/>
      <dgm:t>
        <a:bodyPr/>
        <a:lstStyle/>
        <a:p>
          <a:endParaRPr lang="cs-CZ"/>
        </a:p>
      </dgm:t>
    </dgm:pt>
    <dgm:pt modelId="{3C3182D7-52AB-4E99-AFF4-67FD45E503B7}" type="sibTrans" cxnId="{6E0DBC19-12EE-4002-A6F1-FE74D637DDBB}">
      <dgm:prSet/>
      <dgm:spPr/>
      <dgm:t>
        <a:bodyPr/>
        <a:lstStyle/>
        <a:p>
          <a:endParaRPr lang="cs-CZ"/>
        </a:p>
      </dgm:t>
    </dgm:pt>
    <dgm:pt modelId="{22F023A1-8E6B-48ED-AD1B-7F1F8A4CF7E8}">
      <dgm:prSet/>
      <dgm:spPr/>
      <dgm:t>
        <a:bodyPr/>
        <a:lstStyle/>
        <a:p>
          <a:pPr rtl="0"/>
          <a:r>
            <a:rPr lang="cs-CZ" dirty="0"/>
            <a:t>Odběrová a tkáňová zařízení</a:t>
          </a:r>
        </a:p>
      </dgm:t>
    </dgm:pt>
    <dgm:pt modelId="{59F131FD-84B8-4FD9-B7F6-12D76892F8B0}" type="parTrans" cxnId="{FEFE638A-C540-45B7-960C-B4E9123D018D}">
      <dgm:prSet/>
      <dgm:spPr/>
      <dgm:t>
        <a:bodyPr/>
        <a:lstStyle/>
        <a:p>
          <a:endParaRPr lang="cs-CZ"/>
        </a:p>
      </dgm:t>
    </dgm:pt>
    <dgm:pt modelId="{80BD21C4-5DBE-422A-B9D5-9A1DF957E47B}" type="sibTrans" cxnId="{FEFE638A-C540-45B7-960C-B4E9123D018D}">
      <dgm:prSet/>
      <dgm:spPr/>
      <dgm:t>
        <a:bodyPr/>
        <a:lstStyle/>
        <a:p>
          <a:endParaRPr lang="cs-CZ"/>
        </a:p>
      </dgm:t>
    </dgm:pt>
    <dgm:pt modelId="{8F871E1D-4BB4-4B63-89C4-4898BAD35CD8}">
      <dgm:prSet/>
      <dgm:spPr/>
      <dgm:t>
        <a:bodyPr/>
        <a:lstStyle/>
        <a:p>
          <a:pPr rtl="0"/>
          <a:r>
            <a:rPr lang="cs-CZ" dirty="0"/>
            <a:t>transfuzní služby nebo krevní banky</a:t>
          </a:r>
        </a:p>
      </dgm:t>
    </dgm:pt>
    <dgm:pt modelId="{9B12FF00-EF24-496A-9B75-EEFA03CEEBE0}" type="parTrans" cxnId="{16409150-679F-43A1-A841-9CA0EB4C1B7C}">
      <dgm:prSet/>
      <dgm:spPr/>
      <dgm:t>
        <a:bodyPr/>
        <a:lstStyle/>
        <a:p>
          <a:endParaRPr lang="cs-CZ"/>
        </a:p>
      </dgm:t>
    </dgm:pt>
    <dgm:pt modelId="{10531B74-1FB3-4BF9-929C-A76AC5DDA7D5}" type="sibTrans" cxnId="{16409150-679F-43A1-A841-9CA0EB4C1B7C}">
      <dgm:prSet/>
      <dgm:spPr/>
      <dgm:t>
        <a:bodyPr/>
        <a:lstStyle/>
        <a:p>
          <a:endParaRPr lang="cs-CZ"/>
        </a:p>
      </dgm:t>
    </dgm:pt>
    <dgm:pt modelId="{C53C2807-8309-4A3B-9FEA-09552442B5CC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dirty="0"/>
            <a:t>specifické zdravotní služby </a:t>
          </a:r>
        </a:p>
      </dgm:t>
    </dgm:pt>
    <dgm:pt modelId="{B83B22A4-0BD1-4AE4-BBD4-830CDF8134A9}" type="parTrans" cxnId="{C0550D4B-446C-4E7D-BEB0-C4134DF46021}">
      <dgm:prSet/>
      <dgm:spPr/>
      <dgm:t>
        <a:bodyPr/>
        <a:lstStyle/>
        <a:p>
          <a:endParaRPr lang="cs-CZ"/>
        </a:p>
      </dgm:t>
    </dgm:pt>
    <dgm:pt modelId="{1C3F5409-5662-46D7-9D6D-29627C72ED3B}" type="sibTrans" cxnId="{C0550D4B-446C-4E7D-BEB0-C4134DF46021}">
      <dgm:prSet/>
      <dgm:spPr/>
      <dgm:t>
        <a:bodyPr/>
        <a:lstStyle/>
        <a:p>
          <a:endParaRPr lang="cs-CZ"/>
        </a:p>
      </dgm:t>
    </dgm:pt>
    <dgm:pt modelId="{B0325A4D-1045-4C22-BA54-56ED6329CEB1}">
      <dgm:prSet/>
      <dgm:spPr/>
      <dgm:t>
        <a:bodyPr/>
        <a:lstStyle/>
        <a:p>
          <a:pPr rtl="0"/>
          <a:r>
            <a:rPr lang="cs-CZ" dirty="0"/>
            <a:t>transplantace </a:t>
          </a:r>
        </a:p>
      </dgm:t>
    </dgm:pt>
    <dgm:pt modelId="{0FB708A4-05F9-40A6-BC57-FBCFADBE95D0}" type="parTrans" cxnId="{72539F94-E788-475A-8D36-74CEEBD1D286}">
      <dgm:prSet/>
      <dgm:spPr/>
      <dgm:t>
        <a:bodyPr/>
        <a:lstStyle/>
        <a:p>
          <a:endParaRPr lang="cs-CZ"/>
        </a:p>
      </dgm:t>
    </dgm:pt>
    <dgm:pt modelId="{1E1FAAE9-AEE1-4972-8347-6DC960C849DC}" type="sibTrans" cxnId="{72539F94-E788-475A-8D36-74CEEBD1D286}">
      <dgm:prSet/>
      <dgm:spPr/>
      <dgm:t>
        <a:bodyPr/>
        <a:lstStyle/>
        <a:p>
          <a:endParaRPr lang="cs-CZ"/>
        </a:p>
      </dgm:t>
    </dgm:pt>
    <dgm:pt modelId="{DD87AC4C-C1B8-459B-A33D-67098DC2244F}">
      <dgm:prSet/>
      <dgm:spPr/>
      <dgm:t>
        <a:bodyPr/>
        <a:lstStyle/>
        <a:p>
          <a:pPr rtl="0"/>
          <a:r>
            <a:rPr lang="cs-CZ" dirty="0"/>
            <a:t>umělé přerušení těhotenství</a:t>
          </a:r>
        </a:p>
      </dgm:t>
    </dgm:pt>
    <dgm:pt modelId="{D997EBEE-9E63-4377-8056-D41014ABEBAE}" type="parTrans" cxnId="{865A4060-36A9-45DE-ACAC-F7B2B4232664}">
      <dgm:prSet/>
      <dgm:spPr/>
      <dgm:t>
        <a:bodyPr/>
        <a:lstStyle/>
        <a:p>
          <a:endParaRPr lang="cs-CZ"/>
        </a:p>
      </dgm:t>
    </dgm:pt>
    <dgm:pt modelId="{5E64F326-757B-4762-9D19-2CF7CB0BA59F}" type="sibTrans" cxnId="{865A4060-36A9-45DE-ACAC-F7B2B4232664}">
      <dgm:prSet/>
      <dgm:spPr/>
      <dgm:t>
        <a:bodyPr/>
        <a:lstStyle/>
        <a:p>
          <a:endParaRPr lang="cs-CZ"/>
        </a:p>
      </dgm:t>
    </dgm:pt>
    <dgm:pt modelId="{56E92994-48FF-40C7-B5F3-06CF6B66531F}" type="pres">
      <dgm:prSet presAssocID="{BA0C96A2-C2A5-466A-A946-DF99A1ADC518}" presName="diagram" presStyleCnt="0">
        <dgm:presLayoutVars>
          <dgm:dir/>
          <dgm:resizeHandles val="exact"/>
        </dgm:presLayoutVars>
      </dgm:prSet>
      <dgm:spPr/>
    </dgm:pt>
    <dgm:pt modelId="{98913144-F141-4C66-93C5-79BAACFB929F}" type="pres">
      <dgm:prSet presAssocID="{28B39148-34C1-4228-ABBE-EA94F802E6DB}" presName="node" presStyleLbl="node1" presStyleIdx="0" presStyleCnt="10">
        <dgm:presLayoutVars>
          <dgm:bulletEnabled val="1"/>
        </dgm:presLayoutVars>
      </dgm:prSet>
      <dgm:spPr/>
    </dgm:pt>
    <dgm:pt modelId="{B99A212B-A4B4-4A19-9AF2-43F6B2F30286}" type="pres">
      <dgm:prSet presAssocID="{65DAA61C-636A-4D1F-87BD-58F9572B4192}" presName="sibTrans" presStyleCnt="0"/>
      <dgm:spPr/>
    </dgm:pt>
    <dgm:pt modelId="{EEF105F8-C29F-4C3A-B4AD-70C3C3E0A182}" type="pres">
      <dgm:prSet presAssocID="{E8C56441-108D-4017-8813-3B2F802D286F}" presName="node" presStyleLbl="node1" presStyleIdx="1" presStyleCnt="10">
        <dgm:presLayoutVars>
          <dgm:bulletEnabled val="1"/>
        </dgm:presLayoutVars>
      </dgm:prSet>
      <dgm:spPr/>
    </dgm:pt>
    <dgm:pt modelId="{4C776ADE-99C0-4E41-865F-AB95097A8CBA}" type="pres">
      <dgm:prSet presAssocID="{C641A3F3-FCEE-4A7E-A5AC-4D3E712C6E6B}" presName="sibTrans" presStyleCnt="0"/>
      <dgm:spPr/>
    </dgm:pt>
    <dgm:pt modelId="{477AB9A3-C1A2-4A67-8EB6-1267A72D372A}" type="pres">
      <dgm:prSet presAssocID="{F9C959F3-7244-4B45-93A5-F706F1146C84}" presName="node" presStyleLbl="node1" presStyleIdx="2" presStyleCnt="10">
        <dgm:presLayoutVars>
          <dgm:bulletEnabled val="1"/>
        </dgm:presLayoutVars>
      </dgm:prSet>
      <dgm:spPr/>
    </dgm:pt>
    <dgm:pt modelId="{234A4AFF-B1AC-460E-A65E-4C19C693DFB0}" type="pres">
      <dgm:prSet presAssocID="{A69A0DD8-6E44-472A-8BF1-EB1EF8D095E9}" presName="sibTrans" presStyleCnt="0"/>
      <dgm:spPr/>
    </dgm:pt>
    <dgm:pt modelId="{F39F550A-0EA7-496E-84D8-8E7658156D76}" type="pres">
      <dgm:prSet presAssocID="{E253F7F9-9AC0-43D6-A350-EDCF009A1939}" presName="node" presStyleLbl="node1" presStyleIdx="3" presStyleCnt="10">
        <dgm:presLayoutVars>
          <dgm:bulletEnabled val="1"/>
        </dgm:presLayoutVars>
      </dgm:prSet>
      <dgm:spPr/>
    </dgm:pt>
    <dgm:pt modelId="{B904C086-4BBD-4257-ACDE-847698EB9183}" type="pres">
      <dgm:prSet presAssocID="{B0DB3523-C33F-4258-BC48-B81389E38668}" presName="sibTrans" presStyleCnt="0"/>
      <dgm:spPr/>
    </dgm:pt>
    <dgm:pt modelId="{06EAB25E-4CDF-4C4D-BA05-E4886D4D2F3E}" type="pres">
      <dgm:prSet presAssocID="{28867F35-EC58-4837-B3F1-6A5D6E00F939}" presName="node" presStyleLbl="node1" presStyleIdx="4" presStyleCnt="10">
        <dgm:presLayoutVars>
          <dgm:bulletEnabled val="1"/>
        </dgm:presLayoutVars>
      </dgm:prSet>
      <dgm:spPr/>
    </dgm:pt>
    <dgm:pt modelId="{20416BD2-3B0B-4422-91B2-D4AEF94C7C3F}" type="pres">
      <dgm:prSet presAssocID="{3C3182D7-52AB-4E99-AFF4-67FD45E503B7}" presName="sibTrans" presStyleCnt="0"/>
      <dgm:spPr/>
    </dgm:pt>
    <dgm:pt modelId="{31001601-DCCE-4A54-9F13-571616250FC0}" type="pres">
      <dgm:prSet presAssocID="{22F023A1-8E6B-48ED-AD1B-7F1F8A4CF7E8}" presName="node" presStyleLbl="node1" presStyleIdx="5" presStyleCnt="10">
        <dgm:presLayoutVars>
          <dgm:bulletEnabled val="1"/>
        </dgm:presLayoutVars>
      </dgm:prSet>
      <dgm:spPr/>
    </dgm:pt>
    <dgm:pt modelId="{3245D9E5-A6F8-4F5D-B43C-711B6D040785}" type="pres">
      <dgm:prSet presAssocID="{80BD21C4-5DBE-422A-B9D5-9A1DF957E47B}" presName="sibTrans" presStyleCnt="0"/>
      <dgm:spPr/>
    </dgm:pt>
    <dgm:pt modelId="{1584DCD7-4B4D-4486-9AAB-283BA32ED752}" type="pres">
      <dgm:prSet presAssocID="{8F871E1D-4BB4-4B63-89C4-4898BAD35CD8}" presName="node" presStyleLbl="node1" presStyleIdx="6" presStyleCnt="10">
        <dgm:presLayoutVars>
          <dgm:bulletEnabled val="1"/>
        </dgm:presLayoutVars>
      </dgm:prSet>
      <dgm:spPr/>
    </dgm:pt>
    <dgm:pt modelId="{2A89D707-E750-44C6-87B8-DD7503F9D7FA}" type="pres">
      <dgm:prSet presAssocID="{10531B74-1FB3-4BF9-929C-A76AC5DDA7D5}" presName="sibTrans" presStyleCnt="0"/>
      <dgm:spPr/>
    </dgm:pt>
    <dgm:pt modelId="{D83871FE-0596-4FB2-A79C-0ACA6CB85032}" type="pres">
      <dgm:prSet presAssocID="{C53C2807-8309-4A3B-9FEA-09552442B5CC}" presName="node" presStyleLbl="node1" presStyleIdx="7" presStyleCnt="10">
        <dgm:presLayoutVars>
          <dgm:bulletEnabled val="1"/>
        </dgm:presLayoutVars>
      </dgm:prSet>
      <dgm:spPr/>
    </dgm:pt>
    <dgm:pt modelId="{EBEC85BC-EDA0-4E61-981C-C63269F5BEAE}" type="pres">
      <dgm:prSet presAssocID="{1C3F5409-5662-46D7-9D6D-29627C72ED3B}" presName="sibTrans" presStyleCnt="0"/>
      <dgm:spPr/>
    </dgm:pt>
    <dgm:pt modelId="{7058056E-A527-4EFD-8D3A-B157FBABB48F}" type="pres">
      <dgm:prSet presAssocID="{B0325A4D-1045-4C22-BA54-56ED6329CEB1}" presName="node" presStyleLbl="node1" presStyleIdx="8" presStyleCnt="10">
        <dgm:presLayoutVars>
          <dgm:bulletEnabled val="1"/>
        </dgm:presLayoutVars>
      </dgm:prSet>
      <dgm:spPr/>
    </dgm:pt>
    <dgm:pt modelId="{3EDE22DD-B34D-4130-86A3-0486EA5C2E5A}" type="pres">
      <dgm:prSet presAssocID="{1E1FAAE9-AEE1-4972-8347-6DC960C849DC}" presName="sibTrans" presStyleCnt="0"/>
      <dgm:spPr/>
    </dgm:pt>
    <dgm:pt modelId="{7C57450B-8B9B-441D-B534-EB2599F76B1F}" type="pres">
      <dgm:prSet presAssocID="{DD87AC4C-C1B8-459B-A33D-67098DC2244F}" presName="node" presStyleLbl="node1" presStyleIdx="9" presStyleCnt="10">
        <dgm:presLayoutVars>
          <dgm:bulletEnabled val="1"/>
        </dgm:presLayoutVars>
      </dgm:prSet>
      <dgm:spPr/>
    </dgm:pt>
  </dgm:ptLst>
  <dgm:cxnLst>
    <dgm:cxn modelId="{6E0DBC19-12EE-4002-A6F1-FE74D637DDBB}" srcId="{BA0C96A2-C2A5-466A-A946-DF99A1ADC518}" destId="{28867F35-EC58-4837-B3F1-6A5D6E00F939}" srcOrd="4" destOrd="0" parTransId="{CE866008-3896-4F12-95A4-7CF0CEE053C3}" sibTransId="{3C3182D7-52AB-4E99-AFF4-67FD45E503B7}"/>
    <dgm:cxn modelId="{7582EF37-BAEE-4AE8-B876-0278F02FBF3F}" type="presOf" srcId="{B0325A4D-1045-4C22-BA54-56ED6329CEB1}" destId="{7058056E-A527-4EFD-8D3A-B157FBABB48F}" srcOrd="0" destOrd="0" presId="urn:microsoft.com/office/officeart/2005/8/layout/default"/>
    <dgm:cxn modelId="{865A4060-36A9-45DE-ACAC-F7B2B4232664}" srcId="{BA0C96A2-C2A5-466A-A946-DF99A1ADC518}" destId="{DD87AC4C-C1B8-459B-A33D-67098DC2244F}" srcOrd="9" destOrd="0" parTransId="{D997EBEE-9E63-4377-8056-D41014ABEBAE}" sibTransId="{5E64F326-757B-4762-9D19-2CF7CB0BA59F}"/>
    <dgm:cxn modelId="{D351AC46-680B-472D-B582-BB818535D3C9}" srcId="{BA0C96A2-C2A5-466A-A946-DF99A1ADC518}" destId="{E8C56441-108D-4017-8813-3B2F802D286F}" srcOrd="1" destOrd="0" parTransId="{C9405F82-F516-478D-9E52-5BFF11159757}" sibTransId="{C641A3F3-FCEE-4A7E-A5AC-4D3E712C6E6B}"/>
    <dgm:cxn modelId="{C0550D4B-446C-4E7D-BEB0-C4134DF46021}" srcId="{BA0C96A2-C2A5-466A-A946-DF99A1ADC518}" destId="{C53C2807-8309-4A3B-9FEA-09552442B5CC}" srcOrd="7" destOrd="0" parTransId="{B83B22A4-0BD1-4AE4-BBD4-830CDF8134A9}" sibTransId="{1C3F5409-5662-46D7-9D6D-29627C72ED3B}"/>
    <dgm:cxn modelId="{B530614D-14A5-4879-9512-F2435BC683FB}" type="presOf" srcId="{E253F7F9-9AC0-43D6-A350-EDCF009A1939}" destId="{F39F550A-0EA7-496E-84D8-8E7658156D76}" srcOrd="0" destOrd="0" presId="urn:microsoft.com/office/officeart/2005/8/layout/default"/>
    <dgm:cxn modelId="{052B7C4F-32E5-46CB-887B-596EA42B17E0}" type="presOf" srcId="{BA0C96A2-C2A5-466A-A946-DF99A1ADC518}" destId="{56E92994-48FF-40C7-B5F3-06CF6B66531F}" srcOrd="0" destOrd="0" presId="urn:microsoft.com/office/officeart/2005/8/layout/default"/>
    <dgm:cxn modelId="{16409150-679F-43A1-A841-9CA0EB4C1B7C}" srcId="{BA0C96A2-C2A5-466A-A946-DF99A1ADC518}" destId="{8F871E1D-4BB4-4B63-89C4-4898BAD35CD8}" srcOrd="6" destOrd="0" parTransId="{9B12FF00-EF24-496A-9B75-EEFA03CEEBE0}" sibTransId="{10531B74-1FB3-4BF9-929C-A76AC5DDA7D5}"/>
    <dgm:cxn modelId="{40F7D770-39EA-4FB3-A083-F1782766EC50}" type="presOf" srcId="{28B39148-34C1-4228-ABBE-EA94F802E6DB}" destId="{98913144-F141-4C66-93C5-79BAACFB929F}" srcOrd="0" destOrd="0" presId="urn:microsoft.com/office/officeart/2005/8/layout/default"/>
    <dgm:cxn modelId="{61B44E83-3B52-4367-8CFD-C09A98E23FFF}" type="presOf" srcId="{DD87AC4C-C1B8-459B-A33D-67098DC2244F}" destId="{7C57450B-8B9B-441D-B534-EB2599F76B1F}" srcOrd="0" destOrd="0" presId="urn:microsoft.com/office/officeart/2005/8/layout/default"/>
    <dgm:cxn modelId="{3F2CF987-DFC7-4D4C-AE2A-74C8DFE81115}" type="presOf" srcId="{E8C56441-108D-4017-8813-3B2F802D286F}" destId="{EEF105F8-C29F-4C3A-B4AD-70C3C3E0A182}" srcOrd="0" destOrd="0" presId="urn:microsoft.com/office/officeart/2005/8/layout/default"/>
    <dgm:cxn modelId="{FEFE638A-C540-45B7-960C-B4E9123D018D}" srcId="{BA0C96A2-C2A5-466A-A946-DF99A1ADC518}" destId="{22F023A1-8E6B-48ED-AD1B-7F1F8A4CF7E8}" srcOrd="5" destOrd="0" parTransId="{59F131FD-84B8-4FD9-B7F6-12D76892F8B0}" sibTransId="{80BD21C4-5DBE-422A-B9D5-9A1DF957E47B}"/>
    <dgm:cxn modelId="{AC0E7A92-AA87-4129-A09F-2CF3BB12DD84}" srcId="{BA0C96A2-C2A5-466A-A946-DF99A1ADC518}" destId="{E253F7F9-9AC0-43D6-A350-EDCF009A1939}" srcOrd="3" destOrd="0" parTransId="{EB25B352-449C-4885-B7F2-4B0DC1473B5A}" sibTransId="{B0DB3523-C33F-4258-BC48-B81389E38668}"/>
    <dgm:cxn modelId="{72539F94-E788-475A-8D36-74CEEBD1D286}" srcId="{BA0C96A2-C2A5-466A-A946-DF99A1ADC518}" destId="{B0325A4D-1045-4C22-BA54-56ED6329CEB1}" srcOrd="8" destOrd="0" parTransId="{0FB708A4-05F9-40A6-BC57-FBCFADBE95D0}" sibTransId="{1E1FAAE9-AEE1-4972-8347-6DC960C849DC}"/>
    <dgm:cxn modelId="{4373CBB4-6D4A-4BCD-9B87-F941F5247099}" type="presOf" srcId="{8F871E1D-4BB4-4B63-89C4-4898BAD35CD8}" destId="{1584DCD7-4B4D-4486-9AAB-283BA32ED752}" srcOrd="0" destOrd="0" presId="urn:microsoft.com/office/officeart/2005/8/layout/default"/>
    <dgm:cxn modelId="{BC9510B8-C034-4FA2-B65D-9695758C7EB4}" type="presOf" srcId="{C53C2807-8309-4A3B-9FEA-09552442B5CC}" destId="{D83871FE-0596-4FB2-A79C-0ACA6CB85032}" srcOrd="0" destOrd="0" presId="urn:microsoft.com/office/officeart/2005/8/layout/default"/>
    <dgm:cxn modelId="{F5F9B6CF-37FE-4572-A961-46FBDAAE9FC2}" type="presOf" srcId="{28867F35-EC58-4837-B3F1-6A5D6E00F939}" destId="{06EAB25E-4CDF-4C4D-BA05-E4886D4D2F3E}" srcOrd="0" destOrd="0" presId="urn:microsoft.com/office/officeart/2005/8/layout/default"/>
    <dgm:cxn modelId="{274F8DD1-C3FC-4DAC-BC2A-387A61458FE6}" srcId="{BA0C96A2-C2A5-466A-A946-DF99A1ADC518}" destId="{28B39148-34C1-4228-ABBE-EA94F802E6DB}" srcOrd="0" destOrd="0" parTransId="{A22DD25D-2352-45BF-8FB3-9A8F119CA5BB}" sibTransId="{65DAA61C-636A-4D1F-87BD-58F9572B4192}"/>
    <dgm:cxn modelId="{D56E90D1-6653-4A78-A424-BFC2E3EB7A2F}" type="presOf" srcId="{F9C959F3-7244-4B45-93A5-F706F1146C84}" destId="{477AB9A3-C1A2-4A67-8EB6-1267A72D372A}" srcOrd="0" destOrd="0" presId="urn:microsoft.com/office/officeart/2005/8/layout/default"/>
    <dgm:cxn modelId="{8C17D3E5-4634-40A1-BD96-A7349D0D30E4}" srcId="{BA0C96A2-C2A5-466A-A946-DF99A1ADC518}" destId="{F9C959F3-7244-4B45-93A5-F706F1146C84}" srcOrd="2" destOrd="0" parTransId="{EC5C13C5-307D-401B-A05D-238CC6FE8C25}" sibTransId="{A69A0DD8-6E44-472A-8BF1-EB1EF8D095E9}"/>
    <dgm:cxn modelId="{32CC45E7-C84B-411B-9F8A-6D12F5D691D1}" type="presOf" srcId="{22F023A1-8E6B-48ED-AD1B-7F1F8A4CF7E8}" destId="{31001601-DCCE-4A54-9F13-571616250FC0}" srcOrd="0" destOrd="0" presId="urn:microsoft.com/office/officeart/2005/8/layout/default"/>
    <dgm:cxn modelId="{922C9FBD-4692-4CC3-9969-359657F218B2}" type="presParOf" srcId="{56E92994-48FF-40C7-B5F3-06CF6B66531F}" destId="{98913144-F141-4C66-93C5-79BAACFB929F}" srcOrd="0" destOrd="0" presId="urn:microsoft.com/office/officeart/2005/8/layout/default"/>
    <dgm:cxn modelId="{E3C30EC8-5BC5-4AA6-BF25-3EB97F43E34E}" type="presParOf" srcId="{56E92994-48FF-40C7-B5F3-06CF6B66531F}" destId="{B99A212B-A4B4-4A19-9AF2-43F6B2F30286}" srcOrd="1" destOrd="0" presId="urn:microsoft.com/office/officeart/2005/8/layout/default"/>
    <dgm:cxn modelId="{72A93380-06AF-46B6-A185-EC92A9778522}" type="presParOf" srcId="{56E92994-48FF-40C7-B5F3-06CF6B66531F}" destId="{EEF105F8-C29F-4C3A-B4AD-70C3C3E0A182}" srcOrd="2" destOrd="0" presId="urn:microsoft.com/office/officeart/2005/8/layout/default"/>
    <dgm:cxn modelId="{1E62FA62-5A7F-413C-94B3-A0579E0476C6}" type="presParOf" srcId="{56E92994-48FF-40C7-B5F3-06CF6B66531F}" destId="{4C776ADE-99C0-4E41-865F-AB95097A8CBA}" srcOrd="3" destOrd="0" presId="urn:microsoft.com/office/officeart/2005/8/layout/default"/>
    <dgm:cxn modelId="{CB618A40-164E-4D27-9291-F7AD22FC0E3D}" type="presParOf" srcId="{56E92994-48FF-40C7-B5F3-06CF6B66531F}" destId="{477AB9A3-C1A2-4A67-8EB6-1267A72D372A}" srcOrd="4" destOrd="0" presId="urn:microsoft.com/office/officeart/2005/8/layout/default"/>
    <dgm:cxn modelId="{DF13F1A3-2CE0-46F9-B16A-048C0284C534}" type="presParOf" srcId="{56E92994-48FF-40C7-B5F3-06CF6B66531F}" destId="{234A4AFF-B1AC-460E-A65E-4C19C693DFB0}" srcOrd="5" destOrd="0" presId="urn:microsoft.com/office/officeart/2005/8/layout/default"/>
    <dgm:cxn modelId="{CFFB61DE-7493-4173-A99C-5635BB09F0DE}" type="presParOf" srcId="{56E92994-48FF-40C7-B5F3-06CF6B66531F}" destId="{F39F550A-0EA7-496E-84D8-8E7658156D76}" srcOrd="6" destOrd="0" presId="urn:microsoft.com/office/officeart/2005/8/layout/default"/>
    <dgm:cxn modelId="{702DEFC7-4E9D-4B3C-B826-F4A77D4941BD}" type="presParOf" srcId="{56E92994-48FF-40C7-B5F3-06CF6B66531F}" destId="{B904C086-4BBD-4257-ACDE-847698EB9183}" srcOrd="7" destOrd="0" presId="urn:microsoft.com/office/officeart/2005/8/layout/default"/>
    <dgm:cxn modelId="{6E7BA54F-F259-4C9B-8514-18EA5E26BF15}" type="presParOf" srcId="{56E92994-48FF-40C7-B5F3-06CF6B66531F}" destId="{06EAB25E-4CDF-4C4D-BA05-E4886D4D2F3E}" srcOrd="8" destOrd="0" presId="urn:microsoft.com/office/officeart/2005/8/layout/default"/>
    <dgm:cxn modelId="{F27B2692-ED20-4649-8118-9D3D17BB9958}" type="presParOf" srcId="{56E92994-48FF-40C7-B5F3-06CF6B66531F}" destId="{20416BD2-3B0B-4422-91B2-D4AEF94C7C3F}" srcOrd="9" destOrd="0" presId="urn:microsoft.com/office/officeart/2005/8/layout/default"/>
    <dgm:cxn modelId="{35CBD93F-DAB8-41B9-BA05-37C4D9751407}" type="presParOf" srcId="{56E92994-48FF-40C7-B5F3-06CF6B66531F}" destId="{31001601-DCCE-4A54-9F13-571616250FC0}" srcOrd="10" destOrd="0" presId="urn:microsoft.com/office/officeart/2005/8/layout/default"/>
    <dgm:cxn modelId="{887D5197-41A7-42AC-AA86-4B7F49183906}" type="presParOf" srcId="{56E92994-48FF-40C7-B5F3-06CF6B66531F}" destId="{3245D9E5-A6F8-4F5D-B43C-711B6D040785}" srcOrd="11" destOrd="0" presId="urn:microsoft.com/office/officeart/2005/8/layout/default"/>
    <dgm:cxn modelId="{E3C2F8FE-7409-4DCF-BA84-27563906ABA4}" type="presParOf" srcId="{56E92994-48FF-40C7-B5F3-06CF6B66531F}" destId="{1584DCD7-4B4D-4486-9AAB-283BA32ED752}" srcOrd="12" destOrd="0" presId="urn:microsoft.com/office/officeart/2005/8/layout/default"/>
    <dgm:cxn modelId="{56D84C36-0E91-43C3-B35F-F195451926AA}" type="presParOf" srcId="{56E92994-48FF-40C7-B5F3-06CF6B66531F}" destId="{2A89D707-E750-44C6-87B8-DD7503F9D7FA}" srcOrd="13" destOrd="0" presId="urn:microsoft.com/office/officeart/2005/8/layout/default"/>
    <dgm:cxn modelId="{C9CE92E9-7489-4E93-A8BE-7C8E513F5BCA}" type="presParOf" srcId="{56E92994-48FF-40C7-B5F3-06CF6B66531F}" destId="{D83871FE-0596-4FB2-A79C-0ACA6CB85032}" srcOrd="14" destOrd="0" presId="urn:microsoft.com/office/officeart/2005/8/layout/default"/>
    <dgm:cxn modelId="{80A0CE56-DD1B-4E18-9756-8C0E9F131826}" type="presParOf" srcId="{56E92994-48FF-40C7-B5F3-06CF6B66531F}" destId="{EBEC85BC-EDA0-4E61-981C-C63269F5BEAE}" srcOrd="15" destOrd="0" presId="urn:microsoft.com/office/officeart/2005/8/layout/default"/>
    <dgm:cxn modelId="{D54DB888-0598-4FDE-A5F8-153495D02555}" type="presParOf" srcId="{56E92994-48FF-40C7-B5F3-06CF6B66531F}" destId="{7058056E-A527-4EFD-8D3A-B157FBABB48F}" srcOrd="16" destOrd="0" presId="urn:microsoft.com/office/officeart/2005/8/layout/default"/>
    <dgm:cxn modelId="{04830264-F9DB-4EB0-818C-2B6769D3E416}" type="presParOf" srcId="{56E92994-48FF-40C7-B5F3-06CF6B66531F}" destId="{3EDE22DD-B34D-4130-86A3-0486EA5C2E5A}" srcOrd="17" destOrd="0" presId="urn:microsoft.com/office/officeart/2005/8/layout/default"/>
    <dgm:cxn modelId="{F676B798-C181-4E40-A006-FBA188D7EB84}" type="presParOf" srcId="{56E92994-48FF-40C7-B5F3-06CF6B66531F}" destId="{7C57450B-8B9B-441D-B534-EB2599F76B1F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0C507F-5098-4EF2-8321-65F9ED995421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cs-CZ"/>
        </a:p>
      </dgm:t>
    </dgm:pt>
    <dgm:pt modelId="{46A63384-DF16-4859-B9E9-2DD97D808872}">
      <dgm:prSet/>
      <dgm:spPr/>
      <dgm:t>
        <a:bodyPr/>
        <a:lstStyle/>
        <a:p>
          <a:pPr>
            <a:defRPr b="1"/>
          </a:pPr>
          <a:r>
            <a:rPr lang="cs-CZ"/>
            <a:t>soubor činností a opatření prováděných u fyzických osob za účelem</a:t>
          </a:r>
        </a:p>
      </dgm:t>
    </dgm:pt>
    <dgm:pt modelId="{9B4E39D2-417B-4ABE-A932-8EFF3C7F7161}" type="parTrans" cxnId="{27524A7E-6DEE-453A-B797-BC473BC717B5}">
      <dgm:prSet/>
      <dgm:spPr/>
      <dgm:t>
        <a:bodyPr/>
        <a:lstStyle/>
        <a:p>
          <a:endParaRPr lang="cs-CZ"/>
        </a:p>
      </dgm:t>
    </dgm:pt>
    <dgm:pt modelId="{223ED971-4BEB-4484-BC2F-841E40752A23}" type="sibTrans" cxnId="{27524A7E-6DEE-453A-B797-BC473BC717B5}">
      <dgm:prSet/>
      <dgm:spPr/>
      <dgm:t>
        <a:bodyPr/>
        <a:lstStyle/>
        <a:p>
          <a:endParaRPr lang="cs-CZ"/>
        </a:p>
      </dgm:t>
    </dgm:pt>
    <dgm:pt modelId="{641582DF-FEF0-4E09-B8FF-77407FDF4F8B}">
      <dgm:prSet/>
      <dgm:spPr/>
      <dgm:t>
        <a:bodyPr/>
        <a:lstStyle/>
        <a:p>
          <a:r>
            <a:rPr lang="cs-CZ"/>
            <a:t>předcházení, odhalení a odstranění nemoci, vady nebo zdravotního stavu (dále jen „nemoc“),</a:t>
          </a:r>
        </a:p>
      </dgm:t>
    </dgm:pt>
    <dgm:pt modelId="{119954C1-3B92-4C07-84C5-B4D3B65E217B}" type="parTrans" cxnId="{4009D7AA-2C46-4C42-BE83-283B8295507C}">
      <dgm:prSet/>
      <dgm:spPr/>
      <dgm:t>
        <a:bodyPr/>
        <a:lstStyle/>
        <a:p>
          <a:endParaRPr lang="cs-CZ"/>
        </a:p>
      </dgm:t>
    </dgm:pt>
    <dgm:pt modelId="{3CA0C15B-ADA5-434A-8FEC-D71F08E11874}" type="sibTrans" cxnId="{4009D7AA-2C46-4C42-BE83-283B8295507C}">
      <dgm:prSet/>
      <dgm:spPr/>
      <dgm:t>
        <a:bodyPr/>
        <a:lstStyle/>
        <a:p>
          <a:endParaRPr lang="cs-CZ"/>
        </a:p>
      </dgm:t>
    </dgm:pt>
    <dgm:pt modelId="{2A42C215-AE9E-433D-8817-59D1B488CCE9}">
      <dgm:prSet/>
      <dgm:spPr/>
      <dgm:t>
        <a:bodyPr/>
        <a:lstStyle/>
        <a:p>
          <a:r>
            <a:rPr lang="cs-CZ"/>
            <a:t>udržení, obnovení nebo zlepšení zdravotního a funkčního stavu,</a:t>
          </a:r>
        </a:p>
      </dgm:t>
    </dgm:pt>
    <dgm:pt modelId="{797D0DC8-3B10-4643-8870-A4A8B98FC09B}" type="parTrans" cxnId="{5E71C8BA-6B4B-4DA3-9523-8A95CDB7C7A5}">
      <dgm:prSet/>
      <dgm:spPr/>
      <dgm:t>
        <a:bodyPr/>
        <a:lstStyle/>
        <a:p>
          <a:endParaRPr lang="cs-CZ"/>
        </a:p>
      </dgm:t>
    </dgm:pt>
    <dgm:pt modelId="{0967AA9F-6C3C-4C2F-B84F-2E8B886982FE}" type="sibTrans" cxnId="{5E71C8BA-6B4B-4DA3-9523-8A95CDB7C7A5}">
      <dgm:prSet/>
      <dgm:spPr/>
      <dgm:t>
        <a:bodyPr/>
        <a:lstStyle/>
        <a:p>
          <a:endParaRPr lang="cs-CZ"/>
        </a:p>
      </dgm:t>
    </dgm:pt>
    <dgm:pt modelId="{0CA23BB2-460E-4574-A69B-B0587CF53A1E}">
      <dgm:prSet/>
      <dgm:spPr/>
      <dgm:t>
        <a:bodyPr/>
        <a:lstStyle/>
        <a:p>
          <a:r>
            <a:rPr lang="cs-CZ"/>
            <a:t>udržení a prodloužení života a zmírnění utrpení,</a:t>
          </a:r>
        </a:p>
      </dgm:t>
    </dgm:pt>
    <dgm:pt modelId="{69F2C7D9-F686-4E27-9737-26F69BA7F594}" type="parTrans" cxnId="{530E9A32-8E1F-4E9A-8678-A9548A60894D}">
      <dgm:prSet/>
      <dgm:spPr/>
      <dgm:t>
        <a:bodyPr/>
        <a:lstStyle/>
        <a:p>
          <a:endParaRPr lang="cs-CZ"/>
        </a:p>
      </dgm:t>
    </dgm:pt>
    <dgm:pt modelId="{B4D1D01C-7747-4561-9050-70A622D16F03}" type="sibTrans" cxnId="{530E9A32-8E1F-4E9A-8678-A9548A60894D}">
      <dgm:prSet/>
      <dgm:spPr/>
      <dgm:t>
        <a:bodyPr/>
        <a:lstStyle/>
        <a:p>
          <a:endParaRPr lang="cs-CZ"/>
        </a:p>
      </dgm:t>
    </dgm:pt>
    <dgm:pt modelId="{FD35EFE4-DEA5-49D7-BAEF-80D02A9ACE84}">
      <dgm:prSet/>
      <dgm:spPr/>
      <dgm:t>
        <a:bodyPr/>
        <a:lstStyle/>
        <a:p>
          <a:r>
            <a:rPr lang="cs-CZ"/>
            <a:t>pomoci při reprodukci a porodu,</a:t>
          </a:r>
        </a:p>
      </dgm:t>
    </dgm:pt>
    <dgm:pt modelId="{04AE5640-84EB-491A-8F45-83DC2DB028E9}" type="parTrans" cxnId="{BE44F6BF-557B-46CE-886C-8B5FB9A3CFE7}">
      <dgm:prSet/>
      <dgm:spPr/>
      <dgm:t>
        <a:bodyPr/>
        <a:lstStyle/>
        <a:p>
          <a:endParaRPr lang="cs-CZ"/>
        </a:p>
      </dgm:t>
    </dgm:pt>
    <dgm:pt modelId="{5C9807A1-359B-402B-8F86-A78F37ADBCB7}" type="sibTrans" cxnId="{BE44F6BF-557B-46CE-886C-8B5FB9A3CFE7}">
      <dgm:prSet/>
      <dgm:spPr/>
      <dgm:t>
        <a:bodyPr/>
        <a:lstStyle/>
        <a:p>
          <a:endParaRPr lang="cs-CZ"/>
        </a:p>
      </dgm:t>
    </dgm:pt>
    <dgm:pt modelId="{6C75508F-D36C-4ED4-9F1D-88A64233F428}">
      <dgm:prSet/>
      <dgm:spPr/>
      <dgm:t>
        <a:bodyPr/>
        <a:lstStyle/>
        <a:p>
          <a:r>
            <a:rPr lang="cs-CZ"/>
            <a:t>posuzování zdravotního stavu,</a:t>
          </a:r>
        </a:p>
      </dgm:t>
    </dgm:pt>
    <dgm:pt modelId="{8AD82A2A-71FA-47AE-B549-25D6691CDEF0}" type="parTrans" cxnId="{0A5D872E-11C7-41C8-9BF5-91C6DAE32C6E}">
      <dgm:prSet/>
      <dgm:spPr/>
      <dgm:t>
        <a:bodyPr/>
        <a:lstStyle/>
        <a:p>
          <a:endParaRPr lang="cs-CZ"/>
        </a:p>
      </dgm:t>
    </dgm:pt>
    <dgm:pt modelId="{2C723079-BC38-4FC1-B4F6-DAFDA5FF0A60}" type="sibTrans" cxnId="{0A5D872E-11C7-41C8-9BF5-91C6DAE32C6E}">
      <dgm:prSet/>
      <dgm:spPr/>
      <dgm:t>
        <a:bodyPr/>
        <a:lstStyle/>
        <a:p>
          <a:endParaRPr lang="cs-CZ"/>
        </a:p>
      </dgm:t>
    </dgm:pt>
    <dgm:pt modelId="{17FD7E88-4461-490D-943D-33D0BFDE4347}">
      <dgm:prSet/>
      <dgm:spPr/>
      <dgm:t>
        <a:bodyPr/>
        <a:lstStyle/>
        <a:p>
          <a:pPr>
            <a:defRPr b="1"/>
          </a:pPr>
          <a:r>
            <a:rPr lang="cs-CZ"/>
            <a:t>preventivní, diagnostické, léčebné, léčebně rehabilitační, ošetřovatelské nebo jiné zdravotní výkony prováděné zdravotnickými pracovníky</a:t>
          </a:r>
        </a:p>
      </dgm:t>
    </dgm:pt>
    <dgm:pt modelId="{A81A96F0-34C7-447E-891F-BFC09366D994}" type="parTrans" cxnId="{77AE6658-0667-4483-A910-34BA80AAB8C8}">
      <dgm:prSet/>
      <dgm:spPr/>
      <dgm:t>
        <a:bodyPr/>
        <a:lstStyle/>
        <a:p>
          <a:endParaRPr lang="cs-CZ"/>
        </a:p>
      </dgm:t>
    </dgm:pt>
    <dgm:pt modelId="{6EDCA759-09B3-47B9-8F69-188867691A73}" type="sibTrans" cxnId="{77AE6658-0667-4483-A910-34BA80AAB8C8}">
      <dgm:prSet/>
      <dgm:spPr/>
      <dgm:t>
        <a:bodyPr/>
        <a:lstStyle/>
        <a:p>
          <a:endParaRPr lang="cs-CZ"/>
        </a:p>
      </dgm:t>
    </dgm:pt>
    <dgm:pt modelId="{8C79010A-2977-400F-9D83-8D96E50F2D70}" type="pres">
      <dgm:prSet presAssocID="{190C507F-5098-4EF2-8321-65F9ED995421}" presName="root" presStyleCnt="0">
        <dgm:presLayoutVars>
          <dgm:dir/>
          <dgm:resizeHandles val="exact"/>
        </dgm:presLayoutVars>
      </dgm:prSet>
      <dgm:spPr/>
    </dgm:pt>
    <dgm:pt modelId="{EB35C29F-4822-42FA-A9A3-8B5A1C4CD24C}" type="pres">
      <dgm:prSet presAssocID="{46A63384-DF16-4859-B9E9-2DD97D808872}" presName="compNode" presStyleCnt="0"/>
      <dgm:spPr/>
    </dgm:pt>
    <dgm:pt modelId="{0E424114-6F69-489C-B8BF-B43C01DBD570}" type="pres">
      <dgm:prSet presAssocID="{46A63384-DF16-4859-B9E9-2DD97D80887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4A0646BD-700F-49ED-A58F-1B8884251218}" type="pres">
      <dgm:prSet presAssocID="{46A63384-DF16-4859-B9E9-2DD97D808872}" presName="iconSpace" presStyleCnt="0"/>
      <dgm:spPr/>
    </dgm:pt>
    <dgm:pt modelId="{CAB55FC1-767E-4279-802A-20904CB97026}" type="pres">
      <dgm:prSet presAssocID="{46A63384-DF16-4859-B9E9-2DD97D808872}" presName="parTx" presStyleLbl="revTx" presStyleIdx="0" presStyleCnt="4">
        <dgm:presLayoutVars>
          <dgm:chMax val="0"/>
          <dgm:chPref val="0"/>
        </dgm:presLayoutVars>
      </dgm:prSet>
      <dgm:spPr/>
    </dgm:pt>
    <dgm:pt modelId="{F0DFA1BB-4C0A-491C-A3A5-42FADF233652}" type="pres">
      <dgm:prSet presAssocID="{46A63384-DF16-4859-B9E9-2DD97D808872}" presName="txSpace" presStyleCnt="0"/>
      <dgm:spPr/>
    </dgm:pt>
    <dgm:pt modelId="{62B14D82-1941-4BED-B066-F5B8EF72D54C}" type="pres">
      <dgm:prSet presAssocID="{46A63384-DF16-4859-B9E9-2DD97D808872}" presName="desTx" presStyleLbl="revTx" presStyleIdx="1" presStyleCnt="4">
        <dgm:presLayoutVars/>
      </dgm:prSet>
      <dgm:spPr/>
    </dgm:pt>
    <dgm:pt modelId="{8345F5CD-F49F-4C81-B56D-5FA87121F48C}" type="pres">
      <dgm:prSet presAssocID="{223ED971-4BEB-4484-BC2F-841E40752A23}" presName="sibTrans" presStyleCnt="0"/>
      <dgm:spPr/>
    </dgm:pt>
    <dgm:pt modelId="{5C7399EC-3F2C-4CB0-BDE1-671A4142ED1B}" type="pres">
      <dgm:prSet presAssocID="{17FD7E88-4461-490D-943D-33D0BFDE4347}" presName="compNode" presStyleCnt="0"/>
      <dgm:spPr/>
    </dgm:pt>
    <dgm:pt modelId="{24BEA2D8-93E1-4289-8F7B-775455BDC89B}" type="pres">
      <dgm:prSet presAssocID="{17FD7E88-4461-490D-943D-33D0BFDE434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mbulance"/>
        </a:ext>
      </dgm:extLst>
    </dgm:pt>
    <dgm:pt modelId="{E045F38D-E3D1-47E8-B1E8-50DACF5A9568}" type="pres">
      <dgm:prSet presAssocID="{17FD7E88-4461-490D-943D-33D0BFDE4347}" presName="iconSpace" presStyleCnt="0"/>
      <dgm:spPr/>
    </dgm:pt>
    <dgm:pt modelId="{85FACAF0-57B0-4231-B332-0BBF21A0F4E9}" type="pres">
      <dgm:prSet presAssocID="{17FD7E88-4461-490D-943D-33D0BFDE4347}" presName="parTx" presStyleLbl="revTx" presStyleIdx="2" presStyleCnt="4">
        <dgm:presLayoutVars>
          <dgm:chMax val="0"/>
          <dgm:chPref val="0"/>
        </dgm:presLayoutVars>
      </dgm:prSet>
      <dgm:spPr/>
    </dgm:pt>
    <dgm:pt modelId="{D24966B7-EFA6-43A4-AADE-F7889A94074D}" type="pres">
      <dgm:prSet presAssocID="{17FD7E88-4461-490D-943D-33D0BFDE4347}" presName="txSpace" presStyleCnt="0"/>
      <dgm:spPr/>
    </dgm:pt>
    <dgm:pt modelId="{9DEA9B92-F719-4AB7-B70D-FB905830362A}" type="pres">
      <dgm:prSet presAssocID="{17FD7E88-4461-490D-943D-33D0BFDE4347}" presName="desTx" presStyleLbl="revTx" presStyleIdx="3" presStyleCnt="4">
        <dgm:presLayoutVars/>
      </dgm:prSet>
      <dgm:spPr/>
    </dgm:pt>
  </dgm:ptLst>
  <dgm:cxnLst>
    <dgm:cxn modelId="{0B366921-13B2-4CAC-A534-FAE6FB08C33F}" type="presOf" srcId="{0CA23BB2-460E-4574-A69B-B0587CF53A1E}" destId="{62B14D82-1941-4BED-B066-F5B8EF72D54C}" srcOrd="0" destOrd="2" presId="urn:microsoft.com/office/officeart/2018/2/layout/IconLabelDescriptionList"/>
    <dgm:cxn modelId="{0A5D872E-11C7-41C8-9BF5-91C6DAE32C6E}" srcId="{46A63384-DF16-4859-B9E9-2DD97D808872}" destId="{6C75508F-D36C-4ED4-9F1D-88A64233F428}" srcOrd="4" destOrd="0" parTransId="{8AD82A2A-71FA-47AE-B549-25D6691CDEF0}" sibTransId="{2C723079-BC38-4FC1-B4F6-DAFDA5FF0A60}"/>
    <dgm:cxn modelId="{530E9A32-8E1F-4E9A-8678-A9548A60894D}" srcId="{46A63384-DF16-4859-B9E9-2DD97D808872}" destId="{0CA23BB2-460E-4574-A69B-B0587CF53A1E}" srcOrd="2" destOrd="0" parTransId="{69F2C7D9-F686-4E27-9737-26F69BA7F594}" sibTransId="{B4D1D01C-7747-4561-9050-70A622D16F03}"/>
    <dgm:cxn modelId="{D3446641-96AF-4A5B-8440-ABFA7CF6FDB3}" type="presOf" srcId="{190C507F-5098-4EF2-8321-65F9ED995421}" destId="{8C79010A-2977-400F-9D83-8D96E50F2D70}" srcOrd="0" destOrd="0" presId="urn:microsoft.com/office/officeart/2018/2/layout/IconLabelDescriptionList"/>
    <dgm:cxn modelId="{AB97F543-C75C-4C3F-B8B9-C9517B504A84}" type="presOf" srcId="{17FD7E88-4461-490D-943D-33D0BFDE4347}" destId="{85FACAF0-57B0-4231-B332-0BBF21A0F4E9}" srcOrd="0" destOrd="0" presId="urn:microsoft.com/office/officeart/2018/2/layout/IconLabelDescriptionList"/>
    <dgm:cxn modelId="{77AE6658-0667-4483-A910-34BA80AAB8C8}" srcId="{190C507F-5098-4EF2-8321-65F9ED995421}" destId="{17FD7E88-4461-490D-943D-33D0BFDE4347}" srcOrd="1" destOrd="0" parTransId="{A81A96F0-34C7-447E-891F-BFC09366D994}" sibTransId="{6EDCA759-09B3-47B9-8F69-188867691A73}"/>
    <dgm:cxn modelId="{27524A7E-6DEE-453A-B797-BC473BC717B5}" srcId="{190C507F-5098-4EF2-8321-65F9ED995421}" destId="{46A63384-DF16-4859-B9E9-2DD97D808872}" srcOrd="0" destOrd="0" parTransId="{9B4E39D2-417B-4ABE-A932-8EFF3C7F7161}" sibTransId="{223ED971-4BEB-4484-BC2F-841E40752A23}"/>
    <dgm:cxn modelId="{0CEF5483-0C87-4FEF-BA1D-47714E21AD1A}" type="presOf" srcId="{2A42C215-AE9E-433D-8817-59D1B488CCE9}" destId="{62B14D82-1941-4BED-B066-F5B8EF72D54C}" srcOrd="0" destOrd="1" presId="urn:microsoft.com/office/officeart/2018/2/layout/IconLabelDescriptionList"/>
    <dgm:cxn modelId="{EC620A87-19AC-400B-AC4A-68E5A930C694}" type="presOf" srcId="{641582DF-FEF0-4E09-B8FF-77407FDF4F8B}" destId="{62B14D82-1941-4BED-B066-F5B8EF72D54C}" srcOrd="0" destOrd="0" presId="urn:microsoft.com/office/officeart/2018/2/layout/IconLabelDescriptionList"/>
    <dgm:cxn modelId="{6AC9579E-928C-4472-8F1F-D24AF49AEB2A}" type="presOf" srcId="{6C75508F-D36C-4ED4-9F1D-88A64233F428}" destId="{62B14D82-1941-4BED-B066-F5B8EF72D54C}" srcOrd="0" destOrd="4" presId="urn:microsoft.com/office/officeart/2018/2/layout/IconLabelDescriptionList"/>
    <dgm:cxn modelId="{227243A2-4A9D-42FB-AAAE-4CA29357653E}" type="presOf" srcId="{FD35EFE4-DEA5-49D7-BAEF-80D02A9ACE84}" destId="{62B14D82-1941-4BED-B066-F5B8EF72D54C}" srcOrd="0" destOrd="3" presId="urn:microsoft.com/office/officeart/2018/2/layout/IconLabelDescriptionList"/>
    <dgm:cxn modelId="{4009D7AA-2C46-4C42-BE83-283B8295507C}" srcId="{46A63384-DF16-4859-B9E9-2DD97D808872}" destId="{641582DF-FEF0-4E09-B8FF-77407FDF4F8B}" srcOrd="0" destOrd="0" parTransId="{119954C1-3B92-4C07-84C5-B4D3B65E217B}" sibTransId="{3CA0C15B-ADA5-434A-8FEC-D71F08E11874}"/>
    <dgm:cxn modelId="{5E71C8BA-6B4B-4DA3-9523-8A95CDB7C7A5}" srcId="{46A63384-DF16-4859-B9E9-2DD97D808872}" destId="{2A42C215-AE9E-433D-8817-59D1B488CCE9}" srcOrd="1" destOrd="0" parTransId="{797D0DC8-3B10-4643-8870-A4A8B98FC09B}" sibTransId="{0967AA9F-6C3C-4C2F-B84F-2E8B886982FE}"/>
    <dgm:cxn modelId="{BE44F6BF-557B-46CE-886C-8B5FB9A3CFE7}" srcId="{46A63384-DF16-4859-B9E9-2DD97D808872}" destId="{FD35EFE4-DEA5-49D7-BAEF-80D02A9ACE84}" srcOrd="3" destOrd="0" parTransId="{04AE5640-84EB-491A-8F45-83DC2DB028E9}" sibTransId="{5C9807A1-359B-402B-8F86-A78F37ADBCB7}"/>
    <dgm:cxn modelId="{6A007CF8-1127-4FEF-B1DF-7BC0DAABDBE7}" type="presOf" srcId="{46A63384-DF16-4859-B9E9-2DD97D808872}" destId="{CAB55FC1-767E-4279-802A-20904CB97026}" srcOrd="0" destOrd="0" presId="urn:microsoft.com/office/officeart/2018/2/layout/IconLabelDescriptionList"/>
    <dgm:cxn modelId="{E358223C-F4E9-4B1A-AEDD-3AE942058A32}" type="presParOf" srcId="{8C79010A-2977-400F-9D83-8D96E50F2D70}" destId="{EB35C29F-4822-42FA-A9A3-8B5A1C4CD24C}" srcOrd="0" destOrd="0" presId="urn:microsoft.com/office/officeart/2018/2/layout/IconLabelDescriptionList"/>
    <dgm:cxn modelId="{EEB23C9E-6FD3-46DF-8DDE-B3F83D12ADDC}" type="presParOf" srcId="{EB35C29F-4822-42FA-A9A3-8B5A1C4CD24C}" destId="{0E424114-6F69-489C-B8BF-B43C01DBD570}" srcOrd="0" destOrd="0" presId="urn:microsoft.com/office/officeart/2018/2/layout/IconLabelDescriptionList"/>
    <dgm:cxn modelId="{CB1ED732-CC1D-4F86-A4FD-5D8FC1ABD5F4}" type="presParOf" srcId="{EB35C29F-4822-42FA-A9A3-8B5A1C4CD24C}" destId="{4A0646BD-700F-49ED-A58F-1B8884251218}" srcOrd="1" destOrd="0" presId="urn:microsoft.com/office/officeart/2018/2/layout/IconLabelDescriptionList"/>
    <dgm:cxn modelId="{8494A39C-56BF-46CE-8A3A-D8DD51C770F1}" type="presParOf" srcId="{EB35C29F-4822-42FA-A9A3-8B5A1C4CD24C}" destId="{CAB55FC1-767E-4279-802A-20904CB97026}" srcOrd="2" destOrd="0" presId="urn:microsoft.com/office/officeart/2018/2/layout/IconLabelDescriptionList"/>
    <dgm:cxn modelId="{90E235EB-690D-4B47-AE26-0FA0E9A5D776}" type="presParOf" srcId="{EB35C29F-4822-42FA-A9A3-8B5A1C4CD24C}" destId="{F0DFA1BB-4C0A-491C-A3A5-42FADF233652}" srcOrd="3" destOrd="0" presId="urn:microsoft.com/office/officeart/2018/2/layout/IconLabelDescriptionList"/>
    <dgm:cxn modelId="{7D3FAD38-2753-4B10-A819-08D21600A925}" type="presParOf" srcId="{EB35C29F-4822-42FA-A9A3-8B5A1C4CD24C}" destId="{62B14D82-1941-4BED-B066-F5B8EF72D54C}" srcOrd="4" destOrd="0" presId="urn:microsoft.com/office/officeart/2018/2/layout/IconLabelDescriptionList"/>
    <dgm:cxn modelId="{2530D790-4B13-4CEA-96A7-28A0E10A87AC}" type="presParOf" srcId="{8C79010A-2977-400F-9D83-8D96E50F2D70}" destId="{8345F5CD-F49F-4C81-B56D-5FA87121F48C}" srcOrd="1" destOrd="0" presId="urn:microsoft.com/office/officeart/2018/2/layout/IconLabelDescriptionList"/>
    <dgm:cxn modelId="{799D68AF-CBFD-47D4-B938-64805A1A7FEF}" type="presParOf" srcId="{8C79010A-2977-400F-9D83-8D96E50F2D70}" destId="{5C7399EC-3F2C-4CB0-BDE1-671A4142ED1B}" srcOrd="2" destOrd="0" presId="urn:microsoft.com/office/officeart/2018/2/layout/IconLabelDescriptionList"/>
    <dgm:cxn modelId="{6D2FC165-6769-42CC-9660-3EA5F8E76FE5}" type="presParOf" srcId="{5C7399EC-3F2C-4CB0-BDE1-671A4142ED1B}" destId="{24BEA2D8-93E1-4289-8F7B-775455BDC89B}" srcOrd="0" destOrd="0" presId="urn:microsoft.com/office/officeart/2018/2/layout/IconLabelDescriptionList"/>
    <dgm:cxn modelId="{CF7BB314-869F-4A00-BE42-590101C00C5F}" type="presParOf" srcId="{5C7399EC-3F2C-4CB0-BDE1-671A4142ED1B}" destId="{E045F38D-E3D1-47E8-B1E8-50DACF5A9568}" srcOrd="1" destOrd="0" presId="urn:microsoft.com/office/officeart/2018/2/layout/IconLabelDescriptionList"/>
    <dgm:cxn modelId="{C06B28F8-2864-47B1-BAF4-12058DF29384}" type="presParOf" srcId="{5C7399EC-3F2C-4CB0-BDE1-671A4142ED1B}" destId="{85FACAF0-57B0-4231-B332-0BBF21A0F4E9}" srcOrd="2" destOrd="0" presId="urn:microsoft.com/office/officeart/2018/2/layout/IconLabelDescriptionList"/>
    <dgm:cxn modelId="{80DF7A05-6B30-43D1-8FD8-6A4A78F5ADAC}" type="presParOf" srcId="{5C7399EC-3F2C-4CB0-BDE1-671A4142ED1B}" destId="{D24966B7-EFA6-43A4-AADE-F7889A94074D}" srcOrd="3" destOrd="0" presId="urn:microsoft.com/office/officeart/2018/2/layout/IconLabelDescriptionList"/>
    <dgm:cxn modelId="{B18A2B6A-F209-41BA-B32D-52F68659EA93}" type="presParOf" srcId="{5C7399EC-3F2C-4CB0-BDE1-671A4142ED1B}" destId="{9DEA9B92-F719-4AB7-B70D-FB905830362A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2A9222-EF45-468B-984B-B0F9CCC39CC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5E31FFE-CC18-46A3-846B-F0CBAF68A82C}">
      <dgm:prSet phldrT="[Text]"/>
      <dgm:spPr/>
      <dgm:t>
        <a:bodyPr/>
        <a:lstStyle/>
        <a:p>
          <a:r>
            <a:rPr lang="cs-CZ" dirty="0"/>
            <a:t>Zdravotní služby </a:t>
          </a:r>
          <a:r>
            <a:rPr lang="cs-CZ" dirty="0" err="1"/>
            <a:t>posyktované</a:t>
          </a:r>
          <a:r>
            <a:rPr lang="cs-CZ" dirty="0"/>
            <a:t> za zvl. podmínek</a:t>
          </a:r>
        </a:p>
      </dgm:t>
    </dgm:pt>
    <dgm:pt modelId="{932AFBD4-78C7-4891-AA6D-7D1A924E9328}" type="parTrans" cxnId="{04A28C0C-A73C-4EAE-ABFB-6F1C127BCE18}">
      <dgm:prSet/>
      <dgm:spPr/>
      <dgm:t>
        <a:bodyPr/>
        <a:lstStyle/>
        <a:p>
          <a:endParaRPr lang="cs-CZ"/>
        </a:p>
      </dgm:t>
    </dgm:pt>
    <dgm:pt modelId="{A55D26FA-A246-4E79-9B0F-033BF4829928}" type="sibTrans" cxnId="{04A28C0C-A73C-4EAE-ABFB-6F1C127BCE18}">
      <dgm:prSet/>
      <dgm:spPr/>
      <dgm:t>
        <a:bodyPr/>
        <a:lstStyle/>
        <a:p>
          <a:endParaRPr lang="cs-CZ"/>
        </a:p>
      </dgm:t>
    </dgm:pt>
    <dgm:pt modelId="{2A0A33AF-722F-428D-BD97-FEDEF49AF3B4}">
      <dgm:prSet phldrT="[Text]"/>
      <dgm:spPr/>
      <dgm:t>
        <a:bodyPr/>
        <a:lstStyle/>
        <a:p>
          <a:r>
            <a:rPr lang="cs-CZ" dirty="0"/>
            <a:t>Asistovaná reprodukce</a:t>
          </a:r>
        </a:p>
      </dgm:t>
    </dgm:pt>
    <dgm:pt modelId="{12F4504A-55E8-44C9-B656-309E071A640B}" type="parTrans" cxnId="{53896F65-47B4-4C48-A3D1-40B02DE14750}">
      <dgm:prSet/>
      <dgm:spPr/>
      <dgm:t>
        <a:bodyPr/>
        <a:lstStyle/>
        <a:p>
          <a:endParaRPr lang="cs-CZ"/>
        </a:p>
      </dgm:t>
    </dgm:pt>
    <dgm:pt modelId="{5B00DB7B-A5F6-4D96-AD73-8B53A7E5CC67}" type="sibTrans" cxnId="{53896F65-47B4-4C48-A3D1-40B02DE14750}">
      <dgm:prSet/>
      <dgm:spPr/>
      <dgm:t>
        <a:bodyPr/>
        <a:lstStyle/>
        <a:p>
          <a:endParaRPr lang="cs-CZ"/>
        </a:p>
      </dgm:t>
    </dgm:pt>
    <dgm:pt modelId="{CDE37512-9FDF-4380-B800-B899E5137647}">
      <dgm:prSet phldrT="[Text]"/>
      <dgm:spPr/>
      <dgm:t>
        <a:bodyPr/>
        <a:lstStyle/>
        <a:p>
          <a:r>
            <a:rPr lang="cs-CZ" dirty="0"/>
            <a:t>Sterilizace, kastrace</a:t>
          </a:r>
        </a:p>
      </dgm:t>
    </dgm:pt>
    <dgm:pt modelId="{F3BA6263-CC1B-465A-9BEE-CDB181C80FC3}" type="parTrans" cxnId="{8A47D7DE-D556-423F-8A35-DB9CFE15F20D}">
      <dgm:prSet/>
      <dgm:spPr/>
      <dgm:t>
        <a:bodyPr/>
        <a:lstStyle/>
        <a:p>
          <a:endParaRPr lang="cs-CZ"/>
        </a:p>
      </dgm:t>
    </dgm:pt>
    <dgm:pt modelId="{5497FB29-BAEC-49DB-B471-D7774562004C}" type="sibTrans" cxnId="{8A47D7DE-D556-423F-8A35-DB9CFE15F20D}">
      <dgm:prSet/>
      <dgm:spPr/>
      <dgm:t>
        <a:bodyPr/>
        <a:lstStyle/>
        <a:p>
          <a:endParaRPr lang="cs-CZ"/>
        </a:p>
      </dgm:t>
    </dgm:pt>
    <dgm:pt modelId="{5BB487F8-0E01-4ADD-B5FD-17F612E0DA73}">
      <dgm:prSet phldrT="[Text]"/>
      <dgm:spPr/>
      <dgm:t>
        <a:bodyPr/>
        <a:lstStyle/>
        <a:p>
          <a:r>
            <a:rPr lang="cs-CZ" dirty="0"/>
            <a:t>Odběry krve a její složek</a:t>
          </a:r>
        </a:p>
      </dgm:t>
    </dgm:pt>
    <dgm:pt modelId="{B37815A2-A2B0-4542-B87F-0F43CD269D87}" type="parTrans" cxnId="{C4560EFE-3D99-48BE-A175-A203FCAA38D6}">
      <dgm:prSet/>
      <dgm:spPr/>
      <dgm:t>
        <a:bodyPr/>
        <a:lstStyle/>
        <a:p>
          <a:endParaRPr lang="cs-CZ"/>
        </a:p>
      </dgm:t>
    </dgm:pt>
    <dgm:pt modelId="{96C5213E-71F3-46EF-B31B-BC0DD4A363E7}" type="sibTrans" cxnId="{C4560EFE-3D99-48BE-A175-A203FCAA38D6}">
      <dgm:prSet/>
      <dgm:spPr/>
      <dgm:t>
        <a:bodyPr/>
        <a:lstStyle/>
        <a:p>
          <a:endParaRPr lang="cs-CZ"/>
        </a:p>
      </dgm:t>
    </dgm:pt>
    <dgm:pt modelId="{DF9549BF-69EF-4ED3-B47B-A580C77540D8}">
      <dgm:prSet phldrT="[Text]"/>
      <dgm:spPr/>
      <dgm:t>
        <a:bodyPr/>
        <a:lstStyle/>
        <a:p>
          <a:r>
            <a:rPr lang="cs-CZ" dirty="0"/>
            <a:t>Ověřování nových postupů</a:t>
          </a:r>
        </a:p>
      </dgm:t>
    </dgm:pt>
    <dgm:pt modelId="{250E705B-E662-4A44-B4FD-956B1BA5B864}" type="parTrans" cxnId="{F13412CC-30EE-4ABF-9053-9E913DC7BF76}">
      <dgm:prSet/>
      <dgm:spPr/>
      <dgm:t>
        <a:bodyPr/>
        <a:lstStyle/>
        <a:p>
          <a:endParaRPr lang="cs-CZ"/>
        </a:p>
      </dgm:t>
    </dgm:pt>
    <dgm:pt modelId="{75F45934-D415-4D87-9029-818080061CFA}" type="sibTrans" cxnId="{F13412CC-30EE-4ABF-9053-9E913DC7BF76}">
      <dgm:prSet/>
      <dgm:spPr/>
      <dgm:t>
        <a:bodyPr/>
        <a:lstStyle/>
        <a:p>
          <a:endParaRPr lang="cs-CZ"/>
        </a:p>
      </dgm:t>
    </dgm:pt>
    <dgm:pt modelId="{D5F969CA-F976-493F-96DF-4FA6A5A10940}">
      <dgm:prSet phldrT="[Text]"/>
      <dgm:spPr/>
      <dgm:t>
        <a:bodyPr/>
        <a:lstStyle/>
        <a:p>
          <a:r>
            <a:rPr lang="cs-CZ" dirty="0"/>
            <a:t>Preventivní, diagnostické a léčebné péče</a:t>
          </a:r>
        </a:p>
      </dgm:t>
    </dgm:pt>
    <dgm:pt modelId="{CFC6AF33-5B0D-4A55-A4DF-DFA96CE3BA4E}" type="parTrans" cxnId="{A8768713-9343-4841-B991-E9C494914816}">
      <dgm:prSet/>
      <dgm:spPr/>
      <dgm:t>
        <a:bodyPr/>
        <a:lstStyle/>
        <a:p>
          <a:endParaRPr lang="cs-CZ"/>
        </a:p>
      </dgm:t>
    </dgm:pt>
    <dgm:pt modelId="{96E17B92-EFBD-4F7D-85F1-FC06016CA911}" type="sibTrans" cxnId="{A8768713-9343-4841-B991-E9C494914816}">
      <dgm:prSet/>
      <dgm:spPr/>
      <dgm:t>
        <a:bodyPr/>
        <a:lstStyle/>
        <a:p>
          <a:endParaRPr lang="cs-CZ"/>
        </a:p>
      </dgm:t>
    </dgm:pt>
    <dgm:pt modelId="{EB2DFFFB-7CDC-4715-A5FA-ECD49E0DCD2A}">
      <dgm:prSet phldrT="[Text]"/>
      <dgm:spPr/>
      <dgm:t>
        <a:bodyPr/>
        <a:lstStyle/>
        <a:p>
          <a:r>
            <a:rPr lang="cs-CZ" dirty="0"/>
            <a:t>Genetická vyšetření</a:t>
          </a:r>
        </a:p>
      </dgm:t>
    </dgm:pt>
    <dgm:pt modelId="{587E1D21-3E38-4513-B58C-FE480541FFA4}" type="parTrans" cxnId="{30E7C0DF-ADA7-40A4-95B1-68E0A8EA308A}">
      <dgm:prSet/>
      <dgm:spPr/>
      <dgm:t>
        <a:bodyPr/>
        <a:lstStyle/>
        <a:p>
          <a:endParaRPr lang="cs-CZ"/>
        </a:p>
      </dgm:t>
    </dgm:pt>
    <dgm:pt modelId="{91B4CCC1-82DD-415B-96F3-3A6D7103E7E3}" type="sibTrans" cxnId="{30E7C0DF-ADA7-40A4-95B1-68E0A8EA308A}">
      <dgm:prSet/>
      <dgm:spPr/>
      <dgm:t>
        <a:bodyPr/>
        <a:lstStyle/>
        <a:p>
          <a:endParaRPr lang="cs-CZ"/>
        </a:p>
      </dgm:t>
    </dgm:pt>
    <dgm:pt modelId="{18059F0D-C951-4E56-90B2-D8F659989CEA}">
      <dgm:prSet phldrT="[Text]"/>
      <dgm:spPr/>
      <dgm:t>
        <a:bodyPr/>
        <a:lstStyle/>
        <a:p>
          <a:r>
            <a:rPr lang="cs-CZ" dirty="0"/>
            <a:t>Posudková péče</a:t>
          </a:r>
        </a:p>
      </dgm:t>
    </dgm:pt>
    <dgm:pt modelId="{EDE27CF4-6987-4D80-BF9E-B61BFFFB8D6E}" type="parTrans" cxnId="{A020F3A8-9797-422A-B5D7-6F2FABC1B7E3}">
      <dgm:prSet/>
      <dgm:spPr/>
      <dgm:t>
        <a:bodyPr/>
        <a:lstStyle/>
        <a:p>
          <a:endParaRPr lang="cs-CZ"/>
        </a:p>
      </dgm:t>
    </dgm:pt>
    <dgm:pt modelId="{A1E9029E-1B10-483A-974C-CB49544E0AF6}" type="sibTrans" cxnId="{A020F3A8-9797-422A-B5D7-6F2FABC1B7E3}">
      <dgm:prSet/>
      <dgm:spPr/>
      <dgm:t>
        <a:bodyPr/>
        <a:lstStyle/>
        <a:p>
          <a:endParaRPr lang="cs-CZ"/>
        </a:p>
      </dgm:t>
    </dgm:pt>
    <dgm:pt modelId="{F9EC4C10-409A-4E43-9906-30AE341802A5}">
      <dgm:prSet phldrT="[Text]"/>
      <dgm:spPr/>
      <dgm:t>
        <a:bodyPr/>
        <a:lstStyle/>
        <a:p>
          <a:r>
            <a:rPr lang="cs-CZ" dirty="0"/>
            <a:t>Lékařské posudky</a:t>
          </a:r>
        </a:p>
      </dgm:t>
    </dgm:pt>
    <dgm:pt modelId="{93A3DD6A-DACA-4192-8D84-9F111850FE26}" type="parTrans" cxnId="{A335EC2A-A315-4C5E-9D11-467BF5F23FFF}">
      <dgm:prSet/>
      <dgm:spPr/>
      <dgm:t>
        <a:bodyPr/>
        <a:lstStyle/>
        <a:p>
          <a:endParaRPr lang="cs-CZ"/>
        </a:p>
      </dgm:t>
    </dgm:pt>
    <dgm:pt modelId="{015BA14D-A0CE-4761-9B1C-505B52962C6A}" type="sibTrans" cxnId="{A335EC2A-A315-4C5E-9D11-467BF5F23FFF}">
      <dgm:prSet/>
      <dgm:spPr/>
      <dgm:t>
        <a:bodyPr/>
        <a:lstStyle/>
        <a:p>
          <a:endParaRPr lang="cs-CZ"/>
        </a:p>
      </dgm:t>
    </dgm:pt>
    <dgm:pt modelId="{0BD16DB7-6C6B-43CD-AFE5-836DF8685408}">
      <dgm:prSet phldrT="[Text]"/>
      <dgm:spPr/>
      <dgm:t>
        <a:bodyPr/>
        <a:lstStyle/>
        <a:p>
          <a:r>
            <a:rPr lang="cs-CZ" dirty="0"/>
            <a:t>Pracovně-lékařské služby</a:t>
          </a:r>
        </a:p>
      </dgm:t>
    </dgm:pt>
    <dgm:pt modelId="{A38AFD0F-8886-46A8-8147-21C81DE2F053}" type="parTrans" cxnId="{054CE6DD-379C-478B-95B3-D2CAEB98C371}">
      <dgm:prSet/>
      <dgm:spPr/>
      <dgm:t>
        <a:bodyPr/>
        <a:lstStyle/>
        <a:p>
          <a:endParaRPr lang="cs-CZ"/>
        </a:p>
      </dgm:t>
    </dgm:pt>
    <dgm:pt modelId="{B28B7722-2E19-4897-9B23-7105C02579F2}" type="sibTrans" cxnId="{054CE6DD-379C-478B-95B3-D2CAEB98C371}">
      <dgm:prSet/>
      <dgm:spPr/>
      <dgm:t>
        <a:bodyPr/>
        <a:lstStyle/>
        <a:p>
          <a:endParaRPr lang="cs-CZ"/>
        </a:p>
      </dgm:t>
    </dgm:pt>
    <dgm:pt modelId="{26B84AA7-7A3B-4339-AEFA-97752B5C9297}">
      <dgm:prSet phldrT="[Text]"/>
      <dgm:spPr/>
      <dgm:t>
        <a:bodyPr/>
        <a:lstStyle/>
        <a:p>
          <a:r>
            <a:rPr lang="cs-CZ" dirty="0"/>
            <a:t>Nemoci z povolání</a:t>
          </a:r>
        </a:p>
      </dgm:t>
    </dgm:pt>
    <dgm:pt modelId="{C68E5A3A-F0FF-47CB-9723-C5CBEAE6F0E6}" type="parTrans" cxnId="{8A104AAD-CACB-4FEB-891C-D51AE5B5669F}">
      <dgm:prSet/>
      <dgm:spPr/>
      <dgm:t>
        <a:bodyPr/>
        <a:lstStyle/>
        <a:p>
          <a:endParaRPr lang="cs-CZ"/>
        </a:p>
      </dgm:t>
    </dgm:pt>
    <dgm:pt modelId="{A78E42EF-0811-41DA-915A-D9A5AB33E6A3}" type="sibTrans" cxnId="{8A104AAD-CACB-4FEB-891C-D51AE5B5669F}">
      <dgm:prSet/>
      <dgm:spPr/>
      <dgm:t>
        <a:bodyPr/>
        <a:lstStyle/>
        <a:p>
          <a:endParaRPr lang="cs-CZ"/>
        </a:p>
      </dgm:t>
    </dgm:pt>
    <dgm:pt modelId="{3DAAD6DC-FB72-4AC6-A996-C7F9E168BD21}">
      <dgm:prSet phldrT="[Text]"/>
      <dgm:spPr/>
      <dgm:t>
        <a:bodyPr/>
        <a:lstStyle/>
        <a:p>
          <a:r>
            <a:rPr lang="cs-CZ" dirty="0"/>
            <a:t>Další</a:t>
          </a:r>
        </a:p>
      </dgm:t>
    </dgm:pt>
    <dgm:pt modelId="{28A2DB9F-AA3E-42A5-89C3-5E2239D0B091}" type="parTrans" cxnId="{B4B809AD-C9D7-432C-8871-8666F2EA8561}">
      <dgm:prSet/>
      <dgm:spPr/>
      <dgm:t>
        <a:bodyPr/>
        <a:lstStyle/>
        <a:p>
          <a:endParaRPr lang="cs-CZ"/>
        </a:p>
      </dgm:t>
    </dgm:pt>
    <dgm:pt modelId="{CC55EC5A-C4DE-460B-B700-193AC5C8CF5C}" type="sibTrans" cxnId="{B4B809AD-C9D7-432C-8871-8666F2EA8561}">
      <dgm:prSet/>
      <dgm:spPr/>
      <dgm:t>
        <a:bodyPr/>
        <a:lstStyle/>
        <a:p>
          <a:endParaRPr lang="cs-CZ"/>
        </a:p>
      </dgm:t>
    </dgm:pt>
    <dgm:pt modelId="{AB04CF82-3089-46E2-BCB4-CBEA40E2B6D3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 dirty="0"/>
            <a:t>Lékařské ozáření</a:t>
          </a:r>
        </a:p>
      </dgm:t>
    </dgm:pt>
    <dgm:pt modelId="{16466411-D0C1-4B52-B9CB-D82A7AB8B154}" type="parTrans" cxnId="{B3376AD9-03A1-4D14-AD05-C0DAB4A12196}">
      <dgm:prSet/>
      <dgm:spPr/>
      <dgm:t>
        <a:bodyPr/>
        <a:lstStyle/>
        <a:p>
          <a:endParaRPr lang="cs-CZ"/>
        </a:p>
      </dgm:t>
    </dgm:pt>
    <dgm:pt modelId="{C83A07F1-DC50-4537-BC33-E232E4494CB5}" type="sibTrans" cxnId="{B3376AD9-03A1-4D14-AD05-C0DAB4A12196}">
      <dgm:prSet/>
      <dgm:spPr/>
      <dgm:t>
        <a:bodyPr/>
        <a:lstStyle/>
        <a:p>
          <a:endParaRPr lang="cs-CZ"/>
        </a:p>
      </dgm:t>
    </dgm:pt>
    <dgm:pt modelId="{61B97FCC-B6B7-4425-AA38-9E96B29ADE04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 dirty="0"/>
            <a:t>Klinické audity</a:t>
          </a:r>
        </a:p>
      </dgm:t>
    </dgm:pt>
    <dgm:pt modelId="{9D587815-B049-4E83-8016-CB3D3F8417CD}" type="parTrans" cxnId="{541A85C3-A5FF-45AE-8C83-F888CD6F52A1}">
      <dgm:prSet/>
      <dgm:spPr/>
      <dgm:t>
        <a:bodyPr/>
        <a:lstStyle/>
        <a:p>
          <a:endParaRPr lang="cs-CZ"/>
        </a:p>
      </dgm:t>
    </dgm:pt>
    <dgm:pt modelId="{A21A5BCA-CF57-4B03-BB69-BBB531FCF171}" type="sibTrans" cxnId="{541A85C3-A5FF-45AE-8C83-F888CD6F52A1}">
      <dgm:prSet/>
      <dgm:spPr/>
      <dgm:t>
        <a:bodyPr/>
        <a:lstStyle/>
        <a:p>
          <a:endParaRPr lang="cs-CZ"/>
        </a:p>
      </dgm:t>
    </dgm:pt>
    <dgm:pt modelId="{322728BF-81DB-4E4C-B2BD-EEA7B37A1558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 dirty="0"/>
            <a:t>Ochranné léčení</a:t>
          </a:r>
        </a:p>
      </dgm:t>
    </dgm:pt>
    <dgm:pt modelId="{94C2CFF9-17CD-4E68-ADB1-155DCC342C70}" type="parTrans" cxnId="{B302EE60-98E6-4E09-A3AB-0CA7D09C7364}">
      <dgm:prSet/>
      <dgm:spPr/>
      <dgm:t>
        <a:bodyPr/>
        <a:lstStyle/>
        <a:p>
          <a:endParaRPr lang="cs-CZ"/>
        </a:p>
      </dgm:t>
    </dgm:pt>
    <dgm:pt modelId="{2F75DC03-21BD-4FCC-8DC2-1D493D297DAA}" type="sibTrans" cxnId="{B302EE60-98E6-4E09-A3AB-0CA7D09C7364}">
      <dgm:prSet/>
      <dgm:spPr/>
      <dgm:t>
        <a:bodyPr/>
        <a:lstStyle/>
        <a:p>
          <a:endParaRPr lang="cs-CZ"/>
        </a:p>
      </dgm:t>
    </dgm:pt>
    <dgm:pt modelId="{5FF4A13B-0C28-4755-AAA1-1BAA23CF2810}" type="pres">
      <dgm:prSet presAssocID="{202A9222-EF45-468B-984B-B0F9CCC39CCF}" presName="Name0" presStyleCnt="0">
        <dgm:presLayoutVars>
          <dgm:dir/>
          <dgm:animLvl val="lvl"/>
          <dgm:resizeHandles val="exact"/>
        </dgm:presLayoutVars>
      </dgm:prSet>
      <dgm:spPr/>
    </dgm:pt>
    <dgm:pt modelId="{572A2E51-2B1B-48FE-B659-C667B0845A7C}" type="pres">
      <dgm:prSet presAssocID="{25E31FFE-CC18-46A3-846B-F0CBAF68A82C}" presName="composite" presStyleCnt="0"/>
      <dgm:spPr/>
    </dgm:pt>
    <dgm:pt modelId="{44A7D41A-21D3-43C3-B3E2-42D8C4326A97}" type="pres">
      <dgm:prSet presAssocID="{25E31FFE-CC18-46A3-846B-F0CBAF68A82C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826B326A-E7C5-4D2C-8EE3-73090E3FF23B}" type="pres">
      <dgm:prSet presAssocID="{25E31FFE-CC18-46A3-846B-F0CBAF68A82C}" presName="desTx" presStyleLbl="alignAccFollowNode1" presStyleIdx="0" presStyleCnt="4">
        <dgm:presLayoutVars>
          <dgm:bulletEnabled val="1"/>
        </dgm:presLayoutVars>
      </dgm:prSet>
      <dgm:spPr/>
    </dgm:pt>
    <dgm:pt modelId="{78902A97-96A4-4E2F-9D48-00868F7C4CD5}" type="pres">
      <dgm:prSet presAssocID="{A55D26FA-A246-4E79-9B0F-033BF4829928}" presName="space" presStyleCnt="0"/>
      <dgm:spPr/>
    </dgm:pt>
    <dgm:pt modelId="{214DF461-D6B6-4FB3-8A80-483293455394}" type="pres">
      <dgm:prSet presAssocID="{DF9549BF-69EF-4ED3-B47B-A580C77540D8}" presName="composite" presStyleCnt="0"/>
      <dgm:spPr/>
    </dgm:pt>
    <dgm:pt modelId="{03C4D858-53E7-4DCD-B656-D65170664550}" type="pres">
      <dgm:prSet presAssocID="{DF9549BF-69EF-4ED3-B47B-A580C77540D8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A03024B7-7ED3-48A0-9303-79BDAE292588}" type="pres">
      <dgm:prSet presAssocID="{DF9549BF-69EF-4ED3-B47B-A580C77540D8}" presName="desTx" presStyleLbl="alignAccFollowNode1" presStyleIdx="1" presStyleCnt="4">
        <dgm:presLayoutVars>
          <dgm:bulletEnabled val="1"/>
        </dgm:presLayoutVars>
      </dgm:prSet>
      <dgm:spPr/>
    </dgm:pt>
    <dgm:pt modelId="{26E1DEB1-F669-4D04-84F6-4CA948BD6209}" type="pres">
      <dgm:prSet presAssocID="{75F45934-D415-4D87-9029-818080061CFA}" presName="space" presStyleCnt="0"/>
      <dgm:spPr/>
    </dgm:pt>
    <dgm:pt modelId="{16D5258D-854E-4CDC-A182-E25B24ED6494}" type="pres">
      <dgm:prSet presAssocID="{18059F0D-C951-4E56-90B2-D8F659989CEA}" presName="composite" presStyleCnt="0"/>
      <dgm:spPr/>
    </dgm:pt>
    <dgm:pt modelId="{5C1273FB-E55E-4D2F-9F4F-6F1D9019F27B}" type="pres">
      <dgm:prSet presAssocID="{18059F0D-C951-4E56-90B2-D8F659989CEA}" presName="parTx" presStyleLbl="alignNode1" presStyleIdx="2" presStyleCnt="4" custLinFactNeighborX="103" custLinFactNeighborY="-1764">
        <dgm:presLayoutVars>
          <dgm:chMax val="0"/>
          <dgm:chPref val="0"/>
          <dgm:bulletEnabled val="1"/>
        </dgm:presLayoutVars>
      </dgm:prSet>
      <dgm:spPr/>
    </dgm:pt>
    <dgm:pt modelId="{15DABB01-F6CA-4CCE-B87B-7BCCFC4E4F64}" type="pres">
      <dgm:prSet presAssocID="{18059F0D-C951-4E56-90B2-D8F659989CEA}" presName="desTx" presStyleLbl="alignAccFollowNode1" presStyleIdx="2" presStyleCnt="4">
        <dgm:presLayoutVars>
          <dgm:bulletEnabled val="1"/>
        </dgm:presLayoutVars>
      </dgm:prSet>
      <dgm:spPr/>
    </dgm:pt>
    <dgm:pt modelId="{887C6E7F-B78F-4DFB-B277-05B66FBD1411}" type="pres">
      <dgm:prSet presAssocID="{A1E9029E-1B10-483A-974C-CB49544E0AF6}" presName="space" presStyleCnt="0"/>
      <dgm:spPr/>
    </dgm:pt>
    <dgm:pt modelId="{FDE721BA-124C-40BC-B30E-2A5D3DC4194C}" type="pres">
      <dgm:prSet presAssocID="{3DAAD6DC-FB72-4AC6-A996-C7F9E168BD21}" presName="composite" presStyleCnt="0"/>
      <dgm:spPr/>
    </dgm:pt>
    <dgm:pt modelId="{90F8B05F-A5AD-48A8-85F5-EAE44BD012C5}" type="pres">
      <dgm:prSet presAssocID="{3DAAD6DC-FB72-4AC6-A996-C7F9E168BD2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A72486EB-AC73-460E-A97C-7043AF31E543}" type="pres">
      <dgm:prSet presAssocID="{3DAAD6DC-FB72-4AC6-A996-C7F9E168BD21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23223B00-98C3-43C8-AC5D-72BE46BF01C9}" type="presOf" srcId="{D5F969CA-F976-493F-96DF-4FA6A5A10940}" destId="{A03024B7-7ED3-48A0-9303-79BDAE292588}" srcOrd="0" destOrd="0" presId="urn:microsoft.com/office/officeart/2005/8/layout/hList1"/>
    <dgm:cxn modelId="{92FDE200-547C-4200-BA59-2E470AF6F57D}" type="presOf" srcId="{CDE37512-9FDF-4380-B800-B899E5137647}" destId="{826B326A-E7C5-4D2C-8EE3-73090E3FF23B}" srcOrd="0" destOrd="1" presId="urn:microsoft.com/office/officeart/2005/8/layout/hList1"/>
    <dgm:cxn modelId="{04A28C0C-A73C-4EAE-ABFB-6F1C127BCE18}" srcId="{202A9222-EF45-468B-984B-B0F9CCC39CCF}" destId="{25E31FFE-CC18-46A3-846B-F0CBAF68A82C}" srcOrd="0" destOrd="0" parTransId="{932AFBD4-78C7-4891-AA6D-7D1A924E9328}" sibTransId="{A55D26FA-A246-4E79-9B0F-033BF4829928}"/>
    <dgm:cxn modelId="{06CC380F-B1B8-4C3C-A9CF-985A6FD056DB}" type="presOf" srcId="{AB04CF82-3089-46E2-BCB4-CBEA40E2B6D3}" destId="{A72486EB-AC73-460E-A97C-7043AF31E543}" srcOrd="0" destOrd="0" presId="urn:microsoft.com/office/officeart/2005/8/layout/hList1"/>
    <dgm:cxn modelId="{7E2FE711-047B-49C4-B9D6-F04A328CB16C}" type="presOf" srcId="{3DAAD6DC-FB72-4AC6-A996-C7F9E168BD21}" destId="{90F8B05F-A5AD-48A8-85F5-EAE44BD012C5}" srcOrd="0" destOrd="0" presId="urn:microsoft.com/office/officeart/2005/8/layout/hList1"/>
    <dgm:cxn modelId="{A8768713-9343-4841-B991-E9C494914816}" srcId="{DF9549BF-69EF-4ED3-B47B-A580C77540D8}" destId="{D5F969CA-F976-493F-96DF-4FA6A5A10940}" srcOrd="0" destOrd="0" parTransId="{CFC6AF33-5B0D-4A55-A4DF-DFA96CE3BA4E}" sibTransId="{96E17B92-EFBD-4F7D-85F1-FC06016CA911}"/>
    <dgm:cxn modelId="{AFE3E514-BD72-4060-8CEA-82AF526A95D8}" type="presOf" srcId="{DF9549BF-69EF-4ED3-B47B-A580C77540D8}" destId="{03C4D858-53E7-4DCD-B656-D65170664550}" srcOrd="0" destOrd="0" presId="urn:microsoft.com/office/officeart/2005/8/layout/hList1"/>
    <dgm:cxn modelId="{A335EC2A-A315-4C5E-9D11-467BF5F23FFF}" srcId="{18059F0D-C951-4E56-90B2-D8F659989CEA}" destId="{F9EC4C10-409A-4E43-9906-30AE341802A5}" srcOrd="0" destOrd="0" parTransId="{93A3DD6A-DACA-4192-8D84-9F111850FE26}" sibTransId="{015BA14D-A0CE-4761-9B1C-505B52962C6A}"/>
    <dgm:cxn modelId="{E1997A2B-49AA-429E-BFDD-F6954A5A2B6A}" type="presOf" srcId="{25E31FFE-CC18-46A3-846B-F0CBAF68A82C}" destId="{44A7D41A-21D3-43C3-B3E2-42D8C4326A97}" srcOrd="0" destOrd="0" presId="urn:microsoft.com/office/officeart/2005/8/layout/hList1"/>
    <dgm:cxn modelId="{8DF47036-8F80-4A4F-9EFE-9FAF48D03E2B}" type="presOf" srcId="{202A9222-EF45-468B-984B-B0F9CCC39CCF}" destId="{5FF4A13B-0C28-4755-AAA1-1BAA23CF2810}" srcOrd="0" destOrd="0" presId="urn:microsoft.com/office/officeart/2005/8/layout/hList1"/>
    <dgm:cxn modelId="{B302EE60-98E6-4E09-A3AB-0CA7D09C7364}" srcId="{3DAAD6DC-FB72-4AC6-A996-C7F9E168BD21}" destId="{322728BF-81DB-4E4C-B2BD-EEA7B37A1558}" srcOrd="2" destOrd="0" parTransId="{94C2CFF9-17CD-4E68-ADB1-155DCC342C70}" sibTransId="{2F75DC03-21BD-4FCC-8DC2-1D493D297DAA}"/>
    <dgm:cxn modelId="{53896F65-47B4-4C48-A3D1-40B02DE14750}" srcId="{25E31FFE-CC18-46A3-846B-F0CBAF68A82C}" destId="{2A0A33AF-722F-428D-BD97-FEDEF49AF3B4}" srcOrd="0" destOrd="0" parTransId="{12F4504A-55E8-44C9-B656-309E071A640B}" sibTransId="{5B00DB7B-A5F6-4D96-AD73-8B53A7E5CC67}"/>
    <dgm:cxn modelId="{BB1B1447-347E-4A67-A9E5-627DEA1BA929}" type="presOf" srcId="{26B84AA7-7A3B-4339-AEFA-97752B5C9297}" destId="{15DABB01-F6CA-4CCE-B87B-7BCCFC4E4F64}" srcOrd="0" destOrd="2" presId="urn:microsoft.com/office/officeart/2005/8/layout/hList1"/>
    <dgm:cxn modelId="{271D6352-7D4C-4180-8134-F43F2978F356}" type="presOf" srcId="{61B97FCC-B6B7-4425-AA38-9E96B29ADE04}" destId="{A72486EB-AC73-460E-A97C-7043AF31E543}" srcOrd="0" destOrd="1" presId="urn:microsoft.com/office/officeart/2005/8/layout/hList1"/>
    <dgm:cxn modelId="{4E81607B-710E-4382-B877-9A8338C4C5E9}" type="presOf" srcId="{0BD16DB7-6C6B-43CD-AFE5-836DF8685408}" destId="{15DABB01-F6CA-4CCE-B87B-7BCCFC4E4F64}" srcOrd="0" destOrd="1" presId="urn:microsoft.com/office/officeart/2005/8/layout/hList1"/>
    <dgm:cxn modelId="{CBECC692-226F-43C0-938D-9DC189FD8640}" type="presOf" srcId="{2A0A33AF-722F-428D-BD97-FEDEF49AF3B4}" destId="{826B326A-E7C5-4D2C-8EE3-73090E3FF23B}" srcOrd="0" destOrd="0" presId="urn:microsoft.com/office/officeart/2005/8/layout/hList1"/>
    <dgm:cxn modelId="{A020F3A8-9797-422A-B5D7-6F2FABC1B7E3}" srcId="{202A9222-EF45-468B-984B-B0F9CCC39CCF}" destId="{18059F0D-C951-4E56-90B2-D8F659989CEA}" srcOrd="2" destOrd="0" parTransId="{EDE27CF4-6987-4D80-BF9E-B61BFFFB8D6E}" sibTransId="{A1E9029E-1B10-483A-974C-CB49544E0AF6}"/>
    <dgm:cxn modelId="{B4B809AD-C9D7-432C-8871-8666F2EA8561}" srcId="{202A9222-EF45-468B-984B-B0F9CCC39CCF}" destId="{3DAAD6DC-FB72-4AC6-A996-C7F9E168BD21}" srcOrd="3" destOrd="0" parTransId="{28A2DB9F-AA3E-42A5-89C3-5E2239D0B091}" sibTransId="{CC55EC5A-C4DE-460B-B700-193AC5C8CF5C}"/>
    <dgm:cxn modelId="{8A104AAD-CACB-4FEB-891C-D51AE5B5669F}" srcId="{18059F0D-C951-4E56-90B2-D8F659989CEA}" destId="{26B84AA7-7A3B-4339-AEFA-97752B5C9297}" srcOrd="2" destOrd="0" parTransId="{C68E5A3A-F0FF-47CB-9723-C5CBEAE6F0E6}" sibTransId="{A78E42EF-0811-41DA-915A-D9A5AB33E6A3}"/>
    <dgm:cxn modelId="{3BF9FEB7-1EB6-4FB5-BDD5-9032089021FF}" type="presOf" srcId="{F9EC4C10-409A-4E43-9906-30AE341802A5}" destId="{15DABB01-F6CA-4CCE-B87B-7BCCFC4E4F64}" srcOrd="0" destOrd="0" presId="urn:microsoft.com/office/officeart/2005/8/layout/hList1"/>
    <dgm:cxn modelId="{597DB9BC-67C5-4096-ACAD-0B6BC28AAD29}" type="presOf" srcId="{322728BF-81DB-4E4C-B2BD-EEA7B37A1558}" destId="{A72486EB-AC73-460E-A97C-7043AF31E543}" srcOrd="0" destOrd="2" presId="urn:microsoft.com/office/officeart/2005/8/layout/hList1"/>
    <dgm:cxn modelId="{541A85C3-A5FF-45AE-8C83-F888CD6F52A1}" srcId="{3DAAD6DC-FB72-4AC6-A996-C7F9E168BD21}" destId="{61B97FCC-B6B7-4425-AA38-9E96B29ADE04}" srcOrd="1" destOrd="0" parTransId="{9D587815-B049-4E83-8016-CB3D3F8417CD}" sibTransId="{A21A5BCA-CF57-4B03-BB69-BBB531FCF171}"/>
    <dgm:cxn modelId="{3EC73ACB-4F0A-4EBA-B653-6F50F60B8BE0}" type="presOf" srcId="{5BB487F8-0E01-4ADD-B5FD-17F612E0DA73}" destId="{826B326A-E7C5-4D2C-8EE3-73090E3FF23B}" srcOrd="0" destOrd="2" presId="urn:microsoft.com/office/officeart/2005/8/layout/hList1"/>
    <dgm:cxn modelId="{F13412CC-30EE-4ABF-9053-9E913DC7BF76}" srcId="{202A9222-EF45-468B-984B-B0F9CCC39CCF}" destId="{DF9549BF-69EF-4ED3-B47B-A580C77540D8}" srcOrd="1" destOrd="0" parTransId="{250E705B-E662-4A44-B4FD-956B1BA5B864}" sibTransId="{75F45934-D415-4D87-9029-818080061CFA}"/>
    <dgm:cxn modelId="{B3376AD9-03A1-4D14-AD05-C0DAB4A12196}" srcId="{3DAAD6DC-FB72-4AC6-A996-C7F9E168BD21}" destId="{AB04CF82-3089-46E2-BCB4-CBEA40E2B6D3}" srcOrd="0" destOrd="0" parTransId="{16466411-D0C1-4B52-B9CB-D82A7AB8B154}" sibTransId="{C83A07F1-DC50-4537-BC33-E232E4494CB5}"/>
    <dgm:cxn modelId="{1F854EDB-4F37-4093-847B-5AAB5D9E5F9F}" type="presOf" srcId="{EB2DFFFB-7CDC-4715-A5FA-ECD49E0DCD2A}" destId="{826B326A-E7C5-4D2C-8EE3-73090E3FF23B}" srcOrd="0" destOrd="3" presId="urn:microsoft.com/office/officeart/2005/8/layout/hList1"/>
    <dgm:cxn modelId="{054CE6DD-379C-478B-95B3-D2CAEB98C371}" srcId="{18059F0D-C951-4E56-90B2-D8F659989CEA}" destId="{0BD16DB7-6C6B-43CD-AFE5-836DF8685408}" srcOrd="1" destOrd="0" parTransId="{A38AFD0F-8886-46A8-8147-21C81DE2F053}" sibTransId="{B28B7722-2E19-4897-9B23-7105C02579F2}"/>
    <dgm:cxn modelId="{8A47D7DE-D556-423F-8A35-DB9CFE15F20D}" srcId="{25E31FFE-CC18-46A3-846B-F0CBAF68A82C}" destId="{CDE37512-9FDF-4380-B800-B899E5137647}" srcOrd="1" destOrd="0" parTransId="{F3BA6263-CC1B-465A-9BEE-CDB181C80FC3}" sibTransId="{5497FB29-BAEC-49DB-B471-D7774562004C}"/>
    <dgm:cxn modelId="{30E7C0DF-ADA7-40A4-95B1-68E0A8EA308A}" srcId="{25E31FFE-CC18-46A3-846B-F0CBAF68A82C}" destId="{EB2DFFFB-7CDC-4715-A5FA-ECD49E0DCD2A}" srcOrd="3" destOrd="0" parTransId="{587E1D21-3E38-4513-B58C-FE480541FFA4}" sibTransId="{91B4CCC1-82DD-415B-96F3-3A6D7103E7E3}"/>
    <dgm:cxn modelId="{F94853E7-6B77-4626-95BC-219F4480CD7C}" type="presOf" srcId="{18059F0D-C951-4E56-90B2-D8F659989CEA}" destId="{5C1273FB-E55E-4D2F-9F4F-6F1D9019F27B}" srcOrd="0" destOrd="0" presId="urn:microsoft.com/office/officeart/2005/8/layout/hList1"/>
    <dgm:cxn modelId="{C4560EFE-3D99-48BE-A175-A203FCAA38D6}" srcId="{25E31FFE-CC18-46A3-846B-F0CBAF68A82C}" destId="{5BB487F8-0E01-4ADD-B5FD-17F612E0DA73}" srcOrd="2" destOrd="0" parTransId="{B37815A2-A2B0-4542-B87F-0F43CD269D87}" sibTransId="{96C5213E-71F3-46EF-B31B-BC0DD4A363E7}"/>
    <dgm:cxn modelId="{5387423C-FA04-4FE1-8B04-99D1CE745B75}" type="presParOf" srcId="{5FF4A13B-0C28-4755-AAA1-1BAA23CF2810}" destId="{572A2E51-2B1B-48FE-B659-C667B0845A7C}" srcOrd="0" destOrd="0" presId="urn:microsoft.com/office/officeart/2005/8/layout/hList1"/>
    <dgm:cxn modelId="{DD72D29D-9360-4244-8053-AE1C83C797F5}" type="presParOf" srcId="{572A2E51-2B1B-48FE-B659-C667B0845A7C}" destId="{44A7D41A-21D3-43C3-B3E2-42D8C4326A97}" srcOrd="0" destOrd="0" presId="urn:microsoft.com/office/officeart/2005/8/layout/hList1"/>
    <dgm:cxn modelId="{4732081D-82E7-45BE-BE5B-3BAF32505B30}" type="presParOf" srcId="{572A2E51-2B1B-48FE-B659-C667B0845A7C}" destId="{826B326A-E7C5-4D2C-8EE3-73090E3FF23B}" srcOrd="1" destOrd="0" presId="urn:microsoft.com/office/officeart/2005/8/layout/hList1"/>
    <dgm:cxn modelId="{2282B27F-ACD0-48BC-A3D1-1B19C2EBD326}" type="presParOf" srcId="{5FF4A13B-0C28-4755-AAA1-1BAA23CF2810}" destId="{78902A97-96A4-4E2F-9D48-00868F7C4CD5}" srcOrd="1" destOrd="0" presId="urn:microsoft.com/office/officeart/2005/8/layout/hList1"/>
    <dgm:cxn modelId="{EEBE2E1E-144F-44B2-B1D3-193BE72AD8CD}" type="presParOf" srcId="{5FF4A13B-0C28-4755-AAA1-1BAA23CF2810}" destId="{214DF461-D6B6-4FB3-8A80-483293455394}" srcOrd="2" destOrd="0" presId="urn:microsoft.com/office/officeart/2005/8/layout/hList1"/>
    <dgm:cxn modelId="{F9B1A718-EC84-4F02-81CC-CD0D4181D2CE}" type="presParOf" srcId="{214DF461-D6B6-4FB3-8A80-483293455394}" destId="{03C4D858-53E7-4DCD-B656-D65170664550}" srcOrd="0" destOrd="0" presId="urn:microsoft.com/office/officeart/2005/8/layout/hList1"/>
    <dgm:cxn modelId="{FBBD2F05-861D-4B39-A860-665B5447AC99}" type="presParOf" srcId="{214DF461-D6B6-4FB3-8A80-483293455394}" destId="{A03024B7-7ED3-48A0-9303-79BDAE292588}" srcOrd="1" destOrd="0" presId="urn:microsoft.com/office/officeart/2005/8/layout/hList1"/>
    <dgm:cxn modelId="{1ACA915E-F0E9-4EC9-810B-33AB9B429C63}" type="presParOf" srcId="{5FF4A13B-0C28-4755-AAA1-1BAA23CF2810}" destId="{26E1DEB1-F669-4D04-84F6-4CA948BD6209}" srcOrd="3" destOrd="0" presId="urn:microsoft.com/office/officeart/2005/8/layout/hList1"/>
    <dgm:cxn modelId="{3BA92A04-3F12-4288-94EF-C7273BF24693}" type="presParOf" srcId="{5FF4A13B-0C28-4755-AAA1-1BAA23CF2810}" destId="{16D5258D-854E-4CDC-A182-E25B24ED6494}" srcOrd="4" destOrd="0" presId="urn:microsoft.com/office/officeart/2005/8/layout/hList1"/>
    <dgm:cxn modelId="{D2B45B38-7F44-414E-A32B-4A98C9F554F7}" type="presParOf" srcId="{16D5258D-854E-4CDC-A182-E25B24ED6494}" destId="{5C1273FB-E55E-4D2F-9F4F-6F1D9019F27B}" srcOrd="0" destOrd="0" presId="urn:microsoft.com/office/officeart/2005/8/layout/hList1"/>
    <dgm:cxn modelId="{A5E6A86A-E739-4753-AF59-14F3FE12868E}" type="presParOf" srcId="{16D5258D-854E-4CDC-A182-E25B24ED6494}" destId="{15DABB01-F6CA-4CCE-B87B-7BCCFC4E4F64}" srcOrd="1" destOrd="0" presId="urn:microsoft.com/office/officeart/2005/8/layout/hList1"/>
    <dgm:cxn modelId="{72386510-FE8F-492A-87DC-9B4C659FBBF3}" type="presParOf" srcId="{5FF4A13B-0C28-4755-AAA1-1BAA23CF2810}" destId="{887C6E7F-B78F-4DFB-B277-05B66FBD1411}" srcOrd="5" destOrd="0" presId="urn:microsoft.com/office/officeart/2005/8/layout/hList1"/>
    <dgm:cxn modelId="{8B9B9529-3F1B-4A63-97E1-FF71D1AEC796}" type="presParOf" srcId="{5FF4A13B-0C28-4755-AAA1-1BAA23CF2810}" destId="{FDE721BA-124C-40BC-B30E-2A5D3DC4194C}" srcOrd="6" destOrd="0" presId="urn:microsoft.com/office/officeart/2005/8/layout/hList1"/>
    <dgm:cxn modelId="{7DA18673-A074-45FE-A2CC-E94AD309E761}" type="presParOf" srcId="{FDE721BA-124C-40BC-B30E-2A5D3DC4194C}" destId="{90F8B05F-A5AD-48A8-85F5-EAE44BD012C5}" srcOrd="0" destOrd="0" presId="urn:microsoft.com/office/officeart/2005/8/layout/hList1"/>
    <dgm:cxn modelId="{62FCA401-CDA3-4AB0-A883-5A21EC60C3D4}" type="presParOf" srcId="{FDE721BA-124C-40BC-B30E-2A5D3DC4194C}" destId="{A72486EB-AC73-460E-A97C-7043AF31E54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AC90A8-8D86-4AEE-A36F-1D572AF0415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64D822FB-F5E3-4BFF-9556-57781F5C9E62}">
      <dgm:prSet/>
      <dgm:spPr/>
      <dgm:t>
        <a:bodyPr/>
        <a:lstStyle/>
        <a:p>
          <a:pPr rtl="0"/>
          <a:r>
            <a:rPr lang="cs-CZ" b="0"/>
            <a:t>Veřejné zdravotní pojištění</a:t>
          </a:r>
          <a:endParaRPr lang="cs-CZ"/>
        </a:p>
      </dgm:t>
    </dgm:pt>
    <dgm:pt modelId="{764BA30E-F9A4-43DA-A723-071E10491048}" type="parTrans" cxnId="{3DCD8996-47EA-48B3-9281-27D6649241C4}">
      <dgm:prSet/>
      <dgm:spPr/>
      <dgm:t>
        <a:bodyPr/>
        <a:lstStyle/>
        <a:p>
          <a:endParaRPr lang="cs-CZ"/>
        </a:p>
      </dgm:t>
    </dgm:pt>
    <dgm:pt modelId="{8FE1FA7A-63B1-47D4-A948-64584E3FC862}" type="sibTrans" cxnId="{3DCD8996-47EA-48B3-9281-27D6649241C4}">
      <dgm:prSet/>
      <dgm:spPr/>
      <dgm:t>
        <a:bodyPr/>
        <a:lstStyle/>
        <a:p>
          <a:endParaRPr lang="cs-CZ"/>
        </a:p>
      </dgm:t>
    </dgm:pt>
    <dgm:pt modelId="{580789FA-D677-43C7-B9CF-B1184AFB2BF8}">
      <dgm:prSet/>
      <dgm:spPr/>
      <dgm:t>
        <a:bodyPr/>
        <a:lstStyle/>
        <a:p>
          <a:pPr rtl="0"/>
          <a:r>
            <a:rPr lang="cs-CZ" b="0" dirty="0"/>
            <a:t>Při poskytování ošetřovatelské péče pojištěncům umístěným v zařízeních sociálních služeb poskytujících pobytové sociální služby uzavírají ZP zvláštní smlouvy s poskytovateli sociálních služeb</a:t>
          </a:r>
          <a:endParaRPr lang="cs-CZ" dirty="0"/>
        </a:p>
      </dgm:t>
    </dgm:pt>
    <dgm:pt modelId="{2DA7830C-DBF2-49D0-A831-D7FF4D168B51}" type="parTrans" cxnId="{2D67C823-F631-4715-8223-14BAAABE7BC3}">
      <dgm:prSet/>
      <dgm:spPr/>
      <dgm:t>
        <a:bodyPr/>
        <a:lstStyle/>
        <a:p>
          <a:endParaRPr lang="cs-CZ"/>
        </a:p>
      </dgm:t>
    </dgm:pt>
    <dgm:pt modelId="{BBBF3961-5BCF-48AE-B516-305329975E0F}" type="sibTrans" cxnId="{2D67C823-F631-4715-8223-14BAAABE7BC3}">
      <dgm:prSet/>
      <dgm:spPr/>
      <dgm:t>
        <a:bodyPr/>
        <a:lstStyle/>
        <a:p>
          <a:endParaRPr lang="cs-CZ"/>
        </a:p>
      </dgm:t>
    </dgm:pt>
    <dgm:pt modelId="{82808706-4AE3-4CEB-B228-E763A62A4821}">
      <dgm:prSet/>
      <dgm:spPr/>
      <dgm:t>
        <a:bodyPr/>
        <a:lstStyle/>
        <a:p>
          <a:pPr rtl="0"/>
          <a:r>
            <a:rPr lang="cs-CZ" b="0"/>
            <a:t>ZP uzavře, pokud o to poskytovatel sociálních služeb požádá a současně prokáže, že ošetřovatelská péče bude poskytována zdravotnickými pracovníky poskytovatele sociálních služeb, kteří jsou způsobilí k výkonu zdravotnického povolání</a:t>
          </a:r>
          <a:endParaRPr lang="cs-CZ"/>
        </a:p>
      </dgm:t>
    </dgm:pt>
    <dgm:pt modelId="{F08E2075-E4BC-4588-9AB9-48E9720F3B02}" type="parTrans" cxnId="{607D71E5-131E-478A-B120-3B2AEAAC4EA1}">
      <dgm:prSet/>
      <dgm:spPr/>
      <dgm:t>
        <a:bodyPr/>
        <a:lstStyle/>
        <a:p>
          <a:endParaRPr lang="cs-CZ"/>
        </a:p>
      </dgm:t>
    </dgm:pt>
    <dgm:pt modelId="{0B2BA15D-ACD9-4FD4-A243-04652A7B4774}" type="sibTrans" cxnId="{607D71E5-131E-478A-B120-3B2AEAAC4EA1}">
      <dgm:prSet/>
      <dgm:spPr/>
      <dgm:t>
        <a:bodyPr/>
        <a:lstStyle/>
        <a:p>
          <a:endParaRPr lang="cs-CZ"/>
        </a:p>
      </dgm:t>
    </dgm:pt>
    <dgm:pt modelId="{0BFB6687-0781-4A71-8459-3ECB9F354C75}">
      <dgm:prSet/>
      <dgm:spPr/>
      <dgm:t>
        <a:bodyPr/>
        <a:lstStyle/>
        <a:p>
          <a:pPr rtl="0"/>
          <a:r>
            <a:rPr lang="cs-CZ" b="0"/>
            <a:t>Úhrada péče se řídí vyhláškou MZ</a:t>
          </a:r>
          <a:endParaRPr lang="cs-CZ"/>
        </a:p>
      </dgm:t>
    </dgm:pt>
    <dgm:pt modelId="{F1C8823F-5C3C-4682-A3A2-1F41D9347E36}" type="parTrans" cxnId="{165A8C3A-174B-42BF-803E-761DB5A9D79F}">
      <dgm:prSet/>
      <dgm:spPr/>
      <dgm:t>
        <a:bodyPr/>
        <a:lstStyle/>
        <a:p>
          <a:endParaRPr lang="cs-CZ"/>
        </a:p>
      </dgm:t>
    </dgm:pt>
    <dgm:pt modelId="{92DBA0F2-AF0F-4D32-9F76-FCC7E2C90E74}" type="sibTrans" cxnId="{165A8C3A-174B-42BF-803E-761DB5A9D79F}">
      <dgm:prSet/>
      <dgm:spPr/>
      <dgm:t>
        <a:bodyPr/>
        <a:lstStyle/>
        <a:p>
          <a:endParaRPr lang="cs-CZ"/>
        </a:p>
      </dgm:t>
    </dgm:pt>
    <dgm:pt modelId="{414223D3-0E76-4E4D-A7F3-D8167D48ACDB}" type="pres">
      <dgm:prSet presAssocID="{BCAC90A8-8D86-4AEE-A36F-1D572AF0415B}" presName="linear" presStyleCnt="0">
        <dgm:presLayoutVars>
          <dgm:animLvl val="lvl"/>
          <dgm:resizeHandles val="exact"/>
        </dgm:presLayoutVars>
      </dgm:prSet>
      <dgm:spPr/>
    </dgm:pt>
    <dgm:pt modelId="{7B9021D6-6802-448F-ABE5-981B68729966}" type="pres">
      <dgm:prSet presAssocID="{64D822FB-F5E3-4BFF-9556-57781F5C9E6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23EB94C-754B-48B0-80B5-B355D2F1AB61}" type="pres">
      <dgm:prSet presAssocID="{8FE1FA7A-63B1-47D4-A948-64584E3FC862}" presName="spacer" presStyleCnt="0"/>
      <dgm:spPr/>
    </dgm:pt>
    <dgm:pt modelId="{D30730D5-FB50-4910-8CC3-B0564990B958}" type="pres">
      <dgm:prSet presAssocID="{580789FA-D677-43C7-B9CF-B1184AFB2BF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652138D-7FF1-44DF-8AE5-E8B1132A3C54}" type="pres">
      <dgm:prSet presAssocID="{BBBF3961-5BCF-48AE-B516-305329975E0F}" presName="spacer" presStyleCnt="0"/>
      <dgm:spPr/>
    </dgm:pt>
    <dgm:pt modelId="{1BBB8E62-98A0-49C8-989A-0CE32D81D15C}" type="pres">
      <dgm:prSet presAssocID="{82808706-4AE3-4CEB-B228-E763A62A482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EECACF1-E5F8-438F-BE25-88A37DAD45AB}" type="pres">
      <dgm:prSet presAssocID="{0B2BA15D-ACD9-4FD4-A243-04652A7B4774}" presName="spacer" presStyleCnt="0"/>
      <dgm:spPr/>
    </dgm:pt>
    <dgm:pt modelId="{8791266B-8EF1-42A1-A7FB-6AEF4507DBEE}" type="pres">
      <dgm:prSet presAssocID="{0BFB6687-0781-4A71-8459-3ECB9F354C7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D67C823-F631-4715-8223-14BAAABE7BC3}" srcId="{BCAC90A8-8D86-4AEE-A36F-1D572AF0415B}" destId="{580789FA-D677-43C7-B9CF-B1184AFB2BF8}" srcOrd="1" destOrd="0" parTransId="{2DA7830C-DBF2-49D0-A831-D7FF4D168B51}" sibTransId="{BBBF3961-5BCF-48AE-B516-305329975E0F}"/>
    <dgm:cxn modelId="{6E5A6533-3A4C-4BA3-B8A8-3B4B1014491E}" type="presOf" srcId="{82808706-4AE3-4CEB-B228-E763A62A4821}" destId="{1BBB8E62-98A0-49C8-989A-0CE32D81D15C}" srcOrd="0" destOrd="0" presId="urn:microsoft.com/office/officeart/2005/8/layout/vList2"/>
    <dgm:cxn modelId="{165A8C3A-174B-42BF-803E-761DB5A9D79F}" srcId="{BCAC90A8-8D86-4AEE-A36F-1D572AF0415B}" destId="{0BFB6687-0781-4A71-8459-3ECB9F354C75}" srcOrd="3" destOrd="0" parTransId="{F1C8823F-5C3C-4682-A3A2-1F41D9347E36}" sibTransId="{92DBA0F2-AF0F-4D32-9F76-FCC7E2C90E74}"/>
    <dgm:cxn modelId="{E68C0E62-D5B7-48AB-9D5E-670871E440F6}" type="presOf" srcId="{580789FA-D677-43C7-B9CF-B1184AFB2BF8}" destId="{D30730D5-FB50-4910-8CC3-B0564990B958}" srcOrd="0" destOrd="0" presId="urn:microsoft.com/office/officeart/2005/8/layout/vList2"/>
    <dgm:cxn modelId="{3DCD8996-47EA-48B3-9281-27D6649241C4}" srcId="{BCAC90A8-8D86-4AEE-A36F-1D572AF0415B}" destId="{64D822FB-F5E3-4BFF-9556-57781F5C9E62}" srcOrd="0" destOrd="0" parTransId="{764BA30E-F9A4-43DA-A723-071E10491048}" sibTransId="{8FE1FA7A-63B1-47D4-A948-64584E3FC862}"/>
    <dgm:cxn modelId="{AAE952B6-AFD6-40F8-AD64-E254E70D6658}" type="presOf" srcId="{0BFB6687-0781-4A71-8459-3ECB9F354C75}" destId="{8791266B-8EF1-42A1-A7FB-6AEF4507DBEE}" srcOrd="0" destOrd="0" presId="urn:microsoft.com/office/officeart/2005/8/layout/vList2"/>
    <dgm:cxn modelId="{A6E2ABDC-FBA5-41E4-B8F6-AF312926B0E9}" type="presOf" srcId="{64D822FB-F5E3-4BFF-9556-57781F5C9E62}" destId="{7B9021D6-6802-448F-ABE5-981B68729966}" srcOrd="0" destOrd="0" presId="urn:microsoft.com/office/officeart/2005/8/layout/vList2"/>
    <dgm:cxn modelId="{607F3EE0-0984-4968-B793-D7E8263C2A7C}" type="presOf" srcId="{BCAC90A8-8D86-4AEE-A36F-1D572AF0415B}" destId="{414223D3-0E76-4E4D-A7F3-D8167D48ACDB}" srcOrd="0" destOrd="0" presId="urn:microsoft.com/office/officeart/2005/8/layout/vList2"/>
    <dgm:cxn modelId="{607D71E5-131E-478A-B120-3B2AEAAC4EA1}" srcId="{BCAC90A8-8D86-4AEE-A36F-1D572AF0415B}" destId="{82808706-4AE3-4CEB-B228-E763A62A4821}" srcOrd="2" destOrd="0" parTransId="{F08E2075-E4BC-4588-9AB9-48E9720F3B02}" sibTransId="{0B2BA15D-ACD9-4FD4-A243-04652A7B4774}"/>
    <dgm:cxn modelId="{3A390F6C-BD4F-4A35-BCE8-CED0F2D0F379}" type="presParOf" srcId="{414223D3-0E76-4E4D-A7F3-D8167D48ACDB}" destId="{7B9021D6-6802-448F-ABE5-981B68729966}" srcOrd="0" destOrd="0" presId="urn:microsoft.com/office/officeart/2005/8/layout/vList2"/>
    <dgm:cxn modelId="{B5090756-0990-4EC7-8EAF-D8238DF8620A}" type="presParOf" srcId="{414223D3-0E76-4E4D-A7F3-D8167D48ACDB}" destId="{223EB94C-754B-48B0-80B5-B355D2F1AB61}" srcOrd="1" destOrd="0" presId="urn:microsoft.com/office/officeart/2005/8/layout/vList2"/>
    <dgm:cxn modelId="{BB6AED74-F16A-4918-B7AF-C7EF7CA87A01}" type="presParOf" srcId="{414223D3-0E76-4E4D-A7F3-D8167D48ACDB}" destId="{D30730D5-FB50-4910-8CC3-B0564990B958}" srcOrd="2" destOrd="0" presId="urn:microsoft.com/office/officeart/2005/8/layout/vList2"/>
    <dgm:cxn modelId="{A1A637D0-74AA-41AD-A1CE-B3F33621B5B9}" type="presParOf" srcId="{414223D3-0E76-4E4D-A7F3-D8167D48ACDB}" destId="{0652138D-7FF1-44DF-8AE5-E8B1132A3C54}" srcOrd="3" destOrd="0" presId="urn:microsoft.com/office/officeart/2005/8/layout/vList2"/>
    <dgm:cxn modelId="{59DCDD72-ED8D-4A08-BCA5-CF1C01B71D49}" type="presParOf" srcId="{414223D3-0E76-4E4D-A7F3-D8167D48ACDB}" destId="{1BBB8E62-98A0-49C8-989A-0CE32D81D15C}" srcOrd="4" destOrd="0" presId="urn:microsoft.com/office/officeart/2005/8/layout/vList2"/>
    <dgm:cxn modelId="{E241AA68-0C23-4BE8-8DE2-1089B34C138C}" type="presParOf" srcId="{414223D3-0E76-4E4D-A7F3-D8167D48ACDB}" destId="{AEECACF1-E5F8-438F-BE25-88A37DAD45AB}" srcOrd="5" destOrd="0" presId="urn:microsoft.com/office/officeart/2005/8/layout/vList2"/>
    <dgm:cxn modelId="{A5429E30-FDBE-4788-8E7B-CAB43CCC346C}" type="presParOf" srcId="{414223D3-0E76-4E4D-A7F3-D8167D48ACDB}" destId="{8791266B-8EF1-42A1-A7FB-6AEF4507DBE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3C09E0C-D8FF-4C85-AEE1-E0CFCCC6E28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BE12A6E-547E-43C0-BCFF-5511EAA5082E}">
      <dgm:prSet/>
      <dgm:spPr/>
      <dgm:t>
        <a:bodyPr/>
        <a:lstStyle/>
        <a:p>
          <a:r>
            <a:rPr lang="cs-CZ" b="0" dirty="0"/>
            <a:t>95/2004 Sb. – Lékař, Farmaceut, Zubní lékař</a:t>
          </a:r>
          <a:endParaRPr lang="cs-CZ" dirty="0"/>
        </a:p>
      </dgm:t>
    </dgm:pt>
    <dgm:pt modelId="{C57DF287-9DA9-4536-AD43-0ED7061BBD37}" type="parTrans" cxnId="{0BEB6501-F599-46F9-9316-301B117FB5CD}">
      <dgm:prSet/>
      <dgm:spPr/>
      <dgm:t>
        <a:bodyPr/>
        <a:lstStyle/>
        <a:p>
          <a:endParaRPr lang="cs-CZ"/>
        </a:p>
      </dgm:t>
    </dgm:pt>
    <dgm:pt modelId="{2A1C471F-8C88-4B43-9659-78DB112D6CAC}" type="sibTrans" cxnId="{0BEB6501-F599-46F9-9316-301B117FB5CD}">
      <dgm:prSet/>
      <dgm:spPr/>
      <dgm:t>
        <a:bodyPr/>
        <a:lstStyle/>
        <a:p>
          <a:endParaRPr lang="cs-CZ"/>
        </a:p>
      </dgm:t>
    </dgm:pt>
    <dgm:pt modelId="{E3C57890-4835-4D9B-81C5-152F4607CA98}">
      <dgm:prSet/>
      <dgm:spPr/>
      <dgm:t>
        <a:bodyPr/>
        <a:lstStyle/>
        <a:p>
          <a:r>
            <a:rPr lang="cs-CZ" b="0"/>
            <a:t>Kompetence a specializace</a:t>
          </a:r>
          <a:endParaRPr lang="cs-CZ"/>
        </a:p>
      </dgm:t>
    </dgm:pt>
    <dgm:pt modelId="{79D20062-6F95-426D-9E62-759BF31C0C1B}" type="parTrans" cxnId="{734F5D90-3EC8-4A3E-ABA3-8CEE9E0B4292}">
      <dgm:prSet/>
      <dgm:spPr/>
      <dgm:t>
        <a:bodyPr/>
        <a:lstStyle/>
        <a:p>
          <a:endParaRPr lang="cs-CZ"/>
        </a:p>
      </dgm:t>
    </dgm:pt>
    <dgm:pt modelId="{20FB43C4-8F90-4B25-BC75-5117D6EDD5BC}" type="sibTrans" cxnId="{734F5D90-3EC8-4A3E-ABA3-8CEE9E0B4292}">
      <dgm:prSet/>
      <dgm:spPr/>
      <dgm:t>
        <a:bodyPr/>
        <a:lstStyle/>
        <a:p>
          <a:endParaRPr lang="cs-CZ"/>
        </a:p>
      </dgm:t>
    </dgm:pt>
    <dgm:pt modelId="{A0EAD103-F687-4179-8FC9-8427A83DA188}">
      <dgm:prSet/>
      <dgm:spPr/>
      <dgm:t>
        <a:bodyPr/>
        <a:lstStyle/>
        <a:p>
          <a:r>
            <a:rPr lang="cs-CZ" b="0"/>
            <a:t>96/2004 Sb. – Seznam NLZP</a:t>
          </a:r>
          <a:endParaRPr lang="cs-CZ"/>
        </a:p>
      </dgm:t>
    </dgm:pt>
    <dgm:pt modelId="{9B6A506B-F7BA-4C7D-A576-3CF9B7BC68B8}" type="parTrans" cxnId="{52140CF7-817B-4AE3-A7A6-2B5730D5B100}">
      <dgm:prSet/>
      <dgm:spPr/>
      <dgm:t>
        <a:bodyPr/>
        <a:lstStyle/>
        <a:p>
          <a:endParaRPr lang="cs-CZ"/>
        </a:p>
      </dgm:t>
    </dgm:pt>
    <dgm:pt modelId="{06CD041C-E203-4CDC-92CC-6EA5A20A8463}" type="sibTrans" cxnId="{52140CF7-817B-4AE3-A7A6-2B5730D5B100}">
      <dgm:prSet/>
      <dgm:spPr/>
      <dgm:t>
        <a:bodyPr/>
        <a:lstStyle/>
        <a:p>
          <a:endParaRPr lang="cs-CZ"/>
        </a:p>
      </dgm:t>
    </dgm:pt>
    <dgm:pt modelId="{ACBBD1D3-1964-4EE1-B7FC-8AAF4A99C7D2}">
      <dgm:prSet/>
      <dgm:spPr/>
      <dgm:t>
        <a:bodyPr/>
        <a:lstStyle/>
        <a:p>
          <a:r>
            <a:rPr lang="cs-CZ" b="0" dirty="0"/>
            <a:t>Vyhláška č. 55/2011 Sb. </a:t>
          </a:r>
          <a:br>
            <a:rPr lang="cs-CZ" b="0" dirty="0"/>
          </a:br>
          <a:r>
            <a:rPr lang="cs-CZ" b="0" i="1" dirty="0"/>
            <a:t>Vyhláška o činnostech zdravotnických pracovníků a jiných odborných pracovníků</a:t>
          </a:r>
          <a:endParaRPr lang="cs-CZ" dirty="0"/>
        </a:p>
      </dgm:t>
    </dgm:pt>
    <dgm:pt modelId="{8C6B8428-9541-4E51-87B1-BDA730A93895}" type="parTrans" cxnId="{A83D4C55-DC2C-42E4-AABC-B894A166BCAA}">
      <dgm:prSet/>
      <dgm:spPr/>
      <dgm:t>
        <a:bodyPr/>
        <a:lstStyle/>
        <a:p>
          <a:endParaRPr lang="cs-CZ"/>
        </a:p>
      </dgm:t>
    </dgm:pt>
    <dgm:pt modelId="{D19FC269-0062-44E7-B8FA-478DF2B9676D}" type="sibTrans" cxnId="{A83D4C55-DC2C-42E4-AABC-B894A166BCAA}">
      <dgm:prSet/>
      <dgm:spPr/>
      <dgm:t>
        <a:bodyPr/>
        <a:lstStyle/>
        <a:p>
          <a:endParaRPr lang="cs-CZ"/>
        </a:p>
      </dgm:t>
    </dgm:pt>
    <dgm:pt modelId="{D619046E-E48D-40C0-AAE2-013743639409}" type="pres">
      <dgm:prSet presAssocID="{93C09E0C-D8FF-4C85-AEE1-E0CFCCC6E28E}" presName="linear" presStyleCnt="0">
        <dgm:presLayoutVars>
          <dgm:dir/>
          <dgm:animLvl val="lvl"/>
          <dgm:resizeHandles val="exact"/>
        </dgm:presLayoutVars>
      </dgm:prSet>
      <dgm:spPr/>
    </dgm:pt>
    <dgm:pt modelId="{7D3EDC46-70AE-4DF5-82FD-D935B1B09A9D}" type="pres">
      <dgm:prSet presAssocID="{BBE12A6E-547E-43C0-BCFF-5511EAA5082E}" presName="parentLin" presStyleCnt="0"/>
      <dgm:spPr/>
    </dgm:pt>
    <dgm:pt modelId="{74D80CF2-A87B-4047-A1B9-767614F57BDE}" type="pres">
      <dgm:prSet presAssocID="{BBE12A6E-547E-43C0-BCFF-5511EAA5082E}" presName="parentLeftMargin" presStyleLbl="node1" presStyleIdx="0" presStyleCnt="2"/>
      <dgm:spPr/>
    </dgm:pt>
    <dgm:pt modelId="{7B79DC20-7E0D-4C0D-9310-FD9A8339FFF5}" type="pres">
      <dgm:prSet presAssocID="{BBE12A6E-547E-43C0-BCFF-5511EAA5082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0138494-E587-4A2B-B200-0851A59A7599}" type="pres">
      <dgm:prSet presAssocID="{BBE12A6E-547E-43C0-BCFF-5511EAA5082E}" presName="negativeSpace" presStyleCnt="0"/>
      <dgm:spPr/>
    </dgm:pt>
    <dgm:pt modelId="{35FF1964-69A9-462C-A80C-6AA43C332F87}" type="pres">
      <dgm:prSet presAssocID="{BBE12A6E-547E-43C0-BCFF-5511EAA5082E}" presName="childText" presStyleLbl="conFgAcc1" presStyleIdx="0" presStyleCnt="2">
        <dgm:presLayoutVars>
          <dgm:bulletEnabled val="1"/>
        </dgm:presLayoutVars>
      </dgm:prSet>
      <dgm:spPr/>
    </dgm:pt>
    <dgm:pt modelId="{E5BF36A1-E914-4603-9BB1-8D99D28665AC}" type="pres">
      <dgm:prSet presAssocID="{2A1C471F-8C88-4B43-9659-78DB112D6CAC}" presName="spaceBetweenRectangles" presStyleCnt="0"/>
      <dgm:spPr/>
    </dgm:pt>
    <dgm:pt modelId="{B81F0A4F-AC3A-45E3-B060-B3F7841B1CCE}" type="pres">
      <dgm:prSet presAssocID="{A0EAD103-F687-4179-8FC9-8427A83DA188}" presName="parentLin" presStyleCnt="0"/>
      <dgm:spPr/>
    </dgm:pt>
    <dgm:pt modelId="{7A242C7D-3DDA-496E-8C0D-1C7A81980391}" type="pres">
      <dgm:prSet presAssocID="{A0EAD103-F687-4179-8FC9-8427A83DA188}" presName="parentLeftMargin" presStyleLbl="node1" presStyleIdx="0" presStyleCnt="2"/>
      <dgm:spPr/>
    </dgm:pt>
    <dgm:pt modelId="{F3077D38-0AD3-40AB-AA57-11A760E9BB3F}" type="pres">
      <dgm:prSet presAssocID="{A0EAD103-F687-4179-8FC9-8427A83DA18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FA8B464-EB5B-47EA-8E1E-8AEBDBEB8F8A}" type="pres">
      <dgm:prSet presAssocID="{A0EAD103-F687-4179-8FC9-8427A83DA188}" presName="negativeSpace" presStyleCnt="0"/>
      <dgm:spPr/>
    </dgm:pt>
    <dgm:pt modelId="{FA43C92D-14FE-45FA-B619-1B6B61596172}" type="pres">
      <dgm:prSet presAssocID="{A0EAD103-F687-4179-8FC9-8427A83DA188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0BEB6501-F599-46F9-9316-301B117FB5CD}" srcId="{93C09E0C-D8FF-4C85-AEE1-E0CFCCC6E28E}" destId="{BBE12A6E-547E-43C0-BCFF-5511EAA5082E}" srcOrd="0" destOrd="0" parTransId="{C57DF287-9DA9-4536-AD43-0ED7061BBD37}" sibTransId="{2A1C471F-8C88-4B43-9659-78DB112D6CAC}"/>
    <dgm:cxn modelId="{4CE63372-4E76-4EFF-BF71-A965A2576559}" type="presOf" srcId="{93C09E0C-D8FF-4C85-AEE1-E0CFCCC6E28E}" destId="{D619046E-E48D-40C0-AAE2-013743639409}" srcOrd="0" destOrd="0" presId="urn:microsoft.com/office/officeart/2005/8/layout/list1"/>
    <dgm:cxn modelId="{A83D4C55-DC2C-42E4-AABC-B894A166BCAA}" srcId="{A0EAD103-F687-4179-8FC9-8427A83DA188}" destId="{ACBBD1D3-1964-4EE1-B7FC-8AAF4A99C7D2}" srcOrd="0" destOrd="0" parTransId="{8C6B8428-9541-4E51-87B1-BDA730A93895}" sibTransId="{D19FC269-0062-44E7-B8FA-478DF2B9676D}"/>
    <dgm:cxn modelId="{B5853858-CC63-4D67-861F-69A54BD2E24B}" type="presOf" srcId="{ACBBD1D3-1964-4EE1-B7FC-8AAF4A99C7D2}" destId="{FA43C92D-14FE-45FA-B619-1B6B61596172}" srcOrd="0" destOrd="0" presId="urn:microsoft.com/office/officeart/2005/8/layout/list1"/>
    <dgm:cxn modelId="{37EEBE88-8785-4F6A-A941-E4EB315D8B6A}" type="presOf" srcId="{A0EAD103-F687-4179-8FC9-8427A83DA188}" destId="{7A242C7D-3DDA-496E-8C0D-1C7A81980391}" srcOrd="0" destOrd="0" presId="urn:microsoft.com/office/officeart/2005/8/layout/list1"/>
    <dgm:cxn modelId="{0D142C89-4A5B-47D5-AC49-734868CE560A}" type="presOf" srcId="{BBE12A6E-547E-43C0-BCFF-5511EAA5082E}" destId="{7B79DC20-7E0D-4C0D-9310-FD9A8339FFF5}" srcOrd="1" destOrd="0" presId="urn:microsoft.com/office/officeart/2005/8/layout/list1"/>
    <dgm:cxn modelId="{734F5D90-3EC8-4A3E-ABA3-8CEE9E0B4292}" srcId="{BBE12A6E-547E-43C0-BCFF-5511EAA5082E}" destId="{E3C57890-4835-4D9B-81C5-152F4607CA98}" srcOrd="0" destOrd="0" parTransId="{79D20062-6F95-426D-9E62-759BF31C0C1B}" sibTransId="{20FB43C4-8F90-4B25-BC75-5117D6EDD5BC}"/>
    <dgm:cxn modelId="{6E6DB8A1-BE08-4E04-AC3E-1E7783D85051}" type="presOf" srcId="{E3C57890-4835-4D9B-81C5-152F4607CA98}" destId="{35FF1964-69A9-462C-A80C-6AA43C332F87}" srcOrd="0" destOrd="0" presId="urn:microsoft.com/office/officeart/2005/8/layout/list1"/>
    <dgm:cxn modelId="{151452B4-485A-404A-919A-706DB26BAFD1}" type="presOf" srcId="{A0EAD103-F687-4179-8FC9-8427A83DA188}" destId="{F3077D38-0AD3-40AB-AA57-11A760E9BB3F}" srcOrd="1" destOrd="0" presId="urn:microsoft.com/office/officeart/2005/8/layout/list1"/>
    <dgm:cxn modelId="{BD3401E0-2F3B-4CC5-8F23-6324A7429478}" type="presOf" srcId="{BBE12A6E-547E-43C0-BCFF-5511EAA5082E}" destId="{74D80CF2-A87B-4047-A1B9-767614F57BDE}" srcOrd="0" destOrd="0" presId="urn:microsoft.com/office/officeart/2005/8/layout/list1"/>
    <dgm:cxn modelId="{52140CF7-817B-4AE3-A7A6-2B5730D5B100}" srcId="{93C09E0C-D8FF-4C85-AEE1-E0CFCCC6E28E}" destId="{A0EAD103-F687-4179-8FC9-8427A83DA188}" srcOrd="1" destOrd="0" parTransId="{9B6A506B-F7BA-4C7D-A576-3CF9B7BC68B8}" sibTransId="{06CD041C-E203-4CDC-92CC-6EA5A20A8463}"/>
    <dgm:cxn modelId="{73C22CF9-9BFC-4C59-B3DE-C207B3B5B6B9}" type="presParOf" srcId="{D619046E-E48D-40C0-AAE2-013743639409}" destId="{7D3EDC46-70AE-4DF5-82FD-D935B1B09A9D}" srcOrd="0" destOrd="0" presId="urn:microsoft.com/office/officeart/2005/8/layout/list1"/>
    <dgm:cxn modelId="{42578EFE-0FC4-4CB4-B3DA-C756C3907E8E}" type="presParOf" srcId="{7D3EDC46-70AE-4DF5-82FD-D935B1B09A9D}" destId="{74D80CF2-A87B-4047-A1B9-767614F57BDE}" srcOrd="0" destOrd="0" presId="urn:microsoft.com/office/officeart/2005/8/layout/list1"/>
    <dgm:cxn modelId="{96A94F2C-A4B2-4D12-A040-52AE662CE3E8}" type="presParOf" srcId="{7D3EDC46-70AE-4DF5-82FD-D935B1B09A9D}" destId="{7B79DC20-7E0D-4C0D-9310-FD9A8339FFF5}" srcOrd="1" destOrd="0" presId="urn:microsoft.com/office/officeart/2005/8/layout/list1"/>
    <dgm:cxn modelId="{BCDE41D1-98F5-4F8B-973D-81BE3AC58137}" type="presParOf" srcId="{D619046E-E48D-40C0-AAE2-013743639409}" destId="{00138494-E587-4A2B-B200-0851A59A7599}" srcOrd="1" destOrd="0" presId="urn:microsoft.com/office/officeart/2005/8/layout/list1"/>
    <dgm:cxn modelId="{4E0CCEB7-FCB2-48F9-9A1E-1F31E3CA0DCB}" type="presParOf" srcId="{D619046E-E48D-40C0-AAE2-013743639409}" destId="{35FF1964-69A9-462C-A80C-6AA43C332F87}" srcOrd="2" destOrd="0" presId="urn:microsoft.com/office/officeart/2005/8/layout/list1"/>
    <dgm:cxn modelId="{E290647B-5AD7-4215-8A49-325C85C03A57}" type="presParOf" srcId="{D619046E-E48D-40C0-AAE2-013743639409}" destId="{E5BF36A1-E914-4603-9BB1-8D99D28665AC}" srcOrd="3" destOrd="0" presId="urn:microsoft.com/office/officeart/2005/8/layout/list1"/>
    <dgm:cxn modelId="{6E21A8BE-FA61-4597-9E86-4A07FCEB3892}" type="presParOf" srcId="{D619046E-E48D-40C0-AAE2-013743639409}" destId="{B81F0A4F-AC3A-45E3-B060-B3F7841B1CCE}" srcOrd="4" destOrd="0" presId="urn:microsoft.com/office/officeart/2005/8/layout/list1"/>
    <dgm:cxn modelId="{267A63E2-81B8-4D0B-9D1C-519979ABB089}" type="presParOf" srcId="{B81F0A4F-AC3A-45E3-B060-B3F7841B1CCE}" destId="{7A242C7D-3DDA-496E-8C0D-1C7A81980391}" srcOrd="0" destOrd="0" presId="urn:microsoft.com/office/officeart/2005/8/layout/list1"/>
    <dgm:cxn modelId="{CE68517B-0194-483A-9D83-FD43B59FD172}" type="presParOf" srcId="{B81F0A4F-AC3A-45E3-B060-B3F7841B1CCE}" destId="{F3077D38-0AD3-40AB-AA57-11A760E9BB3F}" srcOrd="1" destOrd="0" presId="urn:microsoft.com/office/officeart/2005/8/layout/list1"/>
    <dgm:cxn modelId="{E2F28A49-EA14-46E9-9943-DB9D1C7D1AA1}" type="presParOf" srcId="{D619046E-E48D-40C0-AAE2-013743639409}" destId="{CFA8B464-EB5B-47EA-8E1E-8AEBDBEB8F8A}" srcOrd="5" destOrd="0" presId="urn:microsoft.com/office/officeart/2005/8/layout/list1"/>
    <dgm:cxn modelId="{E58626CF-CE79-4E1D-B8DD-1CEB26B14F37}" type="presParOf" srcId="{D619046E-E48D-40C0-AAE2-013743639409}" destId="{FA43C92D-14FE-45FA-B619-1B6B6159617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0F773C4-8323-44FE-BBB0-BF37F8CF802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E5F5FAD-8CD7-4F28-BE7C-43BC119E28A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Odborná způsobilost a specializace</a:t>
          </a:r>
          <a:endParaRPr lang="en-US" dirty="0"/>
        </a:p>
      </dgm:t>
    </dgm:pt>
    <dgm:pt modelId="{CD6BB790-3BB5-4CB0-8F1F-6BE200B10BB4}" type="parTrans" cxnId="{589438FC-5050-40AD-B953-B414203514FA}">
      <dgm:prSet/>
      <dgm:spPr/>
      <dgm:t>
        <a:bodyPr/>
        <a:lstStyle/>
        <a:p>
          <a:endParaRPr lang="en-US"/>
        </a:p>
      </dgm:t>
    </dgm:pt>
    <dgm:pt modelId="{4B0BB2E6-EC7A-4760-A068-4919680390F0}" type="sibTrans" cxnId="{589438FC-5050-40AD-B953-B414203514FA}">
      <dgm:prSet/>
      <dgm:spPr/>
      <dgm:t>
        <a:bodyPr/>
        <a:lstStyle/>
        <a:p>
          <a:endParaRPr lang="en-US"/>
        </a:p>
      </dgm:t>
    </dgm:pt>
    <dgm:pt modelId="{5B068379-ACF2-4B57-8BDF-DF5852C2C7F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Zdravotní způsobilost</a:t>
          </a:r>
          <a:endParaRPr lang="en-US" dirty="0"/>
        </a:p>
      </dgm:t>
    </dgm:pt>
    <dgm:pt modelId="{CA3A461B-F703-401C-B3AE-07BD3BF3A24E}" type="parTrans" cxnId="{21D785D5-5E66-4317-9A0E-29A8F4E73AA9}">
      <dgm:prSet/>
      <dgm:spPr/>
      <dgm:t>
        <a:bodyPr/>
        <a:lstStyle/>
        <a:p>
          <a:endParaRPr lang="en-US"/>
        </a:p>
      </dgm:t>
    </dgm:pt>
    <dgm:pt modelId="{1E565146-E10C-44C8-BD75-1E49B1884FDB}" type="sibTrans" cxnId="{21D785D5-5E66-4317-9A0E-29A8F4E73AA9}">
      <dgm:prSet/>
      <dgm:spPr/>
      <dgm:t>
        <a:bodyPr/>
        <a:lstStyle/>
        <a:p>
          <a:endParaRPr lang="en-US"/>
        </a:p>
      </dgm:t>
    </dgm:pt>
    <dgm:pt modelId="{0ECBD8C1-3F59-4BEF-B780-84F9B089177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Bezúhonnost</a:t>
          </a:r>
          <a:endParaRPr lang="en-US" dirty="0"/>
        </a:p>
      </dgm:t>
    </dgm:pt>
    <dgm:pt modelId="{1DF38C82-83A4-45B1-8428-C6D05A6C216D}" type="parTrans" cxnId="{DFE5290E-515A-44C3-A1A3-ACF5DCC676C2}">
      <dgm:prSet/>
      <dgm:spPr/>
    </dgm:pt>
    <dgm:pt modelId="{A0D21D65-5518-41D1-84DB-FE3CB0DEFF15}" type="sibTrans" cxnId="{DFE5290E-515A-44C3-A1A3-ACF5DCC676C2}">
      <dgm:prSet/>
      <dgm:spPr/>
    </dgm:pt>
    <dgm:pt modelId="{58038C51-F464-40FA-B51C-3D03F966753C}" type="pres">
      <dgm:prSet presAssocID="{30F773C4-8323-44FE-BBB0-BF37F8CF8024}" presName="root" presStyleCnt="0">
        <dgm:presLayoutVars>
          <dgm:dir/>
          <dgm:resizeHandles val="exact"/>
        </dgm:presLayoutVars>
      </dgm:prSet>
      <dgm:spPr/>
    </dgm:pt>
    <dgm:pt modelId="{C8E60123-7AE3-4707-9D27-FE127A09EB97}" type="pres">
      <dgm:prSet presAssocID="{0E5F5FAD-8CD7-4F28-BE7C-43BC119E28A3}" presName="compNode" presStyleCnt="0"/>
      <dgm:spPr/>
    </dgm:pt>
    <dgm:pt modelId="{91000A4D-0A88-491F-BD7D-485ED015B498}" type="pres">
      <dgm:prSet presAssocID="{0E5F5FAD-8CD7-4F28-BE7C-43BC119E28A3}" presName="bgRect" presStyleLbl="bgShp" presStyleIdx="0" presStyleCnt="3"/>
      <dgm:spPr/>
    </dgm:pt>
    <dgm:pt modelId="{BFA5F44B-0F4F-45AD-B12A-A673C10523DC}" type="pres">
      <dgm:prSet presAssocID="{0E5F5FAD-8CD7-4F28-BE7C-43BC119E28A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moční čepice"/>
        </a:ext>
      </dgm:extLst>
    </dgm:pt>
    <dgm:pt modelId="{C7D4AD4A-634B-40B3-9A08-A62FF60F1545}" type="pres">
      <dgm:prSet presAssocID="{0E5F5FAD-8CD7-4F28-BE7C-43BC119E28A3}" presName="spaceRect" presStyleCnt="0"/>
      <dgm:spPr/>
    </dgm:pt>
    <dgm:pt modelId="{48405B72-0403-4CE5-BC94-C48CC1D4D3A0}" type="pres">
      <dgm:prSet presAssocID="{0E5F5FAD-8CD7-4F28-BE7C-43BC119E28A3}" presName="parTx" presStyleLbl="revTx" presStyleIdx="0" presStyleCnt="3">
        <dgm:presLayoutVars>
          <dgm:chMax val="0"/>
          <dgm:chPref val="0"/>
        </dgm:presLayoutVars>
      </dgm:prSet>
      <dgm:spPr/>
    </dgm:pt>
    <dgm:pt modelId="{DD778F2A-A89D-4BEB-B2F8-9BB48FF0BA2B}" type="pres">
      <dgm:prSet presAssocID="{4B0BB2E6-EC7A-4760-A068-4919680390F0}" presName="sibTrans" presStyleCnt="0"/>
      <dgm:spPr/>
    </dgm:pt>
    <dgm:pt modelId="{0A5F0F7C-1AA9-41D2-85B3-BFE6DB187E7E}" type="pres">
      <dgm:prSet presAssocID="{5B068379-ACF2-4B57-8BDF-DF5852C2C7FB}" presName="compNode" presStyleCnt="0"/>
      <dgm:spPr/>
    </dgm:pt>
    <dgm:pt modelId="{F417478E-7924-4B5A-81F3-10A1905FCC86}" type="pres">
      <dgm:prSet presAssocID="{5B068379-ACF2-4B57-8BDF-DF5852C2C7FB}" presName="bgRect" presStyleLbl="bgShp" presStyleIdx="1" presStyleCnt="3"/>
      <dgm:spPr/>
    </dgm:pt>
    <dgm:pt modelId="{3EDD91A5-FDA2-4D9A-950D-7DB7D7872589}" type="pres">
      <dgm:prSet presAssocID="{5B068379-ACF2-4B57-8BDF-DF5852C2C7F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dy Builder"/>
        </a:ext>
      </dgm:extLst>
    </dgm:pt>
    <dgm:pt modelId="{294E86CD-6070-4F08-94C6-05D0809296F7}" type="pres">
      <dgm:prSet presAssocID="{5B068379-ACF2-4B57-8BDF-DF5852C2C7FB}" presName="spaceRect" presStyleCnt="0"/>
      <dgm:spPr/>
    </dgm:pt>
    <dgm:pt modelId="{13B2DC36-0B75-4A4B-9640-C057A3FBFDD4}" type="pres">
      <dgm:prSet presAssocID="{5B068379-ACF2-4B57-8BDF-DF5852C2C7FB}" presName="parTx" presStyleLbl="revTx" presStyleIdx="1" presStyleCnt="3">
        <dgm:presLayoutVars>
          <dgm:chMax val="0"/>
          <dgm:chPref val="0"/>
        </dgm:presLayoutVars>
      </dgm:prSet>
      <dgm:spPr/>
    </dgm:pt>
    <dgm:pt modelId="{88420A3B-FD9F-45FB-B892-8BC4DD50A660}" type="pres">
      <dgm:prSet presAssocID="{1E565146-E10C-44C8-BD75-1E49B1884FDB}" presName="sibTrans" presStyleCnt="0"/>
      <dgm:spPr/>
    </dgm:pt>
    <dgm:pt modelId="{CD2422D3-8561-4EA9-836D-AB4BA2AA71C0}" type="pres">
      <dgm:prSet presAssocID="{0ECBD8C1-3F59-4BEF-B780-84F9B0891779}" presName="compNode" presStyleCnt="0"/>
      <dgm:spPr/>
    </dgm:pt>
    <dgm:pt modelId="{65C8B8D7-DB8A-4393-87E7-F54069D78CAC}" type="pres">
      <dgm:prSet presAssocID="{0ECBD8C1-3F59-4BEF-B780-84F9B0891779}" presName="bgRect" presStyleLbl="bgShp" presStyleIdx="2" presStyleCnt="3"/>
      <dgm:spPr/>
    </dgm:pt>
    <dgm:pt modelId="{7072F048-C3A0-46A2-BDCD-F969E28EAC72}" type="pres">
      <dgm:prSet presAssocID="{0ECBD8C1-3F59-4BEF-B780-84F9B0891779}" presName="iconRect" presStyleLbl="node1" presStyleIdx="2" presStyleCnt="3"/>
      <dgm:spPr/>
    </dgm:pt>
    <dgm:pt modelId="{0A44B9A4-8433-4C3C-AB91-30CEFEBEA5E1}" type="pres">
      <dgm:prSet presAssocID="{0ECBD8C1-3F59-4BEF-B780-84F9B0891779}" presName="spaceRect" presStyleCnt="0"/>
      <dgm:spPr/>
    </dgm:pt>
    <dgm:pt modelId="{595294C0-4E6A-414F-9101-44CD8E6A6EE1}" type="pres">
      <dgm:prSet presAssocID="{0ECBD8C1-3F59-4BEF-B780-84F9B089177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FE5290E-515A-44C3-A1A3-ACF5DCC676C2}" srcId="{30F773C4-8323-44FE-BBB0-BF37F8CF8024}" destId="{0ECBD8C1-3F59-4BEF-B780-84F9B0891779}" srcOrd="2" destOrd="0" parTransId="{1DF38C82-83A4-45B1-8428-C6D05A6C216D}" sibTransId="{A0D21D65-5518-41D1-84DB-FE3CB0DEFF15}"/>
    <dgm:cxn modelId="{ABE2CC2B-2399-436C-A7BC-E0A6F673257A}" type="presOf" srcId="{30F773C4-8323-44FE-BBB0-BF37F8CF8024}" destId="{58038C51-F464-40FA-B51C-3D03F966753C}" srcOrd="0" destOrd="0" presId="urn:microsoft.com/office/officeart/2018/2/layout/IconVerticalSolidList"/>
    <dgm:cxn modelId="{24A7F276-9ED2-471E-98B0-4D3050080BAD}" type="presOf" srcId="{0E5F5FAD-8CD7-4F28-BE7C-43BC119E28A3}" destId="{48405B72-0403-4CE5-BC94-C48CC1D4D3A0}" srcOrd="0" destOrd="0" presId="urn:microsoft.com/office/officeart/2018/2/layout/IconVerticalSolidList"/>
    <dgm:cxn modelId="{3B68E08B-1A23-4318-85FC-02B76A8F7C76}" type="presOf" srcId="{0ECBD8C1-3F59-4BEF-B780-84F9B0891779}" destId="{595294C0-4E6A-414F-9101-44CD8E6A6EE1}" srcOrd="0" destOrd="0" presId="urn:microsoft.com/office/officeart/2018/2/layout/IconVerticalSolidList"/>
    <dgm:cxn modelId="{E5E6B4BC-D627-41C7-ADD2-B41FC773A157}" type="presOf" srcId="{5B068379-ACF2-4B57-8BDF-DF5852C2C7FB}" destId="{13B2DC36-0B75-4A4B-9640-C057A3FBFDD4}" srcOrd="0" destOrd="0" presId="urn:microsoft.com/office/officeart/2018/2/layout/IconVerticalSolidList"/>
    <dgm:cxn modelId="{21D785D5-5E66-4317-9A0E-29A8F4E73AA9}" srcId="{30F773C4-8323-44FE-BBB0-BF37F8CF8024}" destId="{5B068379-ACF2-4B57-8BDF-DF5852C2C7FB}" srcOrd="1" destOrd="0" parTransId="{CA3A461B-F703-401C-B3AE-07BD3BF3A24E}" sibTransId="{1E565146-E10C-44C8-BD75-1E49B1884FDB}"/>
    <dgm:cxn modelId="{589438FC-5050-40AD-B953-B414203514FA}" srcId="{30F773C4-8323-44FE-BBB0-BF37F8CF8024}" destId="{0E5F5FAD-8CD7-4F28-BE7C-43BC119E28A3}" srcOrd="0" destOrd="0" parTransId="{CD6BB790-3BB5-4CB0-8F1F-6BE200B10BB4}" sibTransId="{4B0BB2E6-EC7A-4760-A068-4919680390F0}"/>
    <dgm:cxn modelId="{DC5F457E-B90D-4B4C-A342-8E0697261094}" type="presParOf" srcId="{58038C51-F464-40FA-B51C-3D03F966753C}" destId="{C8E60123-7AE3-4707-9D27-FE127A09EB97}" srcOrd="0" destOrd="0" presId="urn:microsoft.com/office/officeart/2018/2/layout/IconVerticalSolidList"/>
    <dgm:cxn modelId="{1A18D591-1D51-4762-9633-D3A03D44CF95}" type="presParOf" srcId="{C8E60123-7AE3-4707-9D27-FE127A09EB97}" destId="{91000A4D-0A88-491F-BD7D-485ED015B498}" srcOrd="0" destOrd="0" presId="urn:microsoft.com/office/officeart/2018/2/layout/IconVerticalSolidList"/>
    <dgm:cxn modelId="{28CF499D-62FE-415C-9762-AEB85792669F}" type="presParOf" srcId="{C8E60123-7AE3-4707-9D27-FE127A09EB97}" destId="{BFA5F44B-0F4F-45AD-B12A-A673C10523DC}" srcOrd="1" destOrd="0" presId="urn:microsoft.com/office/officeart/2018/2/layout/IconVerticalSolidList"/>
    <dgm:cxn modelId="{FB7E67EA-C011-4418-8FE6-1A31D79B5EEB}" type="presParOf" srcId="{C8E60123-7AE3-4707-9D27-FE127A09EB97}" destId="{C7D4AD4A-634B-40B3-9A08-A62FF60F1545}" srcOrd="2" destOrd="0" presId="urn:microsoft.com/office/officeart/2018/2/layout/IconVerticalSolidList"/>
    <dgm:cxn modelId="{D004C792-8282-4D82-82E8-7DE1EBC9B4C9}" type="presParOf" srcId="{C8E60123-7AE3-4707-9D27-FE127A09EB97}" destId="{48405B72-0403-4CE5-BC94-C48CC1D4D3A0}" srcOrd="3" destOrd="0" presId="urn:microsoft.com/office/officeart/2018/2/layout/IconVerticalSolidList"/>
    <dgm:cxn modelId="{9F40ABE4-508F-4DA6-B686-EEE9B264CF8C}" type="presParOf" srcId="{58038C51-F464-40FA-B51C-3D03F966753C}" destId="{DD778F2A-A89D-4BEB-B2F8-9BB48FF0BA2B}" srcOrd="1" destOrd="0" presId="urn:microsoft.com/office/officeart/2018/2/layout/IconVerticalSolidList"/>
    <dgm:cxn modelId="{9B824C1E-AE5F-48D2-B17B-2549CEDED7D6}" type="presParOf" srcId="{58038C51-F464-40FA-B51C-3D03F966753C}" destId="{0A5F0F7C-1AA9-41D2-85B3-BFE6DB187E7E}" srcOrd="2" destOrd="0" presId="urn:microsoft.com/office/officeart/2018/2/layout/IconVerticalSolidList"/>
    <dgm:cxn modelId="{BD411D19-24BE-4BB7-A46A-2FD8FED884B0}" type="presParOf" srcId="{0A5F0F7C-1AA9-41D2-85B3-BFE6DB187E7E}" destId="{F417478E-7924-4B5A-81F3-10A1905FCC86}" srcOrd="0" destOrd="0" presId="urn:microsoft.com/office/officeart/2018/2/layout/IconVerticalSolidList"/>
    <dgm:cxn modelId="{5D05927E-3957-42AF-8566-8B34E1E708E5}" type="presParOf" srcId="{0A5F0F7C-1AA9-41D2-85B3-BFE6DB187E7E}" destId="{3EDD91A5-FDA2-4D9A-950D-7DB7D7872589}" srcOrd="1" destOrd="0" presId="urn:microsoft.com/office/officeart/2018/2/layout/IconVerticalSolidList"/>
    <dgm:cxn modelId="{FD89EC63-047A-4B88-B29F-8CD56227C4F0}" type="presParOf" srcId="{0A5F0F7C-1AA9-41D2-85B3-BFE6DB187E7E}" destId="{294E86CD-6070-4F08-94C6-05D0809296F7}" srcOrd="2" destOrd="0" presId="urn:microsoft.com/office/officeart/2018/2/layout/IconVerticalSolidList"/>
    <dgm:cxn modelId="{8FEF827C-6EF9-449B-9DFD-1F5ACC8B79A9}" type="presParOf" srcId="{0A5F0F7C-1AA9-41D2-85B3-BFE6DB187E7E}" destId="{13B2DC36-0B75-4A4B-9640-C057A3FBFDD4}" srcOrd="3" destOrd="0" presId="urn:microsoft.com/office/officeart/2018/2/layout/IconVerticalSolidList"/>
    <dgm:cxn modelId="{4FC4FEE0-5FD0-4622-9B60-F6CAF70EC23D}" type="presParOf" srcId="{58038C51-F464-40FA-B51C-3D03F966753C}" destId="{88420A3B-FD9F-45FB-B892-8BC4DD50A660}" srcOrd="3" destOrd="0" presId="urn:microsoft.com/office/officeart/2018/2/layout/IconVerticalSolidList"/>
    <dgm:cxn modelId="{3819CE05-A567-460A-BF31-40A4DF5B34A9}" type="presParOf" srcId="{58038C51-F464-40FA-B51C-3D03F966753C}" destId="{CD2422D3-8561-4EA9-836D-AB4BA2AA71C0}" srcOrd="4" destOrd="0" presId="urn:microsoft.com/office/officeart/2018/2/layout/IconVerticalSolidList"/>
    <dgm:cxn modelId="{652DCD1F-EC10-4512-B977-3F31347BDF9E}" type="presParOf" srcId="{CD2422D3-8561-4EA9-836D-AB4BA2AA71C0}" destId="{65C8B8D7-DB8A-4393-87E7-F54069D78CAC}" srcOrd="0" destOrd="0" presId="urn:microsoft.com/office/officeart/2018/2/layout/IconVerticalSolidList"/>
    <dgm:cxn modelId="{6B7B544F-1CC6-47B0-822F-425D9452C9F1}" type="presParOf" srcId="{CD2422D3-8561-4EA9-836D-AB4BA2AA71C0}" destId="{7072F048-C3A0-46A2-BDCD-F969E28EAC72}" srcOrd="1" destOrd="0" presId="urn:microsoft.com/office/officeart/2018/2/layout/IconVerticalSolidList"/>
    <dgm:cxn modelId="{0159176E-5330-4572-968E-28FAF129D6B2}" type="presParOf" srcId="{CD2422D3-8561-4EA9-836D-AB4BA2AA71C0}" destId="{0A44B9A4-8433-4C3C-AB91-30CEFEBEA5E1}" srcOrd="2" destOrd="0" presId="urn:microsoft.com/office/officeart/2018/2/layout/IconVerticalSolidList"/>
    <dgm:cxn modelId="{6744CD9E-6DA6-43A4-91BD-90C4309A39F1}" type="presParOf" srcId="{CD2422D3-8561-4EA9-836D-AB4BA2AA71C0}" destId="{595294C0-4E6A-414F-9101-44CD8E6A6EE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897B9A-E011-4129-AF3A-B07EAEAFA211}">
      <dsp:nvSpPr>
        <dsp:cNvPr id="0" name=""/>
        <dsp:cNvSpPr/>
      </dsp:nvSpPr>
      <dsp:spPr>
        <a:xfrm>
          <a:off x="500899" y="18032"/>
          <a:ext cx="673568" cy="67356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7BA782-B6D3-41F0-ADDC-1C4167729F1D}">
      <dsp:nvSpPr>
        <dsp:cNvPr id="0" name=""/>
        <dsp:cNvSpPr/>
      </dsp:nvSpPr>
      <dsp:spPr>
        <a:xfrm>
          <a:off x="642349" y="159482"/>
          <a:ext cx="390669" cy="390669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F750B6-97C2-41CE-A850-0C27635F36F9}">
      <dsp:nvSpPr>
        <dsp:cNvPr id="0" name=""/>
        <dsp:cNvSpPr/>
      </dsp:nvSpPr>
      <dsp:spPr>
        <a:xfrm>
          <a:off x="1318804" y="18032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Vytvořit vzájemnou důvěru</a:t>
          </a:r>
        </a:p>
      </dsp:txBody>
      <dsp:txXfrm>
        <a:off x="1318804" y="18032"/>
        <a:ext cx="1587698" cy="673568"/>
      </dsp:txXfrm>
    </dsp:sp>
    <dsp:sp modelId="{EEBE1D4E-E970-4E72-B43C-AD26B78FF828}">
      <dsp:nvSpPr>
        <dsp:cNvPr id="0" name=""/>
        <dsp:cNvSpPr/>
      </dsp:nvSpPr>
      <dsp:spPr>
        <a:xfrm>
          <a:off x="3183147" y="18032"/>
          <a:ext cx="673568" cy="6735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C5EFD-ACAF-4B13-9DA5-40410439619E}">
      <dsp:nvSpPr>
        <dsp:cNvPr id="0" name=""/>
        <dsp:cNvSpPr/>
      </dsp:nvSpPr>
      <dsp:spPr>
        <a:xfrm>
          <a:off x="3324596" y="159482"/>
          <a:ext cx="390669" cy="390669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694A4F-196F-47C9-9A70-CFB4AD0899B1}">
      <dsp:nvSpPr>
        <dsp:cNvPr id="0" name=""/>
        <dsp:cNvSpPr/>
      </dsp:nvSpPr>
      <dsp:spPr>
        <a:xfrm>
          <a:off x="4001052" y="18032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Organizace státu a veřejné moci</a:t>
          </a:r>
        </a:p>
      </dsp:txBody>
      <dsp:txXfrm>
        <a:off x="4001052" y="18032"/>
        <a:ext cx="1587698" cy="673568"/>
      </dsp:txXfrm>
    </dsp:sp>
    <dsp:sp modelId="{FB4B4DB8-BFC7-4098-8FC7-DBB0C7A12670}">
      <dsp:nvSpPr>
        <dsp:cNvPr id="0" name=""/>
        <dsp:cNvSpPr/>
      </dsp:nvSpPr>
      <dsp:spPr>
        <a:xfrm>
          <a:off x="500899" y="1638863"/>
          <a:ext cx="673568" cy="67356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EED5D3-D938-4C82-87B3-C8399F1A9740}">
      <dsp:nvSpPr>
        <dsp:cNvPr id="0" name=""/>
        <dsp:cNvSpPr/>
      </dsp:nvSpPr>
      <dsp:spPr>
        <a:xfrm>
          <a:off x="642349" y="1780312"/>
          <a:ext cx="390669" cy="390669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9B3CFB-80A8-433B-B896-F93085902140}">
      <dsp:nvSpPr>
        <dsp:cNvPr id="0" name=""/>
        <dsp:cNvSpPr/>
      </dsp:nvSpPr>
      <dsp:spPr>
        <a:xfrm>
          <a:off x="1318804" y="163886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Spravedlnost</a:t>
          </a:r>
        </a:p>
      </dsp:txBody>
      <dsp:txXfrm>
        <a:off x="1318804" y="1638863"/>
        <a:ext cx="1587698" cy="673568"/>
      </dsp:txXfrm>
    </dsp:sp>
    <dsp:sp modelId="{6EDB4A3B-EEF1-41AA-B173-29BC3FD92D04}">
      <dsp:nvSpPr>
        <dsp:cNvPr id="0" name=""/>
        <dsp:cNvSpPr/>
      </dsp:nvSpPr>
      <dsp:spPr>
        <a:xfrm>
          <a:off x="3183147" y="1638863"/>
          <a:ext cx="673568" cy="67356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349448-1686-4BFD-9457-9D8C33FC92B0}">
      <dsp:nvSpPr>
        <dsp:cNvPr id="0" name=""/>
        <dsp:cNvSpPr/>
      </dsp:nvSpPr>
      <dsp:spPr>
        <a:xfrm>
          <a:off x="3324596" y="1780312"/>
          <a:ext cx="390669" cy="390669"/>
        </a:xfrm>
        <a:prstGeom prst="rect">
          <a:avLst/>
        </a:prstGeom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0CF2F-2FFD-4507-B208-2717C7E9C3A7}">
      <dsp:nvSpPr>
        <dsp:cNvPr id="0" name=""/>
        <dsp:cNvSpPr/>
      </dsp:nvSpPr>
      <dsp:spPr>
        <a:xfrm>
          <a:off x="4001052" y="163886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Rovnost </a:t>
          </a:r>
        </a:p>
      </dsp:txBody>
      <dsp:txXfrm>
        <a:off x="4001052" y="1638863"/>
        <a:ext cx="1587698" cy="673568"/>
      </dsp:txXfrm>
    </dsp:sp>
    <dsp:sp modelId="{1BFE33B0-7A90-40E7-8961-B40D6CD30DEC}">
      <dsp:nvSpPr>
        <dsp:cNvPr id="0" name=""/>
        <dsp:cNvSpPr/>
      </dsp:nvSpPr>
      <dsp:spPr>
        <a:xfrm>
          <a:off x="500899" y="3259693"/>
          <a:ext cx="673568" cy="67356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D1C3E-1DCF-4442-B4D9-47099EC7037B}">
      <dsp:nvSpPr>
        <dsp:cNvPr id="0" name=""/>
        <dsp:cNvSpPr/>
      </dsp:nvSpPr>
      <dsp:spPr>
        <a:xfrm>
          <a:off x="642349" y="3401142"/>
          <a:ext cx="390669" cy="39066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B935EE-E8DD-43E1-908B-9D4AA7C7B839}">
      <dsp:nvSpPr>
        <dsp:cNvPr id="0" name=""/>
        <dsp:cNvSpPr/>
      </dsp:nvSpPr>
      <dsp:spPr>
        <a:xfrm>
          <a:off x="1318804" y="325969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Ochrana slabších</a:t>
          </a:r>
        </a:p>
      </dsp:txBody>
      <dsp:txXfrm>
        <a:off x="1318804" y="3259693"/>
        <a:ext cx="1587698" cy="673568"/>
      </dsp:txXfrm>
    </dsp:sp>
    <dsp:sp modelId="{6E48FE1F-0D16-49C9-AA90-3C08F83DFA71}">
      <dsp:nvSpPr>
        <dsp:cNvPr id="0" name=""/>
        <dsp:cNvSpPr/>
      </dsp:nvSpPr>
      <dsp:spPr>
        <a:xfrm>
          <a:off x="3183147" y="3259693"/>
          <a:ext cx="673568" cy="67356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FCC6A7-3F91-4C60-9537-4FDD77E2022A}">
      <dsp:nvSpPr>
        <dsp:cNvPr id="0" name=""/>
        <dsp:cNvSpPr/>
      </dsp:nvSpPr>
      <dsp:spPr>
        <a:xfrm>
          <a:off x="3324596" y="3401142"/>
          <a:ext cx="390669" cy="390669"/>
        </a:xfrm>
        <a:prstGeom prst="rect">
          <a:avLst/>
        </a:prstGeom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393219-9788-4C58-A67F-474AFCC7200E}">
      <dsp:nvSpPr>
        <dsp:cNvPr id="0" name=""/>
        <dsp:cNvSpPr/>
      </dsp:nvSpPr>
      <dsp:spPr>
        <a:xfrm>
          <a:off x="4001052" y="325969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Nástroj pro ekonomické transakce</a:t>
          </a:r>
        </a:p>
      </dsp:txBody>
      <dsp:txXfrm>
        <a:off x="4001052" y="3259693"/>
        <a:ext cx="1587698" cy="673568"/>
      </dsp:txXfrm>
    </dsp:sp>
    <dsp:sp modelId="{D349E8D0-39D2-41DF-8C85-36DA0A06B4C6}">
      <dsp:nvSpPr>
        <dsp:cNvPr id="0" name=""/>
        <dsp:cNvSpPr/>
      </dsp:nvSpPr>
      <dsp:spPr>
        <a:xfrm>
          <a:off x="500899" y="4880523"/>
          <a:ext cx="673568" cy="6735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13D0F1-82E6-4656-B296-3E62A3053905}">
      <dsp:nvSpPr>
        <dsp:cNvPr id="0" name=""/>
        <dsp:cNvSpPr/>
      </dsp:nvSpPr>
      <dsp:spPr>
        <a:xfrm>
          <a:off x="642349" y="5021972"/>
          <a:ext cx="390669" cy="390669"/>
        </a:xfrm>
        <a:prstGeom prst="rect">
          <a:avLst/>
        </a:prstGeom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041BDC-5C50-4C86-9B0B-E85178819041}">
      <dsp:nvSpPr>
        <dsp:cNvPr id="0" name=""/>
        <dsp:cNvSpPr/>
      </dsp:nvSpPr>
      <dsp:spPr>
        <a:xfrm>
          <a:off x="1318804" y="488052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Bezpečí osob</a:t>
          </a:r>
        </a:p>
      </dsp:txBody>
      <dsp:txXfrm>
        <a:off x="1318804" y="4880523"/>
        <a:ext cx="1587698" cy="673568"/>
      </dsp:txXfrm>
    </dsp:sp>
    <dsp:sp modelId="{41276FDA-C951-43D4-AED7-B95F45FA4219}">
      <dsp:nvSpPr>
        <dsp:cNvPr id="0" name=""/>
        <dsp:cNvSpPr/>
      </dsp:nvSpPr>
      <dsp:spPr>
        <a:xfrm>
          <a:off x="3183147" y="4880523"/>
          <a:ext cx="673568" cy="67356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B35326-EA0B-4B08-947B-97BB96C09005}">
      <dsp:nvSpPr>
        <dsp:cNvPr id="0" name=""/>
        <dsp:cNvSpPr/>
      </dsp:nvSpPr>
      <dsp:spPr>
        <a:xfrm>
          <a:off x="3324596" y="5021972"/>
          <a:ext cx="390669" cy="390669"/>
        </a:xfrm>
        <a:prstGeom prst="rect">
          <a:avLst/>
        </a:prstGeom>
        <a:blipFill>
          <a:blip xmlns:r="http://schemas.openxmlformats.org/officeDocument/2006/relationships"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F42593-8B26-4DB8-9B1F-E90F7E3157F8}">
      <dsp:nvSpPr>
        <dsp:cNvPr id="0" name=""/>
        <dsp:cNvSpPr/>
      </dsp:nvSpPr>
      <dsp:spPr>
        <a:xfrm>
          <a:off x="4001052" y="488052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Ochrana majetku</a:t>
          </a:r>
        </a:p>
      </dsp:txBody>
      <dsp:txXfrm>
        <a:off x="4001052" y="4880523"/>
        <a:ext cx="1587698" cy="67356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9D748A-ED6E-4CF9-AB28-1C59083F9C5F}">
      <dsp:nvSpPr>
        <dsp:cNvPr id="0" name=""/>
        <dsp:cNvSpPr/>
      </dsp:nvSpPr>
      <dsp:spPr>
        <a:xfrm>
          <a:off x="46" y="8519"/>
          <a:ext cx="4495852" cy="8638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A.</a:t>
          </a:r>
          <a:r>
            <a:rPr lang="cs-CZ" sz="1300" kern="1200" dirty="0"/>
            <a:t> Nemoci, stavy nebo vady, které vylučují zdravotní způsobilost posuzované osoby k výkonu povolání, a současně způsobují zdravotní komplikace nebo odchylky negativně ovlivňující bezpečné poskytování zdravotních služeb</a:t>
          </a:r>
        </a:p>
      </dsp:txBody>
      <dsp:txXfrm>
        <a:off x="46" y="8519"/>
        <a:ext cx="4495852" cy="863879"/>
      </dsp:txXfrm>
    </dsp:sp>
    <dsp:sp modelId="{4C61E833-11CE-4C70-B9FF-45AD603FC0E5}">
      <dsp:nvSpPr>
        <dsp:cNvPr id="0" name=""/>
        <dsp:cNvSpPr/>
      </dsp:nvSpPr>
      <dsp:spPr>
        <a:xfrm>
          <a:off x="46" y="872399"/>
          <a:ext cx="4495852" cy="38405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 dirty="0"/>
            <a:t>a)</a:t>
          </a:r>
          <a:r>
            <a:rPr lang="cs-CZ" sz="1300" kern="1200" dirty="0"/>
            <a:t> klinicky závažné poruchy pozornosti, paměti, intelektu, úsudku a orientace,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 dirty="0"/>
            <a:t>b)</a:t>
          </a:r>
          <a:r>
            <a:rPr lang="cs-CZ" sz="1300" kern="1200" dirty="0"/>
            <a:t> neléčené, recidivující nebo chronické psychotické poruchy,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 dirty="0"/>
            <a:t>c)</a:t>
          </a:r>
          <a:r>
            <a:rPr lang="cs-CZ" sz="1300" kern="1200" dirty="0"/>
            <a:t> neléčené, recidivující nebo chronické poruchy nálady,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 dirty="0"/>
            <a:t>d)</a:t>
          </a:r>
          <a:r>
            <a:rPr lang="cs-CZ" sz="1300" kern="1200" dirty="0"/>
            <a:t> poruchy osobnosti nebo poruchy chování vyvolané účinkem zneužívání alkoholu, psychoaktivních látek, léčiv nebo jejich kombinací, a to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/>
            <a:t> neschopnost vzdát se požívání alkoholu nebo zneužívání psychoaktivních látek, léčiv nebo jejich kombinací ovlivňujících bezprostředně a opakovaně schopnost výkonu zdravotnického povolání,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/>
            <a:t>aktivní závislost na alkoholu, psychoaktivních látkách, léčivech nebo na jejich kombinacích,</a:t>
          </a:r>
        </a:p>
      </dsp:txBody>
      <dsp:txXfrm>
        <a:off x="46" y="872399"/>
        <a:ext cx="4495852" cy="3840598"/>
      </dsp:txXfrm>
    </dsp:sp>
    <dsp:sp modelId="{94258C95-6985-4071-9E03-5E29E9275018}">
      <dsp:nvSpPr>
        <dsp:cNvPr id="0" name=""/>
        <dsp:cNvSpPr/>
      </dsp:nvSpPr>
      <dsp:spPr>
        <a:xfrm>
          <a:off x="5125318" y="8519"/>
          <a:ext cx="4495852" cy="8638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B.</a:t>
          </a:r>
          <a:r>
            <a:rPr lang="cs-CZ" sz="1300" kern="1200" dirty="0"/>
            <a:t> Nemoci, stavy nebo vady, které omezují zdravotní způsobilost posuzované osoby k výkonu povolání a u kterých předpokladem uznání zdravotní způsobilosti k výkonu povolání s omezením je provedení odborného vyšetření</a:t>
          </a:r>
        </a:p>
      </dsp:txBody>
      <dsp:txXfrm>
        <a:off x="5125318" y="8519"/>
        <a:ext cx="4495852" cy="863879"/>
      </dsp:txXfrm>
    </dsp:sp>
    <dsp:sp modelId="{8AC2ECB0-04AC-4A28-8E42-3BF4CCFCDA01}">
      <dsp:nvSpPr>
        <dsp:cNvPr id="0" name=""/>
        <dsp:cNvSpPr/>
      </dsp:nvSpPr>
      <dsp:spPr>
        <a:xfrm>
          <a:off x="5125318" y="872399"/>
          <a:ext cx="4495852" cy="38405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 dirty="0"/>
            <a:t>a)</a:t>
          </a:r>
          <a:r>
            <a:rPr lang="cs-CZ" sz="1300" kern="1200" dirty="0"/>
            <a:t> symptomatické organické psychické poruchy nebo trvalé organické psychické poruchy klinické závažnosti, včetně </a:t>
          </a:r>
          <a:r>
            <a:rPr lang="cs-CZ" sz="1300" kern="1200" dirty="0" err="1"/>
            <a:t>postencefalitického</a:t>
          </a:r>
          <a:r>
            <a:rPr lang="cs-CZ" sz="1300" kern="1200" dirty="0"/>
            <a:t> nebo </a:t>
          </a:r>
          <a:r>
            <a:rPr lang="cs-CZ" sz="1300" kern="1200" dirty="0" err="1"/>
            <a:t>postkontuzního</a:t>
          </a:r>
          <a:r>
            <a:rPr lang="cs-CZ" sz="1300" kern="1200" dirty="0"/>
            <a:t> syndromu,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 dirty="0"/>
            <a:t>b)</a:t>
          </a:r>
          <a:r>
            <a:rPr lang="cs-CZ" sz="1300" kern="1200" dirty="0"/>
            <a:t> přechodné psychotické poruchy,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 dirty="0"/>
            <a:t>c)</a:t>
          </a:r>
          <a:r>
            <a:rPr lang="cs-CZ" sz="1300" kern="1200" dirty="0"/>
            <a:t> poruchy nálady s uspokojivou remisí,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 dirty="0"/>
            <a:t>d)</a:t>
          </a:r>
          <a:r>
            <a:rPr lang="cs-CZ" sz="1300" kern="1200" dirty="0"/>
            <a:t> závažné formy obsedantně-kompulzivní poruchy, fobické úzkostné poruchy nebo přetrvávající změna osobnosti po katastrofické zkušenosti,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 dirty="0"/>
            <a:t>e)</a:t>
          </a:r>
          <a:r>
            <a:rPr lang="cs-CZ" sz="1300" kern="1200" dirty="0"/>
            <a:t> klinicky závažné formy specifických poruch osobnosti, a to </a:t>
          </a:r>
          <a:r>
            <a:rPr lang="cs-CZ" sz="1300" kern="1200" dirty="0" err="1"/>
            <a:t>histriónská</a:t>
          </a:r>
          <a:r>
            <a:rPr lang="cs-CZ" sz="1300" kern="1200" dirty="0"/>
            <a:t>, </a:t>
          </a:r>
          <a:r>
            <a:rPr lang="cs-CZ" sz="1300" kern="1200" dirty="0" err="1"/>
            <a:t>anankastická</a:t>
          </a:r>
          <a:r>
            <a:rPr lang="cs-CZ" sz="1300" kern="1200" dirty="0"/>
            <a:t> nebo anxiózní porucha osobnosti,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 dirty="0"/>
            <a:t>f)</a:t>
          </a:r>
          <a:r>
            <a:rPr lang="cs-CZ" sz="1300" kern="1200" dirty="0"/>
            <a:t> poruchy osobnosti nebo poruchy chování vyvolané účinkem alkoholu, psychoaktivních látek, léčiv nebo jejich kombinací, především závislost na alkoholu nebo psychoaktivních látkách anebo léčivech nebo jejich kombinacích; za zdravotně způsobilého s omezením lze uznat posuzovanou osobu, pokud délka abstinenčního období trvá nepřetržitě nejméně 2 roky; délka abstinenčního období se potvrdí čestným prohlášením posuzované osoby a potvrzením lékaře provádějícího protialkoholní léčbu.</a:t>
          </a:r>
        </a:p>
      </dsp:txBody>
      <dsp:txXfrm>
        <a:off x="5125318" y="872399"/>
        <a:ext cx="4495852" cy="384059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36374B-12F0-46B8-BA17-3CD4F82BB3AD}">
      <dsp:nvSpPr>
        <dsp:cNvPr id="0" name=""/>
        <dsp:cNvSpPr/>
      </dsp:nvSpPr>
      <dsp:spPr>
        <a:xfrm>
          <a:off x="1916" y="941"/>
          <a:ext cx="4617134" cy="4021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Odborná způsobilost</a:t>
          </a:r>
          <a:r>
            <a:rPr lang="cs-CZ" sz="2200" kern="1200" dirty="0"/>
            <a:t>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b="0" i="0" kern="1200" dirty="0"/>
            <a:t>Odborná způsobilost k výkonu povolání zdravotnického záchranáře se získává absolvováním…</a:t>
          </a:r>
          <a:endParaRPr lang="cs-CZ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b="0" i="0" kern="1200" dirty="0"/>
            <a:t>akreditovaného zdravotnického bakalářského studijního oboru pro přípravu zdravotnických záchranářů,</a:t>
          </a:r>
          <a:endParaRPr lang="cs-CZ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b="0" i="0" kern="1200" dirty="0"/>
            <a:t>nejméně tříletého akreditovaného zdravotnického bakalářského studijního oboru pro přípravu porodních asistentek,</a:t>
          </a:r>
          <a:endParaRPr lang="cs-CZ" sz="1700" kern="1200" dirty="0"/>
        </a:p>
      </dsp:txBody>
      <dsp:txXfrm>
        <a:off x="1916" y="941"/>
        <a:ext cx="4617134" cy="4021476"/>
      </dsp:txXfrm>
    </dsp:sp>
    <dsp:sp modelId="{1B15FB8F-732D-4024-BC31-0BE40C3D97CD}">
      <dsp:nvSpPr>
        <dsp:cNvPr id="0" name=""/>
        <dsp:cNvSpPr/>
      </dsp:nvSpPr>
      <dsp:spPr>
        <a:xfrm>
          <a:off x="5062605" y="38918"/>
          <a:ext cx="4650977" cy="3945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/>
            <a:t>Specializovaná způsobilost </a:t>
          </a:r>
          <a:endParaRPr lang="cs-CZ" sz="22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b="0" i="0" kern="1200" dirty="0"/>
            <a:t>Se získává úspěšným ukončením specializačního vzdělávání atestační zkouškou získává zdravotnický pracovník specializovanou způsobilost k výkonu specializovaných činností příslušného zdravotnického povolá</a:t>
          </a:r>
          <a:endParaRPr lang="cs-CZ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b="1" i="0" kern="1200" dirty="0"/>
            <a:t>Operátor zdravotnického operačního střediska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b="1" i="0" kern="1200" dirty="0"/>
            <a:t>Zdravotnický záchranář pro urgentní medicínu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b="1" i="0" kern="1200" dirty="0"/>
            <a:t>Porodní asistentka pro perioperační péči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b="1" i="0" kern="1200" dirty="0"/>
            <a:t>Porodní asistentka pro intenzivní péči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b="1" i="0" kern="1200" dirty="0"/>
            <a:t>Porodní asistentka pro intenzivní péči v neonatologii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b="1" i="0" kern="1200" dirty="0"/>
            <a:t>Porodní asistentka pro komunitní péči</a:t>
          </a:r>
        </a:p>
      </dsp:txBody>
      <dsp:txXfrm>
        <a:off x="5062605" y="38918"/>
        <a:ext cx="4650977" cy="394552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BDBA20-C173-4489-8BCD-91FC5F863953}">
      <dsp:nvSpPr>
        <dsp:cNvPr id="0" name=""/>
        <dsp:cNvSpPr/>
      </dsp:nvSpPr>
      <dsp:spPr>
        <a:xfrm>
          <a:off x="0" y="718"/>
          <a:ext cx="651360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F893A4-AE7E-49D9-874D-03876A1FCC75}">
      <dsp:nvSpPr>
        <dsp:cNvPr id="0" name=""/>
        <dsp:cNvSpPr/>
      </dsp:nvSpPr>
      <dsp:spPr>
        <a:xfrm>
          <a:off x="0" y="718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a)</a:t>
          </a:r>
          <a:r>
            <a:rPr lang="cs-CZ" sz="1600" kern="1200" dirty="0"/>
            <a:t> </a:t>
          </a:r>
          <a:r>
            <a:rPr lang="cs-CZ" sz="1600" b="0" i="0" kern="1200" dirty="0"/>
            <a:t>monitorovat a hodnotit vitální funkce včetně snímání elektrokardiografického záznamu, průběžného sledování a hodnocení poruch rytmu, vyšetření a monitorování pulzním </a:t>
          </a:r>
          <a:r>
            <a:rPr lang="cs-CZ" sz="1600" b="0" i="0" kern="1200" dirty="0" err="1"/>
            <a:t>oxymetrem</a:t>
          </a:r>
          <a:r>
            <a:rPr lang="cs-CZ" sz="1600" b="0" i="0" kern="1200" dirty="0"/>
            <a:t>,</a:t>
          </a:r>
          <a:endParaRPr lang="en-US" sz="1600" kern="1200" dirty="0"/>
        </a:p>
      </dsp:txBody>
      <dsp:txXfrm>
        <a:off x="0" y="718"/>
        <a:ext cx="6513603" cy="840569"/>
      </dsp:txXfrm>
    </dsp:sp>
    <dsp:sp modelId="{E25664D7-4AED-4F00-A968-6BEBEF1E0B85}">
      <dsp:nvSpPr>
        <dsp:cNvPr id="0" name=""/>
        <dsp:cNvSpPr/>
      </dsp:nvSpPr>
      <dsp:spPr>
        <a:xfrm>
          <a:off x="0" y="841288"/>
          <a:ext cx="6513603" cy="0"/>
        </a:xfrm>
        <a:prstGeom prst="line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accent5">
              <a:hueOff val="-1126424"/>
              <a:satOff val="-2903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44760A-8646-482E-8815-814D1285FC8F}">
      <dsp:nvSpPr>
        <dsp:cNvPr id="0" name=""/>
        <dsp:cNvSpPr/>
      </dsp:nvSpPr>
      <dsp:spPr>
        <a:xfrm>
          <a:off x="0" y="841288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i="0" kern="1200" dirty="0"/>
            <a:t>b) zahajovat a provádět kardiopulmonální resuscitaci s použitím ručních křísicích vaků, včetně defibrilace srdce elektrickým výbojem po provedení záznamu elektrokardiogramu,</a:t>
          </a:r>
          <a:r>
            <a:rPr lang="cs-CZ" sz="1600" kern="1200" dirty="0"/>
            <a:t>,</a:t>
          </a:r>
          <a:endParaRPr lang="en-US" sz="1600" kern="1200" dirty="0"/>
        </a:p>
      </dsp:txBody>
      <dsp:txXfrm>
        <a:off x="0" y="841288"/>
        <a:ext cx="6513603" cy="840569"/>
      </dsp:txXfrm>
    </dsp:sp>
    <dsp:sp modelId="{CAFCB037-1579-4AE1-93CD-57A4A060DBC8}">
      <dsp:nvSpPr>
        <dsp:cNvPr id="0" name=""/>
        <dsp:cNvSpPr/>
      </dsp:nvSpPr>
      <dsp:spPr>
        <a:xfrm>
          <a:off x="0" y="1681858"/>
          <a:ext cx="6513603" cy="0"/>
        </a:xfrm>
        <a:prstGeom prst="line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F41C16-2C93-4400-A90E-B379A1ADDF87}">
      <dsp:nvSpPr>
        <dsp:cNvPr id="0" name=""/>
        <dsp:cNvSpPr/>
      </dsp:nvSpPr>
      <dsp:spPr>
        <a:xfrm>
          <a:off x="0" y="1681858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c)</a:t>
          </a:r>
          <a:r>
            <a:rPr lang="cs-CZ" sz="1600" kern="1200" dirty="0"/>
            <a:t> </a:t>
          </a:r>
          <a:r>
            <a:rPr lang="cs-CZ" sz="1600" b="0" i="0" kern="1200" dirty="0"/>
            <a:t>zajišťovat periferní žilní nebo </a:t>
          </a:r>
          <a:r>
            <a:rPr lang="cs-CZ" sz="1600" b="0" i="0" kern="1200" dirty="0" err="1"/>
            <a:t>intraoseální</a:t>
          </a:r>
          <a:r>
            <a:rPr lang="cs-CZ" sz="1600" b="0" i="0" kern="1200" dirty="0"/>
            <a:t> vstup, aplikovat krystaloidní roztoky a provádět nitrožilní aplikaci roztoků glukózy u pacienta s ověřenou hypoglykemií,</a:t>
          </a:r>
          <a:r>
            <a:rPr lang="cs-CZ" sz="1600" kern="1200" dirty="0"/>
            <a:t>,</a:t>
          </a:r>
          <a:endParaRPr lang="en-US" sz="1600" kern="1200" dirty="0"/>
        </a:p>
      </dsp:txBody>
      <dsp:txXfrm>
        <a:off x="0" y="1681858"/>
        <a:ext cx="6513603" cy="840569"/>
      </dsp:txXfrm>
    </dsp:sp>
    <dsp:sp modelId="{1D73123F-B8AD-4DAB-A059-CF9CC72E024D}">
      <dsp:nvSpPr>
        <dsp:cNvPr id="0" name=""/>
        <dsp:cNvSpPr/>
      </dsp:nvSpPr>
      <dsp:spPr>
        <a:xfrm>
          <a:off x="0" y="2522428"/>
          <a:ext cx="6513603" cy="0"/>
        </a:xfrm>
        <a:prstGeom prst="lin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ECF441-75FE-4E58-982E-C5F97A3D4E8D}">
      <dsp:nvSpPr>
        <dsp:cNvPr id="0" name=""/>
        <dsp:cNvSpPr/>
      </dsp:nvSpPr>
      <dsp:spPr>
        <a:xfrm>
          <a:off x="0" y="2522428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d)</a:t>
          </a:r>
          <a:r>
            <a:rPr lang="cs-CZ" sz="1600" kern="1200" dirty="0"/>
            <a:t> </a:t>
          </a:r>
          <a:r>
            <a:rPr lang="cs-CZ" sz="1600" b="0" i="0" kern="1200" dirty="0"/>
            <a:t>provádět laboratorní vyšetření určená pro neodkladnou péči a hodnotit je</a:t>
          </a:r>
          <a:r>
            <a:rPr lang="cs-CZ" sz="1600" kern="1200" dirty="0"/>
            <a:t>,</a:t>
          </a:r>
          <a:endParaRPr lang="en-US" sz="1600" kern="1200" dirty="0"/>
        </a:p>
      </dsp:txBody>
      <dsp:txXfrm>
        <a:off x="0" y="2522428"/>
        <a:ext cx="6513603" cy="840569"/>
      </dsp:txXfrm>
    </dsp:sp>
    <dsp:sp modelId="{89C4387A-2D74-4D20-9D0C-A3E48EAD9F53}">
      <dsp:nvSpPr>
        <dsp:cNvPr id="0" name=""/>
        <dsp:cNvSpPr/>
      </dsp:nvSpPr>
      <dsp:spPr>
        <a:xfrm>
          <a:off x="0" y="3362997"/>
          <a:ext cx="6513603" cy="0"/>
        </a:xfrm>
        <a:prstGeom prst="line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D94B5A-45E7-41D1-88E4-2F4B8FB96141}">
      <dsp:nvSpPr>
        <dsp:cNvPr id="0" name=""/>
        <dsp:cNvSpPr/>
      </dsp:nvSpPr>
      <dsp:spPr>
        <a:xfrm>
          <a:off x="0" y="3362997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e)</a:t>
          </a:r>
          <a:r>
            <a:rPr lang="cs-CZ" sz="1600" kern="1200" dirty="0"/>
            <a:t> </a:t>
          </a:r>
          <a:r>
            <a:rPr lang="cs-CZ" sz="1600" b="0" i="0" kern="1200" dirty="0"/>
            <a:t>obsluhovat a udržovat vybavení všech kategorií dopravních prostředků, řídit pozemní dopravní prostředky, a to i v obtížných podmínkách jízdy s využitím výstražných zvukových a světelných zařízení</a:t>
          </a:r>
          <a:endParaRPr lang="en-US" sz="1600" kern="1200" dirty="0"/>
        </a:p>
      </dsp:txBody>
      <dsp:txXfrm>
        <a:off x="0" y="3362997"/>
        <a:ext cx="6513603" cy="840569"/>
      </dsp:txXfrm>
    </dsp:sp>
    <dsp:sp modelId="{BFB16ADE-21EC-44C0-8F56-1B176B4C6F6A}">
      <dsp:nvSpPr>
        <dsp:cNvPr id="0" name=""/>
        <dsp:cNvSpPr/>
      </dsp:nvSpPr>
      <dsp:spPr>
        <a:xfrm>
          <a:off x="0" y="4203567"/>
          <a:ext cx="6513603" cy="0"/>
        </a:xfrm>
        <a:prstGeom prst="line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accent5">
              <a:hueOff val="-5632119"/>
              <a:satOff val="-14516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0C0AA7-1F11-4338-88B2-525A7DCAA05A}">
      <dsp:nvSpPr>
        <dsp:cNvPr id="0" name=""/>
        <dsp:cNvSpPr/>
      </dsp:nvSpPr>
      <dsp:spPr>
        <a:xfrm>
          <a:off x="0" y="4203567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f)</a:t>
          </a:r>
          <a:r>
            <a:rPr lang="cs-CZ" sz="1600" kern="1200" dirty="0"/>
            <a:t> </a:t>
          </a:r>
          <a:r>
            <a:rPr lang="cs-CZ" sz="1600" b="0" i="0" kern="1200" dirty="0"/>
            <a:t>provádět první ošetření ran, včetně zástavy krvácení</a:t>
          </a:r>
          <a:endParaRPr lang="en-US" sz="1600" kern="1200" dirty="0"/>
        </a:p>
      </dsp:txBody>
      <dsp:txXfrm>
        <a:off x="0" y="4203567"/>
        <a:ext cx="6513603" cy="840569"/>
      </dsp:txXfrm>
    </dsp:sp>
    <dsp:sp modelId="{16377BE5-ADB7-4396-9BCF-C0571CC722B7}">
      <dsp:nvSpPr>
        <dsp:cNvPr id="0" name=""/>
        <dsp:cNvSpPr/>
      </dsp:nvSpPr>
      <dsp:spPr>
        <a:xfrm>
          <a:off x="0" y="5044137"/>
          <a:ext cx="6513603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34B1E-C227-476A-9D99-668656E35264}">
      <dsp:nvSpPr>
        <dsp:cNvPr id="0" name=""/>
        <dsp:cNvSpPr/>
      </dsp:nvSpPr>
      <dsp:spPr>
        <a:xfrm>
          <a:off x="0" y="5044137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g)</a:t>
          </a:r>
          <a:r>
            <a:rPr lang="cs-CZ" sz="1600" kern="1200" dirty="0"/>
            <a:t> </a:t>
          </a:r>
          <a:r>
            <a:rPr lang="cs-CZ" sz="1600" b="0" i="0" kern="1200" dirty="0"/>
            <a:t>zajišťovat nebo provádět bezpečné vyproštění, polohování, imobilizaci, transport pacientů a zajišťovat bezpečnost pacientů během transportu,</a:t>
          </a:r>
          <a:endParaRPr lang="en-US" sz="1600" kern="1200" dirty="0"/>
        </a:p>
      </dsp:txBody>
      <dsp:txXfrm>
        <a:off x="0" y="5044137"/>
        <a:ext cx="6513603" cy="84056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BDBA20-C173-4489-8BCD-91FC5F863953}">
      <dsp:nvSpPr>
        <dsp:cNvPr id="0" name=""/>
        <dsp:cNvSpPr/>
      </dsp:nvSpPr>
      <dsp:spPr>
        <a:xfrm>
          <a:off x="0" y="718"/>
          <a:ext cx="651360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F893A4-AE7E-49D9-874D-03876A1FCC75}">
      <dsp:nvSpPr>
        <dsp:cNvPr id="0" name=""/>
        <dsp:cNvSpPr/>
      </dsp:nvSpPr>
      <dsp:spPr>
        <a:xfrm>
          <a:off x="0" y="718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 dirty="0"/>
            <a:t>h</a:t>
          </a:r>
          <a:r>
            <a:rPr lang="cs-CZ" sz="1500" b="0" i="0" kern="1200" dirty="0"/>
            <a:t>) vykonávat v rozsahu své odborné způsobilosti činnosti při řešení následků mimořádných událostí při provádění záchranných a likvidačních prací v rámci integrovaného záchranného systému,</a:t>
          </a:r>
          <a:endParaRPr lang="en-US" sz="1500" kern="1200" dirty="0"/>
        </a:p>
      </dsp:txBody>
      <dsp:txXfrm>
        <a:off x="0" y="718"/>
        <a:ext cx="6513603" cy="840569"/>
      </dsp:txXfrm>
    </dsp:sp>
    <dsp:sp modelId="{E25664D7-4AED-4F00-A968-6BEBEF1E0B85}">
      <dsp:nvSpPr>
        <dsp:cNvPr id="0" name=""/>
        <dsp:cNvSpPr/>
      </dsp:nvSpPr>
      <dsp:spPr>
        <a:xfrm>
          <a:off x="0" y="841288"/>
          <a:ext cx="6513603" cy="0"/>
        </a:xfrm>
        <a:prstGeom prst="line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accent5">
              <a:hueOff val="-1126424"/>
              <a:satOff val="-2903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44760A-8646-482E-8815-814D1285FC8F}">
      <dsp:nvSpPr>
        <dsp:cNvPr id="0" name=""/>
        <dsp:cNvSpPr/>
      </dsp:nvSpPr>
      <dsp:spPr>
        <a:xfrm>
          <a:off x="0" y="841288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 dirty="0"/>
            <a:t>i)</a:t>
          </a:r>
          <a:r>
            <a:rPr lang="cs-CZ" sz="1500" b="0" i="0" kern="1200" dirty="0"/>
            <a:t> zajišťovat v případě potřeby péči o tělo zemřelého,</a:t>
          </a:r>
          <a:endParaRPr lang="en-US" sz="1500" kern="1200" dirty="0"/>
        </a:p>
      </dsp:txBody>
      <dsp:txXfrm>
        <a:off x="0" y="841288"/>
        <a:ext cx="6513603" cy="840569"/>
      </dsp:txXfrm>
    </dsp:sp>
    <dsp:sp modelId="{CAFCB037-1579-4AE1-93CD-57A4A060DBC8}">
      <dsp:nvSpPr>
        <dsp:cNvPr id="0" name=""/>
        <dsp:cNvSpPr/>
      </dsp:nvSpPr>
      <dsp:spPr>
        <a:xfrm>
          <a:off x="0" y="1681858"/>
          <a:ext cx="6513603" cy="0"/>
        </a:xfrm>
        <a:prstGeom prst="line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F41C16-2C93-4400-A90E-B379A1ADDF87}">
      <dsp:nvSpPr>
        <dsp:cNvPr id="0" name=""/>
        <dsp:cNvSpPr/>
      </dsp:nvSpPr>
      <dsp:spPr>
        <a:xfrm>
          <a:off x="0" y="1681858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c)</a:t>
          </a:r>
          <a:r>
            <a:rPr lang="cs-CZ" sz="1500" kern="1200" dirty="0"/>
            <a:t> </a:t>
          </a:r>
          <a:r>
            <a:rPr lang="cs-CZ" sz="1500" b="0" i="0" kern="1200" dirty="0"/>
            <a:t>zajišťovat periferní žilní nebo </a:t>
          </a:r>
          <a:r>
            <a:rPr lang="cs-CZ" sz="1500" b="0" i="0" kern="1200" dirty="0" err="1"/>
            <a:t>intraoseální</a:t>
          </a:r>
          <a:r>
            <a:rPr lang="cs-CZ" sz="1500" b="0" i="0" kern="1200" dirty="0"/>
            <a:t> vstup, aplikovat krystaloidní roztoky a provádět nitrožilní aplikaci roztoků glukózy u pacienta s ověřenou hypoglykemií,</a:t>
          </a:r>
          <a:r>
            <a:rPr lang="cs-CZ" sz="1500" kern="1200" dirty="0"/>
            <a:t>,</a:t>
          </a:r>
          <a:endParaRPr lang="en-US" sz="1500" kern="1200" dirty="0"/>
        </a:p>
      </dsp:txBody>
      <dsp:txXfrm>
        <a:off x="0" y="1681858"/>
        <a:ext cx="6513603" cy="840569"/>
      </dsp:txXfrm>
    </dsp:sp>
    <dsp:sp modelId="{1D73123F-B8AD-4DAB-A059-CF9CC72E024D}">
      <dsp:nvSpPr>
        <dsp:cNvPr id="0" name=""/>
        <dsp:cNvSpPr/>
      </dsp:nvSpPr>
      <dsp:spPr>
        <a:xfrm>
          <a:off x="0" y="2522428"/>
          <a:ext cx="6513603" cy="0"/>
        </a:xfrm>
        <a:prstGeom prst="lin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ECF441-75FE-4E58-982E-C5F97A3D4E8D}">
      <dsp:nvSpPr>
        <dsp:cNvPr id="0" name=""/>
        <dsp:cNvSpPr/>
      </dsp:nvSpPr>
      <dsp:spPr>
        <a:xfrm>
          <a:off x="0" y="2522428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 dirty="0"/>
            <a:t>j)</a:t>
          </a:r>
          <a:r>
            <a:rPr lang="cs-CZ" sz="1500" b="0" i="0" kern="1200" dirty="0"/>
            <a:t> přejímat, kontrolovat a ukládat léčivé přípravky, manipulovat s nimi a zajišťovat jejich dostatečnou zásobu,</a:t>
          </a:r>
          <a:r>
            <a:rPr lang="cs-CZ" sz="1500" kern="1200" dirty="0"/>
            <a:t>,</a:t>
          </a:r>
          <a:endParaRPr lang="en-US" sz="1500" kern="1200" dirty="0"/>
        </a:p>
      </dsp:txBody>
      <dsp:txXfrm>
        <a:off x="0" y="2522428"/>
        <a:ext cx="6513603" cy="840569"/>
      </dsp:txXfrm>
    </dsp:sp>
    <dsp:sp modelId="{89C4387A-2D74-4D20-9D0C-A3E48EAD9F53}">
      <dsp:nvSpPr>
        <dsp:cNvPr id="0" name=""/>
        <dsp:cNvSpPr/>
      </dsp:nvSpPr>
      <dsp:spPr>
        <a:xfrm>
          <a:off x="0" y="3362997"/>
          <a:ext cx="6513603" cy="0"/>
        </a:xfrm>
        <a:prstGeom prst="line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D94B5A-45E7-41D1-88E4-2F4B8FB96141}">
      <dsp:nvSpPr>
        <dsp:cNvPr id="0" name=""/>
        <dsp:cNvSpPr/>
      </dsp:nvSpPr>
      <dsp:spPr>
        <a:xfrm>
          <a:off x="0" y="3362997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 dirty="0"/>
            <a:t>k)</a:t>
          </a:r>
          <a:r>
            <a:rPr lang="cs-CZ" sz="1500" b="0" i="0" kern="1200" dirty="0"/>
            <a:t> přejímat, kontrolovat a ukládat zdravotnické prostředky a prádlo, manipulovat s nimi a zajišťovat jejich dezinfekci a sterilizaci a jejich dostatečnou zásobu,</a:t>
          </a:r>
          <a:endParaRPr lang="en-US" sz="1500" kern="1200" dirty="0"/>
        </a:p>
      </dsp:txBody>
      <dsp:txXfrm>
        <a:off x="0" y="3362997"/>
        <a:ext cx="6513603" cy="840569"/>
      </dsp:txXfrm>
    </dsp:sp>
    <dsp:sp modelId="{BFB16ADE-21EC-44C0-8F56-1B176B4C6F6A}">
      <dsp:nvSpPr>
        <dsp:cNvPr id="0" name=""/>
        <dsp:cNvSpPr/>
      </dsp:nvSpPr>
      <dsp:spPr>
        <a:xfrm>
          <a:off x="0" y="4203567"/>
          <a:ext cx="6513603" cy="0"/>
        </a:xfrm>
        <a:prstGeom prst="line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accent5">
              <a:hueOff val="-5632119"/>
              <a:satOff val="-14516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0C0AA7-1F11-4338-88B2-525A7DCAA05A}">
      <dsp:nvSpPr>
        <dsp:cNvPr id="0" name=""/>
        <dsp:cNvSpPr/>
      </dsp:nvSpPr>
      <dsp:spPr>
        <a:xfrm>
          <a:off x="0" y="4203567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 dirty="0"/>
            <a:t>m)</a:t>
          </a:r>
          <a:r>
            <a:rPr lang="cs-CZ" sz="1500" b="0" i="0" kern="1200" dirty="0"/>
            <a:t> provádět neodkladné výkony v rámci probíhajícího porodu a první ošetření novorozence,</a:t>
          </a:r>
          <a:endParaRPr lang="en-US" sz="1500" kern="1200" dirty="0"/>
        </a:p>
      </dsp:txBody>
      <dsp:txXfrm>
        <a:off x="0" y="4203567"/>
        <a:ext cx="6513603" cy="840569"/>
      </dsp:txXfrm>
    </dsp:sp>
    <dsp:sp modelId="{16377BE5-ADB7-4396-9BCF-C0571CC722B7}">
      <dsp:nvSpPr>
        <dsp:cNvPr id="0" name=""/>
        <dsp:cNvSpPr/>
      </dsp:nvSpPr>
      <dsp:spPr>
        <a:xfrm>
          <a:off x="0" y="5044137"/>
          <a:ext cx="6513603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34B1E-C227-476A-9D99-668656E35264}">
      <dsp:nvSpPr>
        <dsp:cNvPr id="0" name=""/>
        <dsp:cNvSpPr/>
      </dsp:nvSpPr>
      <dsp:spPr>
        <a:xfrm>
          <a:off x="0" y="5044137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 dirty="0"/>
            <a:t>n)</a:t>
          </a:r>
          <a:r>
            <a:rPr lang="cs-CZ" sz="1500" b="0" i="0" kern="1200" dirty="0"/>
            <a:t> přijímat, evidovat a vyhodnocovat tísňové výzvy z hlediska závažnosti zdravotního stavu pacienta a podle stupně naléhavosti, zabezpečovat odpovídající způsob jejich řešení za použití telekomunikační a sdělovací techniky,</a:t>
          </a:r>
          <a:endParaRPr lang="en-US" sz="1500" kern="1200" dirty="0"/>
        </a:p>
      </dsp:txBody>
      <dsp:txXfrm>
        <a:off x="0" y="5044137"/>
        <a:ext cx="6513603" cy="84056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BDBA20-C173-4489-8BCD-91FC5F863953}">
      <dsp:nvSpPr>
        <dsp:cNvPr id="0" name=""/>
        <dsp:cNvSpPr/>
      </dsp:nvSpPr>
      <dsp:spPr>
        <a:xfrm>
          <a:off x="0" y="718"/>
          <a:ext cx="651360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F893A4-AE7E-49D9-874D-03876A1FCC75}">
      <dsp:nvSpPr>
        <dsp:cNvPr id="0" name=""/>
        <dsp:cNvSpPr/>
      </dsp:nvSpPr>
      <dsp:spPr>
        <a:xfrm>
          <a:off x="0" y="718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i="0" kern="1200" dirty="0"/>
            <a:t>o)</a:t>
          </a:r>
          <a:r>
            <a:rPr lang="cs-CZ" sz="1700" b="0" i="0" kern="1200" dirty="0"/>
            <a:t> provádět telefonní instruktáž k poskytování první pomoci a poskytovat další potřebné rady za použití vhodného psychologického přístupu</a:t>
          </a:r>
          <a:endParaRPr lang="en-US" sz="1700" kern="1200" dirty="0"/>
        </a:p>
      </dsp:txBody>
      <dsp:txXfrm>
        <a:off x="0" y="718"/>
        <a:ext cx="6513603" cy="840569"/>
      </dsp:txXfrm>
    </dsp:sp>
    <dsp:sp modelId="{E25664D7-4AED-4F00-A968-6BEBEF1E0B85}">
      <dsp:nvSpPr>
        <dsp:cNvPr id="0" name=""/>
        <dsp:cNvSpPr/>
      </dsp:nvSpPr>
      <dsp:spPr>
        <a:xfrm>
          <a:off x="0" y="841288"/>
          <a:ext cx="6513603" cy="0"/>
        </a:xfrm>
        <a:prstGeom prst="line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accent5">
              <a:hueOff val="-1126424"/>
              <a:satOff val="-2903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44760A-8646-482E-8815-814D1285FC8F}">
      <dsp:nvSpPr>
        <dsp:cNvPr id="0" name=""/>
        <dsp:cNvSpPr/>
      </dsp:nvSpPr>
      <dsp:spPr>
        <a:xfrm>
          <a:off x="0" y="841288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i="0" kern="1200" dirty="0"/>
            <a:t>p)</a:t>
          </a:r>
          <a:r>
            <a:rPr lang="cs-CZ" sz="1700" b="0" i="0" kern="1200" dirty="0"/>
            <a:t> zavádět a udržovat inhalační a kyslíkovou terapii.</a:t>
          </a:r>
          <a:endParaRPr lang="en-US" sz="1700" kern="1200" dirty="0"/>
        </a:p>
      </dsp:txBody>
      <dsp:txXfrm>
        <a:off x="0" y="841288"/>
        <a:ext cx="6513603" cy="840569"/>
      </dsp:txXfrm>
    </dsp:sp>
    <dsp:sp modelId="{CAFCB037-1579-4AE1-93CD-57A4A060DBC8}">
      <dsp:nvSpPr>
        <dsp:cNvPr id="0" name=""/>
        <dsp:cNvSpPr/>
      </dsp:nvSpPr>
      <dsp:spPr>
        <a:xfrm>
          <a:off x="0" y="4735299"/>
          <a:ext cx="6513603" cy="0"/>
        </a:xfrm>
        <a:prstGeom prst="line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F41C16-2C93-4400-A90E-B379A1ADDF87}">
      <dsp:nvSpPr>
        <dsp:cNvPr id="0" name=""/>
        <dsp:cNvSpPr/>
      </dsp:nvSpPr>
      <dsp:spPr>
        <a:xfrm>
          <a:off x="0" y="1681858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0" y="1681858"/>
        <a:ext cx="6513603" cy="840569"/>
      </dsp:txXfrm>
    </dsp:sp>
    <dsp:sp modelId="{1D73123F-B8AD-4DAB-A059-CF9CC72E024D}">
      <dsp:nvSpPr>
        <dsp:cNvPr id="0" name=""/>
        <dsp:cNvSpPr/>
      </dsp:nvSpPr>
      <dsp:spPr>
        <a:xfrm>
          <a:off x="0" y="2522428"/>
          <a:ext cx="6513603" cy="0"/>
        </a:xfrm>
        <a:prstGeom prst="lin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ECF441-75FE-4E58-982E-C5F97A3D4E8D}">
      <dsp:nvSpPr>
        <dsp:cNvPr id="0" name=""/>
        <dsp:cNvSpPr/>
      </dsp:nvSpPr>
      <dsp:spPr>
        <a:xfrm>
          <a:off x="0" y="2522428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0" y="2522428"/>
        <a:ext cx="6513603" cy="840569"/>
      </dsp:txXfrm>
    </dsp:sp>
    <dsp:sp modelId="{89C4387A-2D74-4D20-9D0C-A3E48EAD9F53}">
      <dsp:nvSpPr>
        <dsp:cNvPr id="0" name=""/>
        <dsp:cNvSpPr/>
      </dsp:nvSpPr>
      <dsp:spPr>
        <a:xfrm>
          <a:off x="0" y="3362997"/>
          <a:ext cx="6513603" cy="0"/>
        </a:xfrm>
        <a:prstGeom prst="line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D94B5A-45E7-41D1-88E4-2F4B8FB96141}">
      <dsp:nvSpPr>
        <dsp:cNvPr id="0" name=""/>
        <dsp:cNvSpPr/>
      </dsp:nvSpPr>
      <dsp:spPr>
        <a:xfrm>
          <a:off x="0" y="3362997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0" y="3362997"/>
        <a:ext cx="6513603" cy="840569"/>
      </dsp:txXfrm>
    </dsp:sp>
    <dsp:sp modelId="{BFB16ADE-21EC-44C0-8F56-1B176B4C6F6A}">
      <dsp:nvSpPr>
        <dsp:cNvPr id="0" name=""/>
        <dsp:cNvSpPr/>
      </dsp:nvSpPr>
      <dsp:spPr>
        <a:xfrm>
          <a:off x="0" y="4203567"/>
          <a:ext cx="6513603" cy="0"/>
        </a:xfrm>
        <a:prstGeom prst="line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accent5">
              <a:hueOff val="-5632119"/>
              <a:satOff val="-14516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0C0AA7-1F11-4338-88B2-525A7DCAA05A}">
      <dsp:nvSpPr>
        <dsp:cNvPr id="0" name=""/>
        <dsp:cNvSpPr/>
      </dsp:nvSpPr>
      <dsp:spPr>
        <a:xfrm>
          <a:off x="0" y="4203567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0" y="4203567"/>
        <a:ext cx="6513603" cy="840569"/>
      </dsp:txXfrm>
    </dsp:sp>
    <dsp:sp modelId="{16377BE5-ADB7-4396-9BCF-C0571CC722B7}">
      <dsp:nvSpPr>
        <dsp:cNvPr id="0" name=""/>
        <dsp:cNvSpPr/>
      </dsp:nvSpPr>
      <dsp:spPr>
        <a:xfrm>
          <a:off x="0" y="5044137"/>
          <a:ext cx="6513603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34B1E-C227-476A-9D99-668656E35264}">
      <dsp:nvSpPr>
        <dsp:cNvPr id="0" name=""/>
        <dsp:cNvSpPr/>
      </dsp:nvSpPr>
      <dsp:spPr>
        <a:xfrm>
          <a:off x="0" y="5044137"/>
          <a:ext cx="6513603" cy="84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0" y="5044137"/>
        <a:ext cx="6513603" cy="84056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BDBA20-C173-4489-8BCD-91FC5F863953}">
      <dsp:nvSpPr>
        <dsp:cNvPr id="0" name=""/>
        <dsp:cNvSpPr/>
      </dsp:nvSpPr>
      <dsp:spPr>
        <a:xfrm>
          <a:off x="0" y="718"/>
          <a:ext cx="651360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F893A4-AE7E-49D9-874D-03876A1FCC75}">
      <dsp:nvSpPr>
        <dsp:cNvPr id="0" name=""/>
        <dsp:cNvSpPr/>
      </dsp:nvSpPr>
      <dsp:spPr>
        <a:xfrm>
          <a:off x="0" y="718"/>
          <a:ext cx="65136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/>
            <a:t>a)</a:t>
          </a:r>
          <a:r>
            <a:rPr lang="cs-CZ" sz="1800" b="0" i="0" kern="1200"/>
            <a:t> zajišťovat dýchací cesty dostupnými pomůckami, zavádět a udržovat inhalační kyslíkovou terapii, zajišťovat přístrojovou ventilaci s parametry určenými lékařem, pečovat o dýchací cesty pacientů i při umělé plicní ventilaci,</a:t>
          </a:r>
          <a:endParaRPr lang="en-US" sz="1800" kern="1200" dirty="0"/>
        </a:p>
      </dsp:txBody>
      <dsp:txXfrm>
        <a:off x="0" y="718"/>
        <a:ext cx="6513603" cy="1176797"/>
      </dsp:txXfrm>
    </dsp:sp>
    <dsp:sp modelId="{49FEFFFC-E056-4173-B31F-E6B214287B9E}">
      <dsp:nvSpPr>
        <dsp:cNvPr id="0" name=""/>
        <dsp:cNvSpPr/>
      </dsp:nvSpPr>
      <dsp:spPr>
        <a:xfrm>
          <a:off x="0" y="1177516"/>
          <a:ext cx="6513603" cy="0"/>
        </a:xfrm>
        <a:prstGeom prst="line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1DCD1E-D2C5-4903-8465-62BD2570E3C2}">
      <dsp:nvSpPr>
        <dsp:cNvPr id="0" name=""/>
        <dsp:cNvSpPr/>
      </dsp:nvSpPr>
      <dsp:spPr>
        <a:xfrm>
          <a:off x="0" y="1177516"/>
          <a:ext cx="65136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dirty="0"/>
            <a:t>b)</a:t>
          </a:r>
          <a:r>
            <a:rPr lang="cs-CZ" sz="1800" b="0" i="0" kern="1200" dirty="0"/>
            <a:t> podávat léčivé přípravky, včetně krevních derivátů,</a:t>
          </a:r>
        </a:p>
      </dsp:txBody>
      <dsp:txXfrm>
        <a:off x="0" y="1177516"/>
        <a:ext cx="6513603" cy="1176797"/>
      </dsp:txXfrm>
    </dsp:sp>
    <dsp:sp modelId="{1C1C6611-8161-4090-95B6-52B47151AB7A}">
      <dsp:nvSpPr>
        <dsp:cNvPr id="0" name=""/>
        <dsp:cNvSpPr/>
      </dsp:nvSpPr>
      <dsp:spPr>
        <a:xfrm>
          <a:off x="0" y="2354314"/>
          <a:ext cx="6513603" cy="0"/>
        </a:xfrm>
        <a:prstGeom prst="lin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55DCCC-5908-4D29-864C-CD1F5DE5D96A}">
      <dsp:nvSpPr>
        <dsp:cNvPr id="0" name=""/>
        <dsp:cNvSpPr/>
      </dsp:nvSpPr>
      <dsp:spPr>
        <a:xfrm>
          <a:off x="0" y="2354314"/>
          <a:ext cx="65136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dirty="0"/>
            <a:t>c)</a:t>
          </a:r>
          <a:r>
            <a:rPr lang="cs-CZ" sz="1800" b="0" i="0" kern="1200" dirty="0"/>
            <a:t> asistovat při zahájení aplikace transfuzních přípravků a ošetřovat pacienta v průběhu aplikace a ukončovat ji,</a:t>
          </a:r>
        </a:p>
      </dsp:txBody>
      <dsp:txXfrm>
        <a:off x="0" y="2354314"/>
        <a:ext cx="6513603" cy="1176797"/>
      </dsp:txXfrm>
    </dsp:sp>
    <dsp:sp modelId="{4FA2EDF3-840B-40A5-9F8B-A91B20727D5B}">
      <dsp:nvSpPr>
        <dsp:cNvPr id="0" name=""/>
        <dsp:cNvSpPr/>
      </dsp:nvSpPr>
      <dsp:spPr>
        <a:xfrm>
          <a:off x="0" y="3531111"/>
          <a:ext cx="6513603" cy="0"/>
        </a:xfrm>
        <a:prstGeom prst="line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5D2004-C869-4523-971F-3AA30C558601}">
      <dsp:nvSpPr>
        <dsp:cNvPr id="0" name=""/>
        <dsp:cNvSpPr/>
      </dsp:nvSpPr>
      <dsp:spPr>
        <a:xfrm>
          <a:off x="0" y="3531111"/>
          <a:ext cx="65136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/>
            <a:t>d)</a:t>
          </a:r>
          <a:r>
            <a:rPr lang="cs-CZ" sz="1800" b="0" i="0" kern="1200"/>
            <a:t> provádět katetrizaci močového měchýře žen a dívek nad 10 let,</a:t>
          </a:r>
        </a:p>
      </dsp:txBody>
      <dsp:txXfrm>
        <a:off x="0" y="3531111"/>
        <a:ext cx="6513603" cy="1176797"/>
      </dsp:txXfrm>
    </dsp:sp>
    <dsp:sp modelId="{DE5142C8-6576-4AE2-A70A-2A5BC3F8F118}">
      <dsp:nvSpPr>
        <dsp:cNvPr id="0" name=""/>
        <dsp:cNvSpPr/>
      </dsp:nvSpPr>
      <dsp:spPr>
        <a:xfrm>
          <a:off x="0" y="4707909"/>
          <a:ext cx="6513603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5835CC-0A11-48AA-BF8F-0A74D1258DDB}">
      <dsp:nvSpPr>
        <dsp:cNvPr id="0" name=""/>
        <dsp:cNvSpPr/>
      </dsp:nvSpPr>
      <dsp:spPr>
        <a:xfrm>
          <a:off x="0" y="4707909"/>
          <a:ext cx="65136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/>
            <a:t>e)</a:t>
          </a:r>
          <a:r>
            <a:rPr lang="cs-CZ" sz="1800" b="0" i="0" kern="1200"/>
            <a:t> odebírat biologický materiál na vyšetření.</a:t>
          </a:r>
        </a:p>
      </dsp:txBody>
      <dsp:txXfrm>
        <a:off x="0" y="4707909"/>
        <a:ext cx="6513603" cy="1176797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BDBA20-C173-4489-8BCD-91FC5F863953}">
      <dsp:nvSpPr>
        <dsp:cNvPr id="0" name=""/>
        <dsp:cNvSpPr/>
      </dsp:nvSpPr>
      <dsp:spPr>
        <a:xfrm>
          <a:off x="0" y="718"/>
          <a:ext cx="651360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F893A4-AE7E-49D9-874D-03876A1FCC75}">
      <dsp:nvSpPr>
        <dsp:cNvPr id="0" name=""/>
        <dsp:cNvSpPr/>
      </dsp:nvSpPr>
      <dsp:spPr>
        <a:xfrm>
          <a:off x="0" y="718"/>
          <a:ext cx="65136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/>
            <a:t>a)</a:t>
          </a:r>
          <a:r>
            <a:rPr lang="cs-CZ" sz="1500" b="0" i="0" kern="1200"/>
            <a:t> poskytovat informace o životosprávě v těhotenství a při kojení, přípravě na porod, ošetření novorozence a o antikoncepci; poskytovat rady a pomoc v otázkách sociálně-právních ve spolupráci s odpovědnými orgány,</a:t>
          </a:r>
          <a:endParaRPr lang="en-US" sz="1500" kern="1200" dirty="0"/>
        </a:p>
      </dsp:txBody>
      <dsp:txXfrm>
        <a:off x="0" y="718"/>
        <a:ext cx="6513603" cy="1176797"/>
      </dsp:txXfrm>
    </dsp:sp>
    <dsp:sp modelId="{1D001F0F-3606-44FC-861F-ACDD27A7A20E}">
      <dsp:nvSpPr>
        <dsp:cNvPr id="0" name=""/>
        <dsp:cNvSpPr/>
      </dsp:nvSpPr>
      <dsp:spPr>
        <a:xfrm>
          <a:off x="0" y="1177516"/>
          <a:ext cx="6513603" cy="0"/>
        </a:xfrm>
        <a:prstGeom prst="line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C27B71-57BC-4FA6-8716-6BEED40F23D2}">
      <dsp:nvSpPr>
        <dsp:cNvPr id="0" name=""/>
        <dsp:cNvSpPr/>
      </dsp:nvSpPr>
      <dsp:spPr>
        <a:xfrm>
          <a:off x="0" y="1177516"/>
          <a:ext cx="65136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/>
            <a:t>b)</a:t>
          </a:r>
          <a:r>
            <a:rPr lang="cs-CZ" sz="1500" b="0" i="0" kern="1200"/>
            <a:t> provádět návštěvy v rodině těhotné ženy, ženy do šestého týdne po porodu a gynekologicky nemocné, sledovat její zdravotní stav,</a:t>
          </a:r>
        </a:p>
      </dsp:txBody>
      <dsp:txXfrm>
        <a:off x="0" y="1177516"/>
        <a:ext cx="6513603" cy="1176797"/>
      </dsp:txXfrm>
    </dsp:sp>
    <dsp:sp modelId="{94CACFDC-4280-4205-BD4E-F0463E79BEA2}">
      <dsp:nvSpPr>
        <dsp:cNvPr id="0" name=""/>
        <dsp:cNvSpPr/>
      </dsp:nvSpPr>
      <dsp:spPr>
        <a:xfrm>
          <a:off x="0" y="2354314"/>
          <a:ext cx="6513603" cy="0"/>
        </a:xfrm>
        <a:prstGeom prst="lin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03889B-3D01-4463-94B8-526126CC3FF6}">
      <dsp:nvSpPr>
        <dsp:cNvPr id="0" name=""/>
        <dsp:cNvSpPr/>
      </dsp:nvSpPr>
      <dsp:spPr>
        <a:xfrm>
          <a:off x="0" y="2354314"/>
          <a:ext cx="65136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/>
            <a:t>c)</a:t>
          </a:r>
          <a:r>
            <a:rPr lang="cs-CZ" sz="1500" b="0" i="0" kern="1200"/>
            <a:t> podporovat a edukovat ženu v péči o novorozence, včetně podpory kojení a předcházet jeho komplikacím,</a:t>
          </a:r>
        </a:p>
      </dsp:txBody>
      <dsp:txXfrm>
        <a:off x="0" y="2354314"/>
        <a:ext cx="6513603" cy="1176797"/>
      </dsp:txXfrm>
    </dsp:sp>
    <dsp:sp modelId="{7AEEF02C-AF5C-4841-88AC-B6274A90C08E}">
      <dsp:nvSpPr>
        <dsp:cNvPr id="0" name=""/>
        <dsp:cNvSpPr/>
      </dsp:nvSpPr>
      <dsp:spPr>
        <a:xfrm>
          <a:off x="0" y="3531111"/>
          <a:ext cx="6513603" cy="0"/>
        </a:xfrm>
        <a:prstGeom prst="line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B68386-8FDE-480B-BFE4-3019B7261C33}">
      <dsp:nvSpPr>
        <dsp:cNvPr id="0" name=""/>
        <dsp:cNvSpPr/>
      </dsp:nvSpPr>
      <dsp:spPr>
        <a:xfrm>
          <a:off x="0" y="3531111"/>
          <a:ext cx="65136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/>
            <a:t>d)</a:t>
          </a:r>
          <a:r>
            <a:rPr lang="cs-CZ" sz="1500" b="0" i="0" kern="1200"/>
            <a:t> diagnostikovat těhotenství, předepisovat, doporučovat nebo provádět vyšetření nutná ke sledování fyziologického těhotenství, sledovat ženu s fyziologickým těhotenstvím, poskytovat jí informace o prevenci komplikací; v případě zjištěného rizika předávat ženu do péče lékaře se specializovanou způsobilostí v oboru gynekologie a porodnictví,</a:t>
          </a:r>
        </a:p>
      </dsp:txBody>
      <dsp:txXfrm>
        <a:off x="0" y="3531111"/>
        <a:ext cx="6513603" cy="1176797"/>
      </dsp:txXfrm>
    </dsp:sp>
    <dsp:sp modelId="{4D80039A-F759-4DD6-9501-73E6B563501F}">
      <dsp:nvSpPr>
        <dsp:cNvPr id="0" name=""/>
        <dsp:cNvSpPr/>
      </dsp:nvSpPr>
      <dsp:spPr>
        <a:xfrm>
          <a:off x="0" y="4707909"/>
          <a:ext cx="6513603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D8C437-79C8-4672-9D53-347C74B60F54}">
      <dsp:nvSpPr>
        <dsp:cNvPr id="0" name=""/>
        <dsp:cNvSpPr/>
      </dsp:nvSpPr>
      <dsp:spPr>
        <a:xfrm>
          <a:off x="0" y="4707909"/>
          <a:ext cx="65136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 dirty="0"/>
            <a:t>e)</a:t>
          </a:r>
          <a:r>
            <a:rPr lang="cs-CZ" sz="1500" b="0" i="0" kern="1200" dirty="0"/>
            <a:t> sledovat stav plodu v děloze všemi vhodnými klinickými a technickými prostředky, rozpoznávat u matky, plodu nebo novorozence příznaky patologií, které vyžadují zásah lékaře, a pomáhat mu v případě zásahu; při nepřítomnosti lékaře provádět neodkladná opatření,</a:t>
          </a:r>
        </a:p>
      </dsp:txBody>
      <dsp:txXfrm>
        <a:off x="0" y="4707909"/>
        <a:ext cx="6513603" cy="117679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BDBA20-C173-4489-8BCD-91FC5F863953}">
      <dsp:nvSpPr>
        <dsp:cNvPr id="0" name=""/>
        <dsp:cNvSpPr/>
      </dsp:nvSpPr>
      <dsp:spPr>
        <a:xfrm>
          <a:off x="0" y="2873"/>
          <a:ext cx="651360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F893A4-AE7E-49D9-874D-03876A1FCC75}">
      <dsp:nvSpPr>
        <dsp:cNvPr id="0" name=""/>
        <dsp:cNvSpPr/>
      </dsp:nvSpPr>
      <dsp:spPr>
        <a:xfrm>
          <a:off x="0" y="2873"/>
          <a:ext cx="6513603" cy="9799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/>
            <a:t>f)</a:t>
          </a:r>
          <a:r>
            <a:rPr lang="cs-CZ" sz="1500" b="0" i="0" kern="1200"/>
            <a:t> připravovat rodičku k porodu, pečovat o ni ve všech dobách porodních a vést fyziologický porod, včetně případného nástřihu hráze; v neodkladných případech vést i porod v poloze koncem pánevním; neodkladným případem se rozumí vyšetřovací nebo léčebný výkon nezbytný k záchraně života nebo zdraví,</a:t>
          </a:r>
          <a:endParaRPr lang="en-US" sz="1500" kern="1200" dirty="0"/>
        </a:p>
      </dsp:txBody>
      <dsp:txXfrm>
        <a:off x="0" y="2873"/>
        <a:ext cx="6513603" cy="979946"/>
      </dsp:txXfrm>
    </dsp:sp>
    <dsp:sp modelId="{04ED5134-DA17-4FA2-90D3-BF0C8C380C21}">
      <dsp:nvSpPr>
        <dsp:cNvPr id="0" name=""/>
        <dsp:cNvSpPr/>
      </dsp:nvSpPr>
      <dsp:spPr>
        <a:xfrm>
          <a:off x="0" y="982820"/>
          <a:ext cx="6513603" cy="0"/>
        </a:xfrm>
        <a:prstGeom prst="line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accent5">
              <a:hueOff val="-1351709"/>
              <a:satOff val="-3484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8F845E-0F99-4E26-8116-EE6E405629E5}">
      <dsp:nvSpPr>
        <dsp:cNvPr id="0" name=""/>
        <dsp:cNvSpPr/>
      </dsp:nvSpPr>
      <dsp:spPr>
        <a:xfrm>
          <a:off x="0" y="982820"/>
          <a:ext cx="6513603" cy="9799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/>
            <a:t>g)</a:t>
          </a:r>
          <a:r>
            <a:rPr lang="cs-CZ" sz="1500" b="0" i="0" kern="1200"/>
            <a:t> ošetřovat porodní a poporodní poranění a pečovat o ženu do šestého týdne po porodu,</a:t>
          </a:r>
        </a:p>
      </dsp:txBody>
      <dsp:txXfrm>
        <a:off x="0" y="982820"/>
        <a:ext cx="6513603" cy="979946"/>
      </dsp:txXfrm>
    </dsp:sp>
    <dsp:sp modelId="{0069F2E3-A6F2-4E40-A6BD-91D9112FED0F}">
      <dsp:nvSpPr>
        <dsp:cNvPr id="0" name=""/>
        <dsp:cNvSpPr/>
      </dsp:nvSpPr>
      <dsp:spPr>
        <a:xfrm>
          <a:off x="0" y="1962766"/>
          <a:ext cx="6513603" cy="0"/>
        </a:xfrm>
        <a:prstGeom prst="line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accent5">
              <a:hueOff val="-2703417"/>
              <a:satOff val="-6968"/>
              <a:lumOff val="-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F0C655-D8CF-4021-B93A-0BB04B7BADF6}">
      <dsp:nvSpPr>
        <dsp:cNvPr id="0" name=""/>
        <dsp:cNvSpPr/>
      </dsp:nvSpPr>
      <dsp:spPr>
        <a:xfrm>
          <a:off x="0" y="1962766"/>
          <a:ext cx="6513603" cy="9799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 dirty="0"/>
            <a:t>h)</a:t>
          </a:r>
          <a:r>
            <a:rPr lang="cs-CZ" sz="1500" b="0" i="0" kern="1200" dirty="0"/>
            <a:t> přejímat, kontrolovat, ukládat léčivé přípravky a manipulovat s nimi a zajišťovat jejich dostatečnou zásobu,</a:t>
          </a:r>
        </a:p>
      </dsp:txBody>
      <dsp:txXfrm>
        <a:off x="0" y="1962766"/>
        <a:ext cx="6513603" cy="979946"/>
      </dsp:txXfrm>
    </dsp:sp>
    <dsp:sp modelId="{A29581AF-CF8A-4B58-9EBD-4EF59651E0FB}">
      <dsp:nvSpPr>
        <dsp:cNvPr id="0" name=""/>
        <dsp:cNvSpPr/>
      </dsp:nvSpPr>
      <dsp:spPr>
        <a:xfrm>
          <a:off x="0" y="2942713"/>
          <a:ext cx="6513603" cy="0"/>
        </a:xfrm>
        <a:prstGeom prst="line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accent5">
              <a:hueOff val="-4055126"/>
              <a:satOff val="-10451"/>
              <a:lumOff val="-7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D84AF1-C591-4CF8-AB60-36E6EC7597A3}">
      <dsp:nvSpPr>
        <dsp:cNvPr id="0" name=""/>
        <dsp:cNvSpPr/>
      </dsp:nvSpPr>
      <dsp:spPr>
        <a:xfrm>
          <a:off x="0" y="2942713"/>
          <a:ext cx="6513603" cy="9799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 dirty="0"/>
            <a:t>i)</a:t>
          </a:r>
          <a:r>
            <a:rPr lang="cs-CZ" sz="1500" b="0" i="0" kern="1200" dirty="0"/>
            <a:t> přejímat, kontrolovat a ukládat zdravotnické prostředky a prádlo, manipulovat s nimi, a zajišťovat jejich dezinfekci a sterilizaci a jejich dostatečnou zásobu,</a:t>
          </a:r>
        </a:p>
      </dsp:txBody>
      <dsp:txXfrm>
        <a:off x="0" y="2942713"/>
        <a:ext cx="6513603" cy="979946"/>
      </dsp:txXfrm>
    </dsp:sp>
    <dsp:sp modelId="{7F9214A4-7165-42F6-B2C7-9DCA39809037}">
      <dsp:nvSpPr>
        <dsp:cNvPr id="0" name=""/>
        <dsp:cNvSpPr/>
      </dsp:nvSpPr>
      <dsp:spPr>
        <a:xfrm>
          <a:off x="0" y="3922659"/>
          <a:ext cx="6513603" cy="0"/>
        </a:xfrm>
        <a:prstGeom prst="line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accent5">
              <a:hueOff val="-5406834"/>
              <a:satOff val="-13935"/>
              <a:lumOff val="-9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69AE93-7684-40EE-9468-CF9AF8CF22FA}">
      <dsp:nvSpPr>
        <dsp:cNvPr id="0" name=""/>
        <dsp:cNvSpPr/>
      </dsp:nvSpPr>
      <dsp:spPr>
        <a:xfrm>
          <a:off x="0" y="3922659"/>
          <a:ext cx="6513603" cy="9799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 dirty="0"/>
            <a:t>j)</a:t>
          </a:r>
          <a:r>
            <a:rPr lang="cs-CZ" sz="1500" b="0" i="0" kern="1200" dirty="0"/>
            <a:t> analyzovat, zajistit a hodnotit kvalitu a bezpečnost poskytované ošetřovatelské péče,</a:t>
          </a:r>
        </a:p>
      </dsp:txBody>
      <dsp:txXfrm>
        <a:off x="0" y="3922659"/>
        <a:ext cx="6513603" cy="979946"/>
      </dsp:txXfrm>
    </dsp:sp>
    <dsp:sp modelId="{F8008CE1-0F74-40CB-B277-79A7898DC5BB}">
      <dsp:nvSpPr>
        <dsp:cNvPr id="0" name=""/>
        <dsp:cNvSpPr/>
      </dsp:nvSpPr>
      <dsp:spPr>
        <a:xfrm>
          <a:off x="0" y="4902605"/>
          <a:ext cx="6513603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4AB68D-0773-4BDE-A885-339BF66C9F3D}">
      <dsp:nvSpPr>
        <dsp:cNvPr id="0" name=""/>
        <dsp:cNvSpPr/>
      </dsp:nvSpPr>
      <dsp:spPr>
        <a:xfrm>
          <a:off x="0" y="4902605"/>
          <a:ext cx="6513603" cy="9799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/>
            <a:t>k)</a:t>
          </a:r>
          <a:r>
            <a:rPr lang="cs-CZ" sz="1500" b="0" i="0" kern="1200"/>
            <a:t> pečovat o ženu s odumřelým plodem ve vyšším stupni těhotenství, s přerušeným těhotenstvím nad dvanáctý týden z genetické indikace či zdravotní indikace ženy ve všech porodních dobách, včetně sledování a vyhodnocování rizik s tím spojených.</a:t>
          </a:r>
        </a:p>
      </dsp:txBody>
      <dsp:txXfrm>
        <a:off x="0" y="4902605"/>
        <a:ext cx="6513603" cy="97994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BDBA20-C173-4489-8BCD-91FC5F863953}">
      <dsp:nvSpPr>
        <dsp:cNvPr id="0" name=""/>
        <dsp:cNvSpPr/>
      </dsp:nvSpPr>
      <dsp:spPr>
        <a:xfrm>
          <a:off x="0" y="2873"/>
          <a:ext cx="651360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F893A4-AE7E-49D9-874D-03876A1FCC75}">
      <dsp:nvSpPr>
        <dsp:cNvPr id="0" name=""/>
        <dsp:cNvSpPr/>
      </dsp:nvSpPr>
      <dsp:spPr>
        <a:xfrm>
          <a:off x="0" y="2873"/>
          <a:ext cx="6513603" cy="1959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4400" b="1" i="0" kern="1200"/>
            <a:t>a)</a:t>
          </a:r>
          <a:r>
            <a:rPr lang="fi-FI" sz="4400" b="0" i="0" kern="1200"/>
            <a:t> asistovat při komplikovaném porodu,</a:t>
          </a:r>
          <a:endParaRPr lang="en-US" sz="4400" kern="1200" dirty="0"/>
        </a:p>
      </dsp:txBody>
      <dsp:txXfrm>
        <a:off x="0" y="2873"/>
        <a:ext cx="6513603" cy="1959892"/>
      </dsp:txXfrm>
    </dsp:sp>
    <dsp:sp modelId="{EA4034D4-4285-4FAF-91DE-D3A70C35EABD}">
      <dsp:nvSpPr>
        <dsp:cNvPr id="0" name=""/>
        <dsp:cNvSpPr/>
      </dsp:nvSpPr>
      <dsp:spPr>
        <a:xfrm>
          <a:off x="0" y="1962766"/>
          <a:ext cx="6513603" cy="0"/>
        </a:xfrm>
        <a:prstGeom prst="lin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6E40E8-1766-41FB-B8AE-A5E5B2861D29}">
      <dsp:nvSpPr>
        <dsp:cNvPr id="0" name=""/>
        <dsp:cNvSpPr/>
      </dsp:nvSpPr>
      <dsp:spPr>
        <a:xfrm>
          <a:off x="0" y="1962766"/>
          <a:ext cx="6513603" cy="1959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b="1" i="0" kern="1200"/>
            <a:t>b)</a:t>
          </a:r>
          <a:r>
            <a:rPr lang="cs-CZ" sz="4400" b="0" i="0" kern="1200"/>
            <a:t> asistovat při gynekologických výkonech,</a:t>
          </a:r>
        </a:p>
      </dsp:txBody>
      <dsp:txXfrm>
        <a:off x="0" y="1962766"/>
        <a:ext cx="6513603" cy="1959892"/>
      </dsp:txXfrm>
    </dsp:sp>
    <dsp:sp modelId="{0D2B7DB5-9547-4952-AF02-7780079940C8}">
      <dsp:nvSpPr>
        <dsp:cNvPr id="0" name=""/>
        <dsp:cNvSpPr/>
      </dsp:nvSpPr>
      <dsp:spPr>
        <a:xfrm>
          <a:off x="0" y="3922659"/>
          <a:ext cx="6513603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451623-D798-4ED0-B79B-5D4F722DA4D2}">
      <dsp:nvSpPr>
        <dsp:cNvPr id="0" name=""/>
        <dsp:cNvSpPr/>
      </dsp:nvSpPr>
      <dsp:spPr>
        <a:xfrm>
          <a:off x="0" y="3922659"/>
          <a:ext cx="6513603" cy="1959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b="1" i="0" kern="1200"/>
            <a:t>c)</a:t>
          </a:r>
          <a:r>
            <a:rPr lang="cs-CZ" sz="4400" b="0" i="0" kern="1200"/>
            <a:t> instrumentovat na operačním sále při porodu.</a:t>
          </a:r>
        </a:p>
      </dsp:txBody>
      <dsp:txXfrm>
        <a:off x="0" y="3922659"/>
        <a:ext cx="6513603" cy="195989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EE1B06-C067-4F72-AE45-50FA28C5E596}">
      <dsp:nvSpPr>
        <dsp:cNvPr id="0" name=""/>
        <dsp:cNvSpPr/>
      </dsp:nvSpPr>
      <dsp:spPr>
        <a:xfrm>
          <a:off x="3286" y="92461"/>
          <a:ext cx="3203971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Jako občan</a:t>
          </a:r>
        </a:p>
      </dsp:txBody>
      <dsp:txXfrm>
        <a:off x="3286" y="92461"/>
        <a:ext cx="3203971" cy="633600"/>
      </dsp:txXfrm>
    </dsp:sp>
    <dsp:sp modelId="{57ECB263-46D6-423B-9259-F73CAC9EC49D}">
      <dsp:nvSpPr>
        <dsp:cNvPr id="0" name=""/>
        <dsp:cNvSpPr/>
      </dsp:nvSpPr>
      <dsp:spPr>
        <a:xfrm>
          <a:off x="3286" y="726061"/>
          <a:ext cx="3203971" cy="35328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na ochranu zdraví. 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na bezplatnou zdravotní péči (na základě veřejného pojištění)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na zdravotní pomůcky za podmínek, které stanoví zákon</a:t>
          </a:r>
        </a:p>
      </dsp:txBody>
      <dsp:txXfrm>
        <a:off x="3286" y="726061"/>
        <a:ext cx="3203971" cy="3532815"/>
      </dsp:txXfrm>
    </dsp:sp>
    <dsp:sp modelId="{E34ECBC4-710E-4137-96F3-CEF8A381E585}">
      <dsp:nvSpPr>
        <dsp:cNvPr id="0" name=""/>
        <dsp:cNvSpPr/>
      </dsp:nvSpPr>
      <dsp:spPr>
        <a:xfrm>
          <a:off x="3655814" y="92461"/>
          <a:ext cx="3203971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Jako pojištěnec</a:t>
          </a:r>
        </a:p>
      </dsp:txBody>
      <dsp:txXfrm>
        <a:off x="3655814" y="92461"/>
        <a:ext cx="3203971" cy="633600"/>
      </dsp:txXfrm>
    </dsp:sp>
    <dsp:sp modelId="{020147FA-DAB9-4037-990B-2E88EA5F29AC}">
      <dsp:nvSpPr>
        <dsp:cNvPr id="0" name=""/>
        <dsp:cNvSpPr/>
      </dsp:nvSpPr>
      <dsp:spPr>
        <a:xfrm>
          <a:off x="3655814" y="726061"/>
          <a:ext cx="3203971" cy="35328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Výběr zdravotní pojišťovny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Časovou a místní dostupnost hrazených služeb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Na léčivé přípravky a potraviny pro zvláštní lékařské účely</a:t>
          </a:r>
        </a:p>
      </dsp:txBody>
      <dsp:txXfrm>
        <a:off x="3655814" y="726061"/>
        <a:ext cx="3203971" cy="3532815"/>
      </dsp:txXfrm>
    </dsp:sp>
    <dsp:sp modelId="{A07AD56A-BD37-4116-A79B-8851F0C4A5D1}">
      <dsp:nvSpPr>
        <dsp:cNvPr id="0" name=""/>
        <dsp:cNvSpPr/>
      </dsp:nvSpPr>
      <dsp:spPr>
        <a:xfrm>
          <a:off x="7308342" y="92461"/>
          <a:ext cx="3203971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Jako pacienta</a:t>
          </a:r>
        </a:p>
      </dsp:txBody>
      <dsp:txXfrm>
        <a:off x="7308342" y="92461"/>
        <a:ext cx="3203971" cy="633600"/>
      </dsp:txXfrm>
    </dsp:sp>
    <dsp:sp modelId="{ADD0B6A6-D4BB-4473-A795-36922C279ADB}">
      <dsp:nvSpPr>
        <dsp:cNvPr id="0" name=""/>
        <dsp:cNvSpPr/>
      </dsp:nvSpPr>
      <dsp:spPr>
        <a:xfrm>
          <a:off x="7308342" y="726061"/>
          <a:ext cx="3203971" cy="35328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b="0" i="0" kern="1200" dirty="0"/>
            <a:t>„Pacientem se rozumí fyzická osoba, které jsou poskytovány zdravotní služby“</a:t>
          </a:r>
          <a:endParaRPr lang="cs-CZ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Jeho právům odpovídají povinnosti poskytovatele, zdravotnického pracovníka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2200" kern="1200" dirty="0"/>
        </a:p>
      </dsp:txBody>
      <dsp:txXfrm>
        <a:off x="7308342" y="726061"/>
        <a:ext cx="3203971" cy="3532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2705B1-6348-4540-B842-70C6B7A42676}">
      <dsp:nvSpPr>
        <dsp:cNvPr id="0" name=""/>
        <dsp:cNvSpPr/>
      </dsp:nvSpPr>
      <dsp:spPr>
        <a:xfrm>
          <a:off x="0" y="718"/>
          <a:ext cx="6513603" cy="60348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1703DE-FA7C-4AAC-8671-FEB8382FEAD9}">
      <dsp:nvSpPr>
        <dsp:cNvPr id="0" name=""/>
        <dsp:cNvSpPr/>
      </dsp:nvSpPr>
      <dsp:spPr>
        <a:xfrm>
          <a:off x="182554" y="136502"/>
          <a:ext cx="331917" cy="331917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7A352-BC99-4734-8912-DCF2FC14EC5D}">
      <dsp:nvSpPr>
        <dsp:cNvPr id="0" name=""/>
        <dsp:cNvSpPr/>
      </dsp:nvSpPr>
      <dsp:spPr>
        <a:xfrm>
          <a:off x="697026" y="718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Úmluva o lidských právech a biomedicíně</a:t>
          </a:r>
          <a:endParaRPr lang="en-US" sz="1600" kern="1200"/>
        </a:p>
      </dsp:txBody>
      <dsp:txXfrm>
        <a:off x="697026" y="718"/>
        <a:ext cx="5816577" cy="603486"/>
      </dsp:txXfrm>
    </dsp:sp>
    <dsp:sp modelId="{E880D0C1-86FF-4502-9943-130B2943151C}">
      <dsp:nvSpPr>
        <dsp:cNvPr id="0" name=""/>
        <dsp:cNvSpPr/>
      </dsp:nvSpPr>
      <dsp:spPr>
        <a:xfrm>
          <a:off x="0" y="755076"/>
          <a:ext cx="6513603" cy="6034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320F6E-5168-4A3F-B5DB-8AEFF0C4D6FD}">
      <dsp:nvSpPr>
        <dsp:cNvPr id="0" name=""/>
        <dsp:cNvSpPr/>
      </dsp:nvSpPr>
      <dsp:spPr>
        <a:xfrm>
          <a:off x="182554" y="890860"/>
          <a:ext cx="331917" cy="331917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CC1AEA-3B80-489E-9634-15EC1F0B3BD1}">
      <dsp:nvSpPr>
        <dsp:cNvPr id="0" name=""/>
        <dsp:cNvSpPr/>
      </dsp:nvSpPr>
      <dsp:spPr>
        <a:xfrm>
          <a:off x="697026" y="755076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Listina základních práv a svobod</a:t>
          </a:r>
          <a:endParaRPr lang="en-US" sz="1600" kern="1200"/>
        </a:p>
      </dsp:txBody>
      <dsp:txXfrm>
        <a:off x="697026" y="755076"/>
        <a:ext cx="5816577" cy="603486"/>
      </dsp:txXfrm>
    </dsp:sp>
    <dsp:sp modelId="{43CD627C-72E6-49BD-BA30-05AE60D451D8}">
      <dsp:nvSpPr>
        <dsp:cNvPr id="0" name=""/>
        <dsp:cNvSpPr/>
      </dsp:nvSpPr>
      <dsp:spPr>
        <a:xfrm>
          <a:off x="0" y="1509433"/>
          <a:ext cx="6513603" cy="60348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9DD146-5356-4E56-A5EF-F9E8D16B0A1D}">
      <dsp:nvSpPr>
        <dsp:cNvPr id="0" name=""/>
        <dsp:cNvSpPr/>
      </dsp:nvSpPr>
      <dsp:spPr>
        <a:xfrm>
          <a:off x="182554" y="1645217"/>
          <a:ext cx="331917" cy="331917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E3B140-855C-4914-A9E8-E0C8C65E2F93}">
      <dsp:nvSpPr>
        <dsp:cNvPr id="0" name=""/>
        <dsp:cNvSpPr/>
      </dsp:nvSpPr>
      <dsp:spPr>
        <a:xfrm>
          <a:off x="697026" y="1509433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Zákon o zdravotních službách</a:t>
          </a:r>
          <a:endParaRPr lang="en-US" sz="1600" kern="1200"/>
        </a:p>
      </dsp:txBody>
      <dsp:txXfrm>
        <a:off x="697026" y="1509433"/>
        <a:ext cx="5816577" cy="603486"/>
      </dsp:txXfrm>
    </dsp:sp>
    <dsp:sp modelId="{8F1CEA47-85AA-49CB-B1BD-94B9CA30F476}">
      <dsp:nvSpPr>
        <dsp:cNvPr id="0" name=""/>
        <dsp:cNvSpPr/>
      </dsp:nvSpPr>
      <dsp:spPr>
        <a:xfrm>
          <a:off x="0" y="2263791"/>
          <a:ext cx="6513603" cy="6034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71492C-6B8D-44EA-A374-83007663F9A4}">
      <dsp:nvSpPr>
        <dsp:cNvPr id="0" name=""/>
        <dsp:cNvSpPr/>
      </dsp:nvSpPr>
      <dsp:spPr>
        <a:xfrm>
          <a:off x="182554" y="2399575"/>
          <a:ext cx="331917" cy="331917"/>
        </a:xfrm>
        <a:prstGeom prst="rect">
          <a:avLst/>
        </a:prstGeom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715E6-8E19-4BC0-855F-CADDFD498B4B}">
      <dsp:nvSpPr>
        <dsp:cNvPr id="0" name=""/>
        <dsp:cNvSpPr/>
      </dsp:nvSpPr>
      <dsp:spPr>
        <a:xfrm>
          <a:off x="697026" y="2263791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Zákon o veřejném zdravotním pojištění</a:t>
          </a:r>
          <a:endParaRPr lang="en-US" sz="1600" kern="1200"/>
        </a:p>
      </dsp:txBody>
      <dsp:txXfrm>
        <a:off x="697026" y="2263791"/>
        <a:ext cx="5816577" cy="603486"/>
      </dsp:txXfrm>
    </dsp:sp>
    <dsp:sp modelId="{29D7C28F-A5BE-4286-9524-D3D71683775F}">
      <dsp:nvSpPr>
        <dsp:cNvPr id="0" name=""/>
        <dsp:cNvSpPr/>
      </dsp:nvSpPr>
      <dsp:spPr>
        <a:xfrm>
          <a:off x="0" y="3018148"/>
          <a:ext cx="6513603" cy="60348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075C30-E04A-4B78-A82F-C7A53C904459}">
      <dsp:nvSpPr>
        <dsp:cNvPr id="0" name=""/>
        <dsp:cNvSpPr/>
      </dsp:nvSpPr>
      <dsp:spPr>
        <a:xfrm>
          <a:off x="182554" y="3153933"/>
          <a:ext cx="331917" cy="331917"/>
        </a:xfrm>
        <a:prstGeom prst="rect">
          <a:avLst/>
        </a:prstGeom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60E1AE-89F1-4311-944F-E4F8B626FD89}">
      <dsp:nvSpPr>
        <dsp:cNvPr id="0" name=""/>
        <dsp:cNvSpPr/>
      </dsp:nvSpPr>
      <dsp:spPr>
        <a:xfrm>
          <a:off x="697026" y="3018148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Občanský zákoník</a:t>
          </a:r>
          <a:endParaRPr lang="en-US" sz="1600" kern="1200"/>
        </a:p>
      </dsp:txBody>
      <dsp:txXfrm>
        <a:off x="697026" y="3018148"/>
        <a:ext cx="5816577" cy="603486"/>
      </dsp:txXfrm>
    </dsp:sp>
    <dsp:sp modelId="{69101B9C-FCA5-4F4D-90F3-B75DE5D08015}">
      <dsp:nvSpPr>
        <dsp:cNvPr id="0" name=""/>
        <dsp:cNvSpPr/>
      </dsp:nvSpPr>
      <dsp:spPr>
        <a:xfrm>
          <a:off x="0" y="3772506"/>
          <a:ext cx="6513603" cy="60348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8FB81F-897E-4532-AD3C-C802CED5ADCF}">
      <dsp:nvSpPr>
        <dsp:cNvPr id="0" name=""/>
        <dsp:cNvSpPr/>
      </dsp:nvSpPr>
      <dsp:spPr>
        <a:xfrm>
          <a:off x="182554" y="3908290"/>
          <a:ext cx="331917" cy="331917"/>
        </a:xfrm>
        <a:prstGeom prst="rect">
          <a:avLst/>
        </a:prstGeom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ED3E36-8F3B-41BC-85BA-3F1510E91431}">
      <dsp:nvSpPr>
        <dsp:cNvPr id="0" name=""/>
        <dsp:cNvSpPr/>
      </dsp:nvSpPr>
      <dsp:spPr>
        <a:xfrm>
          <a:off x="697026" y="3772506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Vyhláška o zdravotnické dokumentaci</a:t>
          </a:r>
          <a:endParaRPr lang="en-US" sz="1600" kern="1200"/>
        </a:p>
      </dsp:txBody>
      <dsp:txXfrm>
        <a:off x="697026" y="3772506"/>
        <a:ext cx="5816577" cy="603486"/>
      </dsp:txXfrm>
    </dsp:sp>
    <dsp:sp modelId="{63027383-5325-4B8D-BE2C-BB72E91C76A3}">
      <dsp:nvSpPr>
        <dsp:cNvPr id="0" name=""/>
        <dsp:cNvSpPr/>
      </dsp:nvSpPr>
      <dsp:spPr>
        <a:xfrm>
          <a:off x="0" y="4526863"/>
          <a:ext cx="6513603" cy="6034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C2AB63-5330-4279-A2EB-7EE4D9DB69DA}">
      <dsp:nvSpPr>
        <dsp:cNvPr id="0" name=""/>
        <dsp:cNvSpPr/>
      </dsp:nvSpPr>
      <dsp:spPr>
        <a:xfrm>
          <a:off x="182554" y="4662648"/>
          <a:ext cx="331917" cy="331917"/>
        </a:xfrm>
        <a:prstGeom prst="rect">
          <a:avLst/>
        </a:prstGeom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65A570-2CB1-4E04-A5D4-9BEA67942349}">
      <dsp:nvSpPr>
        <dsp:cNvPr id="0" name=""/>
        <dsp:cNvSpPr/>
      </dsp:nvSpPr>
      <dsp:spPr>
        <a:xfrm>
          <a:off x="697026" y="4526863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Směrnice + metodické pokyny Ministerstva zdravotnictví</a:t>
          </a:r>
          <a:endParaRPr lang="en-US" sz="1600" kern="1200"/>
        </a:p>
      </dsp:txBody>
      <dsp:txXfrm>
        <a:off x="697026" y="4526863"/>
        <a:ext cx="5816577" cy="603486"/>
      </dsp:txXfrm>
    </dsp:sp>
    <dsp:sp modelId="{007396EE-5F05-4934-A9E8-67B83BAF8A55}">
      <dsp:nvSpPr>
        <dsp:cNvPr id="0" name=""/>
        <dsp:cNvSpPr/>
      </dsp:nvSpPr>
      <dsp:spPr>
        <a:xfrm>
          <a:off x="0" y="5281221"/>
          <a:ext cx="6513603" cy="60348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6CA3DC-ED25-4C5E-AC14-891A407DA1A6}">
      <dsp:nvSpPr>
        <dsp:cNvPr id="0" name=""/>
        <dsp:cNvSpPr/>
      </dsp:nvSpPr>
      <dsp:spPr>
        <a:xfrm>
          <a:off x="182554" y="5417005"/>
          <a:ext cx="331917" cy="331917"/>
        </a:xfrm>
        <a:prstGeom prst="rect">
          <a:avLst/>
        </a:prstGeom>
        <a:blipFill>
          <a:blip xmlns:r="http://schemas.openxmlformats.org/officeDocument/2006/relationships"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366075-E6F8-434B-ABE2-4CB909CE3D89}">
      <dsp:nvSpPr>
        <dsp:cNvPr id="0" name=""/>
        <dsp:cNvSpPr/>
      </dsp:nvSpPr>
      <dsp:spPr>
        <a:xfrm>
          <a:off x="697026" y="5281221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ČLK - stavovské předpisy, závazná stanoviska, doporučení představenstva</a:t>
          </a:r>
          <a:endParaRPr lang="en-US" sz="1600" kern="1200"/>
        </a:p>
      </dsp:txBody>
      <dsp:txXfrm>
        <a:off x="697026" y="5281221"/>
        <a:ext cx="5816577" cy="60348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0D989-54F8-45DD-B5AA-7FF0F75850D4}">
      <dsp:nvSpPr>
        <dsp:cNvPr id="0" name=""/>
        <dsp:cNvSpPr/>
      </dsp:nvSpPr>
      <dsp:spPr>
        <a:xfrm>
          <a:off x="0" y="93033"/>
          <a:ext cx="10515600" cy="873953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Právo na poskytování zdravotních služeb na náležité odborné úrovni</a:t>
          </a:r>
        </a:p>
      </dsp:txBody>
      <dsp:txXfrm>
        <a:off x="42663" y="135696"/>
        <a:ext cx="10430274" cy="788627"/>
      </dsp:txXfrm>
    </dsp:sp>
    <dsp:sp modelId="{76DED07F-73BF-4F3B-A235-0B77487621F7}">
      <dsp:nvSpPr>
        <dsp:cNvPr id="0" name=""/>
        <dsp:cNvSpPr/>
      </dsp:nvSpPr>
      <dsp:spPr>
        <a:xfrm>
          <a:off x="0" y="966987"/>
          <a:ext cx="1051560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podle pravidel vědy a uznávaných medicínských postupů, 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při respektování individuality pacienta, 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s ohledem na konkrétní podmínky a objektivní možnosti.</a:t>
          </a:r>
        </a:p>
      </dsp:txBody>
      <dsp:txXfrm>
        <a:off x="0" y="966987"/>
        <a:ext cx="10515600" cy="888030"/>
      </dsp:txXfrm>
    </dsp:sp>
    <dsp:sp modelId="{F7BA87E7-8A07-4B82-B07E-E7B6D0A272D2}">
      <dsp:nvSpPr>
        <dsp:cNvPr id="0" name=""/>
        <dsp:cNvSpPr/>
      </dsp:nvSpPr>
      <dsp:spPr>
        <a:xfrm>
          <a:off x="0" y="1855017"/>
          <a:ext cx="10515600" cy="873953"/>
        </a:xfrm>
        <a:prstGeom prst="roundRect">
          <a:avLst/>
        </a:prstGeom>
        <a:solidFill>
          <a:schemeClr val="accent1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na úctu, důstojné zacházení, na ohleduplnost v souladu s charakterem poskytovaných zdravotních služeb,</a:t>
          </a:r>
        </a:p>
      </dsp:txBody>
      <dsp:txXfrm>
        <a:off x="42663" y="1897680"/>
        <a:ext cx="10430274" cy="788627"/>
      </dsp:txXfrm>
    </dsp:sp>
    <dsp:sp modelId="{B45C8CB1-625A-4472-9AD1-A7294F839BA0}">
      <dsp:nvSpPr>
        <dsp:cNvPr id="0" name=""/>
        <dsp:cNvSpPr/>
      </dsp:nvSpPr>
      <dsp:spPr>
        <a:xfrm>
          <a:off x="0" y="2792330"/>
          <a:ext cx="10515600" cy="873953"/>
        </a:xfrm>
        <a:prstGeom prst="round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respektování soukromí při poskytování zdravotních služeb</a:t>
          </a:r>
        </a:p>
      </dsp:txBody>
      <dsp:txXfrm>
        <a:off x="42663" y="2834993"/>
        <a:ext cx="10430274" cy="788627"/>
      </dsp:txXfrm>
    </dsp:sp>
    <dsp:sp modelId="{68CBD2F7-3C09-46C5-AD2C-EB1DE2A9EAE3}">
      <dsp:nvSpPr>
        <dsp:cNvPr id="0" name=""/>
        <dsp:cNvSpPr/>
      </dsp:nvSpPr>
      <dsp:spPr>
        <a:xfrm>
          <a:off x="0" y="3666284"/>
          <a:ext cx="10515600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v souladu s charakterem poskytovaných zdravotních služeb,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Související pravidla k osobám blízkým, zdravotnické dokumentaci apod</a:t>
          </a:r>
        </a:p>
      </dsp:txBody>
      <dsp:txXfrm>
        <a:off x="0" y="3666284"/>
        <a:ext cx="10515600" cy="59202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B0D80-4C6C-422E-9225-BA82B623769E}">
      <dsp:nvSpPr>
        <dsp:cNvPr id="0" name=""/>
        <dsp:cNvSpPr/>
      </dsp:nvSpPr>
      <dsp:spPr>
        <a:xfrm>
          <a:off x="0" y="426572"/>
          <a:ext cx="10515600" cy="1112304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zvolit si poskytovatele oprávněného k poskytnutí zdravotních služeb,</a:t>
          </a:r>
        </a:p>
      </dsp:txBody>
      <dsp:txXfrm>
        <a:off x="54298" y="480870"/>
        <a:ext cx="10407004" cy="1003708"/>
      </dsp:txXfrm>
    </dsp:sp>
    <dsp:sp modelId="{E50F2D24-0820-42AC-A546-CD539F4106C5}">
      <dsp:nvSpPr>
        <dsp:cNvPr id="0" name=""/>
        <dsp:cNvSpPr/>
      </dsp:nvSpPr>
      <dsp:spPr>
        <a:xfrm>
          <a:off x="0" y="1619516"/>
          <a:ext cx="10515600" cy="1112304"/>
        </a:xfrm>
        <a:prstGeom prst="roundRect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vyžádat si konzultační služby od jiného poskytovatele, popřípadě zdravotnického pracovníka, než který mu poskytuje zdravotní služby;</a:t>
          </a:r>
        </a:p>
      </dsp:txBody>
      <dsp:txXfrm>
        <a:off x="54298" y="1673814"/>
        <a:ext cx="10407004" cy="1003708"/>
      </dsp:txXfrm>
    </dsp:sp>
    <dsp:sp modelId="{444CDB97-855D-4A8E-A4F6-61BB44B56A9D}">
      <dsp:nvSpPr>
        <dsp:cNvPr id="0" name=""/>
        <dsp:cNvSpPr/>
      </dsp:nvSpPr>
      <dsp:spPr>
        <a:xfrm>
          <a:off x="0" y="2812461"/>
          <a:ext cx="10515600" cy="1112304"/>
        </a:xfrm>
        <a:prstGeom prst="roundRect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být seznámen s vnitřním řádem zdravotnického zařízení lůžkové nebo jednodenní péče</a:t>
          </a:r>
        </a:p>
      </dsp:txBody>
      <dsp:txXfrm>
        <a:off x="54298" y="2866759"/>
        <a:ext cx="10407004" cy="1003708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EFE8D-7E0A-44F6-A5AE-63E55FB949D5}">
      <dsp:nvSpPr>
        <dsp:cNvPr id="0" name=""/>
        <dsp:cNvSpPr/>
      </dsp:nvSpPr>
      <dsp:spPr>
        <a:xfrm>
          <a:off x="0" y="50769"/>
          <a:ext cx="10515600" cy="119340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být předem informován o ceně poskytovaných zdravotních služeb nehrazených z veřejného zdravotního pojištění,</a:t>
          </a:r>
        </a:p>
      </dsp:txBody>
      <dsp:txXfrm>
        <a:off x="58257" y="109026"/>
        <a:ext cx="10399086" cy="1076886"/>
      </dsp:txXfrm>
    </dsp:sp>
    <dsp:sp modelId="{827FA593-F5FD-40BA-A0DB-593D38BC60E9}">
      <dsp:nvSpPr>
        <dsp:cNvPr id="0" name=""/>
        <dsp:cNvSpPr/>
      </dsp:nvSpPr>
      <dsp:spPr>
        <a:xfrm>
          <a:off x="0" y="1330569"/>
          <a:ext cx="10515600" cy="1193400"/>
        </a:xfrm>
        <a:prstGeom prst="roundRect">
          <a:avLst/>
        </a:prstGeom>
        <a:solidFill>
          <a:schemeClr val="accent1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znát jména, a příjmení zdravotnických pracovníků přímo zúčastněných na poskytování zdravotních služeb </a:t>
          </a:r>
        </a:p>
      </dsp:txBody>
      <dsp:txXfrm>
        <a:off x="58257" y="1388826"/>
        <a:ext cx="10399086" cy="1076886"/>
      </dsp:txXfrm>
    </dsp:sp>
    <dsp:sp modelId="{F8F5CCDF-DDF8-4DCA-AD8F-3B7410AF4B19}">
      <dsp:nvSpPr>
        <dsp:cNvPr id="0" name=""/>
        <dsp:cNvSpPr/>
      </dsp:nvSpPr>
      <dsp:spPr>
        <a:xfrm>
          <a:off x="0" y="2610369"/>
          <a:ext cx="10515600" cy="1193400"/>
        </a:xfrm>
        <a:prstGeom prst="round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odmítnout přítomnost osob, které nejsou na poskytování zdravotních služeb přímo zúčastněny, </a:t>
          </a:r>
        </a:p>
      </dsp:txBody>
      <dsp:txXfrm>
        <a:off x="58257" y="2668626"/>
        <a:ext cx="10399086" cy="1076886"/>
      </dsp:txXfrm>
    </dsp:sp>
    <dsp:sp modelId="{05976236-DCAE-4AF9-9706-69803F955371}">
      <dsp:nvSpPr>
        <dsp:cNvPr id="0" name=""/>
        <dsp:cNvSpPr/>
      </dsp:nvSpPr>
      <dsp:spPr>
        <a:xfrm>
          <a:off x="0" y="3803769"/>
          <a:ext cx="10515600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 dirty="0"/>
            <a:t>Včetně osob připravujících se na výkon povolání zdravotnického pracovníka,</a:t>
          </a:r>
        </a:p>
      </dsp:txBody>
      <dsp:txXfrm>
        <a:off x="0" y="3803769"/>
        <a:ext cx="10515600" cy="49680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5D490-2FD7-47E3-A62A-D3AEB5E0EBE9}">
      <dsp:nvSpPr>
        <dsp:cNvPr id="0" name=""/>
        <dsp:cNvSpPr/>
      </dsp:nvSpPr>
      <dsp:spPr>
        <a:xfrm>
          <a:off x="0" y="90003"/>
          <a:ext cx="10515600" cy="95340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přijímat návštěvy ve zdravotnickém zařízení lůžkové nebo jednodenní péče, </a:t>
          </a:r>
        </a:p>
      </dsp:txBody>
      <dsp:txXfrm>
        <a:off x="46541" y="136544"/>
        <a:ext cx="10422518" cy="860321"/>
      </dsp:txXfrm>
    </dsp:sp>
    <dsp:sp modelId="{CD2D6C4A-B605-4EB6-A2CE-6B7343B7F557}">
      <dsp:nvSpPr>
        <dsp:cNvPr id="0" name=""/>
        <dsp:cNvSpPr/>
      </dsp:nvSpPr>
      <dsp:spPr>
        <a:xfrm>
          <a:off x="0" y="1043407"/>
          <a:ext cx="10515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a to s ohledem na svůj zdravotní stav a 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v souladu s vnitřním řádem a 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 dirty="0"/>
            <a:t>způsobem, který neporušuje práva ostatních pacientů, pokud tento zákon nebo jiný právní předpis nestanoví jinak,</a:t>
          </a:r>
        </a:p>
      </dsp:txBody>
      <dsp:txXfrm>
        <a:off x="0" y="1043407"/>
        <a:ext cx="10515600" cy="1242000"/>
      </dsp:txXfrm>
    </dsp:sp>
    <dsp:sp modelId="{A32BFF14-2FAD-4919-A464-D5AF74346F7A}">
      <dsp:nvSpPr>
        <dsp:cNvPr id="0" name=""/>
        <dsp:cNvSpPr/>
      </dsp:nvSpPr>
      <dsp:spPr>
        <a:xfrm>
          <a:off x="0" y="2285407"/>
          <a:ext cx="10515600" cy="953403"/>
        </a:xfrm>
        <a:prstGeom prst="roundRect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přijímat duchovní péči a duchovní podporu od duchovních církví a náboženských společností  </a:t>
          </a:r>
        </a:p>
      </dsp:txBody>
      <dsp:txXfrm>
        <a:off x="46541" y="2331948"/>
        <a:ext cx="10422518" cy="860321"/>
      </dsp:txXfrm>
    </dsp:sp>
    <dsp:sp modelId="{E646C942-F14B-4196-BF36-83F89571F1BC}">
      <dsp:nvSpPr>
        <dsp:cNvPr id="0" name=""/>
        <dsp:cNvSpPr/>
      </dsp:nvSpPr>
      <dsp:spPr>
        <a:xfrm>
          <a:off x="0" y="3307930"/>
          <a:ext cx="10515600" cy="953403"/>
        </a:xfrm>
        <a:prstGeom prst="roundRect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na poskytování zdravotních služeb v co nejméně omezujícím prostředí při zajištění kvality a bezpečí poskytovaných zdravotních služeb.</a:t>
          </a:r>
        </a:p>
      </dsp:txBody>
      <dsp:txXfrm>
        <a:off x="46541" y="3354471"/>
        <a:ext cx="10422518" cy="860321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6B905-EAAA-4805-9284-6EA1C81CDDC4}">
      <dsp:nvSpPr>
        <dsp:cNvPr id="0" name=""/>
        <dsp:cNvSpPr/>
      </dsp:nvSpPr>
      <dsp:spPr>
        <a:xfrm>
          <a:off x="0" y="396718"/>
          <a:ext cx="107532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osoby určené pacientem </a:t>
          </a:r>
          <a:endParaRPr lang="cs-CZ" sz="3200" kern="1200"/>
        </a:p>
      </dsp:txBody>
      <dsp:txXfrm>
        <a:off x="37467" y="434185"/>
        <a:ext cx="10678266" cy="692586"/>
      </dsp:txXfrm>
    </dsp:sp>
    <dsp:sp modelId="{B3AB056A-85A6-456F-91F4-8E404FAF89FB}">
      <dsp:nvSpPr>
        <dsp:cNvPr id="0" name=""/>
        <dsp:cNvSpPr/>
      </dsp:nvSpPr>
      <dsp:spPr>
        <a:xfrm>
          <a:off x="0" y="1256398"/>
          <a:ext cx="107532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manžel nebo registrovaný partner </a:t>
          </a:r>
          <a:endParaRPr lang="cs-CZ" sz="3200" kern="1200"/>
        </a:p>
      </dsp:txBody>
      <dsp:txXfrm>
        <a:off x="37467" y="1293865"/>
        <a:ext cx="10678266" cy="692586"/>
      </dsp:txXfrm>
    </dsp:sp>
    <dsp:sp modelId="{19A47399-CAED-4110-AAE6-06B6B5933355}">
      <dsp:nvSpPr>
        <dsp:cNvPr id="0" name=""/>
        <dsp:cNvSpPr/>
      </dsp:nvSpPr>
      <dsp:spPr>
        <a:xfrm>
          <a:off x="0" y="2116078"/>
          <a:ext cx="107532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rodiče</a:t>
          </a:r>
          <a:endParaRPr lang="cs-CZ" sz="3200" kern="1200"/>
        </a:p>
      </dsp:txBody>
      <dsp:txXfrm>
        <a:off x="37467" y="2153545"/>
        <a:ext cx="10678266" cy="692586"/>
      </dsp:txXfrm>
    </dsp:sp>
    <dsp:sp modelId="{FA93939B-4CBC-4E1D-85F4-6ED6A679C86B}">
      <dsp:nvSpPr>
        <dsp:cNvPr id="0" name=""/>
        <dsp:cNvSpPr/>
      </dsp:nvSpPr>
      <dsp:spPr>
        <a:xfrm>
          <a:off x="0" y="2975759"/>
          <a:ext cx="107532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jiné osoby blízké způsobilé k právním úkonům, pokud je známa</a:t>
          </a:r>
          <a:endParaRPr lang="cs-CZ" sz="3200" kern="1200"/>
        </a:p>
      </dsp:txBody>
      <dsp:txXfrm>
        <a:off x="37467" y="3013226"/>
        <a:ext cx="10678266" cy="692586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587F5-0FA4-41D6-84C5-506035C391C3}">
      <dsp:nvSpPr>
        <dsp:cNvPr id="0" name=""/>
        <dsp:cNvSpPr/>
      </dsp:nvSpPr>
      <dsp:spPr>
        <a:xfrm>
          <a:off x="0" y="36934"/>
          <a:ext cx="3037581" cy="18225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Rodičovství</a:t>
          </a:r>
        </a:p>
      </dsp:txBody>
      <dsp:txXfrm>
        <a:off x="0" y="36934"/>
        <a:ext cx="3037581" cy="1822549"/>
      </dsp:txXfrm>
    </dsp:sp>
    <dsp:sp modelId="{3E870FD2-83B6-4D57-B405-34B3CAA94AC6}">
      <dsp:nvSpPr>
        <dsp:cNvPr id="0" name=""/>
        <dsp:cNvSpPr/>
      </dsp:nvSpPr>
      <dsp:spPr>
        <a:xfrm>
          <a:off x="3341340" y="36934"/>
          <a:ext cx="3037581" cy="1822549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Osvojení</a:t>
          </a:r>
        </a:p>
      </dsp:txBody>
      <dsp:txXfrm>
        <a:off x="3341340" y="36934"/>
        <a:ext cx="3037581" cy="1822549"/>
      </dsp:txXfrm>
    </dsp:sp>
    <dsp:sp modelId="{03D9C9B1-4218-4E91-839F-8618C954E4C8}">
      <dsp:nvSpPr>
        <dsp:cNvPr id="0" name=""/>
        <dsp:cNvSpPr/>
      </dsp:nvSpPr>
      <dsp:spPr>
        <a:xfrm>
          <a:off x="6682680" y="36934"/>
          <a:ext cx="3037581" cy="1822549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Poručenství </a:t>
          </a:r>
        </a:p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- Příbuzní</a:t>
          </a:r>
        </a:p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- Ústavní výchova</a:t>
          </a:r>
        </a:p>
      </dsp:txBody>
      <dsp:txXfrm>
        <a:off x="6682680" y="36934"/>
        <a:ext cx="3037581" cy="1822549"/>
      </dsp:txXfrm>
    </dsp:sp>
    <dsp:sp modelId="{60F0AE20-9335-4979-B79C-C96C06ED202C}">
      <dsp:nvSpPr>
        <dsp:cNvPr id="0" name=""/>
        <dsp:cNvSpPr/>
      </dsp:nvSpPr>
      <dsp:spPr>
        <a:xfrm>
          <a:off x="1670670" y="2163241"/>
          <a:ext cx="3037581" cy="1822549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Opatrovnictví</a:t>
          </a:r>
        </a:p>
      </dsp:txBody>
      <dsp:txXfrm>
        <a:off x="1670670" y="2163241"/>
        <a:ext cx="3037581" cy="1822549"/>
      </dsp:txXfrm>
    </dsp:sp>
    <dsp:sp modelId="{153A4353-E23A-4D1B-A378-F0E008290553}">
      <dsp:nvSpPr>
        <dsp:cNvPr id="0" name=""/>
        <dsp:cNvSpPr/>
      </dsp:nvSpPr>
      <dsp:spPr>
        <a:xfrm>
          <a:off x="5012010" y="2163241"/>
          <a:ext cx="3037581" cy="1822549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Pěstounství</a:t>
          </a:r>
        </a:p>
      </dsp:txBody>
      <dsp:txXfrm>
        <a:off x="5012010" y="2163241"/>
        <a:ext cx="3037581" cy="1822549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A3BC0-3FBB-46A2-B3B4-00EC011F2DE5}">
      <dsp:nvSpPr>
        <dsp:cNvPr id="0" name=""/>
        <dsp:cNvSpPr/>
      </dsp:nvSpPr>
      <dsp:spPr>
        <a:xfrm>
          <a:off x="0" y="398562"/>
          <a:ext cx="9720262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Matkou dítěte je žena, která je porodila.</a:t>
          </a:r>
        </a:p>
      </dsp:txBody>
      <dsp:txXfrm>
        <a:off x="32784" y="431346"/>
        <a:ext cx="9654694" cy="606012"/>
      </dsp:txXfrm>
    </dsp:sp>
    <dsp:sp modelId="{53E596A7-D573-429E-ABDC-B7974F032E56}">
      <dsp:nvSpPr>
        <dsp:cNvPr id="0" name=""/>
        <dsp:cNvSpPr/>
      </dsp:nvSpPr>
      <dsp:spPr>
        <a:xfrm>
          <a:off x="0" y="1150782"/>
          <a:ext cx="9720262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Otcem je:</a:t>
          </a:r>
        </a:p>
      </dsp:txBody>
      <dsp:txXfrm>
        <a:off x="32784" y="1183566"/>
        <a:ext cx="9654694" cy="606012"/>
      </dsp:txXfrm>
    </dsp:sp>
    <dsp:sp modelId="{53EC48D2-7CDB-4C3C-A5E7-43BD06F7E5C2}">
      <dsp:nvSpPr>
        <dsp:cNvPr id="0" name=""/>
        <dsp:cNvSpPr/>
      </dsp:nvSpPr>
      <dsp:spPr>
        <a:xfrm>
          <a:off x="0" y="1822362"/>
          <a:ext cx="9720262" cy="1130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/>
            <a:t>manžel matky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/>
            <a:t>u neprovdané souhlasné prohlášení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/>
            <a:t>Určí soud</a:t>
          </a:r>
        </a:p>
      </dsp:txBody>
      <dsp:txXfrm>
        <a:off x="0" y="1822362"/>
        <a:ext cx="9720262" cy="1130220"/>
      </dsp:txXfrm>
    </dsp:sp>
    <dsp:sp modelId="{9DB4E93A-2E44-41A0-9E3D-8A38769CFA5D}">
      <dsp:nvSpPr>
        <dsp:cNvPr id="0" name=""/>
        <dsp:cNvSpPr/>
      </dsp:nvSpPr>
      <dsp:spPr>
        <a:xfrm>
          <a:off x="0" y="2952582"/>
          <a:ext cx="9720262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Popřít otcovství lze do šesti let věku (subjektivní lhůta 6 měsíců)</a:t>
          </a:r>
        </a:p>
      </dsp:txBody>
      <dsp:txXfrm>
        <a:off x="32784" y="2985366"/>
        <a:ext cx="9654694" cy="606012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31E6DC-D326-4578-B5A5-F1624EAF1092}">
      <dsp:nvSpPr>
        <dsp:cNvPr id="0" name=""/>
        <dsp:cNvSpPr/>
      </dsp:nvSpPr>
      <dsp:spPr>
        <a:xfrm>
          <a:off x="0" y="15659"/>
          <a:ext cx="9720072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Při poskytování všech zdravotních služeb</a:t>
          </a:r>
        </a:p>
      </dsp:txBody>
      <dsp:txXfrm>
        <a:off x="30442" y="46101"/>
        <a:ext cx="9659188" cy="562726"/>
      </dsp:txXfrm>
    </dsp:sp>
    <dsp:sp modelId="{A58D6A4E-1B48-4935-9F1D-70CD242C3773}">
      <dsp:nvSpPr>
        <dsp:cNvPr id="0" name=""/>
        <dsp:cNvSpPr/>
      </dsp:nvSpPr>
      <dsp:spPr>
        <a:xfrm>
          <a:off x="0" y="639270"/>
          <a:ext cx="9720072" cy="914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v souladu s jinými právními předpisy a vnitřním řádem, a nenaruší-li přítomnost těchto osob poskytnutí zdravotních služeb; to neplatí, jde-li o osoby ve výkonu vazby, trestu odnětí svobody nebo zabezpečovací detence;</a:t>
          </a:r>
        </a:p>
      </dsp:txBody>
      <dsp:txXfrm>
        <a:off x="0" y="639270"/>
        <a:ext cx="9720072" cy="914940"/>
      </dsp:txXfrm>
    </dsp:sp>
    <dsp:sp modelId="{3D56CDF0-D317-4E3A-A6BF-C123580A100F}">
      <dsp:nvSpPr>
        <dsp:cNvPr id="0" name=""/>
        <dsp:cNvSpPr/>
      </dsp:nvSpPr>
      <dsp:spPr>
        <a:xfrm>
          <a:off x="0" y="1554210"/>
          <a:ext cx="9720072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Hospitalizace</a:t>
          </a:r>
        </a:p>
      </dsp:txBody>
      <dsp:txXfrm>
        <a:off x="30442" y="1584652"/>
        <a:ext cx="9659188" cy="562726"/>
      </dsp:txXfrm>
    </dsp:sp>
    <dsp:sp modelId="{F9099947-1BBD-41AE-8BCC-F2B1CE267F35}">
      <dsp:nvSpPr>
        <dsp:cNvPr id="0" name=""/>
        <dsp:cNvSpPr/>
      </dsp:nvSpPr>
      <dsp:spPr>
        <a:xfrm>
          <a:off x="0" y="2177820"/>
          <a:ext cx="9720072" cy="1829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umožnit pobyt zákonného zástupce nebo opatrovníka, nebo osoby jimi pověřené společně s hospitalizovaným nezletilým pacientem nebo pacientem s omezenou svéprávností, 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pokud to umožňuje vybavení zdravotnického zařízení nebo nebude narušeno poskytování zdravotních služeb anebo takový pobyt není na základě jiného právního předpisu vyloučen,</a:t>
          </a:r>
        </a:p>
      </dsp:txBody>
      <dsp:txXfrm>
        <a:off x="0" y="2177820"/>
        <a:ext cx="9720072" cy="1829880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137E21-BA44-45B2-85AA-28B758240CD0}">
      <dsp:nvSpPr>
        <dsp:cNvPr id="0" name=""/>
        <dsp:cNvSpPr/>
      </dsp:nvSpPr>
      <dsp:spPr>
        <a:xfrm>
          <a:off x="0" y="1086782"/>
          <a:ext cx="10099308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3819" tIns="312420" rIns="783819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Podá se vysvětlení i tomu, kdo má být zákroku podroben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způsobem přiměřeným schopnosti dotčeného vysvětlení pochopit</a:t>
          </a:r>
          <a:r>
            <a:rPr lang="cs-CZ" sz="1400" kern="1200" dirty="0"/>
            <a:t>.</a:t>
          </a:r>
        </a:p>
      </dsp:txBody>
      <dsp:txXfrm>
        <a:off x="0" y="1086782"/>
        <a:ext cx="10099308" cy="1063125"/>
      </dsp:txXfrm>
    </dsp:sp>
    <dsp:sp modelId="{940E6027-F1C4-4326-9DDE-26B9191EDC15}">
      <dsp:nvSpPr>
        <dsp:cNvPr id="0" name=""/>
        <dsp:cNvSpPr/>
      </dsp:nvSpPr>
      <dsp:spPr>
        <a:xfrm>
          <a:off x="504965" y="865382"/>
          <a:ext cx="7069515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211" tIns="0" rIns="267211" bIns="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§ 93 OZ Zákonný zástupce může udělit souhlas k zásahu do integrity zastoupeného,</a:t>
          </a:r>
        </a:p>
      </dsp:txBody>
      <dsp:txXfrm>
        <a:off x="526581" y="886998"/>
        <a:ext cx="7026283" cy="399568"/>
      </dsp:txXfrm>
    </dsp:sp>
    <dsp:sp modelId="{EF4AD854-4A11-46CA-948A-6F0B420C3B49}">
      <dsp:nvSpPr>
        <dsp:cNvPr id="0" name=""/>
        <dsp:cNvSpPr/>
      </dsp:nvSpPr>
      <dsp:spPr>
        <a:xfrm>
          <a:off x="0" y="2452307"/>
          <a:ext cx="10099308" cy="1393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3819" tIns="312420" rIns="783819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je-li to přiměřené rozumové a volní vyspělosti nezletilých jeho věku 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Jedná-li se o zákrok nezanechávající trvalé nebo závažné následky.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Analogicky u nesvéprávného</a:t>
          </a:r>
        </a:p>
      </dsp:txBody>
      <dsp:txXfrm>
        <a:off x="0" y="2452307"/>
        <a:ext cx="10099308" cy="1393875"/>
      </dsp:txXfrm>
    </dsp:sp>
    <dsp:sp modelId="{44EB49EB-0D39-4778-BA1A-7249EC0077B9}">
      <dsp:nvSpPr>
        <dsp:cNvPr id="0" name=""/>
        <dsp:cNvSpPr/>
      </dsp:nvSpPr>
      <dsp:spPr>
        <a:xfrm>
          <a:off x="504965" y="2230908"/>
          <a:ext cx="7069515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211" tIns="0" rIns="267211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Nezletilý, může v obvyklých záležitostech udělit souhlas k zákroku na svém těle také sám, </a:t>
          </a:r>
        </a:p>
      </dsp:txBody>
      <dsp:txXfrm>
        <a:off x="526581" y="2252524"/>
        <a:ext cx="7026283" cy="399568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7EF242-2D1E-4002-AFA6-E7B6DFA5EECA}">
      <dsp:nvSpPr>
        <dsp:cNvPr id="0" name=""/>
        <dsp:cNvSpPr/>
      </dsp:nvSpPr>
      <dsp:spPr>
        <a:xfrm>
          <a:off x="47" y="52504"/>
          <a:ext cx="4542134" cy="5472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Odmítnutí Zdravotnickým pracovníkem</a:t>
          </a:r>
        </a:p>
      </dsp:txBody>
      <dsp:txXfrm>
        <a:off x="47" y="52504"/>
        <a:ext cx="4542134" cy="547200"/>
      </dsp:txXfrm>
    </dsp:sp>
    <dsp:sp modelId="{D8C3CC33-1E8E-409E-BB2C-249294B309D8}">
      <dsp:nvSpPr>
        <dsp:cNvPr id="0" name=""/>
        <dsp:cNvSpPr/>
      </dsp:nvSpPr>
      <dsp:spPr>
        <a:xfrm>
          <a:off x="47" y="599704"/>
          <a:ext cx="4542134" cy="337051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Výhrada svědomí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Chybějící kompetence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Ohrožení vlastní bezpečnosti</a:t>
          </a:r>
        </a:p>
      </dsp:txBody>
      <dsp:txXfrm>
        <a:off x="47" y="599704"/>
        <a:ext cx="4542134" cy="3370516"/>
      </dsp:txXfrm>
    </dsp:sp>
    <dsp:sp modelId="{9A528F8C-6803-480E-9A2D-BB107AB8A856}">
      <dsp:nvSpPr>
        <dsp:cNvPr id="0" name=""/>
        <dsp:cNvSpPr/>
      </dsp:nvSpPr>
      <dsp:spPr>
        <a:xfrm>
          <a:off x="5178080" y="52504"/>
          <a:ext cx="4542134" cy="5472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Nepřevzetí do péče poskytovatelem</a:t>
          </a:r>
        </a:p>
      </dsp:txBody>
      <dsp:txXfrm>
        <a:off x="5178080" y="52504"/>
        <a:ext cx="4542134" cy="547200"/>
      </dsp:txXfrm>
    </dsp:sp>
    <dsp:sp modelId="{706315B1-05E4-4985-8CB8-01F4FC0E5A93}">
      <dsp:nvSpPr>
        <dsp:cNvPr id="0" name=""/>
        <dsp:cNvSpPr/>
      </dsp:nvSpPr>
      <dsp:spPr>
        <a:xfrm>
          <a:off x="5178080" y="599704"/>
          <a:ext cx="4542134" cy="337051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jestliže pacient, zákonný zástupce nebo opatrovník pacienta odmítne prokázání totožnosti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by přijetím pacienta bylo překročeno únosné pracovní zatížení (Snížilo by to bezpečnost pacientů)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přijetí brání provozní důvody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není pojištěncem zdravotní pojišťovny, se kterou má poskytovatel uzavřenu smlouvu </a:t>
          </a:r>
        </a:p>
        <a:p>
          <a:pPr marL="342900" lvl="2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Cizinci z EÚ mají zvláštní úpravu</a:t>
          </a:r>
        </a:p>
      </dsp:txBody>
      <dsp:txXfrm>
        <a:off x="5178080" y="599704"/>
        <a:ext cx="4542134" cy="33705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273AED-6E11-4E32-A642-0C53A8EE7E0C}">
      <dsp:nvSpPr>
        <dsp:cNvPr id="0" name=""/>
        <dsp:cNvSpPr/>
      </dsp:nvSpPr>
      <dsp:spPr>
        <a:xfrm>
          <a:off x="0" y="956381"/>
          <a:ext cx="6513603" cy="17656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37DC48-9878-48A8-91C6-2CAFCEFF09AC}">
      <dsp:nvSpPr>
        <dsp:cNvPr id="0" name=""/>
        <dsp:cNvSpPr/>
      </dsp:nvSpPr>
      <dsp:spPr>
        <a:xfrm>
          <a:off x="534102" y="1353647"/>
          <a:ext cx="971095" cy="9710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14940E-6129-478C-85BF-86474BFC6C21}">
      <dsp:nvSpPr>
        <dsp:cNvPr id="0" name=""/>
        <dsp:cNvSpPr/>
      </dsp:nvSpPr>
      <dsp:spPr>
        <a:xfrm>
          <a:off x="2039300" y="956381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u="sng" kern="1200"/>
            <a:t>každý</a:t>
          </a:r>
          <a:r>
            <a:rPr lang="cs-CZ" sz="2000" b="0" kern="1200"/>
            <a:t> má právo na ochranu zdraví</a:t>
          </a:r>
          <a:endParaRPr lang="en-US" sz="2000" kern="1200"/>
        </a:p>
      </dsp:txBody>
      <dsp:txXfrm>
        <a:off x="2039300" y="956381"/>
        <a:ext cx="4474303" cy="1765627"/>
      </dsp:txXfrm>
    </dsp:sp>
    <dsp:sp modelId="{5AE108D2-FC32-4918-82B6-940EA739C021}">
      <dsp:nvSpPr>
        <dsp:cNvPr id="0" name=""/>
        <dsp:cNvSpPr/>
      </dsp:nvSpPr>
      <dsp:spPr>
        <a:xfrm>
          <a:off x="0" y="3163416"/>
          <a:ext cx="6513603" cy="17656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6016F0-CBE2-49AA-B046-9CEFB6C80CBC}">
      <dsp:nvSpPr>
        <dsp:cNvPr id="0" name=""/>
        <dsp:cNvSpPr/>
      </dsp:nvSpPr>
      <dsp:spPr>
        <a:xfrm>
          <a:off x="534102" y="3560682"/>
          <a:ext cx="971095" cy="9710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62CEC3-3BCA-40DA-88EC-750599A312B5}">
      <dsp:nvSpPr>
        <dsp:cNvPr id="0" name=""/>
        <dsp:cNvSpPr/>
      </dsp:nvSpPr>
      <dsp:spPr>
        <a:xfrm>
          <a:off x="2039300" y="3163416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u="sng" kern="1200"/>
            <a:t>občané </a:t>
          </a:r>
          <a:r>
            <a:rPr lang="cs-CZ" sz="2000" b="0" kern="1200"/>
            <a:t>mají na základě veřejného pojištění právo na bezplatnou zdravotní péči a na zdravotní pomůcky za podmínek, které stanoví zákon</a:t>
          </a:r>
          <a:endParaRPr lang="en-US" sz="2000" kern="1200"/>
        </a:p>
      </dsp:txBody>
      <dsp:txXfrm>
        <a:off x="2039300" y="3163416"/>
        <a:ext cx="4474303" cy="1765627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77EBCA-0307-4A4A-BA18-F1753CD61643}">
      <dsp:nvSpPr>
        <dsp:cNvPr id="0" name=""/>
        <dsp:cNvSpPr/>
      </dsp:nvSpPr>
      <dsp:spPr>
        <a:xfrm rot="5400000">
          <a:off x="4386711" y="-944734"/>
          <a:ext cx="4373823" cy="735674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 dirty="0"/>
            <a:t>prokazatelně předá pacienta s jeho souhlasem do péče jiného poskytovatele,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pominou důvody pro poskytování zdravotních služeb;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pacient vysloví nesouhlas s poskytováním veškerých zdravotních služeb,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pacient závažným způsobem omezuje práva ostatních pacientů,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úmyslně a soustavně nedodržuje navržený individuální léčebný postup,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neřídí vnitřním řádem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přestal poskytovat součinnost nezbytnou pro další poskytování zdravotních služeb; </a:t>
          </a:r>
        </a:p>
      </dsp:txBody>
      <dsp:txXfrm rot="-5400000">
        <a:off x="2895249" y="546728"/>
        <a:ext cx="7356747" cy="4373823"/>
      </dsp:txXfrm>
    </dsp:sp>
    <dsp:sp modelId="{3525EAE2-1669-4B79-BB6C-6236DA3F774D}">
      <dsp:nvSpPr>
        <dsp:cNvPr id="0" name=""/>
        <dsp:cNvSpPr/>
      </dsp:nvSpPr>
      <dsp:spPr>
        <a:xfrm>
          <a:off x="263602" y="507445"/>
          <a:ext cx="2631646" cy="445238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/>
            <a:t>Ukončení péče</a:t>
          </a:r>
        </a:p>
      </dsp:txBody>
      <dsp:txXfrm>
        <a:off x="263602" y="507445"/>
        <a:ext cx="2631646" cy="44523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13144-F141-4C66-93C5-79BAACFB929F}">
      <dsp:nvSpPr>
        <dsp:cNvPr id="0" name=""/>
        <dsp:cNvSpPr/>
      </dsp:nvSpPr>
      <dsp:spPr>
        <a:xfrm>
          <a:off x="582645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konzultační služby, jejichž účelem je posouzení individuálního léčebného postupu,</a:t>
          </a:r>
        </a:p>
      </dsp:txBody>
      <dsp:txXfrm>
        <a:off x="582645" y="1178"/>
        <a:ext cx="2174490" cy="1304694"/>
      </dsp:txXfrm>
    </dsp:sp>
    <dsp:sp modelId="{EEF105F8-C29F-4C3A-B4AD-70C3C3E0A182}">
      <dsp:nvSpPr>
        <dsp:cNvPr id="0" name=""/>
        <dsp:cNvSpPr/>
      </dsp:nvSpPr>
      <dsp:spPr>
        <a:xfrm>
          <a:off x="297458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další konzultace podporující rozhodování pacienta</a:t>
          </a:r>
        </a:p>
      </dsp:txBody>
      <dsp:txXfrm>
        <a:off x="2974584" y="1178"/>
        <a:ext cx="2174490" cy="1304694"/>
      </dsp:txXfrm>
    </dsp:sp>
    <dsp:sp modelId="{477AB9A3-C1A2-4A67-8EB6-1267A72D372A}">
      <dsp:nvSpPr>
        <dsp:cNvPr id="0" name=""/>
        <dsp:cNvSpPr/>
      </dsp:nvSpPr>
      <dsp:spPr>
        <a:xfrm>
          <a:off x="536652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nakládání s tělem zemřelého</a:t>
          </a:r>
        </a:p>
      </dsp:txBody>
      <dsp:txXfrm>
        <a:off x="5366524" y="1178"/>
        <a:ext cx="2174490" cy="1304694"/>
      </dsp:txXfrm>
    </dsp:sp>
    <dsp:sp modelId="{F39F550A-0EA7-496E-84D8-8E7658156D76}">
      <dsp:nvSpPr>
        <dsp:cNvPr id="0" name=""/>
        <dsp:cNvSpPr/>
      </dsp:nvSpPr>
      <dsp:spPr>
        <a:xfrm>
          <a:off x="775846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zdravotnická záchranná služba, </a:t>
          </a:r>
        </a:p>
      </dsp:txBody>
      <dsp:txXfrm>
        <a:off x="7758464" y="1178"/>
        <a:ext cx="2174490" cy="1304694"/>
      </dsp:txXfrm>
    </dsp:sp>
    <dsp:sp modelId="{06EAB25E-4CDF-4C4D-BA05-E4886D4D2F3E}">
      <dsp:nvSpPr>
        <dsp:cNvPr id="0" name=""/>
        <dsp:cNvSpPr/>
      </dsp:nvSpPr>
      <dsp:spPr>
        <a:xfrm>
          <a:off x="582645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zdravotnická dopravní služba, přeprava pacientů neodkladné péče,  </a:t>
          </a:r>
        </a:p>
      </dsp:txBody>
      <dsp:txXfrm>
        <a:off x="582645" y="1523321"/>
        <a:ext cx="2174490" cy="1304694"/>
      </dsp:txXfrm>
    </dsp:sp>
    <dsp:sp modelId="{31001601-DCCE-4A54-9F13-571616250FC0}">
      <dsp:nvSpPr>
        <dsp:cNvPr id="0" name=""/>
        <dsp:cNvSpPr/>
      </dsp:nvSpPr>
      <dsp:spPr>
        <a:xfrm>
          <a:off x="2974584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Odběrová a tkáňová zařízení</a:t>
          </a:r>
        </a:p>
      </dsp:txBody>
      <dsp:txXfrm>
        <a:off x="2974584" y="1523321"/>
        <a:ext cx="2174490" cy="1304694"/>
      </dsp:txXfrm>
    </dsp:sp>
    <dsp:sp modelId="{1584DCD7-4B4D-4486-9AAB-283BA32ED752}">
      <dsp:nvSpPr>
        <dsp:cNvPr id="0" name=""/>
        <dsp:cNvSpPr/>
      </dsp:nvSpPr>
      <dsp:spPr>
        <a:xfrm>
          <a:off x="5366524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transfuzní služby nebo krevní banky</a:t>
          </a:r>
        </a:p>
      </dsp:txBody>
      <dsp:txXfrm>
        <a:off x="5366524" y="1523321"/>
        <a:ext cx="2174490" cy="1304694"/>
      </dsp:txXfrm>
    </dsp:sp>
    <dsp:sp modelId="{D83871FE-0596-4FB2-A79C-0ACA6CB85032}">
      <dsp:nvSpPr>
        <dsp:cNvPr id="0" name=""/>
        <dsp:cNvSpPr/>
      </dsp:nvSpPr>
      <dsp:spPr>
        <a:xfrm>
          <a:off x="7758464" y="1523321"/>
          <a:ext cx="2174490" cy="1304694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specifické zdravotní služby </a:t>
          </a:r>
        </a:p>
      </dsp:txBody>
      <dsp:txXfrm>
        <a:off x="7758464" y="1523321"/>
        <a:ext cx="2174490" cy="1304694"/>
      </dsp:txXfrm>
    </dsp:sp>
    <dsp:sp modelId="{7058056E-A527-4EFD-8D3A-B157FBABB48F}">
      <dsp:nvSpPr>
        <dsp:cNvPr id="0" name=""/>
        <dsp:cNvSpPr/>
      </dsp:nvSpPr>
      <dsp:spPr>
        <a:xfrm>
          <a:off x="2974584" y="3045465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transplantace </a:t>
          </a:r>
        </a:p>
      </dsp:txBody>
      <dsp:txXfrm>
        <a:off x="2974584" y="3045465"/>
        <a:ext cx="2174490" cy="1304694"/>
      </dsp:txXfrm>
    </dsp:sp>
    <dsp:sp modelId="{7C57450B-8B9B-441D-B534-EB2599F76B1F}">
      <dsp:nvSpPr>
        <dsp:cNvPr id="0" name=""/>
        <dsp:cNvSpPr/>
      </dsp:nvSpPr>
      <dsp:spPr>
        <a:xfrm>
          <a:off x="5366524" y="3045465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umělé přerušení těhotenství</a:t>
          </a:r>
        </a:p>
      </dsp:txBody>
      <dsp:txXfrm>
        <a:off x="5366524" y="3045465"/>
        <a:ext cx="2174490" cy="13046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424114-6F69-489C-B8BF-B43C01DBD570}">
      <dsp:nvSpPr>
        <dsp:cNvPr id="0" name=""/>
        <dsp:cNvSpPr/>
      </dsp:nvSpPr>
      <dsp:spPr>
        <a:xfrm>
          <a:off x="564387" y="261437"/>
          <a:ext cx="1510523" cy="15105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B55FC1-767E-4279-802A-20904CB97026}">
      <dsp:nvSpPr>
        <dsp:cNvPr id="0" name=""/>
        <dsp:cNvSpPr/>
      </dsp:nvSpPr>
      <dsp:spPr>
        <a:xfrm>
          <a:off x="564387" y="1924959"/>
          <a:ext cx="4315781" cy="647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500" kern="1200"/>
            <a:t>soubor činností a opatření prováděných u fyzických osob za účelem</a:t>
          </a:r>
        </a:p>
      </dsp:txBody>
      <dsp:txXfrm>
        <a:off x="564387" y="1924959"/>
        <a:ext cx="4315781" cy="647367"/>
      </dsp:txXfrm>
    </dsp:sp>
    <dsp:sp modelId="{62B14D82-1941-4BED-B066-F5B8EF72D54C}">
      <dsp:nvSpPr>
        <dsp:cNvPr id="0" name=""/>
        <dsp:cNvSpPr/>
      </dsp:nvSpPr>
      <dsp:spPr>
        <a:xfrm>
          <a:off x="564387" y="2643488"/>
          <a:ext cx="4315781" cy="1176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předcházení, odhalení a odstranění nemoci, vady nebo zdravotního stavu (dále jen „nemoc“),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udržení, obnovení nebo zlepšení zdravotního a funkčního stavu,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udržení a prodloužení života a zmírnění utrpení,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pomoci při reprodukci a porodu,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posuzování zdravotního stavu,</a:t>
          </a:r>
        </a:p>
      </dsp:txBody>
      <dsp:txXfrm>
        <a:off x="564387" y="2643488"/>
        <a:ext cx="4315781" cy="1176048"/>
      </dsp:txXfrm>
    </dsp:sp>
    <dsp:sp modelId="{24BEA2D8-93E1-4289-8F7B-775455BDC89B}">
      <dsp:nvSpPr>
        <dsp:cNvPr id="0" name=""/>
        <dsp:cNvSpPr/>
      </dsp:nvSpPr>
      <dsp:spPr>
        <a:xfrm>
          <a:off x="5635430" y="261437"/>
          <a:ext cx="1510523" cy="15105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FACAF0-57B0-4231-B332-0BBF21A0F4E9}">
      <dsp:nvSpPr>
        <dsp:cNvPr id="0" name=""/>
        <dsp:cNvSpPr/>
      </dsp:nvSpPr>
      <dsp:spPr>
        <a:xfrm>
          <a:off x="5635430" y="1924959"/>
          <a:ext cx="4315781" cy="647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500" kern="1200"/>
            <a:t>preventivní, diagnostické, léčebné, léčebně rehabilitační, ošetřovatelské nebo jiné zdravotní výkony prováděné zdravotnickými pracovníky</a:t>
          </a:r>
        </a:p>
      </dsp:txBody>
      <dsp:txXfrm>
        <a:off x="5635430" y="1924959"/>
        <a:ext cx="4315781" cy="647367"/>
      </dsp:txXfrm>
    </dsp:sp>
    <dsp:sp modelId="{9DEA9B92-F719-4AB7-B70D-FB905830362A}">
      <dsp:nvSpPr>
        <dsp:cNvPr id="0" name=""/>
        <dsp:cNvSpPr/>
      </dsp:nvSpPr>
      <dsp:spPr>
        <a:xfrm>
          <a:off x="5635430" y="2643488"/>
          <a:ext cx="4315781" cy="1176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A7D41A-21D3-43C3-B3E2-42D8C4326A97}">
      <dsp:nvSpPr>
        <dsp:cNvPr id="0" name=""/>
        <dsp:cNvSpPr/>
      </dsp:nvSpPr>
      <dsp:spPr>
        <a:xfrm>
          <a:off x="3953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Zdravotní služby </a:t>
          </a:r>
          <a:r>
            <a:rPr lang="cs-CZ" sz="1900" kern="1200" dirty="0" err="1"/>
            <a:t>posyktované</a:t>
          </a:r>
          <a:r>
            <a:rPr lang="cs-CZ" sz="1900" kern="1200" dirty="0"/>
            <a:t> za zvl. podmínek</a:t>
          </a:r>
        </a:p>
      </dsp:txBody>
      <dsp:txXfrm>
        <a:off x="3953" y="709262"/>
        <a:ext cx="2377306" cy="950922"/>
      </dsp:txXfrm>
    </dsp:sp>
    <dsp:sp modelId="{826B326A-E7C5-4D2C-8EE3-73090E3FF23B}">
      <dsp:nvSpPr>
        <dsp:cNvPr id="0" name=""/>
        <dsp:cNvSpPr/>
      </dsp:nvSpPr>
      <dsp:spPr>
        <a:xfrm>
          <a:off x="3953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Asistovaná reprodukce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Sterilizace, kastrace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Odběry krve a její složek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Genetická vyšetření</a:t>
          </a:r>
        </a:p>
      </dsp:txBody>
      <dsp:txXfrm>
        <a:off x="3953" y="1660185"/>
        <a:ext cx="2377306" cy="1981889"/>
      </dsp:txXfrm>
    </dsp:sp>
    <dsp:sp modelId="{03C4D858-53E7-4DCD-B656-D65170664550}">
      <dsp:nvSpPr>
        <dsp:cNvPr id="0" name=""/>
        <dsp:cNvSpPr/>
      </dsp:nvSpPr>
      <dsp:spPr>
        <a:xfrm>
          <a:off x="2714082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Ověřování nových postupů</a:t>
          </a:r>
        </a:p>
      </dsp:txBody>
      <dsp:txXfrm>
        <a:off x="2714082" y="709262"/>
        <a:ext cx="2377306" cy="950922"/>
      </dsp:txXfrm>
    </dsp:sp>
    <dsp:sp modelId="{A03024B7-7ED3-48A0-9303-79BDAE292588}">
      <dsp:nvSpPr>
        <dsp:cNvPr id="0" name=""/>
        <dsp:cNvSpPr/>
      </dsp:nvSpPr>
      <dsp:spPr>
        <a:xfrm>
          <a:off x="2714082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Preventivní, diagnostické a léčebné péče</a:t>
          </a:r>
        </a:p>
      </dsp:txBody>
      <dsp:txXfrm>
        <a:off x="2714082" y="1660185"/>
        <a:ext cx="2377306" cy="1981889"/>
      </dsp:txXfrm>
    </dsp:sp>
    <dsp:sp modelId="{5C1273FB-E55E-4D2F-9F4F-6F1D9019F27B}">
      <dsp:nvSpPr>
        <dsp:cNvPr id="0" name=""/>
        <dsp:cNvSpPr/>
      </dsp:nvSpPr>
      <dsp:spPr>
        <a:xfrm>
          <a:off x="5426660" y="692488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Posudková péče</a:t>
          </a:r>
        </a:p>
      </dsp:txBody>
      <dsp:txXfrm>
        <a:off x="5426660" y="692488"/>
        <a:ext cx="2377306" cy="950922"/>
      </dsp:txXfrm>
    </dsp:sp>
    <dsp:sp modelId="{15DABB01-F6CA-4CCE-B87B-7BCCFC4E4F64}">
      <dsp:nvSpPr>
        <dsp:cNvPr id="0" name=""/>
        <dsp:cNvSpPr/>
      </dsp:nvSpPr>
      <dsp:spPr>
        <a:xfrm>
          <a:off x="5424211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Lékařské posudky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Pracovně-lékařské služby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Nemoci z povolání</a:t>
          </a:r>
        </a:p>
      </dsp:txBody>
      <dsp:txXfrm>
        <a:off x="5424211" y="1660185"/>
        <a:ext cx="2377306" cy="1981889"/>
      </dsp:txXfrm>
    </dsp:sp>
    <dsp:sp modelId="{90F8B05F-A5AD-48A8-85F5-EAE44BD012C5}">
      <dsp:nvSpPr>
        <dsp:cNvPr id="0" name=""/>
        <dsp:cNvSpPr/>
      </dsp:nvSpPr>
      <dsp:spPr>
        <a:xfrm>
          <a:off x="8134340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Další</a:t>
          </a:r>
        </a:p>
      </dsp:txBody>
      <dsp:txXfrm>
        <a:off x="8134340" y="709262"/>
        <a:ext cx="2377306" cy="950922"/>
      </dsp:txXfrm>
    </dsp:sp>
    <dsp:sp modelId="{A72486EB-AC73-460E-A97C-7043AF31E543}">
      <dsp:nvSpPr>
        <dsp:cNvPr id="0" name=""/>
        <dsp:cNvSpPr/>
      </dsp:nvSpPr>
      <dsp:spPr>
        <a:xfrm>
          <a:off x="8134340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Lékařské ozáření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Klinické audity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Ochranné léčení</a:t>
          </a:r>
        </a:p>
      </dsp:txBody>
      <dsp:txXfrm>
        <a:off x="8134340" y="1660185"/>
        <a:ext cx="2377306" cy="198188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021D6-6802-448F-ABE5-981B68729966}">
      <dsp:nvSpPr>
        <dsp:cNvPr id="0" name=""/>
        <dsp:cNvSpPr/>
      </dsp:nvSpPr>
      <dsp:spPr>
        <a:xfrm>
          <a:off x="0" y="97199"/>
          <a:ext cx="10753200" cy="94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Veřejné zdravotní pojištění</a:t>
          </a:r>
          <a:endParaRPr lang="cs-CZ" sz="1700" kern="1200"/>
        </a:p>
      </dsp:txBody>
      <dsp:txXfrm>
        <a:off x="46360" y="143559"/>
        <a:ext cx="10660480" cy="856959"/>
      </dsp:txXfrm>
    </dsp:sp>
    <dsp:sp modelId="{D30730D5-FB50-4910-8CC3-B0564990B958}">
      <dsp:nvSpPr>
        <dsp:cNvPr id="0" name=""/>
        <dsp:cNvSpPr/>
      </dsp:nvSpPr>
      <dsp:spPr>
        <a:xfrm>
          <a:off x="0" y="1095839"/>
          <a:ext cx="10753200" cy="94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 dirty="0"/>
            <a:t>Při poskytování ošetřovatelské péče pojištěncům umístěným v zařízeních sociálních služeb poskytujících pobytové sociální služby uzavírají ZP zvláštní smlouvy s poskytovateli sociálních služeb</a:t>
          </a:r>
          <a:endParaRPr lang="cs-CZ" sz="1700" kern="1200" dirty="0"/>
        </a:p>
      </dsp:txBody>
      <dsp:txXfrm>
        <a:off x="46360" y="1142199"/>
        <a:ext cx="10660480" cy="856959"/>
      </dsp:txXfrm>
    </dsp:sp>
    <dsp:sp modelId="{1BBB8E62-98A0-49C8-989A-0CE32D81D15C}">
      <dsp:nvSpPr>
        <dsp:cNvPr id="0" name=""/>
        <dsp:cNvSpPr/>
      </dsp:nvSpPr>
      <dsp:spPr>
        <a:xfrm>
          <a:off x="0" y="2094479"/>
          <a:ext cx="10753200" cy="94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ZP uzavře, pokud o to poskytovatel sociálních služeb požádá a současně prokáže, že ošetřovatelská péče bude poskytována zdravotnickými pracovníky poskytovatele sociálních služeb, kteří jsou způsobilí k výkonu zdravotnického povolání</a:t>
          </a:r>
          <a:endParaRPr lang="cs-CZ" sz="1700" kern="1200"/>
        </a:p>
      </dsp:txBody>
      <dsp:txXfrm>
        <a:off x="46360" y="2140839"/>
        <a:ext cx="10660480" cy="856959"/>
      </dsp:txXfrm>
    </dsp:sp>
    <dsp:sp modelId="{8791266B-8EF1-42A1-A7FB-6AEF4507DBEE}">
      <dsp:nvSpPr>
        <dsp:cNvPr id="0" name=""/>
        <dsp:cNvSpPr/>
      </dsp:nvSpPr>
      <dsp:spPr>
        <a:xfrm>
          <a:off x="0" y="3093118"/>
          <a:ext cx="10753200" cy="94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Úhrada péče se řídí vyhláškou MZ</a:t>
          </a:r>
          <a:endParaRPr lang="cs-CZ" sz="1700" kern="1200"/>
        </a:p>
      </dsp:txBody>
      <dsp:txXfrm>
        <a:off x="46360" y="3139478"/>
        <a:ext cx="10660480" cy="85695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FF1964-69A9-462C-A80C-6AA43C332F87}">
      <dsp:nvSpPr>
        <dsp:cNvPr id="0" name=""/>
        <dsp:cNvSpPr/>
      </dsp:nvSpPr>
      <dsp:spPr>
        <a:xfrm>
          <a:off x="0" y="466198"/>
          <a:ext cx="10753200" cy="1148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568" tIns="562356" rIns="83456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b="0" kern="1200"/>
            <a:t>Kompetence a specializace</a:t>
          </a:r>
          <a:endParaRPr lang="cs-CZ" sz="2700" kern="1200"/>
        </a:p>
      </dsp:txBody>
      <dsp:txXfrm>
        <a:off x="0" y="466198"/>
        <a:ext cx="10753200" cy="1148175"/>
      </dsp:txXfrm>
    </dsp:sp>
    <dsp:sp modelId="{7B79DC20-7E0D-4C0D-9310-FD9A8339FFF5}">
      <dsp:nvSpPr>
        <dsp:cNvPr id="0" name=""/>
        <dsp:cNvSpPr/>
      </dsp:nvSpPr>
      <dsp:spPr>
        <a:xfrm>
          <a:off x="537660" y="67678"/>
          <a:ext cx="752724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512" tIns="0" rIns="284512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kern="1200" dirty="0"/>
            <a:t>95/2004 Sb. – Lékař, Farmaceut, Zubní lékař</a:t>
          </a:r>
          <a:endParaRPr lang="cs-CZ" sz="2700" kern="1200" dirty="0"/>
        </a:p>
      </dsp:txBody>
      <dsp:txXfrm>
        <a:off x="576568" y="106586"/>
        <a:ext cx="7449424" cy="719224"/>
      </dsp:txXfrm>
    </dsp:sp>
    <dsp:sp modelId="{FA43C92D-14FE-45FA-B619-1B6B61596172}">
      <dsp:nvSpPr>
        <dsp:cNvPr id="0" name=""/>
        <dsp:cNvSpPr/>
      </dsp:nvSpPr>
      <dsp:spPr>
        <a:xfrm>
          <a:off x="0" y="2158693"/>
          <a:ext cx="10753200" cy="1913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568" tIns="562356" rIns="83456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b="0" kern="1200" dirty="0"/>
            <a:t>Vyhláška č. 55/2011 Sb. </a:t>
          </a:r>
          <a:br>
            <a:rPr lang="cs-CZ" sz="2700" b="0" kern="1200" dirty="0"/>
          </a:br>
          <a:r>
            <a:rPr lang="cs-CZ" sz="2700" b="0" i="1" kern="1200" dirty="0"/>
            <a:t>Vyhláška o činnostech zdravotnických pracovníků a jiných odborných pracovníků</a:t>
          </a:r>
          <a:endParaRPr lang="cs-CZ" sz="2700" kern="1200" dirty="0"/>
        </a:p>
      </dsp:txBody>
      <dsp:txXfrm>
        <a:off x="0" y="2158693"/>
        <a:ext cx="10753200" cy="1913625"/>
      </dsp:txXfrm>
    </dsp:sp>
    <dsp:sp modelId="{F3077D38-0AD3-40AB-AA57-11A760E9BB3F}">
      <dsp:nvSpPr>
        <dsp:cNvPr id="0" name=""/>
        <dsp:cNvSpPr/>
      </dsp:nvSpPr>
      <dsp:spPr>
        <a:xfrm>
          <a:off x="537660" y="1760173"/>
          <a:ext cx="752724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512" tIns="0" rIns="284512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kern="1200"/>
            <a:t>96/2004 Sb. – Seznam NLZP</a:t>
          </a:r>
          <a:endParaRPr lang="cs-CZ" sz="2700" kern="1200"/>
        </a:p>
      </dsp:txBody>
      <dsp:txXfrm>
        <a:off x="576568" y="1799081"/>
        <a:ext cx="7449424" cy="7192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000A4D-0A88-491F-BD7D-485ED015B498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A5F44B-0F4F-45AD-B12A-A673C10523DC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405B72-0403-4CE5-BC94-C48CC1D4D3A0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Odborná způsobilost a specializace</a:t>
          </a:r>
          <a:endParaRPr lang="en-US" sz="2500" kern="1200" dirty="0"/>
        </a:p>
      </dsp:txBody>
      <dsp:txXfrm>
        <a:off x="1941716" y="718"/>
        <a:ext cx="4571887" cy="1681139"/>
      </dsp:txXfrm>
    </dsp:sp>
    <dsp:sp modelId="{F417478E-7924-4B5A-81F3-10A1905FCC86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DD91A5-FDA2-4D9A-950D-7DB7D7872589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B2DC36-0B75-4A4B-9640-C057A3FBFDD4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Zdravotní způsobilost</a:t>
          </a:r>
          <a:endParaRPr lang="en-US" sz="2500" kern="1200" dirty="0"/>
        </a:p>
      </dsp:txBody>
      <dsp:txXfrm>
        <a:off x="1941716" y="2102143"/>
        <a:ext cx="4571887" cy="1681139"/>
      </dsp:txXfrm>
    </dsp:sp>
    <dsp:sp modelId="{65C8B8D7-DB8A-4393-87E7-F54069D78CAC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72F048-C3A0-46A2-BDCD-F969E28EAC72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5294C0-4E6A-414F-9101-44CD8E6A6EE1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Bezúhonnost</a:t>
          </a:r>
          <a:endParaRPr lang="en-US" sz="2500" kern="1200" dirty="0"/>
        </a:p>
      </dsp:txBody>
      <dsp:txXfrm>
        <a:off x="1941716" y="4203567"/>
        <a:ext cx="4571887" cy="1681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93E33-A769-4428-8A0A-C057C888F661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94CB9-B316-4BA0-9223-8209DE26C5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78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79A5FF-F5D3-48F7-986E-5EB0E9F3F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970873-E71A-4914-9EE9-F402FB9BF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4E8F2E-524D-4958-B305-B28C93D05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5D49F0-100A-4380-9892-7433587B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76157D-8ACD-4C4D-A61A-5CAD3B00D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61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D436D5-F49D-4830-A348-33AD48C68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3F4E20-1719-45CE-8A18-50D9EF388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1370C0-123A-4F71-801C-3C0E3060C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082C4E-43A4-472F-B23A-02DB34870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4C201F-64E5-4067-A304-253AFC837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44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9590954-2746-4D4C-A682-60A1505D8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2B6B44-E64D-4BBE-ABC8-A71568EABE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D792F9-52AA-4261-9467-055A6D684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1990D6-9397-4C89-8C25-C2BB16F5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B0212C-3721-4DEA-9D21-2A0EB663A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716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794746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2112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7557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78459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4459DC-7C92-4A47-9D62-72E65D8E8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928D9-15E7-4479-8DBF-A66AD46EC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56421C-9187-4AEB-8B23-C75C24DCA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4150F5-979A-4917-B543-9769F4679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84E740-9B23-4489-9A79-CD865E23C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748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719C3-88BC-45A7-BEB9-20B80CBE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0B5102-7E7E-4888-A767-F99F9DE8D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AB4542-6ACB-4B7B-A85A-B4A9198F9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5D5E97-0B7A-4F71-8CB7-59AB241A5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6ECFBA-B750-4E84-BC36-8F03E9C6E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17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D309F9-24B9-4450-9331-0845F59C8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E724D6-AA36-4DA0-948F-DABFF4DB89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9E9E4F-FD22-49EC-94C8-31034625AE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929A30-6C02-495B-9549-322BD301E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39F7DD-F291-4536-B742-BB0A60089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F61773-4F85-4C97-B930-B21533F40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53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BFA0AC-AB0C-4325-AB6D-BDBECC630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26A955-669D-4929-9AE3-42DD54282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37EBA1E-28A9-4DA6-AF9B-96E6FB91F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C9A9593-0EFB-4458-BB09-7A9AC1BFF5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B2BA9FE-58B9-40D9-A772-3BB4D4E5D0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FAF47C7-DB87-4771-9A32-90F89996F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649A04-0D3E-40AF-936A-FC27402FE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F8999E-3A4A-4886-BE7D-BA059C6B3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9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D8AF1-E3F4-46DC-A305-693955B10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010F362-B952-4F24-A019-5373F6ECF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D62213-B4D0-4187-AD3F-4B87883FC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67082E-2092-4430-85DE-B91A7FC06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17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32D728D-A1CD-4B7E-BDF3-9E9EE3295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53369C7-F533-4E76-845A-B830A19DE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9BF0169-8D4F-4D48-B91C-CCFEDA9A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80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35AC37-46E8-480D-89D0-9E4FB7D25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4962F-4789-4C15-9D03-65BFC3FD8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40B107-7F53-43C2-9B85-451E37E905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E37047-9A38-47B6-A745-79718E0A8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B4CB7F-6B2A-4B97-ABE8-3224B670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CD195F-D1E8-449E-9549-465A14CBE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00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CFD60-1CC1-4AEE-A374-77B46E562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F444686-9A01-4F98-BBC0-5D4D5BD9E2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EED5358-5A6E-47D8-9667-C975D0545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2CFF00-49DF-44F2-99BF-8F7AE6DB1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BC1E7F-536F-425C-AC48-2A3E11F9B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1022C7-181D-4665-930F-138BCABA4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73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86F628F-B47E-4914-ABF1-1530C2A65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70DEB1-96A2-4B0D-BA91-C0B76C3CE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300FB9-A3E3-450F-AC57-80BF05E07B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DBFE2-5AE8-4FA4-AF9D-8F7F0E5E71A5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E435F9-5753-436E-9577-665EB3658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088F3B-6199-4484-9D65-72D5C1080E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3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5.xml"/><Relationship Id="rId7" Type="http://schemas.microsoft.com/office/2007/relationships/diagramDrawing" Target="../diagrams/drawing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diagramColors" Target="../diagrams/colors25.xml"/><Relationship Id="rId5" Type="http://schemas.openxmlformats.org/officeDocument/2006/relationships/diagramQuickStyle" Target="../diagrams/quickStyle25.xml"/><Relationship Id="rId4" Type="http://schemas.openxmlformats.org/officeDocument/2006/relationships/diagramLayout" Target="../diagrams/layout25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6.xml"/><Relationship Id="rId7" Type="http://schemas.microsoft.com/office/2007/relationships/diagramDrawing" Target="../diagrams/drawing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Colors" Target="../diagrams/colors26.xml"/><Relationship Id="rId5" Type="http://schemas.openxmlformats.org/officeDocument/2006/relationships/diagramQuickStyle" Target="../diagrams/quickStyle26.xml"/><Relationship Id="rId4" Type="http://schemas.openxmlformats.org/officeDocument/2006/relationships/diagramLayout" Target="../diagrams/layout2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7.xml"/><Relationship Id="rId7" Type="http://schemas.microsoft.com/office/2007/relationships/diagramDrawing" Target="../diagrams/drawing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diagramColors" Target="../diagrams/colors27.xml"/><Relationship Id="rId5" Type="http://schemas.openxmlformats.org/officeDocument/2006/relationships/diagramQuickStyle" Target="../diagrams/quickStyle27.xml"/><Relationship Id="rId4" Type="http://schemas.openxmlformats.org/officeDocument/2006/relationships/diagramLayout" Target="../diagrams/layout2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8.xml"/><Relationship Id="rId7" Type="http://schemas.microsoft.com/office/2007/relationships/diagramDrawing" Target="../diagrams/drawing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diagramColors" Target="../diagrams/colors28.xml"/><Relationship Id="rId5" Type="http://schemas.openxmlformats.org/officeDocument/2006/relationships/diagramQuickStyle" Target="../diagrams/quickStyle28.xml"/><Relationship Id="rId4" Type="http://schemas.openxmlformats.org/officeDocument/2006/relationships/diagramLayout" Target="../diagrams/layout28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PRÁVO VE ZDRAVOTNICTVÍ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 v předmětu – </a:t>
            </a:r>
            <a:r>
              <a:rPr lang="pt-BR" dirty="0"/>
              <a:t>Zdravotnické právo a profesní legislativa   </a:t>
            </a:r>
          </a:p>
        </p:txBody>
      </p:sp>
    </p:spTree>
    <p:extLst>
      <p:ext uri="{BB962C8B-B14F-4D97-AF65-F5344CB8AC3E}">
        <p14:creationId xmlns:p14="http://schemas.microsoft.com/office/powerpoint/2010/main" val="748687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Úmluva o lidských právech a biomedicíně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součást českého práva od 1. 10. 2001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chránit důstojnost a svébytnost všech lidských bytostí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každému bez diskriminace zaručit úctu k integritě jeho bytosti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ostatní práva a základní svobody při aplikaci biologie a medicíny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10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4495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Zákon č. 48/1997 Sb., o veřejném zdravotním pojištění</a:t>
            </a:r>
            <a:b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endParaRPr lang="en-US" sz="4400" kern="120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zásady veřejného zdravotního pojištění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rozsah a podmínky poskytování zdravotní péče 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a povinnosti zdravotních pojišťoven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a povinnosti pojištěnce – pacienta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11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6241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Zákon č. 372/2011 Sb., o zdravotních službách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 služby a podmínky jejich poskytování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výkon státní správy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druhy a formy zdravotní péče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a povinnosti pacientů, osob pacientům blízkých, poskytovatelů zdravotních služeb, zdravotnických a jiných odborných pracovníků, dalších osob v souvislosti s poskytováním zdravotních služeb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podmínky hodnocení kvality a bezpečí zdravotních služeb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další činnosti související s poskytováním zdravotních služeb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zapracovává příslušné předpisy Evropské unie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12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7765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Zákon</a:t>
            </a:r>
            <a:r>
              <a:rPr lang="en-US" sz="4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č. 89/2012 Sb., </a:t>
            </a:r>
            <a:r>
              <a:rPr lang="en-US" sz="44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občanský</a:t>
            </a:r>
            <a:r>
              <a:rPr lang="en-US" sz="4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zákoník</a:t>
            </a:r>
            <a:endParaRPr lang="en-US" sz="44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služby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postavení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pacienta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blízkých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zastoupení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ochrana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osobnosti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člověka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nakládání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částmi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lidského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těla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pitvy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smlouva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péči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zdraví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náhrada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majetkové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nemajetkové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újmy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další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 dirty="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13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3744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dirty="0" err="1">
                <a:solidFill>
                  <a:schemeClr val="accent1"/>
                </a:solidFill>
              </a:rPr>
              <a:t>Zákon</a:t>
            </a:r>
            <a:r>
              <a:rPr lang="en-US" dirty="0">
                <a:solidFill>
                  <a:schemeClr val="accent1"/>
                </a:solidFill>
              </a:rPr>
              <a:t> č. 374/2011 Sb.</a:t>
            </a:r>
            <a:r>
              <a:rPr lang="cs-CZ" dirty="0">
                <a:solidFill>
                  <a:schemeClr val="accent1"/>
                </a:solidFill>
              </a:rPr>
              <a:t>, o zdravotnické záchranné službě</a:t>
            </a:r>
            <a:endParaRPr lang="en-US" sz="44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zřízení ZZS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o</a:t>
            </a:r>
            <a:r>
              <a:rPr lang="cs-CZ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rganizace ZZS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</a:t>
            </a:r>
            <a:r>
              <a:rPr lang="cs-CZ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ýjezdové skupiny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LZS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Zajišťování k</a:t>
            </a:r>
            <a:r>
              <a:rPr lang="cs-CZ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rizové připravenosti 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3400" lvl="0" indent="0">
              <a:lnSpc>
                <a:spcPct val="90000"/>
              </a:lnSpc>
              <a:buNone/>
            </a:pP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 dirty="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14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9782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15992161-6D1A-4384-A5F1-BEEB96A17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péče a zdravotní služby</a:t>
            </a:r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E4F4F8D6-519A-49DC-9D56-A39DC5DF52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9D407F-BF1F-4109-9A6D-8ADCFB390E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B22FF-7749-49F4-A9F7-F9A1DA221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2059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dirty="0"/>
              <a:t>Zdravotní služba je </a:t>
            </a:r>
            <a:r>
              <a:rPr lang="cs-CZ" dirty="0">
                <a:solidFill>
                  <a:schemeClr val="accent2"/>
                </a:solidFill>
              </a:rPr>
              <a:t>zdravotní péče </a:t>
            </a:r>
            <a:r>
              <a:rPr lang="cs-CZ" dirty="0"/>
              <a:t>a nebo..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141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913144-F141-4C66-93C5-79BAACFB92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F105F8-C29F-4C3A-B4AD-70C3C3E0A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7AB9A3-C1A2-4A67-8EB6-1267A72D37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9F550A-0EA7-496E-84D8-8E7658156D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EAB25E-4CDF-4C4D-BA05-E4886D4D2F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001601-DCCE-4A54-9F13-571616250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84DCD7-4B4D-4486-9AAB-283BA32ED7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3871FE-0596-4FB2-A79C-0ACA6CB85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58056E-A527-4EFD-8D3A-B157FBABB4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57450B-8B9B-441D-B534-EB2599F76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/>
          </a:bodyPr>
          <a:lstStyle/>
          <a:p>
            <a:r>
              <a:rPr lang="cs-CZ" sz="4400"/>
              <a:t>Zdravotní péče je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8059693"/>
              </p:ext>
            </p:extLst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9884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zdravotní služby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108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A7D41A-21D3-43C3-B3E2-42D8C4326A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6B326A-E7C5-4D2C-8EE3-73090E3FF2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C4D858-53E7-4DCD-B656-D651706645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3024B7-7ED3-48A0-9303-79BDAE292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1273FB-E55E-4D2F-9F4F-6F1D9019F2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DABB01-F6CA-4CCE-B87B-7BCCFC4E4F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F8B05F-A5AD-48A8-85F5-EAE44BD012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2486EB-AC73-460E-A97C-7043AF31E5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Zákon č. 582/1991 Sb., o organizaci a provádění sociálního zabezpečení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Zákon o zdravotních službách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pomoc a sociální služby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8401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Význam práva ve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914621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Ošetřovatelská zdravotní péče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93613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84B8BBFA-622C-4246-A789-9E4814692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poskytování zdravotních služeb</a:t>
            </a:r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B24B82DD-41D9-49C0-A6D6-00A613F2AE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80F476-BCFC-4D74-BEBD-5583C34B1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611897-9245-479E-8CCE-03ED6B92A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52837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4CC4E95F-56EF-4224-810C-827AA1F36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Kdo poskytuje zdravotní služby?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DAEC3A04-B78D-431E-AA6B-C7DF6F396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2000" indent="0">
              <a:buNone/>
            </a:pPr>
            <a:r>
              <a:rPr lang="cs-CZ" dirty="0"/>
              <a:t>Zdravotnický pracovník</a:t>
            </a:r>
          </a:p>
          <a:p>
            <a:pPr lvl="1"/>
            <a:r>
              <a:rPr lang="cs-CZ" dirty="0"/>
              <a:t>Odborná/specializovaná způsobilost</a:t>
            </a:r>
          </a:p>
          <a:p>
            <a:pPr lvl="1"/>
            <a:r>
              <a:rPr lang="cs-CZ" dirty="0"/>
              <a:t>Zdravotní stav</a:t>
            </a:r>
          </a:p>
          <a:p>
            <a:pPr lvl="1"/>
            <a:r>
              <a:rPr lang="cs-CZ" dirty="0"/>
              <a:t>Bezúhonnost</a:t>
            </a:r>
          </a:p>
          <a:p>
            <a:pPr lvl="1"/>
            <a:endParaRPr lang="cs-CZ" dirty="0"/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B24C1F57-35D9-4842-AEEF-0A82A0D4B234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>
            <a:normAutofit/>
          </a:bodyPr>
          <a:lstStyle/>
          <a:p>
            <a:pPr marL="72000" indent="0">
              <a:buNone/>
            </a:pPr>
            <a:r>
              <a:rPr lang="cs-CZ" dirty="0"/>
              <a:t>Poskytovatel</a:t>
            </a:r>
          </a:p>
          <a:p>
            <a:pPr lvl="1"/>
            <a:r>
              <a:rPr lang="cs-CZ" dirty="0"/>
              <a:t>Personál</a:t>
            </a:r>
          </a:p>
          <a:p>
            <a:pPr lvl="1"/>
            <a:r>
              <a:rPr lang="cs-CZ" dirty="0"/>
              <a:t>Prostory</a:t>
            </a:r>
          </a:p>
          <a:p>
            <a:pPr lvl="1"/>
            <a:r>
              <a:rPr lang="cs-CZ" dirty="0"/>
              <a:t>Technické a věcné vybavení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Oprávnění od Kraje</a:t>
            </a:r>
          </a:p>
          <a:p>
            <a:pPr lvl="1"/>
            <a:r>
              <a:rPr lang="cs-CZ" dirty="0"/>
              <a:t>… a smlouva s pojišťovnou (?)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86320A-8403-410A-BAAA-9BBDAA58CA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D45622-A4DC-43EB-A578-686CF85F6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539239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877D1442-52FB-42A2-8B07-AAD6498BD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Zdravotnický pracovník</a:t>
            </a: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642DC4CA-FFBB-4A9F-8125-8D35CA49DD4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4C69B70E-BFD9-44D3-9C02-30A4AE88B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sz="1200" kern="1200" smtClean="0">
                <a:solidFill>
                  <a:srgbClr val="0000DC"/>
                </a:solidFill>
                <a:effectLst/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1B3E0AF6-6DFA-4AE0-9A0B-E83DECC3DD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75586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8C90802-122D-4CEC-B802-87C2B83B0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400">
                <a:solidFill>
                  <a:srgbClr val="FFFFFF"/>
                </a:solidFill>
              </a:rPr>
              <a:t>Způsobilost k výkonu povolání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3D456F3-9960-48AF-856B-39CDEB3B81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70147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23631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9FF301-A526-414B-9219-3CF6793E1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Zdravotní způsobilost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57AEE7D-70DB-4563-981E-2092CCDD55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868437"/>
              </p:ext>
            </p:extLst>
          </p:nvPr>
        </p:nvGraphicFramePr>
        <p:xfrm>
          <a:off x="1024129" y="1587843"/>
          <a:ext cx="9621218" cy="4721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57589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472992-975B-4D86-96DC-C510D8DDB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Odborná a Specializovaná způsobilost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1E0B23F-B343-425D-AF05-B52C6C78A8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599259"/>
              </p:ext>
            </p:extLst>
          </p:nvPr>
        </p:nvGraphicFramePr>
        <p:xfrm>
          <a:off x="1126671" y="2286000"/>
          <a:ext cx="97155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44267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AC2E26-9AFB-409F-ABCA-77FDC1917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Legislativa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05D69-5BD4-465A-9A35-936E3F8F5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Zákon č. 96/2004 Sb. </a:t>
            </a:r>
            <a:r>
              <a:rPr lang="cs-CZ" i="1" dirty="0"/>
              <a:t>o podmínkách získávání a uznávání způsobilosti k výkonu nelékařských zdravotnických povolání a k výkonu činnosti souvisejících s poskytováním zdravotní péče a o změně některých souvisejících zákonů (zákon o nelékařských zdravotnických povoláních)</a:t>
            </a:r>
            <a:endParaRPr lang="cs-CZ" b="1" dirty="0"/>
          </a:p>
          <a:p>
            <a:r>
              <a:rPr lang="cs-CZ" b="1" dirty="0"/>
              <a:t>Vyhlášky: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55/2011 Sb.	</a:t>
            </a:r>
            <a:r>
              <a:rPr lang="cs-CZ" i="1" dirty="0"/>
              <a:t>o činnostech zdravotnických pracovníků a jiných odborných 			pracovníků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2491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zdravotnických záchranářů a porodních asistentek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000000"/>
                </a:solidFill>
              </a:rPr>
              <a:t>Vyhláška 55/2011 Sb.</a:t>
            </a:r>
          </a:p>
          <a:p>
            <a:r>
              <a:rPr lang="cs-CZ" dirty="0">
                <a:solidFill>
                  <a:srgbClr val="000000"/>
                </a:solidFill>
              </a:rPr>
              <a:t>ošetřovatelská péče: základní, specializovaná, vysoce specializovaná</a:t>
            </a:r>
          </a:p>
          <a:p>
            <a:r>
              <a:rPr lang="cs-CZ" dirty="0">
                <a:solidFill>
                  <a:srgbClr val="000000"/>
                </a:solidFill>
              </a:rPr>
              <a:t>Různé úrovně možností poskytované péče: pod odborným dohledem, pod přímým vedením, bez odborného dohledu a indikace, bez odborného dohledu s indikací</a:t>
            </a:r>
          </a:p>
          <a:p>
            <a:r>
              <a:rPr lang="cs-CZ" dirty="0">
                <a:solidFill>
                  <a:srgbClr val="000000"/>
                </a:solidFill>
              </a:rPr>
              <a:t>okruh činností: PA §5, § 68-72</a:t>
            </a:r>
          </a:p>
          <a:p>
            <a:r>
              <a:rPr lang="cs-CZ" dirty="0">
                <a:solidFill>
                  <a:srgbClr val="000000"/>
                </a:solidFill>
              </a:rPr>
              <a:t>okruh činností: ZZ § 17, § 108, 109</a:t>
            </a:r>
          </a:p>
          <a:p>
            <a:r>
              <a:rPr lang="cs-CZ" u="sng" dirty="0">
                <a:solidFill>
                  <a:srgbClr val="000000"/>
                </a:solidFill>
              </a:rPr>
              <a:t>§ 18 odst. 5 z. 96/2014 Sb. - ZZ výkon </a:t>
            </a:r>
            <a:r>
              <a:rPr lang="cs-CZ" u="sng" dirty="0"/>
              <a:t>bez odborného dohledu až po </a:t>
            </a:r>
          </a:p>
          <a:p>
            <a:pPr marL="0" indent="0">
              <a:buNone/>
            </a:pPr>
            <a:r>
              <a:rPr lang="cs-CZ" u="sng" dirty="0"/>
              <a:t>1 roce výkonu povolání při poskytování akutní lůžkové péče intenzivní,   včetně péče na urgentním příjmu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4414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5543" y="2340882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Zdravotnický záchranář</a:t>
            </a:r>
          </a:p>
        </p:txBody>
      </p:sp>
    </p:spTree>
    <p:extLst>
      <p:ext uri="{BB962C8B-B14F-4D97-AF65-F5344CB8AC3E}">
        <p14:creationId xmlns:p14="http://schemas.microsoft.com/office/powerpoint/2010/main" val="2517319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3F56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B398A1-1EFC-4ECC-BB90-E5DEE4173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cs-CZ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 čemu jsou pravidla?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VÃ½sledek obrÃ¡zku pro road signs">
            <a:extLst>
              <a:ext uri="{FF2B5EF4-FFF2-40B4-BE49-F238E27FC236}">
                <a16:creationId xmlns:a16="http://schemas.microsoft.com/office/drawing/2014/main" id="{79606F96-75A5-4BD3-9C19-0B387C2189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89657" y="961812"/>
            <a:ext cx="6686084" cy="493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78396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8B9F58-640B-44A9-9265-0AEA2AD93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Bez odborného dohledu a bez indikace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B8E3E83-4BCF-4FCE-A6F5-0A41E04C18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051312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537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8B9F58-640B-44A9-9265-0AEA2AD93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Bez odborného dohledu a bez indikace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B8E3E83-4BCF-4FCE-A6F5-0A41E04C18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078448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04387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8B9F58-640B-44A9-9265-0AEA2AD93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Bez odborného dohledu a bez indikace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B8E3E83-4BCF-4FCE-A6F5-0A41E04C18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406539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27983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9842" y="2585811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Porodní asistentka</a:t>
            </a:r>
          </a:p>
        </p:txBody>
      </p:sp>
    </p:spTree>
    <p:extLst>
      <p:ext uri="{BB962C8B-B14F-4D97-AF65-F5344CB8AC3E}">
        <p14:creationId xmlns:p14="http://schemas.microsoft.com/office/powerpoint/2010/main" val="27158561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8B9F58-640B-44A9-9265-0AEA2AD93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Bez odborného dohledu a s indikací lékaře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B8E3E83-4BCF-4FCE-A6F5-0A41E04C18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30772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72399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8B9F58-640B-44A9-9265-0AEA2AD93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Bez odborného dohledu a bez indikace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B8E3E83-4BCF-4FCE-A6F5-0A41E04C18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944517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52463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8B9F58-640B-44A9-9265-0AEA2AD93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Bez odborného dohledu a bez indikace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B8E3E83-4BCF-4FCE-A6F5-0A41E04C18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73751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2573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8B9F58-640B-44A9-9265-0AEA2AD93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 přímým vedením lékaře se specializovanou způsobilostí v oboru gynekologie a porodnictví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B8E3E83-4BCF-4FCE-A6F5-0A41E04C18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008638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80807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>
            <a:extLst>
              <a:ext uri="{FF2B5EF4-FFF2-40B4-BE49-F238E27FC236}">
                <a16:creationId xmlns:a16="http://schemas.microsoft.com/office/drawing/2014/main" id="{48570551-9C7B-4347-BE53-204C012FE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Poskytovatel …</a:t>
            </a:r>
          </a:p>
        </p:txBody>
      </p:sp>
      <p:sp>
        <p:nvSpPr>
          <p:cNvPr id="11" name="Podnadpis 10">
            <a:extLst>
              <a:ext uri="{FF2B5EF4-FFF2-40B4-BE49-F238E27FC236}">
                <a16:creationId xmlns:a16="http://schemas.microsoft.com/office/drawing/2014/main" id="{40ABE310-75E6-49D8-8CBB-891CB564E5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7F0E7D6-9C73-4954-846F-A5D281E9A2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421DF7-F966-4517-93CE-C68A775B7E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7746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57D1391-0CA1-4C91-A242-DC4636130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dirty="0"/>
              <a:t>uvedené v oprávnění k poskytování ZS</a:t>
            </a:r>
          </a:p>
          <a:p>
            <a:pPr lvl="0" algn="just"/>
            <a:r>
              <a:rPr lang="cs-CZ" dirty="0"/>
              <a:t>prostřednictvím osob způsobilých k výkonu zdravotnického povolání (obor, druh, forma) </a:t>
            </a:r>
          </a:p>
          <a:p>
            <a:pPr lvl="0" algn="just"/>
            <a:r>
              <a:rPr lang="cs-CZ" dirty="0"/>
              <a:t>technické a věcné vybavení (obor, druh, forma) </a:t>
            </a:r>
          </a:p>
          <a:p>
            <a:pPr lvl="0" algn="just"/>
            <a:r>
              <a:rPr lang="cs-CZ" dirty="0"/>
              <a:t>v místech uvedených v oprávnění k poskytování zdravotních služeb 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141B38-53F7-4DEB-8FAB-069E0D42D0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F3D2A3-3624-43EC-81A6-8205F0C4C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Poskytovatel může poskytovat ZS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B78856-CCDA-4E19-974A-056C4637F8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7C0476-2300-4058-8387-387ADF70F9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38882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14D977D9-8478-4397-A439-C8303823D06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3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2322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2796C37-7A4D-4901-9418-A06D1AF0F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2400" dirty="0"/>
              <a:t>odborná první pomoc</a:t>
            </a:r>
          </a:p>
          <a:p>
            <a:r>
              <a:rPr lang="cs-CZ" sz="2400" dirty="0"/>
              <a:t>v zařízeních sociálních služeb</a:t>
            </a:r>
            <a:r>
              <a:rPr lang="cs-CZ" sz="2400" i="1" dirty="0"/>
              <a:t> </a:t>
            </a:r>
            <a:r>
              <a:rPr lang="cs-CZ" sz="1800" i="1" dirty="0"/>
              <a:t>(zák. 108/2006 Sb., o sociálních službách)</a:t>
            </a:r>
            <a:endParaRPr lang="cs-CZ" sz="2400" dirty="0"/>
          </a:p>
          <a:p>
            <a:r>
              <a:rPr lang="cs-CZ" sz="2400" dirty="0"/>
              <a:t>převoz osoby ze/do zahraničí do/ze ČR </a:t>
            </a:r>
          </a:p>
          <a:p>
            <a:pPr lvl="0"/>
            <a:r>
              <a:rPr lang="cs-CZ" sz="2400" dirty="0"/>
              <a:t>oprávněná osoba jiného státu</a:t>
            </a:r>
          </a:p>
          <a:p>
            <a:pPr lvl="0"/>
            <a:r>
              <a:rPr lang="cs-CZ" sz="2400" dirty="0"/>
              <a:t>dle přepisů jiného státu</a:t>
            </a:r>
          </a:p>
          <a:p>
            <a:pPr lvl="0"/>
            <a:r>
              <a:rPr lang="cs-CZ" sz="2400" dirty="0"/>
              <a:t>dočasná činnost na území ČR</a:t>
            </a:r>
          </a:p>
          <a:p>
            <a:r>
              <a:rPr lang="cs-CZ" sz="2400" dirty="0"/>
              <a:t>osoby usazené, se sídlem ve státě EU, EHP, Švýcarské konfederaci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151ED24-81F1-4A1B-86C2-BC3F3AB619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AD84C6-0CC5-4C98-A881-4F944E8B4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Poskytování zdravotních služeb bez oprávnění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FE9477-D4DA-4B7A-AA5D-C9A889CD5D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1F2AD5-186E-4BF9-8F81-27BDCAB3EF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013969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BC7F4E7-5C8F-475D-B682-426647781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preventivní péče zaměřené na předcházení onemocnění a jeho včasné rozpoznání</a:t>
            </a:r>
          </a:p>
          <a:p>
            <a:pPr lvl="1"/>
            <a:r>
              <a:rPr lang="cs-CZ" i="1" dirty="0"/>
              <a:t>povolení udělené krajským úřadem max. 1 rok </a:t>
            </a:r>
            <a:endParaRPr lang="cs-CZ" dirty="0"/>
          </a:p>
          <a:p>
            <a:pPr lvl="1"/>
            <a:r>
              <a:rPr lang="cs-CZ" i="1" dirty="0"/>
              <a:t>poskytnutí není podmíněno technickým a věcným vybavením</a:t>
            </a:r>
            <a:endParaRPr lang="cs-CZ" dirty="0"/>
          </a:p>
          <a:p>
            <a:pPr lvl="1"/>
            <a:r>
              <a:rPr lang="cs-CZ" i="1" dirty="0"/>
              <a:t>souhlasné závazná stanoviska KHS </a:t>
            </a:r>
            <a:endParaRPr lang="cs-CZ" dirty="0"/>
          </a:p>
          <a:p>
            <a:pPr lvl="1"/>
            <a:r>
              <a:rPr lang="cs-CZ" i="1" dirty="0"/>
              <a:t>není povinnost vést zdrav. dokumentaci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96C440-5646-40B9-85CA-D6D7E19DD2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BB8B6A-4126-419A-916A-443AD4B17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Poskytování preventivní péče mimo ZZ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295961-987F-4985-B6A4-BA22284412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C81AB5-76E1-4F69-AD76-91BF72B210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788358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21C94A7-0F3C-45CF-AE9F-F565D3A49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Příslušný krajský úřad</a:t>
            </a:r>
          </a:p>
          <a:p>
            <a:pPr lvl="0"/>
            <a:r>
              <a:rPr lang="cs-CZ" dirty="0"/>
              <a:t>Ministerstvo obrany</a:t>
            </a:r>
          </a:p>
          <a:p>
            <a:pPr lvl="0"/>
            <a:r>
              <a:rPr lang="cs-CZ" dirty="0"/>
              <a:t>Ministerstvo spravedlnosti </a:t>
            </a:r>
          </a:p>
          <a:p>
            <a:pPr lvl="0"/>
            <a:r>
              <a:rPr lang="cs-CZ" dirty="0"/>
              <a:t>Ministerstvo vnitra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4AD18C-27D0-470A-9CA9-0EAAB90D8C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FAADD5-CB92-4522-9AF7-7D8327095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Oprávnění k poskytování zdravotních služeb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B454A2-E144-4453-9CDA-4D2D0424BB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2FF631-33B9-481D-BC25-2498439E0E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343291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5025E7-7D11-43D4-AF74-4C16FAAA3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práva pacienta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546AD5-B667-44E5-B142-25F5B04B4F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4913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Pacient má práva: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16503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/>
              <a:t>Práva pacienta (§28 ZZS)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91709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ZZS)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43510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</a:t>
            </a:r>
            <a:r>
              <a:rPr lang="cs-CZ" dirty="0" err="1"/>
              <a:t>ZoZS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540283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</a:t>
            </a:r>
            <a:r>
              <a:rPr lang="cs-CZ" dirty="0" err="1"/>
              <a:t>ZoZS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81832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Povinnosti pacienta(!)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 a) dodržovat navržený individuální léčebný postup, pokud s poskytováním zdravotních služeb vyslovil souhlas,  </a:t>
            </a:r>
          </a:p>
          <a:p>
            <a:pPr marL="0" indent="0">
              <a:buNone/>
            </a:pPr>
            <a:r>
              <a:rPr lang="cs-CZ" dirty="0"/>
              <a:t>b) řídit se vnitřním řádem, </a:t>
            </a:r>
          </a:p>
          <a:p>
            <a:pPr marL="0" indent="0">
              <a:buNone/>
            </a:pPr>
            <a:r>
              <a:rPr lang="cs-CZ" dirty="0"/>
              <a:t>c) uhradit poskytovateli cenu poskytnutých zdravotních služeb, které mu byly poskytnuty s jeho souhlasem, </a:t>
            </a:r>
          </a:p>
          <a:p>
            <a:pPr marL="0" indent="0" algn="just">
              <a:buNone/>
            </a:pPr>
            <a:r>
              <a:rPr lang="cs-CZ" dirty="0"/>
              <a:t> d) pravdivě informovat ošetřujícího zdravotnického pracovníka o dosavadním vývoji zdravotního stavu, včetně informací o infekčních nemocech, </a:t>
            </a:r>
          </a:p>
          <a:p>
            <a:pPr marL="0" indent="0">
              <a:buNone/>
            </a:pPr>
            <a:r>
              <a:rPr lang="cs-CZ" dirty="0"/>
              <a:t>e) nepožívat během hospitalizace alkohol nebo jiné návykové látky a podrobit se na základě rozhodnutí ošetřujícího lékaře v odůvodněných případech vyšetřením za účelem prokázání, zda je nebo není pod vlivem alkoholu nebo jiných návykových látek.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2533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3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8336EB-2E6B-4C94-8CA2-8B56E6DA7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FFFFFF"/>
                </a:solidFill>
              </a:rPr>
              <a:t>Společenská role?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24A6264-D114-4944-BD67-C5FE9D9433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725907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38729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DE64FCE7-9033-4303-A2D5-9138DD1F6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Autonomie pacienta </a:t>
            </a:r>
            <a:br>
              <a:rPr lang="cs-CZ" dirty="0"/>
            </a:br>
            <a:r>
              <a:rPr lang="cs-CZ" dirty="0"/>
              <a:t>(informovaný souhlas, odmítnutí péče)</a:t>
            </a:r>
            <a:br>
              <a:rPr lang="cs-CZ" dirty="0"/>
            </a:br>
            <a:endParaRPr lang="cs-CZ" dirty="0"/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36980129-74E6-4867-BC6E-57CAA62954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669AE5-F5D8-4BB3-B0DD-B455626E5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9F4FE2-FD83-4D63-9366-AB205490B2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1807635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Svobodný souhlas</a:t>
            </a:r>
          </a:p>
          <a:p>
            <a:endParaRPr lang="cs-CZ" dirty="0"/>
          </a:p>
          <a:p>
            <a:r>
              <a:rPr lang="cs-CZ" dirty="0"/>
              <a:t>Informovaný souhlas</a:t>
            </a:r>
          </a:p>
          <a:p>
            <a:endParaRPr lang="cs-CZ" dirty="0"/>
          </a:p>
          <a:p>
            <a:r>
              <a:rPr lang="cs-CZ" dirty="0"/>
              <a:t>Forma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Souhlas s poskytováním zdravotních služeb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065293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Forma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720000" y="710759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/>
              <a:t>Informace o zdravotním stavu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Rozsah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/>
              <a:t>Srozumitelným způsobem</a:t>
            </a:r>
          </a:p>
          <a:p>
            <a:r>
              <a:rPr lang="cs-CZ" sz="2400" dirty="0"/>
              <a:t>V dostatečném rozsahu</a:t>
            </a:r>
          </a:p>
          <a:p>
            <a:r>
              <a:rPr lang="cs-CZ" sz="2400" dirty="0"/>
              <a:t>O navrženém individuálním léčebném postupu</a:t>
            </a:r>
          </a:p>
          <a:p>
            <a:r>
              <a:rPr lang="cs-CZ" sz="2400" dirty="0"/>
              <a:t>Změnách v individuálním léčebném postupu</a:t>
            </a:r>
          </a:p>
          <a:p>
            <a:r>
              <a:rPr lang="cs-CZ" sz="2400" dirty="0"/>
              <a:t>Klást doplňující otázky, srozumitelné odpovědi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28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sz="2000" dirty="0"/>
              <a:t>Příčina a původu nemoci, stadium, předpoklad vývoje</a:t>
            </a:r>
          </a:p>
          <a:p>
            <a:pPr algn="just"/>
            <a:r>
              <a:rPr lang="cs-CZ" sz="2000" dirty="0"/>
              <a:t>Účel, povaha, předpokládaný přínos, možné důsledky, rizika navrhovaných ZS a jednotlivých výkonů</a:t>
            </a:r>
          </a:p>
          <a:p>
            <a:pPr algn="just"/>
            <a:r>
              <a:rPr lang="cs-CZ" sz="2000" dirty="0"/>
              <a:t>Jiné možnosti ZS, jejich vhodnost, přínos, rizika </a:t>
            </a:r>
          </a:p>
          <a:p>
            <a:pPr algn="just"/>
            <a:r>
              <a:rPr lang="cs-CZ" sz="2000" dirty="0"/>
              <a:t>Další potřebná léčba </a:t>
            </a:r>
          </a:p>
          <a:p>
            <a:pPr algn="just"/>
            <a:r>
              <a:rPr lang="cs-CZ" sz="2000" dirty="0"/>
              <a:t>Omezení, doporučení ve způsobu života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467587" y="6109255"/>
            <a:ext cx="252413" cy="252412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52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6725444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sz="2400" dirty="0"/>
              <a:t>pacientovi, kterému byla podána informace / podání informace se vzdal a odmítá vyslovit souhlas</a:t>
            </a:r>
          </a:p>
          <a:p>
            <a:pPr lvl="0" algn="just"/>
            <a:r>
              <a:rPr lang="cs-CZ" sz="2400" dirty="0"/>
              <a:t>je opakovaně podána informace o jeho zdravotním stavu v rozsahu a způsobem, ze kterého je zřejmé, že neposkytnutí zdravotních služeb může vážně poškodit jeho zdraví nebo ohrozit život</a:t>
            </a:r>
          </a:p>
          <a:p>
            <a:pPr algn="just"/>
            <a:r>
              <a:rPr lang="cs-CZ" sz="2400" dirty="0"/>
              <a:t>jestliže pacient i nadále odmítá vyslovit souhlas, učiní o tom písemné prohlášení (revers)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Odmítnutí poskytnutí zdravotních služeb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35098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Nemožnost poskytnutí souhlasu pacientem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261671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Příbuzný v řadě přímé</a:t>
            </a:r>
            <a:r>
              <a:rPr lang="cs-CZ" i="1" dirty="0"/>
              <a:t>, </a:t>
            </a:r>
            <a:r>
              <a:rPr lang="cs-CZ" b="1" i="1" dirty="0"/>
              <a:t>sourozenec</a:t>
            </a:r>
            <a:r>
              <a:rPr lang="cs-CZ" i="1" dirty="0"/>
              <a:t> a </a:t>
            </a:r>
            <a:r>
              <a:rPr lang="cs-CZ" b="1" i="1" dirty="0"/>
              <a:t>manžel</a:t>
            </a:r>
            <a:r>
              <a:rPr lang="cs-CZ" i="1" dirty="0"/>
              <a:t> nebo </a:t>
            </a:r>
            <a:r>
              <a:rPr lang="cs-CZ" b="1" i="1" dirty="0"/>
              <a:t>partner</a:t>
            </a:r>
            <a:r>
              <a:rPr lang="cs-CZ" i="1" dirty="0"/>
              <a:t>; jiné osoby v poměru rodinném nebo obdobném se pokládají za osoby sobě navzájem blízké, </a:t>
            </a:r>
            <a:r>
              <a:rPr lang="cs-CZ" b="1" i="1" dirty="0"/>
              <a:t>pokud by újmu, kterou utrpěla jedna z nich, druhá důvodně pociťovala jako újmu vlastní</a:t>
            </a:r>
            <a:r>
              <a:rPr lang="cs-CZ" i="1" dirty="0"/>
              <a:t>. </a:t>
            </a:r>
          </a:p>
          <a:p>
            <a:r>
              <a:rPr lang="cs-CZ" i="1" dirty="0"/>
              <a:t>Má se za to, že osobami blízkými jsou i osoby </a:t>
            </a:r>
            <a:r>
              <a:rPr lang="cs-CZ" b="1" i="1" dirty="0" err="1"/>
              <a:t>sešvagřené</a:t>
            </a:r>
            <a:r>
              <a:rPr lang="cs-CZ" i="1" dirty="0"/>
              <a:t> nebo </a:t>
            </a:r>
            <a:r>
              <a:rPr lang="cs-CZ" b="1" i="1" dirty="0"/>
              <a:t>osoby, které spolu trvale žijí</a:t>
            </a:r>
            <a:r>
              <a:rPr lang="cs-CZ" i="1" dirty="0"/>
              <a:t>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Osoba blízká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747730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zdravotnický pracovník zaznamená do ZD nepochybný projev vůle pacienta </a:t>
            </a:r>
          </a:p>
          <a:p>
            <a:r>
              <a:rPr lang="cs-CZ" dirty="0"/>
              <a:t>způsob projevu vůle pacienta</a:t>
            </a:r>
          </a:p>
          <a:p>
            <a:r>
              <a:rPr lang="cs-CZ" dirty="0"/>
              <a:t>zdravotní důvody bránící pacientovi</a:t>
            </a:r>
          </a:p>
          <a:p>
            <a:r>
              <a:rPr lang="cs-CZ" dirty="0"/>
              <a:t>záznam podepíše zdravotnický pracovník a svědek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Nemožnost poskytnutí souhlasu pacientem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4022518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Je k dispozici poskytovateli zdravotních služeb</a:t>
            </a:r>
          </a:p>
          <a:p>
            <a:r>
              <a:rPr lang="cs-CZ" sz="2400" dirty="0"/>
              <a:t>V době poskytování zdravotních služeb nastala předvídatelná situace, k níž se dříve vyslovené přání vztahuje</a:t>
            </a:r>
          </a:p>
          <a:p>
            <a:r>
              <a:rPr lang="cs-CZ" sz="2400" dirty="0"/>
              <a:t>Pacient je v takovém zdravotním stavu, kdy není schopen vyslovit nový souhlas nebo nesouhlas</a:t>
            </a:r>
          </a:p>
          <a:p>
            <a:r>
              <a:rPr lang="cs-CZ" sz="2400" dirty="0"/>
              <a:t>Dříve vyslovené přání bylo učiněno na základě písemného poučení ošetřujícím lékařem pacienta o důsledcích tohoto rozhodnutí</a:t>
            </a:r>
          </a:p>
          <a:p>
            <a:endParaRPr lang="cs-CZ" sz="1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Věcné podmínky platnosti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Dříve vyslovené přání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7169643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Písemná forma</a:t>
            </a:r>
          </a:p>
          <a:p>
            <a:r>
              <a:rPr lang="cs-CZ" dirty="0"/>
              <a:t>Úředně ověřený podpis pacienta</a:t>
            </a:r>
          </a:p>
          <a:p>
            <a:r>
              <a:rPr lang="cs-CZ" dirty="0"/>
              <a:t>Součástí dříve vysloveného přání je písemné poučení </a:t>
            </a:r>
          </a:p>
          <a:p>
            <a:r>
              <a:rPr lang="cs-CZ" dirty="0"/>
              <a:t>Dříve vyslovené přání při přijetí do péče / v průběhu hospitalizace</a:t>
            </a:r>
          </a:p>
          <a:p>
            <a:r>
              <a:rPr lang="cs-CZ" dirty="0"/>
              <a:t>Pro ZS zajišťované tímto poskytovatelem</a:t>
            </a:r>
          </a:p>
          <a:p>
            <a:r>
              <a:rPr lang="cs-CZ" dirty="0"/>
              <a:t>Zaznamená se do ZD</a:t>
            </a:r>
          </a:p>
          <a:p>
            <a:r>
              <a:rPr lang="cs-CZ" dirty="0"/>
              <a:t>Podpis pacient, zdravotnický pracovník a svědek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Formální podmínky platnosti</a:t>
            </a:r>
            <a:endParaRPr lang="cs-CZ" sz="32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Dříve vyslovené přání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5562971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 doby jeho vyslovení došlo v poskytování ZS, k takovému vývoji, že lze důvodně předpokládat, že by pacient vyslovil souhlas s poskytnutím</a:t>
            </a:r>
          </a:p>
          <a:p>
            <a:r>
              <a:rPr lang="cs-CZ" dirty="0"/>
              <a:t>Nabádá k postupům, jejichž výsledkem je aktivní způsobení smrti</a:t>
            </a:r>
          </a:p>
          <a:p>
            <a:r>
              <a:rPr lang="cs-CZ" dirty="0"/>
              <a:t>Pokud by jeho splnění mohlo ohrozit jiné osoby</a:t>
            </a:r>
          </a:p>
          <a:p>
            <a:r>
              <a:rPr lang="cs-CZ" dirty="0"/>
              <a:t>Byly započaty zdravotní výkony, jejichž přerušení by vedlo k aktivnímu způsobení smrti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Není povinnost je respektovat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Dříve vyslovené přání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54763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C2EE1-D2EC-456D-ACE8-137C48092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anchor="t">
            <a:normAutofit/>
          </a:bodyPr>
          <a:lstStyle/>
          <a:p>
            <a:r>
              <a:rPr lang="cs-CZ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Hlavní dělení právních odvětví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54BDE46-475D-4DE5-BC2A-CBD7E0AF0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1607" y="1412489"/>
            <a:ext cx="3443466" cy="4363844"/>
          </a:xfrm>
        </p:spPr>
        <p:txBody>
          <a:bodyPr>
            <a:normAutofit/>
          </a:bodyPr>
          <a:lstStyle/>
          <a:p>
            <a:r>
              <a:rPr lang="cs-CZ" sz="2000" b="1" dirty="0"/>
              <a:t>Veřejné právo</a:t>
            </a:r>
          </a:p>
          <a:p>
            <a:pPr lvl="1"/>
            <a:r>
              <a:rPr lang="cs-CZ" sz="2000" dirty="0"/>
              <a:t>Stát a veřejná moc</a:t>
            </a:r>
          </a:p>
          <a:p>
            <a:pPr lvl="1"/>
            <a:r>
              <a:rPr lang="cs-CZ" sz="2000" dirty="0"/>
              <a:t>Veřejná moc (donucení)</a:t>
            </a:r>
          </a:p>
          <a:p>
            <a:pPr lvl="1"/>
            <a:r>
              <a:rPr lang="cs-CZ" sz="2000" dirty="0"/>
              <a:t>Vláda práva</a:t>
            </a:r>
          </a:p>
          <a:p>
            <a:pPr lvl="1"/>
            <a:r>
              <a:rPr lang="cs-CZ" sz="2000" dirty="0"/>
              <a:t>Co není povoleno, je zakázáno (kompetence)</a:t>
            </a:r>
          </a:p>
          <a:p>
            <a:pPr lvl="1"/>
            <a:endParaRPr lang="cs-CZ" sz="2000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E2BB019C-A4A7-49E4-B0D0-C06120CA9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2926080" cy="4363844"/>
          </a:xfrm>
        </p:spPr>
        <p:txBody>
          <a:bodyPr>
            <a:normAutofit/>
          </a:bodyPr>
          <a:lstStyle/>
          <a:p>
            <a:r>
              <a:rPr lang="cs-CZ" sz="2000" b="1" dirty="0"/>
              <a:t>Soukromé právo</a:t>
            </a:r>
          </a:p>
          <a:p>
            <a:pPr lvl="1"/>
            <a:r>
              <a:rPr lang="cs-CZ" sz="2000" dirty="0"/>
              <a:t>Jednotlivec</a:t>
            </a:r>
          </a:p>
          <a:p>
            <a:pPr lvl="1"/>
            <a:r>
              <a:rPr lang="cs-CZ" sz="2000" dirty="0"/>
              <a:t>Rovnost </a:t>
            </a:r>
          </a:p>
          <a:p>
            <a:pPr lvl="1"/>
            <a:r>
              <a:rPr lang="cs-CZ" sz="2000" dirty="0"/>
              <a:t>Autonomie vůle</a:t>
            </a:r>
          </a:p>
          <a:p>
            <a:pPr lvl="1"/>
            <a:r>
              <a:rPr lang="cs-CZ" sz="2000" dirty="0"/>
              <a:t>Co není zakázáno je povoleno</a:t>
            </a:r>
          </a:p>
          <a:p>
            <a:pPr lvl="1"/>
            <a:endParaRPr lang="cs-CZ" sz="2000" dirty="0"/>
          </a:p>
          <a:p>
            <a:pPr lvl="1"/>
            <a:endParaRPr lang="cs-CZ" sz="2000" dirty="0"/>
          </a:p>
        </p:txBody>
      </p:sp>
      <p:pic>
        <p:nvPicPr>
          <p:cNvPr id="9" name="Grafický objekt 8" descr="Soudní kladívko">
            <a:extLst>
              <a:ext uri="{FF2B5EF4-FFF2-40B4-BE49-F238E27FC236}">
                <a16:creationId xmlns:a16="http://schemas.microsoft.com/office/drawing/2014/main" id="{9FFB24BE-A073-4DC3-8786-0AAA04B8B72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4833" y="4221690"/>
            <a:ext cx="914400" cy="914400"/>
          </a:xfrm>
          <a:prstGeom prst="rect">
            <a:avLst/>
          </a:prstGeom>
        </p:spPr>
      </p:pic>
      <p:pic>
        <p:nvPicPr>
          <p:cNvPr id="11" name="Grafický objekt 10" descr="Podání ruky">
            <a:extLst>
              <a:ext uri="{FF2B5EF4-FFF2-40B4-BE49-F238E27FC236}">
                <a16:creationId xmlns:a16="http://schemas.microsoft.com/office/drawing/2014/main" id="{42EC0E7B-9292-4BF0-A89C-AD2FA5C1442D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57444" y="422169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3355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Právní postavení dětí a osob s omezenou svéprávností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5856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plně svéprávný pacient</a:t>
            </a:r>
          </a:p>
          <a:p>
            <a:pPr lvl="0"/>
            <a:r>
              <a:rPr lang="cs-CZ" dirty="0"/>
              <a:t>pacient omezený ve svéprávnosti</a:t>
            </a:r>
          </a:p>
          <a:p>
            <a:pPr lvl="0"/>
            <a:r>
              <a:rPr lang="cs-CZ" dirty="0"/>
              <a:t>nezletilý pacient</a:t>
            </a:r>
          </a:p>
          <a:p>
            <a:pPr lvl="0"/>
            <a:r>
              <a:rPr lang="cs-CZ" dirty="0"/>
              <a:t>pacient jednající v duševní poruše</a:t>
            </a:r>
          </a:p>
          <a:p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Autonomie pacienta</a:t>
            </a:r>
            <a:br>
              <a:rPr lang="cs-CZ" dirty="0"/>
            </a:b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4294967295"/>
          </p:nvPr>
        </p:nvSpPr>
        <p:spPr>
          <a:xfrm>
            <a:off x="720000" y="6245226"/>
            <a:ext cx="7920038" cy="25241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4294967295"/>
          </p:nvPr>
        </p:nvSpPr>
        <p:spPr>
          <a:xfrm>
            <a:off x="467587" y="6245226"/>
            <a:ext cx="252413" cy="252412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61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5609525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7C46BF9-2A5D-44FD-9C79-6CCB99709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zletilostí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uzavřením manželství před nabytím zletilosti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přiznáním svéprávnosti</a:t>
            </a:r>
          </a:p>
          <a:p>
            <a:pPr lvl="1"/>
            <a:r>
              <a:rPr lang="cs-CZ" i="1" dirty="0"/>
              <a:t>věk 16 let</a:t>
            </a:r>
            <a:endParaRPr lang="cs-CZ" dirty="0"/>
          </a:p>
          <a:p>
            <a:pPr lvl="1"/>
            <a:r>
              <a:rPr lang="cs-CZ" i="1" dirty="0"/>
              <a:t>schopnost se živit a obstarat si své záležitosti </a:t>
            </a:r>
            <a:endParaRPr lang="cs-CZ" dirty="0"/>
          </a:p>
          <a:p>
            <a:pPr lvl="1"/>
            <a:r>
              <a:rPr lang="cs-CZ" i="1" dirty="0"/>
              <a:t>souhlas zákonného zástupce / souhlas nezletilého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28EBE4-A800-4DDD-967B-30A0CE22DD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664534-2197-46DE-A539-BAE7834E3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Plná svéprávnost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BCA7F0-564E-4C60-95D5-421BB7F925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64FBEA-226E-47DC-A271-CB895D4F1E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1530269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Subjektivita nenarozených dětí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počaté dítě se hledí jako na již narozené, pokud to vyhovuje jeho zájmům. </a:t>
            </a:r>
          </a:p>
          <a:p>
            <a:r>
              <a:rPr lang="cs-CZ" dirty="0"/>
              <a:t>Má se za to, že se dítě narodilo živé. </a:t>
            </a:r>
          </a:p>
          <a:p>
            <a:r>
              <a:rPr lang="cs-CZ" dirty="0"/>
              <a:t>Nenarodí-li se však živé, hledí se na ně, jako by nikdy nebylo.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112831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Zákonní zástupci nezletilého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24244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2587F5-0FA4-41D6-84C5-506035C39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870FD2-83B6-4D57-B405-34B3CAA94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D9C9B1-4218-4E91-839F-8618C954E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F0AE20-9335-4979-B79C-C96C06ED2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3A4353-E23A-4D1B-A378-F0E008290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Rodičovství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85986174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Souhlas zákonného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 souhlasem ZZ, informace nezbytné k informovanému souhlasu se podají oběma</a:t>
            </a:r>
          </a:p>
          <a:p>
            <a:r>
              <a:rPr lang="cs-CZ" dirty="0"/>
              <a:t>Není nutný souhlas obou rodičů</a:t>
            </a:r>
          </a:p>
          <a:p>
            <a:r>
              <a:rPr lang="cs-CZ" dirty="0"/>
              <a:t>Pokud je nezletilý způsobilý dát souhlas sám podá se zák. zástupci pouze informace o poskytnutých zdrav. službách nebo zdravotním stavu nezletilého pacienta</a:t>
            </a:r>
          </a:p>
          <a:p>
            <a:r>
              <a:rPr lang="cs-CZ" dirty="0"/>
              <a:t>U neodkladné a akutní péče, kdy není možné dost rychle získat souhlas ZZ rozhoduje zdravotnický pracovník (Pozor, zaznamenat do zdrav. Dokumentace!)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095982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Právo na nepřetržitou přítomnost Zákonného zástupce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86048906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 do integrity dítěte, nesvéprávného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347372"/>
              </p:ext>
            </p:extLst>
          </p:nvPr>
        </p:nvGraphicFramePr>
        <p:xfrm>
          <a:off x="644894" y="1617045"/>
          <a:ext cx="10099308" cy="4711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27728510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sz="2400" i="1" dirty="0"/>
              <a:t>jen v zájmu člověka, jehož se to týká</a:t>
            </a:r>
            <a:endParaRPr lang="cs-CZ" sz="2400" dirty="0"/>
          </a:p>
          <a:p>
            <a:pPr lvl="0"/>
            <a:r>
              <a:rPr lang="cs-CZ" sz="2400" i="1" dirty="0"/>
              <a:t>v úvahu vzaty rozsah i stupeň neschopnosti postarat se o vlastní záležitosti</a:t>
            </a:r>
            <a:endParaRPr lang="cs-CZ" sz="2400" dirty="0"/>
          </a:p>
          <a:p>
            <a:pPr lvl="0"/>
            <a:r>
              <a:rPr lang="cs-CZ" sz="2400" i="1" dirty="0"/>
              <a:t>nepostačí méně omezující opatření</a:t>
            </a:r>
            <a:endParaRPr lang="cs-CZ" sz="2400" dirty="0"/>
          </a:p>
          <a:p>
            <a:pPr lvl="0"/>
            <a:r>
              <a:rPr lang="cs-CZ" sz="2400" i="1" dirty="0"/>
              <a:t>jen soud</a:t>
            </a:r>
            <a:endParaRPr lang="cs-CZ" sz="2400" dirty="0"/>
          </a:p>
          <a:p>
            <a:pPr lvl="0"/>
            <a:r>
              <a:rPr lang="cs-CZ" sz="2400" i="1" dirty="0"/>
              <a:t>zjistí názor člověka, o jehož svéprávnosti rozhoduje</a:t>
            </a:r>
            <a:endParaRPr lang="cs-CZ" sz="2400" dirty="0"/>
          </a:p>
          <a:p>
            <a:pPr lvl="0"/>
            <a:r>
              <a:rPr lang="cs-CZ" sz="2400" i="1" dirty="0"/>
              <a:t>v rozsahu, v jakém člověk není pro duševní poruchu, která není jen přechodná, schopen právně jednat</a:t>
            </a:r>
            <a:endParaRPr lang="cs-CZ" sz="2400" dirty="0"/>
          </a:p>
          <a:p>
            <a:r>
              <a:rPr lang="cs-CZ" sz="2400" i="1" dirty="0"/>
              <a:t>vymezí rozsah, v jakém způsobilost člověka samostatně právně jednat omezil</a:t>
            </a:r>
            <a:endParaRPr lang="cs-CZ" sz="2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Omezení svéprávnosti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8117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právní předpisy ve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076437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Poskytování zdravotní péče bez souhlasu, omezovací prostředky</a:t>
            </a: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1244600" y="6227763"/>
            <a:ext cx="7920038" cy="25241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272295" y="6227763"/>
            <a:ext cx="252413" cy="252412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70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5118003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Rozhodnutí soudu</a:t>
            </a:r>
          </a:p>
          <a:p>
            <a:pPr lvl="0"/>
            <a:r>
              <a:rPr lang="cs-CZ" dirty="0"/>
              <a:t>Zákon o ochraně veřejného zdraví</a:t>
            </a:r>
          </a:p>
          <a:p>
            <a:pPr lvl="1"/>
            <a:r>
              <a:rPr lang="cs-CZ" i="1" dirty="0"/>
              <a:t>je nařízena izolace, karanténa nebo léčení</a:t>
            </a:r>
          </a:p>
          <a:p>
            <a:r>
              <a:rPr lang="cs-CZ" dirty="0"/>
              <a:t>Ohrožení bezprostředně a závažným způsobem</a:t>
            </a:r>
          </a:p>
          <a:p>
            <a:r>
              <a:rPr lang="cs-CZ" dirty="0"/>
              <a:t>Neodkladná péče</a:t>
            </a:r>
          </a:p>
          <a:p>
            <a:r>
              <a:rPr lang="cs-CZ" dirty="0"/>
              <a:t>Nezletilý / omezený ve svéprávnosti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Hospitalizace bez souhlasu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249514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cs-CZ" sz="1800" dirty="0"/>
              <a:t>Jen neodkladná péče </a:t>
            </a:r>
          </a:p>
          <a:p>
            <a:pPr lvl="0"/>
            <a:r>
              <a:rPr lang="cs-CZ" sz="1800" dirty="0"/>
              <a:t>Zdravotní stav neumožňuje souhlas vyslovit</a:t>
            </a:r>
          </a:p>
          <a:p>
            <a:pPr lvl="0"/>
            <a:r>
              <a:rPr lang="cs-CZ" sz="1800" dirty="0"/>
              <a:t>Léčba vážné duševní poruchy, pokud by v důsledku jejího neléčení došlo se vší pravděpodobností k vážnému poškození zdraví pacienta</a:t>
            </a:r>
          </a:p>
          <a:p>
            <a:pPr lvl="0"/>
            <a:r>
              <a:rPr lang="cs-CZ" sz="1800" dirty="0"/>
              <a:t>Nezletilého / omezeného ve svéprávnosti</a:t>
            </a:r>
          </a:p>
          <a:p>
            <a:pPr lvl="1"/>
            <a:r>
              <a:rPr lang="cs-CZ" sz="1800" dirty="0"/>
              <a:t>léčba vážné duševní poruchy, pokud by v důsledku jejího neléčení došlo se vší pravděpodobností k vážnému poškození zdraví pacienta</a:t>
            </a:r>
          </a:p>
          <a:p>
            <a:pPr lvl="1"/>
            <a:r>
              <a:rPr lang="cs-CZ" sz="1800" dirty="0"/>
              <a:t>ZS nezbytné k záchraně života nebo zamezení vážného poškození zdraví</a:t>
            </a:r>
          </a:p>
          <a:p>
            <a:r>
              <a:rPr lang="cs-CZ" sz="1800" dirty="0"/>
              <a:t>Podezření na týrání, zneužívání, zanedbávání</a:t>
            </a:r>
          </a:p>
          <a:p>
            <a:r>
              <a:rPr lang="cs-CZ" sz="1800" dirty="0"/>
              <a:t>Oznamovací povinnost poskytovatele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Poskytování zdravotních služeb bez souhlasu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7727879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2400" dirty="0"/>
              <a:t>úchop pacienta zdravotnickými pracovníky / jinými osobami k tomu určenými poskytovatelem</a:t>
            </a:r>
          </a:p>
          <a:p>
            <a:pPr lvl="0"/>
            <a:r>
              <a:rPr lang="cs-CZ" sz="2400" dirty="0"/>
              <a:t>ochranné pásy nebo kurty</a:t>
            </a:r>
          </a:p>
          <a:p>
            <a:pPr lvl="0"/>
            <a:r>
              <a:rPr lang="cs-CZ" sz="2400" dirty="0"/>
              <a:t>umístění pacienta v síťovém lůžku – problematika ze strany </a:t>
            </a:r>
            <a:r>
              <a:rPr lang="cs-CZ" sz="2400" dirty="0" err="1"/>
              <a:t>ombucmana</a:t>
            </a:r>
            <a:endParaRPr lang="cs-CZ" sz="2400" dirty="0"/>
          </a:p>
          <a:p>
            <a:pPr lvl="0"/>
            <a:r>
              <a:rPr lang="cs-CZ" sz="2400" dirty="0"/>
              <a:t>umístění pacienta v místnosti určené k bezpečnému pohybu</a:t>
            </a:r>
          </a:p>
          <a:p>
            <a:pPr lvl="0"/>
            <a:r>
              <a:rPr lang="cs-CZ" sz="2400" dirty="0"/>
              <a:t>ochranný kabátek / vestu zamezující pohybu horních končetin pacienta</a:t>
            </a:r>
          </a:p>
          <a:p>
            <a:r>
              <a:rPr lang="cs-CZ" sz="2400" dirty="0"/>
              <a:t>psychofarmaka / jiné léčivé přípravky podávané parenterálně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Omezovací prostředky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333597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800" dirty="0"/>
              <a:t>Účelem je odvrácení bezprostředního ohrožení života, zdraví nebo bezpečnosti pacienta nebo jiných osob</a:t>
            </a:r>
          </a:p>
          <a:p>
            <a:r>
              <a:rPr lang="cs-CZ" sz="1800" dirty="0"/>
              <a:t>Pouze po dobu, po kterou trvají důvody jejich použití</a:t>
            </a:r>
          </a:p>
          <a:p>
            <a:r>
              <a:rPr lang="cs-CZ" sz="1800" dirty="0"/>
              <a:t>Pacient je s ohledem na jeho zdravotní stav srozumitelně informován o důvodech použití </a:t>
            </a:r>
          </a:p>
          <a:p>
            <a:r>
              <a:rPr lang="cs-CZ" sz="1800" dirty="0"/>
              <a:t>Zákonný zástupce nezletilého pacienta / zbaveného způsobilosti je bez zbytečného odkladu informován, záznam do ZD</a:t>
            </a:r>
          </a:p>
          <a:p>
            <a:r>
              <a:rPr lang="cs-CZ" sz="1800" dirty="0"/>
              <a:t>Pacient je pod dohledem zdravotnických pracovníků</a:t>
            </a:r>
          </a:p>
          <a:p>
            <a:r>
              <a:rPr lang="cs-CZ" sz="1800" dirty="0"/>
              <a:t>Přijata opatření, která zabrání poškození zdraví pacienta</a:t>
            </a:r>
          </a:p>
          <a:p>
            <a:r>
              <a:rPr lang="cs-CZ" sz="1800" dirty="0"/>
              <a:t>Použití indikuje vždy lékař, výjimečně NLZP –lékař neprodleně informován a potvrdí důvodnost</a:t>
            </a:r>
          </a:p>
          <a:p>
            <a:r>
              <a:rPr lang="cs-CZ" sz="1800" dirty="0"/>
              <a:t>Každé použití zaznamenat do ZD, centrální evidence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Podmínky použití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Omezovací prostředky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209568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11189A-AF8F-4E9B-84D9-A62E4B51F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Odmítnutí zdravotní péče poskytovatelem a/nebo zdravotnickým pracovníkem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34971C-722A-47CA-B2CF-C4A61E4A7C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39201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Potřeba rozlišovat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451913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64017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FA049E0-87EA-4DA9-9EA3-85C26703E0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879714"/>
              </p:ext>
            </p:extLst>
          </p:nvPr>
        </p:nvGraphicFramePr>
        <p:xfrm>
          <a:off x="838200" y="709684"/>
          <a:ext cx="10515600" cy="5467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203853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11189A-AF8F-4E9B-84D9-A62E4B51F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Dopady a projevy autonomie vůle pacienta na poskytování přednemocniční neodkladné péče (neodkladná a akutní péče)</a:t>
            </a:r>
          </a:p>
        </p:txBody>
      </p:sp>
    </p:spTree>
    <p:extLst>
      <p:ext uri="{BB962C8B-B14F-4D97-AF65-F5344CB8AC3E}">
        <p14:creationId xmlns:p14="http://schemas.microsoft.com/office/powerpoint/2010/main" val="403681483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sz="2400" dirty="0"/>
              <a:t>§ 29 písm. a) Možnost volby poskytovatele a zdravotnického zařízení se nevztahuje na…  zdravotnickou záchrannou službu a poskytovatele, ke kterému poskytovatel zdravotnické záchranné služby pacienta převáží,…</a:t>
            </a:r>
          </a:p>
          <a:p>
            <a:pPr lvl="0"/>
            <a:r>
              <a:rPr lang="cs-CZ" sz="2400" dirty="0"/>
              <a:t>Není spádovost pacientů!!! (v reálných podmínkách je domluva ZZS s poskytovateli ZS v daném kraji o způsobech rozdělení pacientů – </a:t>
            </a:r>
            <a:r>
              <a:rPr lang="cs-CZ" sz="2400" u="sng" dirty="0"/>
              <a:t>mimo přímé ohrožení života!</a:t>
            </a:r>
            <a:r>
              <a:rPr lang="cs-CZ" sz="2400" dirty="0"/>
              <a:t>)</a:t>
            </a:r>
          </a:p>
          <a:p>
            <a:pPr lvl="0"/>
            <a:r>
              <a:rPr lang="cs-CZ" sz="2400" dirty="0"/>
              <a:t>Důležitý pojem „</a:t>
            </a:r>
            <a:r>
              <a:rPr lang="cs-CZ" sz="2400" b="1" dirty="0"/>
              <a:t>cílový poskytovatel akutní lůžkové péče“ </a:t>
            </a:r>
            <a:r>
              <a:rPr lang="cs-CZ" sz="2400" dirty="0"/>
              <a:t>je nejblíže dostupný poskytovatel akutní lůžkové péče, který je </a:t>
            </a:r>
            <a:r>
              <a:rPr lang="cs-CZ" sz="2400" b="1" dirty="0"/>
              <a:t>způsobilý </a:t>
            </a:r>
            <a:r>
              <a:rPr lang="cs-CZ" sz="2400" dirty="0"/>
              <a:t>odborně zajistit pokračování poskytování zdravotní péče pacientovi, </a:t>
            </a:r>
            <a:r>
              <a:rPr lang="cs-CZ" sz="2400" b="1" dirty="0"/>
              <a:t>odpovídající </a:t>
            </a:r>
            <a:r>
              <a:rPr lang="cs-CZ" sz="2400" dirty="0"/>
              <a:t>závažnosti postižení zdraví nebo přímému ohrožení života,</a:t>
            </a:r>
          </a:p>
          <a:p>
            <a:pPr lvl="1"/>
            <a:r>
              <a:rPr lang="pl-PL" sz="1900" b="0" i="0" dirty="0">
                <a:solidFill>
                  <a:srgbClr val="43494D"/>
                </a:solidFill>
                <a:effectLst/>
              </a:rPr>
              <a:t>54 Rozsudek </a:t>
            </a:r>
            <a:r>
              <a:rPr lang="pl-PL" sz="1900" b="0" i="1" dirty="0">
                <a:solidFill>
                  <a:srgbClr val="43494D"/>
                </a:solidFill>
                <a:effectLst/>
              </a:rPr>
              <a:t>NSS</a:t>
            </a:r>
            <a:r>
              <a:rPr lang="pl-PL" sz="1900" b="0" i="0" dirty="0">
                <a:solidFill>
                  <a:srgbClr val="43494D"/>
                </a:solidFill>
                <a:effectLst/>
              </a:rPr>
              <a:t> ze dne 08.02.2021 sp. z</a:t>
            </a:r>
            <a:r>
              <a:rPr lang="pl-PL" sz="1900" dirty="0">
                <a:solidFill>
                  <a:srgbClr val="43494D"/>
                </a:solidFill>
              </a:rPr>
              <a:t>n. </a:t>
            </a:r>
            <a:r>
              <a:rPr lang="pl-PL" sz="1900" b="0" i="0" dirty="0">
                <a:solidFill>
                  <a:srgbClr val="43494D"/>
                </a:solidFill>
                <a:effectLst/>
              </a:rPr>
              <a:t>5 As 38/2020 </a:t>
            </a:r>
            <a:endParaRPr lang="cs-CZ" sz="2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Omezení volby zdravotnického zařízení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44274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1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400">
                <a:solidFill>
                  <a:srgbClr val="FFFFFF"/>
                </a:solidFill>
              </a:rPr>
              <a:t>Hierarchie právních předpisů </a:t>
            </a:r>
            <a:br>
              <a:rPr lang="cs-CZ" sz="4400">
                <a:solidFill>
                  <a:srgbClr val="FFFFFF"/>
                </a:solidFill>
              </a:rPr>
            </a:br>
            <a:r>
              <a:rPr lang="cs-CZ" sz="4400">
                <a:solidFill>
                  <a:srgbClr val="FFFFFF"/>
                </a:solidFill>
              </a:rPr>
              <a:t>ve zdravotnictví</a:t>
            </a:r>
            <a:br>
              <a:rPr lang="cs-CZ" sz="4400">
                <a:solidFill>
                  <a:srgbClr val="FFFFFF"/>
                </a:solidFill>
              </a:rPr>
            </a:br>
            <a:endParaRPr lang="cs-CZ" sz="4400">
              <a:solidFill>
                <a:srgbClr val="FFFFFF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 bwMode="auto">
          <a:xfrm>
            <a:off x="10726220" y="6356350"/>
            <a:ext cx="627580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0" rIns="0" bIns="0" numCol="1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>
              <a:spcAft>
                <a:spcPts val="600"/>
              </a:spcAft>
            </a:pPr>
            <a:fld id="{0DE708CC-0C3F-4567-9698-B54C0F35BD31}" type="slidenum">
              <a:rPr lang="cs-CZ" altLang="cs-CZ" sz="1200">
                <a:solidFill>
                  <a:prstClr val="black">
                    <a:tint val="75000"/>
                  </a:prstClr>
                </a:solidFill>
              </a:rPr>
              <a:pPr algn="r">
                <a:spcAft>
                  <a:spcPts val="600"/>
                </a:spcAft>
              </a:pPr>
              <a:t>8</a:t>
            </a:fld>
            <a:endParaRPr lang="cs-CZ" altLang="cs-CZ" sz="12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5" name="Zástupný symbol pro obsah 2">
            <a:extLst>
              <a:ext uri="{FF2B5EF4-FFF2-40B4-BE49-F238E27FC236}">
                <a16:creationId xmlns:a16="http://schemas.microsoft.com/office/drawing/2014/main" id="{EFFE2157-D476-4F37-8808-AA89554E4C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19616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169549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cs-CZ" sz="2400" dirty="0"/>
              <a:t>pacientovi, kterému byla podána informace / podání informace se vzdal a odmítá vyslovit souhlas</a:t>
            </a:r>
          </a:p>
          <a:p>
            <a:pPr lvl="0" algn="just"/>
            <a:r>
              <a:rPr lang="cs-CZ" sz="2400" b="1" dirty="0"/>
              <a:t>je opakovaně podána informace </a:t>
            </a:r>
            <a:r>
              <a:rPr lang="cs-CZ" sz="2400" dirty="0"/>
              <a:t>o jeho zdravotním stavu v rozsahu a způsobem, ze kterého je zřejmé, že neposkytnutí zdravotních služeb může vážně poškodit jeho zdraví nebo ohrozit život</a:t>
            </a:r>
          </a:p>
          <a:p>
            <a:pPr lvl="1" algn="just"/>
            <a:r>
              <a:rPr lang="cs-CZ" sz="2200" dirty="0"/>
              <a:t>Není možné sepsat pouze obecnou informaci, ale doslovně popsat pacientovu diagnózu a reálné dopady na jeho zdravotní stav</a:t>
            </a:r>
          </a:p>
          <a:p>
            <a:pPr algn="just"/>
            <a:r>
              <a:rPr lang="cs-CZ" sz="2400" dirty="0"/>
              <a:t>jestliže pacient i nadále odmítá vyslovit souhlas, učiní o tom písemné prohlášení (revers)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Odmítnutí poskytnutí zdravotních služeb (negativní reverz)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0710713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Největší problém negativního reverzu? Posouzení </a:t>
            </a:r>
            <a:r>
              <a:rPr lang="cs-CZ" dirty="0" err="1"/>
              <a:t>lucidnosti</a:t>
            </a:r>
            <a:r>
              <a:rPr lang="cs-CZ" dirty="0"/>
              <a:t> pacienta (jeho způsobilosti, toto odmítnutí učinit)</a:t>
            </a:r>
          </a:p>
          <a:p>
            <a:pPr lvl="1"/>
            <a:r>
              <a:rPr lang="cs-CZ" sz="2400" dirty="0"/>
              <a:t>Pacienti pod vlivem omamných látek, pacienti s psychickou poruchou, jiné např. stresové stavy</a:t>
            </a:r>
          </a:p>
          <a:p>
            <a:r>
              <a:rPr lang="cs-CZ" dirty="0"/>
              <a:t>Není žádný závazný postup, kdy je pacient způsobilý – vždy závisí na posouzení ošetřujícího zdravotnického pracovníka! </a:t>
            </a:r>
            <a:r>
              <a:rPr lang="cs-CZ" u="sng" dirty="0"/>
              <a:t>(postup lege </a:t>
            </a:r>
            <a:r>
              <a:rPr lang="cs-CZ" u="sng" dirty="0" err="1"/>
              <a:t>artis</a:t>
            </a:r>
            <a:r>
              <a:rPr lang="cs-CZ" u="sng" dirty="0"/>
              <a:t>)</a:t>
            </a:r>
          </a:p>
          <a:p>
            <a:pPr lvl="1"/>
            <a:r>
              <a:rPr lang="cs-CZ" sz="2400" dirty="0"/>
              <a:t>Pouze doporučené postupy</a:t>
            </a:r>
          </a:p>
          <a:p>
            <a:pPr lvl="1"/>
            <a:r>
              <a:rPr lang="cs-CZ" sz="2400" dirty="0"/>
              <a:t>Důležité správné vyšetření</a:t>
            </a:r>
          </a:p>
          <a:p>
            <a:pPr lvl="1"/>
            <a:r>
              <a:rPr lang="cs-CZ" sz="2400" dirty="0"/>
              <a:t>Podrobný zápis do zdravotnické dokumentace </a:t>
            </a:r>
            <a:r>
              <a:rPr lang="cs-CZ" sz="2400" u="sng" dirty="0"/>
              <a:t>(i proto, proč neakceptuji NR)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65116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dirty="0"/>
              <a:t>U dětí můžeme bez souhlasu poskytnou nejen neodkladnou péči, ale i akutní</a:t>
            </a:r>
          </a:p>
          <a:p>
            <a:pPr lvl="0"/>
            <a:r>
              <a:rPr lang="cs-CZ" sz="2400" dirty="0"/>
              <a:t>I přes </a:t>
            </a:r>
            <a:r>
              <a:rPr lang="cs-CZ" sz="2400" u="sng" dirty="0"/>
              <a:t>nesouhlas</a:t>
            </a:r>
            <a:r>
              <a:rPr lang="cs-CZ" sz="2400" dirty="0"/>
              <a:t> rodičů</a:t>
            </a:r>
          </a:p>
          <a:p>
            <a:pPr lvl="0"/>
            <a:r>
              <a:rPr lang="cs-CZ" sz="2400" dirty="0"/>
              <a:t>Volba mezi zásahem do osobnostních práv pacienta/ újma na zdraví dítěte</a:t>
            </a:r>
          </a:p>
          <a:p>
            <a:pPr lvl="0"/>
            <a:r>
              <a:rPr lang="cs-CZ" sz="2400" dirty="0"/>
              <a:t>Jak reagovat na dopady rozhodnutí </a:t>
            </a:r>
            <a:r>
              <a:rPr lang="cs-CZ" sz="2400" b="1" dirty="0"/>
              <a:t>I. ÚS 3783/18  </a:t>
            </a:r>
            <a:r>
              <a:rPr lang="cs-CZ" sz="2400" dirty="0"/>
              <a:t>při domácím porodu?</a:t>
            </a:r>
          </a:p>
          <a:p>
            <a:pPr lvl="1"/>
            <a:r>
              <a:rPr lang="cs-CZ" sz="2400" dirty="0"/>
              <a:t>Vždy důkladně zapsat stav dítěte do ZD</a:t>
            </a:r>
          </a:p>
          <a:p>
            <a:pPr lvl="1"/>
            <a:r>
              <a:rPr lang="cs-CZ" sz="2400" dirty="0"/>
              <a:t>Při poskytnutí péče (odvozu dítěte) bez souhlasu </a:t>
            </a:r>
            <a:r>
              <a:rPr lang="cs-CZ" sz="2400"/>
              <a:t>- dítě</a:t>
            </a:r>
            <a:endParaRPr lang="cs-CZ" sz="2400" dirty="0"/>
          </a:p>
          <a:p>
            <a:pPr lvl="1"/>
            <a:endParaRPr lang="cs-CZ" sz="1600" dirty="0"/>
          </a:p>
          <a:p>
            <a:pPr lvl="1"/>
            <a:endParaRPr lang="cs-CZ" sz="2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674213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Specifika u dětí/domácí porody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333464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 praxi PNP často zaměňováno s negativním reverzem</a:t>
            </a:r>
          </a:p>
          <a:p>
            <a:r>
              <a:rPr lang="cs-CZ" sz="2400" dirty="0"/>
              <a:t>Snaha výjezdových skupin pojistit si jejich rozhodnutí</a:t>
            </a:r>
          </a:p>
          <a:p>
            <a:r>
              <a:rPr lang="cs-CZ" sz="2400" dirty="0"/>
              <a:t>Není projevem pacienta ale naopak vychází z diagnostikované poruchy zdraví NLZP a jejich odborných znalostí </a:t>
            </a:r>
          </a:p>
          <a:p>
            <a:r>
              <a:rPr lang="cs-CZ" sz="2400" u="sng" dirty="0"/>
              <a:t>Ponechat na místě může i NLZP</a:t>
            </a:r>
          </a:p>
          <a:p>
            <a:r>
              <a:rPr lang="cs-CZ" sz="2400" dirty="0"/>
              <a:t>Důležité kvalitní vystření a zápis do ZD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>
            <a:noAutofit/>
          </a:bodyPr>
          <a:lstStyle/>
          <a:p>
            <a:r>
              <a:rPr lang="cs-CZ" sz="3600" dirty="0"/>
              <a:t>Ponechání na místě</a:t>
            </a:r>
          </a:p>
        </p:txBody>
      </p:sp>
    </p:spTree>
    <p:extLst>
      <p:ext uri="{BB962C8B-B14F-4D97-AF65-F5344CB8AC3E}">
        <p14:creationId xmlns:p14="http://schemas.microsoft.com/office/powerpoint/2010/main" val="367961891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587" y="212271"/>
            <a:ext cx="9391583" cy="6335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04555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490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Listina základních práv a svobod -  Čl. 31</a:t>
            </a:r>
            <a:b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4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750305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200" kern="120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726220" y="6356350"/>
            <a:ext cx="62758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200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9</a:t>
            </a:fld>
            <a:endParaRPr lang="en-US" altLang="cs-CZ" sz="1200" kern="120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Zástupný symbol pro obsah 1">
            <a:extLst>
              <a:ext uri="{FF2B5EF4-FFF2-40B4-BE49-F238E27FC236}">
                <a16:creationId xmlns:a16="http://schemas.microsoft.com/office/drawing/2014/main" id="{A265D2F9-0FD8-4EB4-84F3-CF01DD0A9A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05755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32774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4469</Words>
  <Application>Microsoft Office PowerPoint</Application>
  <PresentationFormat>Širokoúhlá obrazovka</PresentationFormat>
  <Paragraphs>542</Paragraphs>
  <Slides>85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85</vt:i4>
      </vt:variant>
    </vt:vector>
  </HeadingPairs>
  <TitlesOfParts>
    <vt:vector size="89" baseType="lpstr">
      <vt:lpstr>Arial</vt:lpstr>
      <vt:lpstr>Calibri</vt:lpstr>
      <vt:lpstr>Calibri Light</vt:lpstr>
      <vt:lpstr>Motiv Office</vt:lpstr>
      <vt:lpstr>PRÁVO VE ZDRAVOTNICTVÍ</vt:lpstr>
      <vt:lpstr>Význam práva ve zdravotnictví</vt:lpstr>
      <vt:lpstr>K čemu jsou pravidla?</vt:lpstr>
      <vt:lpstr>Prezentace aplikace PowerPoint</vt:lpstr>
      <vt:lpstr>Společenská role?</vt:lpstr>
      <vt:lpstr>Hlavní dělení právních odvětví</vt:lpstr>
      <vt:lpstr>Základní právní předpisy ve zdravotnictví</vt:lpstr>
      <vt:lpstr>Hierarchie právních předpisů  ve zdravotnictví </vt:lpstr>
      <vt:lpstr>Listina základních práv a svobod -  Čl. 31 </vt:lpstr>
      <vt:lpstr>Úmluva o lidských právech a biomedicíně</vt:lpstr>
      <vt:lpstr>Zákon č. 48/1997 Sb., o veřejném zdravotním pojištění </vt:lpstr>
      <vt:lpstr>Zákon č. 372/2011 Sb., o zdravotních službách</vt:lpstr>
      <vt:lpstr>Zákon č. 89/2012 Sb., občanský zákoník</vt:lpstr>
      <vt:lpstr>Zákon č. 374/2011 Sb., o zdravotnické záchranné službě</vt:lpstr>
      <vt:lpstr>Zdravotní péče a zdravotní služby</vt:lpstr>
      <vt:lpstr>Zdravotní služba je zdravotní péče a nebo..</vt:lpstr>
      <vt:lpstr>Zdravotní péče je</vt:lpstr>
      <vt:lpstr>Specifické zdravotní služby</vt:lpstr>
      <vt:lpstr>Sociální pomoc a sociální služby</vt:lpstr>
      <vt:lpstr>Ošetřovatelská zdravotní péče </vt:lpstr>
      <vt:lpstr>Podmínky poskytování zdravotních služeb</vt:lpstr>
      <vt:lpstr>Kdo poskytuje zdravotní služby?</vt:lpstr>
      <vt:lpstr>Zdravotnický pracovník</vt:lpstr>
      <vt:lpstr>Způsobilost k výkonu povolání</vt:lpstr>
      <vt:lpstr>Zdravotní způsobilost</vt:lpstr>
      <vt:lpstr>Odborná a Specializovaná způsobilost</vt:lpstr>
      <vt:lpstr>Legislativa</vt:lpstr>
      <vt:lpstr>Kompetence zdravotnických záchranářů a porodních asistentek</vt:lpstr>
      <vt:lpstr>Zdravotnický záchranář</vt:lpstr>
      <vt:lpstr>Bez odborného dohledu a bez indikace </vt:lpstr>
      <vt:lpstr>Bez odborného dohledu a bez indikace </vt:lpstr>
      <vt:lpstr>Bez odborného dohledu a bez indikace </vt:lpstr>
      <vt:lpstr>Porodní asistentka</vt:lpstr>
      <vt:lpstr>Bez odborného dohledu a s indikací lékaře</vt:lpstr>
      <vt:lpstr>Bez odborného dohledu a bez indikace </vt:lpstr>
      <vt:lpstr>Bez odborného dohledu a bez indikace </vt:lpstr>
      <vt:lpstr>Pod přímým vedením lékaře se specializovanou způsobilostí v oboru gynekologie a porodnictví </vt:lpstr>
      <vt:lpstr>Poskytovatel …</vt:lpstr>
      <vt:lpstr>Poskytovatel může poskytovat ZS </vt:lpstr>
      <vt:lpstr>Poskytování zdravotních služeb bez oprávnění  </vt:lpstr>
      <vt:lpstr>Poskytování preventivní péče mimo ZZ</vt:lpstr>
      <vt:lpstr>Oprávnění k poskytování zdravotních služeb</vt:lpstr>
      <vt:lpstr>Základní práva pacienta</vt:lpstr>
      <vt:lpstr>Pacient má práva:</vt:lpstr>
      <vt:lpstr>Práva pacienta (§28 ZZS)</vt:lpstr>
      <vt:lpstr>Práva pacienta (§28 ZZS)</vt:lpstr>
      <vt:lpstr>Práva pacienta (§28 ZoZS)</vt:lpstr>
      <vt:lpstr>Práva pacienta (§28 ZoZS)</vt:lpstr>
      <vt:lpstr>Povinnosti pacienta(!)</vt:lpstr>
      <vt:lpstr>Autonomie pacienta  (informovaný souhlas, odmítnutí péče) </vt:lpstr>
      <vt:lpstr>Souhlas s poskytováním zdravotních služeb </vt:lpstr>
      <vt:lpstr>Informace o zdravotním stavu</vt:lpstr>
      <vt:lpstr>Odmítnutí poskytnutí zdravotních služeb  </vt:lpstr>
      <vt:lpstr>Nemožnost poskytnutí souhlasu pacientem</vt:lpstr>
      <vt:lpstr>Osoba blízká</vt:lpstr>
      <vt:lpstr>Nemožnost poskytnutí souhlasu pacientem</vt:lpstr>
      <vt:lpstr>Dříve vyslovené přání</vt:lpstr>
      <vt:lpstr>Dříve vyslovené přání</vt:lpstr>
      <vt:lpstr>Dříve vyslovené přání</vt:lpstr>
      <vt:lpstr>Právní postavení dětí a osob s omezenou svéprávností</vt:lpstr>
      <vt:lpstr>Autonomie pacienta </vt:lpstr>
      <vt:lpstr>Plná svéprávnost </vt:lpstr>
      <vt:lpstr>Subjektivita nenarozených dětí</vt:lpstr>
      <vt:lpstr>Zákonní zástupci nezletilého</vt:lpstr>
      <vt:lpstr>Rodičovství</vt:lpstr>
      <vt:lpstr>Souhlas zákonného zástupce</vt:lpstr>
      <vt:lpstr>Právo na nepřetržitou přítomnost Zákonného zástupce</vt:lpstr>
      <vt:lpstr>Zásah do integrity dítěte, nesvéprávného</vt:lpstr>
      <vt:lpstr>Omezení svéprávnosti </vt:lpstr>
      <vt:lpstr>Poskytování zdravotní péče bez souhlasu, omezovací prostředky</vt:lpstr>
      <vt:lpstr>Hospitalizace bez souhlasu </vt:lpstr>
      <vt:lpstr>Poskytování zdravotních služeb bez souhlasu </vt:lpstr>
      <vt:lpstr>Omezovací prostředky </vt:lpstr>
      <vt:lpstr>Omezovací prostředky</vt:lpstr>
      <vt:lpstr>Odmítnutí zdravotní péče poskytovatelem a/nebo zdravotnickým pracovníkem</vt:lpstr>
      <vt:lpstr>Potřeba rozlišovat</vt:lpstr>
      <vt:lpstr>Prezentace aplikace PowerPoint</vt:lpstr>
      <vt:lpstr>Dopady a projevy autonomie vůle pacienta na poskytování přednemocniční neodkladné péče (neodkladná a akutní péče)</vt:lpstr>
      <vt:lpstr>Omezení volby zdravotnického zařízení</vt:lpstr>
      <vt:lpstr>Odmítnutí poskytnutí zdravotních služeb (negativní reverz)  </vt:lpstr>
      <vt:lpstr>Prezentace aplikace PowerPoint</vt:lpstr>
      <vt:lpstr>Specifika u dětí/domácí porody</vt:lpstr>
      <vt:lpstr>Ponechání na místě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VE ZDRAVOTNICTVÍ</dc:title>
  <dc:creator>Michal Koščík</dc:creator>
  <cp:lastModifiedBy>Zajíček Filip, Mgr. Ing.</cp:lastModifiedBy>
  <cp:revision>23</cp:revision>
  <dcterms:created xsi:type="dcterms:W3CDTF">2019-10-24T21:41:22Z</dcterms:created>
  <dcterms:modified xsi:type="dcterms:W3CDTF">2021-10-20T12:42:32Z</dcterms:modified>
</cp:coreProperties>
</file>