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>
        <p:scale>
          <a:sx n="80" d="100"/>
          <a:sy n="80" d="100"/>
        </p:scale>
        <p:origin x="113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DDD26-BE34-864E-B787-9C7C893877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CE77C20-C04A-C94B-9E2F-B0F06C51AEAF}">
      <dgm:prSet/>
      <dgm:spPr/>
      <dgm:t>
        <a:bodyPr/>
        <a:lstStyle/>
        <a:p>
          <a:r>
            <a:rPr lang="cs-CZ" b="1" baseline="0"/>
            <a:t>Základy etiky</a:t>
          </a:r>
          <a:endParaRPr lang="cs-CZ"/>
        </a:p>
      </dgm:t>
    </dgm:pt>
    <dgm:pt modelId="{0FF75670-BB9F-5A4F-B2E4-DFB2CFEBF6CB}" type="parTrans" cxnId="{3AE1D955-4C44-1B4E-B6DC-C9CEF9906D2D}">
      <dgm:prSet/>
      <dgm:spPr/>
      <dgm:t>
        <a:bodyPr/>
        <a:lstStyle/>
        <a:p>
          <a:endParaRPr lang="cs-CZ"/>
        </a:p>
      </dgm:t>
    </dgm:pt>
    <dgm:pt modelId="{1D3D73C6-B8BD-2A44-A43B-3D6B899CE465}" type="sibTrans" cxnId="{3AE1D955-4C44-1B4E-B6DC-C9CEF9906D2D}">
      <dgm:prSet/>
      <dgm:spPr/>
      <dgm:t>
        <a:bodyPr/>
        <a:lstStyle/>
        <a:p>
          <a:endParaRPr lang="cs-CZ"/>
        </a:p>
      </dgm:t>
    </dgm:pt>
    <dgm:pt modelId="{D39526B0-DC25-E248-AEFC-1102351160E3}">
      <dgm:prSet/>
      <dgm:spPr/>
      <dgm:t>
        <a:bodyPr/>
        <a:lstStyle/>
        <a:p>
          <a:r>
            <a:rPr lang="cs-CZ" b="1" baseline="0"/>
            <a:t>Umělá inteligence a její podoby</a:t>
          </a:r>
          <a:endParaRPr lang="cs-CZ"/>
        </a:p>
      </dgm:t>
    </dgm:pt>
    <dgm:pt modelId="{6140D1A3-D0CD-6A45-ABB8-5FB0FE1B12F5}" type="parTrans" cxnId="{FA24F8E8-B2AA-8446-A0D1-96BFB2527DE7}">
      <dgm:prSet/>
      <dgm:spPr/>
      <dgm:t>
        <a:bodyPr/>
        <a:lstStyle/>
        <a:p>
          <a:endParaRPr lang="cs-CZ"/>
        </a:p>
      </dgm:t>
    </dgm:pt>
    <dgm:pt modelId="{24D4A1CC-B4CC-E644-83E8-881664930C79}" type="sibTrans" cxnId="{FA24F8E8-B2AA-8446-A0D1-96BFB2527DE7}">
      <dgm:prSet/>
      <dgm:spPr/>
      <dgm:t>
        <a:bodyPr/>
        <a:lstStyle/>
        <a:p>
          <a:endParaRPr lang="cs-CZ"/>
        </a:p>
      </dgm:t>
    </dgm:pt>
    <dgm:pt modelId="{29A60703-33E9-1842-9A79-C96B2DC3C54A}">
      <dgm:prSet/>
      <dgm:spPr/>
      <dgm:t>
        <a:bodyPr/>
        <a:lstStyle/>
        <a:p>
          <a:r>
            <a:rPr lang="cs-CZ" b="1" baseline="0"/>
            <a:t>Obecná umělá inteligence a superinteligence</a:t>
          </a:r>
          <a:endParaRPr lang="cs-CZ"/>
        </a:p>
      </dgm:t>
    </dgm:pt>
    <dgm:pt modelId="{CC562040-0BEA-AF4C-B67D-9C63B444C204}" type="parTrans" cxnId="{F7AA63B7-7120-C74B-A3CF-E6AD1FC391E6}">
      <dgm:prSet/>
      <dgm:spPr/>
      <dgm:t>
        <a:bodyPr/>
        <a:lstStyle/>
        <a:p>
          <a:endParaRPr lang="cs-CZ"/>
        </a:p>
      </dgm:t>
    </dgm:pt>
    <dgm:pt modelId="{1E15E4CF-60FD-D743-A489-5D44883B6C08}" type="sibTrans" cxnId="{F7AA63B7-7120-C74B-A3CF-E6AD1FC391E6}">
      <dgm:prSet/>
      <dgm:spPr/>
      <dgm:t>
        <a:bodyPr/>
        <a:lstStyle/>
        <a:p>
          <a:endParaRPr lang="cs-CZ"/>
        </a:p>
      </dgm:t>
    </dgm:pt>
    <dgm:pt modelId="{B0DE6F00-6376-CD43-853F-2CB3DD5068E9}">
      <dgm:prSet/>
      <dgm:spPr/>
      <dgm:t>
        <a:bodyPr/>
        <a:lstStyle/>
        <a:p>
          <a:r>
            <a:rPr lang="cs-CZ" b="1" baseline="0"/>
            <a:t>Existenční rizika</a:t>
          </a:r>
          <a:endParaRPr lang="cs-CZ"/>
        </a:p>
      </dgm:t>
    </dgm:pt>
    <dgm:pt modelId="{039C0538-7B9D-AF4E-8BA2-5C038EF2797A}" type="parTrans" cxnId="{04D9BE41-2BCE-9940-82A9-8E524ACD9665}">
      <dgm:prSet/>
      <dgm:spPr/>
      <dgm:t>
        <a:bodyPr/>
        <a:lstStyle/>
        <a:p>
          <a:endParaRPr lang="cs-CZ"/>
        </a:p>
      </dgm:t>
    </dgm:pt>
    <dgm:pt modelId="{09413751-C66B-C14E-8AB6-6F7D14A907B9}" type="sibTrans" cxnId="{04D9BE41-2BCE-9940-82A9-8E524ACD9665}">
      <dgm:prSet/>
      <dgm:spPr/>
      <dgm:t>
        <a:bodyPr/>
        <a:lstStyle/>
        <a:p>
          <a:endParaRPr lang="cs-CZ"/>
        </a:p>
      </dgm:t>
    </dgm:pt>
    <dgm:pt modelId="{5C0825B9-DE12-1E4F-9B73-A75E4CB3A287}">
      <dgm:prSet/>
      <dgm:spPr/>
      <dgm:t>
        <a:bodyPr/>
        <a:lstStyle/>
        <a:p>
          <a:r>
            <a:rPr lang="cs-CZ" b="1" baseline="0"/>
            <a:t>Vybrané systémy AI</a:t>
          </a:r>
          <a:endParaRPr lang="cs-CZ"/>
        </a:p>
      </dgm:t>
    </dgm:pt>
    <dgm:pt modelId="{CF2ACFB8-2FED-7644-B08D-462E6916BF91}" type="parTrans" cxnId="{3AD5A0ED-3069-0341-B508-AEBA483F6FDD}">
      <dgm:prSet/>
      <dgm:spPr/>
      <dgm:t>
        <a:bodyPr/>
        <a:lstStyle/>
        <a:p>
          <a:endParaRPr lang="cs-CZ"/>
        </a:p>
      </dgm:t>
    </dgm:pt>
    <dgm:pt modelId="{99552246-A2C7-5544-B3B1-3820813220DD}" type="sibTrans" cxnId="{3AD5A0ED-3069-0341-B508-AEBA483F6FDD}">
      <dgm:prSet/>
      <dgm:spPr/>
      <dgm:t>
        <a:bodyPr/>
        <a:lstStyle/>
        <a:p>
          <a:endParaRPr lang="cs-CZ"/>
        </a:p>
      </dgm:t>
    </dgm:pt>
    <dgm:pt modelId="{0631EB47-473C-8A41-9D92-C7BE7E9E35F0}" type="pres">
      <dgm:prSet presAssocID="{682DDD26-BE34-864E-B787-9C7C8938771B}" presName="linear" presStyleCnt="0">
        <dgm:presLayoutVars>
          <dgm:animLvl val="lvl"/>
          <dgm:resizeHandles val="exact"/>
        </dgm:presLayoutVars>
      </dgm:prSet>
      <dgm:spPr/>
    </dgm:pt>
    <dgm:pt modelId="{AD3EAA37-80BB-754E-97B3-241A274D5376}" type="pres">
      <dgm:prSet presAssocID="{1CE77C20-C04A-C94B-9E2F-B0F06C51AE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33CA16-FC05-B943-9EFA-3A0D91D24B4A}" type="pres">
      <dgm:prSet presAssocID="{1D3D73C6-B8BD-2A44-A43B-3D6B899CE465}" presName="spacer" presStyleCnt="0"/>
      <dgm:spPr/>
    </dgm:pt>
    <dgm:pt modelId="{9C6BC19D-DCCD-AF42-9E95-8B6B272C082C}" type="pres">
      <dgm:prSet presAssocID="{D39526B0-DC25-E248-AEFC-1102351160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1849F2-2CD2-AD4F-92D2-3ADAD900C26B}" type="pres">
      <dgm:prSet presAssocID="{24D4A1CC-B4CC-E644-83E8-881664930C79}" presName="spacer" presStyleCnt="0"/>
      <dgm:spPr/>
    </dgm:pt>
    <dgm:pt modelId="{FB2F4AE8-6B89-C443-B122-269F653B23BB}" type="pres">
      <dgm:prSet presAssocID="{29A60703-33E9-1842-9A79-C96B2DC3C54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1D8328-46FB-9249-94C6-AA3EC51F42F0}" type="pres">
      <dgm:prSet presAssocID="{1E15E4CF-60FD-D743-A489-5D44883B6C08}" presName="spacer" presStyleCnt="0"/>
      <dgm:spPr/>
    </dgm:pt>
    <dgm:pt modelId="{1B93D322-D70F-8143-A976-FD3694C8DB27}" type="pres">
      <dgm:prSet presAssocID="{B0DE6F00-6376-CD43-853F-2CB3DD5068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AD0A700-71E3-F248-B7C7-07169C2B50FB}" type="pres">
      <dgm:prSet presAssocID="{09413751-C66B-C14E-8AB6-6F7D14A907B9}" presName="spacer" presStyleCnt="0"/>
      <dgm:spPr/>
    </dgm:pt>
    <dgm:pt modelId="{661CFA26-7DF9-1B4F-B34D-DAD65AFBEADA}" type="pres">
      <dgm:prSet presAssocID="{5C0825B9-DE12-1E4F-9B73-A75E4CB3A28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929C04-8A61-3245-9E81-F1E5721DBCB2}" type="presOf" srcId="{29A60703-33E9-1842-9A79-C96B2DC3C54A}" destId="{FB2F4AE8-6B89-C443-B122-269F653B23BB}" srcOrd="0" destOrd="0" presId="urn:microsoft.com/office/officeart/2005/8/layout/vList2"/>
    <dgm:cxn modelId="{39A9B13F-9DB4-8B48-8993-D782130E8BA8}" type="presOf" srcId="{B0DE6F00-6376-CD43-853F-2CB3DD5068E9}" destId="{1B93D322-D70F-8143-A976-FD3694C8DB27}" srcOrd="0" destOrd="0" presId="urn:microsoft.com/office/officeart/2005/8/layout/vList2"/>
    <dgm:cxn modelId="{04D9BE41-2BCE-9940-82A9-8E524ACD9665}" srcId="{682DDD26-BE34-864E-B787-9C7C8938771B}" destId="{B0DE6F00-6376-CD43-853F-2CB3DD5068E9}" srcOrd="3" destOrd="0" parTransId="{039C0538-7B9D-AF4E-8BA2-5C038EF2797A}" sibTransId="{09413751-C66B-C14E-8AB6-6F7D14A907B9}"/>
    <dgm:cxn modelId="{3AE1D955-4C44-1B4E-B6DC-C9CEF9906D2D}" srcId="{682DDD26-BE34-864E-B787-9C7C8938771B}" destId="{1CE77C20-C04A-C94B-9E2F-B0F06C51AEAF}" srcOrd="0" destOrd="0" parTransId="{0FF75670-BB9F-5A4F-B2E4-DFB2CFEBF6CB}" sibTransId="{1D3D73C6-B8BD-2A44-A43B-3D6B899CE465}"/>
    <dgm:cxn modelId="{4AB39373-EA43-EB4A-B5BF-2C234CD9B409}" type="presOf" srcId="{682DDD26-BE34-864E-B787-9C7C8938771B}" destId="{0631EB47-473C-8A41-9D92-C7BE7E9E35F0}" srcOrd="0" destOrd="0" presId="urn:microsoft.com/office/officeart/2005/8/layout/vList2"/>
    <dgm:cxn modelId="{A80B0B98-2608-8E40-A698-16B4897D01B3}" type="presOf" srcId="{5C0825B9-DE12-1E4F-9B73-A75E4CB3A287}" destId="{661CFA26-7DF9-1B4F-B34D-DAD65AFBEADA}" srcOrd="0" destOrd="0" presId="urn:microsoft.com/office/officeart/2005/8/layout/vList2"/>
    <dgm:cxn modelId="{F7AA63B7-7120-C74B-A3CF-E6AD1FC391E6}" srcId="{682DDD26-BE34-864E-B787-9C7C8938771B}" destId="{29A60703-33E9-1842-9A79-C96B2DC3C54A}" srcOrd="2" destOrd="0" parTransId="{CC562040-0BEA-AF4C-B67D-9C63B444C204}" sibTransId="{1E15E4CF-60FD-D743-A489-5D44883B6C08}"/>
    <dgm:cxn modelId="{9284DFD2-DAB3-174B-9501-7044EEF7833F}" type="presOf" srcId="{1CE77C20-C04A-C94B-9E2F-B0F06C51AEAF}" destId="{AD3EAA37-80BB-754E-97B3-241A274D5376}" srcOrd="0" destOrd="0" presId="urn:microsoft.com/office/officeart/2005/8/layout/vList2"/>
    <dgm:cxn modelId="{84BACAE2-864D-5348-AA30-7BA473397AC4}" type="presOf" srcId="{D39526B0-DC25-E248-AEFC-1102351160E3}" destId="{9C6BC19D-DCCD-AF42-9E95-8B6B272C082C}" srcOrd="0" destOrd="0" presId="urn:microsoft.com/office/officeart/2005/8/layout/vList2"/>
    <dgm:cxn modelId="{FA24F8E8-B2AA-8446-A0D1-96BFB2527DE7}" srcId="{682DDD26-BE34-864E-B787-9C7C8938771B}" destId="{D39526B0-DC25-E248-AEFC-1102351160E3}" srcOrd="1" destOrd="0" parTransId="{6140D1A3-D0CD-6A45-ABB8-5FB0FE1B12F5}" sibTransId="{24D4A1CC-B4CC-E644-83E8-881664930C79}"/>
    <dgm:cxn modelId="{3AD5A0ED-3069-0341-B508-AEBA483F6FDD}" srcId="{682DDD26-BE34-864E-B787-9C7C8938771B}" destId="{5C0825B9-DE12-1E4F-9B73-A75E4CB3A287}" srcOrd="4" destOrd="0" parTransId="{CF2ACFB8-2FED-7644-B08D-462E6916BF91}" sibTransId="{99552246-A2C7-5544-B3B1-3820813220DD}"/>
    <dgm:cxn modelId="{248071D8-1D76-DA4B-BBA0-4907B7C57283}" type="presParOf" srcId="{0631EB47-473C-8A41-9D92-C7BE7E9E35F0}" destId="{AD3EAA37-80BB-754E-97B3-241A274D5376}" srcOrd="0" destOrd="0" presId="urn:microsoft.com/office/officeart/2005/8/layout/vList2"/>
    <dgm:cxn modelId="{69AC6A54-D6D1-6F4A-A66F-154FC25EA72D}" type="presParOf" srcId="{0631EB47-473C-8A41-9D92-C7BE7E9E35F0}" destId="{7733CA16-FC05-B943-9EFA-3A0D91D24B4A}" srcOrd="1" destOrd="0" presId="urn:microsoft.com/office/officeart/2005/8/layout/vList2"/>
    <dgm:cxn modelId="{9134966B-866F-414B-BBEF-C611C542AED9}" type="presParOf" srcId="{0631EB47-473C-8A41-9D92-C7BE7E9E35F0}" destId="{9C6BC19D-DCCD-AF42-9E95-8B6B272C082C}" srcOrd="2" destOrd="0" presId="urn:microsoft.com/office/officeart/2005/8/layout/vList2"/>
    <dgm:cxn modelId="{1E34CF3F-DBDA-9F40-8D4E-F74835AD0316}" type="presParOf" srcId="{0631EB47-473C-8A41-9D92-C7BE7E9E35F0}" destId="{381849F2-2CD2-AD4F-92D2-3ADAD900C26B}" srcOrd="3" destOrd="0" presId="urn:microsoft.com/office/officeart/2005/8/layout/vList2"/>
    <dgm:cxn modelId="{A4050468-BE15-6449-970B-0EF4F2E4C1BB}" type="presParOf" srcId="{0631EB47-473C-8A41-9D92-C7BE7E9E35F0}" destId="{FB2F4AE8-6B89-C443-B122-269F653B23BB}" srcOrd="4" destOrd="0" presId="urn:microsoft.com/office/officeart/2005/8/layout/vList2"/>
    <dgm:cxn modelId="{4B594C38-108C-114A-B90F-94C503C2EF73}" type="presParOf" srcId="{0631EB47-473C-8A41-9D92-C7BE7E9E35F0}" destId="{971D8328-46FB-9249-94C6-AA3EC51F42F0}" srcOrd="5" destOrd="0" presId="urn:microsoft.com/office/officeart/2005/8/layout/vList2"/>
    <dgm:cxn modelId="{178C52C0-84D9-B040-8249-709BA3792C36}" type="presParOf" srcId="{0631EB47-473C-8A41-9D92-C7BE7E9E35F0}" destId="{1B93D322-D70F-8143-A976-FD3694C8DB27}" srcOrd="6" destOrd="0" presId="urn:microsoft.com/office/officeart/2005/8/layout/vList2"/>
    <dgm:cxn modelId="{BB63563C-9992-4B42-9A88-1D132F1A8E7E}" type="presParOf" srcId="{0631EB47-473C-8A41-9D92-C7BE7E9E35F0}" destId="{0AD0A700-71E3-F248-B7C7-07169C2B50FB}" srcOrd="7" destOrd="0" presId="urn:microsoft.com/office/officeart/2005/8/layout/vList2"/>
    <dgm:cxn modelId="{E9569D19-D97F-6A4B-B49E-0B8E2D2562B5}" type="presParOf" srcId="{0631EB47-473C-8A41-9D92-C7BE7E9E35F0}" destId="{661CFA26-7DF9-1B4F-B34D-DAD65AFBEAD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310A48-AEE4-0547-92DE-3E4B9E0A4D1E}" type="doc">
      <dgm:prSet loTypeId="urn:microsoft.com/office/officeart/2005/8/layout/radial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7111BA1-A090-B549-8840-8F685C8150F1}">
      <dgm:prSet/>
      <dgm:spPr/>
      <dgm:t>
        <a:bodyPr/>
        <a:lstStyle/>
        <a:p>
          <a:r>
            <a:rPr lang="cs-CZ" b="1" baseline="0"/>
            <a:t>Teorie</a:t>
          </a:r>
          <a:endParaRPr lang="cs-CZ"/>
        </a:p>
      </dgm:t>
    </dgm:pt>
    <dgm:pt modelId="{36217C04-D0CF-3443-9BB8-C91AB3E0CEEF}" type="parTrans" cxnId="{FFB798DA-FF24-6042-8C7E-4D570325C871}">
      <dgm:prSet/>
      <dgm:spPr/>
      <dgm:t>
        <a:bodyPr/>
        <a:lstStyle/>
        <a:p>
          <a:endParaRPr lang="cs-CZ"/>
        </a:p>
      </dgm:t>
    </dgm:pt>
    <dgm:pt modelId="{B8F94E40-1D84-7342-B9D7-0FF1766FD852}" type="sibTrans" cxnId="{FFB798DA-FF24-6042-8C7E-4D570325C871}">
      <dgm:prSet/>
      <dgm:spPr/>
      <dgm:t>
        <a:bodyPr/>
        <a:lstStyle/>
        <a:p>
          <a:endParaRPr lang="cs-CZ"/>
        </a:p>
      </dgm:t>
    </dgm:pt>
    <dgm:pt modelId="{0818A158-039C-B54B-9B0C-6A6F068E462C}">
      <dgm:prSet/>
      <dgm:spPr/>
      <dgm:t>
        <a:bodyPr/>
        <a:lstStyle/>
        <a:p>
          <a:r>
            <a:rPr lang="cs-CZ" b="1" baseline="0"/>
            <a:t>Hédonistický</a:t>
          </a:r>
          <a:endParaRPr lang="cs-CZ"/>
        </a:p>
      </dgm:t>
    </dgm:pt>
    <dgm:pt modelId="{F2142B23-C838-8246-A5DD-A78CA5C2FCEA}" type="parTrans" cxnId="{7D7FEB62-0FC1-464D-83E5-BF630062FD7F}">
      <dgm:prSet/>
      <dgm:spPr/>
      <dgm:t>
        <a:bodyPr/>
        <a:lstStyle/>
        <a:p>
          <a:endParaRPr lang="cs-CZ"/>
        </a:p>
      </dgm:t>
    </dgm:pt>
    <dgm:pt modelId="{1079D2FE-8D1A-704A-87E5-D695EA42D694}" type="sibTrans" cxnId="{7D7FEB62-0FC1-464D-83E5-BF630062FD7F}">
      <dgm:prSet/>
      <dgm:spPr/>
      <dgm:t>
        <a:bodyPr/>
        <a:lstStyle/>
        <a:p>
          <a:endParaRPr lang="cs-CZ"/>
        </a:p>
      </dgm:t>
    </dgm:pt>
    <dgm:pt modelId="{3484F8AE-EA2F-8840-9687-C05025CA4CF8}">
      <dgm:prSet/>
      <dgm:spPr/>
      <dgm:t>
        <a:bodyPr/>
        <a:lstStyle/>
        <a:p>
          <a:r>
            <a:rPr lang="cs-CZ" b="1" baseline="0"/>
            <a:t>Preferenční</a:t>
          </a:r>
          <a:endParaRPr lang="cs-CZ"/>
        </a:p>
      </dgm:t>
    </dgm:pt>
    <dgm:pt modelId="{0744880F-3718-5140-BDF0-9EC2EC2993AE}" type="parTrans" cxnId="{3720F6EF-D341-2C44-B4C0-00127D92810D}">
      <dgm:prSet/>
      <dgm:spPr/>
      <dgm:t>
        <a:bodyPr/>
        <a:lstStyle/>
        <a:p>
          <a:endParaRPr lang="cs-CZ"/>
        </a:p>
      </dgm:t>
    </dgm:pt>
    <dgm:pt modelId="{9B33470F-553D-B140-9BD3-53B84E83ADE9}" type="sibTrans" cxnId="{3720F6EF-D341-2C44-B4C0-00127D92810D}">
      <dgm:prSet/>
      <dgm:spPr/>
      <dgm:t>
        <a:bodyPr/>
        <a:lstStyle/>
        <a:p>
          <a:endParaRPr lang="cs-CZ"/>
        </a:p>
      </dgm:t>
    </dgm:pt>
    <dgm:pt modelId="{A8B88B0C-886F-1148-A0CE-E6DD47256CAB}" type="pres">
      <dgm:prSet presAssocID="{CA310A48-AEE4-0547-92DE-3E4B9E0A4D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12E254-BE7D-7F4F-BF31-1E2526C9E386}" type="pres">
      <dgm:prSet presAssocID="{77111BA1-A090-B549-8840-8F685C8150F1}" presName="centerShape" presStyleLbl="node0" presStyleIdx="0" presStyleCnt="1"/>
      <dgm:spPr/>
    </dgm:pt>
    <dgm:pt modelId="{B9FDA023-4266-AE42-B82E-F8CC22E34AD4}" type="pres">
      <dgm:prSet presAssocID="{0818A158-039C-B54B-9B0C-6A6F068E462C}" presName="node" presStyleLbl="node1" presStyleIdx="0" presStyleCnt="2">
        <dgm:presLayoutVars>
          <dgm:bulletEnabled val="1"/>
        </dgm:presLayoutVars>
      </dgm:prSet>
      <dgm:spPr/>
    </dgm:pt>
    <dgm:pt modelId="{D3A3B725-E2C7-504A-8E1D-F2C80956CD09}" type="pres">
      <dgm:prSet presAssocID="{0818A158-039C-B54B-9B0C-6A6F068E462C}" presName="dummy" presStyleCnt="0"/>
      <dgm:spPr/>
    </dgm:pt>
    <dgm:pt modelId="{459544BF-322F-5E4A-9839-EE55D51C587F}" type="pres">
      <dgm:prSet presAssocID="{1079D2FE-8D1A-704A-87E5-D695EA42D694}" presName="sibTrans" presStyleLbl="sibTrans2D1" presStyleIdx="0" presStyleCnt="2"/>
      <dgm:spPr/>
    </dgm:pt>
    <dgm:pt modelId="{298F231C-7798-E54D-8137-FAFC57B4E19C}" type="pres">
      <dgm:prSet presAssocID="{3484F8AE-EA2F-8840-9687-C05025CA4CF8}" presName="node" presStyleLbl="node1" presStyleIdx="1" presStyleCnt="2">
        <dgm:presLayoutVars>
          <dgm:bulletEnabled val="1"/>
        </dgm:presLayoutVars>
      </dgm:prSet>
      <dgm:spPr/>
    </dgm:pt>
    <dgm:pt modelId="{2C21090F-BAE7-7541-904F-9B51CD49D669}" type="pres">
      <dgm:prSet presAssocID="{3484F8AE-EA2F-8840-9687-C05025CA4CF8}" presName="dummy" presStyleCnt="0"/>
      <dgm:spPr/>
    </dgm:pt>
    <dgm:pt modelId="{BAA03F50-111E-4B46-863F-E56D580E9DFB}" type="pres">
      <dgm:prSet presAssocID="{9B33470F-553D-B140-9BD3-53B84E83ADE9}" presName="sibTrans" presStyleLbl="sibTrans2D1" presStyleIdx="1" presStyleCnt="2"/>
      <dgm:spPr/>
    </dgm:pt>
  </dgm:ptLst>
  <dgm:cxnLst>
    <dgm:cxn modelId="{9C930D14-2A84-E647-BE35-0F39C0DD8E6B}" type="presOf" srcId="{0818A158-039C-B54B-9B0C-6A6F068E462C}" destId="{B9FDA023-4266-AE42-B82E-F8CC22E34AD4}" srcOrd="0" destOrd="0" presId="urn:microsoft.com/office/officeart/2005/8/layout/radial6"/>
    <dgm:cxn modelId="{662EED29-36E1-314D-AFDB-1AD777371C77}" type="presOf" srcId="{1079D2FE-8D1A-704A-87E5-D695EA42D694}" destId="{459544BF-322F-5E4A-9839-EE55D51C587F}" srcOrd="0" destOrd="0" presId="urn:microsoft.com/office/officeart/2005/8/layout/radial6"/>
    <dgm:cxn modelId="{AFD79831-8E27-564C-9200-6F96BEE70171}" type="presOf" srcId="{3484F8AE-EA2F-8840-9687-C05025CA4CF8}" destId="{298F231C-7798-E54D-8137-FAFC57B4E19C}" srcOrd="0" destOrd="0" presId="urn:microsoft.com/office/officeart/2005/8/layout/radial6"/>
    <dgm:cxn modelId="{F80B6252-9FCB-9D4A-9CF2-C44D8D2CB706}" type="presOf" srcId="{77111BA1-A090-B549-8840-8F685C8150F1}" destId="{4A12E254-BE7D-7F4F-BF31-1E2526C9E386}" srcOrd="0" destOrd="0" presId="urn:microsoft.com/office/officeart/2005/8/layout/radial6"/>
    <dgm:cxn modelId="{7D7FEB62-0FC1-464D-83E5-BF630062FD7F}" srcId="{77111BA1-A090-B549-8840-8F685C8150F1}" destId="{0818A158-039C-B54B-9B0C-6A6F068E462C}" srcOrd="0" destOrd="0" parTransId="{F2142B23-C838-8246-A5DD-A78CA5C2FCEA}" sibTransId="{1079D2FE-8D1A-704A-87E5-D695EA42D694}"/>
    <dgm:cxn modelId="{65A15184-4345-5449-8C33-948467EA2A1A}" type="presOf" srcId="{9B33470F-553D-B140-9BD3-53B84E83ADE9}" destId="{BAA03F50-111E-4B46-863F-E56D580E9DFB}" srcOrd="0" destOrd="0" presId="urn:microsoft.com/office/officeart/2005/8/layout/radial6"/>
    <dgm:cxn modelId="{C0DC08B3-9BEB-2E44-BA96-84258B0AB43F}" type="presOf" srcId="{CA310A48-AEE4-0547-92DE-3E4B9E0A4D1E}" destId="{A8B88B0C-886F-1148-A0CE-E6DD47256CAB}" srcOrd="0" destOrd="0" presId="urn:microsoft.com/office/officeart/2005/8/layout/radial6"/>
    <dgm:cxn modelId="{FFB798DA-FF24-6042-8C7E-4D570325C871}" srcId="{CA310A48-AEE4-0547-92DE-3E4B9E0A4D1E}" destId="{77111BA1-A090-B549-8840-8F685C8150F1}" srcOrd="0" destOrd="0" parTransId="{36217C04-D0CF-3443-9BB8-C91AB3E0CEEF}" sibTransId="{B8F94E40-1D84-7342-B9D7-0FF1766FD852}"/>
    <dgm:cxn modelId="{3720F6EF-D341-2C44-B4C0-00127D92810D}" srcId="{77111BA1-A090-B549-8840-8F685C8150F1}" destId="{3484F8AE-EA2F-8840-9687-C05025CA4CF8}" srcOrd="1" destOrd="0" parTransId="{0744880F-3718-5140-BDF0-9EC2EC2993AE}" sibTransId="{9B33470F-553D-B140-9BD3-53B84E83ADE9}"/>
    <dgm:cxn modelId="{CA659DC7-4545-5D43-AFAB-18B6A17EF3F5}" type="presParOf" srcId="{A8B88B0C-886F-1148-A0CE-E6DD47256CAB}" destId="{4A12E254-BE7D-7F4F-BF31-1E2526C9E386}" srcOrd="0" destOrd="0" presId="urn:microsoft.com/office/officeart/2005/8/layout/radial6"/>
    <dgm:cxn modelId="{57782FEF-F58B-8E40-BD85-C1A49C78D775}" type="presParOf" srcId="{A8B88B0C-886F-1148-A0CE-E6DD47256CAB}" destId="{B9FDA023-4266-AE42-B82E-F8CC22E34AD4}" srcOrd="1" destOrd="0" presId="urn:microsoft.com/office/officeart/2005/8/layout/radial6"/>
    <dgm:cxn modelId="{E2ED907A-E12F-0842-BB62-7D9D61C63F6B}" type="presParOf" srcId="{A8B88B0C-886F-1148-A0CE-E6DD47256CAB}" destId="{D3A3B725-E2C7-504A-8E1D-F2C80956CD09}" srcOrd="2" destOrd="0" presId="urn:microsoft.com/office/officeart/2005/8/layout/radial6"/>
    <dgm:cxn modelId="{BD51FCCE-20E4-EC45-98FA-080748D49771}" type="presParOf" srcId="{A8B88B0C-886F-1148-A0CE-E6DD47256CAB}" destId="{459544BF-322F-5E4A-9839-EE55D51C587F}" srcOrd="3" destOrd="0" presId="urn:microsoft.com/office/officeart/2005/8/layout/radial6"/>
    <dgm:cxn modelId="{6AB11460-E0D1-534B-9390-4E2673678FBB}" type="presParOf" srcId="{A8B88B0C-886F-1148-A0CE-E6DD47256CAB}" destId="{298F231C-7798-E54D-8137-FAFC57B4E19C}" srcOrd="4" destOrd="0" presId="urn:microsoft.com/office/officeart/2005/8/layout/radial6"/>
    <dgm:cxn modelId="{1194A950-B483-D544-BE79-51D8EFC6F943}" type="presParOf" srcId="{A8B88B0C-886F-1148-A0CE-E6DD47256CAB}" destId="{2C21090F-BAE7-7541-904F-9B51CD49D669}" srcOrd="5" destOrd="0" presId="urn:microsoft.com/office/officeart/2005/8/layout/radial6"/>
    <dgm:cxn modelId="{7411801A-93ED-4B4F-9E70-C39A1B36F07B}" type="presParOf" srcId="{A8B88B0C-886F-1148-A0CE-E6DD47256CAB}" destId="{BAA03F50-111E-4B46-863F-E56D580E9DFB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3AA502-0295-A34F-9C75-F2E9A2B5992E}" type="doc">
      <dgm:prSet loTypeId="urn:microsoft.com/office/officeart/2005/8/layout/matrix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5E5C4131-0536-2646-86D6-F20B0E682A79}">
      <dgm:prSet/>
      <dgm:spPr/>
      <dgm:t>
        <a:bodyPr/>
        <a:lstStyle/>
        <a:p>
          <a:r>
            <a:rPr lang="cs-CZ" b="1" baseline="0"/>
            <a:t>Principy</a:t>
          </a:r>
          <a:endParaRPr lang="cs-CZ"/>
        </a:p>
      </dgm:t>
    </dgm:pt>
    <dgm:pt modelId="{C80A90A3-2E12-3148-AFEE-5797244EFCEA}" type="parTrans" cxnId="{7D40E1D6-50D4-874A-8565-4C5401098B81}">
      <dgm:prSet/>
      <dgm:spPr/>
      <dgm:t>
        <a:bodyPr/>
        <a:lstStyle/>
        <a:p>
          <a:endParaRPr lang="cs-CZ"/>
        </a:p>
      </dgm:t>
    </dgm:pt>
    <dgm:pt modelId="{9F42E7EC-6286-9745-B373-77C88925FB46}" type="sibTrans" cxnId="{7D40E1D6-50D4-874A-8565-4C5401098B81}">
      <dgm:prSet/>
      <dgm:spPr/>
      <dgm:t>
        <a:bodyPr/>
        <a:lstStyle/>
        <a:p>
          <a:endParaRPr lang="cs-CZ"/>
        </a:p>
      </dgm:t>
    </dgm:pt>
    <dgm:pt modelId="{DDD075C6-CC84-BF4B-ACAC-9F18157143F5}">
      <dgm:prSet/>
      <dgm:spPr/>
      <dgm:t>
        <a:bodyPr/>
        <a:lstStyle/>
        <a:p>
          <a:r>
            <a:rPr lang="cs-CZ" b="1" baseline="0"/>
            <a:t>Prospívání	</a:t>
          </a:r>
          <a:endParaRPr lang="cs-CZ"/>
        </a:p>
      </dgm:t>
    </dgm:pt>
    <dgm:pt modelId="{64509E63-6A90-3C4F-85CB-6D1867FC8C7C}" type="parTrans" cxnId="{A38F6D7E-DB11-3E49-8DBC-62ADF78792F2}">
      <dgm:prSet/>
      <dgm:spPr/>
      <dgm:t>
        <a:bodyPr/>
        <a:lstStyle/>
        <a:p>
          <a:endParaRPr lang="cs-CZ"/>
        </a:p>
      </dgm:t>
    </dgm:pt>
    <dgm:pt modelId="{B05D7753-5D99-694F-A50C-A25C01FFA1EF}" type="sibTrans" cxnId="{A38F6D7E-DB11-3E49-8DBC-62ADF78792F2}">
      <dgm:prSet/>
      <dgm:spPr/>
      <dgm:t>
        <a:bodyPr/>
        <a:lstStyle/>
        <a:p>
          <a:endParaRPr lang="cs-CZ"/>
        </a:p>
      </dgm:t>
    </dgm:pt>
    <dgm:pt modelId="{5C3BCF4E-C985-9D43-8C6E-17DB102655EA}">
      <dgm:prSet/>
      <dgm:spPr/>
      <dgm:t>
        <a:bodyPr/>
        <a:lstStyle/>
        <a:p>
          <a:r>
            <a:rPr lang="cs-CZ" b="1" baseline="0"/>
            <a:t>Neškození</a:t>
          </a:r>
          <a:endParaRPr lang="cs-CZ"/>
        </a:p>
      </dgm:t>
    </dgm:pt>
    <dgm:pt modelId="{BBDF25EF-4B88-F14C-91DB-6934846F4D26}" type="parTrans" cxnId="{C9D0426D-E78B-2248-89A6-5AEAA275FC24}">
      <dgm:prSet/>
      <dgm:spPr/>
      <dgm:t>
        <a:bodyPr/>
        <a:lstStyle/>
        <a:p>
          <a:endParaRPr lang="cs-CZ"/>
        </a:p>
      </dgm:t>
    </dgm:pt>
    <dgm:pt modelId="{92847D99-7A01-ED4D-981E-BA22BEB23D5D}" type="sibTrans" cxnId="{C9D0426D-E78B-2248-89A6-5AEAA275FC24}">
      <dgm:prSet/>
      <dgm:spPr/>
      <dgm:t>
        <a:bodyPr/>
        <a:lstStyle/>
        <a:p>
          <a:endParaRPr lang="cs-CZ"/>
        </a:p>
      </dgm:t>
    </dgm:pt>
    <dgm:pt modelId="{3BD859CA-CBD1-2744-92CE-92CC81ADAEF1}">
      <dgm:prSet/>
      <dgm:spPr/>
      <dgm:t>
        <a:bodyPr/>
        <a:lstStyle/>
        <a:p>
          <a:r>
            <a:rPr lang="cs-CZ" b="1" baseline="0"/>
            <a:t>Respektu k autonomii</a:t>
          </a:r>
          <a:endParaRPr lang="cs-CZ"/>
        </a:p>
      </dgm:t>
    </dgm:pt>
    <dgm:pt modelId="{5A84F6C3-D8AD-FB4B-9E63-517BB1B4F6B8}" type="parTrans" cxnId="{E6C26844-879E-BA4E-A64F-E90F5ED0F4CE}">
      <dgm:prSet/>
      <dgm:spPr/>
      <dgm:t>
        <a:bodyPr/>
        <a:lstStyle/>
        <a:p>
          <a:endParaRPr lang="cs-CZ"/>
        </a:p>
      </dgm:t>
    </dgm:pt>
    <dgm:pt modelId="{D8E4C963-7799-094D-90AE-070922C5FB54}" type="sibTrans" cxnId="{E6C26844-879E-BA4E-A64F-E90F5ED0F4CE}">
      <dgm:prSet/>
      <dgm:spPr/>
      <dgm:t>
        <a:bodyPr/>
        <a:lstStyle/>
        <a:p>
          <a:endParaRPr lang="cs-CZ"/>
        </a:p>
      </dgm:t>
    </dgm:pt>
    <dgm:pt modelId="{9F3293EE-7FD8-9140-ABB8-DBEC86E68568}">
      <dgm:prSet/>
      <dgm:spPr/>
      <dgm:t>
        <a:bodyPr/>
        <a:lstStyle/>
        <a:p>
          <a:r>
            <a:rPr lang="cs-CZ" b="1" baseline="0"/>
            <a:t>Spravedlnosti</a:t>
          </a:r>
          <a:endParaRPr lang="cs-CZ"/>
        </a:p>
      </dgm:t>
    </dgm:pt>
    <dgm:pt modelId="{2D078263-5D24-FC46-BFC2-B82364C94DC9}" type="parTrans" cxnId="{7160DA70-1145-864F-B21A-A4B9837C9DA1}">
      <dgm:prSet/>
      <dgm:spPr/>
      <dgm:t>
        <a:bodyPr/>
        <a:lstStyle/>
        <a:p>
          <a:endParaRPr lang="cs-CZ"/>
        </a:p>
      </dgm:t>
    </dgm:pt>
    <dgm:pt modelId="{2F7541A8-8EB8-7B48-829D-B9F148C953CE}" type="sibTrans" cxnId="{7160DA70-1145-864F-B21A-A4B9837C9DA1}">
      <dgm:prSet/>
      <dgm:spPr/>
      <dgm:t>
        <a:bodyPr/>
        <a:lstStyle/>
        <a:p>
          <a:endParaRPr lang="cs-CZ"/>
        </a:p>
      </dgm:t>
    </dgm:pt>
    <dgm:pt modelId="{A307AE12-3729-BF41-9D72-0679B8429860}" type="pres">
      <dgm:prSet presAssocID="{EB3AA502-0295-A34F-9C75-F2E9A2B5992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77FE8E-AF82-9E43-8C9F-E6D0DAB21278}" type="pres">
      <dgm:prSet presAssocID="{EB3AA502-0295-A34F-9C75-F2E9A2B5992E}" presName="matrix" presStyleCnt="0"/>
      <dgm:spPr/>
    </dgm:pt>
    <dgm:pt modelId="{7B33A026-8B9D-214C-9987-8849CDA366AA}" type="pres">
      <dgm:prSet presAssocID="{EB3AA502-0295-A34F-9C75-F2E9A2B5992E}" presName="tile1" presStyleLbl="node1" presStyleIdx="0" presStyleCnt="4"/>
      <dgm:spPr/>
    </dgm:pt>
    <dgm:pt modelId="{E3F08BD5-A682-B64E-A24D-F4FDC05BBC4F}" type="pres">
      <dgm:prSet presAssocID="{EB3AA502-0295-A34F-9C75-F2E9A2B599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FE9A54-C0DA-A441-9D89-21F07219315F}" type="pres">
      <dgm:prSet presAssocID="{EB3AA502-0295-A34F-9C75-F2E9A2B5992E}" presName="tile2" presStyleLbl="node1" presStyleIdx="1" presStyleCnt="4"/>
      <dgm:spPr/>
    </dgm:pt>
    <dgm:pt modelId="{E3C1BDC3-A89D-3B45-A5C4-1809FF2E8F2E}" type="pres">
      <dgm:prSet presAssocID="{EB3AA502-0295-A34F-9C75-F2E9A2B599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4BDC2C-6800-7F4A-9A39-4D0105FF5D27}" type="pres">
      <dgm:prSet presAssocID="{EB3AA502-0295-A34F-9C75-F2E9A2B5992E}" presName="tile3" presStyleLbl="node1" presStyleIdx="2" presStyleCnt="4"/>
      <dgm:spPr/>
    </dgm:pt>
    <dgm:pt modelId="{C3E0DCCE-BAA5-E94D-9BA1-816576BD6CBA}" type="pres">
      <dgm:prSet presAssocID="{EB3AA502-0295-A34F-9C75-F2E9A2B599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AA126A-6534-0345-99DB-ECC3D9324943}" type="pres">
      <dgm:prSet presAssocID="{EB3AA502-0295-A34F-9C75-F2E9A2B5992E}" presName="tile4" presStyleLbl="node1" presStyleIdx="3" presStyleCnt="4"/>
      <dgm:spPr/>
    </dgm:pt>
    <dgm:pt modelId="{F75FE8AB-3F8A-F444-9C49-1DC4FFE3C9F1}" type="pres">
      <dgm:prSet presAssocID="{EB3AA502-0295-A34F-9C75-F2E9A2B599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2F0FF4C-FC01-7447-9FEA-408D98109E32}" type="pres">
      <dgm:prSet presAssocID="{EB3AA502-0295-A34F-9C75-F2E9A2B5992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A309900-40BE-9241-BB37-03A29A198420}" type="presOf" srcId="{3BD859CA-CBD1-2744-92CE-92CC81ADAEF1}" destId="{CD4BDC2C-6800-7F4A-9A39-4D0105FF5D27}" srcOrd="0" destOrd="0" presId="urn:microsoft.com/office/officeart/2005/8/layout/matrix1"/>
    <dgm:cxn modelId="{5354AC03-CE4E-F047-83D5-470361AF548E}" type="presOf" srcId="{5C3BCF4E-C985-9D43-8C6E-17DB102655EA}" destId="{E3C1BDC3-A89D-3B45-A5C4-1809FF2E8F2E}" srcOrd="1" destOrd="0" presId="urn:microsoft.com/office/officeart/2005/8/layout/matrix1"/>
    <dgm:cxn modelId="{D3038C26-7346-3140-AAA4-7696967300C6}" type="presOf" srcId="{9F3293EE-7FD8-9140-ABB8-DBEC86E68568}" destId="{86AA126A-6534-0345-99DB-ECC3D9324943}" srcOrd="0" destOrd="0" presId="urn:microsoft.com/office/officeart/2005/8/layout/matrix1"/>
    <dgm:cxn modelId="{E6C26844-879E-BA4E-A64F-E90F5ED0F4CE}" srcId="{5E5C4131-0536-2646-86D6-F20B0E682A79}" destId="{3BD859CA-CBD1-2744-92CE-92CC81ADAEF1}" srcOrd="2" destOrd="0" parTransId="{5A84F6C3-D8AD-FB4B-9E63-517BB1B4F6B8}" sibTransId="{D8E4C963-7799-094D-90AE-070922C5FB54}"/>
    <dgm:cxn modelId="{C8F22061-7F56-284A-B838-31FF866EBEC8}" type="presOf" srcId="{DDD075C6-CC84-BF4B-ACAC-9F18157143F5}" destId="{E3F08BD5-A682-B64E-A24D-F4FDC05BBC4F}" srcOrd="1" destOrd="0" presId="urn:microsoft.com/office/officeart/2005/8/layout/matrix1"/>
    <dgm:cxn modelId="{C9D0426D-E78B-2248-89A6-5AEAA275FC24}" srcId="{5E5C4131-0536-2646-86D6-F20B0E682A79}" destId="{5C3BCF4E-C985-9D43-8C6E-17DB102655EA}" srcOrd="1" destOrd="0" parTransId="{BBDF25EF-4B88-F14C-91DB-6934846F4D26}" sibTransId="{92847D99-7A01-ED4D-981E-BA22BEB23D5D}"/>
    <dgm:cxn modelId="{7160DA70-1145-864F-B21A-A4B9837C9DA1}" srcId="{5E5C4131-0536-2646-86D6-F20B0E682A79}" destId="{9F3293EE-7FD8-9140-ABB8-DBEC86E68568}" srcOrd="3" destOrd="0" parTransId="{2D078263-5D24-FC46-BFC2-B82364C94DC9}" sibTransId="{2F7541A8-8EB8-7B48-829D-B9F148C953CE}"/>
    <dgm:cxn modelId="{CBE99C71-1A68-1D40-865B-1C534FEE82E1}" type="presOf" srcId="{9F3293EE-7FD8-9140-ABB8-DBEC86E68568}" destId="{F75FE8AB-3F8A-F444-9C49-1DC4FFE3C9F1}" srcOrd="1" destOrd="0" presId="urn:microsoft.com/office/officeart/2005/8/layout/matrix1"/>
    <dgm:cxn modelId="{A38F6D7E-DB11-3E49-8DBC-62ADF78792F2}" srcId="{5E5C4131-0536-2646-86D6-F20B0E682A79}" destId="{DDD075C6-CC84-BF4B-ACAC-9F18157143F5}" srcOrd="0" destOrd="0" parTransId="{64509E63-6A90-3C4F-85CB-6D1867FC8C7C}" sibTransId="{B05D7753-5D99-694F-A50C-A25C01FFA1EF}"/>
    <dgm:cxn modelId="{4E57458C-BE77-C84B-9D7F-A623211541E8}" type="presOf" srcId="{3BD859CA-CBD1-2744-92CE-92CC81ADAEF1}" destId="{C3E0DCCE-BAA5-E94D-9BA1-816576BD6CBA}" srcOrd="1" destOrd="0" presId="urn:microsoft.com/office/officeart/2005/8/layout/matrix1"/>
    <dgm:cxn modelId="{03BC6C9A-CA23-254D-9CDF-AB0A1D53BBEA}" type="presOf" srcId="{DDD075C6-CC84-BF4B-ACAC-9F18157143F5}" destId="{7B33A026-8B9D-214C-9987-8849CDA366AA}" srcOrd="0" destOrd="0" presId="urn:microsoft.com/office/officeart/2005/8/layout/matrix1"/>
    <dgm:cxn modelId="{00E11ACD-B94D-2543-B28A-8E430CF1BF5A}" type="presOf" srcId="{5E5C4131-0536-2646-86D6-F20B0E682A79}" destId="{12F0FF4C-FC01-7447-9FEA-408D98109E32}" srcOrd="0" destOrd="0" presId="urn:microsoft.com/office/officeart/2005/8/layout/matrix1"/>
    <dgm:cxn modelId="{7439EED2-B4C1-0F45-B392-55808DFDAFC4}" type="presOf" srcId="{EB3AA502-0295-A34F-9C75-F2E9A2B5992E}" destId="{A307AE12-3729-BF41-9D72-0679B8429860}" srcOrd="0" destOrd="0" presId="urn:microsoft.com/office/officeart/2005/8/layout/matrix1"/>
    <dgm:cxn modelId="{7D40E1D6-50D4-874A-8565-4C5401098B81}" srcId="{EB3AA502-0295-A34F-9C75-F2E9A2B5992E}" destId="{5E5C4131-0536-2646-86D6-F20B0E682A79}" srcOrd="0" destOrd="0" parTransId="{C80A90A3-2E12-3148-AFEE-5797244EFCEA}" sibTransId="{9F42E7EC-6286-9745-B373-77C88925FB46}"/>
    <dgm:cxn modelId="{4BCE53E8-CFAD-054F-97BB-43886F21195D}" type="presOf" srcId="{5C3BCF4E-C985-9D43-8C6E-17DB102655EA}" destId="{13FE9A54-C0DA-A441-9D89-21F07219315F}" srcOrd="0" destOrd="0" presId="urn:microsoft.com/office/officeart/2005/8/layout/matrix1"/>
    <dgm:cxn modelId="{52BB991D-AB5C-B54C-8CCE-6F41576EDB2F}" type="presParOf" srcId="{A307AE12-3729-BF41-9D72-0679B8429860}" destId="{0577FE8E-AF82-9E43-8C9F-E6D0DAB21278}" srcOrd="0" destOrd="0" presId="urn:microsoft.com/office/officeart/2005/8/layout/matrix1"/>
    <dgm:cxn modelId="{150E9B51-236C-C947-8181-95A6FEA8CEE3}" type="presParOf" srcId="{0577FE8E-AF82-9E43-8C9F-E6D0DAB21278}" destId="{7B33A026-8B9D-214C-9987-8849CDA366AA}" srcOrd="0" destOrd="0" presId="urn:microsoft.com/office/officeart/2005/8/layout/matrix1"/>
    <dgm:cxn modelId="{1FFB86B4-C206-F542-A162-8A23B9E651A6}" type="presParOf" srcId="{0577FE8E-AF82-9E43-8C9F-E6D0DAB21278}" destId="{E3F08BD5-A682-B64E-A24D-F4FDC05BBC4F}" srcOrd="1" destOrd="0" presId="urn:microsoft.com/office/officeart/2005/8/layout/matrix1"/>
    <dgm:cxn modelId="{6672D53D-BA64-3C44-B62A-255147815414}" type="presParOf" srcId="{0577FE8E-AF82-9E43-8C9F-E6D0DAB21278}" destId="{13FE9A54-C0DA-A441-9D89-21F07219315F}" srcOrd="2" destOrd="0" presId="urn:microsoft.com/office/officeart/2005/8/layout/matrix1"/>
    <dgm:cxn modelId="{434AA6FD-4F18-AC45-B216-D3ECC40431C7}" type="presParOf" srcId="{0577FE8E-AF82-9E43-8C9F-E6D0DAB21278}" destId="{E3C1BDC3-A89D-3B45-A5C4-1809FF2E8F2E}" srcOrd="3" destOrd="0" presId="urn:microsoft.com/office/officeart/2005/8/layout/matrix1"/>
    <dgm:cxn modelId="{97383351-8438-104B-AE35-F348327467BA}" type="presParOf" srcId="{0577FE8E-AF82-9E43-8C9F-E6D0DAB21278}" destId="{CD4BDC2C-6800-7F4A-9A39-4D0105FF5D27}" srcOrd="4" destOrd="0" presId="urn:microsoft.com/office/officeart/2005/8/layout/matrix1"/>
    <dgm:cxn modelId="{BACC4578-5FAF-6E4F-8DF1-F9CCEA7C6BAB}" type="presParOf" srcId="{0577FE8E-AF82-9E43-8C9F-E6D0DAB21278}" destId="{C3E0DCCE-BAA5-E94D-9BA1-816576BD6CBA}" srcOrd="5" destOrd="0" presId="urn:microsoft.com/office/officeart/2005/8/layout/matrix1"/>
    <dgm:cxn modelId="{B9AE2664-5DDD-274B-8D39-1D61F46CAFB1}" type="presParOf" srcId="{0577FE8E-AF82-9E43-8C9F-E6D0DAB21278}" destId="{86AA126A-6534-0345-99DB-ECC3D9324943}" srcOrd="6" destOrd="0" presId="urn:microsoft.com/office/officeart/2005/8/layout/matrix1"/>
    <dgm:cxn modelId="{62F3FC83-DD5B-0546-AA36-D7ABABCD8491}" type="presParOf" srcId="{0577FE8E-AF82-9E43-8C9F-E6D0DAB21278}" destId="{F75FE8AB-3F8A-F444-9C49-1DC4FFE3C9F1}" srcOrd="7" destOrd="0" presId="urn:microsoft.com/office/officeart/2005/8/layout/matrix1"/>
    <dgm:cxn modelId="{43EBE6D7-B938-EC49-ACF4-14AC1213804F}" type="presParOf" srcId="{A307AE12-3729-BF41-9D72-0679B8429860}" destId="{12F0FF4C-FC01-7447-9FEA-408D98109E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2D9BD4-B196-46C9-9A13-8BEF37DF8599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25D063-0171-4EA5-B093-20017FBC9D1F}">
      <dgm:prSet/>
      <dgm:spPr/>
      <dgm:t>
        <a:bodyPr/>
        <a:lstStyle/>
        <a:p>
          <a:r>
            <a:rPr lang="cs-CZ" b="1"/>
            <a:t>Moudrost a poznání</a:t>
          </a:r>
          <a:r>
            <a:rPr lang="cs-CZ"/>
            <a:t> (rozumové zdatnosti nezbytné pro korektní aplikaci zdatností morálních).</a:t>
          </a:r>
          <a:endParaRPr lang="en-US"/>
        </a:p>
      </dgm:t>
    </dgm:pt>
    <dgm:pt modelId="{9467369E-F5BF-4A0B-963C-91BB5190F149}" type="parTrans" cxnId="{0B1709F3-DC69-4DD6-ABD9-747050D65C91}">
      <dgm:prSet/>
      <dgm:spPr/>
      <dgm:t>
        <a:bodyPr/>
        <a:lstStyle/>
        <a:p>
          <a:endParaRPr lang="en-US"/>
        </a:p>
      </dgm:t>
    </dgm:pt>
    <dgm:pt modelId="{B9F88B63-CE36-4969-BE49-183830354FBB}" type="sibTrans" cxnId="{0B1709F3-DC69-4DD6-ABD9-747050D65C91}">
      <dgm:prSet/>
      <dgm:spPr/>
      <dgm:t>
        <a:bodyPr/>
        <a:lstStyle/>
        <a:p>
          <a:endParaRPr lang="en-US"/>
        </a:p>
      </dgm:t>
    </dgm:pt>
    <dgm:pt modelId="{02A20050-7D68-434D-9AD4-C9A90D208058}">
      <dgm:prSet/>
      <dgm:spPr/>
      <dgm:t>
        <a:bodyPr/>
        <a:lstStyle/>
        <a:p>
          <a:r>
            <a:rPr lang="cs-CZ"/>
            <a:t>Kreativita.</a:t>
          </a:r>
          <a:endParaRPr lang="en-US"/>
        </a:p>
      </dgm:t>
    </dgm:pt>
    <dgm:pt modelId="{89CE5449-90EA-43C6-BE2C-6AEF8D5FD350}" type="parTrans" cxnId="{78733A21-AEE0-40F6-9678-73A345BE0942}">
      <dgm:prSet/>
      <dgm:spPr/>
      <dgm:t>
        <a:bodyPr/>
        <a:lstStyle/>
        <a:p>
          <a:endParaRPr lang="en-US"/>
        </a:p>
      </dgm:t>
    </dgm:pt>
    <dgm:pt modelId="{29F16144-A48B-4F7A-AA0C-CA42706175B9}" type="sibTrans" cxnId="{78733A21-AEE0-40F6-9678-73A345BE0942}">
      <dgm:prSet/>
      <dgm:spPr/>
      <dgm:t>
        <a:bodyPr/>
        <a:lstStyle/>
        <a:p>
          <a:endParaRPr lang="en-US"/>
        </a:p>
      </dgm:t>
    </dgm:pt>
    <dgm:pt modelId="{2250D833-9FA5-45C5-94DA-7E9678977913}">
      <dgm:prSet/>
      <dgm:spPr/>
      <dgm:t>
        <a:bodyPr/>
        <a:lstStyle/>
        <a:p>
          <a:r>
            <a:rPr lang="cs-CZ"/>
            <a:t>Zvídavost.</a:t>
          </a:r>
          <a:endParaRPr lang="en-US"/>
        </a:p>
      </dgm:t>
    </dgm:pt>
    <dgm:pt modelId="{AB89ECBC-A49B-43CC-A889-F7B1082E8688}" type="parTrans" cxnId="{DF67D470-007F-4334-B612-4603E8CD7734}">
      <dgm:prSet/>
      <dgm:spPr/>
      <dgm:t>
        <a:bodyPr/>
        <a:lstStyle/>
        <a:p>
          <a:endParaRPr lang="en-US"/>
        </a:p>
      </dgm:t>
    </dgm:pt>
    <dgm:pt modelId="{7A0830FF-85A3-4A09-9E3F-A6C3D8D870DB}" type="sibTrans" cxnId="{DF67D470-007F-4334-B612-4603E8CD7734}">
      <dgm:prSet/>
      <dgm:spPr/>
      <dgm:t>
        <a:bodyPr/>
        <a:lstStyle/>
        <a:p>
          <a:endParaRPr lang="en-US"/>
        </a:p>
      </dgm:t>
    </dgm:pt>
    <dgm:pt modelId="{AE9DB955-FBCB-4762-8AB9-9A83E4ADD8FC}">
      <dgm:prSet/>
      <dgm:spPr/>
      <dgm:t>
        <a:bodyPr/>
        <a:lstStyle/>
        <a:p>
          <a:r>
            <a:rPr lang="cs-CZ"/>
            <a:t>Otevřenost jiným názorům.</a:t>
          </a:r>
          <a:endParaRPr lang="en-US"/>
        </a:p>
      </dgm:t>
    </dgm:pt>
    <dgm:pt modelId="{F808A0D4-E271-47B2-9445-44398ABD181B}" type="parTrans" cxnId="{7FA757C9-B3BF-4C23-B4C6-74A2FC4C3DB9}">
      <dgm:prSet/>
      <dgm:spPr/>
      <dgm:t>
        <a:bodyPr/>
        <a:lstStyle/>
        <a:p>
          <a:endParaRPr lang="en-US"/>
        </a:p>
      </dgm:t>
    </dgm:pt>
    <dgm:pt modelId="{4FA5AEF5-66F2-4376-B0C1-B2160F4C094E}" type="sibTrans" cxnId="{7FA757C9-B3BF-4C23-B4C6-74A2FC4C3DB9}">
      <dgm:prSet/>
      <dgm:spPr/>
      <dgm:t>
        <a:bodyPr/>
        <a:lstStyle/>
        <a:p>
          <a:endParaRPr lang="en-US"/>
        </a:p>
      </dgm:t>
    </dgm:pt>
    <dgm:pt modelId="{CAFA6419-44B7-448A-8078-6F71F74C44D3}">
      <dgm:prSet/>
      <dgm:spPr/>
      <dgm:t>
        <a:bodyPr/>
        <a:lstStyle/>
        <a:p>
          <a:r>
            <a:rPr lang="cs-CZ"/>
            <a:t>Láska ke vzdělání.</a:t>
          </a:r>
          <a:endParaRPr lang="en-US"/>
        </a:p>
      </dgm:t>
    </dgm:pt>
    <dgm:pt modelId="{A6B171A2-6B93-473D-8F70-A7BF2E3DBACC}" type="parTrans" cxnId="{E6902849-223C-4712-BFEA-C7B2E8DBD9D9}">
      <dgm:prSet/>
      <dgm:spPr/>
      <dgm:t>
        <a:bodyPr/>
        <a:lstStyle/>
        <a:p>
          <a:endParaRPr lang="en-US"/>
        </a:p>
      </dgm:t>
    </dgm:pt>
    <dgm:pt modelId="{D1665649-F84E-410B-A129-A935B820232C}" type="sibTrans" cxnId="{E6902849-223C-4712-BFEA-C7B2E8DBD9D9}">
      <dgm:prSet/>
      <dgm:spPr/>
      <dgm:t>
        <a:bodyPr/>
        <a:lstStyle/>
        <a:p>
          <a:endParaRPr lang="en-US"/>
        </a:p>
      </dgm:t>
    </dgm:pt>
    <dgm:pt modelId="{4EAB634B-4474-4FD5-9834-46222F5CBD25}">
      <dgm:prSet/>
      <dgm:spPr/>
      <dgm:t>
        <a:bodyPr/>
        <a:lstStyle/>
        <a:p>
          <a:r>
            <a:rPr lang="cs-CZ"/>
            <a:t>Moudrost (poznání sebe sama a svých limitů).</a:t>
          </a:r>
          <a:endParaRPr lang="en-US"/>
        </a:p>
      </dgm:t>
    </dgm:pt>
    <dgm:pt modelId="{296AEB52-4181-443A-9703-0787C4E34198}" type="parTrans" cxnId="{5ED5EB8B-C940-4DAD-BC72-37DEE78651FD}">
      <dgm:prSet/>
      <dgm:spPr/>
      <dgm:t>
        <a:bodyPr/>
        <a:lstStyle/>
        <a:p>
          <a:endParaRPr lang="en-US"/>
        </a:p>
      </dgm:t>
    </dgm:pt>
    <dgm:pt modelId="{B4538290-8807-4B34-BFAD-C2E2A3193A47}" type="sibTrans" cxnId="{5ED5EB8B-C940-4DAD-BC72-37DEE78651FD}">
      <dgm:prSet/>
      <dgm:spPr/>
      <dgm:t>
        <a:bodyPr/>
        <a:lstStyle/>
        <a:p>
          <a:endParaRPr lang="en-US"/>
        </a:p>
      </dgm:t>
    </dgm:pt>
    <dgm:pt modelId="{176B1C53-A1DA-4B71-B336-42E110465E66}">
      <dgm:prSet/>
      <dgm:spPr/>
      <dgm:t>
        <a:bodyPr/>
        <a:lstStyle/>
        <a:p>
          <a:r>
            <a:rPr lang="cs-CZ" b="1"/>
            <a:t>Odvaha</a:t>
          </a:r>
          <a:r>
            <a:rPr lang="cs-CZ"/>
            <a:t> (schopnost naplňování cílů tváří v tvář obtížnostem).</a:t>
          </a:r>
          <a:endParaRPr lang="en-US"/>
        </a:p>
      </dgm:t>
    </dgm:pt>
    <dgm:pt modelId="{55E0C905-D5C9-471C-8A2F-FFCF63ECFFFE}" type="parTrans" cxnId="{1B673F58-8310-455A-80D6-644015EC1BBF}">
      <dgm:prSet/>
      <dgm:spPr/>
      <dgm:t>
        <a:bodyPr/>
        <a:lstStyle/>
        <a:p>
          <a:endParaRPr lang="en-US"/>
        </a:p>
      </dgm:t>
    </dgm:pt>
    <dgm:pt modelId="{F8FB1046-9EBD-43E2-AD0B-7B1BB30A05E8}" type="sibTrans" cxnId="{1B673F58-8310-455A-80D6-644015EC1BBF}">
      <dgm:prSet/>
      <dgm:spPr/>
      <dgm:t>
        <a:bodyPr/>
        <a:lstStyle/>
        <a:p>
          <a:endParaRPr lang="en-US"/>
        </a:p>
      </dgm:t>
    </dgm:pt>
    <dgm:pt modelId="{3AA3FE90-A24D-4F04-ADDC-00A1E7B1E10F}">
      <dgm:prSet/>
      <dgm:spPr/>
      <dgm:t>
        <a:bodyPr/>
        <a:lstStyle/>
        <a:p>
          <a:r>
            <a:rPr lang="cs-CZ"/>
            <a:t>Statečnost.</a:t>
          </a:r>
          <a:endParaRPr lang="en-US"/>
        </a:p>
      </dgm:t>
    </dgm:pt>
    <dgm:pt modelId="{2A513FB1-ACC3-4000-8DDC-F521CED4F8D7}" type="parTrans" cxnId="{E282244D-D337-4FF6-A920-557E3C1B9FC0}">
      <dgm:prSet/>
      <dgm:spPr/>
      <dgm:t>
        <a:bodyPr/>
        <a:lstStyle/>
        <a:p>
          <a:endParaRPr lang="en-US"/>
        </a:p>
      </dgm:t>
    </dgm:pt>
    <dgm:pt modelId="{168D4AE2-CE9F-46AB-BF42-A4A72038E1BF}" type="sibTrans" cxnId="{E282244D-D337-4FF6-A920-557E3C1B9FC0}">
      <dgm:prSet/>
      <dgm:spPr/>
      <dgm:t>
        <a:bodyPr/>
        <a:lstStyle/>
        <a:p>
          <a:endParaRPr lang="en-US"/>
        </a:p>
      </dgm:t>
    </dgm:pt>
    <dgm:pt modelId="{83FE56EB-ED70-41E4-B9A3-81F3CDB1CAEA}">
      <dgm:prSet/>
      <dgm:spPr/>
      <dgm:t>
        <a:bodyPr/>
        <a:lstStyle/>
        <a:p>
          <a:r>
            <a:rPr lang="cs-CZ"/>
            <a:t>Vytrvalost.</a:t>
          </a:r>
          <a:endParaRPr lang="en-US"/>
        </a:p>
      </dgm:t>
    </dgm:pt>
    <dgm:pt modelId="{FD356D27-C972-463B-A5E8-A569A1863233}" type="parTrans" cxnId="{19A575E0-DDC1-4D96-8FAE-9E71BF2EF451}">
      <dgm:prSet/>
      <dgm:spPr/>
      <dgm:t>
        <a:bodyPr/>
        <a:lstStyle/>
        <a:p>
          <a:endParaRPr lang="en-US"/>
        </a:p>
      </dgm:t>
    </dgm:pt>
    <dgm:pt modelId="{74AD13F3-4AFA-4EE1-9FC8-D089E1FEEDDA}" type="sibTrans" cxnId="{19A575E0-DDC1-4D96-8FAE-9E71BF2EF451}">
      <dgm:prSet/>
      <dgm:spPr/>
      <dgm:t>
        <a:bodyPr/>
        <a:lstStyle/>
        <a:p>
          <a:endParaRPr lang="en-US"/>
        </a:p>
      </dgm:t>
    </dgm:pt>
    <dgm:pt modelId="{68392FA5-B234-49C0-9C69-068B2551111A}">
      <dgm:prSet/>
      <dgm:spPr/>
      <dgm:t>
        <a:bodyPr/>
        <a:lstStyle/>
        <a:p>
          <a:r>
            <a:rPr lang="cs-CZ" b="1"/>
            <a:t>Lidskost</a:t>
          </a:r>
          <a:r>
            <a:rPr lang="cs-CZ"/>
            <a:t> (mezilidské vztahy).</a:t>
          </a:r>
          <a:endParaRPr lang="en-US"/>
        </a:p>
      </dgm:t>
    </dgm:pt>
    <dgm:pt modelId="{C77393E2-1E21-40C4-B712-0188FF570EB3}" type="parTrans" cxnId="{F772012F-11A5-49D4-94BA-5BB4455ED84C}">
      <dgm:prSet/>
      <dgm:spPr/>
      <dgm:t>
        <a:bodyPr/>
        <a:lstStyle/>
        <a:p>
          <a:endParaRPr lang="en-US"/>
        </a:p>
      </dgm:t>
    </dgm:pt>
    <dgm:pt modelId="{1A4F93F7-0C5A-4747-BC61-769A1C139843}" type="sibTrans" cxnId="{F772012F-11A5-49D4-94BA-5BB4455ED84C}">
      <dgm:prSet/>
      <dgm:spPr/>
      <dgm:t>
        <a:bodyPr/>
        <a:lstStyle/>
        <a:p>
          <a:endParaRPr lang="en-US"/>
        </a:p>
      </dgm:t>
    </dgm:pt>
    <dgm:pt modelId="{70B58AFC-D1E3-4B8B-B344-3D76C0F1BE92}">
      <dgm:prSet/>
      <dgm:spPr/>
      <dgm:t>
        <a:bodyPr/>
        <a:lstStyle/>
        <a:p>
          <a:r>
            <a:rPr lang="cs-CZ"/>
            <a:t>Altruismus (ochota pomáhat jiným).</a:t>
          </a:r>
          <a:endParaRPr lang="en-US"/>
        </a:p>
      </dgm:t>
    </dgm:pt>
    <dgm:pt modelId="{5FD023A1-293B-4BD8-845D-A44ECEC61BF7}" type="parTrans" cxnId="{868A9E29-93C6-49AB-8015-9BE8C9C7E3D8}">
      <dgm:prSet/>
      <dgm:spPr/>
      <dgm:t>
        <a:bodyPr/>
        <a:lstStyle/>
        <a:p>
          <a:endParaRPr lang="en-US"/>
        </a:p>
      </dgm:t>
    </dgm:pt>
    <dgm:pt modelId="{E9404662-D20B-467F-8A33-CD7CE34CAE35}" type="sibTrans" cxnId="{868A9E29-93C6-49AB-8015-9BE8C9C7E3D8}">
      <dgm:prSet/>
      <dgm:spPr/>
      <dgm:t>
        <a:bodyPr/>
        <a:lstStyle/>
        <a:p>
          <a:endParaRPr lang="en-US"/>
        </a:p>
      </dgm:t>
    </dgm:pt>
    <dgm:pt modelId="{8C7C6CA7-6595-4FC7-B225-DDF552364ED0}">
      <dgm:prSet/>
      <dgm:spPr/>
      <dgm:t>
        <a:bodyPr/>
        <a:lstStyle/>
        <a:p>
          <a:r>
            <a:rPr lang="cs-CZ" b="1"/>
            <a:t>Spravedlnost</a:t>
          </a:r>
          <a:r>
            <a:rPr lang="cs-CZ"/>
            <a:t> (ctnost regulující vztahy ve společnosti).</a:t>
          </a:r>
          <a:endParaRPr lang="en-US"/>
        </a:p>
      </dgm:t>
    </dgm:pt>
    <dgm:pt modelId="{BCEDEDE2-4A75-4A31-B877-202CB02E62C5}" type="parTrans" cxnId="{992A568C-7AF9-4ECB-B83F-FA8EA81E52EC}">
      <dgm:prSet/>
      <dgm:spPr/>
      <dgm:t>
        <a:bodyPr/>
        <a:lstStyle/>
        <a:p>
          <a:endParaRPr lang="en-US"/>
        </a:p>
      </dgm:t>
    </dgm:pt>
    <dgm:pt modelId="{73615DA5-8CB8-4E32-92BA-9863048B6BFC}" type="sibTrans" cxnId="{992A568C-7AF9-4ECB-B83F-FA8EA81E52EC}">
      <dgm:prSet/>
      <dgm:spPr/>
      <dgm:t>
        <a:bodyPr/>
        <a:lstStyle/>
        <a:p>
          <a:endParaRPr lang="en-US"/>
        </a:p>
      </dgm:t>
    </dgm:pt>
    <dgm:pt modelId="{90BE0306-A7C1-4225-9605-FD3FD8AD4622}">
      <dgm:prSet/>
      <dgm:spPr/>
      <dgm:t>
        <a:bodyPr/>
        <a:lstStyle/>
        <a:p>
          <a:r>
            <a:rPr lang="cs-CZ"/>
            <a:t>Férovost.</a:t>
          </a:r>
          <a:endParaRPr lang="en-US"/>
        </a:p>
      </dgm:t>
    </dgm:pt>
    <dgm:pt modelId="{F91AA7C7-16FA-48ED-8D50-1F1108F67C69}" type="parTrans" cxnId="{52BBA6BC-9E82-4AC7-8ACD-A168E7E9622C}">
      <dgm:prSet/>
      <dgm:spPr/>
      <dgm:t>
        <a:bodyPr/>
        <a:lstStyle/>
        <a:p>
          <a:endParaRPr lang="en-US"/>
        </a:p>
      </dgm:t>
    </dgm:pt>
    <dgm:pt modelId="{A4F4B741-2675-413B-905A-3E5911DAC2FF}" type="sibTrans" cxnId="{52BBA6BC-9E82-4AC7-8ACD-A168E7E9622C}">
      <dgm:prSet/>
      <dgm:spPr/>
      <dgm:t>
        <a:bodyPr/>
        <a:lstStyle/>
        <a:p>
          <a:endParaRPr lang="en-US"/>
        </a:p>
      </dgm:t>
    </dgm:pt>
    <dgm:pt modelId="{19CDE0CF-EE36-4ABE-8DD2-21A649A0B940}">
      <dgm:prSet/>
      <dgm:spPr/>
      <dgm:t>
        <a:bodyPr/>
        <a:lstStyle/>
        <a:p>
          <a:r>
            <a:rPr lang="cs-CZ" b="1"/>
            <a:t>Umírněnost</a:t>
          </a:r>
          <a:r>
            <a:rPr lang="cs-CZ"/>
            <a:t> (schopnost čelit pokušení k extrémním volbám a jednání).</a:t>
          </a:r>
          <a:endParaRPr lang="en-US"/>
        </a:p>
      </dgm:t>
    </dgm:pt>
    <dgm:pt modelId="{AC32A4E8-3DE3-4307-AF82-3DCF719D53EE}" type="parTrans" cxnId="{1EA35AE8-29D6-48D9-ACBF-911E1FD26FE9}">
      <dgm:prSet/>
      <dgm:spPr/>
      <dgm:t>
        <a:bodyPr/>
        <a:lstStyle/>
        <a:p>
          <a:endParaRPr lang="en-US"/>
        </a:p>
      </dgm:t>
    </dgm:pt>
    <dgm:pt modelId="{81455978-B1B1-4E8F-90EE-37589899C5B3}" type="sibTrans" cxnId="{1EA35AE8-29D6-48D9-ACBF-911E1FD26FE9}">
      <dgm:prSet/>
      <dgm:spPr/>
      <dgm:t>
        <a:bodyPr/>
        <a:lstStyle/>
        <a:p>
          <a:endParaRPr lang="en-US"/>
        </a:p>
      </dgm:t>
    </dgm:pt>
    <dgm:pt modelId="{5788CE59-FD5A-48CB-8141-51C6724601EC}">
      <dgm:prSet/>
      <dgm:spPr/>
      <dgm:t>
        <a:bodyPr/>
        <a:lstStyle/>
        <a:p>
          <a:r>
            <a:rPr lang="cs-CZ"/>
            <a:t>Sebekontrola.</a:t>
          </a:r>
          <a:endParaRPr lang="en-US"/>
        </a:p>
      </dgm:t>
    </dgm:pt>
    <dgm:pt modelId="{F90F0205-6EBD-4439-92AA-B19D3A89EBB3}" type="parTrans" cxnId="{BA48EBC7-890B-42C4-BA2E-E9360BC4AE26}">
      <dgm:prSet/>
      <dgm:spPr/>
      <dgm:t>
        <a:bodyPr/>
        <a:lstStyle/>
        <a:p>
          <a:endParaRPr lang="en-US"/>
        </a:p>
      </dgm:t>
    </dgm:pt>
    <dgm:pt modelId="{CCE0C418-E274-4C3F-ADA3-2E681E85F380}" type="sibTrans" cxnId="{BA48EBC7-890B-42C4-BA2E-E9360BC4AE26}">
      <dgm:prSet/>
      <dgm:spPr/>
      <dgm:t>
        <a:bodyPr/>
        <a:lstStyle/>
        <a:p>
          <a:endParaRPr lang="en-US"/>
        </a:p>
      </dgm:t>
    </dgm:pt>
    <dgm:pt modelId="{069AD8B4-A052-6E43-BDD1-8CFADD85EDD7}" type="pres">
      <dgm:prSet presAssocID="{542D9BD4-B196-46C9-9A13-8BEF37DF8599}" presName="Name0" presStyleCnt="0">
        <dgm:presLayoutVars>
          <dgm:dir/>
          <dgm:resizeHandles val="exact"/>
        </dgm:presLayoutVars>
      </dgm:prSet>
      <dgm:spPr/>
    </dgm:pt>
    <dgm:pt modelId="{1930C4F2-A01F-0B48-8704-147C361E3A2A}" type="pres">
      <dgm:prSet presAssocID="{7125D063-0171-4EA5-B093-20017FBC9D1F}" presName="node" presStyleLbl="node1" presStyleIdx="0" presStyleCnt="9">
        <dgm:presLayoutVars>
          <dgm:bulletEnabled val="1"/>
        </dgm:presLayoutVars>
      </dgm:prSet>
      <dgm:spPr/>
    </dgm:pt>
    <dgm:pt modelId="{6E5F11CF-339B-BB48-9458-EC78B1F7DDEF}" type="pres">
      <dgm:prSet presAssocID="{B9F88B63-CE36-4969-BE49-183830354FBB}" presName="sibTransSpacerBeforeConnector" presStyleCnt="0"/>
      <dgm:spPr/>
    </dgm:pt>
    <dgm:pt modelId="{C38FA750-6F25-AD4A-AE03-4FDA2B338159}" type="pres">
      <dgm:prSet presAssocID="{B9F88B63-CE36-4969-BE49-183830354FBB}" presName="sibTrans" presStyleLbl="node1" presStyleIdx="1" presStyleCnt="9"/>
      <dgm:spPr/>
    </dgm:pt>
    <dgm:pt modelId="{A23CF0B7-B4C4-FD40-885B-8F0D15464191}" type="pres">
      <dgm:prSet presAssocID="{B9F88B63-CE36-4969-BE49-183830354FBB}" presName="sibTransSpacerAfterConnector" presStyleCnt="0"/>
      <dgm:spPr/>
    </dgm:pt>
    <dgm:pt modelId="{F894CAF4-F7A3-5745-AB52-0A82B270B3F2}" type="pres">
      <dgm:prSet presAssocID="{176B1C53-A1DA-4B71-B336-42E110465E66}" presName="node" presStyleLbl="node1" presStyleIdx="2" presStyleCnt="9">
        <dgm:presLayoutVars>
          <dgm:bulletEnabled val="1"/>
        </dgm:presLayoutVars>
      </dgm:prSet>
      <dgm:spPr/>
    </dgm:pt>
    <dgm:pt modelId="{52C49E94-4AE3-4D42-81AE-F47CF26A01C9}" type="pres">
      <dgm:prSet presAssocID="{F8FB1046-9EBD-43E2-AD0B-7B1BB30A05E8}" presName="sibTransSpacerBeforeConnector" presStyleCnt="0"/>
      <dgm:spPr/>
    </dgm:pt>
    <dgm:pt modelId="{602CB000-1487-B743-94AF-CD722E750EC0}" type="pres">
      <dgm:prSet presAssocID="{F8FB1046-9EBD-43E2-AD0B-7B1BB30A05E8}" presName="sibTrans" presStyleLbl="node1" presStyleIdx="3" presStyleCnt="9"/>
      <dgm:spPr/>
    </dgm:pt>
    <dgm:pt modelId="{0491CE08-598B-A24B-8BD2-6D7D623B9F6F}" type="pres">
      <dgm:prSet presAssocID="{F8FB1046-9EBD-43E2-AD0B-7B1BB30A05E8}" presName="sibTransSpacerAfterConnector" presStyleCnt="0"/>
      <dgm:spPr/>
    </dgm:pt>
    <dgm:pt modelId="{9E288D0C-F019-164A-9676-430E4FEF6F35}" type="pres">
      <dgm:prSet presAssocID="{68392FA5-B234-49C0-9C69-068B2551111A}" presName="node" presStyleLbl="node1" presStyleIdx="4" presStyleCnt="9">
        <dgm:presLayoutVars>
          <dgm:bulletEnabled val="1"/>
        </dgm:presLayoutVars>
      </dgm:prSet>
      <dgm:spPr/>
    </dgm:pt>
    <dgm:pt modelId="{4325F6BF-0DF0-C048-A400-60B6F390843C}" type="pres">
      <dgm:prSet presAssocID="{1A4F93F7-0C5A-4747-BC61-769A1C139843}" presName="sibTransSpacerBeforeConnector" presStyleCnt="0"/>
      <dgm:spPr/>
    </dgm:pt>
    <dgm:pt modelId="{52A198F6-DAA6-D948-9D3D-564B26F335DA}" type="pres">
      <dgm:prSet presAssocID="{1A4F93F7-0C5A-4747-BC61-769A1C139843}" presName="sibTrans" presStyleLbl="node1" presStyleIdx="5" presStyleCnt="9"/>
      <dgm:spPr/>
    </dgm:pt>
    <dgm:pt modelId="{3B481D29-2A2D-1F49-8F4B-1050CF0CB3AE}" type="pres">
      <dgm:prSet presAssocID="{1A4F93F7-0C5A-4747-BC61-769A1C139843}" presName="sibTransSpacerAfterConnector" presStyleCnt="0"/>
      <dgm:spPr/>
    </dgm:pt>
    <dgm:pt modelId="{2FD07654-DFE7-D340-B457-C2F6CBB2C419}" type="pres">
      <dgm:prSet presAssocID="{8C7C6CA7-6595-4FC7-B225-DDF552364ED0}" presName="node" presStyleLbl="node1" presStyleIdx="6" presStyleCnt="9">
        <dgm:presLayoutVars>
          <dgm:bulletEnabled val="1"/>
        </dgm:presLayoutVars>
      </dgm:prSet>
      <dgm:spPr/>
    </dgm:pt>
    <dgm:pt modelId="{0A6AF576-79AD-8741-B902-DF79D1E447C7}" type="pres">
      <dgm:prSet presAssocID="{73615DA5-8CB8-4E32-92BA-9863048B6BFC}" presName="sibTransSpacerBeforeConnector" presStyleCnt="0"/>
      <dgm:spPr/>
    </dgm:pt>
    <dgm:pt modelId="{7198DDF6-AEDD-5841-8C79-C6168DA9AEB6}" type="pres">
      <dgm:prSet presAssocID="{73615DA5-8CB8-4E32-92BA-9863048B6BFC}" presName="sibTrans" presStyleLbl="node1" presStyleIdx="7" presStyleCnt="9"/>
      <dgm:spPr/>
    </dgm:pt>
    <dgm:pt modelId="{89C6D22D-6C54-6F4D-AEB5-99807E46156C}" type="pres">
      <dgm:prSet presAssocID="{73615DA5-8CB8-4E32-92BA-9863048B6BFC}" presName="sibTransSpacerAfterConnector" presStyleCnt="0"/>
      <dgm:spPr/>
    </dgm:pt>
    <dgm:pt modelId="{E194618E-E9E2-4249-A386-E7C065A54EB0}" type="pres">
      <dgm:prSet presAssocID="{19CDE0CF-EE36-4ABE-8DD2-21A649A0B940}" presName="node" presStyleLbl="node1" presStyleIdx="8" presStyleCnt="9">
        <dgm:presLayoutVars>
          <dgm:bulletEnabled val="1"/>
        </dgm:presLayoutVars>
      </dgm:prSet>
      <dgm:spPr/>
    </dgm:pt>
  </dgm:ptLst>
  <dgm:cxnLst>
    <dgm:cxn modelId="{157E5303-9030-9943-9607-96AF4F1F9171}" type="presOf" srcId="{176B1C53-A1DA-4B71-B336-42E110465E66}" destId="{F894CAF4-F7A3-5745-AB52-0A82B270B3F2}" srcOrd="0" destOrd="0" presId="urn:microsoft.com/office/officeart/2016/7/layout/BasicProcessNew"/>
    <dgm:cxn modelId="{74392509-461D-B344-BF1C-000F05EF4D06}" type="presOf" srcId="{90BE0306-A7C1-4225-9605-FD3FD8AD4622}" destId="{2FD07654-DFE7-D340-B457-C2F6CBB2C419}" srcOrd="0" destOrd="1" presId="urn:microsoft.com/office/officeart/2016/7/layout/BasicProcessNew"/>
    <dgm:cxn modelId="{0267210A-51D5-2E4E-A8DF-CBF6861D785C}" type="presOf" srcId="{B9F88B63-CE36-4969-BE49-183830354FBB}" destId="{C38FA750-6F25-AD4A-AE03-4FDA2B338159}" srcOrd="0" destOrd="0" presId="urn:microsoft.com/office/officeart/2016/7/layout/BasicProcessNew"/>
    <dgm:cxn modelId="{78733A21-AEE0-40F6-9678-73A345BE0942}" srcId="{7125D063-0171-4EA5-B093-20017FBC9D1F}" destId="{02A20050-7D68-434D-9AD4-C9A90D208058}" srcOrd="0" destOrd="0" parTransId="{89CE5449-90EA-43C6-BE2C-6AEF8D5FD350}" sibTransId="{29F16144-A48B-4F7A-AA0C-CA42706175B9}"/>
    <dgm:cxn modelId="{868A9E29-93C6-49AB-8015-9BE8C9C7E3D8}" srcId="{68392FA5-B234-49C0-9C69-068B2551111A}" destId="{70B58AFC-D1E3-4B8B-B344-3D76C0F1BE92}" srcOrd="0" destOrd="0" parTransId="{5FD023A1-293B-4BD8-845D-A44ECEC61BF7}" sibTransId="{E9404662-D20B-467F-8A33-CD7CE34CAE35}"/>
    <dgm:cxn modelId="{1091232A-EF16-844D-A343-6D0C75B6CE16}" type="presOf" srcId="{02A20050-7D68-434D-9AD4-C9A90D208058}" destId="{1930C4F2-A01F-0B48-8704-147C361E3A2A}" srcOrd="0" destOrd="1" presId="urn:microsoft.com/office/officeart/2016/7/layout/BasicProcessNew"/>
    <dgm:cxn modelId="{F772012F-11A5-49D4-94BA-5BB4455ED84C}" srcId="{542D9BD4-B196-46C9-9A13-8BEF37DF8599}" destId="{68392FA5-B234-49C0-9C69-068B2551111A}" srcOrd="2" destOrd="0" parTransId="{C77393E2-1E21-40C4-B712-0188FF570EB3}" sibTransId="{1A4F93F7-0C5A-4747-BC61-769A1C139843}"/>
    <dgm:cxn modelId="{E6902849-223C-4712-BFEA-C7B2E8DBD9D9}" srcId="{7125D063-0171-4EA5-B093-20017FBC9D1F}" destId="{CAFA6419-44B7-448A-8078-6F71F74C44D3}" srcOrd="3" destOrd="0" parTransId="{A6B171A2-6B93-473D-8F70-A7BF2E3DBACC}" sibTransId="{D1665649-F84E-410B-A129-A935B820232C}"/>
    <dgm:cxn modelId="{E282244D-D337-4FF6-A920-557E3C1B9FC0}" srcId="{176B1C53-A1DA-4B71-B336-42E110465E66}" destId="{3AA3FE90-A24D-4F04-ADDC-00A1E7B1E10F}" srcOrd="0" destOrd="0" parTransId="{2A513FB1-ACC3-4000-8DDC-F521CED4F8D7}" sibTransId="{168D4AE2-CE9F-46AB-BF42-A4A72038E1BF}"/>
    <dgm:cxn modelId="{2F32874E-7A40-724D-98E0-6654E85445F1}" type="presOf" srcId="{F8FB1046-9EBD-43E2-AD0B-7B1BB30A05E8}" destId="{602CB000-1487-B743-94AF-CD722E750EC0}" srcOrd="0" destOrd="0" presId="urn:microsoft.com/office/officeart/2016/7/layout/BasicProcessNew"/>
    <dgm:cxn modelId="{F3F38A55-50D6-4445-826A-3648DB74CBA4}" type="presOf" srcId="{542D9BD4-B196-46C9-9A13-8BEF37DF8599}" destId="{069AD8B4-A052-6E43-BDD1-8CFADD85EDD7}" srcOrd="0" destOrd="0" presId="urn:microsoft.com/office/officeart/2016/7/layout/BasicProcessNew"/>
    <dgm:cxn modelId="{1B673F58-8310-455A-80D6-644015EC1BBF}" srcId="{542D9BD4-B196-46C9-9A13-8BEF37DF8599}" destId="{176B1C53-A1DA-4B71-B336-42E110465E66}" srcOrd="1" destOrd="0" parTransId="{55E0C905-D5C9-471C-8A2F-FFCF63ECFFFE}" sibTransId="{F8FB1046-9EBD-43E2-AD0B-7B1BB30A05E8}"/>
    <dgm:cxn modelId="{88D0DC5E-6635-FD46-9B39-5BEC2A0DCB84}" type="presOf" srcId="{2250D833-9FA5-45C5-94DA-7E9678977913}" destId="{1930C4F2-A01F-0B48-8704-147C361E3A2A}" srcOrd="0" destOrd="2" presId="urn:microsoft.com/office/officeart/2016/7/layout/BasicProcessNew"/>
    <dgm:cxn modelId="{DF67D470-007F-4334-B612-4603E8CD7734}" srcId="{7125D063-0171-4EA5-B093-20017FBC9D1F}" destId="{2250D833-9FA5-45C5-94DA-7E9678977913}" srcOrd="1" destOrd="0" parTransId="{AB89ECBC-A49B-43CC-A889-F7B1082E8688}" sibTransId="{7A0830FF-85A3-4A09-9E3F-A6C3D8D870DB}"/>
    <dgm:cxn modelId="{C4B69A71-1D03-9D45-BFF8-D2CEDF048B48}" type="presOf" srcId="{8C7C6CA7-6595-4FC7-B225-DDF552364ED0}" destId="{2FD07654-DFE7-D340-B457-C2F6CBB2C419}" srcOrd="0" destOrd="0" presId="urn:microsoft.com/office/officeart/2016/7/layout/BasicProcessNew"/>
    <dgm:cxn modelId="{10DD9E79-E55B-9846-992C-B1050A7E3313}" type="presOf" srcId="{70B58AFC-D1E3-4B8B-B344-3D76C0F1BE92}" destId="{9E288D0C-F019-164A-9676-430E4FEF6F35}" srcOrd="0" destOrd="1" presId="urn:microsoft.com/office/officeart/2016/7/layout/BasicProcessNew"/>
    <dgm:cxn modelId="{0888B68A-3DEB-E247-B123-EBDEF41C7327}" type="presOf" srcId="{7125D063-0171-4EA5-B093-20017FBC9D1F}" destId="{1930C4F2-A01F-0B48-8704-147C361E3A2A}" srcOrd="0" destOrd="0" presId="urn:microsoft.com/office/officeart/2016/7/layout/BasicProcessNew"/>
    <dgm:cxn modelId="{5ED5EB8B-C940-4DAD-BC72-37DEE78651FD}" srcId="{7125D063-0171-4EA5-B093-20017FBC9D1F}" destId="{4EAB634B-4474-4FD5-9834-46222F5CBD25}" srcOrd="4" destOrd="0" parTransId="{296AEB52-4181-443A-9703-0787C4E34198}" sibTransId="{B4538290-8807-4B34-BFAD-C2E2A3193A47}"/>
    <dgm:cxn modelId="{992A568C-7AF9-4ECB-B83F-FA8EA81E52EC}" srcId="{542D9BD4-B196-46C9-9A13-8BEF37DF8599}" destId="{8C7C6CA7-6595-4FC7-B225-DDF552364ED0}" srcOrd="3" destOrd="0" parTransId="{BCEDEDE2-4A75-4A31-B877-202CB02E62C5}" sibTransId="{73615DA5-8CB8-4E32-92BA-9863048B6BFC}"/>
    <dgm:cxn modelId="{0B3BCE95-72FC-DC4E-8F9B-84C364C366E7}" type="presOf" srcId="{73615DA5-8CB8-4E32-92BA-9863048B6BFC}" destId="{7198DDF6-AEDD-5841-8C79-C6168DA9AEB6}" srcOrd="0" destOrd="0" presId="urn:microsoft.com/office/officeart/2016/7/layout/BasicProcessNew"/>
    <dgm:cxn modelId="{5678099C-FB81-0F48-B7B4-B8F2D17788FA}" type="presOf" srcId="{CAFA6419-44B7-448A-8078-6F71F74C44D3}" destId="{1930C4F2-A01F-0B48-8704-147C361E3A2A}" srcOrd="0" destOrd="4" presId="urn:microsoft.com/office/officeart/2016/7/layout/BasicProcessNew"/>
    <dgm:cxn modelId="{453498B8-2190-DE4C-804D-473DBA2E0F51}" type="presOf" srcId="{68392FA5-B234-49C0-9C69-068B2551111A}" destId="{9E288D0C-F019-164A-9676-430E4FEF6F35}" srcOrd="0" destOrd="0" presId="urn:microsoft.com/office/officeart/2016/7/layout/BasicProcessNew"/>
    <dgm:cxn modelId="{52BBA6BC-9E82-4AC7-8ACD-A168E7E9622C}" srcId="{8C7C6CA7-6595-4FC7-B225-DDF552364ED0}" destId="{90BE0306-A7C1-4225-9605-FD3FD8AD4622}" srcOrd="0" destOrd="0" parTransId="{F91AA7C7-16FA-48ED-8D50-1F1108F67C69}" sibTransId="{A4F4B741-2675-413B-905A-3E5911DAC2FF}"/>
    <dgm:cxn modelId="{7F3619C3-2599-4C43-900B-41399A15108E}" type="presOf" srcId="{3AA3FE90-A24D-4F04-ADDC-00A1E7B1E10F}" destId="{F894CAF4-F7A3-5745-AB52-0A82B270B3F2}" srcOrd="0" destOrd="1" presId="urn:microsoft.com/office/officeart/2016/7/layout/BasicProcessNew"/>
    <dgm:cxn modelId="{4CEB14C7-4596-CE4C-955D-8CE9678AEC83}" type="presOf" srcId="{4EAB634B-4474-4FD5-9834-46222F5CBD25}" destId="{1930C4F2-A01F-0B48-8704-147C361E3A2A}" srcOrd="0" destOrd="5" presId="urn:microsoft.com/office/officeart/2016/7/layout/BasicProcessNew"/>
    <dgm:cxn modelId="{BA48EBC7-890B-42C4-BA2E-E9360BC4AE26}" srcId="{19CDE0CF-EE36-4ABE-8DD2-21A649A0B940}" destId="{5788CE59-FD5A-48CB-8141-51C6724601EC}" srcOrd="0" destOrd="0" parTransId="{F90F0205-6EBD-4439-92AA-B19D3A89EBB3}" sibTransId="{CCE0C418-E274-4C3F-ADA3-2E681E85F380}"/>
    <dgm:cxn modelId="{7FA757C9-B3BF-4C23-B4C6-74A2FC4C3DB9}" srcId="{7125D063-0171-4EA5-B093-20017FBC9D1F}" destId="{AE9DB955-FBCB-4762-8AB9-9A83E4ADD8FC}" srcOrd="2" destOrd="0" parTransId="{F808A0D4-E271-47B2-9445-44398ABD181B}" sibTransId="{4FA5AEF5-66F2-4376-B0C1-B2160F4C094E}"/>
    <dgm:cxn modelId="{3960C8D7-AA1F-7740-816D-E959E09EAF04}" type="presOf" srcId="{5788CE59-FD5A-48CB-8141-51C6724601EC}" destId="{E194618E-E9E2-4249-A386-E7C065A54EB0}" srcOrd="0" destOrd="1" presId="urn:microsoft.com/office/officeart/2016/7/layout/BasicProcessNew"/>
    <dgm:cxn modelId="{221757DC-D068-9942-BA5A-BECFE8720198}" type="presOf" srcId="{83FE56EB-ED70-41E4-B9A3-81F3CDB1CAEA}" destId="{F894CAF4-F7A3-5745-AB52-0A82B270B3F2}" srcOrd="0" destOrd="2" presId="urn:microsoft.com/office/officeart/2016/7/layout/BasicProcessNew"/>
    <dgm:cxn modelId="{449FCCDF-016B-BC46-A716-68FB69497B35}" type="presOf" srcId="{1A4F93F7-0C5A-4747-BC61-769A1C139843}" destId="{52A198F6-DAA6-D948-9D3D-564B26F335DA}" srcOrd="0" destOrd="0" presId="urn:microsoft.com/office/officeart/2016/7/layout/BasicProcessNew"/>
    <dgm:cxn modelId="{19A575E0-DDC1-4D96-8FAE-9E71BF2EF451}" srcId="{176B1C53-A1DA-4B71-B336-42E110465E66}" destId="{83FE56EB-ED70-41E4-B9A3-81F3CDB1CAEA}" srcOrd="1" destOrd="0" parTransId="{FD356D27-C972-463B-A5E8-A569A1863233}" sibTransId="{74AD13F3-4AFA-4EE1-9FC8-D089E1FEEDDA}"/>
    <dgm:cxn modelId="{1EA35AE8-29D6-48D9-ACBF-911E1FD26FE9}" srcId="{542D9BD4-B196-46C9-9A13-8BEF37DF8599}" destId="{19CDE0CF-EE36-4ABE-8DD2-21A649A0B940}" srcOrd="4" destOrd="0" parTransId="{AC32A4E8-3DE3-4307-AF82-3DCF719D53EE}" sibTransId="{81455978-B1B1-4E8F-90EE-37589899C5B3}"/>
    <dgm:cxn modelId="{94738BEA-E581-0046-954B-F32F8F3B2DFE}" type="presOf" srcId="{19CDE0CF-EE36-4ABE-8DD2-21A649A0B940}" destId="{E194618E-E9E2-4249-A386-E7C065A54EB0}" srcOrd="0" destOrd="0" presId="urn:microsoft.com/office/officeart/2016/7/layout/BasicProcessNew"/>
    <dgm:cxn modelId="{0B1709F3-DC69-4DD6-ABD9-747050D65C91}" srcId="{542D9BD4-B196-46C9-9A13-8BEF37DF8599}" destId="{7125D063-0171-4EA5-B093-20017FBC9D1F}" srcOrd="0" destOrd="0" parTransId="{9467369E-F5BF-4A0B-963C-91BB5190F149}" sibTransId="{B9F88B63-CE36-4969-BE49-183830354FBB}"/>
    <dgm:cxn modelId="{8B17D7F3-1D17-FA43-8B5C-0DF385A1743F}" type="presOf" srcId="{AE9DB955-FBCB-4762-8AB9-9A83E4ADD8FC}" destId="{1930C4F2-A01F-0B48-8704-147C361E3A2A}" srcOrd="0" destOrd="3" presId="urn:microsoft.com/office/officeart/2016/7/layout/BasicProcessNew"/>
    <dgm:cxn modelId="{3D89A25C-BD96-EB41-A815-8C75AE4E2069}" type="presParOf" srcId="{069AD8B4-A052-6E43-BDD1-8CFADD85EDD7}" destId="{1930C4F2-A01F-0B48-8704-147C361E3A2A}" srcOrd="0" destOrd="0" presId="urn:microsoft.com/office/officeart/2016/7/layout/BasicProcessNew"/>
    <dgm:cxn modelId="{FDEBF840-35E5-2341-ADA1-8C9E4096EFB2}" type="presParOf" srcId="{069AD8B4-A052-6E43-BDD1-8CFADD85EDD7}" destId="{6E5F11CF-339B-BB48-9458-EC78B1F7DDEF}" srcOrd="1" destOrd="0" presId="urn:microsoft.com/office/officeart/2016/7/layout/BasicProcessNew"/>
    <dgm:cxn modelId="{82C69F7D-1DE5-3C42-861A-98196A99900F}" type="presParOf" srcId="{069AD8B4-A052-6E43-BDD1-8CFADD85EDD7}" destId="{C38FA750-6F25-AD4A-AE03-4FDA2B338159}" srcOrd="2" destOrd="0" presId="urn:microsoft.com/office/officeart/2016/7/layout/BasicProcessNew"/>
    <dgm:cxn modelId="{3004FBCD-3908-D041-816B-035B002C97D4}" type="presParOf" srcId="{069AD8B4-A052-6E43-BDD1-8CFADD85EDD7}" destId="{A23CF0B7-B4C4-FD40-885B-8F0D15464191}" srcOrd="3" destOrd="0" presId="urn:microsoft.com/office/officeart/2016/7/layout/BasicProcessNew"/>
    <dgm:cxn modelId="{82C00EF3-1425-F64A-9AC8-5E0168E60084}" type="presParOf" srcId="{069AD8B4-A052-6E43-BDD1-8CFADD85EDD7}" destId="{F894CAF4-F7A3-5745-AB52-0A82B270B3F2}" srcOrd="4" destOrd="0" presId="urn:microsoft.com/office/officeart/2016/7/layout/BasicProcessNew"/>
    <dgm:cxn modelId="{431A8272-857E-B742-B8F9-23B7CBDA8B91}" type="presParOf" srcId="{069AD8B4-A052-6E43-BDD1-8CFADD85EDD7}" destId="{52C49E94-4AE3-4D42-81AE-F47CF26A01C9}" srcOrd="5" destOrd="0" presId="urn:microsoft.com/office/officeart/2016/7/layout/BasicProcessNew"/>
    <dgm:cxn modelId="{43591E8F-4DBB-FE4C-B34A-F5E83D807B5E}" type="presParOf" srcId="{069AD8B4-A052-6E43-BDD1-8CFADD85EDD7}" destId="{602CB000-1487-B743-94AF-CD722E750EC0}" srcOrd="6" destOrd="0" presId="urn:microsoft.com/office/officeart/2016/7/layout/BasicProcessNew"/>
    <dgm:cxn modelId="{1478C632-16BB-D84D-B438-1DE0F327B3B6}" type="presParOf" srcId="{069AD8B4-A052-6E43-BDD1-8CFADD85EDD7}" destId="{0491CE08-598B-A24B-8BD2-6D7D623B9F6F}" srcOrd="7" destOrd="0" presId="urn:microsoft.com/office/officeart/2016/7/layout/BasicProcessNew"/>
    <dgm:cxn modelId="{F752741A-F18F-F842-8BCF-56BDF3625590}" type="presParOf" srcId="{069AD8B4-A052-6E43-BDD1-8CFADD85EDD7}" destId="{9E288D0C-F019-164A-9676-430E4FEF6F35}" srcOrd="8" destOrd="0" presId="urn:microsoft.com/office/officeart/2016/7/layout/BasicProcessNew"/>
    <dgm:cxn modelId="{0B16C6EF-75ED-A044-91AE-1B6BA7ABC3F7}" type="presParOf" srcId="{069AD8B4-A052-6E43-BDD1-8CFADD85EDD7}" destId="{4325F6BF-0DF0-C048-A400-60B6F390843C}" srcOrd="9" destOrd="0" presId="urn:microsoft.com/office/officeart/2016/7/layout/BasicProcessNew"/>
    <dgm:cxn modelId="{2AF78AC0-DA75-E44E-B13B-B77B2C0F1EEE}" type="presParOf" srcId="{069AD8B4-A052-6E43-BDD1-8CFADD85EDD7}" destId="{52A198F6-DAA6-D948-9D3D-564B26F335DA}" srcOrd="10" destOrd="0" presId="urn:microsoft.com/office/officeart/2016/7/layout/BasicProcessNew"/>
    <dgm:cxn modelId="{9B366A30-9D21-C84C-9EF5-89480C701DF3}" type="presParOf" srcId="{069AD8B4-A052-6E43-BDD1-8CFADD85EDD7}" destId="{3B481D29-2A2D-1F49-8F4B-1050CF0CB3AE}" srcOrd="11" destOrd="0" presId="urn:microsoft.com/office/officeart/2016/7/layout/BasicProcessNew"/>
    <dgm:cxn modelId="{8C4DEDEC-1D43-2045-ABE8-06D83883D1B6}" type="presParOf" srcId="{069AD8B4-A052-6E43-BDD1-8CFADD85EDD7}" destId="{2FD07654-DFE7-D340-B457-C2F6CBB2C419}" srcOrd="12" destOrd="0" presId="urn:microsoft.com/office/officeart/2016/7/layout/BasicProcessNew"/>
    <dgm:cxn modelId="{8811170B-4058-3C4F-B2A1-8FEFD893C9DB}" type="presParOf" srcId="{069AD8B4-A052-6E43-BDD1-8CFADD85EDD7}" destId="{0A6AF576-79AD-8741-B902-DF79D1E447C7}" srcOrd="13" destOrd="0" presId="urn:microsoft.com/office/officeart/2016/7/layout/BasicProcessNew"/>
    <dgm:cxn modelId="{1AADFC23-9D9F-524B-ABF9-D3706EF1B4F4}" type="presParOf" srcId="{069AD8B4-A052-6E43-BDD1-8CFADD85EDD7}" destId="{7198DDF6-AEDD-5841-8C79-C6168DA9AEB6}" srcOrd="14" destOrd="0" presId="urn:microsoft.com/office/officeart/2016/7/layout/BasicProcessNew"/>
    <dgm:cxn modelId="{861A7705-5B76-A74A-A8D9-DC613DC88922}" type="presParOf" srcId="{069AD8B4-A052-6E43-BDD1-8CFADD85EDD7}" destId="{89C6D22D-6C54-6F4D-AEB5-99807E46156C}" srcOrd="15" destOrd="0" presId="urn:microsoft.com/office/officeart/2016/7/layout/BasicProcessNew"/>
    <dgm:cxn modelId="{EF0CC4C5-C303-6745-B219-379CD104B6FA}" type="presParOf" srcId="{069AD8B4-A052-6E43-BDD1-8CFADD85EDD7}" destId="{E194618E-E9E2-4249-A386-E7C065A54EB0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1CCD8-284A-C841-BF7E-AAFE0EDFDB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8062E3-C5EB-A240-9990-74FFD79C82D4}">
      <dgm:prSet/>
      <dgm:spPr/>
      <dgm:t>
        <a:bodyPr/>
        <a:lstStyle/>
        <a:p>
          <a:r>
            <a:rPr lang="cs-CZ" b="1" baseline="0" dirty="0"/>
            <a:t>Etika</a:t>
          </a:r>
          <a:endParaRPr lang="cs-CZ" dirty="0"/>
        </a:p>
      </dgm:t>
    </dgm:pt>
    <dgm:pt modelId="{67BF52A9-447A-E34C-9B82-0A32831C6E16}" type="parTrans" cxnId="{17177D35-2C6C-9B4D-B90B-BC0E931426D6}">
      <dgm:prSet/>
      <dgm:spPr/>
      <dgm:t>
        <a:bodyPr/>
        <a:lstStyle/>
        <a:p>
          <a:endParaRPr lang="cs-CZ"/>
        </a:p>
      </dgm:t>
    </dgm:pt>
    <dgm:pt modelId="{5EC814B3-0C66-4942-AF75-B0E675999AEC}" type="sibTrans" cxnId="{17177D35-2C6C-9B4D-B90B-BC0E931426D6}">
      <dgm:prSet/>
      <dgm:spPr/>
      <dgm:t>
        <a:bodyPr/>
        <a:lstStyle/>
        <a:p>
          <a:endParaRPr lang="cs-CZ"/>
        </a:p>
      </dgm:t>
    </dgm:pt>
    <dgm:pt modelId="{FAD9B777-3354-CC47-9FF6-0D30F40F1488}">
      <dgm:prSet/>
      <dgm:spPr/>
      <dgm:t>
        <a:bodyPr/>
        <a:lstStyle/>
        <a:p>
          <a:r>
            <a:rPr lang="cs-CZ" b="1" baseline="0"/>
            <a:t>Normativní etika</a:t>
          </a:r>
          <a:endParaRPr lang="cs-CZ"/>
        </a:p>
      </dgm:t>
    </dgm:pt>
    <dgm:pt modelId="{F22A755C-96C0-3641-9F60-C37827664CA5}" type="parTrans" cxnId="{D21CBFEA-252F-BA40-A8AD-01EBD55706D6}">
      <dgm:prSet/>
      <dgm:spPr/>
      <dgm:t>
        <a:bodyPr/>
        <a:lstStyle/>
        <a:p>
          <a:endParaRPr lang="cs-CZ"/>
        </a:p>
      </dgm:t>
    </dgm:pt>
    <dgm:pt modelId="{64209019-70DC-C044-9380-06068966F2D0}" type="sibTrans" cxnId="{D21CBFEA-252F-BA40-A8AD-01EBD55706D6}">
      <dgm:prSet/>
      <dgm:spPr/>
      <dgm:t>
        <a:bodyPr/>
        <a:lstStyle/>
        <a:p>
          <a:endParaRPr lang="cs-CZ"/>
        </a:p>
      </dgm:t>
    </dgm:pt>
    <dgm:pt modelId="{404F8847-72C2-454C-81DB-AD91F1090A8A}">
      <dgm:prSet/>
      <dgm:spPr/>
      <dgm:t>
        <a:bodyPr/>
        <a:lstStyle/>
        <a:p>
          <a:r>
            <a:rPr lang="cs-CZ" b="1" baseline="0"/>
            <a:t>Aplikovaná etika</a:t>
          </a:r>
          <a:endParaRPr lang="cs-CZ"/>
        </a:p>
      </dgm:t>
    </dgm:pt>
    <dgm:pt modelId="{02DF84B4-9803-9642-B4BF-4DDB7EA823C1}" type="parTrans" cxnId="{DF657B09-E1DE-A645-9EE7-E6F3C0EFDDCD}">
      <dgm:prSet/>
      <dgm:spPr/>
      <dgm:t>
        <a:bodyPr/>
        <a:lstStyle/>
        <a:p>
          <a:endParaRPr lang="cs-CZ"/>
        </a:p>
      </dgm:t>
    </dgm:pt>
    <dgm:pt modelId="{0C0D0D75-ABD1-9F4C-94B5-328B13329F51}" type="sibTrans" cxnId="{DF657B09-E1DE-A645-9EE7-E6F3C0EFDDCD}">
      <dgm:prSet/>
      <dgm:spPr/>
      <dgm:t>
        <a:bodyPr/>
        <a:lstStyle/>
        <a:p>
          <a:endParaRPr lang="cs-CZ"/>
        </a:p>
      </dgm:t>
    </dgm:pt>
    <dgm:pt modelId="{C6EB725A-EB53-7445-91B4-617BA9870257}">
      <dgm:prSet/>
      <dgm:spPr/>
      <dgm:t>
        <a:bodyPr/>
        <a:lstStyle/>
        <a:p>
          <a:r>
            <a:rPr lang="cs-CZ" b="1" baseline="0"/>
            <a:t>Metaetika</a:t>
          </a:r>
          <a:endParaRPr lang="cs-CZ"/>
        </a:p>
      </dgm:t>
    </dgm:pt>
    <dgm:pt modelId="{13646974-4CD0-9C41-872E-B66E625E0C19}" type="parTrans" cxnId="{6EBBE66C-EF93-F14C-98AC-6B985CAB619E}">
      <dgm:prSet/>
      <dgm:spPr/>
      <dgm:t>
        <a:bodyPr/>
        <a:lstStyle/>
        <a:p>
          <a:endParaRPr lang="cs-CZ"/>
        </a:p>
      </dgm:t>
    </dgm:pt>
    <dgm:pt modelId="{32A07700-E54B-6844-8DED-00E35823E2C8}" type="sibTrans" cxnId="{6EBBE66C-EF93-F14C-98AC-6B985CAB619E}">
      <dgm:prSet/>
      <dgm:spPr/>
      <dgm:t>
        <a:bodyPr/>
        <a:lstStyle/>
        <a:p>
          <a:endParaRPr lang="cs-CZ"/>
        </a:p>
      </dgm:t>
    </dgm:pt>
    <dgm:pt modelId="{5FEDC555-2065-9441-87EE-F4B0F9B898A4}">
      <dgm:prSet/>
      <dgm:spPr/>
      <dgm:t>
        <a:bodyPr/>
        <a:lstStyle/>
        <a:p>
          <a:r>
            <a:rPr lang="cs-CZ" b="1" baseline="0"/>
            <a:t>Teorie hodnot</a:t>
          </a:r>
          <a:endParaRPr lang="cs-CZ"/>
        </a:p>
      </dgm:t>
    </dgm:pt>
    <dgm:pt modelId="{19FAEE7D-8155-A647-B0B7-51A8355533D5}" type="parTrans" cxnId="{98635B3B-AE8A-BB40-B3BD-25CAC40FE2DB}">
      <dgm:prSet/>
      <dgm:spPr/>
      <dgm:t>
        <a:bodyPr/>
        <a:lstStyle/>
        <a:p>
          <a:endParaRPr lang="cs-CZ"/>
        </a:p>
      </dgm:t>
    </dgm:pt>
    <dgm:pt modelId="{4E8F3FD2-A857-D24F-A590-DFB880564BF5}" type="sibTrans" cxnId="{98635B3B-AE8A-BB40-B3BD-25CAC40FE2DB}">
      <dgm:prSet/>
      <dgm:spPr/>
      <dgm:t>
        <a:bodyPr/>
        <a:lstStyle/>
        <a:p>
          <a:endParaRPr lang="cs-CZ"/>
        </a:p>
      </dgm:t>
    </dgm:pt>
    <dgm:pt modelId="{B5291B03-76AB-A14E-8756-5CC2F855DDFE}" type="pres">
      <dgm:prSet presAssocID="{60D1CCD8-284A-C841-BF7E-AAFE0EDFDB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AF428C-8853-7C43-8B9F-3AFE178D3A47}" type="pres">
      <dgm:prSet presAssocID="{6F8062E3-C5EB-A240-9990-74FFD79C82D4}" presName="hierRoot1" presStyleCnt="0">
        <dgm:presLayoutVars>
          <dgm:hierBranch val="init"/>
        </dgm:presLayoutVars>
      </dgm:prSet>
      <dgm:spPr/>
    </dgm:pt>
    <dgm:pt modelId="{14B13134-9D98-4B40-BE0C-DD56801D99B6}" type="pres">
      <dgm:prSet presAssocID="{6F8062E3-C5EB-A240-9990-74FFD79C82D4}" presName="rootComposite1" presStyleCnt="0"/>
      <dgm:spPr/>
    </dgm:pt>
    <dgm:pt modelId="{FC8DBAD6-406B-014E-A3D8-CF75798712E3}" type="pres">
      <dgm:prSet presAssocID="{6F8062E3-C5EB-A240-9990-74FFD79C82D4}" presName="rootText1" presStyleLbl="node0" presStyleIdx="0" presStyleCnt="1">
        <dgm:presLayoutVars>
          <dgm:chPref val="3"/>
        </dgm:presLayoutVars>
      </dgm:prSet>
      <dgm:spPr/>
    </dgm:pt>
    <dgm:pt modelId="{C7833F81-2C1F-1946-AA44-C16253BF761A}" type="pres">
      <dgm:prSet presAssocID="{6F8062E3-C5EB-A240-9990-74FFD79C82D4}" presName="rootConnector1" presStyleLbl="node1" presStyleIdx="0" presStyleCnt="0"/>
      <dgm:spPr/>
    </dgm:pt>
    <dgm:pt modelId="{8347A7A1-B127-F549-946D-9BAB40831264}" type="pres">
      <dgm:prSet presAssocID="{6F8062E3-C5EB-A240-9990-74FFD79C82D4}" presName="hierChild2" presStyleCnt="0"/>
      <dgm:spPr/>
    </dgm:pt>
    <dgm:pt modelId="{6373CC2A-66EC-6142-B70D-D4E66F1821A2}" type="pres">
      <dgm:prSet presAssocID="{F22A755C-96C0-3641-9F60-C37827664CA5}" presName="Name37" presStyleLbl="parChTrans1D2" presStyleIdx="0" presStyleCnt="4"/>
      <dgm:spPr/>
    </dgm:pt>
    <dgm:pt modelId="{DB97A9CA-41D2-914C-AC9E-E6406146C545}" type="pres">
      <dgm:prSet presAssocID="{FAD9B777-3354-CC47-9FF6-0D30F40F1488}" presName="hierRoot2" presStyleCnt="0">
        <dgm:presLayoutVars>
          <dgm:hierBranch val="init"/>
        </dgm:presLayoutVars>
      </dgm:prSet>
      <dgm:spPr/>
    </dgm:pt>
    <dgm:pt modelId="{D62CDB11-CD0C-8243-AE53-FA92B716C466}" type="pres">
      <dgm:prSet presAssocID="{FAD9B777-3354-CC47-9FF6-0D30F40F1488}" presName="rootComposite" presStyleCnt="0"/>
      <dgm:spPr/>
    </dgm:pt>
    <dgm:pt modelId="{A0FE3E10-FB9A-7940-B3A8-A25BB1DD4313}" type="pres">
      <dgm:prSet presAssocID="{FAD9B777-3354-CC47-9FF6-0D30F40F1488}" presName="rootText" presStyleLbl="node2" presStyleIdx="0" presStyleCnt="4">
        <dgm:presLayoutVars>
          <dgm:chPref val="3"/>
        </dgm:presLayoutVars>
      </dgm:prSet>
      <dgm:spPr/>
    </dgm:pt>
    <dgm:pt modelId="{4A635A6F-81EE-A34A-8F52-D9BA863D6FDD}" type="pres">
      <dgm:prSet presAssocID="{FAD9B777-3354-CC47-9FF6-0D30F40F1488}" presName="rootConnector" presStyleLbl="node2" presStyleIdx="0" presStyleCnt="4"/>
      <dgm:spPr/>
    </dgm:pt>
    <dgm:pt modelId="{E3971E0B-225D-BC4C-8F87-0490F9B1C67C}" type="pres">
      <dgm:prSet presAssocID="{FAD9B777-3354-CC47-9FF6-0D30F40F1488}" presName="hierChild4" presStyleCnt="0"/>
      <dgm:spPr/>
    </dgm:pt>
    <dgm:pt modelId="{0A870B0C-7AF8-D040-8234-9537F3BC465A}" type="pres">
      <dgm:prSet presAssocID="{FAD9B777-3354-CC47-9FF6-0D30F40F1488}" presName="hierChild5" presStyleCnt="0"/>
      <dgm:spPr/>
    </dgm:pt>
    <dgm:pt modelId="{8762BB9D-DA38-8A41-888F-61201EA5899C}" type="pres">
      <dgm:prSet presAssocID="{02DF84B4-9803-9642-B4BF-4DDB7EA823C1}" presName="Name37" presStyleLbl="parChTrans1D2" presStyleIdx="1" presStyleCnt="4"/>
      <dgm:spPr/>
    </dgm:pt>
    <dgm:pt modelId="{987C833A-11E8-C74F-830A-1F10AD6D400A}" type="pres">
      <dgm:prSet presAssocID="{404F8847-72C2-454C-81DB-AD91F1090A8A}" presName="hierRoot2" presStyleCnt="0">
        <dgm:presLayoutVars>
          <dgm:hierBranch val="init"/>
        </dgm:presLayoutVars>
      </dgm:prSet>
      <dgm:spPr/>
    </dgm:pt>
    <dgm:pt modelId="{199A2FA5-F914-6146-A846-FFB55B1D0125}" type="pres">
      <dgm:prSet presAssocID="{404F8847-72C2-454C-81DB-AD91F1090A8A}" presName="rootComposite" presStyleCnt="0"/>
      <dgm:spPr/>
    </dgm:pt>
    <dgm:pt modelId="{6EB31483-2C92-4E42-81B9-8E65D478720D}" type="pres">
      <dgm:prSet presAssocID="{404F8847-72C2-454C-81DB-AD91F1090A8A}" presName="rootText" presStyleLbl="node2" presStyleIdx="1" presStyleCnt="4">
        <dgm:presLayoutVars>
          <dgm:chPref val="3"/>
        </dgm:presLayoutVars>
      </dgm:prSet>
      <dgm:spPr/>
    </dgm:pt>
    <dgm:pt modelId="{8FDE1556-6299-3D4F-B96F-CB47C5674CE9}" type="pres">
      <dgm:prSet presAssocID="{404F8847-72C2-454C-81DB-AD91F1090A8A}" presName="rootConnector" presStyleLbl="node2" presStyleIdx="1" presStyleCnt="4"/>
      <dgm:spPr/>
    </dgm:pt>
    <dgm:pt modelId="{36467393-FDFB-B74C-9779-F084365BC8CA}" type="pres">
      <dgm:prSet presAssocID="{404F8847-72C2-454C-81DB-AD91F1090A8A}" presName="hierChild4" presStyleCnt="0"/>
      <dgm:spPr/>
    </dgm:pt>
    <dgm:pt modelId="{036A6C11-03AA-5C43-B07A-C45E782B88FD}" type="pres">
      <dgm:prSet presAssocID="{404F8847-72C2-454C-81DB-AD91F1090A8A}" presName="hierChild5" presStyleCnt="0"/>
      <dgm:spPr/>
    </dgm:pt>
    <dgm:pt modelId="{0E75400F-0178-0E43-B237-1CBDBF5C4AEF}" type="pres">
      <dgm:prSet presAssocID="{13646974-4CD0-9C41-872E-B66E625E0C19}" presName="Name37" presStyleLbl="parChTrans1D2" presStyleIdx="2" presStyleCnt="4"/>
      <dgm:spPr/>
    </dgm:pt>
    <dgm:pt modelId="{4BA323D0-0985-824B-8994-B4C9F76034D8}" type="pres">
      <dgm:prSet presAssocID="{C6EB725A-EB53-7445-91B4-617BA9870257}" presName="hierRoot2" presStyleCnt="0">
        <dgm:presLayoutVars>
          <dgm:hierBranch val="init"/>
        </dgm:presLayoutVars>
      </dgm:prSet>
      <dgm:spPr/>
    </dgm:pt>
    <dgm:pt modelId="{A2F63BC4-F2BE-3C49-9C2C-E56F4D302A60}" type="pres">
      <dgm:prSet presAssocID="{C6EB725A-EB53-7445-91B4-617BA9870257}" presName="rootComposite" presStyleCnt="0"/>
      <dgm:spPr/>
    </dgm:pt>
    <dgm:pt modelId="{AA13021C-D5B3-C04F-B895-F4B19977CA2D}" type="pres">
      <dgm:prSet presAssocID="{C6EB725A-EB53-7445-91B4-617BA9870257}" presName="rootText" presStyleLbl="node2" presStyleIdx="2" presStyleCnt="4">
        <dgm:presLayoutVars>
          <dgm:chPref val="3"/>
        </dgm:presLayoutVars>
      </dgm:prSet>
      <dgm:spPr/>
    </dgm:pt>
    <dgm:pt modelId="{6E25C6C3-3177-494B-A55E-2F3729027B4D}" type="pres">
      <dgm:prSet presAssocID="{C6EB725A-EB53-7445-91B4-617BA9870257}" presName="rootConnector" presStyleLbl="node2" presStyleIdx="2" presStyleCnt="4"/>
      <dgm:spPr/>
    </dgm:pt>
    <dgm:pt modelId="{C492E522-3B2B-C548-BF48-7C80E5564012}" type="pres">
      <dgm:prSet presAssocID="{C6EB725A-EB53-7445-91B4-617BA9870257}" presName="hierChild4" presStyleCnt="0"/>
      <dgm:spPr/>
    </dgm:pt>
    <dgm:pt modelId="{02454D8E-96E3-8547-A6BF-FD007F66A37C}" type="pres">
      <dgm:prSet presAssocID="{C6EB725A-EB53-7445-91B4-617BA9870257}" presName="hierChild5" presStyleCnt="0"/>
      <dgm:spPr/>
    </dgm:pt>
    <dgm:pt modelId="{92FD4970-52C4-0347-928D-4AAEBB72F6B2}" type="pres">
      <dgm:prSet presAssocID="{19FAEE7D-8155-A647-B0B7-51A8355533D5}" presName="Name37" presStyleLbl="parChTrans1D2" presStyleIdx="3" presStyleCnt="4"/>
      <dgm:spPr/>
    </dgm:pt>
    <dgm:pt modelId="{E20E471C-EF3C-3A4F-9FE5-EBB231AFFF34}" type="pres">
      <dgm:prSet presAssocID="{5FEDC555-2065-9441-87EE-F4B0F9B898A4}" presName="hierRoot2" presStyleCnt="0">
        <dgm:presLayoutVars>
          <dgm:hierBranch val="init"/>
        </dgm:presLayoutVars>
      </dgm:prSet>
      <dgm:spPr/>
    </dgm:pt>
    <dgm:pt modelId="{23B88322-31B9-2C4D-8747-05006F43628F}" type="pres">
      <dgm:prSet presAssocID="{5FEDC555-2065-9441-87EE-F4B0F9B898A4}" presName="rootComposite" presStyleCnt="0"/>
      <dgm:spPr/>
    </dgm:pt>
    <dgm:pt modelId="{C874FA6C-2FBA-974A-8DCB-DC3AA32DB94C}" type="pres">
      <dgm:prSet presAssocID="{5FEDC555-2065-9441-87EE-F4B0F9B898A4}" presName="rootText" presStyleLbl="node2" presStyleIdx="3" presStyleCnt="4">
        <dgm:presLayoutVars>
          <dgm:chPref val="3"/>
        </dgm:presLayoutVars>
      </dgm:prSet>
      <dgm:spPr/>
    </dgm:pt>
    <dgm:pt modelId="{53E41285-104D-5743-A9D1-2750E0328DB9}" type="pres">
      <dgm:prSet presAssocID="{5FEDC555-2065-9441-87EE-F4B0F9B898A4}" presName="rootConnector" presStyleLbl="node2" presStyleIdx="3" presStyleCnt="4"/>
      <dgm:spPr/>
    </dgm:pt>
    <dgm:pt modelId="{E4E2A572-BE45-D345-A87B-F6EB89641E23}" type="pres">
      <dgm:prSet presAssocID="{5FEDC555-2065-9441-87EE-F4B0F9B898A4}" presName="hierChild4" presStyleCnt="0"/>
      <dgm:spPr/>
    </dgm:pt>
    <dgm:pt modelId="{882D1F01-06D2-1342-A63C-70C4091FDDD9}" type="pres">
      <dgm:prSet presAssocID="{5FEDC555-2065-9441-87EE-F4B0F9B898A4}" presName="hierChild5" presStyleCnt="0"/>
      <dgm:spPr/>
    </dgm:pt>
    <dgm:pt modelId="{E360F93F-43B8-3B4C-9CFC-E347C9ADA03B}" type="pres">
      <dgm:prSet presAssocID="{6F8062E3-C5EB-A240-9990-74FFD79C82D4}" presName="hierChild3" presStyleCnt="0"/>
      <dgm:spPr/>
    </dgm:pt>
  </dgm:ptLst>
  <dgm:cxnLst>
    <dgm:cxn modelId="{DF657B09-E1DE-A645-9EE7-E6F3C0EFDDCD}" srcId="{6F8062E3-C5EB-A240-9990-74FFD79C82D4}" destId="{404F8847-72C2-454C-81DB-AD91F1090A8A}" srcOrd="1" destOrd="0" parTransId="{02DF84B4-9803-9642-B4BF-4DDB7EA823C1}" sibTransId="{0C0D0D75-ABD1-9F4C-94B5-328B13329F51}"/>
    <dgm:cxn modelId="{98EAAC0B-082F-8D40-9877-9FF9D5799FAC}" type="presOf" srcId="{FAD9B777-3354-CC47-9FF6-0D30F40F1488}" destId="{4A635A6F-81EE-A34A-8F52-D9BA863D6FDD}" srcOrd="1" destOrd="0" presId="urn:microsoft.com/office/officeart/2005/8/layout/orgChart1"/>
    <dgm:cxn modelId="{0AC01311-D45D-BA45-800D-FAB64D00B0BF}" type="presOf" srcId="{404F8847-72C2-454C-81DB-AD91F1090A8A}" destId="{8FDE1556-6299-3D4F-B96F-CB47C5674CE9}" srcOrd="1" destOrd="0" presId="urn:microsoft.com/office/officeart/2005/8/layout/orgChart1"/>
    <dgm:cxn modelId="{1726E712-CC54-6F40-A6A0-0F31D96DB7D4}" type="presOf" srcId="{C6EB725A-EB53-7445-91B4-617BA9870257}" destId="{6E25C6C3-3177-494B-A55E-2F3729027B4D}" srcOrd="1" destOrd="0" presId="urn:microsoft.com/office/officeart/2005/8/layout/orgChart1"/>
    <dgm:cxn modelId="{97FBB622-2738-0948-BFBE-A3C6653BAE73}" type="presOf" srcId="{C6EB725A-EB53-7445-91B4-617BA9870257}" destId="{AA13021C-D5B3-C04F-B895-F4B19977CA2D}" srcOrd="0" destOrd="0" presId="urn:microsoft.com/office/officeart/2005/8/layout/orgChart1"/>
    <dgm:cxn modelId="{5D310923-7A25-364F-8D80-C8A02BF3A8B4}" type="presOf" srcId="{6F8062E3-C5EB-A240-9990-74FFD79C82D4}" destId="{FC8DBAD6-406B-014E-A3D8-CF75798712E3}" srcOrd="0" destOrd="0" presId="urn:microsoft.com/office/officeart/2005/8/layout/orgChart1"/>
    <dgm:cxn modelId="{17177D35-2C6C-9B4D-B90B-BC0E931426D6}" srcId="{60D1CCD8-284A-C841-BF7E-AAFE0EDFDB91}" destId="{6F8062E3-C5EB-A240-9990-74FFD79C82D4}" srcOrd="0" destOrd="0" parTransId="{67BF52A9-447A-E34C-9B82-0A32831C6E16}" sibTransId="{5EC814B3-0C66-4942-AF75-B0E675999AEC}"/>
    <dgm:cxn modelId="{98635B3B-AE8A-BB40-B3BD-25CAC40FE2DB}" srcId="{6F8062E3-C5EB-A240-9990-74FFD79C82D4}" destId="{5FEDC555-2065-9441-87EE-F4B0F9B898A4}" srcOrd="3" destOrd="0" parTransId="{19FAEE7D-8155-A647-B0B7-51A8355533D5}" sibTransId="{4E8F3FD2-A857-D24F-A590-DFB880564BF5}"/>
    <dgm:cxn modelId="{56E29B45-B21C-6341-B288-E30FBB677C3C}" type="presOf" srcId="{13646974-4CD0-9C41-872E-B66E625E0C19}" destId="{0E75400F-0178-0E43-B237-1CBDBF5C4AEF}" srcOrd="0" destOrd="0" presId="urn:microsoft.com/office/officeart/2005/8/layout/orgChart1"/>
    <dgm:cxn modelId="{24F78B4B-78E7-6248-A634-805B1F1CB001}" type="presOf" srcId="{02DF84B4-9803-9642-B4BF-4DDB7EA823C1}" destId="{8762BB9D-DA38-8A41-888F-61201EA5899C}" srcOrd="0" destOrd="0" presId="urn:microsoft.com/office/officeart/2005/8/layout/orgChart1"/>
    <dgm:cxn modelId="{9621A851-09B8-7749-BB84-DCCCF16C8979}" type="presOf" srcId="{19FAEE7D-8155-A647-B0B7-51A8355533D5}" destId="{92FD4970-52C4-0347-928D-4AAEBB72F6B2}" srcOrd="0" destOrd="0" presId="urn:microsoft.com/office/officeart/2005/8/layout/orgChart1"/>
    <dgm:cxn modelId="{13714161-847B-BE4B-935B-6AF8BDAF47DE}" type="presOf" srcId="{404F8847-72C2-454C-81DB-AD91F1090A8A}" destId="{6EB31483-2C92-4E42-81B9-8E65D478720D}" srcOrd="0" destOrd="0" presId="urn:microsoft.com/office/officeart/2005/8/layout/orgChart1"/>
    <dgm:cxn modelId="{1FC04766-4807-FA4C-BAF1-7B29C1CB5E04}" type="presOf" srcId="{FAD9B777-3354-CC47-9FF6-0D30F40F1488}" destId="{A0FE3E10-FB9A-7940-B3A8-A25BB1DD4313}" srcOrd="0" destOrd="0" presId="urn:microsoft.com/office/officeart/2005/8/layout/orgChart1"/>
    <dgm:cxn modelId="{6EBBE66C-EF93-F14C-98AC-6B985CAB619E}" srcId="{6F8062E3-C5EB-A240-9990-74FFD79C82D4}" destId="{C6EB725A-EB53-7445-91B4-617BA9870257}" srcOrd="2" destOrd="0" parTransId="{13646974-4CD0-9C41-872E-B66E625E0C19}" sibTransId="{32A07700-E54B-6844-8DED-00E35823E2C8}"/>
    <dgm:cxn modelId="{1810D9A0-203D-DB48-A64B-C46FC1EF0185}" type="presOf" srcId="{F22A755C-96C0-3641-9F60-C37827664CA5}" destId="{6373CC2A-66EC-6142-B70D-D4E66F1821A2}" srcOrd="0" destOrd="0" presId="urn:microsoft.com/office/officeart/2005/8/layout/orgChart1"/>
    <dgm:cxn modelId="{4633DEA6-3D65-5F44-A0A1-11A17EBFBC06}" type="presOf" srcId="{5FEDC555-2065-9441-87EE-F4B0F9B898A4}" destId="{C874FA6C-2FBA-974A-8DCB-DC3AA32DB94C}" srcOrd="0" destOrd="0" presId="urn:microsoft.com/office/officeart/2005/8/layout/orgChart1"/>
    <dgm:cxn modelId="{E65778BB-4014-0B4A-A3FC-DBD00F6599B9}" type="presOf" srcId="{5FEDC555-2065-9441-87EE-F4B0F9B898A4}" destId="{53E41285-104D-5743-A9D1-2750E0328DB9}" srcOrd="1" destOrd="0" presId="urn:microsoft.com/office/officeart/2005/8/layout/orgChart1"/>
    <dgm:cxn modelId="{6BD7A2BD-3C37-6E4D-B9E9-94DFBD506486}" type="presOf" srcId="{6F8062E3-C5EB-A240-9990-74FFD79C82D4}" destId="{C7833F81-2C1F-1946-AA44-C16253BF761A}" srcOrd="1" destOrd="0" presId="urn:microsoft.com/office/officeart/2005/8/layout/orgChart1"/>
    <dgm:cxn modelId="{A77913BF-8E85-F944-8840-533D383ED9AF}" type="presOf" srcId="{60D1CCD8-284A-C841-BF7E-AAFE0EDFDB91}" destId="{B5291B03-76AB-A14E-8756-5CC2F855DDFE}" srcOrd="0" destOrd="0" presId="urn:microsoft.com/office/officeart/2005/8/layout/orgChart1"/>
    <dgm:cxn modelId="{D21CBFEA-252F-BA40-A8AD-01EBD55706D6}" srcId="{6F8062E3-C5EB-A240-9990-74FFD79C82D4}" destId="{FAD9B777-3354-CC47-9FF6-0D30F40F1488}" srcOrd="0" destOrd="0" parTransId="{F22A755C-96C0-3641-9F60-C37827664CA5}" sibTransId="{64209019-70DC-C044-9380-06068966F2D0}"/>
    <dgm:cxn modelId="{3B2065B5-2A25-044F-B543-0EE370B2FBCB}" type="presParOf" srcId="{B5291B03-76AB-A14E-8756-5CC2F855DDFE}" destId="{CFAF428C-8853-7C43-8B9F-3AFE178D3A47}" srcOrd="0" destOrd="0" presId="urn:microsoft.com/office/officeart/2005/8/layout/orgChart1"/>
    <dgm:cxn modelId="{CA6EFAB1-8170-7441-9C85-CAAB21DF45BA}" type="presParOf" srcId="{CFAF428C-8853-7C43-8B9F-3AFE178D3A47}" destId="{14B13134-9D98-4B40-BE0C-DD56801D99B6}" srcOrd="0" destOrd="0" presId="urn:microsoft.com/office/officeart/2005/8/layout/orgChart1"/>
    <dgm:cxn modelId="{133CF60C-98A3-2444-AB9D-6F4135799F58}" type="presParOf" srcId="{14B13134-9D98-4B40-BE0C-DD56801D99B6}" destId="{FC8DBAD6-406B-014E-A3D8-CF75798712E3}" srcOrd="0" destOrd="0" presId="urn:microsoft.com/office/officeart/2005/8/layout/orgChart1"/>
    <dgm:cxn modelId="{A2BD280B-5002-3A45-A430-E19ADB5F6DC7}" type="presParOf" srcId="{14B13134-9D98-4B40-BE0C-DD56801D99B6}" destId="{C7833F81-2C1F-1946-AA44-C16253BF761A}" srcOrd="1" destOrd="0" presId="urn:microsoft.com/office/officeart/2005/8/layout/orgChart1"/>
    <dgm:cxn modelId="{5863F9E0-B993-0B4A-87C6-9BCEF695A4DD}" type="presParOf" srcId="{CFAF428C-8853-7C43-8B9F-3AFE178D3A47}" destId="{8347A7A1-B127-F549-946D-9BAB40831264}" srcOrd="1" destOrd="0" presId="urn:microsoft.com/office/officeart/2005/8/layout/orgChart1"/>
    <dgm:cxn modelId="{CD3D1E45-E284-9A41-928F-61C9BAC61C9B}" type="presParOf" srcId="{8347A7A1-B127-F549-946D-9BAB40831264}" destId="{6373CC2A-66EC-6142-B70D-D4E66F1821A2}" srcOrd="0" destOrd="0" presId="urn:microsoft.com/office/officeart/2005/8/layout/orgChart1"/>
    <dgm:cxn modelId="{200377E6-ED40-9642-82C1-2B922E808242}" type="presParOf" srcId="{8347A7A1-B127-F549-946D-9BAB40831264}" destId="{DB97A9CA-41D2-914C-AC9E-E6406146C545}" srcOrd="1" destOrd="0" presId="urn:microsoft.com/office/officeart/2005/8/layout/orgChart1"/>
    <dgm:cxn modelId="{E2C4DEF9-77B9-F949-B937-92D84428CAF4}" type="presParOf" srcId="{DB97A9CA-41D2-914C-AC9E-E6406146C545}" destId="{D62CDB11-CD0C-8243-AE53-FA92B716C466}" srcOrd="0" destOrd="0" presId="urn:microsoft.com/office/officeart/2005/8/layout/orgChart1"/>
    <dgm:cxn modelId="{F889B246-5DA9-A84C-A696-7FA6E48BCFFB}" type="presParOf" srcId="{D62CDB11-CD0C-8243-AE53-FA92B716C466}" destId="{A0FE3E10-FB9A-7940-B3A8-A25BB1DD4313}" srcOrd="0" destOrd="0" presId="urn:microsoft.com/office/officeart/2005/8/layout/orgChart1"/>
    <dgm:cxn modelId="{0C817B90-15E8-114D-9B79-F3201DE70CAE}" type="presParOf" srcId="{D62CDB11-CD0C-8243-AE53-FA92B716C466}" destId="{4A635A6F-81EE-A34A-8F52-D9BA863D6FDD}" srcOrd="1" destOrd="0" presId="urn:microsoft.com/office/officeart/2005/8/layout/orgChart1"/>
    <dgm:cxn modelId="{0837D74B-A396-F643-87AB-0BF41D69A619}" type="presParOf" srcId="{DB97A9CA-41D2-914C-AC9E-E6406146C545}" destId="{E3971E0B-225D-BC4C-8F87-0490F9B1C67C}" srcOrd="1" destOrd="0" presId="urn:microsoft.com/office/officeart/2005/8/layout/orgChart1"/>
    <dgm:cxn modelId="{9A58941D-2C45-4345-872D-82DA8F221456}" type="presParOf" srcId="{DB97A9CA-41D2-914C-AC9E-E6406146C545}" destId="{0A870B0C-7AF8-D040-8234-9537F3BC465A}" srcOrd="2" destOrd="0" presId="urn:microsoft.com/office/officeart/2005/8/layout/orgChart1"/>
    <dgm:cxn modelId="{168349A0-2021-B84E-B33B-120D5969498F}" type="presParOf" srcId="{8347A7A1-B127-F549-946D-9BAB40831264}" destId="{8762BB9D-DA38-8A41-888F-61201EA5899C}" srcOrd="2" destOrd="0" presId="urn:microsoft.com/office/officeart/2005/8/layout/orgChart1"/>
    <dgm:cxn modelId="{3D7578AD-59C6-A04A-9669-FAC65B11B9CF}" type="presParOf" srcId="{8347A7A1-B127-F549-946D-9BAB40831264}" destId="{987C833A-11E8-C74F-830A-1F10AD6D400A}" srcOrd="3" destOrd="0" presId="urn:microsoft.com/office/officeart/2005/8/layout/orgChart1"/>
    <dgm:cxn modelId="{62AFBF43-AE71-564C-9345-E72F6502CBAD}" type="presParOf" srcId="{987C833A-11E8-C74F-830A-1F10AD6D400A}" destId="{199A2FA5-F914-6146-A846-FFB55B1D0125}" srcOrd="0" destOrd="0" presId="urn:microsoft.com/office/officeart/2005/8/layout/orgChart1"/>
    <dgm:cxn modelId="{99A2DF04-DD8A-4B40-803E-AEA69F8F1E17}" type="presParOf" srcId="{199A2FA5-F914-6146-A846-FFB55B1D0125}" destId="{6EB31483-2C92-4E42-81B9-8E65D478720D}" srcOrd="0" destOrd="0" presId="urn:microsoft.com/office/officeart/2005/8/layout/orgChart1"/>
    <dgm:cxn modelId="{C528A07C-2F7B-1D40-A941-9D9D95B1C6AB}" type="presParOf" srcId="{199A2FA5-F914-6146-A846-FFB55B1D0125}" destId="{8FDE1556-6299-3D4F-B96F-CB47C5674CE9}" srcOrd="1" destOrd="0" presId="urn:microsoft.com/office/officeart/2005/8/layout/orgChart1"/>
    <dgm:cxn modelId="{9497BEA3-C54E-0D4F-B840-384277C1DCF2}" type="presParOf" srcId="{987C833A-11E8-C74F-830A-1F10AD6D400A}" destId="{36467393-FDFB-B74C-9779-F084365BC8CA}" srcOrd="1" destOrd="0" presId="urn:microsoft.com/office/officeart/2005/8/layout/orgChart1"/>
    <dgm:cxn modelId="{A84BB9A9-E392-AC45-8D74-5B186AEF07F0}" type="presParOf" srcId="{987C833A-11E8-C74F-830A-1F10AD6D400A}" destId="{036A6C11-03AA-5C43-B07A-C45E782B88FD}" srcOrd="2" destOrd="0" presId="urn:microsoft.com/office/officeart/2005/8/layout/orgChart1"/>
    <dgm:cxn modelId="{4F5B45C6-6844-C54E-A289-81887361D80F}" type="presParOf" srcId="{8347A7A1-B127-F549-946D-9BAB40831264}" destId="{0E75400F-0178-0E43-B237-1CBDBF5C4AEF}" srcOrd="4" destOrd="0" presId="urn:microsoft.com/office/officeart/2005/8/layout/orgChart1"/>
    <dgm:cxn modelId="{4AFE4D2D-D3EB-0F45-9AF8-CAB6712C34F1}" type="presParOf" srcId="{8347A7A1-B127-F549-946D-9BAB40831264}" destId="{4BA323D0-0985-824B-8994-B4C9F76034D8}" srcOrd="5" destOrd="0" presId="urn:microsoft.com/office/officeart/2005/8/layout/orgChart1"/>
    <dgm:cxn modelId="{3A2D348E-7D4E-314A-B038-5EE4C7B07F64}" type="presParOf" srcId="{4BA323D0-0985-824B-8994-B4C9F76034D8}" destId="{A2F63BC4-F2BE-3C49-9C2C-E56F4D302A60}" srcOrd="0" destOrd="0" presId="urn:microsoft.com/office/officeart/2005/8/layout/orgChart1"/>
    <dgm:cxn modelId="{30E37AD6-61DD-B94A-A0C5-98D6167DEFD3}" type="presParOf" srcId="{A2F63BC4-F2BE-3C49-9C2C-E56F4D302A60}" destId="{AA13021C-D5B3-C04F-B895-F4B19977CA2D}" srcOrd="0" destOrd="0" presId="urn:microsoft.com/office/officeart/2005/8/layout/orgChart1"/>
    <dgm:cxn modelId="{F065373A-EBED-3C43-9319-8AA7F521B1FF}" type="presParOf" srcId="{A2F63BC4-F2BE-3C49-9C2C-E56F4D302A60}" destId="{6E25C6C3-3177-494B-A55E-2F3729027B4D}" srcOrd="1" destOrd="0" presId="urn:microsoft.com/office/officeart/2005/8/layout/orgChart1"/>
    <dgm:cxn modelId="{154BFE4B-C8C8-CB4A-8543-705A3F0D0B9B}" type="presParOf" srcId="{4BA323D0-0985-824B-8994-B4C9F76034D8}" destId="{C492E522-3B2B-C548-BF48-7C80E5564012}" srcOrd="1" destOrd="0" presId="urn:microsoft.com/office/officeart/2005/8/layout/orgChart1"/>
    <dgm:cxn modelId="{662197C1-B2E6-0F46-B464-2A6F21EA4D4B}" type="presParOf" srcId="{4BA323D0-0985-824B-8994-B4C9F76034D8}" destId="{02454D8E-96E3-8547-A6BF-FD007F66A37C}" srcOrd="2" destOrd="0" presId="urn:microsoft.com/office/officeart/2005/8/layout/orgChart1"/>
    <dgm:cxn modelId="{38593300-0490-0B45-869C-12D2608F7C93}" type="presParOf" srcId="{8347A7A1-B127-F549-946D-9BAB40831264}" destId="{92FD4970-52C4-0347-928D-4AAEBB72F6B2}" srcOrd="6" destOrd="0" presId="urn:microsoft.com/office/officeart/2005/8/layout/orgChart1"/>
    <dgm:cxn modelId="{0BD7DFB3-CCC7-FB4D-9EA4-0E6F3C1D8204}" type="presParOf" srcId="{8347A7A1-B127-F549-946D-9BAB40831264}" destId="{E20E471C-EF3C-3A4F-9FE5-EBB231AFFF34}" srcOrd="7" destOrd="0" presId="urn:microsoft.com/office/officeart/2005/8/layout/orgChart1"/>
    <dgm:cxn modelId="{63DC0571-F29B-064D-979A-42F832611ADD}" type="presParOf" srcId="{E20E471C-EF3C-3A4F-9FE5-EBB231AFFF34}" destId="{23B88322-31B9-2C4D-8747-05006F43628F}" srcOrd="0" destOrd="0" presId="urn:microsoft.com/office/officeart/2005/8/layout/orgChart1"/>
    <dgm:cxn modelId="{C6E98F8D-B752-BA44-BA68-AFA9E167882E}" type="presParOf" srcId="{23B88322-31B9-2C4D-8747-05006F43628F}" destId="{C874FA6C-2FBA-974A-8DCB-DC3AA32DB94C}" srcOrd="0" destOrd="0" presId="urn:microsoft.com/office/officeart/2005/8/layout/orgChart1"/>
    <dgm:cxn modelId="{26C37069-E8E6-434E-A5BE-E2E8E1905E87}" type="presParOf" srcId="{23B88322-31B9-2C4D-8747-05006F43628F}" destId="{53E41285-104D-5743-A9D1-2750E0328DB9}" srcOrd="1" destOrd="0" presId="urn:microsoft.com/office/officeart/2005/8/layout/orgChart1"/>
    <dgm:cxn modelId="{01446DF7-8C86-7D44-925C-4469EE5D1A1C}" type="presParOf" srcId="{E20E471C-EF3C-3A4F-9FE5-EBB231AFFF34}" destId="{E4E2A572-BE45-D345-A87B-F6EB89641E23}" srcOrd="1" destOrd="0" presId="urn:microsoft.com/office/officeart/2005/8/layout/orgChart1"/>
    <dgm:cxn modelId="{3E4C636D-C89A-F240-878D-C5DC30CB81AC}" type="presParOf" srcId="{E20E471C-EF3C-3A4F-9FE5-EBB231AFFF34}" destId="{882D1F01-06D2-1342-A63C-70C4091FDDD9}" srcOrd="2" destOrd="0" presId="urn:microsoft.com/office/officeart/2005/8/layout/orgChart1"/>
    <dgm:cxn modelId="{BB0C5017-9485-FB42-BB74-AEF2F8AF28E3}" type="presParOf" srcId="{CFAF428C-8853-7C43-8B9F-3AFE178D3A47}" destId="{E360F93F-43B8-3B4C-9CFC-E347C9ADA0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D40B7-99CF-DA46-A968-3450009F3E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9D6D64-A002-5B49-8326-0C0519D087F2}">
      <dgm:prSet/>
      <dgm:spPr/>
      <dgm:t>
        <a:bodyPr/>
        <a:lstStyle/>
        <a:p>
          <a:r>
            <a:rPr lang="cs-CZ" b="1" baseline="0" dirty="0"/>
            <a:t>Etika</a:t>
          </a:r>
          <a:endParaRPr lang="cs-CZ" dirty="0"/>
        </a:p>
      </dgm:t>
    </dgm:pt>
    <dgm:pt modelId="{330B508C-63F2-2240-AAB9-CA104261B8EA}" type="parTrans" cxnId="{A8DF0AD1-1F1A-3D4C-B5EA-049038BAB9DA}">
      <dgm:prSet/>
      <dgm:spPr/>
      <dgm:t>
        <a:bodyPr/>
        <a:lstStyle/>
        <a:p>
          <a:endParaRPr lang="cs-CZ"/>
        </a:p>
      </dgm:t>
    </dgm:pt>
    <dgm:pt modelId="{09BC6F6D-FF9E-0542-9EDD-EB691671D070}" type="sibTrans" cxnId="{A8DF0AD1-1F1A-3D4C-B5EA-049038BAB9DA}">
      <dgm:prSet/>
      <dgm:spPr/>
      <dgm:t>
        <a:bodyPr/>
        <a:lstStyle/>
        <a:p>
          <a:endParaRPr lang="cs-CZ"/>
        </a:p>
      </dgm:t>
    </dgm:pt>
    <dgm:pt modelId="{F6BD227B-781D-DE4F-A828-3B2A5D019A3E}">
      <dgm:prSet/>
      <dgm:spPr/>
      <dgm:t>
        <a:bodyPr/>
        <a:lstStyle/>
        <a:p>
          <a:r>
            <a:rPr lang="cs-CZ" b="1" baseline="0"/>
            <a:t>Normativní etika</a:t>
          </a:r>
          <a:endParaRPr lang="cs-CZ"/>
        </a:p>
      </dgm:t>
    </dgm:pt>
    <dgm:pt modelId="{B7A972AE-7F29-094B-BD24-EABDFD4EFAC2}" type="parTrans" cxnId="{7EE54F87-38CA-D644-A85C-BE523EA5542A}">
      <dgm:prSet/>
      <dgm:spPr/>
      <dgm:t>
        <a:bodyPr/>
        <a:lstStyle/>
        <a:p>
          <a:endParaRPr lang="cs-CZ"/>
        </a:p>
      </dgm:t>
    </dgm:pt>
    <dgm:pt modelId="{8FDCBFA4-7968-0540-94D1-B2C4AA105ABD}" type="sibTrans" cxnId="{7EE54F87-38CA-D644-A85C-BE523EA5542A}">
      <dgm:prSet/>
      <dgm:spPr/>
      <dgm:t>
        <a:bodyPr/>
        <a:lstStyle/>
        <a:p>
          <a:endParaRPr lang="cs-CZ"/>
        </a:p>
      </dgm:t>
    </dgm:pt>
    <dgm:pt modelId="{3E5CA2EA-8869-8D48-AF5A-ECE4B611A910}">
      <dgm:prSet/>
      <dgm:spPr/>
      <dgm:t>
        <a:bodyPr/>
        <a:lstStyle/>
        <a:p>
          <a:r>
            <a:rPr lang="cs-CZ" b="1" baseline="0"/>
            <a:t>Konsekvencialismus</a:t>
          </a:r>
          <a:endParaRPr lang="cs-CZ"/>
        </a:p>
      </dgm:t>
    </dgm:pt>
    <dgm:pt modelId="{9BE3C82A-E792-6740-B8F9-B2DBAEFC4C05}" type="parTrans" cxnId="{5CD06A22-7260-A64B-98DF-D0E426DC8901}">
      <dgm:prSet/>
      <dgm:spPr/>
      <dgm:t>
        <a:bodyPr/>
        <a:lstStyle/>
        <a:p>
          <a:endParaRPr lang="cs-CZ"/>
        </a:p>
      </dgm:t>
    </dgm:pt>
    <dgm:pt modelId="{D75162EA-2521-B24E-9B7E-733ED2839622}" type="sibTrans" cxnId="{5CD06A22-7260-A64B-98DF-D0E426DC8901}">
      <dgm:prSet/>
      <dgm:spPr/>
      <dgm:t>
        <a:bodyPr/>
        <a:lstStyle/>
        <a:p>
          <a:endParaRPr lang="cs-CZ"/>
        </a:p>
      </dgm:t>
    </dgm:pt>
    <dgm:pt modelId="{ED451915-FFD6-4141-A955-0695774938FC}">
      <dgm:prSet/>
      <dgm:spPr/>
      <dgm:t>
        <a:bodyPr/>
        <a:lstStyle/>
        <a:p>
          <a:r>
            <a:rPr lang="cs-CZ" b="1" baseline="0"/>
            <a:t>Deontologie</a:t>
          </a:r>
          <a:endParaRPr lang="cs-CZ"/>
        </a:p>
      </dgm:t>
    </dgm:pt>
    <dgm:pt modelId="{E49C706E-8968-C34C-88D8-A80591D03FB5}" type="parTrans" cxnId="{B661D965-08D5-DF46-9696-1E0555F47CE3}">
      <dgm:prSet/>
      <dgm:spPr/>
      <dgm:t>
        <a:bodyPr/>
        <a:lstStyle/>
        <a:p>
          <a:endParaRPr lang="cs-CZ"/>
        </a:p>
      </dgm:t>
    </dgm:pt>
    <dgm:pt modelId="{C2F289F1-310D-E844-B559-8655182C0BF6}" type="sibTrans" cxnId="{B661D965-08D5-DF46-9696-1E0555F47CE3}">
      <dgm:prSet/>
      <dgm:spPr/>
      <dgm:t>
        <a:bodyPr/>
        <a:lstStyle/>
        <a:p>
          <a:endParaRPr lang="cs-CZ"/>
        </a:p>
      </dgm:t>
    </dgm:pt>
    <dgm:pt modelId="{D51BDC40-EEB5-A746-9232-17102A7D4631}">
      <dgm:prSet/>
      <dgm:spPr/>
      <dgm:t>
        <a:bodyPr/>
        <a:lstStyle/>
        <a:p>
          <a:r>
            <a:rPr lang="cs-CZ" b="1" baseline="0"/>
            <a:t>Teorie ctností</a:t>
          </a:r>
          <a:endParaRPr lang="cs-CZ"/>
        </a:p>
      </dgm:t>
    </dgm:pt>
    <dgm:pt modelId="{1EA8E58F-B7C6-5349-B207-6B35943708FB}" type="parTrans" cxnId="{2869F598-5CFC-2449-9312-063F6F7BE360}">
      <dgm:prSet/>
      <dgm:spPr/>
      <dgm:t>
        <a:bodyPr/>
        <a:lstStyle/>
        <a:p>
          <a:endParaRPr lang="cs-CZ"/>
        </a:p>
      </dgm:t>
    </dgm:pt>
    <dgm:pt modelId="{2D9BB396-E1B8-9049-9EC4-577A009E4AF7}" type="sibTrans" cxnId="{2869F598-5CFC-2449-9312-063F6F7BE360}">
      <dgm:prSet/>
      <dgm:spPr/>
      <dgm:t>
        <a:bodyPr/>
        <a:lstStyle/>
        <a:p>
          <a:endParaRPr lang="cs-CZ"/>
        </a:p>
      </dgm:t>
    </dgm:pt>
    <dgm:pt modelId="{9CF5FB70-6A5E-204C-9B6D-D57E244EA878}">
      <dgm:prSet/>
      <dgm:spPr/>
      <dgm:t>
        <a:bodyPr/>
        <a:lstStyle/>
        <a:p>
          <a:r>
            <a:rPr lang="cs-CZ" b="1" baseline="0"/>
            <a:t>Aplikovaná etika</a:t>
          </a:r>
          <a:endParaRPr lang="cs-CZ"/>
        </a:p>
      </dgm:t>
    </dgm:pt>
    <dgm:pt modelId="{61647A17-0349-C542-B3F7-524254EE57FD}" type="parTrans" cxnId="{41BFBB50-EA1A-0A45-A932-364DB61A23E2}">
      <dgm:prSet/>
      <dgm:spPr/>
      <dgm:t>
        <a:bodyPr/>
        <a:lstStyle/>
        <a:p>
          <a:endParaRPr lang="cs-CZ"/>
        </a:p>
      </dgm:t>
    </dgm:pt>
    <dgm:pt modelId="{855F680A-F22B-C54D-803E-88FD72F76069}" type="sibTrans" cxnId="{41BFBB50-EA1A-0A45-A932-364DB61A23E2}">
      <dgm:prSet/>
      <dgm:spPr/>
      <dgm:t>
        <a:bodyPr/>
        <a:lstStyle/>
        <a:p>
          <a:endParaRPr lang="cs-CZ"/>
        </a:p>
      </dgm:t>
    </dgm:pt>
    <dgm:pt modelId="{D47C1EE2-C193-B748-8BA1-6823CC6DE2FA}">
      <dgm:prSet/>
      <dgm:spPr/>
      <dgm:t>
        <a:bodyPr/>
        <a:lstStyle/>
        <a:p>
          <a:r>
            <a:rPr lang="cs-CZ" b="1" baseline="0"/>
            <a:t>Etika klimatické změny</a:t>
          </a:r>
          <a:endParaRPr lang="cs-CZ"/>
        </a:p>
      </dgm:t>
    </dgm:pt>
    <dgm:pt modelId="{0C5FC2A2-2F25-8147-B744-4C9DBE98C78C}" type="parTrans" cxnId="{5515CEEF-A035-EA41-926A-064D8452C04D}">
      <dgm:prSet/>
      <dgm:spPr/>
      <dgm:t>
        <a:bodyPr/>
        <a:lstStyle/>
        <a:p>
          <a:endParaRPr lang="cs-CZ"/>
        </a:p>
      </dgm:t>
    </dgm:pt>
    <dgm:pt modelId="{1C56B759-3C39-F142-A8D8-A0FC5FB1C7CF}" type="sibTrans" cxnId="{5515CEEF-A035-EA41-926A-064D8452C04D}">
      <dgm:prSet/>
      <dgm:spPr/>
      <dgm:t>
        <a:bodyPr/>
        <a:lstStyle/>
        <a:p>
          <a:endParaRPr lang="cs-CZ"/>
        </a:p>
      </dgm:t>
    </dgm:pt>
    <dgm:pt modelId="{3515CAD4-BF6E-0C43-97C7-436640D8837C}">
      <dgm:prSet/>
      <dgm:spPr/>
      <dgm:t>
        <a:bodyPr/>
        <a:lstStyle/>
        <a:p>
          <a:r>
            <a:rPr lang="cs-CZ" b="1" baseline="0"/>
            <a:t>Lékařská etika</a:t>
          </a:r>
          <a:endParaRPr lang="cs-CZ"/>
        </a:p>
      </dgm:t>
    </dgm:pt>
    <dgm:pt modelId="{F07D5EFB-9564-F64A-84ED-FCF0F5B3AB63}" type="parTrans" cxnId="{109F2779-ED55-CB45-A9A8-C5854866A298}">
      <dgm:prSet/>
      <dgm:spPr/>
      <dgm:t>
        <a:bodyPr/>
        <a:lstStyle/>
        <a:p>
          <a:endParaRPr lang="cs-CZ"/>
        </a:p>
      </dgm:t>
    </dgm:pt>
    <dgm:pt modelId="{31B5D934-5D57-C641-830A-AFC241561EF1}" type="sibTrans" cxnId="{109F2779-ED55-CB45-A9A8-C5854866A298}">
      <dgm:prSet/>
      <dgm:spPr/>
      <dgm:t>
        <a:bodyPr/>
        <a:lstStyle/>
        <a:p>
          <a:endParaRPr lang="cs-CZ"/>
        </a:p>
      </dgm:t>
    </dgm:pt>
    <dgm:pt modelId="{AC30668C-35E0-AA46-9FE5-D922E9A6F692}">
      <dgm:prSet/>
      <dgm:spPr/>
      <dgm:t>
        <a:bodyPr/>
        <a:lstStyle/>
        <a:p>
          <a:r>
            <a:rPr lang="cs-CZ" b="1" baseline="0"/>
            <a:t>Etika AI</a:t>
          </a:r>
          <a:endParaRPr lang="cs-CZ"/>
        </a:p>
      </dgm:t>
    </dgm:pt>
    <dgm:pt modelId="{760B44A5-48D8-F649-9265-C257F0DCEB30}" type="parTrans" cxnId="{3014489C-61F4-F842-8792-38F95D1771E3}">
      <dgm:prSet/>
      <dgm:spPr/>
      <dgm:t>
        <a:bodyPr/>
        <a:lstStyle/>
        <a:p>
          <a:endParaRPr lang="cs-CZ"/>
        </a:p>
      </dgm:t>
    </dgm:pt>
    <dgm:pt modelId="{8A70F323-AB15-4B41-9DD1-455B6726CA19}" type="sibTrans" cxnId="{3014489C-61F4-F842-8792-38F95D1771E3}">
      <dgm:prSet/>
      <dgm:spPr/>
      <dgm:t>
        <a:bodyPr/>
        <a:lstStyle/>
        <a:p>
          <a:endParaRPr lang="cs-CZ"/>
        </a:p>
      </dgm:t>
    </dgm:pt>
    <dgm:pt modelId="{08684EB5-55ED-5B48-9D9D-A38691AE3F20}">
      <dgm:prSet/>
      <dgm:spPr/>
      <dgm:t>
        <a:bodyPr/>
        <a:lstStyle/>
        <a:p>
          <a:r>
            <a:rPr lang="cs-CZ" b="1" baseline="0"/>
            <a:t>Metaetika</a:t>
          </a:r>
          <a:endParaRPr lang="cs-CZ"/>
        </a:p>
      </dgm:t>
    </dgm:pt>
    <dgm:pt modelId="{AC649B13-641E-C948-B7A9-B6484F8A48C5}" type="parTrans" cxnId="{831972E6-131F-F24C-9C32-591C29F2EABE}">
      <dgm:prSet/>
      <dgm:spPr/>
      <dgm:t>
        <a:bodyPr/>
        <a:lstStyle/>
        <a:p>
          <a:endParaRPr lang="cs-CZ"/>
        </a:p>
      </dgm:t>
    </dgm:pt>
    <dgm:pt modelId="{3D4AE803-FAB5-CF49-ACF4-5A2327C18B3B}" type="sibTrans" cxnId="{831972E6-131F-F24C-9C32-591C29F2EABE}">
      <dgm:prSet/>
      <dgm:spPr/>
      <dgm:t>
        <a:bodyPr/>
        <a:lstStyle/>
        <a:p>
          <a:endParaRPr lang="cs-CZ"/>
        </a:p>
      </dgm:t>
    </dgm:pt>
    <dgm:pt modelId="{4D77A850-E058-5C4B-B42C-89A8C16C1B72}">
      <dgm:prSet/>
      <dgm:spPr/>
      <dgm:t>
        <a:bodyPr/>
        <a:lstStyle/>
        <a:p>
          <a:r>
            <a:rPr lang="cs-CZ" b="1" baseline="0"/>
            <a:t>Realismus</a:t>
          </a:r>
          <a:endParaRPr lang="cs-CZ"/>
        </a:p>
      </dgm:t>
    </dgm:pt>
    <dgm:pt modelId="{35401D5F-8144-734B-9EF4-8124AD1B761A}" type="parTrans" cxnId="{F9F3D3D6-4C39-C84E-B193-0D4B9079F9F2}">
      <dgm:prSet/>
      <dgm:spPr/>
      <dgm:t>
        <a:bodyPr/>
        <a:lstStyle/>
        <a:p>
          <a:endParaRPr lang="cs-CZ"/>
        </a:p>
      </dgm:t>
    </dgm:pt>
    <dgm:pt modelId="{2A30CB7C-05B6-6349-8A3F-DA69A3A22E18}" type="sibTrans" cxnId="{F9F3D3D6-4C39-C84E-B193-0D4B9079F9F2}">
      <dgm:prSet/>
      <dgm:spPr/>
      <dgm:t>
        <a:bodyPr/>
        <a:lstStyle/>
        <a:p>
          <a:endParaRPr lang="cs-CZ"/>
        </a:p>
      </dgm:t>
    </dgm:pt>
    <dgm:pt modelId="{07E5648E-3A5F-1244-902B-FE2DB63CB240}">
      <dgm:prSet/>
      <dgm:spPr/>
      <dgm:t>
        <a:bodyPr/>
        <a:lstStyle/>
        <a:p>
          <a:r>
            <a:rPr lang="cs-CZ" b="1" baseline="0"/>
            <a:t>Antirealismus</a:t>
          </a:r>
          <a:endParaRPr lang="cs-CZ"/>
        </a:p>
      </dgm:t>
    </dgm:pt>
    <dgm:pt modelId="{96C3E062-F1F6-3645-8E2B-183760D3C635}" type="parTrans" cxnId="{30C10DE4-F3BF-A948-AA0E-07C7EADAD346}">
      <dgm:prSet/>
      <dgm:spPr/>
      <dgm:t>
        <a:bodyPr/>
        <a:lstStyle/>
        <a:p>
          <a:endParaRPr lang="cs-CZ"/>
        </a:p>
      </dgm:t>
    </dgm:pt>
    <dgm:pt modelId="{64F2A581-7FD5-8F40-B465-1E91F295F3AE}" type="sibTrans" cxnId="{30C10DE4-F3BF-A948-AA0E-07C7EADAD346}">
      <dgm:prSet/>
      <dgm:spPr/>
      <dgm:t>
        <a:bodyPr/>
        <a:lstStyle/>
        <a:p>
          <a:endParaRPr lang="cs-CZ"/>
        </a:p>
      </dgm:t>
    </dgm:pt>
    <dgm:pt modelId="{064B0C0B-DF97-C540-A087-2D73EC90BB02}">
      <dgm:prSet/>
      <dgm:spPr/>
      <dgm:t>
        <a:bodyPr/>
        <a:lstStyle/>
        <a:p>
          <a:r>
            <a:rPr lang="cs-CZ" b="1" baseline="0"/>
            <a:t>Teorie hodnot</a:t>
          </a:r>
          <a:endParaRPr lang="cs-CZ"/>
        </a:p>
      </dgm:t>
    </dgm:pt>
    <dgm:pt modelId="{305615C1-A863-0B45-B4FC-115E2BB12130}" type="parTrans" cxnId="{1F966133-BA6A-9B41-88FA-AC7E2A3EB1F0}">
      <dgm:prSet/>
      <dgm:spPr/>
      <dgm:t>
        <a:bodyPr/>
        <a:lstStyle/>
        <a:p>
          <a:endParaRPr lang="cs-CZ"/>
        </a:p>
      </dgm:t>
    </dgm:pt>
    <dgm:pt modelId="{63506D08-6BC9-564B-9DA8-C097345CF0B3}" type="sibTrans" cxnId="{1F966133-BA6A-9B41-88FA-AC7E2A3EB1F0}">
      <dgm:prSet/>
      <dgm:spPr/>
      <dgm:t>
        <a:bodyPr/>
        <a:lstStyle/>
        <a:p>
          <a:endParaRPr lang="cs-CZ"/>
        </a:p>
      </dgm:t>
    </dgm:pt>
    <dgm:pt modelId="{83799F27-8F3F-DA49-9F64-F9D59E2BFEE2}">
      <dgm:prSet/>
      <dgm:spPr/>
      <dgm:t>
        <a:bodyPr/>
        <a:lstStyle/>
        <a:p>
          <a:r>
            <a:rPr lang="cs-CZ" b="1" baseline="0"/>
            <a:t>Hédonismus</a:t>
          </a:r>
          <a:endParaRPr lang="cs-CZ"/>
        </a:p>
      </dgm:t>
    </dgm:pt>
    <dgm:pt modelId="{8CC84C89-B9A4-8540-ABF4-5AFAC26F30B2}" type="parTrans" cxnId="{2EC1B6EF-8985-B942-9CF3-DE4F03DD5F7D}">
      <dgm:prSet/>
      <dgm:spPr/>
      <dgm:t>
        <a:bodyPr/>
        <a:lstStyle/>
        <a:p>
          <a:endParaRPr lang="cs-CZ"/>
        </a:p>
      </dgm:t>
    </dgm:pt>
    <dgm:pt modelId="{B6121F38-99AA-A942-93A8-0484BC597DB8}" type="sibTrans" cxnId="{2EC1B6EF-8985-B942-9CF3-DE4F03DD5F7D}">
      <dgm:prSet/>
      <dgm:spPr/>
      <dgm:t>
        <a:bodyPr/>
        <a:lstStyle/>
        <a:p>
          <a:endParaRPr lang="cs-CZ"/>
        </a:p>
      </dgm:t>
    </dgm:pt>
    <dgm:pt modelId="{790B95AD-3E45-2846-A971-FBBA155CD038}">
      <dgm:prSet/>
      <dgm:spPr/>
      <dgm:t>
        <a:bodyPr/>
        <a:lstStyle/>
        <a:p>
          <a:r>
            <a:rPr lang="cs-CZ" b="1" baseline="0"/>
            <a:t>Preferencialismus</a:t>
          </a:r>
          <a:endParaRPr lang="cs-CZ"/>
        </a:p>
      </dgm:t>
    </dgm:pt>
    <dgm:pt modelId="{CD6A93C0-2B4E-A144-9622-E166AA3E5604}" type="parTrans" cxnId="{060BB436-2F78-0044-BAF3-79ADBC7CCBF7}">
      <dgm:prSet/>
      <dgm:spPr/>
      <dgm:t>
        <a:bodyPr/>
        <a:lstStyle/>
        <a:p>
          <a:endParaRPr lang="cs-CZ"/>
        </a:p>
      </dgm:t>
    </dgm:pt>
    <dgm:pt modelId="{D61F3F61-198A-6B45-A0E8-FB3A65A424BE}" type="sibTrans" cxnId="{060BB436-2F78-0044-BAF3-79ADBC7CCBF7}">
      <dgm:prSet/>
      <dgm:spPr/>
      <dgm:t>
        <a:bodyPr/>
        <a:lstStyle/>
        <a:p>
          <a:endParaRPr lang="cs-CZ"/>
        </a:p>
      </dgm:t>
    </dgm:pt>
    <dgm:pt modelId="{DB49A01A-164E-BA40-8509-D58A087D2C84}">
      <dgm:prSet/>
      <dgm:spPr/>
      <dgm:t>
        <a:bodyPr/>
        <a:lstStyle/>
        <a:p>
          <a:r>
            <a:rPr lang="cs-CZ" b="1" baseline="0"/>
            <a:t>Objektivní teorie</a:t>
          </a:r>
          <a:endParaRPr lang="cs-CZ"/>
        </a:p>
      </dgm:t>
    </dgm:pt>
    <dgm:pt modelId="{379694CB-F958-194C-949B-1CAC92DEE9AF}" type="parTrans" cxnId="{1F24EDFE-DCDB-054D-B6A4-8E2C60EE8B14}">
      <dgm:prSet/>
      <dgm:spPr/>
      <dgm:t>
        <a:bodyPr/>
        <a:lstStyle/>
        <a:p>
          <a:endParaRPr lang="cs-CZ"/>
        </a:p>
      </dgm:t>
    </dgm:pt>
    <dgm:pt modelId="{066F81B3-2112-3642-91BA-06139309EAC7}" type="sibTrans" cxnId="{1F24EDFE-DCDB-054D-B6A4-8E2C60EE8B14}">
      <dgm:prSet/>
      <dgm:spPr/>
      <dgm:t>
        <a:bodyPr/>
        <a:lstStyle/>
        <a:p>
          <a:endParaRPr lang="cs-CZ"/>
        </a:p>
      </dgm:t>
    </dgm:pt>
    <dgm:pt modelId="{613F69F4-9B22-984F-897A-8543920A3644}" type="pres">
      <dgm:prSet presAssocID="{658D40B7-99CF-DA46-A968-3450009F3E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6DF629-DA5B-3747-A51C-B08EEE8D25ED}" type="pres">
      <dgm:prSet presAssocID="{7E9D6D64-A002-5B49-8326-0C0519D087F2}" presName="hierRoot1" presStyleCnt="0">
        <dgm:presLayoutVars>
          <dgm:hierBranch val="init"/>
        </dgm:presLayoutVars>
      </dgm:prSet>
      <dgm:spPr/>
    </dgm:pt>
    <dgm:pt modelId="{99DDAB0D-97BC-5E42-9262-21BD86010FBF}" type="pres">
      <dgm:prSet presAssocID="{7E9D6D64-A002-5B49-8326-0C0519D087F2}" presName="rootComposite1" presStyleCnt="0"/>
      <dgm:spPr/>
    </dgm:pt>
    <dgm:pt modelId="{524B273D-9B24-724D-9CE0-A680588279D1}" type="pres">
      <dgm:prSet presAssocID="{7E9D6D64-A002-5B49-8326-0C0519D087F2}" presName="rootText1" presStyleLbl="node0" presStyleIdx="0" presStyleCnt="1">
        <dgm:presLayoutVars>
          <dgm:chPref val="3"/>
        </dgm:presLayoutVars>
      </dgm:prSet>
      <dgm:spPr/>
    </dgm:pt>
    <dgm:pt modelId="{7030886A-373A-4443-8D86-54D1FB49DAF7}" type="pres">
      <dgm:prSet presAssocID="{7E9D6D64-A002-5B49-8326-0C0519D087F2}" presName="rootConnector1" presStyleLbl="node1" presStyleIdx="0" presStyleCnt="0"/>
      <dgm:spPr/>
    </dgm:pt>
    <dgm:pt modelId="{F98987DA-A5B0-1043-8464-B2708929DF26}" type="pres">
      <dgm:prSet presAssocID="{7E9D6D64-A002-5B49-8326-0C0519D087F2}" presName="hierChild2" presStyleCnt="0"/>
      <dgm:spPr/>
    </dgm:pt>
    <dgm:pt modelId="{C4CCF6D1-0C12-1F40-9A0F-D4218E614AAD}" type="pres">
      <dgm:prSet presAssocID="{B7A972AE-7F29-094B-BD24-EABDFD4EFAC2}" presName="Name37" presStyleLbl="parChTrans1D2" presStyleIdx="0" presStyleCnt="4"/>
      <dgm:spPr/>
    </dgm:pt>
    <dgm:pt modelId="{9F03C820-19A6-9A48-8F0F-AAEB917F85EB}" type="pres">
      <dgm:prSet presAssocID="{F6BD227B-781D-DE4F-A828-3B2A5D019A3E}" presName="hierRoot2" presStyleCnt="0">
        <dgm:presLayoutVars>
          <dgm:hierBranch val="init"/>
        </dgm:presLayoutVars>
      </dgm:prSet>
      <dgm:spPr/>
    </dgm:pt>
    <dgm:pt modelId="{EBBBEB5C-6950-1740-9646-D9305574F6A1}" type="pres">
      <dgm:prSet presAssocID="{F6BD227B-781D-DE4F-A828-3B2A5D019A3E}" presName="rootComposite" presStyleCnt="0"/>
      <dgm:spPr/>
    </dgm:pt>
    <dgm:pt modelId="{E1E1F525-3B35-5844-BCAD-9D413B802B86}" type="pres">
      <dgm:prSet presAssocID="{F6BD227B-781D-DE4F-A828-3B2A5D019A3E}" presName="rootText" presStyleLbl="node2" presStyleIdx="0" presStyleCnt="4">
        <dgm:presLayoutVars>
          <dgm:chPref val="3"/>
        </dgm:presLayoutVars>
      </dgm:prSet>
      <dgm:spPr/>
    </dgm:pt>
    <dgm:pt modelId="{26509D26-5975-124D-9DE7-6A4DA0E187B7}" type="pres">
      <dgm:prSet presAssocID="{F6BD227B-781D-DE4F-A828-3B2A5D019A3E}" presName="rootConnector" presStyleLbl="node2" presStyleIdx="0" presStyleCnt="4"/>
      <dgm:spPr/>
    </dgm:pt>
    <dgm:pt modelId="{889271EB-7DEB-A641-9131-57219FC36BF7}" type="pres">
      <dgm:prSet presAssocID="{F6BD227B-781D-DE4F-A828-3B2A5D019A3E}" presName="hierChild4" presStyleCnt="0"/>
      <dgm:spPr/>
    </dgm:pt>
    <dgm:pt modelId="{FFC4F112-9C22-7242-A00E-BBC293F62283}" type="pres">
      <dgm:prSet presAssocID="{9BE3C82A-E792-6740-B8F9-B2DBAEFC4C05}" presName="Name37" presStyleLbl="parChTrans1D3" presStyleIdx="0" presStyleCnt="11"/>
      <dgm:spPr/>
    </dgm:pt>
    <dgm:pt modelId="{10E7BD55-321A-C749-B237-C45F1DC9D531}" type="pres">
      <dgm:prSet presAssocID="{3E5CA2EA-8869-8D48-AF5A-ECE4B611A910}" presName="hierRoot2" presStyleCnt="0">
        <dgm:presLayoutVars>
          <dgm:hierBranch val="init"/>
        </dgm:presLayoutVars>
      </dgm:prSet>
      <dgm:spPr/>
    </dgm:pt>
    <dgm:pt modelId="{9320FD27-483F-0743-BC7E-30249863DE08}" type="pres">
      <dgm:prSet presAssocID="{3E5CA2EA-8869-8D48-AF5A-ECE4B611A910}" presName="rootComposite" presStyleCnt="0"/>
      <dgm:spPr/>
    </dgm:pt>
    <dgm:pt modelId="{8886D5D3-4829-8A45-9B10-CBD110166176}" type="pres">
      <dgm:prSet presAssocID="{3E5CA2EA-8869-8D48-AF5A-ECE4B611A910}" presName="rootText" presStyleLbl="node3" presStyleIdx="0" presStyleCnt="11">
        <dgm:presLayoutVars>
          <dgm:chPref val="3"/>
        </dgm:presLayoutVars>
      </dgm:prSet>
      <dgm:spPr/>
    </dgm:pt>
    <dgm:pt modelId="{D0D0350F-B6C4-634C-922C-C6F0F6D2D485}" type="pres">
      <dgm:prSet presAssocID="{3E5CA2EA-8869-8D48-AF5A-ECE4B611A910}" presName="rootConnector" presStyleLbl="node3" presStyleIdx="0" presStyleCnt="11"/>
      <dgm:spPr/>
    </dgm:pt>
    <dgm:pt modelId="{E18B8D93-D83D-5E40-94B9-B4B428C82DB9}" type="pres">
      <dgm:prSet presAssocID="{3E5CA2EA-8869-8D48-AF5A-ECE4B611A910}" presName="hierChild4" presStyleCnt="0"/>
      <dgm:spPr/>
    </dgm:pt>
    <dgm:pt modelId="{4C872CD9-C3DA-C94A-987B-ADEDBBDBA1E9}" type="pres">
      <dgm:prSet presAssocID="{3E5CA2EA-8869-8D48-AF5A-ECE4B611A910}" presName="hierChild5" presStyleCnt="0"/>
      <dgm:spPr/>
    </dgm:pt>
    <dgm:pt modelId="{31ED15BC-CDE2-8C4F-B455-7D543AACE86B}" type="pres">
      <dgm:prSet presAssocID="{E49C706E-8968-C34C-88D8-A80591D03FB5}" presName="Name37" presStyleLbl="parChTrans1D3" presStyleIdx="1" presStyleCnt="11"/>
      <dgm:spPr/>
    </dgm:pt>
    <dgm:pt modelId="{B88267A9-CF08-1449-B584-C9DF8505BF85}" type="pres">
      <dgm:prSet presAssocID="{ED451915-FFD6-4141-A955-0695774938FC}" presName="hierRoot2" presStyleCnt="0">
        <dgm:presLayoutVars>
          <dgm:hierBranch val="init"/>
        </dgm:presLayoutVars>
      </dgm:prSet>
      <dgm:spPr/>
    </dgm:pt>
    <dgm:pt modelId="{D405B0ED-76B0-F349-B85B-BE5A4D829617}" type="pres">
      <dgm:prSet presAssocID="{ED451915-FFD6-4141-A955-0695774938FC}" presName="rootComposite" presStyleCnt="0"/>
      <dgm:spPr/>
    </dgm:pt>
    <dgm:pt modelId="{C68CE493-37E6-984B-B53E-70B12933E7BE}" type="pres">
      <dgm:prSet presAssocID="{ED451915-FFD6-4141-A955-0695774938FC}" presName="rootText" presStyleLbl="node3" presStyleIdx="1" presStyleCnt="11">
        <dgm:presLayoutVars>
          <dgm:chPref val="3"/>
        </dgm:presLayoutVars>
      </dgm:prSet>
      <dgm:spPr/>
    </dgm:pt>
    <dgm:pt modelId="{CC46D089-35DE-684D-ABE2-F02BFBE92A5F}" type="pres">
      <dgm:prSet presAssocID="{ED451915-FFD6-4141-A955-0695774938FC}" presName="rootConnector" presStyleLbl="node3" presStyleIdx="1" presStyleCnt="11"/>
      <dgm:spPr/>
    </dgm:pt>
    <dgm:pt modelId="{6C9DA440-9A10-5A4C-8B8B-242FA5B85D74}" type="pres">
      <dgm:prSet presAssocID="{ED451915-FFD6-4141-A955-0695774938FC}" presName="hierChild4" presStyleCnt="0"/>
      <dgm:spPr/>
    </dgm:pt>
    <dgm:pt modelId="{914DCDBE-B095-9047-BB5C-AD88BD15EF68}" type="pres">
      <dgm:prSet presAssocID="{ED451915-FFD6-4141-A955-0695774938FC}" presName="hierChild5" presStyleCnt="0"/>
      <dgm:spPr/>
    </dgm:pt>
    <dgm:pt modelId="{FC20035C-4736-DC4C-B4BC-B50CEAE918B7}" type="pres">
      <dgm:prSet presAssocID="{1EA8E58F-B7C6-5349-B207-6B35943708FB}" presName="Name37" presStyleLbl="parChTrans1D3" presStyleIdx="2" presStyleCnt="11"/>
      <dgm:spPr/>
    </dgm:pt>
    <dgm:pt modelId="{60F8A2A7-5A18-F747-AB5B-98544B7A8379}" type="pres">
      <dgm:prSet presAssocID="{D51BDC40-EEB5-A746-9232-17102A7D4631}" presName="hierRoot2" presStyleCnt="0">
        <dgm:presLayoutVars>
          <dgm:hierBranch val="init"/>
        </dgm:presLayoutVars>
      </dgm:prSet>
      <dgm:spPr/>
    </dgm:pt>
    <dgm:pt modelId="{16351DC5-DD8A-E24B-8422-69C5A48A94D2}" type="pres">
      <dgm:prSet presAssocID="{D51BDC40-EEB5-A746-9232-17102A7D4631}" presName="rootComposite" presStyleCnt="0"/>
      <dgm:spPr/>
    </dgm:pt>
    <dgm:pt modelId="{BBEE238B-A6DC-9245-A5BA-0C1DDF1DA768}" type="pres">
      <dgm:prSet presAssocID="{D51BDC40-EEB5-A746-9232-17102A7D4631}" presName="rootText" presStyleLbl="node3" presStyleIdx="2" presStyleCnt="11">
        <dgm:presLayoutVars>
          <dgm:chPref val="3"/>
        </dgm:presLayoutVars>
      </dgm:prSet>
      <dgm:spPr/>
    </dgm:pt>
    <dgm:pt modelId="{6BA7DD30-2733-254B-BC71-AA6740F8D9CE}" type="pres">
      <dgm:prSet presAssocID="{D51BDC40-EEB5-A746-9232-17102A7D4631}" presName="rootConnector" presStyleLbl="node3" presStyleIdx="2" presStyleCnt="11"/>
      <dgm:spPr/>
    </dgm:pt>
    <dgm:pt modelId="{471FB8F0-7BC1-A446-B5F8-8B286A85AE40}" type="pres">
      <dgm:prSet presAssocID="{D51BDC40-EEB5-A746-9232-17102A7D4631}" presName="hierChild4" presStyleCnt="0"/>
      <dgm:spPr/>
    </dgm:pt>
    <dgm:pt modelId="{9E8FF623-A826-3D47-9CC6-846D314DFA2E}" type="pres">
      <dgm:prSet presAssocID="{D51BDC40-EEB5-A746-9232-17102A7D4631}" presName="hierChild5" presStyleCnt="0"/>
      <dgm:spPr/>
    </dgm:pt>
    <dgm:pt modelId="{068705B0-AADC-374B-B60A-7C98F54297E3}" type="pres">
      <dgm:prSet presAssocID="{F6BD227B-781D-DE4F-A828-3B2A5D019A3E}" presName="hierChild5" presStyleCnt="0"/>
      <dgm:spPr/>
    </dgm:pt>
    <dgm:pt modelId="{C3A63132-3825-2644-961E-B7347DA7E6C6}" type="pres">
      <dgm:prSet presAssocID="{61647A17-0349-C542-B3F7-524254EE57FD}" presName="Name37" presStyleLbl="parChTrans1D2" presStyleIdx="1" presStyleCnt="4"/>
      <dgm:spPr/>
    </dgm:pt>
    <dgm:pt modelId="{61CE287D-D285-CE46-901E-B21D8EFFA895}" type="pres">
      <dgm:prSet presAssocID="{9CF5FB70-6A5E-204C-9B6D-D57E244EA878}" presName="hierRoot2" presStyleCnt="0">
        <dgm:presLayoutVars>
          <dgm:hierBranch val="init"/>
        </dgm:presLayoutVars>
      </dgm:prSet>
      <dgm:spPr/>
    </dgm:pt>
    <dgm:pt modelId="{708D5B59-04F8-0D41-98DC-D27E11519B6D}" type="pres">
      <dgm:prSet presAssocID="{9CF5FB70-6A5E-204C-9B6D-D57E244EA878}" presName="rootComposite" presStyleCnt="0"/>
      <dgm:spPr/>
    </dgm:pt>
    <dgm:pt modelId="{9229E03B-FC1C-614E-AEA1-FA8250AFC1F6}" type="pres">
      <dgm:prSet presAssocID="{9CF5FB70-6A5E-204C-9B6D-D57E244EA878}" presName="rootText" presStyleLbl="node2" presStyleIdx="1" presStyleCnt="4">
        <dgm:presLayoutVars>
          <dgm:chPref val="3"/>
        </dgm:presLayoutVars>
      </dgm:prSet>
      <dgm:spPr/>
    </dgm:pt>
    <dgm:pt modelId="{F2D16075-0E69-F640-BD89-AAA2DC78FCF1}" type="pres">
      <dgm:prSet presAssocID="{9CF5FB70-6A5E-204C-9B6D-D57E244EA878}" presName="rootConnector" presStyleLbl="node2" presStyleIdx="1" presStyleCnt="4"/>
      <dgm:spPr/>
    </dgm:pt>
    <dgm:pt modelId="{1EC47EF6-BF25-624C-A287-104D98E3C23D}" type="pres">
      <dgm:prSet presAssocID="{9CF5FB70-6A5E-204C-9B6D-D57E244EA878}" presName="hierChild4" presStyleCnt="0"/>
      <dgm:spPr/>
    </dgm:pt>
    <dgm:pt modelId="{12FC4C6C-F077-3943-A657-BE2BA4DB5092}" type="pres">
      <dgm:prSet presAssocID="{0C5FC2A2-2F25-8147-B744-4C9DBE98C78C}" presName="Name37" presStyleLbl="parChTrans1D3" presStyleIdx="3" presStyleCnt="11"/>
      <dgm:spPr/>
    </dgm:pt>
    <dgm:pt modelId="{6D3792F8-47FA-6D48-9E80-C94A8A89B09D}" type="pres">
      <dgm:prSet presAssocID="{D47C1EE2-C193-B748-8BA1-6823CC6DE2FA}" presName="hierRoot2" presStyleCnt="0">
        <dgm:presLayoutVars>
          <dgm:hierBranch val="init"/>
        </dgm:presLayoutVars>
      </dgm:prSet>
      <dgm:spPr/>
    </dgm:pt>
    <dgm:pt modelId="{E8B3E6B0-DBAA-4B48-B452-0885313E23D0}" type="pres">
      <dgm:prSet presAssocID="{D47C1EE2-C193-B748-8BA1-6823CC6DE2FA}" presName="rootComposite" presStyleCnt="0"/>
      <dgm:spPr/>
    </dgm:pt>
    <dgm:pt modelId="{2066381D-9B92-A74A-982D-AA22658C06EE}" type="pres">
      <dgm:prSet presAssocID="{D47C1EE2-C193-B748-8BA1-6823CC6DE2FA}" presName="rootText" presStyleLbl="node3" presStyleIdx="3" presStyleCnt="11">
        <dgm:presLayoutVars>
          <dgm:chPref val="3"/>
        </dgm:presLayoutVars>
      </dgm:prSet>
      <dgm:spPr/>
    </dgm:pt>
    <dgm:pt modelId="{F9896BC4-116D-DA4A-A147-6D4C247A6AFC}" type="pres">
      <dgm:prSet presAssocID="{D47C1EE2-C193-B748-8BA1-6823CC6DE2FA}" presName="rootConnector" presStyleLbl="node3" presStyleIdx="3" presStyleCnt="11"/>
      <dgm:spPr/>
    </dgm:pt>
    <dgm:pt modelId="{A14821FE-5410-3A49-BBEA-6F7EE860B4C7}" type="pres">
      <dgm:prSet presAssocID="{D47C1EE2-C193-B748-8BA1-6823CC6DE2FA}" presName="hierChild4" presStyleCnt="0"/>
      <dgm:spPr/>
    </dgm:pt>
    <dgm:pt modelId="{F147BBB7-6433-C245-85D1-61D6B7CBAE14}" type="pres">
      <dgm:prSet presAssocID="{D47C1EE2-C193-B748-8BA1-6823CC6DE2FA}" presName="hierChild5" presStyleCnt="0"/>
      <dgm:spPr/>
    </dgm:pt>
    <dgm:pt modelId="{F082894B-0309-8F4E-853D-D5D7BB791C32}" type="pres">
      <dgm:prSet presAssocID="{F07D5EFB-9564-F64A-84ED-FCF0F5B3AB63}" presName="Name37" presStyleLbl="parChTrans1D3" presStyleIdx="4" presStyleCnt="11"/>
      <dgm:spPr/>
    </dgm:pt>
    <dgm:pt modelId="{E158BE73-36BA-604F-8F72-DB2D5163CC80}" type="pres">
      <dgm:prSet presAssocID="{3515CAD4-BF6E-0C43-97C7-436640D8837C}" presName="hierRoot2" presStyleCnt="0">
        <dgm:presLayoutVars>
          <dgm:hierBranch val="init"/>
        </dgm:presLayoutVars>
      </dgm:prSet>
      <dgm:spPr/>
    </dgm:pt>
    <dgm:pt modelId="{AEEDEB37-405E-F94C-A6F7-EC9BF734EEEC}" type="pres">
      <dgm:prSet presAssocID="{3515CAD4-BF6E-0C43-97C7-436640D8837C}" presName="rootComposite" presStyleCnt="0"/>
      <dgm:spPr/>
    </dgm:pt>
    <dgm:pt modelId="{383E80A7-08F2-3C49-BA90-BD084A7A5C94}" type="pres">
      <dgm:prSet presAssocID="{3515CAD4-BF6E-0C43-97C7-436640D8837C}" presName="rootText" presStyleLbl="node3" presStyleIdx="4" presStyleCnt="11">
        <dgm:presLayoutVars>
          <dgm:chPref val="3"/>
        </dgm:presLayoutVars>
      </dgm:prSet>
      <dgm:spPr/>
    </dgm:pt>
    <dgm:pt modelId="{36F1D78C-904A-5A4E-B7E3-E85C686BD070}" type="pres">
      <dgm:prSet presAssocID="{3515CAD4-BF6E-0C43-97C7-436640D8837C}" presName="rootConnector" presStyleLbl="node3" presStyleIdx="4" presStyleCnt="11"/>
      <dgm:spPr/>
    </dgm:pt>
    <dgm:pt modelId="{A5A2EF48-A96D-6947-A6CA-94B1C8C0AD13}" type="pres">
      <dgm:prSet presAssocID="{3515CAD4-BF6E-0C43-97C7-436640D8837C}" presName="hierChild4" presStyleCnt="0"/>
      <dgm:spPr/>
    </dgm:pt>
    <dgm:pt modelId="{A18058CF-6834-2B40-973F-0F38E0D42F1A}" type="pres">
      <dgm:prSet presAssocID="{3515CAD4-BF6E-0C43-97C7-436640D8837C}" presName="hierChild5" presStyleCnt="0"/>
      <dgm:spPr/>
    </dgm:pt>
    <dgm:pt modelId="{85C5DD8B-7506-6246-8079-AA0FC4A47378}" type="pres">
      <dgm:prSet presAssocID="{760B44A5-48D8-F649-9265-C257F0DCEB30}" presName="Name37" presStyleLbl="parChTrans1D3" presStyleIdx="5" presStyleCnt="11"/>
      <dgm:spPr/>
    </dgm:pt>
    <dgm:pt modelId="{1210FD63-E219-9043-9C56-EA1098CB7EDC}" type="pres">
      <dgm:prSet presAssocID="{AC30668C-35E0-AA46-9FE5-D922E9A6F692}" presName="hierRoot2" presStyleCnt="0">
        <dgm:presLayoutVars>
          <dgm:hierBranch val="init"/>
        </dgm:presLayoutVars>
      </dgm:prSet>
      <dgm:spPr/>
    </dgm:pt>
    <dgm:pt modelId="{E899C51C-6126-E84B-A018-0E5B7AB54494}" type="pres">
      <dgm:prSet presAssocID="{AC30668C-35E0-AA46-9FE5-D922E9A6F692}" presName="rootComposite" presStyleCnt="0"/>
      <dgm:spPr/>
    </dgm:pt>
    <dgm:pt modelId="{B10A6A31-C587-EF46-9F63-07F344913709}" type="pres">
      <dgm:prSet presAssocID="{AC30668C-35E0-AA46-9FE5-D922E9A6F692}" presName="rootText" presStyleLbl="node3" presStyleIdx="5" presStyleCnt="11">
        <dgm:presLayoutVars>
          <dgm:chPref val="3"/>
        </dgm:presLayoutVars>
      </dgm:prSet>
      <dgm:spPr/>
    </dgm:pt>
    <dgm:pt modelId="{BD18E934-6D49-F148-AAF9-CC993089E7AE}" type="pres">
      <dgm:prSet presAssocID="{AC30668C-35E0-AA46-9FE5-D922E9A6F692}" presName="rootConnector" presStyleLbl="node3" presStyleIdx="5" presStyleCnt="11"/>
      <dgm:spPr/>
    </dgm:pt>
    <dgm:pt modelId="{57F1FE69-F0C2-3C46-BA3F-A556B2C05B8B}" type="pres">
      <dgm:prSet presAssocID="{AC30668C-35E0-AA46-9FE5-D922E9A6F692}" presName="hierChild4" presStyleCnt="0"/>
      <dgm:spPr/>
    </dgm:pt>
    <dgm:pt modelId="{6C198175-8451-CA45-87A8-656DB00FABE0}" type="pres">
      <dgm:prSet presAssocID="{AC30668C-35E0-AA46-9FE5-D922E9A6F692}" presName="hierChild5" presStyleCnt="0"/>
      <dgm:spPr/>
    </dgm:pt>
    <dgm:pt modelId="{D42EA585-4142-3045-9550-4E193C29AAA4}" type="pres">
      <dgm:prSet presAssocID="{9CF5FB70-6A5E-204C-9B6D-D57E244EA878}" presName="hierChild5" presStyleCnt="0"/>
      <dgm:spPr/>
    </dgm:pt>
    <dgm:pt modelId="{3E1CFE43-1003-2E41-BFD8-562F7F4F5D0E}" type="pres">
      <dgm:prSet presAssocID="{AC649B13-641E-C948-B7A9-B6484F8A48C5}" presName="Name37" presStyleLbl="parChTrans1D2" presStyleIdx="2" presStyleCnt="4"/>
      <dgm:spPr/>
    </dgm:pt>
    <dgm:pt modelId="{018DF382-F5D6-4149-95AD-91DC401A9DB4}" type="pres">
      <dgm:prSet presAssocID="{08684EB5-55ED-5B48-9D9D-A38691AE3F20}" presName="hierRoot2" presStyleCnt="0">
        <dgm:presLayoutVars>
          <dgm:hierBranch val="init"/>
        </dgm:presLayoutVars>
      </dgm:prSet>
      <dgm:spPr/>
    </dgm:pt>
    <dgm:pt modelId="{1917C251-F4BF-EC46-BCC5-11716DC770D6}" type="pres">
      <dgm:prSet presAssocID="{08684EB5-55ED-5B48-9D9D-A38691AE3F20}" presName="rootComposite" presStyleCnt="0"/>
      <dgm:spPr/>
    </dgm:pt>
    <dgm:pt modelId="{4264482B-85C9-4A42-84D2-414E544288D5}" type="pres">
      <dgm:prSet presAssocID="{08684EB5-55ED-5B48-9D9D-A38691AE3F20}" presName="rootText" presStyleLbl="node2" presStyleIdx="2" presStyleCnt="4">
        <dgm:presLayoutVars>
          <dgm:chPref val="3"/>
        </dgm:presLayoutVars>
      </dgm:prSet>
      <dgm:spPr/>
    </dgm:pt>
    <dgm:pt modelId="{C42F3C0A-08F1-EA48-9A04-B4456575D9FE}" type="pres">
      <dgm:prSet presAssocID="{08684EB5-55ED-5B48-9D9D-A38691AE3F20}" presName="rootConnector" presStyleLbl="node2" presStyleIdx="2" presStyleCnt="4"/>
      <dgm:spPr/>
    </dgm:pt>
    <dgm:pt modelId="{004D3F7E-8D48-DA4B-89D8-DD72A7A87FB6}" type="pres">
      <dgm:prSet presAssocID="{08684EB5-55ED-5B48-9D9D-A38691AE3F20}" presName="hierChild4" presStyleCnt="0"/>
      <dgm:spPr/>
    </dgm:pt>
    <dgm:pt modelId="{D00016FA-F57E-3C4F-A1E6-408F57A955A2}" type="pres">
      <dgm:prSet presAssocID="{35401D5F-8144-734B-9EF4-8124AD1B761A}" presName="Name37" presStyleLbl="parChTrans1D3" presStyleIdx="6" presStyleCnt="11"/>
      <dgm:spPr/>
    </dgm:pt>
    <dgm:pt modelId="{5FCBB446-A25C-B64A-8F03-65F65DC13C74}" type="pres">
      <dgm:prSet presAssocID="{4D77A850-E058-5C4B-B42C-89A8C16C1B72}" presName="hierRoot2" presStyleCnt="0">
        <dgm:presLayoutVars>
          <dgm:hierBranch val="init"/>
        </dgm:presLayoutVars>
      </dgm:prSet>
      <dgm:spPr/>
    </dgm:pt>
    <dgm:pt modelId="{123A92AB-D8AC-1546-A998-3C071450E27E}" type="pres">
      <dgm:prSet presAssocID="{4D77A850-E058-5C4B-B42C-89A8C16C1B72}" presName="rootComposite" presStyleCnt="0"/>
      <dgm:spPr/>
    </dgm:pt>
    <dgm:pt modelId="{603A4BBD-F616-8440-ADA9-CC77C26AAB38}" type="pres">
      <dgm:prSet presAssocID="{4D77A850-E058-5C4B-B42C-89A8C16C1B72}" presName="rootText" presStyleLbl="node3" presStyleIdx="6" presStyleCnt="11">
        <dgm:presLayoutVars>
          <dgm:chPref val="3"/>
        </dgm:presLayoutVars>
      </dgm:prSet>
      <dgm:spPr/>
    </dgm:pt>
    <dgm:pt modelId="{FCB87AD0-984D-4742-AF69-E8670C3FB64E}" type="pres">
      <dgm:prSet presAssocID="{4D77A850-E058-5C4B-B42C-89A8C16C1B72}" presName="rootConnector" presStyleLbl="node3" presStyleIdx="6" presStyleCnt="11"/>
      <dgm:spPr/>
    </dgm:pt>
    <dgm:pt modelId="{130DD98A-EFA5-7343-A2FB-2E24330A86B5}" type="pres">
      <dgm:prSet presAssocID="{4D77A850-E058-5C4B-B42C-89A8C16C1B72}" presName="hierChild4" presStyleCnt="0"/>
      <dgm:spPr/>
    </dgm:pt>
    <dgm:pt modelId="{52817AC1-8951-8F4B-85C1-1D425A691C21}" type="pres">
      <dgm:prSet presAssocID="{4D77A850-E058-5C4B-B42C-89A8C16C1B72}" presName="hierChild5" presStyleCnt="0"/>
      <dgm:spPr/>
    </dgm:pt>
    <dgm:pt modelId="{1DC8A144-D544-4B48-909C-1495E54892FF}" type="pres">
      <dgm:prSet presAssocID="{96C3E062-F1F6-3645-8E2B-183760D3C635}" presName="Name37" presStyleLbl="parChTrans1D3" presStyleIdx="7" presStyleCnt="11"/>
      <dgm:spPr/>
    </dgm:pt>
    <dgm:pt modelId="{63BC61BC-9257-454F-BAF5-1E251EBCE387}" type="pres">
      <dgm:prSet presAssocID="{07E5648E-3A5F-1244-902B-FE2DB63CB240}" presName="hierRoot2" presStyleCnt="0">
        <dgm:presLayoutVars>
          <dgm:hierBranch val="init"/>
        </dgm:presLayoutVars>
      </dgm:prSet>
      <dgm:spPr/>
    </dgm:pt>
    <dgm:pt modelId="{114B94A6-703A-574B-A78B-6E613E2231CB}" type="pres">
      <dgm:prSet presAssocID="{07E5648E-3A5F-1244-902B-FE2DB63CB240}" presName="rootComposite" presStyleCnt="0"/>
      <dgm:spPr/>
    </dgm:pt>
    <dgm:pt modelId="{557D16B4-0FD6-0E40-AAB8-CF140C1F4374}" type="pres">
      <dgm:prSet presAssocID="{07E5648E-3A5F-1244-902B-FE2DB63CB240}" presName="rootText" presStyleLbl="node3" presStyleIdx="7" presStyleCnt="11">
        <dgm:presLayoutVars>
          <dgm:chPref val="3"/>
        </dgm:presLayoutVars>
      </dgm:prSet>
      <dgm:spPr/>
    </dgm:pt>
    <dgm:pt modelId="{4BEF4C29-95E2-A841-937C-959CE8BC2348}" type="pres">
      <dgm:prSet presAssocID="{07E5648E-3A5F-1244-902B-FE2DB63CB240}" presName="rootConnector" presStyleLbl="node3" presStyleIdx="7" presStyleCnt="11"/>
      <dgm:spPr/>
    </dgm:pt>
    <dgm:pt modelId="{16A8D266-8506-8B48-9C8E-ABA2E34C5DEE}" type="pres">
      <dgm:prSet presAssocID="{07E5648E-3A5F-1244-902B-FE2DB63CB240}" presName="hierChild4" presStyleCnt="0"/>
      <dgm:spPr/>
    </dgm:pt>
    <dgm:pt modelId="{A05A5AE2-0C8C-004B-A96E-9ABA7701D55E}" type="pres">
      <dgm:prSet presAssocID="{07E5648E-3A5F-1244-902B-FE2DB63CB240}" presName="hierChild5" presStyleCnt="0"/>
      <dgm:spPr/>
    </dgm:pt>
    <dgm:pt modelId="{82203242-9C5A-674D-9D7E-674C693C7D7D}" type="pres">
      <dgm:prSet presAssocID="{08684EB5-55ED-5B48-9D9D-A38691AE3F20}" presName="hierChild5" presStyleCnt="0"/>
      <dgm:spPr/>
    </dgm:pt>
    <dgm:pt modelId="{150BFFE9-DF4A-6045-9F75-F74CF32F884E}" type="pres">
      <dgm:prSet presAssocID="{305615C1-A863-0B45-B4FC-115E2BB12130}" presName="Name37" presStyleLbl="parChTrans1D2" presStyleIdx="3" presStyleCnt="4"/>
      <dgm:spPr/>
    </dgm:pt>
    <dgm:pt modelId="{79022833-7137-124D-A974-8A02535FC25D}" type="pres">
      <dgm:prSet presAssocID="{064B0C0B-DF97-C540-A087-2D73EC90BB02}" presName="hierRoot2" presStyleCnt="0">
        <dgm:presLayoutVars>
          <dgm:hierBranch val="init"/>
        </dgm:presLayoutVars>
      </dgm:prSet>
      <dgm:spPr/>
    </dgm:pt>
    <dgm:pt modelId="{49C9DBFA-FF74-2C47-A4B1-D95BC9715908}" type="pres">
      <dgm:prSet presAssocID="{064B0C0B-DF97-C540-A087-2D73EC90BB02}" presName="rootComposite" presStyleCnt="0"/>
      <dgm:spPr/>
    </dgm:pt>
    <dgm:pt modelId="{EDCBCABA-5DCF-6A4F-ADAF-04C0C6687D6E}" type="pres">
      <dgm:prSet presAssocID="{064B0C0B-DF97-C540-A087-2D73EC90BB02}" presName="rootText" presStyleLbl="node2" presStyleIdx="3" presStyleCnt="4">
        <dgm:presLayoutVars>
          <dgm:chPref val="3"/>
        </dgm:presLayoutVars>
      </dgm:prSet>
      <dgm:spPr/>
    </dgm:pt>
    <dgm:pt modelId="{681987C2-54A8-9B4B-AA44-A18F8EBA8973}" type="pres">
      <dgm:prSet presAssocID="{064B0C0B-DF97-C540-A087-2D73EC90BB02}" presName="rootConnector" presStyleLbl="node2" presStyleIdx="3" presStyleCnt="4"/>
      <dgm:spPr/>
    </dgm:pt>
    <dgm:pt modelId="{12372556-57A1-1844-A4F0-972D40009BEC}" type="pres">
      <dgm:prSet presAssocID="{064B0C0B-DF97-C540-A087-2D73EC90BB02}" presName="hierChild4" presStyleCnt="0"/>
      <dgm:spPr/>
    </dgm:pt>
    <dgm:pt modelId="{B76ECDA7-7567-5C44-BEBC-4B1D9624DA49}" type="pres">
      <dgm:prSet presAssocID="{8CC84C89-B9A4-8540-ABF4-5AFAC26F30B2}" presName="Name37" presStyleLbl="parChTrans1D3" presStyleIdx="8" presStyleCnt="11"/>
      <dgm:spPr/>
    </dgm:pt>
    <dgm:pt modelId="{7BBCFE06-D066-9F41-BFED-80C2193FAFDF}" type="pres">
      <dgm:prSet presAssocID="{83799F27-8F3F-DA49-9F64-F9D59E2BFEE2}" presName="hierRoot2" presStyleCnt="0">
        <dgm:presLayoutVars>
          <dgm:hierBranch val="init"/>
        </dgm:presLayoutVars>
      </dgm:prSet>
      <dgm:spPr/>
    </dgm:pt>
    <dgm:pt modelId="{96A489F9-AFBD-FB43-9B51-F42DF2493B91}" type="pres">
      <dgm:prSet presAssocID="{83799F27-8F3F-DA49-9F64-F9D59E2BFEE2}" presName="rootComposite" presStyleCnt="0"/>
      <dgm:spPr/>
    </dgm:pt>
    <dgm:pt modelId="{CCC293F6-67A3-8F49-8B5F-471B29C77818}" type="pres">
      <dgm:prSet presAssocID="{83799F27-8F3F-DA49-9F64-F9D59E2BFEE2}" presName="rootText" presStyleLbl="node3" presStyleIdx="8" presStyleCnt="11">
        <dgm:presLayoutVars>
          <dgm:chPref val="3"/>
        </dgm:presLayoutVars>
      </dgm:prSet>
      <dgm:spPr/>
    </dgm:pt>
    <dgm:pt modelId="{55131FD7-AC13-E143-A93B-84ECD8663DB9}" type="pres">
      <dgm:prSet presAssocID="{83799F27-8F3F-DA49-9F64-F9D59E2BFEE2}" presName="rootConnector" presStyleLbl="node3" presStyleIdx="8" presStyleCnt="11"/>
      <dgm:spPr/>
    </dgm:pt>
    <dgm:pt modelId="{05CA6E52-1494-D14A-B1A6-B1E67199AD3C}" type="pres">
      <dgm:prSet presAssocID="{83799F27-8F3F-DA49-9F64-F9D59E2BFEE2}" presName="hierChild4" presStyleCnt="0"/>
      <dgm:spPr/>
    </dgm:pt>
    <dgm:pt modelId="{A88168B5-690D-A546-A9AD-0F464D5E192E}" type="pres">
      <dgm:prSet presAssocID="{83799F27-8F3F-DA49-9F64-F9D59E2BFEE2}" presName="hierChild5" presStyleCnt="0"/>
      <dgm:spPr/>
    </dgm:pt>
    <dgm:pt modelId="{65E674E2-67C5-AC47-8799-39421D184B5C}" type="pres">
      <dgm:prSet presAssocID="{CD6A93C0-2B4E-A144-9622-E166AA3E5604}" presName="Name37" presStyleLbl="parChTrans1D3" presStyleIdx="9" presStyleCnt="11"/>
      <dgm:spPr/>
    </dgm:pt>
    <dgm:pt modelId="{0D828220-4A11-054A-A8D8-98964346044C}" type="pres">
      <dgm:prSet presAssocID="{790B95AD-3E45-2846-A971-FBBA155CD038}" presName="hierRoot2" presStyleCnt="0">
        <dgm:presLayoutVars>
          <dgm:hierBranch val="init"/>
        </dgm:presLayoutVars>
      </dgm:prSet>
      <dgm:spPr/>
    </dgm:pt>
    <dgm:pt modelId="{51EF24B1-0DDB-6C4E-AA5E-49B1E32D3070}" type="pres">
      <dgm:prSet presAssocID="{790B95AD-3E45-2846-A971-FBBA155CD038}" presName="rootComposite" presStyleCnt="0"/>
      <dgm:spPr/>
    </dgm:pt>
    <dgm:pt modelId="{FE3B8F32-B7A8-8F4A-9AA0-F51939DABB28}" type="pres">
      <dgm:prSet presAssocID="{790B95AD-3E45-2846-A971-FBBA155CD038}" presName="rootText" presStyleLbl="node3" presStyleIdx="9" presStyleCnt="11">
        <dgm:presLayoutVars>
          <dgm:chPref val="3"/>
        </dgm:presLayoutVars>
      </dgm:prSet>
      <dgm:spPr/>
    </dgm:pt>
    <dgm:pt modelId="{36C264EE-346A-9845-A420-38828B5B00F5}" type="pres">
      <dgm:prSet presAssocID="{790B95AD-3E45-2846-A971-FBBA155CD038}" presName="rootConnector" presStyleLbl="node3" presStyleIdx="9" presStyleCnt="11"/>
      <dgm:spPr/>
    </dgm:pt>
    <dgm:pt modelId="{6A5247F3-C415-5D45-9606-E99ABE01848B}" type="pres">
      <dgm:prSet presAssocID="{790B95AD-3E45-2846-A971-FBBA155CD038}" presName="hierChild4" presStyleCnt="0"/>
      <dgm:spPr/>
    </dgm:pt>
    <dgm:pt modelId="{9CEC4C4F-5086-F043-92A3-9527FA8C3CEA}" type="pres">
      <dgm:prSet presAssocID="{790B95AD-3E45-2846-A971-FBBA155CD038}" presName="hierChild5" presStyleCnt="0"/>
      <dgm:spPr/>
    </dgm:pt>
    <dgm:pt modelId="{369D05F3-4CEC-334E-8331-27DF049CFD06}" type="pres">
      <dgm:prSet presAssocID="{379694CB-F958-194C-949B-1CAC92DEE9AF}" presName="Name37" presStyleLbl="parChTrans1D3" presStyleIdx="10" presStyleCnt="11"/>
      <dgm:spPr/>
    </dgm:pt>
    <dgm:pt modelId="{4326F247-A18D-5546-A03B-7DF29AAA779F}" type="pres">
      <dgm:prSet presAssocID="{DB49A01A-164E-BA40-8509-D58A087D2C84}" presName="hierRoot2" presStyleCnt="0">
        <dgm:presLayoutVars>
          <dgm:hierBranch val="init"/>
        </dgm:presLayoutVars>
      </dgm:prSet>
      <dgm:spPr/>
    </dgm:pt>
    <dgm:pt modelId="{FEEB0C95-D8F1-7D4F-9815-BD9160AC0FFC}" type="pres">
      <dgm:prSet presAssocID="{DB49A01A-164E-BA40-8509-D58A087D2C84}" presName="rootComposite" presStyleCnt="0"/>
      <dgm:spPr/>
    </dgm:pt>
    <dgm:pt modelId="{B8D68216-7B35-7147-8A15-71E52C756C62}" type="pres">
      <dgm:prSet presAssocID="{DB49A01A-164E-BA40-8509-D58A087D2C84}" presName="rootText" presStyleLbl="node3" presStyleIdx="10" presStyleCnt="11">
        <dgm:presLayoutVars>
          <dgm:chPref val="3"/>
        </dgm:presLayoutVars>
      </dgm:prSet>
      <dgm:spPr/>
    </dgm:pt>
    <dgm:pt modelId="{370420DF-28B9-184F-828C-400A0B7294DD}" type="pres">
      <dgm:prSet presAssocID="{DB49A01A-164E-BA40-8509-D58A087D2C84}" presName="rootConnector" presStyleLbl="node3" presStyleIdx="10" presStyleCnt="11"/>
      <dgm:spPr/>
    </dgm:pt>
    <dgm:pt modelId="{1187D95B-C8B6-6149-A2EB-96CBB81EE5FB}" type="pres">
      <dgm:prSet presAssocID="{DB49A01A-164E-BA40-8509-D58A087D2C84}" presName="hierChild4" presStyleCnt="0"/>
      <dgm:spPr/>
    </dgm:pt>
    <dgm:pt modelId="{23381B65-A328-C546-915F-7056F22CDF65}" type="pres">
      <dgm:prSet presAssocID="{DB49A01A-164E-BA40-8509-D58A087D2C84}" presName="hierChild5" presStyleCnt="0"/>
      <dgm:spPr/>
    </dgm:pt>
    <dgm:pt modelId="{59A9F155-7D8C-D844-B5DA-A3800EA7D33B}" type="pres">
      <dgm:prSet presAssocID="{064B0C0B-DF97-C540-A087-2D73EC90BB02}" presName="hierChild5" presStyleCnt="0"/>
      <dgm:spPr/>
    </dgm:pt>
    <dgm:pt modelId="{D135BC2B-13F9-9447-BF2D-45B24F8A3C11}" type="pres">
      <dgm:prSet presAssocID="{7E9D6D64-A002-5B49-8326-0C0519D087F2}" presName="hierChild3" presStyleCnt="0"/>
      <dgm:spPr/>
    </dgm:pt>
  </dgm:ptLst>
  <dgm:cxnLst>
    <dgm:cxn modelId="{684C6F09-D2F3-814A-8DBF-E62BC4A2E376}" type="presOf" srcId="{790B95AD-3E45-2846-A971-FBBA155CD038}" destId="{36C264EE-346A-9845-A420-38828B5B00F5}" srcOrd="1" destOrd="0" presId="urn:microsoft.com/office/officeart/2005/8/layout/orgChart1"/>
    <dgm:cxn modelId="{E1D06911-1C5F-8646-9925-A11460DDDAB6}" type="presOf" srcId="{83799F27-8F3F-DA49-9F64-F9D59E2BFEE2}" destId="{CCC293F6-67A3-8F49-8B5F-471B29C77818}" srcOrd="0" destOrd="0" presId="urn:microsoft.com/office/officeart/2005/8/layout/orgChart1"/>
    <dgm:cxn modelId="{09B58F1F-00DD-984E-AB05-653DA59EBF20}" type="presOf" srcId="{ED451915-FFD6-4141-A955-0695774938FC}" destId="{CC46D089-35DE-684D-ABE2-F02BFBE92A5F}" srcOrd="1" destOrd="0" presId="urn:microsoft.com/office/officeart/2005/8/layout/orgChart1"/>
    <dgm:cxn modelId="{E656C21F-365B-DD41-8C9B-0B44935DA10E}" type="presOf" srcId="{3515CAD4-BF6E-0C43-97C7-436640D8837C}" destId="{383E80A7-08F2-3C49-BA90-BD084A7A5C94}" srcOrd="0" destOrd="0" presId="urn:microsoft.com/office/officeart/2005/8/layout/orgChart1"/>
    <dgm:cxn modelId="{5CD06A22-7260-A64B-98DF-D0E426DC8901}" srcId="{F6BD227B-781D-DE4F-A828-3B2A5D019A3E}" destId="{3E5CA2EA-8869-8D48-AF5A-ECE4B611A910}" srcOrd="0" destOrd="0" parTransId="{9BE3C82A-E792-6740-B8F9-B2DBAEFC4C05}" sibTransId="{D75162EA-2521-B24E-9B7E-733ED2839622}"/>
    <dgm:cxn modelId="{A7757222-1527-0C4F-94D4-7FBDF876083C}" type="presOf" srcId="{760B44A5-48D8-F649-9265-C257F0DCEB30}" destId="{85C5DD8B-7506-6246-8079-AA0FC4A47378}" srcOrd="0" destOrd="0" presId="urn:microsoft.com/office/officeart/2005/8/layout/orgChart1"/>
    <dgm:cxn modelId="{8EE18D24-A3C1-1449-946B-F1C353FCA4B6}" type="presOf" srcId="{379694CB-F958-194C-949B-1CAC92DEE9AF}" destId="{369D05F3-4CEC-334E-8331-27DF049CFD06}" srcOrd="0" destOrd="0" presId="urn:microsoft.com/office/officeart/2005/8/layout/orgChart1"/>
    <dgm:cxn modelId="{C809962A-1D46-934A-BF25-D7B14503DBBF}" type="presOf" srcId="{DB49A01A-164E-BA40-8509-D58A087D2C84}" destId="{370420DF-28B9-184F-828C-400A0B7294DD}" srcOrd="1" destOrd="0" presId="urn:microsoft.com/office/officeart/2005/8/layout/orgChart1"/>
    <dgm:cxn modelId="{5A18AE2B-8789-FE46-AABA-8E5EFCF8FA70}" type="presOf" srcId="{B7A972AE-7F29-094B-BD24-EABDFD4EFAC2}" destId="{C4CCF6D1-0C12-1F40-9A0F-D4218E614AAD}" srcOrd="0" destOrd="0" presId="urn:microsoft.com/office/officeart/2005/8/layout/orgChart1"/>
    <dgm:cxn modelId="{DB32F42B-BCC7-1E4E-9C9E-54CEA213028E}" type="presOf" srcId="{AC30668C-35E0-AA46-9FE5-D922E9A6F692}" destId="{B10A6A31-C587-EF46-9F63-07F344913709}" srcOrd="0" destOrd="0" presId="urn:microsoft.com/office/officeart/2005/8/layout/orgChart1"/>
    <dgm:cxn modelId="{34CDB32D-C115-A74B-A125-1C50B30F0384}" type="presOf" srcId="{AC30668C-35E0-AA46-9FE5-D922E9A6F692}" destId="{BD18E934-6D49-F148-AAF9-CC993089E7AE}" srcOrd="1" destOrd="0" presId="urn:microsoft.com/office/officeart/2005/8/layout/orgChart1"/>
    <dgm:cxn modelId="{7109DF2D-593D-E94C-B504-D5C24AC99649}" type="presOf" srcId="{658D40B7-99CF-DA46-A968-3450009F3E9E}" destId="{613F69F4-9B22-984F-897A-8543920A3644}" srcOrd="0" destOrd="0" presId="urn:microsoft.com/office/officeart/2005/8/layout/orgChart1"/>
    <dgm:cxn modelId="{AB15AB2E-DC65-1D40-BE41-B618E5C3D8DA}" type="presOf" srcId="{305615C1-A863-0B45-B4FC-115E2BB12130}" destId="{150BFFE9-DF4A-6045-9F75-F74CF32F884E}" srcOrd="0" destOrd="0" presId="urn:microsoft.com/office/officeart/2005/8/layout/orgChart1"/>
    <dgm:cxn modelId="{1F966133-BA6A-9B41-88FA-AC7E2A3EB1F0}" srcId="{7E9D6D64-A002-5B49-8326-0C0519D087F2}" destId="{064B0C0B-DF97-C540-A087-2D73EC90BB02}" srcOrd="3" destOrd="0" parTransId="{305615C1-A863-0B45-B4FC-115E2BB12130}" sibTransId="{63506D08-6BC9-564B-9DA8-C097345CF0B3}"/>
    <dgm:cxn modelId="{060BB436-2F78-0044-BAF3-79ADBC7CCBF7}" srcId="{064B0C0B-DF97-C540-A087-2D73EC90BB02}" destId="{790B95AD-3E45-2846-A971-FBBA155CD038}" srcOrd="1" destOrd="0" parTransId="{CD6A93C0-2B4E-A144-9622-E166AA3E5604}" sibTransId="{D61F3F61-198A-6B45-A0E8-FB3A65A424BE}"/>
    <dgm:cxn modelId="{B327083A-3CE6-5E4E-BDB4-6D371E7F5727}" type="presOf" srcId="{7E9D6D64-A002-5B49-8326-0C0519D087F2}" destId="{524B273D-9B24-724D-9CE0-A680588279D1}" srcOrd="0" destOrd="0" presId="urn:microsoft.com/office/officeart/2005/8/layout/orgChart1"/>
    <dgm:cxn modelId="{3BEC5440-61CB-2345-9218-C5790000E82D}" type="presOf" srcId="{790B95AD-3E45-2846-A971-FBBA155CD038}" destId="{FE3B8F32-B7A8-8F4A-9AA0-F51939DABB28}" srcOrd="0" destOrd="0" presId="urn:microsoft.com/office/officeart/2005/8/layout/orgChart1"/>
    <dgm:cxn modelId="{E2B9D040-099F-2F4E-BDF6-285C2C932657}" type="presOf" srcId="{9BE3C82A-E792-6740-B8F9-B2DBAEFC4C05}" destId="{FFC4F112-9C22-7242-A00E-BBC293F62283}" srcOrd="0" destOrd="0" presId="urn:microsoft.com/office/officeart/2005/8/layout/orgChart1"/>
    <dgm:cxn modelId="{7B600F4A-7AC5-0549-A5CB-F2C1AEB69A36}" type="presOf" srcId="{07E5648E-3A5F-1244-902B-FE2DB63CB240}" destId="{557D16B4-0FD6-0E40-AAB8-CF140C1F4374}" srcOrd="0" destOrd="0" presId="urn:microsoft.com/office/officeart/2005/8/layout/orgChart1"/>
    <dgm:cxn modelId="{41BFBB50-EA1A-0A45-A932-364DB61A23E2}" srcId="{7E9D6D64-A002-5B49-8326-0C0519D087F2}" destId="{9CF5FB70-6A5E-204C-9B6D-D57E244EA878}" srcOrd="1" destOrd="0" parTransId="{61647A17-0349-C542-B3F7-524254EE57FD}" sibTransId="{855F680A-F22B-C54D-803E-88FD72F76069}"/>
    <dgm:cxn modelId="{378CD154-84CB-6942-8A38-2A755C90CBCC}" type="presOf" srcId="{9CF5FB70-6A5E-204C-9B6D-D57E244EA878}" destId="{F2D16075-0E69-F640-BD89-AAA2DC78FCF1}" srcOrd="1" destOrd="0" presId="urn:microsoft.com/office/officeart/2005/8/layout/orgChart1"/>
    <dgm:cxn modelId="{21ECAD5B-3AA1-B149-9D66-095F97D94F57}" type="presOf" srcId="{4D77A850-E058-5C4B-B42C-89A8C16C1B72}" destId="{FCB87AD0-984D-4742-AF69-E8670C3FB64E}" srcOrd="1" destOrd="0" presId="urn:microsoft.com/office/officeart/2005/8/layout/orgChart1"/>
    <dgm:cxn modelId="{64E8E75C-C733-7C44-8F93-2EB75915EFCF}" type="presOf" srcId="{3E5CA2EA-8869-8D48-AF5A-ECE4B611A910}" destId="{D0D0350F-B6C4-634C-922C-C6F0F6D2D485}" srcOrd="1" destOrd="0" presId="urn:microsoft.com/office/officeart/2005/8/layout/orgChart1"/>
    <dgm:cxn modelId="{DE2FFD60-1F12-974F-B706-56D4C6253A73}" type="presOf" srcId="{3E5CA2EA-8869-8D48-AF5A-ECE4B611A910}" destId="{8886D5D3-4829-8A45-9B10-CBD110166176}" srcOrd="0" destOrd="0" presId="urn:microsoft.com/office/officeart/2005/8/layout/orgChart1"/>
    <dgm:cxn modelId="{B661D965-08D5-DF46-9696-1E0555F47CE3}" srcId="{F6BD227B-781D-DE4F-A828-3B2A5D019A3E}" destId="{ED451915-FFD6-4141-A955-0695774938FC}" srcOrd="1" destOrd="0" parTransId="{E49C706E-8968-C34C-88D8-A80591D03FB5}" sibTransId="{C2F289F1-310D-E844-B559-8655182C0BF6}"/>
    <dgm:cxn modelId="{20394B67-6BAE-474D-8792-F42A2EF64874}" type="presOf" srcId="{8CC84C89-B9A4-8540-ABF4-5AFAC26F30B2}" destId="{B76ECDA7-7567-5C44-BEBC-4B1D9624DA49}" srcOrd="0" destOrd="0" presId="urn:microsoft.com/office/officeart/2005/8/layout/orgChart1"/>
    <dgm:cxn modelId="{19A5F372-D239-4944-B15D-6668D793A88D}" type="presOf" srcId="{96C3E062-F1F6-3645-8E2B-183760D3C635}" destId="{1DC8A144-D544-4B48-909C-1495E54892FF}" srcOrd="0" destOrd="0" presId="urn:microsoft.com/office/officeart/2005/8/layout/orgChart1"/>
    <dgm:cxn modelId="{109F2779-ED55-CB45-A9A8-C5854866A298}" srcId="{9CF5FB70-6A5E-204C-9B6D-D57E244EA878}" destId="{3515CAD4-BF6E-0C43-97C7-436640D8837C}" srcOrd="1" destOrd="0" parTransId="{F07D5EFB-9564-F64A-84ED-FCF0F5B3AB63}" sibTransId="{31B5D934-5D57-C641-830A-AFC241561EF1}"/>
    <dgm:cxn modelId="{1E2BE879-1884-A747-B151-87826E9BBD0D}" type="presOf" srcId="{D47C1EE2-C193-B748-8BA1-6823CC6DE2FA}" destId="{2066381D-9B92-A74A-982D-AA22658C06EE}" srcOrd="0" destOrd="0" presId="urn:microsoft.com/office/officeart/2005/8/layout/orgChart1"/>
    <dgm:cxn modelId="{D4056F7A-9E6D-8E46-8F04-D55CCF4E3254}" type="presOf" srcId="{35401D5F-8144-734B-9EF4-8124AD1B761A}" destId="{D00016FA-F57E-3C4F-A1E6-408F57A955A2}" srcOrd="0" destOrd="0" presId="urn:microsoft.com/office/officeart/2005/8/layout/orgChart1"/>
    <dgm:cxn modelId="{2C2ACF7C-17D5-5B45-A586-4F64D5B8F578}" type="presOf" srcId="{83799F27-8F3F-DA49-9F64-F9D59E2BFEE2}" destId="{55131FD7-AC13-E143-A93B-84ECD8663DB9}" srcOrd="1" destOrd="0" presId="urn:microsoft.com/office/officeart/2005/8/layout/orgChart1"/>
    <dgm:cxn modelId="{FDD2E37C-C21C-B24D-90DF-D13661EEC693}" type="presOf" srcId="{DB49A01A-164E-BA40-8509-D58A087D2C84}" destId="{B8D68216-7B35-7147-8A15-71E52C756C62}" srcOrd="0" destOrd="0" presId="urn:microsoft.com/office/officeart/2005/8/layout/orgChart1"/>
    <dgm:cxn modelId="{0E263C7E-A290-7346-9B27-927244A9A2E1}" type="presOf" srcId="{064B0C0B-DF97-C540-A087-2D73EC90BB02}" destId="{681987C2-54A8-9B4B-AA44-A18F8EBA8973}" srcOrd="1" destOrd="0" presId="urn:microsoft.com/office/officeart/2005/8/layout/orgChart1"/>
    <dgm:cxn modelId="{7B520681-5842-E140-9FF8-988D8C06E515}" type="presOf" srcId="{08684EB5-55ED-5B48-9D9D-A38691AE3F20}" destId="{4264482B-85C9-4A42-84D2-414E544288D5}" srcOrd="0" destOrd="0" presId="urn:microsoft.com/office/officeart/2005/8/layout/orgChart1"/>
    <dgm:cxn modelId="{C372DA81-33E0-7047-9ADB-24E7934C65B0}" type="presOf" srcId="{7E9D6D64-A002-5B49-8326-0C0519D087F2}" destId="{7030886A-373A-4443-8D86-54D1FB49DAF7}" srcOrd="1" destOrd="0" presId="urn:microsoft.com/office/officeart/2005/8/layout/orgChart1"/>
    <dgm:cxn modelId="{C2B4CA83-C963-CA4F-B101-08FF44B26837}" type="presOf" srcId="{F07D5EFB-9564-F64A-84ED-FCF0F5B3AB63}" destId="{F082894B-0309-8F4E-853D-D5D7BB791C32}" srcOrd="0" destOrd="0" presId="urn:microsoft.com/office/officeart/2005/8/layout/orgChart1"/>
    <dgm:cxn modelId="{7EE54F87-38CA-D644-A85C-BE523EA5542A}" srcId="{7E9D6D64-A002-5B49-8326-0C0519D087F2}" destId="{F6BD227B-781D-DE4F-A828-3B2A5D019A3E}" srcOrd="0" destOrd="0" parTransId="{B7A972AE-7F29-094B-BD24-EABDFD4EFAC2}" sibTransId="{8FDCBFA4-7968-0540-94D1-B2C4AA105ABD}"/>
    <dgm:cxn modelId="{C2FCB988-3B61-1C44-AD6F-F75D679DC5D9}" type="presOf" srcId="{3515CAD4-BF6E-0C43-97C7-436640D8837C}" destId="{36F1D78C-904A-5A4E-B7E3-E85C686BD070}" srcOrd="1" destOrd="0" presId="urn:microsoft.com/office/officeart/2005/8/layout/orgChart1"/>
    <dgm:cxn modelId="{C6B0938F-DB12-7E47-B712-13F00B627F27}" type="presOf" srcId="{D51BDC40-EEB5-A746-9232-17102A7D4631}" destId="{6BA7DD30-2733-254B-BC71-AA6740F8D9CE}" srcOrd="1" destOrd="0" presId="urn:microsoft.com/office/officeart/2005/8/layout/orgChart1"/>
    <dgm:cxn modelId="{2869F598-5CFC-2449-9312-063F6F7BE360}" srcId="{F6BD227B-781D-DE4F-A828-3B2A5D019A3E}" destId="{D51BDC40-EEB5-A746-9232-17102A7D4631}" srcOrd="2" destOrd="0" parTransId="{1EA8E58F-B7C6-5349-B207-6B35943708FB}" sibTransId="{2D9BB396-E1B8-9049-9EC4-577A009E4AF7}"/>
    <dgm:cxn modelId="{14273099-57B2-3744-BDF0-4727E35F63DB}" type="presOf" srcId="{08684EB5-55ED-5B48-9D9D-A38691AE3F20}" destId="{C42F3C0A-08F1-EA48-9A04-B4456575D9FE}" srcOrd="1" destOrd="0" presId="urn:microsoft.com/office/officeart/2005/8/layout/orgChart1"/>
    <dgm:cxn modelId="{75F6029A-7592-8C48-808D-C91A6513DEBA}" type="presOf" srcId="{D47C1EE2-C193-B748-8BA1-6823CC6DE2FA}" destId="{F9896BC4-116D-DA4A-A147-6D4C247A6AFC}" srcOrd="1" destOrd="0" presId="urn:microsoft.com/office/officeart/2005/8/layout/orgChart1"/>
    <dgm:cxn modelId="{898E0F9B-B0DF-A748-8E96-34586D2A9D7D}" type="presOf" srcId="{ED451915-FFD6-4141-A955-0695774938FC}" destId="{C68CE493-37E6-984B-B53E-70B12933E7BE}" srcOrd="0" destOrd="0" presId="urn:microsoft.com/office/officeart/2005/8/layout/orgChart1"/>
    <dgm:cxn modelId="{3014489C-61F4-F842-8792-38F95D1771E3}" srcId="{9CF5FB70-6A5E-204C-9B6D-D57E244EA878}" destId="{AC30668C-35E0-AA46-9FE5-D922E9A6F692}" srcOrd="2" destOrd="0" parTransId="{760B44A5-48D8-F649-9265-C257F0DCEB30}" sibTransId="{8A70F323-AB15-4B41-9DD1-455B6726CA19}"/>
    <dgm:cxn modelId="{8500EFA0-2BC5-4641-9E03-F7FCB8B73579}" type="presOf" srcId="{F6BD227B-781D-DE4F-A828-3B2A5D019A3E}" destId="{E1E1F525-3B35-5844-BCAD-9D413B802B86}" srcOrd="0" destOrd="0" presId="urn:microsoft.com/office/officeart/2005/8/layout/orgChart1"/>
    <dgm:cxn modelId="{D0297BA6-F768-9145-869D-4D1C105ADC79}" type="presOf" srcId="{61647A17-0349-C542-B3F7-524254EE57FD}" destId="{C3A63132-3825-2644-961E-B7347DA7E6C6}" srcOrd="0" destOrd="0" presId="urn:microsoft.com/office/officeart/2005/8/layout/orgChart1"/>
    <dgm:cxn modelId="{FA6F5DA8-D52C-B342-B7AA-985B5101BF26}" type="presOf" srcId="{D51BDC40-EEB5-A746-9232-17102A7D4631}" destId="{BBEE238B-A6DC-9245-A5BA-0C1DDF1DA768}" srcOrd="0" destOrd="0" presId="urn:microsoft.com/office/officeart/2005/8/layout/orgChart1"/>
    <dgm:cxn modelId="{CEEC63B4-5FAA-E446-8748-6FE0702E3934}" type="presOf" srcId="{1EA8E58F-B7C6-5349-B207-6B35943708FB}" destId="{FC20035C-4736-DC4C-B4BC-B50CEAE918B7}" srcOrd="0" destOrd="0" presId="urn:microsoft.com/office/officeart/2005/8/layout/orgChart1"/>
    <dgm:cxn modelId="{D52A71CE-6F84-E348-89A5-0C58D0C1D0F4}" type="presOf" srcId="{064B0C0B-DF97-C540-A087-2D73EC90BB02}" destId="{EDCBCABA-5DCF-6A4F-ADAF-04C0C6687D6E}" srcOrd="0" destOrd="0" presId="urn:microsoft.com/office/officeart/2005/8/layout/orgChart1"/>
    <dgm:cxn modelId="{A8DF0AD1-1F1A-3D4C-B5EA-049038BAB9DA}" srcId="{658D40B7-99CF-DA46-A968-3450009F3E9E}" destId="{7E9D6D64-A002-5B49-8326-0C0519D087F2}" srcOrd="0" destOrd="0" parTransId="{330B508C-63F2-2240-AAB9-CA104261B8EA}" sibTransId="{09BC6F6D-FF9E-0542-9EDD-EB691671D070}"/>
    <dgm:cxn modelId="{F9F3D3D6-4C39-C84E-B193-0D4B9079F9F2}" srcId="{08684EB5-55ED-5B48-9D9D-A38691AE3F20}" destId="{4D77A850-E058-5C4B-B42C-89A8C16C1B72}" srcOrd="0" destOrd="0" parTransId="{35401D5F-8144-734B-9EF4-8124AD1B761A}" sibTransId="{2A30CB7C-05B6-6349-8A3F-DA69A3A22E18}"/>
    <dgm:cxn modelId="{785DBED7-1077-2040-AD7B-9AD8D5B4458C}" type="presOf" srcId="{9CF5FB70-6A5E-204C-9B6D-D57E244EA878}" destId="{9229E03B-FC1C-614E-AEA1-FA8250AFC1F6}" srcOrd="0" destOrd="0" presId="urn:microsoft.com/office/officeart/2005/8/layout/orgChart1"/>
    <dgm:cxn modelId="{57B2FEDA-EE01-BA43-BEB9-EA01A6760B65}" type="presOf" srcId="{4D77A850-E058-5C4B-B42C-89A8C16C1B72}" destId="{603A4BBD-F616-8440-ADA9-CC77C26AAB38}" srcOrd="0" destOrd="0" presId="urn:microsoft.com/office/officeart/2005/8/layout/orgChart1"/>
    <dgm:cxn modelId="{7FD8E4DB-4390-7247-9ACB-818746978DCF}" type="presOf" srcId="{AC649B13-641E-C948-B7A9-B6484F8A48C5}" destId="{3E1CFE43-1003-2E41-BFD8-562F7F4F5D0E}" srcOrd="0" destOrd="0" presId="urn:microsoft.com/office/officeart/2005/8/layout/orgChart1"/>
    <dgm:cxn modelId="{A06AF9E1-8E39-D545-A26A-24763B0EE666}" type="presOf" srcId="{CD6A93C0-2B4E-A144-9622-E166AA3E5604}" destId="{65E674E2-67C5-AC47-8799-39421D184B5C}" srcOrd="0" destOrd="0" presId="urn:microsoft.com/office/officeart/2005/8/layout/orgChart1"/>
    <dgm:cxn modelId="{30C10DE4-F3BF-A948-AA0E-07C7EADAD346}" srcId="{08684EB5-55ED-5B48-9D9D-A38691AE3F20}" destId="{07E5648E-3A5F-1244-902B-FE2DB63CB240}" srcOrd="1" destOrd="0" parTransId="{96C3E062-F1F6-3645-8E2B-183760D3C635}" sibTransId="{64F2A581-7FD5-8F40-B465-1E91F295F3AE}"/>
    <dgm:cxn modelId="{09AA95E5-1080-E54F-B43C-D64979CE959A}" type="presOf" srcId="{07E5648E-3A5F-1244-902B-FE2DB63CB240}" destId="{4BEF4C29-95E2-A841-937C-959CE8BC2348}" srcOrd="1" destOrd="0" presId="urn:microsoft.com/office/officeart/2005/8/layout/orgChart1"/>
    <dgm:cxn modelId="{831972E6-131F-F24C-9C32-591C29F2EABE}" srcId="{7E9D6D64-A002-5B49-8326-0C0519D087F2}" destId="{08684EB5-55ED-5B48-9D9D-A38691AE3F20}" srcOrd="2" destOrd="0" parTransId="{AC649B13-641E-C948-B7A9-B6484F8A48C5}" sibTransId="{3D4AE803-FAB5-CF49-ACF4-5A2327C18B3B}"/>
    <dgm:cxn modelId="{7DECA4EA-A478-ED41-A326-3C6E8736C577}" type="presOf" srcId="{E49C706E-8968-C34C-88D8-A80591D03FB5}" destId="{31ED15BC-CDE2-8C4F-B455-7D543AACE86B}" srcOrd="0" destOrd="0" presId="urn:microsoft.com/office/officeart/2005/8/layout/orgChart1"/>
    <dgm:cxn modelId="{2EC1B6EF-8985-B942-9CF3-DE4F03DD5F7D}" srcId="{064B0C0B-DF97-C540-A087-2D73EC90BB02}" destId="{83799F27-8F3F-DA49-9F64-F9D59E2BFEE2}" srcOrd="0" destOrd="0" parTransId="{8CC84C89-B9A4-8540-ABF4-5AFAC26F30B2}" sibTransId="{B6121F38-99AA-A942-93A8-0484BC597DB8}"/>
    <dgm:cxn modelId="{5515CEEF-A035-EA41-926A-064D8452C04D}" srcId="{9CF5FB70-6A5E-204C-9B6D-D57E244EA878}" destId="{D47C1EE2-C193-B748-8BA1-6823CC6DE2FA}" srcOrd="0" destOrd="0" parTransId="{0C5FC2A2-2F25-8147-B744-4C9DBE98C78C}" sibTransId="{1C56B759-3C39-F142-A8D8-A0FC5FB1C7CF}"/>
    <dgm:cxn modelId="{00FDFBF5-4DC7-0B41-9C1A-78D56A8BF26E}" type="presOf" srcId="{F6BD227B-781D-DE4F-A828-3B2A5D019A3E}" destId="{26509D26-5975-124D-9DE7-6A4DA0E187B7}" srcOrd="1" destOrd="0" presId="urn:microsoft.com/office/officeart/2005/8/layout/orgChart1"/>
    <dgm:cxn modelId="{4B33E8FC-CB0A-2548-9611-476B5022AE11}" type="presOf" srcId="{0C5FC2A2-2F25-8147-B744-4C9DBE98C78C}" destId="{12FC4C6C-F077-3943-A657-BE2BA4DB5092}" srcOrd="0" destOrd="0" presId="urn:microsoft.com/office/officeart/2005/8/layout/orgChart1"/>
    <dgm:cxn modelId="{1F24EDFE-DCDB-054D-B6A4-8E2C60EE8B14}" srcId="{064B0C0B-DF97-C540-A087-2D73EC90BB02}" destId="{DB49A01A-164E-BA40-8509-D58A087D2C84}" srcOrd="2" destOrd="0" parTransId="{379694CB-F958-194C-949B-1CAC92DEE9AF}" sibTransId="{066F81B3-2112-3642-91BA-06139309EAC7}"/>
    <dgm:cxn modelId="{686DDC85-BC32-3E4F-8F85-EA4C92C60A8E}" type="presParOf" srcId="{613F69F4-9B22-984F-897A-8543920A3644}" destId="{006DF629-DA5B-3747-A51C-B08EEE8D25ED}" srcOrd="0" destOrd="0" presId="urn:microsoft.com/office/officeart/2005/8/layout/orgChart1"/>
    <dgm:cxn modelId="{0B30794C-6B4A-C54B-A5D5-47A120944BAB}" type="presParOf" srcId="{006DF629-DA5B-3747-A51C-B08EEE8D25ED}" destId="{99DDAB0D-97BC-5E42-9262-21BD86010FBF}" srcOrd="0" destOrd="0" presId="urn:microsoft.com/office/officeart/2005/8/layout/orgChart1"/>
    <dgm:cxn modelId="{4436E642-894A-F346-91C3-1DA21E9BE10F}" type="presParOf" srcId="{99DDAB0D-97BC-5E42-9262-21BD86010FBF}" destId="{524B273D-9B24-724D-9CE0-A680588279D1}" srcOrd="0" destOrd="0" presId="urn:microsoft.com/office/officeart/2005/8/layout/orgChart1"/>
    <dgm:cxn modelId="{3BE47806-92B4-9A4A-985C-3037CD6EA136}" type="presParOf" srcId="{99DDAB0D-97BC-5E42-9262-21BD86010FBF}" destId="{7030886A-373A-4443-8D86-54D1FB49DAF7}" srcOrd="1" destOrd="0" presId="urn:microsoft.com/office/officeart/2005/8/layout/orgChart1"/>
    <dgm:cxn modelId="{5039B0E2-D3A9-3F4E-9AD7-6F362654C11F}" type="presParOf" srcId="{006DF629-DA5B-3747-A51C-B08EEE8D25ED}" destId="{F98987DA-A5B0-1043-8464-B2708929DF26}" srcOrd="1" destOrd="0" presId="urn:microsoft.com/office/officeart/2005/8/layout/orgChart1"/>
    <dgm:cxn modelId="{D95BAE97-8606-D648-9ED6-F87E61DF9CDF}" type="presParOf" srcId="{F98987DA-A5B0-1043-8464-B2708929DF26}" destId="{C4CCF6D1-0C12-1F40-9A0F-D4218E614AAD}" srcOrd="0" destOrd="0" presId="urn:microsoft.com/office/officeart/2005/8/layout/orgChart1"/>
    <dgm:cxn modelId="{8D94412B-A4DB-5E4D-9AA8-427A1B29F3B4}" type="presParOf" srcId="{F98987DA-A5B0-1043-8464-B2708929DF26}" destId="{9F03C820-19A6-9A48-8F0F-AAEB917F85EB}" srcOrd="1" destOrd="0" presId="urn:microsoft.com/office/officeart/2005/8/layout/orgChart1"/>
    <dgm:cxn modelId="{01AA90C9-E7EE-E044-90C4-FD2A68F485FE}" type="presParOf" srcId="{9F03C820-19A6-9A48-8F0F-AAEB917F85EB}" destId="{EBBBEB5C-6950-1740-9646-D9305574F6A1}" srcOrd="0" destOrd="0" presId="urn:microsoft.com/office/officeart/2005/8/layout/orgChart1"/>
    <dgm:cxn modelId="{6A7BB7A8-F81C-1143-B0C6-1ABDF9990CA4}" type="presParOf" srcId="{EBBBEB5C-6950-1740-9646-D9305574F6A1}" destId="{E1E1F525-3B35-5844-BCAD-9D413B802B86}" srcOrd="0" destOrd="0" presId="urn:microsoft.com/office/officeart/2005/8/layout/orgChart1"/>
    <dgm:cxn modelId="{2B434318-CDFA-B343-AC54-0622A0D0F53E}" type="presParOf" srcId="{EBBBEB5C-6950-1740-9646-D9305574F6A1}" destId="{26509D26-5975-124D-9DE7-6A4DA0E187B7}" srcOrd="1" destOrd="0" presId="urn:microsoft.com/office/officeart/2005/8/layout/orgChart1"/>
    <dgm:cxn modelId="{272F80F5-2B04-B543-A954-2DF26EB94E36}" type="presParOf" srcId="{9F03C820-19A6-9A48-8F0F-AAEB917F85EB}" destId="{889271EB-7DEB-A641-9131-57219FC36BF7}" srcOrd="1" destOrd="0" presId="urn:microsoft.com/office/officeart/2005/8/layout/orgChart1"/>
    <dgm:cxn modelId="{9A5DF551-7F4B-3C4C-B1E6-B81C4E5173C0}" type="presParOf" srcId="{889271EB-7DEB-A641-9131-57219FC36BF7}" destId="{FFC4F112-9C22-7242-A00E-BBC293F62283}" srcOrd="0" destOrd="0" presId="urn:microsoft.com/office/officeart/2005/8/layout/orgChart1"/>
    <dgm:cxn modelId="{98D224BC-E637-214A-A49B-CB2AB4CA7BC7}" type="presParOf" srcId="{889271EB-7DEB-A641-9131-57219FC36BF7}" destId="{10E7BD55-321A-C749-B237-C45F1DC9D531}" srcOrd="1" destOrd="0" presId="urn:microsoft.com/office/officeart/2005/8/layout/orgChart1"/>
    <dgm:cxn modelId="{4126F893-928E-2640-AA7C-0BBC6D292362}" type="presParOf" srcId="{10E7BD55-321A-C749-B237-C45F1DC9D531}" destId="{9320FD27-483F-0743-BC7E-30249863DE08}" srcOrd="0" destOrd="0" presId="urn:microsoft.com/office/officeart/2005/8/layout/orgChart1"/>
    <dgm:cxn modelId="{900B138C-8C36-BB4E-9557-B1C63EDCC975}" type="presParOf" srcId="{9320FD27-483F-0743-BC7E-30249863DE08}" destId="{8886D5D3-4829-8A45-9B10-CBD110166176}" srcOrd="0" destOrd="0" presId="urn:microsoft.com/office/officeart/2005/8/layout/orgChart1"/>
    <dgm:cxn modelId="{FEC0B250-CAAB-8841-ADA7-72A2F664ED8B}" type="presParOf" srcId="{9320FD27-483F-0743-BC7E-30249863DE08}" destId="{D0D0350F-B6C4-634C-922C-C6F0F6D2D485}" srcOrd="1" destOrd="0" presId="urn:microsoft.com/office/officeart/2005/8/layout/orgChart1"/>
    <dgm:cxn modelId="{4F4A8CF3-FAE3-6844-AE9A-01F9C2CB5380}" type="presParOf" srcId="{10E7BD55-321A-C749-B237-C45F1DC9D531}" destId="{E18B8D93-D83D-5E40-94B9-B4B428C82DB9}" srcOrd="1" destOrd="0" presId="urn:microsoft.com/office/officeart/2005/8/layout/orgChart1"/>
    <dgm:cxn modelId="{867B6087-0625-C84D-994B-4CB71B646F6A}" type="presParOf" srcId="{10E7BD55-321A-C749-B237-C45F1DC9D531}" destId="{4C872CD9-C3DA-C94A-987B-ADEDBBDBA1E9}" srcOrd="2" destOrd="0" presId="urn:microsoft.com/office/officeart/2005/8/layout/orgChart1"/>
    <dgm:cxn modelId="{D70AAB51-8766-434E-A6C6-4DD5CA6980A0}" type="presParOf" srcId="{889271EB-7DEB-A641-9131-57219FC36BF7}" destId="{31ED15BC-CDE2-8C4F-B455-7D543AACE86B}" srcOrd="2" destOrd="0" presId="urn:microsoft.com/office/officeart/2005/8/layout/orgChart1"/>
    <dgm:cxn modelId="{E791C461-6681-844E-93B3-CA26575B1EBE}" type="presParOf" srcId="{889271EB-7DEB-A641-9131-57219FC36BF7}" destId="{B88267A9-CF08-1449-B584-C9DF8505BF85}" srcOrd="3" destOrd="0" presId="urn:microsoft.com/office/officeart/2005/8/layout/orgChart1"/>
    <dgm:cxn modelId="{EC52EDEB-4A89-F14C-A324-8EEAE70DE020}" type="presParOf" srcId="{B88267A9-CF08-1449-B584-C9DF8505BF85}" destId="{D405B0ED-76B0-F349-B85B-BE5A4D829617}" srcOrd="0" destOrd="0" presId="urn:microsoft.com/office/officeart/2005/8/layout/orgChart1"/>
    <dgm:cxn modelId="{CA1D01A8-3AD3-3743-8C26-F3FCB265B62B}" type="presParOf" srcId="{D405B0ED-76B0-F349-B85B-BE5A4D829617}" destId="{C68CE493-37E6-984B-B53E-70B12933E7BE}" srcOrd="0" destOrd="0" presId="urn:microsoft.com/office/officeart/2005/8/layout/orgChart1"/>
    <dgm:cxn modelId="{7AC9DA6F-DB71-AF48-9477-1F2A3C89353A}" type="presParOf" srcId="{D405B0ED-76B0-F349-B85B-BE5A4D829617}" destId="{CC46D089-35DE-684D-ABE2-F02BFBE92A5F}" srcOrd="1" destOrd="0" presId="urn:microsoft.com/office/officeart/2005/8/layout/orgChart1"/>
    <dgm:cxn modelId="{2F70197C-A20E-1D4E-869E-32D1F8679B13}" type="presParOf" srcId="{B88267A9-CF08-1449-B584-C9DF8505BF85}" destId="{6C9DA440-9A10-5A4C-8B8B-242FA5B85D74}" srcOrd="1" destOrd="0" presId="urn:microsoft.com/office/officeart/2005/8/layout/orgChart1"/>
    <dgm:cxn modelId="{27A37823-B55C-3D4A-884C-8EEC138D4027}" type="presParOf" srcId="{B88267A9-CF08-1449-B584-C9DF8505BF85}" destId="{914DCDBE-B095-9047-BB5C-AD88BD15EF68}" srcOrd="2" destOrd="0" presId="urn:microsoft.com/office/officeart/2005/8/layout/orgChart1"/>
    <dgm:cxn modelId="{8695905E-403B-BC4F-B170-159D21AB6168}" type="presParOf" srcId="{889271EB-7DEB-A641-9131-57219FC36BF7}" destId="{FC20035C-4736-DC4C-B4BC-B50CEAE918B7}" srcOrd="4" destOrd="0" presId="urn:microsoft.com/office/officeart/2005/8/layout/orgChart1"/>
    <dgm:cxn modelId="{CD651BB3-9285-6242-8981-E5E87176A79D}" type="presParOf" srcId="{889271EB-7DEB-A641-9131-57219FC36BF7}" destId="{60F8A2A7-5A18-F747-AB5B-98544B7A8379}" srcOrd="5" destOrd="0" presId="urn:microsoft.com/office/officeart/2005/8/layout/orgChart1"/>
    <dgm:cxn modelId="{92AD8554-10BE-2146-BACE-784CC8CE2DC5}" type="presParOf" srcId="{60F8A2A7-5A18-F747-AB5B-98544B7A8379}" destId="{16351DC5-DD8A-E24B-8422-69C5A48A94D2}" srcOrd="0" destOrd="0" presId="urn:microsoft.com/office/officeart/2005/8/layout/orgChart1"/>
    <dgm:cxn modelId="{496C2F82-C44B-C540-97B2-2D802ED8F9E5}" type="presParOf" srcId="{16351DC5-DD8A-E24B-8422-69C5A48A94D2}" destId="{BBEE238B-A6DC-9245-A5BA-0C1DDF1DA768}" srcOrd="0" destOrd="0" presId="urn:microsoft.com/office/officeart/2005/8/layout/orgChart1"/>
    <dgm:cxn modelId="{73F207CD-2425-1447-92DC-F5E6CE19CD3F}" type="presParOf" srcId="{16351DC5-DD8A-E24B-8422-69C5A48A94D2}" destId="{6BA7DD30-2733-254B-BC71-AA6740F8D9CE}" srcOrd="1" destOrd="0" presId="urn:microsoft.com/office/officeart/2005/8/layout/orgChart1"/>
    <dgm:cxn modelId="{3E23F96D-BE22-9E46-ABAE-83CD60923DC9}" type="presParOf" srcId="{60F8A2A7-5A18-F747-AB5B-98544B7A8379}" destId="{471FB8F0-7BC1-A446-B5F8-8B286A85AE40}" srcOrd="1" destOrd="0" presId="urn:microsoft.com/office/officeart/2005/8/layout/orgChart1"/>
    <dgm:cxn modelId="{E126C6F2-221C-574D-B700-E4EC9964B104}" type="presParOf" srcId="{60F8A2A7-5A18-F747-AB5B-98544B7A8379}" destId="{9E8FF623-A826-3D47-9CC6-846D314DFA2E}" srcOrd="2" destOrd="0" presId="urn:microsoft.com/office/officeart/2005/8/layout/orgChart1"/>
    <dgm:cxn modelId="{ECC0DBC6-A91F-E44F-BEFA-569B3397723B}" type="presParOf" srcId="{9F03C820-19A6-9A48-8F0F-AAEB917F85EB}" destId="{068705B0-AADC-374B-B60A-7C98F54297E3}" srcOrd="2" destOrd="0" presId="urn:microsoft.com/office/officeart/2005/8/layout/orgChart1"/>
    <dgm:cxn modelId="{C60F1523-857E-AC4C-B0F2-D982D523E836}" type="presParOf" srcId="{F98987DA-A5B0-1043-8464-B2708929DF26}" destId="{C3A63132-3825-2644-961E-B7347DA7E6C6}" srcOrd="2" destOrd="0" presId="urn:microsoft.com/office/officeart/2005/8/layout/orgChart1"/>
    <dgm:cxn modelId="{59FED52F-AA77-694E-AFE5-EE0E31A9D60F}" type="presParOf" srcId="{F98987DA-A5B0-1043-8464-B2708929DF26}" destId="{61CE287D-D285-CE46-901E-B21D8EFFA895}" srcOrd="3" destOrd="0" presId="urn:microsoft.com/office/officeart/2005/8/layout/orgChart1"/>
    <dgm:cxn modelId="{2F786C53-96DC-E843-BC83-26CE4D67E659}" type="presParOf" srcId="{61CE287D-D285-CE46-901E-B21D8EFFA895}" destId="{708D5B59-04F8-0D41-98DC-D27E11519B6D}" srcOrd="0" destOrd="0" presId="urn:microsoft.com/office/officeart/2005/8/layout/orgChart1"/>
    <dgm:cxn modelId="{A0F51242-E114-884B-B208-A266EABAC258}" type="presParOf" srcId="{708D5B59-04F8-0D41-98DC-D27E11519B6D}" destId="{9229E03B-FC1C-614E-AEA1-FA8250AFC1F6}" srcOrd="0" destOrd="0" presId="urn:microsoft.com/office/officeart/2005/8/layout/orgChart1"/>
    <dgm:cxn modelId="{54C83D5F-51B2-6F44-AD6A-971B7184AA40}" type="presParOf" srcId="{708D5B59-04F8-0D41-98DC-D27E11519B6D}" destId="{F2D16075-0E69-F640-BD89-AAA2DC78FCF1}" srcOrd="1" destOrd="0" presId="urn:microsoft.com/office/officeart/2005/8/layout/orgChart1"/>
    <dgm:cxn modelId="{6394E2DF-865D-F348-8C72-39494EB828EF}" type="presParOf" srcId="{61CE287D-D285-CE46-901E-B21D8EFFA895}" destId="{1EC47EF6-BF25-624C-A287-104D98E3C23D}" srcOrd="1" destOrd="0" presId="urn:microsoft.com/office/officeart/2005/8/layout/orgChart1"/>
    <dgm:cxn modelId="{668BC3FE-2296-6F46-8D4C-082E5DDCC1A6}" type="presParOf" srcId="{1EC47EF6-BF25-624C-A287-104D98E3C23D}" destId="{12FC4C6C-F077-3943-A657-BE2BA4DB5092}" srcOrd="0" destOrd="0" presId="urn:microsoft.com/office/officeart/2005/8/layout/orgChart1"/>
    <dgm:cxn modelId="{1BE1D694-BE85-E146-B905-19252372F236}" type="presParOf" srcId="{1EC47EF6-BF25-624C-A287-104D98E3C23D}" destId="{6D3792F8-47FA-6D48-9E80-C94A8A89B09D}" srcOrd="1" destOrd="0" presId="urn:microsoft.com/office/officeart/2005/8/layout/orgChart1"/>
    <dgm:cxn modelId="{7231F412-EEE0-314B-8B18-3C92EC866FC6}" type="presParOf" srcId="{6D3792F8-47FA-6D48-9E80-C94A8A89B09D}" destId="{E8B3E6B0-DBAA-4B48-B452-0885313E23D0}" srcOrd="0" destOrd="0" presId="urn:microsoft.com/office/officeart/2005/8/layout/orgChart1"/>
    <dgm:cxn modelId="{D37EE4A5-3E53-2B44-A629-F35B75EB8C6D}" type="presParOf" srcId="{E8B3E6B0-DBAA-4B48-B452-0885313E23D0}" destId="{2066381D-9B92-A74A-982D-AA22658C06EE}" srcOrd="0" destOrd="0" presId="urn:microsoft.com/office/officeart/2005/8/layout/orgChart1"/>
    <dgm:cxn modelId="{707E9887-602C-5246-881D-E5DF8B68E263}" type="presParOf" srcId="{E8B3E6B0-DBAA-4B48-B452-0885313E23D0}" destId="{F9896BC4-116D-DA4A-A147-6D4C247A6AFC}" srcOrd="1" destOrd="0" presId="urn:microsoft.com/office/officeart/2005/8/layout/orgChart1"/>
    <dgm:cxn modelId="{86CEAFE8-34B0-7749-97F5-83BDBC697734}" type="presParOf" srcId="{6D3792F8-47FA-6D48-9E80-C94A8A89B09D}" destId="{A14821FE-5410-3A49-BBEA-6F7EE860B4C7}" srcOrd="1" destOrd="0" presId="urn:microsoft.com/office/officeart/2005/8/layout/orgChart1"/>
    <dgm:cxn modelId="{83A2B097-5F4D-7949-840F-2BA0EA53D9B5}" type="presParOf" srcId="{6D3792F8-47FA-6D48-9E80-C94A8A89B09D}" destId="{F147BBB7-6433-C245-85D1-61D6B7CBAE14}" srcOrd="2" destOrd="0" presId="urn:microsoft.com/office/officeart/2005/8/layout/orgChart1"/>
    <dgm:cxn modelId="{35DE4AE1-E5B4-294C-93B0-4036F5099957}" type="presParOf" srcId="{1EC47EF6-BF25-624C-A287-104D98E3C23D}" destId="{F082894B-0309-8F4E-853D-D5D7BB791C32}" srcOrd="2" destOrd="0" presId="urn:microsoft.com/office/officeart/2005/8/layout/orgChart1"/>
    <dgm:cxn modelId="{E579B576-D4D0-A044-BC53-C302F2071433}" type="presParOf" srcId="{1EC47EF6-BF25-624C-A287-104D98E3C23D}" destId="{E158BE73-36BA-604F-8F72-DB2D5163CC80}" srcOrd="3" destOrd="0" presId="urn:microsoft.com/office/officeart/2005/8/layout/orgChart1"/>
    <dgm:cxn modelId="{4A6579E6-757B-EE4E-B7F3-5418399D9703}" type="presParOf" srcId="{E158BE73-36BA-604F-8F72-DB2D5163CC80}" destId="{AEEDEB37-405E-F94C-A6F7-EC9BF734EEEC}" srcOrd="0" destOrd="0" presId="urn:microsoft.com/office/officeart/2005/8/layout/orgChart1"/>
    <dgm:cxn modelId="{E3F0E703-6D9C-DE40-B19A-0505F7FFD24A}" type="presParOf" srcId="{AEEDEB37-405E-F94C-A6F7-EC9BF734EEEC}" destId="{383E80A7-08F2-3C49-BA90-BD084A7A5C94}" srcOrd="0" destOrd="0" presId="urn:microsoft.com/office/officeart/2005/8/layout/orgChart1"/>
    <dgm:cxn modelId="{06B7E261-FC3D-C04D-A82F-8A5807C0AE00}" type="presParOf" srcId="{AEEDEB37-405E-F94C-A6F7-EC9BF734EEEC}" destId="{36F1D78C-904A-5A4E-B7E3-E85C686BD070}" srcOrd="1" destOrd="0" presId="urn:microsoft.com/office/officeart/2005/8/layout/orgChart1"/>
    <dgm:cxn modelId="{24A3A7D1-BEA0-904A-BB9B-0E9849B0E10C}" type="presParOf" srcId="{E158BE73-36BA-604F-8F72-DB2D5163CC80}" destId="{A5A2EF48-A96D-6947-A6CA-94B1C8C0AD13}" srcOrd="1" destOrd="0" presId="urn:microsoft.com/office/officeart/2005/8/layout/orgChart1"/>
    <dgm:cxn modelId="{A9B28170-85C3-7844-82A1-1E7F989B9DF5}" type="presParOf" srcId="{E158BE73-36BA-604F-8F72-DB2D5163CC80}" destId="{A18058CF-6834-2B40-973F-0F38E0D42F1A}" srcOrd="2" destOrd="0" presId="urn:microsoft.com/office/officeart/2005/8/layout/orgChart1"/>
    <dgm:cxn modelId="{17E6ADC6-04EF-FE43-B5F2-551865828844}" type="presParOf" srcId="{1EC47EF6-BF25-624C-A287-104D98E3C23D}" destId="{85C5DD8B-7506-6246-8079-AA0FC4A47378}" srcOrd="4" destOrd="0" presId="urn:microsoft.com/office/officeart/2005/8/layout/orgChart1"/>
    <dgm:cxn modelId="{E6C8DB7F-8BD9-714F-A8AA-088BD80C8599}" type="presParOf" srcId="{1EC47EF6-BF25-624C-A287-104D98E3C23D}" destId="{1210FD63-E219-9043-9C56-EA1098CB7EDC}" srcOrd="5" destOrd="0" presId="urn:microsoft.com/office/officeart/2005/8/layout/orgChart1"/>
    <dgm:cxn modelId="{AE25D3E1-59CE-BF44-BCCA-26643E711B7D}" type="presParOf" srcId="{1210FD63-E219-9043-9C56-EA1098CB7EDC}" destId="{E899C51C-6126-E84B-A018-0E5B7AB54494}" srcOrd="0" destOrd="0" presId="urn:microsoft.com/office/officeart/2005/8/layout/orgChart1"/>
    <dgm:cxn modelId="{0E728C48-8190-7049-8922-EF8B663F9770}" type="presParOf" srcId="{E899C51C-6126-E84B-A018-0E5B7AB54494}" destId="{B10A6A31-C587-EF46-9F63-07F344913709}" srcOrd="0" destOrd="0" presId="urn:microsoft.com/office/officeart/2005/8/layout/orgChart1"/>
    <dgm:cxn modelId="{B76AE9A4-3FA1-1346-A8C5-C1CD09BCA8B0}" type="presParOf" srcId="{E899C51C-6126-E84B-A018-0E5B7AB54494}" destId="{BD18E934-6D49-F148-AAF9-CC993089E7AE}" srcOrd="1" destOrd="0" presId="urn:microsoft.com/office/officeart/2005/8/layout/orgChart1"/>
    <dgm:cxn modelId="{AAB0CBF0-420C-BA47-8403-33D5AA07F9D7}" type="presParOf" srcId="{1210FD63-E219-9043-9C56-EA1098CB7EDC}" destId="{57F1FE69-F0C2-3C46-BA3F-A556B2C05B8B}" srcOrd="1" destOrd="0" presId="urn:microsoft.com/office/officeart/2005/8/layout/orgChart1"/>
    <dgm:cxn modelId="{D203E624-D3FA-9940-95A8-935A158065A5}" type="presParOf" srcId="{1210FD63-E219-9043-9C56-EA1098CB7EDC}" destId="{6C198175-8451-CA45-87A8-656DB00FABE0}" srcOrd="2" destOrd="0" presId="urn:microsoft.com/office/officeart/2005/8/layout/orgChart1"/>
    <dgm:cxn modelId="{3720BA8A-C278-8345-BBB0-91502CA4695D}" type="presParOf" srcId="{61CE287D-D285-CE46-901E-B21D8EFFA895}" destId="{D42EA585-4142-3045-9550-4E193C29AAA4}" srcOrd="2" destOrd="0" presId="urn:microsoft.com/office/officeart/2005/8/layout/orgChart1"/>
    <dgm:cxn modelId="{53A86493-18D0-1241-9BC4-2E083D6A9077}" type="presParOf" srcId="{F98987DA-A5B0-1043-8464-B2708929DF26}" destId="{3E1CFE43-1003-2E41-BFD8-562F7F4F5D0E}" srcOrd="4" destOrd="0" presId="urn:microsoft.com/office/officeart/2005/8/layout/orgChart1"/>
    <dgm:cxn modelId="{C38E8235-1ADA-DE4D-8A11-F1B14DDF6EB8}" type="presParOf" srcId="{F98987DA-A5B0-1043-8464-B2708929DF26}" destId="{018DF382-F5D6-4149-95AD-91DC401A9DB4}" srcOrd="5" destOrd="0" presId="urn:microsoft.com/office/officeart/2005/8/layout/orgChart1"/>
    <dgm:cxn modelId="{77862653-D682-5C47-9EB2-6A4DD21A6AD8}" type="presParOf" srcId="{018DF382-F5D6-4149-95AD-91DC401A9DB4}" destId="{1917C251-F4BF-EC46-BCC5-11716DC770D6}" srcOrd="0" destOrd="0" presId="urn:microsoft.com/office/officeart/2005/8/layout/orgChart1"/>
    <dgm:cxn modelId="{7CEBDDC0-BDC5-4643-851E-3BA1257EE3A0}" type="presParOf" srcId="{1917C251-F4BF-EC46-BCC5-11716DC770D6}" destId="{4264482B-85C9-4A42-84D2-414E544288D5}" srcOrd="0" destOrd="0" presId="urn:microsoft.com/office/officeart/2005/8/layout/orgChart1"/>
    <dgm:cxn modelId="{3FB26DBF-4C17-C348-B423-A2DDC7D0B75F}" type="presParOf" srcId="{1917C251-F4BF-EC46-BCC5-11716DC770D6}" destId="{C42F3C0A-08F1-EA48-9A04-B4456575D9FE}" srcOrd="1" destOrd="0" presId="urn:microsoft.com/office/officeart/2005/8/layout/orgChart1"/>
    <dgm:cxn modelId="{1A6BF285-1CFF-C248-BF47-F4AB542100B8}" type="presParOf" srcId="{018DF382-F5D6-4149-95AD-91DC401A9DB4}" destId="{004D3F7E-8D48-DA4B-89D8-DD72A7A87FB6}" srcOrd="1" destOrd="0" presId="urn:microsoft.com/office/officeart/2005/8/layout/orgChart1"/>
    <dgm:cxn modelId="{B7644E21-7463-064C-AA8B-536F63CC3E59}" type="presParOf" srcId="{004D3F7E-8D48-DA4B-89D8-DD72A7A87FB6}" destId="{D00016FA-F57E-3C4F-A1E6-408F57A955A2}" srcOrd="0" destOrd="0" presId="urn:microsoft.com/office/officeart/2005/8/layout/orgChart1"/>
    <dgm:cxn modelId="{FA1D73B6-4108-2D44-B6BD-791BC2AF4C14}" type="presParOf" srcId="{004D3F7E-8D48-DA4B-89D8-DD72A7A87FB6}" destId="{5FCBB446-A25C-B64A-8F03-65F65DC13C74}" srcOrd="1" destOrd="0" presId="urn:microsoft.com/office/officeart/2005/8/layout/orgChart1"/>
    <dgm:cxn modelId="{313C8D00-14E3-D944-A831-37DE9F932543}" type="presParOf" srcId="{5FCBB446-A25C-B64A-8F03-65F65DC13C74}" destId="{123A92AB-D8AC-1546-A998-3C071450E27E}" srcOrd="0" destOrd="0" presId="urn:microsoft.com/office/officeart/2005/8/layout/orgChart1"/>
    <dgm:cxn modelId="{C5332BA6-3D4D-BB46-B013-AD4681B5B46B}" type="presParOf" srcId="{123A92AB-D8AC-1546-A998-3C071450E27E}" destId="{603A4BBD-F616-8440-ADA9-CC77C26AAB38}" srcOrd="0" destOrd="0" presId="urn:microsoft.com/office/officeart/2005/8/layout/orgChart1"/>
    <dgm:cxn modelId="{421A019B-FD07-A04F-8C66-3D7BBC4CB205}" type="presParOf" srcId="{123A92AB-D8AC-1546-A998-3C071450E27E}" destId="{FCB87AD0-984D-4742-AF69-E8670C3FB64E}" srcOrd="1" destOrd="0" presId="urn:microsoft.com/office/officeart/2005/8/layout/orgChart1"/>
    <dgm:cxn modelId="{EE111D10-A0DB-5648-9B00-30C30ACD6A04}" type="presParOf" srcId="{5FCBB446-A25C-B64A-8F03-65F65DC13C74}" destId="{130DD98A-EFA5-7343-A2FB-2E24330A86B5}" srcOrd="1" destOrd="0" presId="urn:microsoft.com/office/officeart/2005/8/layout/orgChart1"/>
    <dgm:cxn modelId="{660B384C-A653-AD4F-8F0D-717282D7DFFA}" type="presParOf" srcId="{5FCBB446-A25C-B64A-8F03-65F65DC13C74}" destId="{52817AC1-8951-8F4B-85C1-1D425A691C21}" srcOrd="2" destOrd="0" presId="urn:microsoft.com/office/officeart/2005/8/layout/orgChart1"/>
    <dgm:cxn modelId="{8C1E6B22-85F6-FC49-97E4-4EF41CCC2786}" type="presParOf" srcId="{004D3F7E-8D48-DA4B-89D8-DD72A7A87FB6}" destId="{1DC8A144-D544-4B48-909C-1495E54892FF}" srcOrd="2" destOrd="0" presId="urn:microsoft.com/office/officeart/2005/8/layout/orgChart1"/>
    <dgm:cxn modelId="{89D1876D-C469-6644-AF25-4787FCCC842F}" type="presParOf" srcId="{004D3F7E-8D48-DA4B-89D8-DD72A7A87FB6}" destId="{63BC61BC-9257-454F-BAF5-1E251EBCE387}" srcOrd="3" destOrd="0" presId="urn:microsoft.com/office/officeart/2005/8/layout/orgChart1"/>
    <dgm:cxn modelId="{9516FB19-5337-0D45-9AD3-136ACA744FDC}" type="presParOf" srcId="{63BC61BC-9257-454F-BAF5-1E251EBCE387}" destId="{114B94A6-703A-574B-A78B-6E613E2231CB}" srcOrd="0" destOrd="0" presId="urn:microsoft.com/office/officeart/2005/8/layout/orgChart1"/>
    <dgm:cxn modelId="{6D79A02A-929C-7A40-8B2C-16E66B395606}" type="presParOf" srcId="{114B94A6-703A-574B-A78B-6E613E2231CB}" destId="{557D16B4-0FD6-0E40-AAB8-CF140C1F4374}" srcOrd="0" destOrd="0" presId="urn:microsoft.com/office/officeart/2005/8/layout/orgChart1"/>
    <dgm:cxn modelId="{8F423E6B-FD8C-4046-A8C5-003755229BB7}" type="presParOf" srcId="{114B94A6-703A-574B-A78B-6E613E2231CB}" destId="{4BEF4C29-95E2-A841-937C-959CE8BC2348}" srcOrd="1" destOrd="0" presId="urn:microsoft.com/office/officeart/2005/8/layout/orgChart1"/>
    <dgm:cxn modelId="{E0D80524-660B-4B4A-9D06-D4383A612942}" type="presParOf" srcId="{63BC61BC-9257-454F-BAF5-1E251EBCE387}" destId="{16A8D266-8506-8B48-9C8E-ABA2E34C5DEE}" srcOrd="1" destOrd="0" presId="urn:microsoft.com/office/officeart/2005/8/layout/orgChart1"/>
    <dgm:cxn modelId="{62CC6A06-3989-5B4C-911F-A674D1702E08}" type="presParOf" srcId="{63BC61BC-9257-454F-BAF5-1E251EBCE387}" destId="{A05A5AE2-0C8C-004B-A96E-9ABA7701D55E}" srcOrd="2" destOrd="0" presId="urn:microsoft.com/office/officeart/2005/8/layout/orgChart1"/>
    <dgm:cxn modelId="{A5F8E334-D5E7-AE45-9574-F6F7DB0BFE7A}" type="presParOf" srcId="{018DF382-F5D6-4149-95AD-91DC401A9DB4}" destId="{82203242-9C5A-674D-9D7E-674C693C7D7D}" srcOrd="2" destOrd="0" presId="urn:microsoft.com/office/officeart/2005/8/layout/orgChart1"/>
    <dgm:cxn modelId="{993C2B5C-D96B-6A4D-8EC3-4F5C29DDD5FE}" type="presParOf" srcId="{F98987DA-A5B0-1043-8464-B2708929DF26}" destId="{150BFFE9-DF4A-6045-9F75-F74CF32F884E}" srcOrd="6" destOrd="0" presId="urn:microsoft.com/office/officeart/2005/8/layout/orgChart1"/>
    <dgm:cxn modelId="{175F80F0-95C8-9F4E-9E1F-755FD4182AE9}" type="presParOf" srcId="{F98987DA-A5B0-1043-8464-B2708929DF26}" destId="{79022833-7137-124D-A974-8A02535FC25D}" srcOrd="7" destOrd="0" presId="urn:microsoft.com/office/officeart/2005/8/layout/orgChart1"/>
    <dgm:cxn modelId="{708AB1C5-AC5B-E44F-8A47-C871D4141F06}" type="presParOf" srcId="{79022833-7137-124D-A974-8A02535FC25D}" destId="{49C9DBFA-FF74-2C47-A4B1-D95BC9715908}" srcOrd="0" destOrd="0" presId="urn:microsoft.com/office/officeart/2005/8/layout/orgChart1"/>
    <dgm:cxn modelId="{7E97AD8E-6D9A-F74A-BE04-B76B9A9E58F3}" type="presParOf" srcId="{49C9DBFA-FF74-2C47-A4B1-D95BC9715908}" destId="{EDCBCABA-5DCF-6A4F-ADAF-04C0C6687D6E}" srcOrd="0" destOrd="0" presId="urn:microsoft.com/office/officeart/2005/8/layout/orgChart1"/>
    <dgm:cxn modelId="{D2F0CA1D-E580-FD44-9D29-39E37AAB44BF}" type="presParOf" srcId="{49C9DBFA-FF74-2C47-A4B1-D95BC9715908}" destId="{681987C2-54A8-9B4B-AA44-A18F8EBA8973}" srcOrd="1" destOrd="0" presId="urn:microsoft.com/office/officeart/2005/8/layout/orgChart1"/>
    <dgm:cxn modelId="{49B28DA3-99F5-C04E-90FF-7535E46BFDCC}" type="presParOf" srcId="{79022833-7137-124D-A974-8A02535FC25D}" destId="{12372556-57A1-1844-A4F0-972D40009BEC}" srcOrd="1" destOrd="0" presId="urn:microsoft.com/office/officeart/2005/8/layout/orgChart1"/>
    <dgm:cxn modelId="{588FA21E-CFBC-634D-976A-EC7E360205B4}" type="presParOf" srcId="{12372556-57A1-1844-A4F0-972D40009BEC}" destId="{B76ECDA7-7567-5C44-BEBC-4B1D9624DA49}" srcOrd="0" destOrd="0" presId="urn:microsoft.com/office/officeart/2005/8/layout/orgChart1"/>
    <dgm:cxn modelId="{17937E8E-0C97-9444-85E5-17AB601B57C2}" type="presParOf" srcId="{12372556-57A1-1844-A4F0-972D40009BEC}" destId="{7BBCFE06-D066-9F41-BFED-80C2193FAFDF}" srcOrd="1" destOrd="0" presId="urn:microsoft.com/office/officeart/2005/8/layout/orgChart1"/>
    <dgm:cxn modelId="{0740932C-6359-7545-9A45-792D52CB38A2}" type="presParOf" srcId="{7BBCFE06-D066-9F41-BFED-80C2193FAFDF}" destId="{96A489F9-AFBD-FB43-9B51-F42DF2493B91}" srcOrd="0" destOrd="0" presId="urn:microsoft.com/office/officeart/2005/8/layout/orgChart1"/>
    <dgm:cxn modelId="{B0594A4B-D722-9641-BA2D-F8AE97B98D38}" type="presParOf" srcId="{96A489F9-AFBD-FB43-9B51-F42DF2493B91}" destId="{CCC293F6-67A3-8F49-8B5F-471B29C77818}" srcOrd="0" destOrd="0" presId="urn:microsoft.com/office/officeart/2005/8/layout/orgChart1"/>
    <dgm:cxn modelId="{DA19BD6F-5BD8-7E49-9C72-A8B36398FEAB}" type="presParOf" srcId="{96A489F9-AFBD-FB43-9B51-F42DF2493B91}" destId="{55131FD7-AC13-E143-A93B-84ECD8663DB9}" srcOrd="1" destOrd="0" presId="urn:microsoft.com/office/officeart/2005/8/layout/orgChart1"/>
    <dgm:cxn modelId="{0A1F2A47-C830-D14B-ACBF-3D6E6E067454}" type="presParOf" srcId="{7BBCFE06-D066-9F41-BFED-80C2193FAFDF}" destId="{05CA6E52-1494-D14A-B1A6-B1E67199AD3C}" srcOrd="1" destOrd="0" presId="urn:microsoft.com/office/officeart/2005/8/layout/orgChart1"/>
    <dgm:cxn modelId="{9AD548A8-AA8C-9541-ADA1-5A0FAF744B6B}" type="presParOf" srcId="{7BBCFE06-D066-9F41-BFED-80C2193FAFDF}" destId="{A88168B5-690D-A546-A9AD-0F464D5E192E}" srcOrd="2" destOrd="0" presId="urn:microsoft.com/office/officeart/2005/8/layout/orgChart1"/>
    <dgm:cxn modelId="{92B03988-3252-5E40-BAAE-BC4B8ED16DDF}" type="presParOf" srcId="{12372556-57A1-1844-A4F0-972D40009BEC}" destId="{65E674E2-67C5-AC47-8799-39421D184B5C}" srcOrd="2" destOrd="0" presId="urn:microsoft.com/office/officeart/2005/8/layout/orgChart1"/>
    <dgm:cxn modelId="{34912F22-AB97-434D-83DC-D8261A260D8C}" type="presParOf" srcId="{12372556-57A1-1844-A4F0-972D40009BEC}" destId="{0D828220-4A11-054A-A8D8-98964346044C}" srcOrd="3" destOrd="0" presId="urn:microsoft.com/office/officeart/2005/8/layout/orgChart1"/>
    <dgm:cxn modelId="{86DCA19A-A534-9C41-9A4D-B3CD4EDEE9D8}" type="presParOf" srcId="{0D828220-4A11-054A-A8D8-98964346044C}" destId="{51EF24B1-0DDB-6C4E-AA5E-49B1E32D3070}" srcOrd="0" destOrd="0" presId="urn:microsoft.com/office/officeart/2005/8/layout/orgChart1"/>
    <dgm:cxn modelId="{43F9A4AD-33D2-8E49-99EA-2EC85A196DE3}" type="presParOf" srcId="{51EF24B1-0DDB-6C4E-AA5E-49B1E32D3070}" destId="{FE3B8F32-B7A8-8F4A-9AA0-F51939DABB28}" srcOrd="0" destOrd="0" presId="urn:microsoft.com/office/officeart/2005/8/layout/orgChart1"/>
    <dgm:cxn modelId="{6D0C5458-FB84-4547-BB6A-6CB9844BA499}" type="presParOf" srcId="{51EF24B1-0DDB-6C4E-AA5E-49B1E32D3070}" destId="{36C264EE-346A-9845-A420-38828B5B00F5}" srcOrd="1" destOrd="0" presId="urn:microsoft.com/office/officeart/2005/8/layout/orgChart1"/>
    <dgm:cxn modelId="{A0975191-42C3-604B-8535-5B6A03DCD566}" type="presParOf" srcId="{0D828220-4A11-054A-A8D8-98964346044C}" destId="{6A5247F3-C415-5D45-9606-E99ABE01848B}" srcOrd="1" destOrd="0" presId="urn:microsoft.com/office/officeart/2005/8/layout/orgChart1"/>
    <dgm:cxn modelId="{25309C23-D466-CB40-A2B8-A19B6756ACFE}" type="presParOf" srcId="{0D828220-4A11-054A-A8D8-98964346044C}" destId="{9CEC4C4F-5086-F043-92A3-9527FA8C3CEA}" srcOrd="2" destOrd="0" presId="urn:microsoft.com/office/officeart/2005/8/layout/orgChart1"/>
    <dgm:cxn modelId="{859EF1A5-9977-4B4C-AD47-3CB14BF079AE}" type="presParOf" srcId="{12372556-57A1-1844-A4F0-972D40009BEC}" destId="{369D05F3-4CEC-334E-8331-27DF049CFD06}" srcOrd="4" destOrd="0" presId="urn:microsoft.com/office/officeart/2005/8/layout/orgChart1"/>
    <dgm:cxn modelId="{32953C00-FF8A-7D46-AB06-B55C5591A90B}" type="presParOf" srcId="{12372556-57A1-1844-A4F0-972D40009BEC}" destId="{4326F247-A18D-5546-A03B-7DF29AAA779F}" srcOrd="5" destOrd="0" presId="urn:microsoft.com/office/officeart/2005/8/layout/orgChart1"/>
    <dgm:cxn modelId="{318EFBBE-BA3B-194F-9027-EDA2A33DAD86}" type="presParOf" srcId="{4326F247-A18D-5546-A03B-7DF29AAA779F}" destId="{FEEB0C95-D8F1-7D4F-9815-BD9160AC0FFC}" srcOrd="0" destOrd="0" presId="urn:microsoft.com/office/officeart/2005/8/layout/orgChart1"/>
    <dgm:cxn modelId="{81344D58-A538-D24A-AB61-474A70165F33}" type="presParOf" srcId="{FEEB0C95-D8F1-7D4F-9815-BD9160AC0FFC}" destId="{B8D68216-7B35-7147-8A15-71E52C756C62}" srcOrd="0" destOrd="0" presId="urn:microsoft.com/office/officeart/2005/8/layout/orgChart1"/>
    <dgm:cxn modelId="{AA4F413F-DBEE-AF49-86F7-A628F5F0BB62}" type="presParOf" srcId="{FEEB0C95-D8F1-7D4F-9815-BD9160AC0FFC}" destId="{370420DF-28B9-184F-828C-400A0B7294DD}" srcOrd="1" destOrd="0" presId="urn:microsoft.com/office/officeart/2005/8/layout/orgChart1"/>
    <dgm:cxn modelId="{1B7EB4FA-8510-E24B-AF4C-339AD11676C8}" type="presParOf" srcId="{4326F247-A18D-5546-A03B-7DF29AAA779F}" destId="{1187D95B-C8B6-6149-A2EB-96CBB81EE5FB}" srcOrd="1" destOrd="0" presId="urn:microsoft.com/office/officeart/2005/8/layout/orgChart1"/>
    <dgm:cxn modelId="{01FF89C7-74A3-B849-835E-9222257E06F4}" type="presParOf" srcId="{4326F247-A18D-5546-A03B-7DF29AAA779F}" destId="{23381B65-A328-C546-915F-7056F22CDF65}" srcOrd="2" destOrd="0" presId="urn:microsoft.com/office/officeart/2005/8/layout/orgChart1"/>
    <dgm:cxn modelId="{3D32E108-B857-094D-B42F-FAAC604DD20D}" type="presParOf" srcId="{79022833-7137-124D-A974-8A02535FC25D}" destId="{59A9F155-7D8C-D844-B5DA-A3800EA7D33B}" srcOrd="2" destOrd="0" presId="urn:microsoft.com/office/officeart/2005/8/layout/orgChart1"/>
    <dgm:cxn modelId="{719746F1-A9FA-7444-8306-047A8F280DDD}" type="presParOf" srcId="{006DF629-DA5B-3747-A51C-B08EEE8D25ED}" destId="{D135BC2B-13F9-9447-BF2D-45B24F8A3C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2E493-5908-2E4A-B681-29BCB6D1DB31}" type="doc">
      <dgm:prSet loTypeId="urn:microsoft.com/office/officeart/2005/8/layout/hierarchy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74E3A3-F524-D947-AE38-614B396749D0}">
      <dgm:prSet/>
      <dgm:spPr/>
      <dgm:t>
        <a:bodyPr/>
        <a:lstStyle/>
        <a:p>
          <a:r>
            <a:rPr lang="cs-CZ" b="1" baseline="0" dirty="0"/>
            <a:t>Hodnota</a:t>
          </a:r>
          <a:endParaRPr lang="cs-CZ" dirty="0"/>
        </a:p>
      </dgm:t>
    </dgm:pt>
    <dgm:pt modelId="{7FDE01B1-A0FA-4E40-9D76-25654A13ED27}" type="parTrans" cxnId="{9F5E1888-45EF-554E-BA4D-92BC95FA66AA}">
      <dgm:prSet/>
      <dgm:spPr/>
      <dgm:t>
        <a:bodyPr/>
        <a:lstStyle/>
        <a:p>
          <a:endParaRPr lang="cs-CZ"/>
        </a:p>
      </dgm:t>
    </dgm:pt>
    <dgm:pt modelId="{40030948-82E6-BC4F-8C1F-0666D3EE6E67}" type="sibTrans" cxnId="{9F5E1888-45EF-554E-BA4D-92BC95FA66AA}">
      <dgm:prSet/>
      <dgm:spPr/>
      <dgm:t>
        <a:bodyPr/>
        <a:lstStyle/>
        <a:p>
          <a:endParaRPr lang="cs-CZ"/>
        </a:p>
      </dgm:t>
    </dgm:pt>
    <dgm:pt modelId="{0BAB080B-A936-D84D-B381-23BF5C0EE263}">
      <dgm:prSet/>
      <dgm:spPr/>
      <dgm:t>
        <a:bodyPr/>
        <a:lstStyle/>
        <a:p>
          <a:r>
            <a:rPr lang="cs-CZ" b="1" baseline="0"/>
            <a:t>Konečná </a:t>
          </a:r>
          <a:endParaRPr lang="cs-CZ"/>
        </a:p>
      </dgm:t>
    </dgm:pt>
    <dgm:pt modelId="{AB6FAE88-A418-4541-9728-D4EBECA00A1C}" type="parTrans" cxnId="{C004756D-BA20-A848-8CDC-0DF82C28B8D6}">
      <dgm:prSet/>
      <dgm:spPr/>
      <dgm:t>
        <a:bodyPr/>
        <a:lstStyle/>
        <a:p>
          <a:endParaRPr lang="cs-CZ"/>
        </a:p>
      </dgm:t>
    </dgm:pt>
    <dgm:pt modelId="{CC9318AF-A802-2E45-9687-640153641DC3}" type="sibTrans" cxnId="{C004756D-BA20-A848-8CDC-0DF82C28B8D6}">
      <dgm:prSet/>
      <dgm:spPr/>
      <dgm:t>
        <a:bodyPr/>
        <a:lstStyle/>
        <a:p>
          <a:endParaRPr lang="cs-CZ"/>
        </a:p>
      </dgm:t>
    </dgm:pt>
    <dgm:pt modelId="{DE147413-8DE6-EE43-9210-16173E65A1A1}">
      <dgm:prSet/>
      <dgm:spPr/>
      <dgm:t>
        <a:bodyPr/>
        <a:lstStyle/>
        <a:p>
          <a:r>
            <a:rPr lang="cs-CZ" b="1" baseline="0"/>
            <a:t>Instrumentální</a:t>
          </a:r>
          <a:endParaRPr lang="cs-CZ"/>
        </a:p>
      </dgm:t>
    </dgm:pt>
    <dgm:pt modelId="{E17204D8-8F5C-F443-A53C-E85EEAFA4F11}" type="parTrans" cxnId="{E92D9417-AFAB-AB46-8350-0BA5790DCFC2}">
      <dgm:prSet/>
      <dgm:spPr/>
      <dgm:t>
        <a:bodyPr/>
        <a:lstStyle/>
        <a:p>
          <a:endParaRPr lang="cs-CZ"/>
        </a:p>
      </dgm:t>
    </dgm:pt>
    <dgm:pt modelId="{352151EA-A46F-3941-A164-B78358D5EC72}" type="sibTrans" cxnId="{E92D9417-AFAB-AB46-8350-0BA5790DCFC2}">
      <dgm:prSet/>
      <dgm:spPr/>
      <dgm:t>
        <a:bodyPr/>
        <a:lstStyle/>
        <a:p>
          <a:endParaRPr lang="cs-CZ"/>
        </a:p>
      </dgm:t>
    </dgm:pt>
    <dgm:pt modelId="{F15EC767-D784-4247-8737-CB8F81AB21A5}" type="pres">
      <dgm:prSet presAssocID="{B152E493-5908-2E4A-B681-29BCB6D1DB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EC5D61-90F9-5544-A0BB-90CBC501ECC7}" type="pres">
      <dgm:prSet presAssocID="{7074E3A3-F524-D947-AE38-614B396749D0}" presName="root1" presStyleCnt="0"/>
      <dgm:spPr/>
    </dgm:pt>
    <dgm:pt modelId="{EA9F2427-9A95-0C49-90D8-1800EF8D7C49}" type="pres">
      <dgm:prSet presAssocID="{7074E3A3-F524-D947-AE38-614B396749D0}" presName="LevelOneTextNode" presStyleLbl="node0" presStyleIdx="0" presStyleCnt="1">
        <dgm:presLayoutVars>
          <dgm:chPref val="3"/>
        </dgm:presLayoutVars>
      </dgm:prSet>
      <dgm:spPr/>
    </dgm:pt>
    <dgm:pt modelId="{437A9C77-0CC0-FA4F-9598-76160333C8DB}" type="pres">
      <dgm:prSet presAssocID="{7074E3A3-F524-D947-AE38-614B396749D0}" presName="level2hierChild" presStyleCnt="0"/>
      <dgm:spPr/>
    </dgm:pt>
    <dgm:pt modelId="{8FF560F4-1E0A-D746-9FBA-FEA3E0179EC4}" type="pres">
      <dgm:prSet presAssocID="{AB6FAE88-A418-4541-9728-D4EBECA00A1C}" presName="conn2-1" presStyleLbl="parChTrans1D2" presStyleIdx="0" presStyleCnt="2"/>
      <dgm:spPr/>
    </dgm:pt>
    <dgm:pt modelId="{78A1B3F9-2307-F846-8FB8-2727943E4F95}" type="pres">
      <dgm:prSet presAssocID="{AB6FAE88-A418-4541-9728-D4EBECA00A1C}" presName="connTx" presStyleLbl="parChTrans1D2" presStyleIdx="0" presStyleCnt="2"/>
      <dgm:spPr/>
    </dgm:pt>
    <dgm:pt modelId="{C46B50C7-AE6E-5042-81D4-2617D0753A99}" type="pres">
      <dgm:prSet presAssocID="{0BAB080B-A936-D84D-B381-23BF5C0EE263}" presName="root2" presStyleCnt="0"/>
      <dgm:spPr/>
    </dgm:pt>
    <dgm:pt modelId="{CF6589B3-F344-8443-B44F-AC7942098119}" type="pres">
      <dgm:prSet presAssocID="{0BAB080B-A936-D84D-B381-23BF5C0EE263}" presName="LevelTwoTextNode" presStyleLbl="node2" presStyleIdx="0" presStyleCnt="2">
        <dgm:presLayoutVars>
          <dgm:chPref val="3"/>
        </dgm:presLayoutVars>
      </dgm:prSet>
      <dgm:spPr/>
    </dgm:pt>
    <dgm:pt modelId="{CBD9464F-CCB4-D34F-BDD3-2CE6B6E410BC}" type="pres">
      <dgm:prSet presAssocID="{0BAB080B-A936-D84D-B381-23BF5C0EE263}" presName="level3hierChild" presStyleCnt="0"/>
      <dgm:spPr/>
    </dgm:pt>
    <dgm:pt modelId="{0B216C8B-73D1-B940-A07E-860D31F58CA6}" type="pres">
      <dgm:prSet presAssocID="{E17204D8-8F5C-F443-A53C-E85EEAFA4F11}" presName="conn2-1" presStyleLbl="parChTrans1D2" presStyleIdx="1" presStyleCnt="2"/>
      <dgm:spPr/>
    </dgm:pt>
    <dgm:pt modelId="{09A3D6A0-77B0-8D43-802F-C31FDCD28732}" type="pres">
      <dgm:prSet presAssocID="{E17204D8-8F5C-F443-A53C-E85EEAFA4F11}" presName="connTx" presStyleLbl="parChTrans1D2" presStyleIdx="1" presStyleCnt="2"/>
      <dgm:spPr/>
    </dgm:pt>
    <dgm:pt modelId="{C590B15C-5BCA-0F4C-B71A-9453296FC628}" type="pres">
      <dgm:prSet presAssocID="{DE147413-8DE6-EE43-9210-16173E65A1A1}" presName="root2" presStyleCnt="0"/>
      <dgm:spPr/>
    </dgm:pt>
    <dgm:pt modelId="{A6B7C30C-D6E8-C14A-AF62-4F26181BD15D}" type="pres">
      <dgm:prSet presAssocID="{DE147413-8DE6-EE43-9210-16173E65A1A1}" presName="LevelTwoTextNode" presStyleLbl="node2" presStyleIdx="1" presStyleCnt="2">
        <dgm:presLayoutVars>
          <dgm:chPref val="3"/>
        </dgm:presLayoutVars>
      </dgm:prSet>
      <dgm:spPr/>
    </dgm:pt>
    <dgm:pt modelId="{9002981B-CE00-1B47-B560-F4C8D6B69765}" type="pres">
      <dgm:prSet presAssocID="{DE147413-8DE6-EE43-9210-16173E65A1A1}" presName="level3hierChild" presStyleCnt="0"/>
      <dgm:spPr/>
    </dgm:pt>
  </dgm:ptLst>
  <dgm:cxnLst>
    <dgm:cxn modelId="{E92D9417-AFAB-AB46-8350-0BA5790DCFC2}" srcId="{7074E3A3-F524-D947-AE38-614B396749D0}" destId="{DE147413-8DE6-EE43-9210-16173E65A1A1}" srcOrd="1" destOrd="0" parTransId="{E17204D8-8F5C-F443-A53C-E85EEAFA4F11}" sibTransId="{352151EA-A46F-3941-A164-B78358D5EC72}"/>
    <dgm:cxn modelId="{794E4A1A-5C84-8F4D-BE66-2F398AD98939}" type="presOf" srcId="{7074E3A3-F524-D947-AE38-614B396749D0}" destId="{EA9F2427-9A95-0C49-90D8-1800EF8D7C49}" srcOrd="0" destOrd="0" presId="urn:microsoft.com/office/officeart/2005/8/layout/hierarchy2"/>
    <dgm:cxn modelId="{D49D661C-7229-174F-AE3F-BD3F454E6C59}" type="presOf" srcId="{E17204D8-8F5C-F443-A53C-E85EEAFA4F11}" destId="{0B216C8B-73D1-B940-A07E-860D31F58CA6}" srcOrd="0" destOrd="0" presId="urn:microsoft.com/office/officeart/2005/8/layout/hierarchy2"/>
    <dgm:cxn modelId="{C004756D-BA20-A848-8CDC-0DF82C28B8D6}" srcId="{7074E3A3-F524-D947-AE38-614B396749D0}" destId="{0BAB080B-A936-D84D-B381-23BF5C0EE263}" srcOrd="0" destOrd="0" parTransId="{AB6FAE88-A418-4541-9728-D4EBECA00A1C}" sibTransId="{CC9318AF-A802-2E45-9687-640153641DC3}"/>
    <dgm:cxn modelId="{71E6A179-78E9-FF48-A949-9863B834807A}" type="presOf" srcId="{AB6FAE88-A418-4541-9728-D4EBECA00A1C}" destId="{8FF560F4-1E0A-D746-9FBA-FEA3E0179EC4}" srcOrd="0" destOrd="0" presId="urn:microsoft.com/office/officeart/2005/8/layout/hierarchy2"/>
    <dgm:cxn modelId="{9F5E1888-45EF-554E-BA4D-92BC95FA66AA}" srcId="{B152E493-5908-2E4A-B681-29BCB6D1DB31}" destId="{7074E3A3-F524-D947-AE38-614B396749D0}" srcOrd="0" destOrd="0" parTransId="{7FDE01B1-A0FA-4E40-9D76-25654A13ED27}" sibTransId="{40030948-82E6-BC4F-8C1F-0666D3EE6E67}"/>
    <dgm:cxn modelId="{814DC4B1-D48E-E249-B9EC-3D98F4BDA281}" type="presOf" srcId="{0BAB080B-A936-D84D-B381-23BF5C0EE263}" destId="{CF6589B3-F344-8443-B44F-AC7942098119}" srcOrd="0" destOrd="0" presId="urn:microsoft.com/office/officeart/2005/8/layout/hierarchy2"/>
    <dgm:cxn modelId="{D72804B2-AEA2-1B43-9B1F-8024308DD4EA}" type="presOf" srcId="{E17204D8-8F5C-F443-A53C-E85EEAFA4F11}" destId="{09A3D6A0-77B0-8D43-802F-C31FDCD28732}" srcOrd="1" destOrd="0" presId="urn:microsoft.com/office/officeart/2005/8/layout/hierarchy2"/>
    <dgm:cxn modelId="{B9C9F6D0-4788-7441-B33E-CC316B6C1B0A}" type="presOf" srcId="{AB6FAE88-A418-4541-9728-D4EBECA00A1C}" destId="{78A1B3F9-2307-F846-8FB8-2727943E4F95}" srcOrd="1" destOrd="0" presId="urn:microsoft.com/office/officeart/2005/8/layout/hierarchy2"/>
    <dgm:cxn modelId="{00B647F1-F39B-DF44-84F7-AF755902199E}" type="presOf" srcId="{B152E493-5908-2E4A-B681-29BCB6D1DB31}" destId="{F15EC767-D784-4247-8737-CB8F81AB21A5}" srcOrd="0" destOrd="0" presId="urn:microsoft.com/office/officeart/2005/8/layout/hierarchy2"/>
    <dgm:cxn modelId="{58D4C2F9-78CF-CB43-973B-EC2A34D10540}" type="presOf" srcId="{DE147413-8DE6-EE43-9210-16173E65A1A1}" destId="{A6B7C30C-D6E8-C14A-AF62-4F26181BD15D}" srcOrd="0" destOrd="0" presId="urn:microsoft.com/office/officeart/2005/8/layout/hierarchy2"/>
    <dgm:cxn modelId="{292D8526-DA16-2D46-8DD4-B131AEA7CF7A}" type="presParOf" srcId="{F15EC767-D784-4247-8737-CB8F81AB21A5}" destId="{7BEC5D61-90F9-5544-A0BB-90CBC501ECC7}" srcOrd="0" destOrd="0" presId="urn:microsoft.com/office/officeart/2005/8/layout/hierarchy2"/>
    <dgm:cxn modelId="{382373CF-FE0A-AE46-AD95-9A60FD43422C}" type="presParOf" srcId="{7BEC5D61-90F9-5544-A0BB-90CBC501ECC7}" destId="{EA9F2427-9A95-0C49-90D8-1800EF8D7C49}" srcOrd="0" destOrd="0" presId="urn:microsoft.com/office/officeart/2005/8/layout/hierarchy2"/>
    <dgm:cxn modelId="{71FD98C4-9341-2540-9965-D1EAD311DFB5}" type="presParOf" srcId="{7BEC5D61-90F9-5544-A0BB-90CBC501ECC7}" destId="{437A9C77-0CC0-FA4F-9598-76160333C8DB}" srcOrd="1" destOrd="0" presId="urn:microsoft.com/office/officeart/2005/8/layout/hierarchy2"/>
    <dgm:cxn modelId="{0471594F-8477-F04B-8C79-25BDB376DF43}" type="presParOf" srcId="{437A9C77-0CC0-FA4F-9598-76160333C8DB}" destId="{8FF560F4-1E0A-D746-9FBA-FEA3E0179EC4}" srcOrd="0" destOrd="0" presId="urn:microsoft.com/office/officeart/2005/8/layout/hierarchy2"/>
    <dgm:cxn modelId="{1BE9804D-BA67-3143-AA64-2BAF66679932}" type="presParOf" srcId="{8FF560F4-1E0A-D746-9FBA-FEA3E0179EC4}" destId="{78A1B3F9-2307-F846-8FB8-2727943E4F95}" srcOrd="0" destOrd="0" presId="urn:microsoft.com/office/officeart/2005/8/layout/hierarchy2"/>
    <dgm:cxn modelId="{75E154FD-E49B-8542-BDF0-371F4F3BB160}" type="presParOf" srcId="{437A9C77-0CC0-FA4F-9598-76160333C8DB}" destId="{C46B50C7-AE6E-5042-81D4-2617D0753A99}" srcOrd="1" destOrd="0" presId="urn:microsoft.com/office/officeart/2005/8/layout/hierarchy2"/>
    <dgm:cxn modelId="{CF55EDCB-5AA8-7A43-9484-AA49D33C9911}" type="presParOf" srcId="{C46B50C7-AE6E-5042-81D4-2617D0753A99}" destId="{CF6589B3-F344-8443-B44F-AC7942098119}" srcOrd="0" destOrd="0" presId="urn:microsoft.com/office/officeart/2005/8/layout/hierarchy2"/>
    <dgm:cxn modelId="{69485D67-E2E1-AE4E-B387-68D4727A32A6}" type="presParOf" srcId="{C46B50C7-AE6E-5042-81D4-2617D0753A99}" destId="{CBD9464F-CCB4-D34F-BDD3-2CE6B6E410BC}" srcOrd="1" destOrd="0" presId="urn:microsoft.com/office/officeart/2005/8/layout/hierarchy2"/>
    <dgm:cxn modelId="{A281CC57-CE84-EB4D-8F1A-747F1DFE0399}" type="presParOf" srcId="{437A9C77-0CC0-FA4F-9598-76160333C8DB}" destId="{0B216C8B-73D1-B940-A07E-860D31F58CA6}" srcOrd="2" destOrd="0" presId="urn:microsoft.com/office/officeart/2005/8/layout/hierarchy2"/>
    <dgm:cxn modelId="{9870C203-79C0-6F4C-A8C6-02F0A6E3A08A}" type="presParOf" srcId="{0B216C8B-73D1-B940-A07E-860D31F58CA6}" destId="{09A3D6A0-77B0-8D43-802F-C31FDCD28732}" srcOrd="0" destOrd="0" presId="urn:microsoft.com/office/officeart/2005/8/layout/hierarchy2"/>
    <dgm:cxn modelId="{2388191D-2BCD-654F-BE2C-3E4EE3BD35FE}" type="presParOf" srcId="{437A9C77-0CC0-FA4F-9598-76160333C8DB}" destId="{C590B15C-5BCA-0F4C-B71A-9453296FC628}" srcOrd="3" destOrd="0" presId="urn:microsoft.com/office/officeart/2005/8/layout/hierarchy2"/>
    <dgm:cxn modelId="{D4A04DAA-7CB6-A44D-852C-BCB9B2FBDA55}" type="presParOf" srcId="{C590B15C-5BCA-0F4C-B71A-9453296FC628}" destId="{A6B7C30C-D6E8-C14A-AF62-4F26181BD15D}" srcOrd="0" destOrd="0" presId="urn:microsoft.com/office/officeart/2005/8/layout/hierarchy2"/>
    <dgm:cxn modelId="{372B9E42-567E-EE42-B736-528F7D2E05E4}" type="presParOf" srcId="{C590B15C-5BCA-0F4C-B71A-9453296FC628}" destId="{9002981B-CE00-1B47-B560-F4C8D6B697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CA1B58-7C8C-A547-8F0A-65008F7B96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7821F95-FD05-AA4D-A230-B45AF6280BCD}">
      <dgm:prSet/>
      <dgm:spPr/>
      <dgm:t>
        <a:bodyPr/>
        <a:lstStyle/>
        <a:p>
          <a:r>
            <a:rPr lang="cs-CZ" b="1" baseline="0"/>
            <a:t>Konečné hodnoty:</a:t>
          </a:r>
          <a:endParaRPr lang="cs-CZ"/>
        </a:p>
      </dgm:t>
    </dgm:pt>
    <dgm:pt modelId="{C8B45A02-F9D4-A44D-A17F-96F96B62BCF6}" type="parTrans" cxnId="{178A0AE5-E77E-0747-B336-39FF2BAADA92}">
      <dgm:prSet/>
      <dgm:spPr/>
      <dgm:t>
        <a:bodyPr/>
        <a:lstStyle/>
        <a:p>
          <a:endParaRPr lang="cs-CZ"/>
        </a:p>
      </dgm:t>
    </dgm:pt>
    <dgm:pt modelId="{FAECFB4D-A34C-314C-BD75-40D9197B7842}" type="sibTrans" cxnId="{178A0AE5-E77E-0747-B336-39FF2BAADA92}">
      <dgm:prSet/>
      <dgm:spPr/>
      <dgm:t>
        <a:bodyPr/>
        <a:lstStyle/>
        <a:p>
          <a:endParaRPr lang="cs-CZ"/>
        </a:p>
      </dgm:t>
    </dgm:pt>
    <dgm:pt modelId="{B3DF28C0-FDEB-1D4C-8EE1-D6B228391736}">
      <dgm:prSet/>
      <dgm:spPr/>
      <dgm:t>
        <a:bodyPr/>
        <a:lstStyle/>
        <a:p>
          <a:r>
            <a:rPr lang="cs-CZ" b="1" baseline="0"/>
            <a:t>Pozitivní: potěšení</a:t>
          </a:r>
          <a:endParaRPr lang="cs-CZ"/>
        </a:p>
      </dgm:t>
    </dgm:pt>
    <dgm:pt modelId="{0AFBF2DB-5637-F34E-917C-7BA4313676CA}" type="parTrans" cxnId="{108BF9DB-D7AA-3748-BB2C-8537931059AE}">
      <dgm:prSet/>
      <dgm:spPr/>
      <dgm:t>
        <a:bodyPr/>
        <a:lstStyle/>
        <a:p>
          <a:endParaRPr lang="cs-CZ"/>
        </a:p>
      </dgm:t>
    </dgm:pt>
    <dgm:pt modelId="{CB6B733F-B33F-9C4A-BAA4-58848006CC71}" type="sibTrans" cxnId="{108BF9DB-D7AA-3748-BB2C-8537931059AE}">
      <dgm:prSet/>
      <dgm:spPr/>
      <dgm:t>
        <a:bodyPr/>
        <a:lstStyle/>
        <a:p>
          <a:endParaRPr lang="cs-CZ"/>
        </a:p>
      </dgm:t>
    </dgm:pt>
    <dgm:pt modelId="{E37972A3-2459-1141-AC9C-57FDE687DE2D}">
      <dgm:prSet/>
      <dgm:spPr/>
      <dgm:t>
        <a:bodyPr/>
        <a:lstStyle/>
        <a:p>
          <a:r>
            <a:rPr lang="cs-CZ" b="1" baseline="0"/>
            <a:t>Negativní: bolest</a:t>
          </a:r>
          <a:endParaRPr lang="cs-CZ"/>
        </a:p>
      </dgm:t>
    </dgm:pt>
    <dgm:pt modelId="{5C9D6DBF-9CEE-594E-B570-2BF2AF0F5B57}" type="parTrans" cxnId="{AD3CC054-06E4-AD42-A7B7-EF71D307ABA6}">
      <dgm:prSet/>
      <dgm:spPr/>
      <dgm:t>
        <a:bodyPr/>
        <a:lstStyle/>
        <a:p>
          <a:endParaRPr lang="cs-CZ"/>
        </a:p>
      </dgm:t>
    </dgm:pt>
    <dgm:pt modelId="{BCCB88EE-1BBC-8C40-8B8E-064448541763}" type="sibTrans" cxnId="{AD3CC054-06E4-AD42-A7B7-EF71D307ABA6}">
      <dgm:prSet/>
      <dgm:spPr/>
      <dgm:t>
        <a:bodyPr/>
        <a:lstStyle/>
        <a:p>
          <a:endParaRPr lang="cs-CZ"/>
        </a:p>
      </dgm:t>
    </dgm:pt>
    <dgm:pt modelId="{80B8F651-5339-9B4F-96BD-11E1F52FC260}" type="pres">
      <dgm:prSet presAssocID="{BECA1B58-7C8C-A547-8F0A-65008F7B96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9CEF9D-8E48-7F4D-B851-0EBA9D7376A4}" type="pres">
      <dgm:prSet presAssocID="{77821F95-FD05-AA4D-A230-B45AF6280BCD}" presName="hierRoot1" presStyleCnt="0">
        <dgm:presLayoutVars>
          <dgm:hierBranch val="init"/>
        </dgm:presLayoutVars>
      </dgm:prSet>
      <dgm:spPr/>
    </dgm:pt>
    <dgm:pt modelId="{3A4264AD-5DD0-BF47-878C-0820AC67B5A4}" type="pres">
      <dgm:prSet presAssocID="{77821F95-FD05-AA4D-A230-B45AF6280BCD}" presName="rootComposite1" presStyleCnt="0"/>
      <dgm:spPr/>
    </dgm:pt>
    <dgm:pt modelId="{2F4438CA-22F4-4647-BA31-A4DF480A83EA}" type="pres">
      <dgm:prSet presAssocID="{77821F95-FD05-AA4D-A230-B45AF6280BCD}" presName="rootText1" presStyleLbl="node0" presStyleIdx="0" presStyleCnt="1">
        <dgm:presLayoutVars>
          <dgm:chPref val="3"/>
        </dgm:presLayoutVars>
      </dgm:prSet>
      <dgm:spPr/>
    </dgm:pt>
    <dgm:pt modelId="{8090D3C0-FD99-5743-9F8C-F0CE6EE6703E}" type="pres">
      <dgm:prSet presAssocID="{77821F95-FD05-AA4D-A230-B45AF6280BCD}" presName="rootConnector1" presStyleLbl="node1" presStyleIdx="0" presStyleCnt="0"/>
      <dgm:spPr/>
    </dgm:pt>
    <dgm:pt modelId="{69C624A6-D196-8D4E-923B-75BC3EA7A3DF}" type="pres">
      <dgm:prSet presAssocID="{77821F95-FD05-AA4D-A230-B45AF6280BCD}" presName="hierChild2" presStyleCnt="0"/>
      <dgm:spPr/>
    </dgm:pt>
    <dgm:pt modelId="{C8E3B067-649B-8841-B7C3-7435F19D9E02}" type="pres">
      <dgm:prSet presAssocID="{0AFBF2DB-5637-F34E-917C-7BA4313676CA}" presName="Name37" presStyleLbl="parChTrans1D2" presStyleIdx="0" presStyleCnt="2"/>
      <dgm:spPr/>
    </dgm:pt>
    <dgm:pt modelId="{FA8240F5-7BE3-1B4D-91B4-79F59762D04D}" type="pres">
      <dgm:prSet presAssocID="{B3DF28C0-FDEB-1D4C-8EE1-D6B228391736}" presName="hierRoot2" presStyleCnt="0">
        <dgm:presLayoutVars>
          <dgm:hierBranch val="init"/>
        </dgm:presLayoutVars>
      </dgm:prSet>
      <dgm:spPr/>
    </dgm:pt>
    <dgm:pt modelId="{03EE02A6-1780-A640-913F-5E5B8F35B70B}" type="pres">
      <dgm:prSet presAssocID="{B3DF28C0-FDEB-1D4C-8EE1-D6B228391736}" presName="rootComposite" presStyleCnt="0"/>
      <dgm:spPr/>
    </dgm:pt>
    <dgm:pt modelId="{A9881918-F5AE-D44C-B50D-9194237C6871}" type="pres">
      <dgm:prSet presAssocID="{B3DF28C0-FDEB-1D4C-8EE1-D6B228391736}" presName="rootText" presStyleLbl="node2" presStyleIdx="0" presStyleCnt="2">
        <dgm:presLayoutVars>
          <dgm:chPref val="3"/>
        </dgm:presLayoutVars>
      </dgm:prSet>
      <dgm:spPr/>
    </dgm:pt>
    <dgm:pt modelId="{BB453E05-B166-3249-8F7A-DEC9B6F19261}" type="pres">
      <dgm:prSet presAssocID="{B3DF28C0-FDEB-1D4C-8EE1-D6B228391736}" presName="rootConnector" presStyleLbl="node2" presStyleIdx="0" presStyleCnt="2"/>
      <dgm:spPr/>
    </dgm:pt>
    <dgm:pt modelId="{911E8135-F8B9-9143-BD98-737AC41CD6F1}" type="pres">
      <dgm:prSet presAssocID="{B3DF28C0-FDEB-1D4C-8EE1-D6B228391736}" presName="hierChild4" presStyleCnt="0"/>
      <dgm:spPr/>
    </dgm:pt>
    <dgm:pt modelId="{141ADB19-DC32-CB4E-8A57-5F8DBF57868E}" type="pres">
      <dgm:prSet presAssocID="{B3DF28C0-FDEB-1D4C-8EE1-D6B228391736}" presName="hierChild5" presStyleCnt="0"/>
      <dgm:spPr/>
    </dgm:pt>
    <dgm:pt modelId="{31100D90-4852-1745-BAF4-7DBDBDE0C9B9}" type="pres">
      <dgm:prSet presAssocID="{5C9D6DBF-9CEE-594E-B570-2BF2AF0F5B57}" presName="Name37" presStyleLbl="parChTrans1D2" presStyleIdx="1" presStyleCnt="2"/>
      <dgm:spPr/>
    </dgm:pt>
    <dgm:pt modelId="{170114E2-F65C-7A42-A0F0-AA429C6D0F4A}" type="pres">
      <dgm:prSet presAssocID="{E37972A3-2459-1141-AC9C-57FDE687DE2D}" presName="hierRoot2" presStyleCnt="0">
        <dgm:presLayoutVars>
          <dgm:hierBranch val="init"/>
        </dgm:presLayoutVars>
      </dgm:prSet>
      <dgm:spPr/>
    </dgm:pt>
    <dgm:pt modelId="{F6352BE5-46B7-6E4C-90AA-35FD5CF0F92A}" type="pres">
      <dgm:prSet presAssocID="{E37972A3-2459-1141-AC9C-57FDE687DE2D}" presName="rootComposite" presStyleCnt="0"/>
      <dgm:spPr/>
    </dgm:pt>
    <dgm:pt modelId="{8C21719E-07D5-6749-AC1C-912E90A48A70}" type="pres">
      <dgm:prSet presAssocID="{E37972A3-2459-1141-AC9C-57FDE687DE2D}" presName="rootText" presStyleLbl="node2" presStyleIdx="1" presStyleCnt="2">
        <dgm:presLayoutVars>
          <dgm:chPref val="3"/>
        </dgm:presLayoutVars>
      </dgm:prSet>
      <dgm:spPr/>
    </dgm:pt>
    <dgm:pt modelId="{E7A8057B-DB38-A546-A584-DB7670D9B41D}" type="pres">
      <dgm:prSet presAssocID="{E37972A3-2459-1141-AC9C-57FDE687DE2D}" presName="rootConnector" presStyleLbl="node2" presStyleIdx="1" presStyleCnt="2"/>
      <dgm:spPr/>
    </dgm:pt>
    <dgm:pt modelId="{59D226CE-1793-2A4B-B2DF-B822DA3749C6}" type="pres">
      <dgm:prSet presAssocID="{E37972A3-2459-1141-AC9C-57FDE687DE2D}" presName="hierChild4" presStyleCnt="0"/>
      <dgm:spPr/>
    </dgm:pt>
    <dgm:pt modelId="{1A3E2361-4C77-F24C-A086-DAF6D46FFDF6}" type="pres">
      <dgm:prSet presAssocID="{E37972A3-2459-1141-AC9C-57FDE687DE2D}" presName="hierChild5" presStyleCnt="0"/>
      <dgm:spPr/>
    </dgm:pt>
    <dgm:pt modelId="{02EFAA69-7CFE-AD4C-99F5-D2736F1A2917}" type="pres">
      <dgm:prSet presAssocID="{77821F95-FD05-AA4D-A230-B45AF6280BCD}" presName="hierChild3" presStyleCnt="0"/>
      <dgm:spPr/>
    </dgm:pt>
  </dgm:ptLst>
  <dgm:cxnLst>
    <dgm:cxn modelId="{096A2B06-5FA1-8941-B565-A508C13F30EA}" type="presOf" srcId="{B3DF28C0-FDEB-1D4C-8EE1-D6B228391736}" destId="{BB453E05-B166-3249-8F7A-DEC9B6F19261}" srcOrd="1" destOrd="0" presId="urn:microsoft.com/office/officeart/2005/8/layout/orgChart1"/>
    <dgm:cxn modelId="{7857641A-34A4-6F49-86CD-E787538CAC5E}" type="presOf" srcId="{5C9D6DBF-9CEE-594E-B570-2BF2AF0F5B57}" destId="{31100D90-4852-1745-BAF4-7DBDBDE0C9B9}" srcOrd="0" destOrd="0" presId="urn:microsoft.com/office/officeart/2005/8/layout/orgChart1"/>
    <dgm:cxn modelId="{1FDF9E25-0D91-7E4C-814D-69AEFA7F2FAA}" type="presOf" srcId="{BECA1B58-7C8C-A547-8F0A-65008F7B9648}" destId="{80B8F651-5339-9B4F-96BD-11E1F52FC260}" srcOrd="0" destOrd="0" presId="urn:microsoft.com/office/officeart/2005/8/layout/orgChart1"/>
    <dgm:cxn modelId="{040A6428-FDF0-9847-A8A6-745C73421392}" type="presOf" srcId="{77821F95-FD05-AA4D-A230-B45AF6280BCD}" destId="{2F4438CA-22F4-4647-BA31-A4DF480A83EA}" srcOrd="0" destOrd="0" presId="urn:microsoft.com/office/officeart/2005/8/layout/orgChart1"/>
    <dgm:cxn modelId="{248ECD39-E03B-CC46-AB93-B3B569371CB3}" type="presOf" srcId="{0AFBF2DB-5637-F34E-917C-7BA4313676CA}" destId="{C8E3B067-649B-8841-B7C3-7435F19D9E02}" srcOrd="0" destOrd="0" presId="urn:microsoft.com/office/officeart/2005/8/layout/orgChart1"/>
    <dgm:cxn modelId="{557A8E43-630C-F642-97A6-EA4432634B74}" type="presOf" srcId="{77821F95-FD05-AA4D-A230-B45AF6280BCD}" destId="{8090D3C0-FD99-5743-9F8C-F0CE6EE6703E}" srcOrd="1" destOrd="0" presId="urn:microsoft.com/office/officeart/2005/8/layout/orgChart1"/>
    <dgm:cxn modelId="{AD3CC054-06E4-AD42-A7B7-EF71D307ABA6}" srcId="{77821F95-FD05-AA4D-A230-B45AF6280BCD}" destId="{E37972A3-2459-1141-AC9C-57FDE687DE2D}" srcOrd="1" destOrd="0" parTransId="{5C9D6DBF-9CEE-594E-B570-2BF2AF0F5B57}" sibTransId="{BCCB88EE-1BBC-8C40-8B8E-064448541763}"/>
    <dgm:cxn modelId="{DBFA8261-D955-614B-8DE6-C4DCBE22534B}" type="presOf" srcId="{B3DF28C0-FDEB-1D4C-8EE1-D6B228391736}" destId="{A9881918-F5AE-D44C-B50D-9194237C6871}" srcOrd="0" destOrd="0" presId="urn:microsoft.com/office/officeart/2005/8/layout/orgChart1"/>
    <dgm:cxn modelId="{31125D90-177F-1142-84DD-2408D4611B8E}" type="presOf" srcId="{E37972A3-2459-1141-AC9C-57FDE687DE2D}" destId="{E7A8057B-DB38-A546-A584-DB7670D9B41D}" srcOrd="1" destOrd="0" presId="urn:microsoft.com/office/officeart/2005/8/layout/orgChart1"/>
    <dgm:cxn modelId="{108BF9DB-D7AA-3748-BB2C-8537931059AE}" srcId="{77821F95-FD05-AA4D-A230-B45AF6280BCD}" destId="{B3DF28C0-FDEB-1D4C-8EE1-D6B228391736}" srcOrd="0" destOrd="0" parTransId="{0AFBF2DB-5637-F34E-917C-7BA4313676CA}" sibTransId="{CB6B733F-B33F-9C4A-BAA4-58848006CC71}"/>
    <dgm:cxn modelId="{178A0AE5-E77E-0747-B336-39FF2BAADA92}" srcId="{BECA1B58-7C8C-A547-8F0A-65008F7B9648}" destId="{77821F95-FD05-AA4D-A230-B45AF6280BCD}" srcOrd="0" destOrd="0" parTransId="{C8B45A02-F9D4-A44D-A17F-96F96B62BCF6}" sibTransId="{FAECFB4D-A34C-314C-BD75-40D9197B7842}"/>
    <dgm:cxn modelId="{14CE3FE5-5DE4-3E43-B421-6E70A9BF3DE1}" type="presOf" srcId="{E37972A3-2459-1141-AC9C-57FDE687DE2D}" destId="{8C21719E-07D5-6749-AC1C-912E90A48A70}" srcOrd="0" destOrd="0" presId="urn:microsoft.com/office/officeart/2005/8/layout/orgChart1"/>
    <dgm:cxn modelId="{7EDAA747-3651-2147-A433-A10A0E2E476B}" type="presParOf" srcId="{80B8F651-5339-9B4F-96BD-11E1F52FC260}" destId="{049CEF9D-8E48-7F4D-B851-0EBA9D7376A4}" srcOrd="0" destOrd="0" presId="urn:microsoft.com/office/officeart/2005/8/layout/orgChart1"/>
    <dgm:cxn modelId="{9040E3F5-569E-034C-9059-913B755090BE}" type="presParOf" srcId="{049CEF9D-8E48-7F4D-B851-0EBA9D7376A4}" destId="{3A4264AD-5DD0-BF47-878C-0820AC67B5A4}" srcOrd="0" destOrd="0" presId="urn:microsoft.com/office/officeart/2005/8/layout/orgChart1"/>
    <dgm:cxn modelId="{1F5CD445-EE94-A946-9831-C4F9491BAB74}" type="presParOf" srcId="{3A4264AD-5DD0-BF47-878C-0820AC67B5A4}" destId="{2F4438CA-22F4-4647-BA31-A4DF480A83EA}" srcOrd="0" destOrd="0" presId="urn:microsoft.com/office/officeart/2005/8/layout/orgChart1"/>
    <dgm:cxn modelId="{81F8FFB5-B1ED-F747-BB82-410FDA51AEF6}" type="presParOf" srcId="{3A4264AD-5DD0-BF47-878C-0820AC67B5A4}" destId="{8090D3C0-FD99-5743-9F8C-F0CE6EE6703E}" srcOrd="1" destOrd="0" presId="urn:microsoft.com/office/officeart/2005/8/layout/orgChart1"/>
    <dgm:cxn modelId="{F96022EE-0050-F641-BB03-EA2CBC3C4173}" type="presParOf" srcId="{049CEF9D-8E48-7F4D-B851-0EBA9D7376A4}" destId="{69C624A6-D196-8D4E-923B-75BC3EA7A3DF}" srcOrd="1" destOrd="0" presId="urn:microsoft.com/office/officeart/2005/8/layout/orgChart1"/>
    <dgm:cxn modelId="{2FE5C72D-7C6F-1D40-8499-B7054F4DBD28}" type="presParOf" srcId="{69C624A6-D196-8D4E-923B-75BC3EA7A3DF}" destId="{C8E3B067-649B-8841-B7C3-7435F19D9E02}" srcOrd="0" destOrd="0" presId="urn:microsoft.com/office/officeart/2005/8/layout/orgChart1"/>
    <dgm:cxn modelId="{071E5612-F747-5041-9287-6035F1400C86}" type="presParOf" srcId="{69C624A6-D196-8D4E-923B-75BC3EA7A3DF}" destId="{FA8240F5-7BE3-1B4D-91B4-79F59762D04D}" srcOrd="1" destOrd="0" presId="urn:microsoft.com/office/officeart/2005/8/layout/orgChart1"/>
    <dgm:cxn modelId="{6327D183-BE83-354B-A9C7-BEC230996548}" type="presParOf" srcId="{FA8240F5-7BE3-1B4D-91B4-79F59762D04D}" destId="{03EE02A6-1780-A640-913F-5E5B8F35B70B}" srcOrd="0" destOrd="0" presId="urn:microsoft.com/office/officeart/2005/8/layout/orgChart1"/>
    <dgm:cxn modelId="{16E0DA80-5EDB-1E4F-80BA-F25F94D2A364}" type="presParOf" srcId="{03EE02A6-1780-A640-913F-5E5B8F35B70B}" destId="{A9881918-F5AE-D44C-B50D-9194237C6871}" srcOrd="0" destOrd="0" presId="urn:microsoft.com/office/officeart/2005/8/layout/orgChart1"/>
    <dgm:cxn modelId="{26DC7C4E-7418-A14E-9BD0-8FA56D75CE7B}" type="presParOf" srcId="{03EE02A6-1780-A640-913F-5E5B8F35B70B}" destId="{BB453E05-B166-3249-8F7A-DEC9B6F19261}" srcOrd="1" destOrd="0" presId="urn:microsoft.com/office/officeart/2005/8/layout/orgChart1"/>
    <dgm:cxn modelId="{E961391F-2085-434C-9505-BD9D383B5BEE}" type="presParOf" srcId="{FA8240F5-7BE3-1B4D-91B4-79F59762D04D}" destId="{911E8135-F8B9-9143-BD98-737AC41CD6F1}" srcOrd="1" destOrd="0" presId="urn:microsoft.com/office/officeart/2005/8/layout/orgChart1"/>
    <dgm:cxn modelId="{963D52CC-8D80-6348-92EF-0E7D748BC64D}" type="presParOf" srcId="{FA8240F5-7BE3-1B4D-91B4-79F59762D04D}" destId="{141ADB19-DC32-CB4E-8A57-5F8DBF57868E}" srcOrd="2" destOrd="0" presId="urn:microsoft.com/office/officeart/2005/8/layout/orgChart1"/>
    <dgm:cxn modelId="{C9F100E3-AF72-3A4E-BE9F-60D9AFD8D56D}" type="presParOf" srcId="{69C624A6-D196-8D4E-923B-75BC3EA7A3DF}" destId="{31100D90-4852-1745-BAF4-7DBDBDE0C9B9}" srcOrd="2" destOrd="0" presId="urn:microsoft.com/office/officeart/2005/8/layout/orgChart1"/>
    <dgm:cxn modelId="{08827ACA-3C29-5B42-A583-D447AEC19137}" type="presParOf" srcId="{69C624A6-D196-8D4E-923B-75BC3EA7A3DF}" destId="{170114E2-F65C-7A42-A0F0-AA429C6D0F4A}" srcOrd="3" destOrd="0" presId="urn:microsoft.com/office/officeart/2005/8/layout/orgChart1"/>
    <dgm:cxn modelId="{0C712A99-6BAC-D048-978A-A74FAEAD413E}" type="presParOf" srcId="{170114E2-F65C-7A42-A0F0-AA429C6D0F4A}" destId="{F6352BE5-46B7-6E4C-90AA-35FD5CF0F92A}" srcOrd="0" destOrd="0" presId="urn:microsoft.com/office/officeart/2005/8/layout/orgChart1"/>
    <dgm:cxn modelId="{939B9676-8562-904B-9EF1-1BF0C259AD2F}" type="presParOf" srcId="{F6352BE5-46B7-6E4C-90AA-35FD5CF0F92A}" destId="{8C21719E-07D5-6749-AC1C-912E90A48A70}" srcOrd="0" destOrd="0" presId="urn:microsoft.com/office/officeart/2005/8/layout/orgChart1"/>
    <dgm:cxn modelId="{E67D2C84-DDAB-2E4E-B13A-CB82ADA78ADD}" type="presParOf" srcId="{F6352BE5-46B7-6E4C-90AA-35FD5CF0F92A}" destId="{E7A8057B-DB38-A546-A584-DB7670D9B41D}" srcOrd="1" destOrd="0" presId="urn:microsoft.com/office/officeart/2005/8/layout/orgChart1"/>
    <dgm:cxn modelId="{EE87780D-A69D-4E45-BA1F-86C8B7A44168}" type="presParOf" srcId="{170114E2-F65C-7A42-A0F0-AA429C6D0F4A}" destId="{59D226CE-1793-2A4B-B2DF-B822DA3749C6}" srcOrd="1" destOrd="0" presId="urn:microsoft.com/office/officeart/2005/8/layout/orgChart1"/>
    <dgm:cxn modelId="{E3EBBF55-F72D-BE44-A1B8-659E1F1051C9}" type="presParOf" srcId="{170114E2-F65C-7A42-A0F0-AA429C6D0F4A}" destId="{1A3E2361-4C77-F24C-A086-DAF6D46FFDF6}" srcOrd="2" destOrd="0" presId="urn:microsoft.com/office/officeart/2005/8/layout/orgChart1"/>
    <dgm:cxn modelId="{FA9A62B1-4815-814A-86CC-A9ED5794DEB7}" type="presParOf" srcId="{049CEF9D-8E48-7F4D-B851-0EBA9D7376A4}" destId="{02EFAA69-7CFE-AD4C-99F5-D2736F1A29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E706D-6A92-AD4A-A1E7-41CA3BD17A13}" type="doc">
      <dgm:prSet loTypeId="urn:microsoft.com/office/officeart/2005/8/layout/orgChart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8B0D3797-12AE-3248-9A4C-AB0F62CA2D9C}">
      <dgm:prSet/>
      <dgm:spPr/>
      <dgm:t>
        <a:bodyPr/>
        <a:lstStyle/>
        <a:p>
          <a:r>
            <a:rPr lang="cs-CZ" b="1" baseline="0" dirty="0"/>
            <a:t>Hodnoty</a:t>
          </a:r>
          <a:endParaRPr lang="cs-CZ" dirty="0"/>
        </a:p>
      </dgm:t>
    </dgm:pt>
    <dgm:pt modelId="{9D1B6983-068F-9048-A97F-4B0F0AF20A8C}" type="parTrans" cxnId="{3D4374EA-A651-F545-ADC8-326784E70583}">
      <dgm:prSet/>
      <dgm:spPr/>
      <dgm:t>
        <a:bodyPr/>
        <a:lstStyle/>
        <a:p>
          <a:endParaRPr lang="cs-CZ"/>
        </a:p>
      </dgm:t>
    </dgm:pt>
    <dgm:pt modelId="{ABCBBA33-19AE-3E4D-9846-BB1569148DBE}" type="sibTrans" cxnId="{3D4374EA-A651-F545-ADC8-326784E70583}">
      <dgm:prSet/>
      <dgm:spPr/>
      <dgm:t>
        <a:bodyPr/>
        <a:lstStyle/>
        <a:p>
          <a:endParaRPr lang="cs-CZ"/>
        </a:p>
      </dgm:t>
    </dgm:pt>
    <dgm:pt modelId="{E65D35F3-02DD-194F-838B-EE1538A77946}">
      <dgm:prSet/>
      <dgm:spPr/>
      <dgm:t>
        <a:bodyPr/>
        <a:lstStyle/>
        <a:p>
          <a:r>
            <a:rPr lang="cs-CZ" b="1" baseline="0"/>
            <a:t>Pozitivní: splněné touhy</a:t>
          </a:r>
          <a:endParaRPr lang="cs-CZ"/>
        </a:p>
      </dgm:t>
    </dgm:pt>
    <dgm:pt modelId="{1D137CB4-E782-8B49-B91F-179A209BE615}" type="parTrans" cxnId="{CEA6D14B-1D2B-0D4E-8960-E9EC6DC80D2D}">
      <dgm:prSet/>
      <dgm:spPr/>
      <dgm:t>
        <a:bodyPr/>
        <a:lstStyle/>
        <a:p>
          <a:endParaRPr lang="cs-CZ"/>
        </a:p>
      </dgm:t>
    </dgm:pt>
    <dgm:pt modelId="{C2740C31-3F64-FF44-8D1E-E2DE7D1C7D46}" type="sibTrans" cxnId="{CEA6D14B-1D2B-0D4E-8960-E9EC6DC80D2D}">
      <dgm:prSet/>
      <dgm:spPr/>
      <dgm:t>
        <a:bodyPr/>
        <a:lstStyle/>
        <a:p>
          <a:endParaRPr lang="cs-CZ"/>
        </a:p>
      </dgm:t>
    </dgm:pt>
    <dgm:pt modelId="{68FD9768-9140-154C-9955-196472EFB423}">
      <dgm:prSet/>
      <dgm:spPr/>
      <dgm:t>
        <a:bodyPr/>
        <a:lstStyle/>
        <a:p>
          <a:r>
            <a:rPr lang="cs-CZ" b="1" baseline="0"/>
            <a:t>Negativní: nesplněné touhy</a:t>
          </a:r>
          <a:endParaRPr lang="cs-CZ"/>
        </a:p>
      </dgm:t>
    </dgm:pt>
    <dgm:pt modelId="{25A78E35-6031-274C-885A-835478F414C3}" type="parTrans" cxnId="{D7FFE2DD-0874-3B4A-8EE8-75BAFD7AE269}">
      <dgm:prSet/>
      <dgm:spPr/>
      <dgm:t>
        <a:bodyPr/>
        <a:lstStyle/>
        <a:p>
          <a:endParaRPr lang="cs-CZ"/>
        </a:p>
      </dgm:t>
    </dgm:pt>
    <dgm:pt modelId="{D6571507-F6A4-7546-A6BB-F54E317D6A4E}" type="sibTrans" cxnId="{D7FFE2DD-0874-3B4A-8EE8-75BAFD7AE269}">
      <dgm:prSet/>
      <dgm:spPr/>
      <dgm:t>
        <a:bodyPr/>
        <a:lstStyle/>
        <a:p>
          <a:endParaRPr lang="cs-CZ"/>
        </a:p>
      </dgm:t>
    </dgm:pt>
    <dgm:pt modelId="{689CACB6-69F6-D640-8F8A-7DB285EA8B04}" type="pres">
      <dgm:prSet presAssocID="{6C3E706D-6A92-AD4A-A1E7-41CA3BD17A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36E3CD-702D-2E46-A65C-6EF3FB317C1E}" type="pres">
      <dgm:prSet presAssocID="{8B0D3797-12AE-3248-9A4C-AB0F62CA2D9C}" presName="hierRoot1" presStyleCnt="0">
        <dgm:presLayoutVars>
          <dgm:hierBranch val="init"/>
        </dgm:presLayoutVars>
      </dgm:prSet>
      <dgm:spPr/>
    </dgm:pt>
    <dgm:pt modelId="{BD34A62A-A3FD-B14C-944B-CBE45EBD336F}" type="pres">
      <dgm:prSet presAssocID="{8B0D3797-12AE-3248-9A4C-AB0F62CA2D9C}" presName="rootComposite1" presStyleCnt="0"/>
      <dgm:spPr/>
    </dgm:pt>
    <dgm:pt modelId="{EA7489CA-DD65-8044-95D7-2E9B095D1F5E}" type="pres">
      <dgm:prSet presAssocID="{8B0D3797-12AE-3248-9A4C-AB0F62CA2D9C}" presName="rootText1" presStyleLbl="node0" presStyleIdx="0" presStyleCnt="1">
        <dgm:presLayoutVars>
          <dgm:chPref val="3"/>
        </dgm:presLayoutVars>
      </dgm:prSet>
      <dgm:spPr/>
    </dgm:pt>
    <dgm:pt modelId="{E0DA56FA-AAA1-CA48-A5B6-2EA92FBF0C45}" type="pres">
      <dgm:prSet presAssocID="{8B0D3797-12AE-3248-9A4C-AB0F62CA2D9C}" presName="rootConnector1" presStyleLbl="node1" presStyleIdx="0" presStyleCnt="0"/>
      <dgm:spPr/>
    </dgm:pt>
    <dgm:pt modelId="{43024D0E-F1E1-9F4F-ACA9-C515EA5C022A}" type="pres">
      <dgm:prSet presAssocID="{8B0D3797-12AE-3248-9A4C-AB0F62CA2D9C}" presName="hierChild2" presStyleCnt="0"/>
      <dgm:spPr/>
    </dgm:pt>
    <dgm:pt modelId="{0170FC3B-6FE7-734B-94E8-7370C330AFF0}" type="pres">
      <dgm:prSet presAssocID="{1D137CB4-E782-8B49-B91F-179A209BE615}" presName="Name37" presStyleLbl="parChTrans1D2" presStyleIdx="0" presStyleCnt="2"/>
      <dgm:spPr/>
    </dgm:pt>
    <dgm:pt modelId="{2E787163-F506-2246-A855-A2F1D659900B}" type="pres">
      <dgm:prSet presAssocID="{E65D35F3-02DD-194F-838B-EE1538A77946}" presName="hierRoot2" presStyleCnt="0">
        <dgm:presLayoutVars>
          <dgm:hierBranch val="init"/>
        </dgm:presLayoutVars>
      </dgm:prSet>
      <dgm:spPr/>
    </dgm:pt>
    <dgm:pt modelId="{9E4498F0-F93F-0D43-B350-790FAF7C2DA6}" type="pres">
      <dgm:prSet presAssocID="{E65D35F3-02DD-194F-838B-EE1538A77946}" presName="rootComposite" presStyleCnt="0"/>
      <dgm:spPr/>
    </dgm:pt>
    <dgm:pt modelId="{415E42AE-6B6E-3A40-B203-9BB81FFB0C80}" type="pres">
      <dgm:prSet presAssocID="{E65D35F3-02DD-194F-838B-EE1538A77946}" presName="rootText" presStyleLbl="node2" presStyleIdx="0" presStyleCnt="2">
        <dgm:presLayoutVars>
          <dgm:chPref val="3"/>
        </dgm:presLayoutVars>
      </dgm:prSet>
      <dgm:spPr/>
    </dgm:pt>
    <dgm:pt modelId="{0DBFD1EA-4F96-E048-A92E-A8E44C7A5FC1}" type="pres">
      <dgm:prSet presAssocID="{E65D35F3-02DD-194F-838B-EE1538A77946}" presName="rootConnector" presStyleLbl="node2" presStyleIdx="0" presStyleCnt="2"/>
      <dgm:spPr/>
    </dgm:pt>
    <dgm:pt modelId="{327EA4A4-E478-3D45-AF59-35DC31211A82}" type="pres">
      <dgm:prSet presAssocID="{E65D35F3-02DD-194F-838B-EE1538A77946}" presName="hierChild4" presStyleCnt="0"/>
      <dgm:spPr/>
    </dgm:pt>
    <dgm:pt modelId="{426032CA-30CF-DE49-8154-9ACD2040BCD7}" type="pres">
      <dgm:prSet presAssocID="{E65D35F3-02DD-194F-838B-EE1538A77946}" presName="hierChild5" presStyleCnt="0"/>
      <dgm:spPr/>
    </dgm:pt>
    <dgm:pt modelId="{E9E3C972-C5E6-1041-9A4D-07B5DFF0F200}" type="pres">
      <dgm:prSet presAssocID="{25A78E35-6031-274C-885A-835478F414C3}" presName="Name37" presStyleLbl="parChTrans1D2" presStyleIdx="1" presStyleCnt="2"/>
      <dgm:spPr/>
    </dgm:pt>
    <dgm:pt modelId="{F3D3DC6B-BBB7-704E-B9A8-C3E08B61EC1B}" type="pres">
      <dgm:prSet presAssocID="{68FD9768-9140-154C-9955-196472EFB423}" presName="hierRoot2" presStyleCnt="0">
        <dgm:presLayoutVars>
          <dgm:hierBranch val="init"/>
        </dgm:presLayoutVars>
      </dgm:prSet>
      <dgm:spPr/>
    </dgm:pt>
    <dgm:pt modelId="{7A11FD9F-6389-F644-93D8-2F193C9D52EA}" type="pres">
      <dgm:prSet presAssocID="{68FD9768-9140-154C-9955-196472EFB423}" presName="rootComposite" presStyleCnt="0"/>
      <dgm:spPr/>
    </dgm:pt>
    <dgm:pt modelId="{D8DE4B4C-3879-0349-9FD3-0E02F9A0E46D}" type="pres">
      <dgm:prSet presAssocID="{68FD9768-9140-154C-9955-196472EFB423}" presName="rootText" presStyleLbl="node2" presStyleIdx="1" presStyleCnt="2">
        <dgm:presLayoutVars>
          <dgm:chPref val="3"/>
        </dgm:presLayoutVars>
      </dgm:prSet>
      <dgm:spPr/>
    </dgm:pt>
    <dgm:pt modelId="{72EFEAFA-EC31-5C4E-8EDF-F1350562C7F2}" type="pres">
      <dgm:prSet presAssocID="{68FD9768-9140-154C-9955-196472EFB423}" presName="rootConnector" presStyleLbl="node2" presStyleIdx="1" presStyleCnt="2"/>
      <dgm:spPr/>
    </dgm:pt>
    <dgm:pt modelId="{16F309C4-7EF5-9D4A-9FA4-1DC77F88C099}" type="pres">
      <dgm:prSet presAssocID="{68FD9768-9140-154C-9955-196472EFB423}" presName="hierChild4" presStyleCnt="0"/>
      <dgm:spPr/>
    </dgm:pt>
    <dgm:pt modelId="{26161AA6-7546-8448-BE9A-BF21CDD311C5}" type="pres">
      <dgm:prSet presAssocID="{68FD9768-9140-154C-9955-196472EFB423}" presName="hierChild5" presStyleCnt="0"/>
      <dgm:spPr/>
    </dgm:pt>
    <dgm:pt modelId="{B958C3B1-9B4D-1949-94BD-63958C303C18}" type="pres">
      <dgm:prSet presAssocID="{8B0D3797-12AE-3248-9A4C-AB0F62CA2D9C}" presName="hierChild3" presStyleCnt="0"/>
      <dgm:spPr/>
    </dgm:pt>
  </dgm:ptLst>
  <dgm:cxnLst>
    <dgm:cxn modelId="{AAB91608-A0FA-4D42-B803-9A25ABE3254E}" type="presOf" srcId="{E65D35F3-02DD-194F-838B-EE1538A77946}" destId="{415E42AE-6B6E-3A40-B203-9BB81FFB0C80}" srcOrd="0" destOrd="0" presId="urn:microsoft.com/office/officeart/2005/8/layout/orgChart1"/>
    <dgm:cxn modelId="{380E0A30-1761-044A-B2C8-53677E231B95}" type="presOf" srcId="{68FD9768-9140-154C-9955-196472EFB423}" destId="{72EFEAFA-EC31-5C4E-8EDF-F1350562C7F2}" srcOrd="1" destOrd="0" presId="urn:microsoft.com/office/officeart/2005/8/layout/orgChart1"/>
    <dgm:cxn modelId="{3D94A73E-323B-D846-83B4-B5E8D96FF896}" type="presOf" srcId="{E65D35F3-02DD-194F-838B-EE1538A77946}" destId="{0DBFD1EA-4F96-E048-A92E-A8E44C7A5FC1}" srcOrd="1" destOrd="0" presId="urn:microsoft.com/office/officeart/2005/8/layout/orgChart1"/>
    <dgm:cxn modelId="{4D26B141-1A61-9A49-86B4-6F3CC646C2FF}" type="presOf" srcId="{68FD9768-9140-154C-9955-196472EFB423}" destId="{D8DE4B4C-3879-0349-9FD3-0E02F9A0E46D}" srcOrd="0" destOrd="0" presId="urn:microsoft.com/office/officeart/2005/8/layout/orgChart1"/>
    <dgm:cxn modelId="{CEA6D14B-1D2B-0D4E-8960-E9EC6DC80D2D}" srcId="{8B0D3797-12AE-3248-9A4C-AB0F62CA2D9C}" destId="{E65D35F3-02DD-194F-838B-EE1538A77946}" srcOrd="0" destOrd="0" parTransId="{1D137CB4-E782-8B49-B91F-179A209BE615}" sibTransId="{C2740C31-3F64-FF44-8D1E-E2DE7D1C7D46}"/>
    <dgm:cxn modelId="{5C37E34F-0392-AD49-8C48-B00FD9EA15A8}" type="presOf" srcId="{1D137CB4-E782-8B49-B91F-179A209BE615}" destId="{0170FC3B-6FE7-734B-94E8-7370C330AFF0}" srcOrd="0" destOrd="0" presId="urn:microsoft.com/office/officeart/2005/8/layout/orgChart1"/>
    <dgm:cxn modelId="{C4FDAB66-5B4D-DE4E-BBBF-C88AC9EE6F87}" type="presOf" srcId="{6C3E706D-6A92-AD4A-A1E7-41CA3BD17A13}" destId="{689CACB6-69F6-D640-8F8A-7DB285EA8B04}" srcOrd="0" destOrd="0" presId="urn:microsoft.com/office/officeart/2005/8/layout/orgChart1"/>
    <dgm:cxn modelId="{2FC592BF-7911-7548-8EFF-2A29EAD8CCE7}" type="presOf" srcId="{8B0D3797-12AE-3248-9A4C-AB0F62CA2D9C}" destId="{EA7489CA-DD65-8044-95D7-2E9B095D1F5E}" srcOrd="0" destOrd="0" presId="urn:microsoft.com/office/officeart/2005/8/layout/orgChart1"/>
    <dgm:cxn modelId="{BBC15DD4-F94F-2A43-8E69-B4A6871350E9}" type="presOf" srcId="{25A78E35-6031-274C-885A-835478F414C3}" destId="{E9E3C972-C5E6-1041-9A4D-07B5DFF0F200}" srcOrd="0" destOrd="0" presId="urn:microsoft.com/office/officeart/2005/8/layout/orgChart1"/>
    <dgm:cxn modelId="{594392DD-6A5B-C84B-B3CB-4901AE13356C}" type="presOf" srcId="{8B0D3797-12AE-3248-9A4C-AB0F62CA2D9C}" destId="{E0DA56FA-AAA1-CA48-A5B6-2EA92FBF0C45}" srcOrd="1" destOrd="0" presId="urn:microsoft.com/office/officeart/2005/8/layout/orgChart1"/>
    <dgm:cxn modelId="{D7FFE2DD-0874-3B4A-8EE8-75BAFD7AE269}" srcId="{8B0D3797-12AE-3248-9A4C-AB0F62CA2D9C}" destId="{68FD9768-9140-154C-9955-196472EFB423}" srcOrd="1" destOrd="0" parTransId="{25A78E35-6031-274C-885A-835478F414C3}" sibTransId="{D6571507-F6A4-7546-A6BB-F54E317D6A4E}"/>
    <dgm:cxn modelId="{3D4374EA-A651-F545-ADC8-326784E70583}" srcId="{6C3E706D-6A92-AD4A-A1E7-41CA3BD17A13}" destId="{8B0D3797-12AE-3248-9A4C-AB0F62CA2D9C}" srcOrd="0" destOrd="0" parTransId="{9D1B6983-068F-9048-A97F-4B0F0AF20A8C}" sibTransId="{ABCBBA33-19AE-3E4D-9846-BB1569148DBE}"/>
    <dgm:cxn modelId="{4E4CB67C-55DF-254D-9BF4-4D8BD05FB1BD}" type="presParOf" srcId="{689CACB6-69F6-D640-8F8A-7DB285EA8B04}" destId="{4536E3CD-702D-2E46-A65C-6EF3FB317C1E}" srcOrd="0" destOrd="0" presId="urn:microsoft.com/office/officeart/2005/8/layout/orgChart1"/>
    <dgm:cxn modelId="{DE726ADF-EA1D-0E4D-BD2B-7D9430AC4260}" type="presParOf" srcId="{4536E3CD-702D-2E46-A65C-6EF3FB317C1E}" destId="{BD34A62A-A3FD-B14C-944B-CBE45EBD336F}" srcOrd="0" destOrd="0" presId="urn:microsoft.com/office/officeart/2005/8/layout/orgChart1"/>
    <dgm:cxn modelId="{527DC3F6-998C-DB4F-878B-C08916CB3786}" type="presParOf" srcId="{BD34A62A-A3FD-B14C-944B-CBE45EBD336F}" destId="{EA7489CA-DD65-8044-95D7-2E9B095D1F5E}" srcOrd="0" destOrd="0" presId="urn:microsoft.com/office/officeart/2005/8/layout/orgChart1"/>
    <dgm:cxn modelId="{4604BE65-001F-3442-BEA5-68B64A83CDD9}" type="presParOf" srcId="{BD34A62A-A3FD-B14C-944B-CBE45EBD336F}" destId="{E0DA56FA-AAA1-CA48-A5B6-2EA92FBF0C45}" srcOrd="1" destOrd="0" presId="urn:microsoft.com/office/officeart/2005/8/layout/orgChart1"/>
    <dgm:cxn modelId="{36D8B228-12A8-C741-9D89-DD0FD481A3B4}" type="presParOf" srcId="{4536E3CD-702D-2E46-A65C-6EF3FB317C1E}" destId="{43024D0E-F1E1-9F4F-ACA9-C515EA5C022A}" srcOrd="1" destOrd="0" presId="urn:microsoft.com/office/officeart/2005/8/layout/orgChart1"/>
    <dgm:cxn modelId="{CE4EA7B7-F021-9344-9346-510B8C7DBA60}" type="presParOf" srcId="{43024D0E-F1E1-9F4F-ACA9-C515EA5C022A}" destId="{0170FC3B-6FE7-734B-94E8-7370C330AFF0}" srcOrd="0" destOrd="0" presId="urn:microsoft.com/office/officeart/2005/8/layout/orgChart1"/>
    <dgm:cxn modelId="{D182AFED-EF6F-F54B-B910-545517A58CBC}" type="presParOf" srcId="{43024D0E-F1E1-9F4F-ACA9-C515EA5C022A}" destId="{2E787163-F506-2246-A855-A2F1D659900B}" srcOrd="1" destOrd="0" presId="urn:microsoft.com/office/officeart/2005/8/layout/orgChart1"/>
    <dgm:cxn modelId="{BB8E365E-E6A7-2A47-BBCB-0F64E995C2EF}" type="presParOf" srcId="{2E787163-F506-2246-A855-A2F1D659900B}" destId="{9E4498F0-F93F-0D43-B350-790FAF7C2DA6}" srcOrd="0" destOrd="0" presId="urn:microsoft.com/office/officeart/2005/8/layout/orgChart1"/>
    <dgm:cxn modelId="{0854367E-DBA0-A34F-86EC-EDDFABCFD173}" type="presParOf" srcId="{9E4498F0-F93F-0D43-B350-790FAF7C2DA6}" destId="{415E42AE-6B6E-3A40-B203-9BB81FFB0C80}" srcOrd="0" destOrd="0" presId="urn:microsoft.com/office/officeart/2005/8/layout/orgChart1"/>
    <dgm:cxn modelId="{BFB9222F-F0E9-7145-8C57-B904DA555C28}" type="presParOf" srcId="{9E4498F0-F93F-0D43-B350-790FAF7C2DA6}" destId="{0DBFD1EA-4F96-E048-A92E-A8E44C7A5FC1}" srcOrd="1" destOrd="0" presId="urn:microsoft.com/office/officeart/2005/8/layout/orgChart1"/>
    <dgm:cxn modelId="{D3DADE59-40D7-1445-AC17-1AB0B736BF7A}" type="presParOf" srcId="{2E787163-F506-2246-A855-A2F1D659900B}" destId="{327EA4A4-E478-3D45-AF59-35DC31211A82}" srcOrd="1" destOrd="0" presId="urn:microsoft.com/office/officeart/2005/8/layout/orgChart1"/>
    <dgm:cxn modelId="{25B7FB1D-C681-9249-A79C-BEF23AB0073F}" type="presParOf" srcId="{2E787163-F506-2246-A855-A2F1D659900B}" destId="{426032CA-30CF-DE49-8154-9ACD2040BCD7}" srcOrd="2" destOrd="0" presId="urn:microsoft.com/office/officeart/2005/8/layout/orgChart1"/>
    <dgm:cxn modelId="{2C992006-C474-A846-8206-E9C3A33ED1D0}" type="presParOf" srcId="{43024D0E-F1E1-9F4F-ACA9-C515EA5C022A}" destId="{E9E3C972-C5E6-1041-9A4D-07B5DFF0F200}" srcOrd="2" destOrd="0" presId="urn:microsoft.com/office/officeart/2005/8/layout/orgChart1"/>
    <dgm:cxn modelId="{4333590E-5ED7-0649-9E83-1A248D6F75F3}" type="presParOf" srcId="{43024D0E-F1E1-9F4F-ACA9-C515EA5C022A}" destId="{F3D3DC6B-BBB7-704E-B9A8-C3E08B61EC1B}" srcOrd="3" destOrd="0" presId="urn:microsoft.com/office/officeart/2005/8/layout/orgChart1"/>
    <dgm:cxn modelId="{A3ACD12A-C128-6B4C-8EF4-1A457555E098}" type="presParOf" srcId="{F3D3DC6B-BBB7-704E-B9A8-C3E08B61EC1B}" destId="{7A11FD9F-6389-F644-93D8-2F193C9D52EA}" srcOrd="0" destOrd="0" presId="urn:microsoft.com/office/officeart/2005/8/layout/orgChart1"/>
    <dgm:cxn modelId="{91C941C2-2CB2-E24B-9F04-00C3B60735CD}" type="presParOf" srcId="{7A11FD9F-6389-F644-93D8-2F193C9D52EA}" destId="{D8DE4B4C-3879-0349-9FD3-0E02F9A0E46D}" srcOrd="0" destOrd="0" presId="urn:microsoft.com/office/officeart/2005/8/layout/orgChart1"/>
    <dgm:cxn modelId="{B55E3528-1938-A94C-A3D3-43517AC79FDE}" type="presParOf" srcId="{7A11FD9F-6389-F644-93D8-2F193C9D52EA}" destId="{72EFEAFA-EC31-5C4E-8EDF-F1350562C7F2}" srcOrd="1" destOrd="0" presId="urn:microsoft.com/office/officeart/2005/8/layout/orgChart1"/>
    <dgm:cxn modelId="{7EB8EDED-1EDF-8746-880D-4B33C52C6576}" type="presParOf" srcId="{F3D3DC6B-BBB7-704E-B9A8-C3E08B61EC1B}" destId="{16F309C4-7EF5-9D4A-9FA4-1DC77F88C099}" srcOrd="1" destOrd="0" presId="urn:microsoft.com/office/officeart/2005/8/layout/orgChart1"/>
    <dgm:cxn modelId="{C5D6AAB9-62F5-794F-9FE7-6FF3FFCF8EC2}" type="presParOf" srcId="{F3D3DC6B-BBB7-704E-B9A8-C3E08B61EC1B}" destId="{26161AA6-7546-8448-BE9A-BF21CDD311C5}" srcOrd="2" destOrd="0" presId="urn:microsoft.com/office/officeart/2005/8/layout/orgChart1"/>
    <dgm:cxn modelId="{29DB375D-B3A0-6D44-B439-429C4F8E3A28}" type="presParOf" srcId="{4536E3CD-702D-2E46-A65C-6EF3FB317C1E}" destId="{B958C3B1-9B4D-1949-94BD-63958C303C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69B348-8075-4D46-94CD-525C020BCE19}" type="doc">
      <dgm:prSet loTypeId="urn:microsoft.com/office/officeart/2005/8/layout/radial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6106681-BC09-6A4C-B486-6D1AB3AC79B9}">
      <dgm:prSet/>
      <dgm:spPr/>
      <dgm:t>
        <a:bodyPr/>
        <a:lstStyle/>
        <a:p>
          <a:r>
            <a:rPr lang="cs-CZ" b="1" baseline="0" dirty="0"/>
            <a:t>Podmínky</a:t>
          </a:r>
          <a:endParaRPr lang="cs-CZ" dirty="0"/>
        </a:p>
      </dgm:t>
    </dgm:pt>
    <dgm:pt modelId="{5818C0B8-F873-514A-B619-BE6262FD8009}" type="parTrans" cxnId="{25D9B9FD-A793-024E-9089-01F5DBB9D2CF}">
      <dgm:prSet/>
      <dgm:spPr/>
      <dgm:t>
        <a:bodyPr/>
        <a:lstStyle/>
        <a:p>
          <a:endParaRPr lang="cs-CZ"/>
        </a:p>
      </dgm:t>
    </dgm:pt>
    <dgm:pt modelId="{FE14235E-79B4-254A-A794-287428CEA82B}" type="sibTrans" cxnId="{25D9B9FD-A793-024E-9089-01F5DBB9D2CF}">
      <dgm:prSet/>
      <dgm:spPr/>
      <dgm:t>
        <a:bodyPr/>
        <a:lstStyle/>
        <a:p>
          <a:endParaRPr lang="cs-CZ"/>
        </a:p>
      </dgm:t>
    </dgm:pt>
    <dgm:pt modelId="{576FE13C-F834-F847-918E-31497BCB695F}">
      <dgm:prSet/>
      <dgm:spPr/>
      <dgm:t>
        <a:bodyPr/>
        <a:lstStyle/>
        <a:p>
          <a:r>
            <a:rPr lang="cs-CZ" b="1" baseline="0"/>
            <a:t>Život</a:t>
          </a:r>
          <a:endParaRPr lang="cs-CZ"/>
        </a:p>
      </dgm:t>
    </dgm:pt>
    <dgm:pt modelId="{12CB9C3E-874A-D941-AE13-45AE89A0562D}" type="parTrans" cxnId="{92EC107F-DBEB-9344-BD9E-B1CED9CE4D32}">
      <dgm:prSet/>
      <dgm:spPr/>
      <dgm:t>
        <a:bodyPr/>
        <a:lstStyle/>
        <a:p>
          <a:endParaRPr lang="cs-CZ"/>
        </a:p>
      </dgm:t>
    </dgm:pt>
    <dgm:pt modelId="{9880FBFC-96BF-EF4B-9DA9-814991F601A8}" type="sibTrans" cxnId="{92EC107F-DBEB-9344-BD9E-B1CED9CE4D32}">
      <dgm:prSet/>
      <dgm:spPr/>
      <dgm:t>
        <a:bodyPr/>
        <a:lstStyle/>
        <a:p>
          <a:endParaRPr lang="cs-CZ"/>
        </a:p>
      </dgm:t>
    </dgm:pt>
    <dgm:pt modelId="{56857ABC-69E9-BD4C-8631-E66B6FCFF70C}">
      <dgm:prSet/>
      <dgm:spPr/>
      <dgm:t>
        <a:bodyPr/>
        <a:lstStyle/>
        <a:p>
          <a:r>
            <a:rPr lang="cs-CZ" b="1" baseline="0"/>
            <a:t>Poznání</a:t>
          </a:r>
          <a:endParaRPr lang="cs-CZ"/>
        </a:p>
      </dgm:t>
    </dgm:pt>
    <dgm:pt modelId="{48D7DEF0-C305-1841-8791-216B25B51B8B}" type="parTrans" cxnId="{CE78A7A7-662A-BD45-8F71-2DF3AAFCFD10}">
      <dgm:prSet/>
      <dgm:spPr/>
      <dgm:t>
        <a:bodyPr/>
        <a:lstStyle/>
        <a:p>
          <a:endParaRPr lang="cs-CZ"/>
        </a:p>
      </dgm:t>
    </dgm:pt>
    <dgm:pt modelId="{6FF18904-CD42-7144-927A-6C95CBA588BC}" type="sibTrans" cxnId="{CE78A7A7-662A-BD45-8F71-2DF3AAFCFD10}">
      <dgm:prSet/>
      <dgm:spPr/>
      <dgm:t>
        <a:bodyPr/>
        <a:lstStyle/>
        <a:p>
          <a:endParaRPr lang="cs-CZ"/>
        </a:p>
      </dgm:t>
    </dgm:pt>
    <dgm:pt modelId="{1714C516-5811-364C-8391-CDA142CAA3B9}">
      <dgm:prSet/>
      <dgm:spPr/>
      <dgm:t>
        <a:bodyPr/>
        <a:lstStyle/>
        <a:p>
          <a:r>
            <a:rPr lang="cs-CZ" b="1" baseline="0"/>
            <a:t>Hra</a:t>
          </a:r>
          <a:endParaRPr lang="cs-CZ"/>
        </a:p>
      </dgm:t>
    </dgm:pt>
    <dgm:pt modelId="{DFB6941D-051E-E849-9F9E-64BFAC448F31}" type="parTrans" cxnId="{8800088B-EEF0-FD47-ACAE-4099766E6A70}">
      <dgm:prSet/>
      <dgm:spPr/>
      <dgm:t>
        <a:bodyPr/>
        <a:lstStyle/>
        <a:p>
          <a:endParaRPr lang="cs-CZ"/>
        </a:p>
      </dgm:t>
    </dgm:pt>
    <dgm:pt modelId="{D2A268F1-2D3C-CF47-8DBD-E8C658647A8C}" type="sibTrans" cxnId="{8800088B-EEF0-FD47-ACAE-4099766E6A70}">
      <dgm:prSet/>
      <dgm:spPr/>
      <dgm:t>
        <a:bodyPr/>
        <a:lstStyle/>
        <a:p>
          <a:endParaRPr lang="cs-CZ"/>
        </a:p>
      </dgm:t>
    </dgm:pt>
    <dgm:pt modelId="{D2CB3154-163A-1A4F-98EA-390215810FB6}">
      <dgm:prSet/>
      <dgm:spPr/>
      <dgm:t>
        <a:bodyPr/>
        <a:lstStyle/>
        <a:p>
          <a:r>
            <a:rPr lang="cs-CZ" b="1" baseline="0"/>
            <a:t>Estetický prožitek</a:t>
          </a:r>
          <a:endParaRPr lang="cs-CZ"/>
        </a:p>
      </dgm:t>
    </dgm:pt>
    <dgm:pt modelId="{351EC2F2-A2C6-A942-A928-603FEEAB4EB2}" type="parTrans" cxnId="{15FAFF13-FA1F-E34B-8429-50D197AD9E90}">
      <dgm:prSet/>
      <dgm:spPr/>
      <dgm:t>
        <a:bodyPr/>
        <a:lstStyle/>
        <a:p>
          <a:endParaRPr lang="cs-CZ"/>
        </a:p>
      </dgm:t>
    </dgm:pt>
    <dgm:pt modelId="{76C97D30-7C21-FD4E-93EF-4EDA1CD8A40E}" type="sibTrans" cxnId="{15FAFF13-FA1F-E34B-8429-50D197AD9E90}">
      <dgm:prSet/>
      <dgm:spPr/>
      <dgm:t>
        <a:bodyPr/>
        <a:lstStyle/>
        <a:p>
          <a:endParaRPr lang="cs-CZ"/>
        </a:p>
      </dgm:t>
    </dgm:pt>
    <dgm:pt modelId="{F67BEB9F-E358-9A44-8936-6E37696304CE}">
      <dgm:prSet/>
      <dgm:spPr/>
      <dgm:t>
        <a:bodyPr/>
        <a:lstStyle/>
        <a:p>
          <a:r>
            <a:rPr lang="cs-CZ" b="1" baseline="0"/>
            <a:t>Praktická racionalita</a:t>
          </a:r>
          <a:endParaRPr lang="cs-CZ"/>
        </a:p>
      </dgm:t>
    </dgm:pt>
    <dgm:pt modelId="{BE7FF847-7D8D-B546-AE6E-DF6618AF0887}" type="parTrans" cxnId="{FE1666BA-2B9A-6D4B-911B-1121A62A01C3}">
      <dgm:prSet/>
      <dgm:spPr/>
      <dgm:t>
        <a:bodyPr/>
        <a:lstStyle/>
        <a:p>
          <a:endParaRPr lang="cs-CZ"/>
        </a:p>
      </dgm:t>
    </dgm:pt>
    <dgm:pt modelId="{BDD6B647-F1E1-F04D-887F-7ED313BA46E4}" type="sibTrans" cxnId="{FE1666BA-2B9A-6D4B-911B-1121A62A01C3}">
      <dgm:prSet/>
      <dgm:spPr/>
      <dgm:t>
        <a:bodyPr/>
        <a:lstStyle/>
        <a:p>
          <a:endParaRPr lang="cs-CZ"/>
        </a:p>
      </dgm:t>
    </dgm:pt>
    <dgm:pt modelId="{44FF8A9A-737B-6743-A5E5-675FEEF4C2CD}">
      <dgm:prSet/>
      <dgm:spPr/>
      <dgm:t>
        <a:bodyPr/>
        <a:lstStyle/>
        <a:p>
          <a:r>
            <a:rPr lang="cs-CZ" b="1" baseline="0"/>
            <a:t>Náboženství</a:t>
          </a:r>
          <a:endParaRPr lang="cs-CZ"/>
        </a:p>
      </dgm:t>
    </dgm:pt>
    <dgm:pt modelId="{72150F7D-AB5F-BB45-A328-313FB85B8433}" type="parTrans" cxnId="{85CA947A-CF02-184E-A581-D67C658F2FEA}">
      <dgm:prSet/>
      <dgm:spPr/>
      <dgm:t>
        <a:bodyPr/>
        <a:lstStyle/>
        <a:p>
          <a:endParaRPr lang="cs-CZ"/>
        </a:p>
      </dgm:t>
    </dgm:pt>
    <dgm:pt modelId="{8E1068C7-398D-964E-91CB-ED31F348F749}" type="sibTrans" cxnId="{85CA947A-CF02-184E-A581-D67C658F2FEA}">
      <dgm:prSet/>
      <dgm:spPr/>
      <dgm:t>
        <a:bodyPr/>
        <a:lstStyle/>
        <a:p>
          <a:endParaRPr lang="cs-CZ"/>
        </a:p>
      </dgm:t>
    </dgm:pt>
    <dgm:pt modelId="{3016BE72-488E-CB4A-AE1F-D32B581CFBCA}">
      <dgm:prSet/>
      <dgm:spPr/>
      <dgm:t>
        <a:bodyPr/>
        <a:lstStyle/>
        <a:p>
          <a:r>
            <a:rPr lang="cs-CZ" b="1" baseline="0"/>
            <a:t>Přátelství</a:t>
          </a:r>
          <a:endParaRPr lang="cs-CZ"/>
        </a:p>
      </dgm:t>
    </dgm:pt>
    <dgm:pt modelId="{3AAAE29F-81CF-494D-AE56-F80E73E07794}" type="parTrans" cxnId="{191DC26A-0E86-8540-A5BA-2AFC296CAE50}">
      <dgm:prSet/>
      <dgm:spPr/>
      <dgm:t>
        <a:bodyPr/>
        <a:lstStyle/>
        <a:p>
          <a:endParaRPr lang="cs-CZ"/>
        </a:p>
      </dgm:t>
    </dgm:pt>
    <dgm:pt modelId="{93D85C74-C1A9-F040-BBF1-AFB610120505}" type="sibTrans" cxnId="{191DC26A-0E86-8540-A5BA-2AFC296CAE50}">
      <dgm:prSet/>
      <dgm:spPr/>
      <dgm:t>
        <a:bodyPr/>
        <a:lstStyle/>
        <a:p>
          <a:endParaRPr lang="cs-CZ"/>
        </a:p>
      </dgm:t>
    </dgm:pt>
    <dgm:pt modelId="{5F11B4D4-ADE0-8042-9936-F5C2F9B6DB59}" type="pres">
      <dgm:prSet presAssocID="{D469B348-8075-4D46-94CD-525C020BCE1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0DC2AF-EA65-E442-AE59-AE5EBEA78C13}" type="pres">
      <dgm:prSet presAssocID="{96106681-BC09-6A4C-B486-6D1AB3AC79B9}" presName="centerShape" presStyleLbl="node0" presStyleIdx="0" presStyleCnt="1"/>
      <dgm:spPr/>
    </dgm:pt>
    <dgm:pt modelId="{18417191-143F-6942-856C-77CEC39E1958}" type="pres">
      <dgm:prSet presAssocID="{12CB9C3E-874A-D941-AE13-45AE89A0562D}" presName="parTrans" presStyleLbl="sibTrans2D1" presStyleIdx="0" presStyleCnt="7"/>
      <dgm:spPr/>
    </dgm:pt>
    <dgm:pt modelId="{309D23C3-16E4-B542-B064-7ABDD3B46B18}" type="pres">
      <dgm:prSet presAssocID="{12CB9C3E-874A-D941-AE13-45AE89A0562D}" presName="connectorText" presStyleLbl="sibTrans2D1" presStyleIdx="0" presStyleCnt="7"/>
      <dgm:spPr/>
    </dgm:pt>
    <dgm:pt modelId="{2C97C075-255D-FA41-8370-F2844C3C5A33}" type="pres">
      <dgm:prSet presAssocID="{576FE13C-F834-F847-918E-31497BCB695F}" presName="node" presStyleLbl="node1" presStyleIdx="0" presStyleCnt="7">
        <dgm:presLayoutVars>
          <dgm:bulletEnabled val="1"/>
        </dgm:presLayoutVars>
      </dgm:prSet>
      <dgm:spPr/>
    </dgm:pt>
    <dgm:pt modelId="{CFAD6F6D-DC5B-0F4C-A477-4BB8182D3119}" type="pres">
      <dgm:prSet presAssocID="{48D7DEF0-C305-1841-8791-216B25B51B8B}" presName="parTrans" presStyleLbl="sibTrans2D1" presStyleIdx="1" presStyleCnt="7"/>
      <dgm:spPr/>
    </dgm:pt>
    <dgm:pt modelId="{EA38A7C4-8AD3-8849-A502-1B89D2DE7BF7}" type="pres">
      <dgm:prSet presAssocID="{48D7DEF0-C305-1841-8791-216B25B51B8B}" presName="connectorText" presStyleLbl="sibTrans2D1" presStyleIdx="1" presStyleCnt="7"/>
      <dgm:spPr/>
    </dgm:pt>
    <dgm:pt modelId="{0915A9FD-92E7-ED43-AA79-8CF222A479DA}" type="pres">
      <dgm:prSet presAssocID="{56857ABC-69E9-BD4C-8631-E66B6FCFF70C}" presName="node" presStyleLbl="node1" presStyleIdx="1" presStyleCnt="7">
        <dgm:presLayoutVars>
          <dgm:bulletEnabled val="1"/>
        </dgm:presLayoutVars>
      </dgm:prSet>
      <dgm:spPr/>
    </dgm:pt>
    <dgm:pt modelId="{8A0630E0-EB9A-D644-85FC-132F7847F833}" type="pres">
      <dgm:prSet presAssocID="{DFB6941D-051E-E849-9F9E-64BFAC448F31}" presName="parTrans" presStyleLbl="sibTrans2D1" presStyleIdx="2" presStyleCnt="7"/>
      <dgm:spPr/>
    </dgm:pt>
    <dgm:pt modelId="{9C662206-1BA9-7245-9DA9-76853A7AE2ED}" type="pres">
      <dgm:prSet presAssocID="{DFB6941D-051E-E849-9F9E-64BFAC448F31}" presName="connectorText" presStyleLbl="sibTrans2D1" presStyleIdx="2" presStyleCnt="7"/>
      <dgm:spPr/>
    </dgm:pt>
    <dgm:pt modelId="{F2813203-F9B1-3349-88C4-8D06FCF50287}" type="pres">
      <dgm:prSet presAssocID="{1714C516-5811-364C-8391-CDA142CAA3B9}" presName="node" presStyleLbl="node1" presStyleIdx="2" presStyleCnt="7">
        <dgm:presLayoutVars>
          <dgm:bulletEnabled val="1"/>
        </dgm:presLayoutVars>
      </dgm:prSet>
      <dgm:spPr/>
    </dgm:pt>
    <dgm:pt modelId="{1AB29E9C-A4A8-754F-8C1B-EB4D49743D5B}" type="pres">
      <dgm:prSet presAssocID="{351EC2F2-A2C6-A942-A928-603FEEAB4EB2}" presName="parTrans" presStyleLbl="sibTrans2D1" presStyleIdx="3" presStyleCnt="7"/>
      <dgm:spPr/>
    </dgm:pt>
    <dgm:pt modelId="{88D530F7-C5C2-8443-B628-119F9F8C1689}" type="pres">
      <dgm:prSet presAssocID="{351EC2F2-A2C6-A942-A928-603FEEAB4EB2}" presName="connectorText" presStyleLbl="sibTrans2D1" presStyleIdx="3" presStyleCnt="7"/>
      <dgm:spPr/>
    </dgm:pt>
    <dgm:pt modelId="{85CAA27A-D8EC-2C41-B035-9282CB5F6746}" type="pres">
      <dgm:prSet presAssocID="{D2CB3154-163A-1A4F-98EA-390215810FB6}" presName="node" presStyleLbl="node1" presStyleIdx="3" presStyleCnt="7">
        <dgm:presLayoutVars>
          <dgm:bulletEnabled val="1"/>
        </dgm:presLayoutVars>
      </dgm:prSet>
      <dgm:spPr/>
    </dgm:pt>
    <dgm:pt modelId="{614836E7-6DDE-1347-B2A8-4E701AC907B5}" type="pres">
      <dgm:prSet presAssocID="{BE7FF847-7D8D-B546-AE6E-DF6618AF0887}" presName="parTrans" presStyleLbl="sibTrans2D1" presStyleIdx="4" presStyleCnt="7"/>
      <dgm:spPr/>
    </dgm:pt>
    <dgm:pt modelId="{442233C6-8543-6944-8EE0-DE65FC7EE990}" type="pres">
      <dgm:prSet presAssocID="{BE7FF847-7D8D-B546-AE6E-DF6618AF0887}" presName="connectorText" presStyleLbl="sibTrans2D1" presStyleIdx="4" presStyleCnt="7"/>
      <dgm:spPr/>
    </dgm:pt>
    <dgm:pt modelId="{C9CA1A53-78FB-144C-A43D-CE9FFEEAF3DA}" type="pres">
      <dgm:prSet presAssocID="{F67BEB9F-E358-9A44-8936-6E37696304CE}" presName="node" presStyleLbl="node1" presStyleIdx="4" presStyleCnt="7">
        <dgm:presLayoutVars>
          <dgm:bulletEnabled val="1"/>
        </dgm:presLayoutVars>
      </dgm:prSet>
      <dgm:spPr/>
    </dgm:pt>
    <dgm:pt modelId="{49696DDC-BE64-C743-B047-FD442BB88931}" type="pres">
      <dgm:prSet presAssocID="{72150F7D-AB5F-BB45-A328-313FB85B8433}" presName="parTrans" presStyleLbl="sibTrans2D1" presStyleIdx="5" presStyleCnt="7"/>
      <dgm:spPr/>
    </dgm:pt>
    <dgm:pt modelId="{2556DCE6-2479-8647-9463-C748F5BC9A8F}" type="pres">
      <dgm:prSet presAssocID="{72150F7D-AB5F-BB45-A328-313FB85B8433}" presName="connectorText" presStyleLbl="sibTrans2D1" presStyleIdx="5" presStyleCnt="7"/>
      <dgm:spPr/>
    </dgm:pt>
    <dgm:pt modelId="{4E519AA0-447B-3A4E-B73D-06422A925496}" type="pres">
      <dgm:prSet presAssocID="{44FF8A9A-737B-6743-A5E5-675FEEF4C2CD}" presName="node" presStyleLbl="node1" presStyleIdx="5" presStyleCnt="7">
        <dgm:presLayoutVars>
          <dgm:bulletEnabled val="1"/>
        </dgm:presLayoutVars>
      </dgm:prSet>
      <dgm:spPr/>
    </dgm:pt>
    <dgm:pt modelId="{4BFCB4D8-80F0-F744-BF4B-9374CC4ED7E0}" type="pres">
      <dgm:prSet presAssocID="{3AAAE29F-81CF-494D-AE56-F80E73E07794}" presName="parTrans" presStyleLbl="sibTrans2D1" presStyleIdx="6" presStyleCnt="7"/>
      <dgm:spPr/>
    </dgm:pt>
    <dgm:pt modelId="{D0A81B79-FDB4-EF45-8AC6-DE8CABDA008B}" type="pres">
      <dgm:prSet presAssocID="{3AAAE29F-81CF-494D-AE56-F80E73E07794}" presName="connectorText" presStyleLbl="sibTrans2D1" presStyleIdx="6" presStyleCnt="7"/>
      <dgm:spPr/>
    </dgm:pt>
    <dgm:pt modelId="{1998759E-D998-BA48-B21E-DF4DE57860CF}" type="pres">
      <dgm:prSet presAssocID="{3016BE72-488E-CB4A-AE1F-D32B581CFBCA}" presName="node" presStyleLbl="node1" presStyleIdx="6" presStyleCnt="7">
        <dgm:presLayoutVars>
          <dgm:bulletEnabled val="1"/>
        </dgm:presLayoutVars>
      </dgm:prSet>
      <dgm:spPr/>
    </dgm:pt>
  </dgm:ptLst>
  <dgm:cxnLst>
    <dgm:cxn modelId="{FC06CA04-20B7-8240-AE52-679C6F5FFEC1}" type="presOf" srcId="{DFB6941D-051E-E849-9F9E-64BFAC448F31}" destId="{9C662206-1BA9-7245-9DA9-76853A7AE2ED}" srcOrd="1" destOrd="0" presId="urn:microsoft.com/office/officeart/2005/8/layout/radial5"/>
    <dgm:cxn modelId="{2B18EF05-FC48-004D-95DE-6B14E89FB95B}" type="presOf" srcId="{D2CB3154-163A-1A4F-98EA-390215810FB6}" destId="{85CAA27A-D8EC-2C41-B035-9282CB5F6746}" srcOrd="0" destOrd="0" presId="urn:microsoft.com/office/officeart/2005/8/layout/radial5"/>
    <dgm:cxn modelId="{17D78C09-A3D0-3343-AB44-299B4600A41E}" type="presOf" srcId="{48D7DEF0-C305-1841-8791-216B25B51B8B}" destId="{CFAD6F6D-DC5B-0F4C-A477-4BB8182D3119}" srcOrd="0" destOrd="0" presId="urn:microsoft.com/office/officeart/2005/8/layout/radial5"/>
    <dgm:cxn modelId="{9E90440E-FA0B-124E-B136-EF8C70015C38}" type="presOf" srcId="{3AAAE29F-81CF-494D-AE56-F80E73E07794}" destId="{4BFCB4D8-80F0-F744-BF4B-9374CC4ED7E0}" srcOrd="0" destOrd="0" presId="urn:microsoft.com/office/officeart/2005/8/layout/radial5"/>
    <dgm:cxn modelId="{15FAFF13-FA1F-E34B-8429-50D197AD9E90}" srcId="{96106681-BC09-6A4C-B486-6D1AB3AC79B9}" destId="{D2CB3154-163A-1A4F-98EA-390215810FB6}" srcOrd="3" destOrd="0" parTransId="{351EC2F2-A2C6-A942-A928-603FEEAB4EB2}" sibTransId="{76C97D30-7C21-FD4E-93EF-4EDA1CD8A40E}"/>
    <dgm:cxn modelId="{29BFF61E-9783-A34C-B677-3E0D44E26FDB}" type="presOf" srcId="{D469B348-8075-4D46-94CD-525C020BCE19}" destId="{5F11B4D4-ADE0-8042-9936-F5C2F9B6DB59}" srcOrd="0" destOrd="0" presId="urn:microsoft.com/office/officeart/2005/8/layout/radial5"/>
    <dgm:cxn modelId="{EEED6420-C37F-624E-89DE-5CB110E52157}" type="presOf" srcId="{96106681-BC09-6A4C-B486-6D1AB3AC79B9}" destId="{0A0DC2AF-EA65-E442-AE59-AE5EBEA78C13}" srcOrd="0" destOrd="0" presId="urn:microsoft.com/office/officeart/2005/8/layout/radial5"/>
    <dgm:cxn modelId="{2646642F-A139-054B-9306-5E3096A5F54D}" type="presOf" srcId="{BE7FF847-7D8D-B546-AE6E-DF6618AF0887}" destId="{442233C6-8543-6944-8EE0-DE65FC7EE990}" srcOrd="1" destOrd="0" presId="urn:microsoft.com/office/officeart/2005/8/layout/radial5"/>
    <dgm:cxn modelId="{F02D544A-E2E2-FD4C-8978-6723970C2A86}" type="presOf" srcId="{12CB9C3E-874A-D941-AE13-45AE89A0562D}" destId="{309D23C3-16E4-B542-B064-7ABDD3B46B18}" srcOrd="1" destOrd="0" presId="urn:microsoft.com/office/officeart/2005/8/layout/radial5"/>
    <dgm:cxn modelId="{31357058-C84F-7646-A04B-E45576132E23}" type="presOf" srcId="{351EC2F2-A2C6-A942-A928-603FEEAB4EB2}" destId="{1AB29E9C-A4A8-754F-8C1B-EB4D49743D5B}" srcOrd="0" destOrd="0" presId="urn:microsoft.com/office/officeart/2005/8/layout/radial5"/>
    <dgm:cxn modelId="{4AB06866-E0B1-F54C-BE18-667BD0DD2ADA}" type="presOf" srcId="{72150F7D-AB5F-BB45-A328-313FB85B8433}" destId="{49696DDC-BE64-C743-B047-FD442BB88931}" srcOrd="0" destOrd="0" presId="urn:microsoft.com/office/officeart/2005/8/layout/radial5"/>
    <dgm:cxn modelId="{191DC26A-0E86-8540-A5BA-2AFC296CAE50}" srcId="{96106681-BC09-6A4C-B486-6D1AB3AC79B9}" destId="{3016BE72-488E-CB4A-AE1F-D32B581CFBCA}" srcOrd="6" destOrd="0" parTransId="{3AAAE29F-81CF-494D-AE56-F80E73E07794}" sibTransId="{93D85C74-C1A9-F040-BBF1-AFB610120505}"/>
    <dgm:cxn modelId="{622F896B-7AB1-5144-B26C-873CD09CF0B6}" type="presOf" srcId="{56857ABC-69E9-BD4C-8631-E66B6FCFF70C}" destId="{0915A9FD-92E7-ED43-AA79-8CF222A479DA}" srcOrd="0" destOrd="0" presId="urn:microsoft.com/office/officeart/2005/8/layout/radial5"/>
    <dgm:cxn modelId="{8D1AB06C-3D1D-9341-8E3F-845344CFD5E8}" type="presOf" srcId="{3AAAE29F-81CF-494D-AE56-F80E73E07794}" destId="{D0A81B79-FDB4-EF45-8AC6-DE8CABDA008B}" srcOrd="1" destOrd="0" presId="urn:microsoft.com/office/officeart/2005/8/layout/radial5"/>
    <dgm:cxn modelId="{85CA947A-CF02-184E-A581-D67C658F2FEA}" srcId="{96106681-BC09-6A4C-B486-6D1AB3AC79B9}" destId="{44FF8A9A-737B-6743-A5E5-675FEEF4C2CD}" srcOrd="5" destOrd="0" parTransId="{72150F7D-AB5F-BB45-A328-313FB85B8433}" sibTransId="{8E1068C7-398D-964E-91CB-ED31F348F749}"/>
    <dgm:cxn modelId="{92EC107F-DBEB-9344-BD9E-B1CED9CE4D32}" srcId="{96106681-BC09-6A4C-B486-6D1AB3AC79B9}" destId="{576FE13C-F834-F847-918E-31497BCB695F}" srcOrd="0" destOrd="0" parTransId="{12CB9C3E-874A-D941-AE13-45AE89A0562D}" sibTransId="{9880FBFC-96BF-EF4B-9DA9-814991F601A8}"/>
    <dgm:cxn modelId="{8800088B-EEF0-FD47-ACAE-4099766E6A70}" srcId="{96106681-BC09-6A4C-B486-6D1AB3AC79B9}" destId="{1714C516-5811-364C-8391-CDA142CAA3B9}" srcOrd="2" destOrd="0" parTransId="{DFB6941D-051E-E849-9F9E-64BFAC448F31}" sibTransId="{D2A268F1-2D3C-CF47-8DBD-E8C658647A8C}"/>
    <dgm:cxn modelId="{2F31709B-6287-4F42-88D9-4FC7CD209944}" type="presOf" srcId="{48D7DEF0-C305-1841-8791-216B25B51B8B}" destId="{EA38A7C4-8AD3-8849-A502-1B89D2DE7BF7}" srcOrd="1" destOrd="0" presId="urn:microsoft.com/office/officeart/2005/8/layout/radial5"/>
    <dgm:cxn modelId="{0751E09D-9129-B341-AAFE-C015129B18F3}" type="presOf" srcId="{1714C516-5811-364C-8391-CDA142CAA3B9}" destId="{F2813203-F9B1-3349-88C4-8D06FCF50287}" srcOrd="0" destOrd="0" presId="urn:microsoft.com/office/officeart/2005/8/layout/radial5"/>
    <dgm:cxn modelId="{CE78A7A7-662A-BD45-8F71-2DF3AAFCFD10}" srcId="{96106681-BC09-6A4C-B486-6D1AB3AC79B9}" destId="{56857ABC-69E9-BD4C-8631-E66B6FCFF70C}" srcOrd="1" destOrd="0" parTransId="{48D7DEF0-C305-1841-8791-216B25B51B8B}" sibTransId="{6FF18904-CD42-7144-927A-6C95CBA588BC}"/>
    <dgm:cxn modelId="{FE1666BA-2B9A-6D4B-911B-1121A62A01C3}" srcId="{96106681-BC09-6A4C-B486-6D1AB3AC79B9}" destId="{F67BEB9F-E358-9A44-8936-6E37696304CE}" srcOrd="4" destOrd="0" parTransId="{BE7FF847-7D8D-B546-AE6E-DF6618AF0887}" sibTransId="{BDD6B647-F1E1-F04D-887F-7ED313BA46E4}"/>
    <dgm:cxn modelId="{06EF7CBB-B008-E24A-981D-FCF5F1671D6E}" type="presOf" srcId="{F67BEB9F-E358-9A44-8936-6E37696304CE}" destId="{C9CA1A53-78FB-144C-A43D-CE9FFEEAF3DA}" srcOrd="0" destOrd="0" presId="urn:microsoft.com/office/officeart/2005/8/layout/radial5"/>
    <dgm:cxn modelId="{3F4F24C0-DED5-DC4D-9203-2AC24FA79EDF}" type="presOf" srcId="{576FE13C-F834-F847-918E-31497BCB695F}" destId="{2C97C075-255D-FA41-8370-F2844C3C5A33}" srcOrd="0" destOrd="0" presId="urn:microsoft.com/office/officeart/2005/8/layout/radial5"/>
    <dgm:cxn modelId="{8628FCD1-9A64-0746-9649-21BBD3F607F3}" type="presOf" srcId="{BE7FF847-7D8D-B546-AE6E-DF6618AF0887}" destId="{614836E7-6DDE-1347-B2A8-4E701AC907B5}" srcOrd="0" destOrd="0" presId="urn:microsoft.com/office/officeart/2005/8/layout/radial5"/>
    <dgm:cxn modelId="{032CD7D6-2DA4-974B-BD9A-CB7654AE192C}" type="presOf" srcId="{72150F7D-AB5F-BB45-A328-313FB85B8433}" destId="{2556DCE6-2479-8647-9463-C748F5BC9A8F}" srcOrd="1" destOrd="0" presId="urn:microsoft.com/office/officeart/2005/8/layout/radial5"/>
    <dgm:cxn modelId="{42ED36E3-682A-9646-A5FA-317A785B9E21}" type="presOf" srcId="{DFB6941D-051E-E849-9F9E-64BFAC448F31}" destId="{8A0630E0-EB9A-D644-85FC-132F7847F833}" srcOrd="0" destOrd="0" presId="urn:microsoft.com/office/officeart/2005/8/layout/radial5"/>
    <dgm:cxn modelId="{C3C295EB-1311-E94A-B28A-320D5ECC0010}" type="presOf" srcId="{12CB9C3E-874A-D941-AE13-45AE89A0562D}" destId="{18417191-143F-6942-856C-77CEC39E1958}" srcOrd="0" destOrd="0" presId="urn:microsoft.com/office/officeart/2005/8/layout/radial5"/>
    <dgm:cxn modelId="{6CC307F7-C0DE-984F-B10E-91C500F862B7}" type="presOf" srcId="{351EC2F2-A2C6-A942-A928-603FEEAB4EB2}" destId="{88D530F7-C5C2-8443-B628-119F9F8C1689}" srcOrd="1" destOrd="0" presId="urn:microsoft.com/office/officeart/2005/8/layout/radial5"/>
    <dgm:cxn modelId="{D1328CFD-EF44-D642-8267-408DB7CEAFBC}" type="presOf" srcId="{3016BE72-488E-CB4A-AE1F-D32B581CFBCA}" destId="{1998759E-D998-BA48-B21E-DF4DE57860CF}" srcOrd="0" destOrd="0" presId="urn:microsoft.com/office/officeart/2005/8/layout/radial5"/>
    <dgm:cxn modelId="{25D9B9FD-A793-024E-9089-01F5DBB9D2CF}" srcId="{D469B348-8075-4D46-94CD-525C020BCE19}" destId="{96106681-BC09-6A4C-B486-6D1AB3AC79B9}" srcOrd="0" destOrd="0" parTransId="{5818C0B8-F873-514A-B619-BE6262FD8009}" sibTransId="{FE14235E-79B4-254A-A794-287428CEA82B}"/>
    <dgm:cxn modelId="{FD0C25FF-8B57-0744-8C95-3EA59F911C18}" type="presOf" srcId="{44FF8A9A-737B-6743-A5E5-675FEEF4C2CD}" destId="{4E519AA0-447B-3A4E-B73D-06422A925496}" srcOrd="0" destOrd="0" presId="urn:microsoft.com/office/officeart/2005/8/layout/radial5"/>
    <dgm:cxn modelId="{4ADDBB2A-26BD-C84F-BC82-23450B6F9DC4}" type="presParOf" srcId="{5F11B4D4-ADE0-8042-9936-F5C2F9B6DB59}" destId="{0A0DC2AF-EA65-E442-AE59-AE5EBEA78C13}" srcOrd="0" destOrd="0" presId="urn:microsoft.com/office/officeart/2005/8/layout/radial5"/>
    <dgm:cxn modelId="{99B6E186-B4AD-A84A-80E4-43A98355F471}" type="presParOf" srcId="{5F11B4D4-ADE0-8042-9936-F5C2F9B6DB59}" destId="{18417191-143F-6942-856C-77CEC39E1958}" srcOrd="1" destOrd="0" presId="urn:microsoft.com/office/officeart/2005/8/layout/radial5"/>
    <dgm:cxn modelId="{15BD0FC2-8F8E-DF46-B1A6-4F5B64C9458A}" type="presParOf" srcId="{18417191-143F-6942-856C-77CEC39E1958}" destId="{309D23C3-16E4-B542-B064-7ABDD3B46B18}" srcOrd="0" destOrd="0" presId="urn:microsoft.com/office/officeart/2005/8/layout/radial5"/>
    <dgm:cxn modelId="{42C9A376-EFFA-0A40-860A-04807E7556F2}" type="presParOf" srcId="{5F11B4D4-ADE0-8042-9936-F5C2F9B6DB59}" destId="{2C97C075-255D-FA41-8370-F2844C3C5A33}" srcOrd="2" destOrd="0" presId="urn:microsoft.com/office/officeart/2005/8/layout/radial5"/>
    <dgm:cxn modelId="{A4D2DDEF-C7A0-A34B-8913-1EFF1225DC16}" type="presParOf" srcId="{5F11B4D4-ADE0-8042-9936-F5C2F9B6DB59}" destId="{CFAD6F6D-DC5B-0F4C-A477-4BB8182D3119}" srcOrd="3" destOrd="0" presId="urn:microsoft.com/office/officeart/2005/8/layout/radial5"/>
    <dgm:cxn modelId="{ADEFBEF2-74DE-D846-AD16-61E9EDB8401D}" type="presParOf" srcId="{CFAD6F6D-DC5B-0F4C-A477-4BB8182D3119}" destId="{EA38A7C4-8AD3-8849-A502-1B89D2DE7BF7}" srcOrd="0" destOrd="0" presId="urn:microsoft.com/office/officeart/2005/8/layout/radial5"/>
    <dgm:cxn modelId="{6948C2C9-7080-2D42-B2A9-5A6F33BE4C53}" type="presParOf" srcId="{5F11B4D4-ADE0-8042-9936-F5C2F9B6DB59}" destId="{0915A9FD-92E7-ED43-AA79-8CF222A479DA}" srcOrd="4" destOrd="0" presId="urn:microsoft.com/office/officeart/2005/8/layout/radial5"/>
    <dgm:cxn modelId="{39CAA5DB-6FAF-F941-9514-D6048DB430AD}" type="presParOf" srcId="{5F11B4D4-ADE0-8042-9936-F5C2F9B6DB59}" destId="{8A0630E0-EB9A-D644-85FC-132F7847F833}" srcOrd="5" destOrd="0" presId="urn:microsoft.com/office/officeart/2005/8/layout/radial5"/>
    <dgm:cxn modelId="{019B7AAE-8E3C-2D43-851D-65DB8CE12E76}" type="presParOf" srcId="{8A0630E0-EB9A-D644-85FC-132F7847F833}" destId="{9C662206-1BA9-7245-9DA9-76853A7AE2ED}" srcOrd="0" destOrd="0" presId="urn:microsoft.com/office/officeart/2005/8/layout/radial5"/>
    <dgm:cxn modelId="{43C9BFDF-B5E8-FF42-8773-226BD5873B2B}" type="presParOf" srcId="{5F11B4D4-ADE0-8042-9936-F5C2F9B6DB59}" destId="{F2813203-F9B1-3349-88C4-8D06FCF50287}" srcOrd="6" destOrd="0" presId="urn:microsoft.com/office/officeart/2005/8/layout/radial5"/>
    <dgm:cxn modelId="{2B7BF8DF-20C3-6F4D-B95D-88D48E249B07}" type="presParOf" srcId="{5F11B4D4-ADE0-8042-9936-F5C2F9B6DB59}" destId="{1AB29E9C-A4A8-754F-8C1B-EB4D49743D5B}" srcOrd="7" destOrd="0" presId="urn:microsoft.com/office/officeart/2005/8/layout/radial5"/>
    <dgm:cxn modelId="{A75CDECA-D0BF-C14F-ACC4-FB094016D8E9}" type="presParOf" srcId="{1AB29E9C-A4A8-754F-8C1B-EB4D49743D5B}" destId="{88D530F7-C5C2-8443-B628-119F9F8C1689}" srcOrd="0" destOrd="0" presId="urn:microsoft.com/office/officeart/2005/8/layout/radial5"/>
    <dgm:cxn modelId="{7B1ACA82-DB0C-8D47-A8E5-681A237DC102}" type="presParOf" srcId="{5F11B4D4-ADE0-8042-9936-F5C2F9B6DB59}" destId="{85CAA27A-D8EC-2C41-B035-9282CB5F6746}" srcOrd="8" destOrd="0" presId="urn:microsoft.com/office/officeart/2005/8/layout/radial5"/>
    <dgm:cxn modelId="{FF69AA7D-1984-9E4B-AB50-4A8DF5380E49}" type="presParOf" srcId="{5F11B4D4-ADE0-8042-9936-F5C2F9B6DB59}" destId="{614836E7-6DDE-1347-B2A8-4E701AC907B5}" srcOrd="9" destOrd="0" presId="urn:microsoft.com/office/officeart/2005/8/layout/radial5"/>
    <dgm:cxn modelId="{5D442533-0A56-1044-9699-CBA250973064}" type="presParOf" srcId="{614836E7-6DDE-1347-B2A8-4E701AC907B5}" destId="{442233C6-8543-6944-8EE0-DE65FC7EE990}" srcOrd="0" destOrd="0" presId="urn:microsoft.com/office/officeart/2005/8/layout/radial5"/>
    <dgm:cxn modelId="{5353BBFF-1042-A940-9CD9-B3C6C31F1464}" type="presParOf" srcId="{5F11B4D4-ADE0-8042-9936-F5C2F9B6DB59}" destId="{C9CA1A53-78FB-144C-A43D-CE9FFEEAF3DA}" srcOrd="10" destOrd="0" presId="urn:microsoft.com/office/officeart/2005/8/layout/radial5"/>
    <dgm:cxn modelId="{55931F49-955E-444E-9657-F11E7FB559D5}" type="presParOf" srcId="{5F11B4D4-ADE0-8042-9936-F5C2F9B6DB59}" destId="{49696DDC-BE64-C743-B047-FD442BB88931}" srcOrd="11" destOrd="0" presId="urn:microsoft.com/office/officeart/2005/8/layout/radial5"/>
    <dgm:cxn modelId="{85888C45-8B28-3549-837A-DE629330A1E6}" type="presParOf" srcId="{49696DDC-BE64-C743-B047-FD442BB88931}" destId="{2556DCE6-2479-8647-9463-C748F5BC9A8F}" srcOrd="0" destOrd="0" presId="urn:microsoft.com/office/officeart/2005/8/layout/radial5"/>
    <dgm:cxn modelId="{D9966155-B32E-0543-984F-816EF6CD0807}" type="presParOf" srcId="{5F11B4D4-ADE0-8042-9936-F5C2F9B6DB59}" destId="{4E519AA0-447B-3A4E-B73D-06422A925496}" srcOrd="12" destOrd="0" presId="urn:microsoft.com/office/officeart/2005/8/layout/radial5"/>
    <dgm:cxn modelId="{CE9E907E-EB06-E142-B5E1-61E444004093}" type="presParOf" srcId="{5F11B4D4-ADE0-8042-9936-F5C2F9B6DB59}" destId="{4BFCB4D8-80F0-F744-BF4B-9374CC4ED7E0}" srcOrd="13" destOrd="0" presId="urn:microsoft.com/office/officeart/2005/8/layout/radial5"/>
    <dgm:cxn modelId="{0B86753F-1B9D-0F4A-A1B8-B466C1AD8F6C}" type="presParOf" srcId="{4BFCB4D8-80F0-F744-BF4B-9374CC4ED7E0}" destId="{D0A81B79-FDB4-EF45-8AC6-DE8CABDA008B}" srcOrd="0" destOrd="0" presId="urn:microsoft.com/office/officeart/2005/8/layout/radial5"/>
    <dgm:cxn modelId="{E68F7B9B-3581-3844-9A86-CDCA88D20555}" type="presParOf" srcId="{5F11B4D4-ADE0-8042-9936-F5C2F9B6DB59}" destId="{1998759E-D998-BA48-B21E-DF4DE57860C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EB63E-A831-594A-85B1-A4E45EF24D90}" type="doc">
      <dgm:prSet loTypeId="urn:microsoft.com/office/officeart/2005/8/layout/radial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3965CE-51DC-FB47-92C2-CAC03C759EA9}">
      <dgm:prSet/>
      <dgm:spPr/>
      <dgm:t>
        <a:bodyPr/>
        <a:lstStyle/>
        <a:p>
          <a:r>
            <a:rPr lang="cs-CZ" b="1" baseline="0"/>
            <a:t>Normativní etika</a:t>
          </a:r>
          <a:endParaRPr lang="cs-CZ"/>
        </a:p>
      </dgm:t>
    </dgm:pt>
    <dgm:pt modelId="{6143373C-AF51-824A-900E-8719606469C5}" type="parTrans" cxnId="{EACFA5E6-1C23-A246-B374-91544664D4B9}">
      <dgm:prSet/>
      <dgm:spPr/>
      <dgm:t>
        <a:bodyPr/>
        <a:lstStyle/>
        <a:p>
          <a:endParaRPr lang="cs-CZ"/>
        </a:p>
      </dgm:t>
    </dgm:pt>
    <dgm:pt modelId="{A8271B66-E37D-284F-AB06-CBA0C129CC71}" type="sibTrans" cxnId="{EACFA5E6-1C23-A246-B374-91544664D4B9}">
      <dgm:prSet/>
      <dgm:spPr/>
      <dgm:t>
        <a:bodyPr/>
        <a:lstStyle/>
        <a:p>
          <a:endParaRPr lang="cs-CZ"/>
        </a:p>
      </dgm:t>
    </dgm:pt>
    <dgm:pt modelId="{3971D7EF-7B6C-CE41-B529-144A9A352B71}">
      <dgm:prSet/>
      <dgm:spPr/>
      <dgm:t>
        <a:bodyPr/>
        <a:lstStyle/>
        <a:p>
          <a:r>
            <a:rPr lang="cs-CZ" b="1" baseline="0"/>
            <a:t>Konsekvencialismus</a:t>
          </a:r>
          <a:endParaRPr lang="cs-CZ"/>
        </a:p>
      </dgm:t>
    </dgm:pt>
    <dgm:pt modelId="{1E50ACD3-C9C8-3640-B9FB-CCEBACFD6EA9}" type="parTrans" cxnId="{651126A9-E50B-614F-A516-919F3F19886F}">
      <dgm:prSet/>
      <dgm:spPr/>
      <dgm:t>
        <a:bodyPr/>
        <a:lstStyle/>
        <a:p>
          <a:endParaRPr lang="cs-CZ"/>
        </a:p>
      </dgm:t>
    </dgm:pt>
    <dgm:pt modelId="{6AF38F05-1272-3242-93AC-DAE4B7322DFB}" type="sibTrans" cxnId="{651126A9-E50B-614F-A516-919F3F19886F}">
      <dgm:prSet/>
      <dgm:spPr/>
      <dgm:t>
        <a:bodyPr/>
        <a:lstStyle/>
        <a:p>
          <a:endParaRPr lang="cs-CZ"/>
        </a:p>
      </dgm:t>
    </dgm:pt>
    <dgm:pt modelId="{190615F5-FE25-B349-9633-1B38196C35BC}">
      <dgm:prSet/>
      <dgm:spPr/>
      <dgm:t>
        <a:bodyPr/>
        <a:lstStyle/>
        <a:p>
          <a:r>
            <a:rPr lang="cs-CZ" b="1" baseline="0"/>
            <a:t>Deontologie</a:t>
          </a:r>
          <a:endParaRPr lang="cs-CZ"/>
        </a:p>
      </dgm:t>
    </dgm:pt>
    <dgm:pt modelId="{6FF492BB-3834-3F41-B305-5A02FA1948DE}" type="parTrans" cxnId="{649CFF58-EE37-5347-9068-ABDF97B094B5}">
      <dgm:prSet/>
      <dgm:spPr/>
      <dgm:t>
        <a:bodyPr/>
        <a:lstStyle/>
        <a:p>
          <a:endParaRPr lang="cs-CZ"/>
        </a:p>
      </dgm:t>
    </dgm:pt>
    <dgm:pt modelId="{421C5177-F16D-3C42-ACF7-7E054DEE6355}" type="sibTrans" cxnId="{649CFF58-EE37-5347-9068-ABDF97B094B5}">
      <dgm:prSet/>
      <dgm:spPr/>
      <dgm:t>
        <a:bodyPr/>
        <a:lstStyle/>
        <a:p>
          <a:endParaRPr lang="cs-CZ"/>
        </a:p>
      </dgm:t>
    </dgm:pt>
    <dgm:pt modelId="{3AA649CD-5661-2E4D-89AE-86D354F4730C}">
      <dgm:prSet/>
      <dgm:spPr/>
      <dgm:t>
        <a:bodyPr/>
        <a:lstStyle/>
        <a:p>
          <a:r>
            <a:rPr lang="cs-CZ" b="1" baseline="0"/>
            <a:t>Teorie ctností</a:t>
          </a:r>
          <a:endParaRPr lang="cs-CZ"/>
        </a:p>
      </dgm:t>
    </dgm:pt>
    <dgm:pt modelId="{53D89B48-BA5A-1845-AD67-C4A97EF30DBA}" type="parTrans" cxnId="{0D46F29B-A850-024B-8F44-A6BB4EC20AF1}">
      <dgm:prSet/>
      <dgm:spPr/>
      <dgm:t>
        <a:bodyPr/>
        <a:lstStyle/>
        <a:p>
          <a:endParaRPr lang="cs-CZ"/>
        </a:p>
      </dgm:t>
    </dgm:pt>
    <dgm:pt modelId="{78BC5481-A900-694D-9B2A-7C284E9C71DF}" type="sibTrans" cxnId="{0D46F29B-A850-024B-8F44-A6BB4EC20AF1}">
      <dgm:prSet/>
      <dgm:spPr/>
      <dgm:t>
        <a:bodyPr/>
        <a:lstStyle/>
        <a:p>
          <a:endParaRPr lang="cs-CZ"/>
        </a:p>
      </dgm:t>
    </dgm:pt>
    <dgm:pt modelId="{FCC6C766-B7C2-C24D-892A-65D25D4C0A63}" type="pres">
      <dgm:prSet presAssocID="{DD2EB63E-A831-594A-85B1-A4E45EF24D9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25D165-F1C7-3E41-86FC-2769BAB504C8}" type="pres">
      <dgm:prSet presAssocID="{FA3965CE-51DC-FB47-92C2-CAC03C759EA9}" presName="centerShape" presStyleLbl="node0" presStyleIdx="0" presStyleCnt="1"/>
      <dgm:spPr/>
    </dgm:pt>
    <dgm:pt modelId="{D0545854-8648-A746-8037-9DF6065E9EE3}" type="pres">
      <dgm:prSet presAssocID="{1E50ACD3-C9C8-3640-B9FB-CCEBACFD6EA9}" presName="Name9" presStyleLbl="parChTrans1D2" presStyleIdx="0" presStyleCnt="3"/>
      <dgm:spPr/>
    </dgm:pt>
    <dgm:pt modelId="{4F7E2B8B-F8CF-4B47-9487-563E0BF248C9}" type="pres">
      <dgm:prSet presAssocID="{1E50ACD3-C9C8-3640-B9FB-CCEBACFD6EA9}" presName="connTx" presStyleLbl="parChTrans1D2" presStyleIdx="0" presStyleCnt="3"/>
      <dgm:spPr/>
    </dgm:pt>
    <dgm:pt modelId="{8A092737-3D40-E04B-ABE5-79745C786483}" type="pres">
      <dgm:prSet presAssocID="{3971D7EF-7B6C-CE41-B529-144A9A352B71}" presName="node" presStyleLbl="node1" presStyleIdx="0" presStyleCnt="3">
        <dgm:presLayoutVars>
          <dgm:bulletEnabled val="1"/>
        </dgm:presLayoutVars>
      </dgm:prSet>
      <dgm:spPr/>
    </dgm:pt>
    <dgm:pt modelId="{381FDFB4-2C57-BE44-B4E7-DB8DFFBAA34B}" type="pres">
      <dgm:prSet presAssocID="{6FF492BB-3834-3F41-B305-5A02FA1948DE}" presName="Name9" presStyleLbl="parChTrans1D2" presStyleIdx="1" presStyleCnt="3"/>
      <dgm:spPr/>
    </dgm:pt>
    <dgm:pt modelId="{A9B01BFF-FF42-E24E-8C38-A32185D4DFF3}" type="pres">
      <dgm:prSet presAssocID="{6FF492BB-3834-3F41-B305-5A02FA1948DE}" presName="connTx" presStyleLbl="parChTrans1D2" presStyleIdx="1" presStyleCnt="3"/>
      <dgm:spPr/>
    </dgm:pt>
    <dgm:pt modelId="{FD1F92F0-9A8B-DD4E-B674-EE375D4D7287}" type="pres">
      <dgm:prSet presAssocID="{190615F5-FE25-B349-9633-1B38196C35BC}" presName="node" presStyleLbl="node1" presStyleIdx="1" presStyleCnt="3">
        <dgm:presLayoutVars>
          <dgm:bulletEnabled val="1"/>
        </dgm:presLayoutVars>
      </dgm:prSet>
      <dgm:spPr/>
    </dgm:pt>
    <dgm:pt modelId="{58DE7AA3-6B8F-A54A-BA67-3D0E9612B591}" type="pres">
      <dgm:prSet presAssocID="{53D89B48-BA5A-1845-AD67-C4A97EF30DBA}" presName="Name9" presStyleLbl="parChTrans1D2" presStyleIdx="2" presStyleCnt="3"/>
      <dgm:spPr/>
    </dgm:pt>
    <dgm:pt modelId="{4C28B1CD-7DDE-0140-8C9B-E9F6C872BC51}" type="pres">
      <dgm:prSet presAssocID="{53D89B48-BA5A-1845-AD67-C4A97EF30DBA}" presName="connTx" presStyleLbl="parChTrans1D2" presStyleIdx="2" presStyleCnt="3"/>
      <dgm:spPr/>
    </dgm:pt>
    <dgm:pt modelId="{7DE6592F-87C8-984A-AFD5-586949D8D8FA}" type="pres">
      <dgm:prSet presAssocID="{3AA649CD-5661-2E4D-89AE-86D354F4730C}" presName="node" presStyleLbl="node1" presStyleIdx="2" presStyleCnt="3">
        <dgm:presLayoutVars>
          <dgm:bulletEnabled val="1"/>
        </dgm:presLayoutVars>
      </dgm:prSet>
      <dgm:spPr/>
    </dgm:pt>
  </dgm:ptLst>
  <dgm:cxnLst>
    <dgm:cxn modelId="{AF6E821D-FD00-7043-A83E-8130B6372908}" type="presOf" srcId="{190615F5-FE25-B349-9633-1B38196C35BC}" destId="{FD1F92F0-9A8B-DD4E-B674-EE375D4D7287}" srcOrd="0" destOrd="0" presId="urn:microsoft.com/office/officeart/2005/8/layout/radial1"/>
    <dgm:cxn modelId="{E8A7662D-89A5-8840-978A-5F38520B6556}" type="presOf" srcId="{3AA649CD-5661-2E4D-89AE-86D354F4730C}" destId="{7DE6592F-87C8-984A-AFD5-586949D8D8FA}" srcOrd="0" destOrd="0" presId="urn:microsoft.com/office/officeart/2005/8/layout/radial1"/>
    <dgm:cxn modelId="{15D1483C-7DF6-AB44-9300-65EC6E7D9D72}" type="presOf" srcId="{53D89B48-BA5A-1845-AD67-C4A97EF30DBA}" destId="{58DE7AA3-6B8F-A54A-BA67-3D0E9612B591}" srcOrd="0" destOrd="0" presId="urn:microsoft.com/office/officeart/2005/8/layout/radial1"/>
    <dgm:cxn modelId="{864D1540-2F7F-C24F-B468-A902B2E34900}" type="presOf" srcId="{1E50ACD3-C9C8-3640-B9FB-CCEBACFD6EA9}" destId="{D0545854-8648-A746-8037-9DF6065E9EE3}" srcOrd="0" destOrd="0" presId="urn:microsoft.com/office/officeart/2005/8/layout/radial1"/>
    <dgm:cxn modelId="{A2B96955-24F3-B44A-888F-19C060AC8418}" type="presOf" srcId="{FA3965CE-51DC-FB47-92C2-CAC03C759EA9}" destId="{9225D165-F1C7-3E41-86FC-2769BAB504C8}" srcOrd="0" destOrd="0" presId="urn:microsoft.com/office/officeart/2005/8/layout/radial1"/>
    <dgm:cxn modelId="{649CFF58-EE37-5347-9068-ABDF97B094B5}" srcId="{FA3965CE-51DC-FB47-92C2-CAC03C759EA9}" destId="{190615F5-FE25-B349-9633-1B38196C35BC}" srcOrd="1" destOrd="0" parTransId="{6FF492BB-3834-3F41-B305-5A02FA1948DE}" sibTransId="{421C5177-F16D-3C42-ACF7-7E054DEE6355}"/>
    <dgm:cxn modelId="{BE03EE73-116C-6041-96DD-7E90F877831F}" type="presOf" srcId="{DD2EB63E-A831-594A-85B1-A4E45EF24D90}" destId="{FCC6C766-B7C2-C24D-892A-65D25D4C0A63}" srcOrd="0" destOrd="0" presId="urn:microsoft.com/office/officeart/2005/8/layout/radial1"/>
    <dgm:cxn modelId="{2803DA7F-F7E0-6648-B37D-69E431980D2D}" type="presOf" srcId="{6FF492BB-3834-3F41-B305-5A02FA1948DE}" destId="{A9B01BFF-FF42-E24E-8C38-A32185D4DFF3}" srcOrd="1" destOrd="0" presId="urn:microsoft.com/office/officeart/2005/8/layout/radial1"/>
    <dgm:cxn modelId="{AAD88281-B5F9-E745-B2C8-E45606771693}" type="presOf" srcId="{1E50ACD3-C9C8-3640-B9FB-CCEBACFD6EA9}" destId="{4F7E2B8B-F8CF-4B47-9487-563E0BF248C9}" srcOrd="1" destOrd="0" presId="urn:microsoft.com/office/officeart/2005/8/layout/radial1"/>
    <dgm:cxn modelId="{0D46F29B-A850-024B-8F44-A6BB4EC20AF1}" srcId="{FA3965CE-51DC-FB47-92C2-CAC03C759EA9}" destId="{3AA649CD-5661-2E4D-89AE-86D354F4730C}" srcOrd="2" destOrd="0" parTransId="{53D89B48-BA5A-1845-AD67-C4A97EF30DBA}" sibTransId="{78BC5481-A900-694D-9B2A-7C284E9C71DF}"/>
    <dgm:cxn modelId="{651126A9-E50B-614F-A516-919F3F19886F}" srcId="{FA3965CE-51DC-FB47-92C2-CAC03C759EA9}" destId="{3971D7EF-7B6C-CE41-B529-144A9A352B71}" srcOrd="0" destOrd="0" parTransId="{1E50ACD3-C9C8-3640-B9FB-CCEBACFD6EA9}" sibTransId="{6AF38F05-1272-3242-93AC-DAE4B7322DFB}"/>
    <dgm:cxn modelId="{35024BD7-F8D3-974F-9404-88DF82EA8F9D}" type="presOf" srcId="{3971D7EF-7B6C-CE41-B529-144A9A352B71}" destId="{8A092737-3D40-E04B-ABE5-79745C786483}" srcOrd="0" destOrd="0" presId="urn:microsoft.com/office/officeart/2005/8/layout/radial1"/>
    <dgm:cxn modelId="{EACFA5E6-1C23-A246-B374-91544664D4B9}" srcId="{DD2EB63E-A831-594A-85B1-A4E45EF24D90}" destId="{FA3965CE-51DC-FB47-92C2-CAC03C759EA9}" srcOrd="0" destOrd="0" parTransId="{6143373C-AF51-824A-900E-8719606469C5}" sibTransId="{A8271B66-E37D-284F-AB06-CBA0C129CC71}"/>
    <dgm:cxn modelId="{A25279E7-2C2E-CA41-B1A6-36DCCEC85415}" type="presOf" srcId="{6FF492BB-3834-3F41-B305-5A02FA1948DE}" destId="{381FDFB4-2C57-BE44-B4E7-DB8DFFBAA34B}" srcOrd="0" destOrd="0" presId="urn:microsoft.com/office/officeart/2005/8/layout/radial1"/>
    <dgm:cxn modelId="{1967A4FE-422C-DA47-B9B9-072BA6F46C88}" type="presOf" srcId="{53D89B48-BA5A-1845-AD67-C4A97EF30DBA}" destId="{4C28B1CD-7DDE-0140-8C9B-E9F6C872BC51}" srcOrd="1" destOrd="0" presId="urn:microsoft.com/office/officeart/2005/8/layout/radial1"/>
    <dgm:cxn modelId="{B4151E46-6F17-7E42-92E0-FA0B6C2A41F5}" type="presParOf" srcId="{FCC6C766-B7C2-C24D-892A-65D25D4C0A63}" destId="{9225D165-F1C7-3E41-86FC-2769BAB504C8}" srcOrd="0" destOrd="0" presId="urn:microsoft.com/office/officeart/2005/8/layout/radial1"/>
    <dgm:cxn modelId="{61A94938-04EA-CE44-9027-C4CA78514A12}" type="presParOf" srcId="{FCC6C766-B7C2-C24D-892A-65D25D4C0A63}" destId="{D0545854-8648-A746-8037-9DF6065E9EE3}" srcOrd="1" destOrd="0" presId="urn:microsoft.com/office/officeart/2005/8/layout/radial1"/>
    <dgm:cxn modelId="{B66E2287-CAD1-9844-8AFC-83ACFEF78548}" type="presParOf" srcId="{D0545854-8648-A746-8037-9DF6065E9EE3}" destId="{4F7E2B8B-F8CF-4B47-9487-563E0BF248C9}" srcOrd="0" destOrd="0" presId="urn:microsoft.com/office/officeart/2005/8/layout/radial1"/>
    <dgm:cxn modelId="{0992C91F-6067-7D48-9724-47E116AB889B}" type="presParOf" srcId="{FCC6C766-B7C2-C24D-892A-65D25D4C0A63}" destId="{8A092737-3D40-E04B-ABE5-79745C786483}" srcOrd="2" destOrd="0" presId="urn:microsoft.com/office/officeart/2005/8/layout/radial1"/>
    <dgm:cxn modelId="{E5F7D7F0-FEE1-9849-B4A6-4BB17E081626}" type="presParOf" srcId="{FCC6C766-B7C2-C24D-892A-65D25D4C0A63}" destId="{381FDFB4-2C57-BE44-B4E7-DB8DFFBAA34B}" srcOrd="3" destOrd="0" presId="urn:microsoft.com/office/officeart/2005/8/layout/radial1"/>
    <dgm:cxn modelId="{5CE649A1-6116-B34A-8395-9AE0D09DEB40}" type="presParOf" srcId="{381FDFB4-2C57-BE44-B4E7-DB8DFFBAA34B}" destId="{A9B01BFF-FF42-E24E-8C38-A32185D4DFF3}" srcOrd="0" destOrd="0" presId="urn:microsoft.com/office/officeart/2005/8/layout/radial1"/>
    <dgm:cxn modelId="{6D91BA63-F0A7-2743-8748-5AB9E9610BFF}" type="presParOf" srcId="{FCC6C766-B7C2-C24D-892A-65D25D4C0A63}" destId="{FD1F92F0-9A8B-DD4E-B674-EE375D4D7287}" srcOrd="4" destOrd="0" presId="urn:microsoft.com/office/officeart/2005/8/layout/radial1"/>
    <dgm:cxn modelId="{3DA00233-88AB-D34E-B6DF-23B9A8E73543}" type="presParOf" srcId="{FCC6C766-B7C2-C24D-892A-65D25D4C0A63}" destId="{58DE7AA3-6B8F-A54A-BA67-3D0E9612B591}" srcOrd="5" destOrd="0" presId="urn:microsoft.com/office/officeart/2005/8/layout/radial1"/>
    <dgm:cxn modelId="{D311858B-CBA0-2443-B5C4-B1363159A591}" type="presParOf" srcId="{58DE7AA3-6B8F-A54A-BA67-3D0E9612B591}" destId="{4C28B1CD-7DDE-0140-8C9B-E9F6C872BC51}" srcOrd="0" destOrd="0" presId="urn:microsoft.com/office/officeart/2005/8/layout/radial1"/>
    <dgm:cxn modelId="{2647D480-43CA-6145-B12D-2E8AAA9E66CE}" type="presParOf" srcId="{FCC6C766-B7C2-C24D-892A-65D25D4C0A63}" destId="{7DE6592F-87C8-984A-AFD5-586949D8D8F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B30990-8880-C840-A500-FAD34860C6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AB7D4F-EFE3-FA42-BEAA-78CD1D91BC93}">
      <dgm:prSet/>
      <dgm:spPr/>
      <dgm:t>
        <a:bodyPr/>
        <a:lstStyle/>
        <a:p>
          <a:r>
            <a:rPr lang="cs-CZ" b="1" baseline="0" dirty="0"/>
            <a:t>Jádro teorie</a:t>
          </a:r>
          <a:endParaRPr lang="cs-CZ" dirty="0"/>
        </a:p>
      </dgm:t>
    </dgm:pt>
    <dgm:pt modelId="{D7FA2DC4-E075-2D45-AB7A-09A4179D2155}" type="parTrans" cxnId="{65AA8026-A58D-AA48-912E-B75E200CDB8F}">
      <dgm:prSet/>
      <dgm:spPr/>
      <dgm:t>
        <a:bodyPr/>
        <a:lstStyle/>
        <a:p>
          <a:endParaRPr lang="cs-CZ"/>
        </a:p>
      </dgm:t>
    </dgm:pt>
    <dgm:pt modelId="{AE63F0EF-1BB8-6B45-9C8B-75555A5D17C9}" type="sibTrans" cxnId="{65AA8026-A58D-AA48-912E-B75E200CDB8F}">
      <dgm:prSet/>
      <dgm:spPr/>
      <dgm:t>
        <a:bodyPr/>
        <a:lstStyle/>
        <a:p>
          <a:endParaRPr lang="cs-CZ"/>
        </a:p>
      </dgm:t>
    </dgm:pt>
    <dgm:pt modelId="{A392C077-2FC9-C84C-8F0F-CFF75E23E340}">
      <dgm:prSet/>
      <dgm:spPr/>
      <dgm:t>
        <a:bodyPr/>
        <a:lstStyle/>
        <a:p>
          <a:r>
            <a:rPr lang="cs-CZ" b="1" baseline="0"/>
            <a:t>Důsledky</a:t>
          </a:r>
          <a:endParaRPr lang="cs-CZ"/>
        </a:p>
      </dgm:t>
    </dgm:pt>
    <dgm:pt modelId="{835E93BF-B29B-9A44-ABBA-C3B139251E63}" type="parTrans" cxnId="{7E929762-959D-E340-B3BE-94EE52260CCB}">
      <dgm:prSet/>
      <dgm:spPr/>
      <dgm:t>
        <a:bodyPr/>
        <a:lstStyle/>
        <a:p>
          <a:endParaRPr lang="cs-CZ"/>
        </a:p>
      </dgm:t>
    </dgm:pt>
    <dgm:pt modelId="{5EDC007B-109D-4846-B73A-0FA389FB40EE}" type="sibTrans" cxnId="{7E929762-959D-E340-B3BE-94EE52260CCB}">
      <dgm:prSet/>
      <dgm:spPr/>
      <dgm:t>
        <a:bodyPr/>
        <a:lstStyle/>
        <a:p>
          <a:endParaRPr lang="cs-CZ"/>
        </a:p>
      </dgm:t>
    </dgm:pt>
    <dgm:pt modelId="{BEA8E32A-826C-DF4C-A5A2-CB609C094F4C}">
      <dgm:prSet/>
      <dgm:spPr/>
      <dgm:t>
        <a:bodyPr/>
        <a:lstStyle/>
        <a:p>
          <a:r>
            <a:rPr lang="cs-CZ" b="1" baseline="0"/>
            <a:t>Interpretační klíč</a:t>
          </a:r>
          <a:endParaRPr lang="cs-CZ"/>
        </a:p>
      </dgm:t>
    </dgm:pt>
    <dgm:pt modelId="{10DEDC7D-005F-E846-BD79-2D80023AF1EF}" type="parTrans" cxnId="{6E584E50-BB7C-5640-8862-1387323DA525}">
      <dgm:prSet/>
      <dgm:spPr/>
      <dgm:t>
        <a:bodyPr/>
        <a:lstStyle/>
        <a:p>
          <a:endParaRPr lang="cs-CZ"/>
        </a:p>
      </dgm:t>
    </dgm:pt>
    <dgm:pt modelId="{1F948C37-B784-374D-A5E9-C595C22F6AC9}" type="sibTrans" cxnId="{6E584E50-BB7C-5640-8862-1387323DA525}">
      <dgm:prSet/>
      <dgm:spPr/>
      <dgm:t>
        <a:bodyPr/>
        <a:lstStyle/>
        <a:p>
          <a:endParaRPr lang="cs-CZ"/>
        </a:p>
      </dgm:t>
    </dgm:pt>
    <dgm:pt modelId="{3BDECBA9-9698-524A-A4C0-F273A1129D3D}" type="pres">
      <dgm:prSet presAssocID="{6DB30990-8880-C840-A500-FAD34860C6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1D9664-BEC8-134D-B234-918E5D0EDC31}" type="pres">
      <dgm:prSet presAssocID="{A9AB7D4F-EFE3-FA42-BEAA-78CD1D91BC93}" presName="hierRoot1" presStyleCnt="0">
        <dgm:presLayoutVars>
          <dgm:hierBranch val="init"/>
        </dgm:presLayoutVars>
      </dgm:prSet>
      <dgm:spPr/>
    </dgm:pt>
    <dgm:pt modelId="{BE6A854C-25F7-C648-A275-0ED111E8E1D9}" type="pres">
      <dgm:prSet presAssocID="{A9AB7D4F-EFE3-FA42-BEAA-78CD1D91BC93}" presName="rootComposite1" presStyleCnt="0"/>
      <dgm:spPr/>
    </dgm:pt>
    <dgm:pt modelId="{3ADB0098-1456-E848-B5BB-5FAAE5B0FE48}" type="pres">
      <dgm:prSet presAssocID="{A9AB7D4F-EFE3-FA42-BEAA-78CD1D91BC93}" presName="rootText1" presStyleLbl="node0" presStyleIdx="0" presStyleCnt="1">
        <dgm:presLayoutVars>
          <dgm:chPref val="3"/>
        </dgm:presLayoutVars>
      </dgm:prSet>
      <dgm:spPr/>
    </dgm:pt>
    <dgm:pt modelId="{4D1ABAEB-B39C-D646-A35F-0CED24BB87CF}" type="pres">
      <dgm:prSet presAssocID="{A9AB7D4F-EFE3-FA42-BEAA-78CD1D91BC93}" presName="rootConnector1" presStyleLbl="node1" presStyleIdx="0" presStyleCnt="0"/>
      <dgm:spPr/>
    </dgm:pt>
    <dgm:pt modelId="{D155EF52-0E18-174F-AAF6-2DF7560E4CA1}" type="pres">
      <dgm:prSet presAssocID="{A9AB7D4F-EFE3-FA42-BEAA-78CD1D91BC93}" presName="hierChild2" presStyleCnt="0"/>
      <dgm:spPr/>
    </dgm:pt>
    <dgm:pt modelId="{827147AF-134E-5547-89C5-AB7C0A0B060B}" type="pres">
      <dgm:prSet presAssocID="{835E93BF-B29B-9A44-ABBA-C3B139251E63}" presName="Name37" presStyleLbl="parChTrans1D2" presStyleIdx="0" presStyleCnt="2"/>
      <dgm:spPr/>
    </dgm:pt>
    <dgm:pt modelId="{20AD372A-1D04-4C42-A048-F37E30B98826}" type="pres">
      <dgm:prSet presAssocID="{A392C077-2FC9-C84C-8F0F-CFF75E23E340}" presName="hierRoot2" presStyleCnt="0">
        <dgm:presLayoutVars>
          <dgm:hierBranch val="init"/>
        </dgm:presLayoutVars>
      </dgm:prSet>
      <dgm:spPr/>
    </dgm:pt>
    <dgm:pt modelId="{E6208047-DFE0-F74A-812A-BAD590EF5365}" type="pres">
      <dgm:prSet presAssocID="{A392C077-2FC9-C84C-8F0F-CFF75E23E340}" presName="rootComposite" presStyleCnt="0"/>
      <dgm:spPr/>
    </dgm:pt>
    <dgm:pt modelId="{8E703884-654D-8744-A658-73F5EAC0A550}" type="pres">
      <dgm:prSet presAssocID="{A392C077-2FC9-C84C-8F0F-CFF75E23E340}" presName="rootText" presStyleLbl="node2" presStyleIdx="0" presStyleCnt="2">
        <dgm:presLayoutVars>
          <dgm:chPref val="3"/>
        </dgm:presLayoutVars>
      </dgm:prSet>
      <dgm:spPr/>
    </dgm:pt>
    <dgm:pt modelId="{4CD53A38-7F57-F64E-AE28-29451A818D18}" type="pres">
      <dgm:prSet presAssocID="{A392C077-2FC9-C84C-8F0F-CFF75E23E340}" presName="rootConnector" presStyleLbl="node2" presStyleIdx="0" presStyleCnt="2"/>
      <dgm:spPr/>
    </dgm:pt>
    <dgm:pt modelId="{51782A0A-80F5-DA42-876A-6ECAB0D5843E}" type="pres">
      <dgm:prSet presAssocID="{A392C077-2FC9-C84C-8F0F-CFF75E23E340}" presName="hierChild4" presStyleCnt="0"/>
      <dgm:spPr/>
    </dgm:pt>
    <dgm:pt modelId="{E457DFB2-3BFA-8249-A273-1E0737819358}" type="pres">
      <dgm:prSet presAssocID="{A392C077-2FC9-C84C-8F0F-CFF75E23E340}" presName="hierChild5" presStyleCnt="0"/>
      <dgm:spPr/>
    </dgm:pt>
    <dgm:pt modelId="{F6E2548A-A63C-D645-8C7C-0EE5B1113F6B}" type="pres">
      <dgm:prSet presAssocID="{10DEDC7D-005F-E846-BD79-2D80023AF1EF}" presName="Name37" presStyleLbl="parChTrans1D2" presStyleIdx="1" presStyleCnt="2"/>
      <dgm:spPr/>
    </dgm:pt>
    <dgm:pt modelId="{65CF8C2F-B53F-C14A-AF11-6B614EE7A583}" type="pres">
      <dgm:prSet presAssocID="{BEA8E32A-826C-DF4C-A5A2-CB609C094F4C}" presName="hierRoot2" presStyleCnt="0">
        <dgm:presLayoutVars>
          <dgm:hierBranch val="init"/>
        </dgm:presLayoutVars>
      </dgm:prSet>
      <dgm:spPr/>
    </dgm:pt>
    <dgm:pt modelId="{82517EE8-A146-E449-AF9A-B8763A96BE31}" type="pres">
      <dgm:prSet presAssocID="{BEA8E32A-826C-DF4C-A5A2-CB609C094F4C}" presName="rootComposite" presStyleCnt="0"/>
      <dgm:spPr/>
    </dgm:pt>
    <dgm:pt modelId="{23DB31DD-525A-064A-9723-AA706EF0B72B}" type="pres">
      <dgm:prSet presAssocID="{BEA8E32A-826C-DF4C-A5A2-CB609C094F4C}" presName="rootText" presStyleLbl="node2" presStyleIdx="1" presStyleCnt="2">
        <dgm:presLayoutVars>
          <dgm:chPref val="3"/>
        </dgm:presLayoutVars>
      </dgm:prSet>
      <dgm:spPr/>
    </dgm:pt>
    <dgm:pt modelId="{7A434D78-D97F-F946-B53F-9C5F00512C39}" type="pres">
      <dgm:prSet presAssocID="{BEA8E32A-826C-DF4C-A5A2-CB609C094F4C}" presName="rootConnector" presStyleLbl="node2" presStyleIdx="1" presStyleCnt="2"/>
      <dgm:spPr/>
    </dgm:pt>
    <dgm:pt modelId="{949C779D-9380-F54F-A356-A6CB4C3F1F22}" type="pres">
      <dgm:prSet presAssocID="{BEA8E32A-826C-DF4C-A5A2-CB609C094F4C}" presName="hierChild4" presStyleCnt="0"/>
      <dgm:spPr/>
    </dgm:pt>
    <dgm:pt modelId="{6D2EB2F9-0F2C-E646-8E87-F37D3EA3F279}" type="pres">
      <dgm:prSet presAssocID="{BEA8E32A-826C-DF4C-A5A2-CB609C094F4C}" presName="hierChild5" presStyleCnt="0"/>
      <dgm:spPr/>
    </dgm:pt>
    <dgm:pt modelId="{0FB08D49-DC74-6A46-A9F4-35D05A8580E4}" type="pres">
      <dgm:prSet presAssocID="{A9AB7D4F-EFE3-FA42-BEAA-78CD1D91BC93}" presName="hierChild3" presStyleCnt="0"/>
      <dgm:spPr/>
    </dgm:pt>
  </dgm:ptLst>
  <dgm:cxnLst>
    <dgm:cxn modelId="{D14CE605-8833-654F-9E21-A045F17878B8}" type="presOf" srcId="{10DEDC7D-005F-E846-BD79-2D80023AF1EF}" destId="{F6E2548A-A63C-D645-8C7C-0EE5B1113F6B}" srcOrd="0" destOrd="0" presId="urn:microsoft.com/office/officeart/2005/8/layout/orgChart1"/>
    <dgm:cxn modelId="{2D42F20C-8504-2447-9746-E530CFE57308}" type="presOf" srcId="{A9AB7D4F-EFE3-FA42-BEAA-78CD1D91BC93}" destId="{3ADB0098-1456-E848-B5BB-5FAAE5B0FE48}" srcOrd="0" destOrd="0" presId="urn:microsoft.com/office/officeart/2005/8/layout/orgChart1"/>
    <dgm:cxn modelId="{F59E6F14-4B5B-7F46-A35D-8DF4B58BBF0B}" type="presOf" srcId="{BEA8E32A-826C-DF4C-A5A2-CB609C094F4C}" destId="{23DB31DD-525A-064A-9723-AA706EF0B72B}" srcOrd="0" destOrd="0" presId="urn:microsoft.com/office/officeart/2005/8/layout/orgChart1"/>
    <dgm:cxn modelId="{65AA8026-A58D-AA48-912E-B75E200CDB8F}" srcId="{6DB30990-8880-C840-A500-FAD34860C669}" destId="{A9AB7D4F-EFE3-FA42-BEAA-78CD1D91BC93}" srcOrd="0" destOrd="0" parTransId="{D7FA2DC4-E075-2D45-AB7A-09A4179D2155}" sibTransId="{AE63F0EF-1BB8-6B45-9C8B-75555A5D17C9}"/>
    <dgm:cxn modelId="{6E584E50-BB7C-5640-8862-1387323DA525}" srcId="{A9AB7D4F-EFE3-FA42-BEAA-78CD1D91BC93}" destId="{BEA8E32A-826C-DF4C-A5A2-CB609C094F4C}" srcOrd="1" destOrd="0" parTransId="{10DEDC7D-005F-E846-BD79-2D80023AF1EF}" sibTransId="{1F948C37-B784-374D-A5E9-C595C22F6AC9}"/>
    <dgm:cxn modelId="{7E929762-959D-E340-B3BE-94EE52260CCB}" srcId="{A9AB7D4F-EFE3-FA42-BEAA-78CD1D91BC93}" destId="{A392C077-2FC9-C84C-8F0F-CFF75E23E340}" srcOrd="0" destOrd="0" parTransId="{835E93BF-B29B-9A44-ABBA-C3B139251E63}" sibTransId="{5EDC007B-109D-4846-B73A-0FA389FB40EE}"/>
    <dgm:cxn modelId="{E4051D81-8C7F-7F44-9F1A-EA85F232F0CB}" type="presOf" srcId="{835E93BF-B29B-9A44-ABBA-C3B139251E63}" destId="{827147AF-134E-5547-89C5-AB7C0A0B060B}" srcOrd="0" destOrd="0" presId="urn:microsoft.com/office/officeart/2005/8/layout/orgChart1"/>
    <dgm:cxn modelId="{B63434A3-F819-7A41-9532-2F4E081E292B}" type="presOf" srcId="{A392C077-2FC9-C84C-8F0F-CFF75E23E340}" destId="{4CD53A38-7F57-F64E-AE28-29451A818D18}" srcOrd="1" destOrd="0" presId="urn:microsoft.com/office/officeart/2005/8/layout/orgChart1"/>
    <dgm:cxn modelId="{DB29E6A9-8C12-114A-BCC0-8C8969989A09}" type="presOf" srcId="{6DB30990-8880-C840-A500-FAD34860C669}" destId="{3BDECBA9-9698-524A-A4C0-F273A1129D3D}" srcOrd="0" destOrd="0" presId="urn:microsoft.com/office/officeart/2005/8/layout/orgChart1"/>
    <dgm:cxn modelId="{E2F210B9-F2C6-5046-B619-39372C789695}" type="presOf" srcId="{A9AB7D4F-EFE3-FA42-BEAA-78CD1D91BC93}" destId="{4D1ABAEB-B39C-D646-A35F-0CED24BB87CF}" srcOrd="1" destOrd="0" presId="urn:microsoft.com/office/officeart/2005/8/layout/orgChart1"/>
    <dgm:cxn modelId="{E2FF3AE5-51E5-294E-8B43-F5D3460E2D7C}" type="presOf" srcId="{A392C077-2FC9-C84C-8F0F-CFF75E23E340}" destId="{8E703884-654D-8744-A658-73F5EAC0A550}" srcOrd="0" destOrd="0" presId="urn:microsoft.com/office/officeart/2005/8/layout/orgChart1"/>
    <dgm:cxn modelId="{A941A9EE-80E0-304B-BC54-EC6F0547B337}" type="presOf" srcId="{BEA8E32A-826C-DF4C-A5A2-CB609C094F4C}" destId="{7A434D78-D97F-F946-B53F-9C5F00512C39}" srcOrd="1" destOrd="0" presId="urn:microsoft.com/office/officeart/2005/8/layout/orgChart1"/>
    <dgm:cxn modelId="{D22AFE3A-67D8-CE4A-B368-76897A5A2D77}" type="presParOf" srcId="{3BDECBA9-9698-524A-A4C0-F273A1129D3D}" destId="{171D9664-BEC8-134D-B234-918E5D0EDC31}" srcOrd="0" destOrd="0" presId="urn:microsoft.com/office/officeart/2005/8/layout/orgChart1"/>
    <dgm:cxn modelId="{DBEC7508-7EEB-9446-BC95-6B674C83952E}" type="presParOf" srcId="{171D9664-BEC8-134D-B234-918E5D0EDC31}" destId="{BE6A854C-25F7-C648-A275-0ED111E8E1D9}" srcOrd="0" destOrd="0" presId="urn:microsoft.com/office/officeart/2005/8/layout/orgChart1"/>
    <dgm:cxn modelId="{579BFBFA-3622-2F4D-A419-3460837BF316}" type="presParOf" srcId="{BE6A854C-25F7-C648-A275-0ED111E8E1D9}" destId="{3ADB0098-1456-E848-B5BB-5FAAE5B0FE48}" srcOrd="0" destOrd="0" presId="urn:microsoft.com/office/officeart/2005/8/layout/orgChart1"/>
    <dgm:cxn modelId="{A4C492DF-5F23-FF46-9D33-4967D1573132}" type="presParOf" srcId="{BE6A854C-25F7-C648-A275-0ED111E8E1D9}" destId="{4D1ABAEB-B39C-D646-A35F-0CED24BB87CF}" srcOrd="1" destOrd="0" presId="urn:microsoft.com/office/officeart/2005/8/layout/orgChart1"/>
    <dgm:cxn modelId="{67414E35-FDF6-5C42-BB36-D7142D3A17F1}" type="presParOf" srcId="{171D9664-BEC8-134D-B234-918E5D0EDC31}" destId="{D155EF52-0E18-174F-AAF6-2DF7560E4CA1}" srcOrd="1" destOrd="0" presId="urn:microsoft.com/office/officeart/2005/8/layout/orgChart1"/>
    <dgm:cxn modelId="{1460A520-FA3A-C84B-8AAD-E38479B1FB92}" type="presParOf" srcId="{D155EF52-0E18-174F-AAF6-2DF7560E4CA1}" destId="{827147AF-134E-5547-89C5-AB7C0A0B060B}" srcOrd="0" destOrd="0" presId="urn:microsoft.com/office/officeart/2005/8/layout/orgChart1"/>
    <dgm:cxn modelId="{7A9E9B7C-BC00-0743-B469-FFB9B6791686}" type="presParOf" srcId="{D155EF52-0E18-174F-AAF6-2DF7560E4CA1}" destId="{20AD372A-1D04-4C42-A048-F37E30B98826}" srcOrd="1" destOrd="0" presId="urn:microsoft.com/office/officeart/2005/8/layout/orgChart1"/>
    <dgm:cxn modelId="{24C99979-44DA-4A42-8548-CEA616762B6E}" type="presParOf" srcId="{20AD372A-1D04-4C42-A048-F37E30B98826}" destId="{E6208047-DFE0-F74A-812A-BAD590EF5365}" srcOrd="0" destOrd="0" presId="urn:microsoft.com/office/officeart/2005/8/layout/orgChart1"/>
    <dgm:cxn modelId="{F76F8146-5EB9-F54D-8C3B-DE7E4A211D8C}" type="presParOf" srcId="{E6208047-DFE0-F74A-812A-BAD590EF5365}" destId="{8E703884-654D-8744-A658-73F5EAC0A550}" srcOrd="0" destOrd="0" presId="urn:microsoft.com/office/officeart/2005/8/layout/orgChart1"/>
    <dgm:cxn modelId="{C7B517E9-4618-584C-BA76-F489C35BC82D}" type="presParOf" srcId="{E6208047-DFE0-F74A-812A-BAD590EF5365}" destId="{4CD53A38-7F57-F64E-AE28-29451A818D18}" srcOrd="1" destOrd="0" presId="urn:microsoft.com/office/officeart/2005/8/layout/orgChart1"/>
    <dgm:cxn modelId="{EDB6AE95-FA67-C44A-ADC8-F6C2F7807FC4}" type="presParOf" srcId="{20AD372A-1D04-4C42-A048-F37E30B98826}" destId="{51782A0A-80F5-DA42-876A-6ECAB0D5843E}" srcOrd="1" destOrd="0" presId="urn:microsoft.com/office/officeart/2005/8/layout/orgChart1"/>
    <dgm:cxn modelId="{0236CE20-1A89-4248-969D-E1D0D8DAEE73}" type="presParOf" srcId="{20AD372A-1D04-4C42-A048-F37E30B98826}" destId="{E457DFB2-3BFA-8249-A273-1E0737819358}" srcOrd="2" destOrd="0" presId="urn:microsoft.com/office/officeart/2005/8/layout/orgChart1"/>
    <dgm:cxn modelId="{02FE2AE9-F71B-0E41-9581-13FF2F980DC3}" type="presParOf" srcId="{D155EF52-0E18-174F-AAF6-2DF7560E4CA1}" destId="{F6E2548A-A63C-D645-8C7C-0EE5B1113F6B}" srcOrd="2" destOrd="0" presId="urn:microsoft.com/office/officeart/2005/8/layout/orgChart1"/>
    <dgm:cxn modelId="{2D78DC1B-D62F-0B4E-A298-2CE6F93A3E89}" type="presParOf" srcId="{D155EF52-0E18-174F-AAF6-2DF7560E4CA1}" destId="{65CF8C2F-B53F-C14A-AF11-6B614EE7A583}" srcOrd="3" destOrd="0" presId="urn:microsoft.com/office/officeart/2005/8/layout/orgChart1"/>
    <dgm:cxn modelId="{4A7C7CAF-FB51-CF43-AF42-24A42D7180C7}" type="presParOf" srcId="{65CF8C2F-B53F-C14A-AF11-6B614EE7A583}" destId="{82517EE8-A146-E449-AF9A-B8763A96BE31}" srcOrd="0" destOrd="0" presId="urn:microsoft.com/office/officeart/2005/8/layout/orgChart1"/>
    <dgm:cxn modelId="{EA08906E-B62A-D344-B8A5-BB00726A5F04}" type="presParOf" srcId="{82517EE8-A146-E449-AF9A-B8763A96BE31}" destId="{23DB31DD-525A-064A-9723-AA706EF0B72B}" srcOrd="0" destOrd="0" presId="urn:microsoft.com/office/officeart/2005/8/layout/orgChart1"/>
    <dgm:cxn modelId="{9C27B58C-092C-4747-8B17-9F0372A60626}" type="presParOf" srcId="{82517EE8-A146-E449-AF9A-B8763A96BE31}" destId="{7A434D78-D97F-F946-B53F-9C5F00512C39}" srcOrd="1" destOrd="0" presId="urn:microsoft.com/office/officeart/2005/8/layout/orgChart1"/>
    <dgm:cxn modelId="{0A59D2B5-1398-4A41-B29C-C59F5484F406}" type="presParOf" srcId="{65CF8C2F-B53F-C14A-AF11-6B614EE7A583}" destId="{949C779D-9380-F54F-A356-A6CB4C3F1F22}" srcOrd="1" destOrd="0" presId="urn:microsoft.com/office/officeart/2005/8/layout/orgChart1"/>
    <dgm:cxn modelId="{3E2D7F21-E5B1-2C40-96F5-4BF55D0B5735}" type="presParOf" srcId="{65CF8C2F-B53F-C14A-AF11-6B614EE7A583}" destId="{6D2EB2F9-0F2C-E646-8E87-F37D3EA3F279}" srcOrd="2" destOrd="0" presId="urn:microsoft.com/office/officeart/2005/8/layout/orgChart1"/>
    <dgm:cxn modelId="{09D689A3-46A1-7249-A86B-595112C45246}" type="presParOf" srcId="{171D9664-BEC8-134D-B234-918E5D0EDC31}" destId="{0FB08D49-DC74-6A46-A9F4-35D05A8580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AA37-80BB-754E-97B3-241A274D5376}">
      <dsp:nvSpPr>
        <dsp:cNvPr id="0" name=""/>
        <dsp:cNvSpPr/>
      </dsp:nvSpPr>
      <dsp:spPr>
        <a:xfrm>
          <a:off x="0" y="65362"/>
          <a:ext cx="6172413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baseline="0"/>
            <a:t>Základy etiky</a:t>
          </a:r>
          <a:endParaRPr lang="cs-CZ" sz="1600" kern="1200"/>
        </a:p>
      </dsp:txBody>
      <dsp:txXfrm>
        <a:off x="26501" y="91863"/>
        <a:ext cx="6119411" cy="489878"/>
      </dsp:txXfrm>
    </dsp:sp>
    <dsp:sp modelId="{9C6BC19D-DCCD-AF42-9E95-8B6B272C082C}">
      <dsp:nvSpPr>
        <dsp:cNvPr id="0" name=""/>
        <dsp:cNvSpPr/>
      </dsp:nvSpPr>
      <dsp:spPr>
        <a:xfrm>
          <a:off x="0" y="654322"/>
          <a:ext cx="6172413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baseline="0"/>
            <a:t>Umělá inteligence a její podoby</a:t>
          </a:r>
          <a:endParaRPr lang="cs-CZ" sz="1600" kern="1200"/>
        </a:p>
      </dsp:txBody>
      <dsp:txXfrm>
        <a:off x="26501" y="680823"/>
        <a:ext cx="6119411" cy="489878"/>
      </dsp:txXfrm>
    </dsp:sp>
    <dsp:sp modelId="{FB2F4AE8-6B89-C443-B122-269F653B23BB}">
      <dsp:nvSpPr>
        <dsp:cNvPr id="0" name=""/>
        <dsp:cNvSpPr/>
      </dsp:nvSpPr>
      <dsp:spPr>
        <a:xfrm>
          <a:off x="0" y="1243283"/>
          <a:ext cx="6172413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baseline="0"/>
            <a:t>Obecná umělá inteligence a superinteligence</a:t>
          </a:r>
          <a:endParaRPr lang="cs-CZ" sz="1600" kern="1200"/>
        </a:p>
      </dsp:txBody>
      <dsp:txXfrm>
        <a:off x="26501" y="1269784"/>
        <a:ext cx="6119411" cy="489878"/>
      </dsp:txXfrm>
    </dsp:sp>
    <dsp:sp modelId="{1B93D322-D70F-8143-A976-FD3694C8DB27}">
      <dsp:nvSpPr>
        <dsp:cNvPr id="0" name=""/>
        <dsp:cNvSpPr/>
      </dsp:nvSpPr>
      <dsp:spPr>
        <a:xfrm>
          <a:off x="0" y="1832243"/>
          <a:ext cx="6172413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baseline="0"/>
            <a:t>Existenční rizika</a:t>
          </a:r>
          <a:endParaRPr lang="cs-CZ" sz="1600" kern="1200"/>
        </a:p>
      </dsp:txBody>
      <dsp:txXfrm>
        <a:off x="26501" y="1858744"/>
        <a:ext cx="6119411" cy="489878"/>
      </dsp:txXfrm>
    </dsp:sp>
    <dsp:sp modelId="{661CFA26-7DF9-1B4F-B34D-DAD65AFBEADA}">
      <dsp:nvSpPr>
        <dsp:cNvPr id="0" name=""/>
        <dsp:cNvSpPr/>
      </dsp:nvSpPr>
      <dsp:spPr>
        <a:xfrm>
          <a:off x="0" y="2421203"/>
          <a:ext cx="6172413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baseline="0"/>
            <a:t>Vybrané systémy AI</a:t>
          </a:r>
          <a:endParaRPr lang="cs-CZ" sz="1600" kern="1200"/>
        </a:p>
      </dsp:txBody>
      <dsp:txXfrm>
        <a:off x="26501" y="2447704"/>
        <a:ext cx="6119411" cy="489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03F50-111E-4B46-863F-E56D580E9DFB}">
      <dsp:nvSpPr>
        <dsp:cNvPr id="0" name=""/>
        <dsp:cNvSpPr/>
      </dsp:nvSpPr>
      <dsp:spPr>
        <a:xfrm>
          <a:off x="1086805" y="599347"/>
          <a:ext cx="3998801" cy="3998801"/>
        </a:xfrm>
        <a:prstGeom prst="blockArc">
          <a:avLst>
            <a:gd name="adj1" fmla="val 54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544BF-322F-5E4A-9839-EE55D51C587F}">
      <dsp:nvSpPr>
        <dsp:cNvPr id="0" name=""/>
        <dsp:cNvSpPr/>
      </dsp:nvSpPr>
      <dsp:spPr>
        <a:xfrm>
          <a:off x="1086805" y="599347"/>
          <a:ext cx="3998801" cy="3998801"/>
        </a:xfrm>
        <a:prstGeom prst="blockArc">
          <a:avLst>
            <a:gd name="adj1" fmla="val 1620000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2E254-BE7D-7F4F-BF31-1E2526C9E386}">
      <dsp:nvSpPr>
        <dsp:cNvPr id="0" name=""/>
        <dsp:cNvSpPr/>
      </dsp:nvSpPr>
      <dsp:spPr>
        <a:xfrm>
          <a:off x="2165467" y="1678010"/>
          <a:ext cx="1841476" cy="1841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baseline="0"/>
            <a:t>Teorie</a:t>
          </a:r>
          <a:endParaRPr lang="cs-CZ" sz="2900" kern="1200"/>
        </a:p>
      </dsp:txBody>
      <dsp:txXfrm>
        <a:off x="2435145" y="1947688"/>
        <a:ext cx="1302120" cy="1302120"/>
      </dsp:txXfrm>
    </dsp:sp>
    <dsp:sp modelId="{B9FDA023-4266-AE42-B82E-F8CC22E34AD4}">
      <dsp:nvSpPr>
        <dsp:cNvPr id="0" name=""/>
        <dsp:cNvSpPr/>
      </dsp:nvSpPr>
      <dsp:spPr>
        <a:xfrm>
          <a:off x="2441689" y="1236"/>
          <a:ext cx="1289033" cy="1289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baseline="0"/>
            <a:t>Hédonistický</a:t>
          </a:r>
          <a:endParaRPr lang="cs-CZ" sz="1000" kern="1200"/>
        </a:p>
      </dsp:txBody>
      <dsp:txXfrm>
        <a:off x="2630464" y="190011"/>
        <a:ext cx="911483" cy="911483"/>
      </dsp:txXfrm>
    </dsp:sp>
    <dsp:sp modelId="{298F231C-7798-E54D-8137-FAFC57B4E19C}">
      <dsp:nvSpPr>
        <dsp:cNvPr id="0" name=""/>
        <dsp:cNvSpPr/>
      </dsp:nvSpPr>
      <dsp:spPr>
        <a:xfrm>
          <a:off x="2441689" y="3907227"/>
          <a:ext cx="1289033" cy="1289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baseline="0"/>
            <a:t>Preferenční</a:t>
          </a:r>
          <a:endParaRPr lang="cs-CZ" sz="1000" kern="1200"/>
        </a:p>
      </dsp:txBody>
      <dsp:txXfrm>
        <a:off x="2630464" y="4096002"/>
        <a:ext cx="911483" cy="911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3A026-8B9D-214C-9987-8849CDA366AA}">
      <dsp:nvSpPr>
        <dsp:cNvPr id="0" name=""/>
        <dsp:cNvSpPr/>
      </dsp:nvSpPr>
      <dsp:spPr>
        <a:xfrm rot="16200000">
          <a:off x="785741" y="-785741"/>
          <a:ext cx="1514723" cy="30862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baseline="0"/>
            <a:t>Prospívání	</a:t>
          </a:r>
          <a:endParaRPr lang="cs-CZ" sz="1900" kern="1200"/>
        </a:p>
      </dsp:txBody>
      <dsp:txXfrm rot="5400000">
        <a:off x="0" y="0"/>
        <a:ext cx="3086206" cy="1136042"/>
      </dsp:txXfrm>
    </dsp:sp>
    <dsp:sp modelId="{13FE9A54-C0DA-A441-9D89-21F07219315F}">
      <dsp:nvSpPr>
        <dsp:cNvPr id="0" name=""/>
        <dsp:cNvSpPr/>
      </dsp:nvSpPr>
      <dsp:spPr>
        <a:xfrm>
          <a:off x="3086206" y="0"/>
          <a:ext cx="3086206" cy="151472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baseline="0"/>
            <a:t>Neškození</a:t>
          </a:r>
          <a:endParaRPr lang="cs-CZ" sz="1900" kern="1200"/>
        </a:p>
      </dsp:txBody>
      <dsp:txXfrm>
        <a:off x="3086206" y="0"/>
        <a:ext cx="3086206" cy="1136042"/>
      </dsp:txXfrm>
    </dsp:sp>
    <dsp:sp modelId="{CD4BDC2C-6800-7F4A-9A39-4D0105FF5D27}">
      <dsp:nvSpPr>
        <dsp:cNvPr id="0" name=""/>
        <dsp:cNvSpPr/>
      </dsp:nvSpPr>
      <dsp:spPr>
        <a:xfrm rot="10800000">
          <a:off x="0" y="1514723"/>
          <a:ext cx="3086206" cy="151472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baseline="0"/>
            <a:t>Respektu k autonomii</a:t>
          </a:r>
          <a:endParaRPr lang="cs-CZ" sz="1900" kern="1200"/>
        </a:p>
      </dsp:txBody>
      <dsp:txXfrm rot="10800000">
        <a:off x="0" y="1893403"/>
        <a:ext cx="3086206" cy="1136042"/>
      </dsp:txXfrm>
    </dsp:sp>
    <dsp:sp modelId="{86AA126A-6534-0345-99DB-ECC3D9324943}">
      <dsp:nvSpPr>
        <dsp:cNvPr id="0" name=""/>
        <dsp:cNvSpPr/>
      </dsp:nvSpPr>
      <dsp:spPr>
        <a:xfrm rot="5400000">
          <a:off x="3871948" y="728981"/>
          <a:ext cx="1514723" cy="308620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baseline="0"/>
            <a:t>Spravedlnosti</a:t>
          </a:r>
          <a:endParaRPr lang="cs-CZ" sz="1900" kern="1200"/>
        </a:p>
      </dsp:txBody>
      <dsp:txXfrm rot="-5400000">
        <a:off x="3086206" y="1893403"/>
        <a:ext cx="3086206" cy="1136042"/>
      </dsp:txXfrm>
    </dsp:sp>
    <dsp:sp modelId="{12F0FF4C-FC01-7447-9FEA-408D98109E32}">
      <dsp:nvSpPr>
        <dsp:cNvPr id="0" name=""/>
        <dsp:cNvSpPr/>
      </dsp:nvSpPr>
      <dsp:spPr>
        <a:xfrm>
          <a:off x="2160344" y="1136042"/>
          <a:ext cx="1851723" cy="75736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baseline="0"/>
            <a:t>Principy</a:t>
          </a:r>
          <a:endParaRPr lang="cs-CZ" sz="1900" kern="1200"/>
        </a:p>
      </dsp:txBody>
      <dsp:txXfrm>
        <a:off x="2197315" y="1173013"/>
        <a:ext cx="1777781" cy="6834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0C4F2-A01F-0B48-8704-147C361E3A2A}">
      <dsp:nvSpPr>
        <dsp:cNvPr id="0" name=""/>
        <dsp:cNvSpPr/>
      </dsp:nvSpPr>
      <dsp:spPr>
        <a:xfrm>
          <a:off x="9016" y="0"/>
          <a:ext cx="1712742" cy="3357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Moudrost a poznání</a:t>
          </a:r>
          <a:r>
            <a:rPr lang="cs-CZ" sz="1100" kern="1200"/>
            <a:t> (rozumové zdatnosti nezbytné pro korektní aplikaci zdatností morálních).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Kreativita.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Zvídavost.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Otevřenost jiným názorům.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Láska ke vzdělání.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Moudrost (poznání sebe sama a svých limitů).</a:t>
          </a:r>
          <a:endParaRPr lang="en-US" sz="900" kern="1200"/>
        </a:p>
      </dsp:txBody>
      <dsp:txXfrm>
        <a:off x="9016" y="0"/>
        <a:ext cx="1712742" cy="3357588"/>
      </dsp:txXfrm>
    </dsp:sp>
    <dsp:sp modelId="{C38FA750-6F25-AD4A-AE03-4FDA2B338159}">
      <dsp:nvSpPr>
        <dsp:cNvPr id="0" name=""/>
        <dsp:cNvSpPr/>
      </dsp:nvSpPr>
      <dsp:spPr>
        <a:xfrm>
          <a:off x="1749971" y="1557294"/>
          <a:ext cx="256911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86917"/>
            <a:satOff val="906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CAF4-F7A3-5745-AB52-0A82B270B3F2}">
      <dsp:nvSpPr>
        <dsp:cNvPr id="0" name=""/>
        <dsp:cNvSpPr/>
      </dsp:nvSpPr>
      <dsp:spPr>
        <a:xfrm>
          <a:off x="2035094" y="0"/>
          <a:ext cx="1712742" cy="3357588"/>
        </a:xfrm>
        <a:prstGeom prst="rect">
          <a:avLst/>
        </a:prstGeom>
        <a:solidFill>
          <a:schemeClr val="accent5">
            <a:hueOff val="-373834"/>
            <a:satOff val="1813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Odvaha</a:t>
          </a:r>
          <a:r>
            <a:rPr lang="cs-CZ" sz="1100" kern="1200"/>
            <a:t> (schopnost naplňování cílů tváří v tvář obtížnostem).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Statečnost.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Vytrvalost.</a:t>
          </a:r>
          <a:endParaRPr lang="en-US" sz="900" kern="1200"/>
        </a:p>
      </dsp:txBody>
      <dsp:txXfrm>
        <a:off x="2035094" y="0"/>
        <a:ext cx="1712742" cy="3357588"/>
      </dsp:txXfrm>
    </dsp:sp>
    <dsp:sp modelId="{602CB000-1487-B743-94AF-CD722E750EC0}">
      <dsp:nvSpPr>
        <dsp:cNvPr id="0" name=""/>
        <dsp:cNvSpPr/>
      </dsp:nvSpPr>
      <dsp:spPr>
        <a:xfrm>
          <a:off x="3776049" y="1557294"/>
          <a:ext cx="256911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560750"/>
            <a:satOff val="2719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88D0C-F019-164A-9676-430E4FEF6F35}">
      <dsp:nvSpPr>
        <dsp:cNvPr id="0" name=""/>
        <dsp:cNvSpPr/>
      </dsp:nvSpPr>
      <dsp:spPr>
        <a:xfrm>
          <a:off x="4061172" y="0"/>
          <a:ext cx="1712742" cy="3357588"/>
        </a:xfrm>
        <a:prstGeom prst="rect">
          <a:avLst/>
        </a:prstGeom>
        <a:solidFill>
          <a:schemeClr val="accent5">
            <a:hueOff val="-747667"/>
            <a:satOff val="3625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Lidskost</a:t>
          </a:r>
          <a:r>
            <a:rPr lang="cs-CZ" sz="1100" kern="1200"/>
            <a:t> (mezilidské vztahy).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Altruismus (ochota pomáhat jiným).</a:t>
          </a:r>
          <a:endParaRPr lang="en-US" sz="900" kern="1200"/>
        </a:p>
      </dsp:txBody>
      <dsp:txXfrm>
        <a:off x="4061172" y="0"/>
        <a:ext cx="1712742" cy="3357588"/>
      </dsp:txXfrm>
    </dsp:sp>
    <dsp:sp modelId="{52A198F6-DAA6-D948-9D3D-564B26F335DA}">
      <dsp:nvSpPr>
        <dsp:cNvPr id="0" name=""/>
        <dsp:cNvSpPr/>
      </dsp:nvSpPr>
      <dsp:spPr>
        <a:xfrm>
          <a:off x="5802126" y="1557294"/>
          <a:ext cx="256911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34584"/>
            <a:satOff val="4531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07654-DFE7-D340-B457-C2F6CBB2C419}">
      <dsp:nvSpPr>
        <dsp:cNvPr id="0" name=""/>
        <dsp:cNvSpPr/>
      </dsp:nvSpPr>
      <dsp:spPr>
        <a:xfrm>
          <a:off x="6087249" y="0"/>
          <a:ext cx="1712742" cy="3357588"/>
        </a:xfrm>
        <a:prstGeom prst="rect">
          <a:avLst/>
        </a:prstGeom>
        <a:solidFill>
          <a:schemeClr val="accent5">
            <a:hueOff val="-1121501"/>
            <a:satOff val="5438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Spravedlnost</a:t>
          </a:r>
          <a:r>
            <a:rPr lang="cs-CZ" sz="1100" kern="1200"/>
            <a:t> (ctnost regulující vztahy ve společnosti).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Férovost.</a:t>
          </a:r>
          <a:endParaRPr lang="en-US" sz="900" kern="1200"/>
        </a:p>
      </dsp:txBody>
      <dsp:txXfrm>
        <a:off x="6087249" y="0"/>
        <a:ext cx="1712742" cy="3357588"/>
      </dsp:txXfrm>
    </dsp:sp>
    <dsp:sp modelId="{7198DDF6-AEDD-5841-8C79-C6168DA9AEB6}">
      <dsp:nvSpPr>
        <dsp:cNvPr id="0" name=""/>
        <dsp:cNvSpPr/>
      </dsp:nvSpPr>
      <dsp:spPr>
        <a:xfrm>
          <a:off x="7828204" y="1557294"/>
          <a:ext cx="256911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308417"/>
            <a:satOff val="6344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4618E-E9E2-4249-A386-E7C065A54EB0}">
      <dsp:nvSpPr>
        <dsp:cNvPr id="0" name=""/>
        <dsp:cNvSpPr/>
      </dsp:nvSpPr>
      <dsp:spPr>
        <a:xfrm>
          <a:off x="8113327" y="0"/>
          <a:ext cx="1712742" cy="3357588"/>
        </a:xfrm>
        <a:prstGeom prst="rect">
          <a:avLst/>
        </a:prstGeom>
        <a:solidFill>
          <a:schemeClr val="accent5">
            <a:hueOff val="-1495334"/>
            <a:satOff val="7250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Umírněnost</a:t>
          </a:r>
          <a:r>
            <a:rPr lang="cs-CZ" sz="1100" kern="1200"/>
            <a:t> (schopnost čelit pokušení k extrémním volbám a jednání).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Sebekontrola.</a:t>
          </a:r>
          <a:endParaRPr lang="en-US" sz="900" kern="1200"/>
        </a:p>
      </dsp:txBody>
      <dsp:txXfrm>
        <a:off x="8113327" y="0"/>
        <a:ext cx="1712742" cy="3357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4970-52C4-0347-928D-4AAEBB72F6B2}">
      <dsp:nvSpPr>
        <dsp:cNvPr id="0" name=""/>
        <dsp:cNvSpPr/>
      </dsp:nvSpPr>
      <dsp:spPr>
        <a:xfrm>
          <a:off x="4967785" y="1487991"/>
          <a:ext cx="3890800" cy="45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87"/>
              </a:lnTo>
              <a:lnTo>
                <a:pt x="3890800" y="225087"/>
              </a:lnTo>
              <a:lnTo>
                <a:pt x="3890800" y="45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400F-0178-0E43-B237-1CBDBF5C4AEF}">
      <dsp:nvSpPr>
        <dsp:cNvPr id="0" name=""/>
        <dsp:cNvSpPr/>
      </dsp:nvSpPr>
      <dsp:spPr>
        <a:xfrm>
          <a:off x="4967785" y="1487991"/>
          <a:ext cx="1296933" cy="45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87"/>
              </a:lnTo>
              <a:lnTo>
                <a:pt x="1296933" y="225087"/>
              </a:lnTo>
              <a:lnTo>
                <a:pt x="1296933" y="45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BB9D-DA38-8A41-888F-61201EA5899C}">
      <dsp:nvSpPr>
        <dsp:cNvPr id="0" name=""/>
        <dsp:cNvSpPr/>
      </dsp:nvSpPr>
      <dsp:spPr>
        <a:xfrm>
          <a:off x="3670852" y="1487991"/>
          <a:ext cx="1296933" cy="450175"/>
        </a:xfrm>
        <a:custGeom>
          <a:avLst/>
          <a:gdLst/>
          <a:ahLst/>
          <a:cxnLst/>
          <a:rect l="0" t="0" r="0" b="0"/>
          <a:pathLst>
            <a:path>
              <a:moveTo>
                <a:pt x="1296933" y="0"/>
              </a:moveTo>
              <a:lnTo>
                <a:pt x="1296933" y="225087"/>
              </a:lnTo>
              <a:lnTo>
                <a:pt x="0" y="225087"/>
              </a:lnTo>
              <a:lnTo>
                <a:pt x="0" y="45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3CC2A-66EC-6142-B70D-D4E66F1821A2}">
      <dsp:nvSpPr>
        <dsp:cNvPr id="0" name=""/>
        <dsp:cNvSpPr/>
      </dsp:nvSpPr>
      <dsp:spPr>
        <a:xfrm>
          <a:off x="1076985" y="1487991"/>
          <a:ext cx="3890800" cy="450175"/>
        </a:xfrm>
        <a:custGeom>
          <a:avLst/>
          <a:gdLst/>
          <a:ahLst/>
          <a:cxnLst/>
          <a:rect l="0" t="0" r="0" b="0"/>
          <a:pathLst>
            <a:path>
              <a:moveTo>
                <a:pt x="3890800" y="0"/>
              </a:moveTo>
              <a:lnTo>
                <a:pt x="3890800" y="225087"/>
              </a:lnTo>
              <a:lnTo>
                <a:pt x="0" y="225087"/>
              </a:lnTo>
              <a:lnTo>
                <a:pt x="0" y="45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BAD6-406B-014E-A3D8-CF75798712E3}">
      <dsp:nvSpPr>
        <dsp:cNvPr id="0" name=""/>
        <dsp:cNvSpPr/>
      </dsp:nvSpPr>
      <dsp:spPr>
        <a:xfrm>
          <a:off x="3895939" y="416145"/>
          <a:ext cx="2143691" cy="107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 dirty="0"/>
            <a:t>Etika</a:t>
          </a:r>
          <a:endParaRPr lang="cs-CZ" sz="2300" kern="1200" dirty="0"/>
        </a:p>
      </dsp:txBody>
      <dsp:txXfrm>
        <a:off x="3895939" y="416145"/>
        <a:ext cx="2143691" cy="1071845"/>
      </dsp:txXfrm>
    </dsp:sp>
    <dsp:sp modelId="{A0FE3E10-FB9A-7940-B3A8-A25BB1DD4313}">
      <dsp:nvSpPr>
        <dsp:cNvPr id="0" name=""/>
        <dsp:cNvSpPr/>
      </dsp:nvSpPr>
      <dsp:spPr>
        <a:xfrm>
          <a:off x="5139" y="1938166"/>
          <a:ext cx="2143691" cy="107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Normativní etika</a:t>
          </a:r>
          <a:endParaRPr lang="cs-CZ" sz="2300" kern="1200"/>
        </a:p>
      </dsp:txBody>
      <dsp:txXfrm>
        <a:off x="5139" y="1938166"/>
        <a:ext cx="2143691" cy="1071845"/>
      </dsp:txXfrm>
    </dsp:sp>
    <dsp:sp modelId="{6EB31483-2C92-4E42-81B9-8E65D478720D}">
      <dsp:nvSpPr>
        <dsp:cNvPr id="0" name=""/>
        <dsp:cNvSpPr/>
      </dsp:nvSpPr>
      <dsp:spPr>
        <a:xfrm>
          <a:off x="2599006" y="1938166"/>
          <a:ext cx="2143691" cy="107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Aplikovaná etika</a:t>
          </a:r>
          <a:endParaRPr lang="cs-CZ" sz="2300" kern="1200"/>
        </a:p>
      </dsp:txBody>
      <dsp:txXfrm>
        <a:off x="2599006" y="1938166"/>
        <a:ext cx="2143691" cy="1071845"/>
      </dsp:txXfrm>
    </dsp:sp>
    <dsp:sp modelId="{AA13021C-D5B3-C04F-B895-F4B19977CA2D}">
      <dsp:nvSpPr>
        <dsp:cNvPr id="0" name=""/>
        <dsp:cNvSpPr/>
      </dsp:nvSpPr>
      <dsp:spPr>
        <a:xfrm>
          <a:off x="5192873" y="1938166"/>
          <a:ext cx="2143691" cy="107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Metaetika</a:t>
          </a:r>
          <a:endParaRPr lang="cs-CZ" sz="2300" kern="1200"/>
        </a:p>
      </dsp:txBody>
      <dsp:txXfrm>
        <a:off x="5192873" y="1938166"/>
        <a:ext cx="2143691" cy="1071845"/>
      </dsp:txXfrm>
    </dsp:sp>
    <dsp:sp modelId="{C874FA6C-2FBA-974A-8DCB-DC3AA32DB94C}">
      <dsp:nvSpPr>
        <dsp:cNvPr id="0" name=""/>
        <dsp:cNvSpPr/>
      </dsp:nvSpPr>
      <dsp:spPr>
        <a:xfrm>
          <a:off x="7786739" y="1938166"/>
          <a:ext cx="2143691" cy="107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Teorie hodnot</a:t>
          </a:r>
          <a:endParaRPr lang="cs-CZ" sz="2300" kern="1200"/>
        </a:p>
      </dsp:txBody>
      <dsp:txXfrm>
        <a:off x="7786739" y="1938166"/>
        <a:ext cx="2143691" cy="1071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D05F3-4CEC-334E-8331-27DF049CFD06}">
      <dsp:nvSpPr>
        <dsp:cNvPr id="0" name=""/>
        <dsp:cNvSpPr/>
      </dsp:nvSpPr>
      <dsp:spPr>
        <a:xfrm>
          <a:off x="6289839" y="1241648"/>
          <a:ext cx="153727" cy="1926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714"/>
              </a:lnTo>
              <a:lnTo>
                <a:pt x="153727" y="1926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674E2-67C5-AC47-8799-39421D184B5C}">
      <dsp:nvSpPr>
        <dsp:cNvPr id="0" name=""/>
        <dsp:cNvSpPr/>
      </dsp:nvSpPr>
      <dsp:spPr>
        <a:xfrm>
          <a:off x="6289839" y="1241648"/>
          <a:ext cx="153727" cy="1199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072"/>
              </a:lnTo>
              <a:lnTo>
                <a:pt x="153727" y="1199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ECDA7-7567-5C44-BEBC-4B1D9624DA49}">
      <dsp:nvSpPr>
        <dsp:cNvPr id="0" name=""/>
        <dsp:cNvSpPr/>
      </dsp:nvSpPr>
      <dsp:spPr>
        <a:xfrm>
          <a:off x="6289839" y="1241648"/>
          <a:ext cx="153727" cy="47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430"/>
              </a:lnTo>
              <a:lnTo>
                <a:pt x="153727" y="471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BFFE9-DF4A-6045-9F75-F74CF32F884E}">
      <dsp:nvSpPr>
        <dsp:cNvPr id="0" name=""/>
        <dsp:cNvSpPr/>
      </dsp:nvSpPr>
      <dsp:spPr>
        <a:xfrm>
          <a:off x="4839679" y="514006"/>
          <a:ext cx="1860099" cy="21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09"/>
              </a:lnTo>
              <a:lnTo>
                <a:pt x="1860099" y="107609"/>
              </a:lnTo>
              <a:lnTo>
                <a:pt x="1860099" y="215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A144-D544-4B48-909C-1495E54892FF}">
      <dsp:nvSpPr>
        <dsp:cNvPr id="0" name=""/>
        <dsp:cNvSpPr/>
      </dsp:nvSpPr>
      <dsp:spPr>
        <a:xfrm>
          <a:off x="5049773" y="1241648"/>
          <a:ext cx="153727" cy="1199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072"/>
              </a:lnTo>
              <a:lnTo>
                <a:pt x="153727" y="1199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016FA-F57E-3C4F-A1E6-408F57A955A2}">
      <dsp:nvSpPr>
        <dsp:cNvPr id="0" name=""/>
        <dsp:cNvSpPr/>
      </dsp:nvSpPr>
      <dsp:spPr>
        <a:xfrm>
          <a:off x="5049773" y="1241648"/>
          <a:ext cx="153727" cy="47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430"/>
              </a:lnTo>
              <a:lnTo>
                <a:pt x="153727" y="471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CFE43-1003-2E41-BFD8-562F7F4F5D0E}">
      <dsp:nvSpPr>
        <dsp:cNvPr id="0" name=""/>
        <dsp:cNvSpPr/>
      </dsp:nvSpPr>
      <dsp:spPr>
        <a:xfrm>
          <a:off x="4839679" y="514006"/>
          <a:ext cx="620033" cy="21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09"/>
              </a:lnTo>
              <a:lnTo>
                <a:pt x="620033" y="107609"/>
              </a:lnTo>
              <a:lnTo>
                <a:pt x="620033" y="215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DD8B-7506-6246-8079-AA0FC4A47378}">
      <dsp:nvSpPr>
        <dsp:cNvPr id="0" name=""/>
        <dsp:cNvSpPr/>
      </dsp:nvSpPr>
      <dsp:spPr>
        <a:xfrm>
          <a:off x="3809706" y="1241648"/>
          <a:ext cx="153727" cy="1926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714"/>
              </a:lnTo>
              <a:lnTo>
                <a:pt x="153727" y="1926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2894B-0309-8F4E-853D-D5D7BB791C32}">
      <dsp:nvSpPr>
        <dsp:cNvPr id="0" name=""/>
        <dsp:cNvSpPr/>
      </dsp:nvSpPr>
      <dsp:spPr>
        <a:xfrm>
          <a:off x="3809706" y="1241648"/>
          <a:ext cx="153727" cy="1199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072"/>
              </a:lnTo>
              <a:lnTo>
                <a:pt x="153727" y="1199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C4C6C-F077-3943-A657-BE2BA4DB5092}">
      <dsp:nvSpPr>
        <dsp:cNvPr id="0" name=""/>
        <dsp:cNvSpPr/>
      </dsp:nvSpPr>
      <dsp:spPr>
        <a:xfrm>
          <a:off x="3809706" y="1241648"/>
          <a:ext cx="153727" cy="47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430"/>
              </a:lnTo>
              <a:lnTo>
                <a:pt x="153727" y="471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63132-3825-2644-961E-B7347DA7E6C6}">
      <dsp:nvSpPr>
        <dsp:cNvPr id="0" name=""/>
        <dsp:cNvSpPr/>
      </dsp:nvSpPr>
      <dsp:spPr>
        <a:xfrm>
          <a:off x="4219646" y="514006"/>
          <a:ext cx="620033" cy="215218"/>
        </a:xfrm>
        <a:custGeom>
          <a:avLst/>
          <a:gdLst/>
          <a:ahLst/>
          <a:cxnLst/>
          <a:rect l="0" t="0" r="0" b="0"/>
          <a:pathLst>
            <a:path>
              <a:moveTo>
                <a:pt x="620033" y="0"/>
              </a:moveTo>
              <a:lnTo>
                <a:pt x="620033" y="107609"/>
              </a:lnTo>
              <a:lnTo>
                <a:pt x="0" y="107609"/>
              </a:lnTo>
              <a:lnTo>
                <a:pt x="0" y="215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0035C-4736-DC4C-B4BC-B50CEAE918B7}">
      <dsp:nvSpPr>
        <dsp:cNvPr id="0" name=""/>
        <dsp:cNvSpPr/>
      </dsp:nvSpPr>
      <dsp:spPr>
        <a:xfrm>
          <a:off x="2569640" y="1241648"/>
          <a:ext cx="153727" cy="1926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714"/>
              </a:lnTo>
              <a:lnTo>
                <a:pt x="153727" y="1926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D15BC-CDE2-8C4F-B455-7D543AACE86B}">
      <dsp:nvSpPr>
        <dsp:cNvPr id="0" name=""/>
        <dsp:cNvSpPr/>
      </dsp:nvSpPr>
      <dsp:spPr>
        <a:xfrm>
          <a:off x="2569640" y="1241648"/>
          <a:ext cx="153727" cy="1199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072"/>
              </a:lnTo>
              <a:lnTo>
                <a:pt x="153727" y="1199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4F112-9C22-7242-A00E-BBC293F62283}">
      <dsp:nvSpPr>
        <dsp:cNvPr id="0" name=""/>
        <dsp:cNvSpPr/>
      </dsp:nvSpPr>
      <dsp:spPr>
        <a:xfrm>
          <a:off x="2569640" y="1241648"/>
          <a:ext cx="153727" cy="47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430"/>
              </a:lnTo>
              <a:lnTo>
                <a:pt x="153727" y="471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CF6D1-0C12-1F40-9A0F-D4218E614AAD}">
      <dsp:nvSpPr>
        <dsp:cNvPr id="0" name=""/>
        <dsp:cNvSpPr/>
      </dsp:nvSpPr>
      <dsp:spPr>
        <a:xfrm>
          <a:off x="2979579" y="514006"/>
          <a:ext cx="1860099" cy="215218"/>
        </a:xfrm>
        <a:custGeom>
          <a:avLst/>
          <a:gdLst/>
          <a:ahLst/>
          <a:cxnLst/>
          <a:rect l="0" t="0" r="0" b="0"/>
          <a:pathLst>
            <a:path>
              <a:moveTo>
                <a:pt x="1860099" y="0"/>
              </a:moveTo>
              <a:lnTo>
                <a:pt x="1860099" y="107609"/>
              </a:lnTo>
              <a:lnTo>
                <a:pt x="0" y="107609"/>
              </a:lnTo>
              <a:lnTo>
                <a:pt x="0" y="215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B273D-9B24-724D-9CE0-A680588279D1}">
      <dsp:nvSpPr>
        <dsp:cNvPr id="0" name=""/>
        <dsp:cNvSpPr/>
      </dsp:nvSpPr>
      <dsp:spPr>
        <a:xfrm>
          <a:off x="4327255" y="1582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 dirty="0"/>
            <a:t>Etika</a:t>
          </a:r>
          <a:endParaRPr lang="cs-CZ" sz="700" kern="1200" dirty="0"/>
        </a:p>
      </dsp:txBody>
      <dsp:txXfrm>
        <a:off x="4327255" y="1582"/>
        <a:ext cx="1024848" cy="512424"/>
      </dsp:txXfrm>
    </dsp:sp>
    <dsp:sp modelId="{E1E1F525-3B35-5844-BCAD-9D413B802B86}">
      <dsp:nvSpPr>
        <dsp:cNvPr id="0" name=""/>
        <dsp:cNvSpPr/>
      </dsp:nvSpPr>
      <dsp:spPr>
        <a:xfrm>
          <a:off x="2467155" y="729224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Normativní etika</a:t>
          </a:r>
          <a:endParaRPr lang="cs-CZ" sz="700" kern="1200"/>
        </a:p>
      </dsp:txBody>
      <dsp:txXfrm>
        <a:off x="2467155" y="729224"/>
        <a:ext cx="1024848" cy="512424"/>
      </dsp:txXfrm>
    </dsp:sp>
    <dsp:sp modelId="{8886D5D3-4829-8A45-9B10-CBD110166176}">
      <dsp:nvSpPr>
        <dsp:cNvPr id="0" name=""/>
        <dsp:cNvSpPr/>
      </dsp:nvSpPr>
      <dsp:spPr>
        <a:xfrm>
          <a:off x="2723367" y="1456866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Konsekvencialismus</a:t>
          </a:r>
          <a:endParaRPr lang="cs-CZ" sz="700" kern="1200"/>
        </a:p>
      </dsp:txBody>
      <dsp:txXfrm>
        <a:off x="2723367" y="1456866"/>
        <a:ext cx="1024848" cy="512424"/>
      </dsp:txXfrm>
    </dsp:sp>
    <dsp:sp modelId="{C68CE493-37E6-984B-B53E-70B12933E7BE}">
      <dsp:nvSpPr>
        <dsp:cNvPr id="0" name=""/>
        <dsp:cNvSpPr/>
      </dsp:nvSpPr>
      <dsp:spPr>
        <a:xfrm>
          <a:off x="2723367" y="2184509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Deontologie</a:t>
          </a:r>
          <a:endParaRPr lang="cs-CZ" sz="700" kern="1200"/>
        </a:p>
      </dsp:txBody>
      <dsp:txXfrm>
        <a:off x="2723367" y="2184509"/>
        <a:ext cx="1024848" cy="512424"/>
      </dsp:txXfrm>
    </dsp:sp>
    <dsp:sp modelId="{BBEE238B-A6DC-9245-A5BA-0C1DDF1DA768}">
      <dsp:nvSpPr>
        <dsp:cNvPr id="0" name=""/>
        <dsp:cNvSpPr/>
      </dsp:nvSpPr>
      <dsp:spPr>
        <a:xfrm>
          <a:off x="2723367" y="2912151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Teorie ctností</a:t>
          </a:r>
          <a:endParaRPr lang="cs-CZ" sz="700" kern="1200"/>
        </a:p>
      </dsp:txBody>
      <dsp:txXfrm>
        <a:off x="2723367" y="2912151"/>
        <a:ext cx="1024848" cy="512424"/>
      </dsp:txXfrm>
    </dsp:sp>
    <dsp:sp modelId="{9229E03B-FC1C-614E-AEA1-FA8250AFC1F6}">
      <dsp:nvSpPr>
        <dsp:cNvPr id="0" name=""/>
        <dsp:cNvSpPr/>
      </dsp:nvSpPr>
      <dsp:spPr>
        <a:xfrm>
          <a:off x="3707222" y="729224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Aplikovaná etika</a:t>
          </a:r>
          <a:endParaRPr lang="cs-CZ" sz="700" kern="1200"/>
        </a:p>
      </dsp:txBody>
      <dsp:txXfrm>
        <a:off x="3707222" y="729224"/>
        <a:ext cx="1024848" cy="512424"/>
      </dsp:txXfrm>
    </dsp:sp>
    <dsp:sp modelId="{2066381D-9B92-A74A-982D-AA22658C06EE}">
      <dsp:nvSpPr>
        <dsp:cNvPr id="0" name=""/>
        <dsp:cNvSpPr/>
      </dsp:nvSpPr>
      <dsp:spPr>
        <a:xfrm>
          <a:off x="3963434" y="1456866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Etika klimatické změny</a:t>
          </a:r>
          <a:endParaRPr lang="cs-CZ" sz="700" kern="1200"/>
        </a:p>
      </dsp:txBody>
      <dsp:txXfrm>
        <a:off x="3963434" y="1456866"/>
        <a:ext cx="1024848" cy="512424"/>
      </dsp:txXfrm>
    </dsp:sp>
    <dsp:sp modelId="{383E80A7-08F2-3C49-BA90-BD084A7A5C94}">
      <dsp:nvSpPr>
        <dsp:cNvPr id="0" name=""/>
        <dsp:cNvSpPr/>
      </dsp:nvSpPr>
      <dsp:spPr>
        <a:xfrm>
          <a:off x="3963434" y="2184509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Lékařská etika</a:t>
          </a:r>
          <a:endParaRPr lang="cs-CZ" sz="700" kern="1200"/>
        </a:p>
      </dsp:txBody>
      <dsp:txXfrm>
        <a:off x="3963434" y="2184509"/>
        <a:ext cx="1024848" cy="512424"/>
      </dsp:txXfrm>
    </dsp:sp>
    <dsp:sp modelId="{B10A6A31-C587-EF46-9F63-07F344913709}">
      <dsp:nvSpPr>
        <dsp:cNvPr id="0" name=""/>
        <dsp:cNvSpPr/>
      </dsp:nvSpPr>
      <dsp:spPr>
        <a:xfrm>
          <a:off x="3963434" y="2912151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Etika AI</a:t>
          </a:r>
          <a:endParaRPr lang="cs-CZ" sz="700" kern="1200"/>
        </a:p>
      </dsp:txBody>
      <dsp:txXfrm>
        <a:off x="3963434" y="2912151"/>
        <a:ext cx="1024848" cy="512424"/>
      </dsp:txXfrm>
    </dsp:sp>
    <dsp:sp modelId="{4264482B-85C9-4A42-84D2-414E544288D5}">
      <dsp:nvSpPr>
        <dsp:cNvPr id="0" name=""/>
        <dsp:cNvSpPr/>
      </dsp:nvSpPr>
      <dsp:spPr>
        <a:xfrm>
          <a:off x="4947288" y="729224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Metaetika</a:t>
          </a:r>
          <a:endParaRPr lang="cs-CZ" sz="700" kern="1200"/>
        </a:p>
      </dsp:txBody>
      <dsp:txXfrm>
        <a:off x="4947288" y="729224"/>
        <a:ext cx="1024848" cy="512424"/>
      </dsp:txXfrm>
    </dsp:sp>
    <dsp:sp modelId="{603A4BBD-F616-8440-ADA9-CC77C26AAB38}">
      <dsp:nvSpPr>
        <dsp:cNvPr id="0" name=""/>
        <dsp:cNvSpPr/>
      </dsp:nvSpPr>
      <dsp:spPr>
        <a:xfrm>
          <a:off x="5203500" y="1456866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Realismus</a:t>
          </a:r>
          <a:endParaRPr lang="cs-CZ" sz="700" kern="1200"/>
        </a:p>
      </dsp:txBody>
      <dsp:txXfrm>
        <a:off x="5203500" y="1456866"/>
        <a:ext cx="1024848" cy="512424"/>
      </dsp:txXfrm>
    </dsp:sp>
    <dsp:sp modelId="{557D16B4-0FD6-0E40-AAB8-CF140C1F4374}">
      <dsp:nvSpPr>
        <dsp:cNvPr id="0" name=""/>
        <dsp:cNvSpPr/>
      </dsp:nvSpPr>
      <dsp:spPr>
        <a:xfrm>
          <a:off x="5203500" y="2184509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Antirealismus</a:t>
          </a:r>
          <a:endParaRPr lang="cs-CZ" sz="700" kern="1200"/>
        </a:p>
      </dsp:txBody>
      <dsp:txXfrm>
        <a:off x="5203500" y="2184509"/>
        <a:ext cx="1024848" cy="512424"/>
      </dsp:txXfrm>
    </dsp:sp>
    <dsp:sp modelId="{EDCBCABA-5DCF-6A4F-ADAF-04C0C6687D6E}">
      <dsp:nvSpPr>
        <dsp:cNvPr id="0" name=""/>
        <dsp:cNvSpPr/>
      </dsp:nvSpPr>
      <dsp:spPr>
        <a:xfrm>
          <a:off x="6187355" y="729224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Teorie hodnot</a:t>
          </a:r>
          <a:endParaRPr lang="cs-CZ" sz="700" kern="1200"/>
        </a:p>
      </dsp:txBody>
      <dsp:txXfrm>
        <a:off x="6187355" y="729224"/>
        <a:ext cx="1024848" cy="512424"/>
      </dsp:txXfrm>
    </dsp:sp>
    <dsp:sp modelId="{CCC293F6-67A3-8F49-8B5F-471B29C77818}">
      <dsp:nvSpPr>
        <dsp:cNvPr id="0" name=""/>
        <dsp:cNvSpPr/>
      </dsp:nvSpPr>
      <dsp:spPr>
        <a:xfrm>
          <a:off x="6443567" y="1456866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Hédonismus</a:t>
          </a:r>
          <a:endParaRPr lang="cs-CZ" sz="700" kern="1200"/>
        </a:p>
      </dsp:txBody>
      <dsp:txXfrm>
        <a:off x="6443567" y="1456866"/>
        <a:ext cx="1024848" cy="512424"/>
      </dsp:txXfrm>
    </dsp:sp>
    <dsp:sp modelId="{FE3B8F32-B7A8-8F4A-9AA0-F51939DABB28}">
      <dsp:nvSpPr>
        <dsp:cNvPr id="0" name=""/>
        <dsp:cNvSpPr/>
      </dsp:nvSpPr>
      <dsp:spPr>
        <a:xfrm>
          <a:off x="6443567" y="2184509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Preferencialismus</a:t>
          </a:r>
          <a:endParaRPr lang="cs-CZ" sz="700" kern="1200"/>
        </a:p>
      </dsp:txBody>
      <dsp:txXfrm>
        <a:off x="6443567" y="2184509"/>
        <a:ext cx="1024848" cy="512424"/>
      </dsp:txXfrm>
    </dsp:sp>
    <dsp:sp modelId="{B8D68216-7B35-7147-8A15-71E52C756C62}">
      <dsp:nvSpPr>
        <dsp:cNvPr id="0" name=""/>
        <dsp:cNvSpPr/>
      </dsp:nvSpPr>
      <dsp:spPr>
        <a:xfrm>
          <a:off x="6443567" y="2912151"/>
          <a:ext cx="1024848" cy="512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b="1" kern="1200" baseline="0"/>
            <a:t>Objektivní teorie</a:t>
          </a:r>
          <a:endParaRPr lang="cs-CZ" sz="700" kern="1200"/>
        </a:p>
      </dsp:txBody>
      <dsp:txXfrm>
        <a:off x="6443567" y="2912151"/>
        <a:ext cx="1024848" cy="51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2427-9A95-0C49-90D8-1800EF8D7C49}">
      <dsp:nvSpPr>
        <dsp:cNvPr id="0" name=""/>
        <dsp:cNvSpPr/>
      </dsp:nvSpPr>
      <dsp:spPr>
        <a:xfrm>
          <a:off x="836498" y="990872"/>
          <a:ext cx="3442738" cy="1721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baseline="0" dirty="0"/>
            <a:t>Hodnota</a:t>
          </a:r>
          <a:endParaRPr lang="cs-CZ" sz="3200" kern="1200" dirty="0"/>
        </a:p>
      </dsp:txBody>
      <dsp:txXfrm>
        <a:off x="886915" y="1041289"/>
        <a:ext cx="3341904" cy="1620535"/>
      </dsp:txXfrm>
    </dsp:sp>
    <dsp:sp modelId="{8FF560F4-1E0A-D746-9FBA-FEA3E0179EC4}">
      <dsp:nvSpPr>
        <dsp:cNvPr id="0" name=""/>
        <dsp:cNvSpPr/>
      </dsp:nvSpPr>
      <dsp:spPr>
        <a:xfrm rot="19457599">
          <a:off x="4119836" y="1314827"/>
          <a:ext cx="169589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95898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5388" y="1314265"/>
        <a:ext cx="84794" cy="84794"/>
      </dsp:txXfrm>
    </dsp:sp>
    <dsp:sp modelId="{CF6589B3-F344-8443-B44F-AC7942098119}">
      <dsp:nvSpPr>
        <dsp:cNvPr id="0" name=""/>
        <dsp:cNvSpPr/>
      </dsp:nvSpPr>
      <dsp:spPr>
        <a:xfrm>
          <a:off x="5656333" y="1084"/>
          <a:ext cx="3442738" cy="1721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baseline="0"/>
            <a:t>Konečná </a:t>
          </a:r>
          <a:endParaRPr lang="cs-CZ" sz="3200" kern="1200"/>
        </a:p>
      </dsp:txBody>
      <dsp:txXfrm>
        <a:off x="5706750" y="51501"/>
        <a:ext cx="3341904" cy="1620535"/>
      </dsp:txXfrm>
    </dsp:sp>
    <dsp:sp modelId="{0B216C8B-73D1-B940-A07E-860D31F58CA6}">
      <dsp:nvSpPr>
        <dsp:cNvPr id="0" name=""/>
        <dsp:cNvSpPr/>
      </dsp:nvSpPr>
      <dsp:spPr>
        <a:xfrm rot="2142401">
          <a:off x="4119836" y="2304614"/>
          <a:ext cx="169589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95898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5388" y="2304053"/>
        <a:ext cx="84794" cy="84794"/>
      </dsp:txXfrm>
    </dsp:sp>
    <dsp:sp modelId="{A6B7C30C-D6E8-C14A-AF62-4F26181BD15D}">
      <dsp:nvSpPr>
        <dsp:cNvPr id="0" name=""/>
        <dsp:cNvSpPr/>
      </dsp:nvSpPr>
      <dsp:spPr>
        <a:xfrm>
          <a:off x="5656333" y="1980659"/>
          <a:ext cx="3442738" cy="1721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baseline="0"/>
            <a:t>Instrumentální</a:t>
          </a:r>
          <a:endParaRPr lang="cs-CZ" sz="3200" kern="1200"/>
        </a:p>
      </dsp:txBody>
      <dsp:txXfrm>
        <a:off x="5706750" y="2031076"/>
        <a:ext cx="3341904" cy="1620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00D90-4852-1745-BAF4-7DBDBDE0C9B9}">
      <dsp:nvSpPr>
        <dsp:cNvPr id="0" name=""/>
        <dsp:cNvSpPr/>
      </dsp:nvSpPr>
      <dsp:spPr>
        <a:xfrm>
          <a:off x="2558626" y="1035470"/>
          <a:ext cx="1252811" cy="43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30"/>
              </a:lnTo>
              <a:lnTo>
                <a:pt x="1252811" y="217430"/>
              </a:lnTo>
              <a:lnTo>
                <a:pt x="1252811" y="434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3B067-649B-8841-B7C3-7435F19D9E02}">
      <dsp:nvSpPr>
        <dsp:cNvPr id="0" name=""/>
        <dsp:cNvSpPr/>
      </dsp:nvSpPr>
      <dsp:spPr>
        <a:xfrm>
          <a:off x="1305814" y="1035470"/>
          <a:ext cx="1252811" cy="434860"/>
        </a:xfrm>
        <a:custGeom>
          <a:avLst/>
          <a:gdLst/>
          <a:ahLst/>
          <a:cxnLst/>
          <a:rect l="0" t="0" r="0" b="0"/>
          <a:pathLst>
            <a:path>
              <a:moveTo>
                <a:pt x="1252811" y="0"/>
              </a:moveTo>
              <a:lnTo>
                <a:pt x="1252811" y="217430"/>
              </a:lnTo>
              <a:lnTo>
                <a:pt x="0" y="217430"/>
              </a:lnTo>
              <a:lnTo>
                <a:pt x="0" y="434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438CA-22F4-4647-BA31-A4DF480A83EA}">
      <dsp:nvSpPr>
        <dsp:cNvPr id="0" name=""/>
        <dsp:cNvSpPr/>
      </dsp:nvSpPr>
      <dsp:spPr>
        <a:xfrm>
          <a:off x="1523244" y="88"/>
          <a:ext cx="2070763" cy="103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baseline="0"/>
            <a:t>Konečné hodnoty:</a:t>
          </a:r>
          <a:endParaRPr lang="cs-CZ" sz="2200" kern="1200"/>
        </a:p>
      </dsp:txBody>
      <dsp:txXfrm>
        <a:off x="1523244" y="88"/>
        <a:ext cx="2070763" cy="1035381"/>
      </dsp:txXfrm>
    </dsp:sp>
    <dsp:sp modelId="{A9881918-F5AE-D44C-B50D-9194237C6871}">
      <dsp:nvSpPr>
        <dsp:cNvPr id="0" name=""/>
        <dsp:cNvSpPr/>
      </dsp:nvSpPr>
      <dsp:spPr>
        <a:xfrm>
          <a:off x="270432" y="1470330"/>
          <a:ext cx="2070763" cy="103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baseline="0"/>
            <a:t>Pozitivní: potěšení</a:t>
          </a:r>
          <a:endParaRPr lang="cs-CZ" sz="2200" kern="1200"/>
        </a:p>
      </dsp:txBody>
      <dsp:txXfrm>
        <a:off x="270432" y="1470330"/>
        <a:ext cx="2070763" cy="1035381"/>
      </dsp:txXfrm>
    </dsp:sp>
    <dsp:sp modelId="{8C21719E-07D5-6749-AC1C-912E90A48A70}">
      <dsp:nvSpPr>
        <dsp:cNvPr id="0" name=""/>
        <dsp:cNvSpPr/>
      </dsp:nvSpPr>
      <dsp:spPr>
        <a:xfrm>
          <a:off x="2776056" y="1470330"/>
          <a:ext cx="2070763" cy="1035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baseline="0"/>
            <a:t>Negativní: bolest</a:t>
          </a:r>
          <a:endParaRPr lang="cs-CZ" sz="2200" kern="1200"/>
        </a:p>
      </dsp:txBody>
      <dsp:txXfrm>
        <a:off x="2776056" y="1470330"/>
        <a:ext cx="2070763" cy="1035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3C972-C5E6-1041-9A4D-07B5DFF0F200}">
      <dsp:nvSpPr>
        <dsp:cNvPr id="0" name=""/>
        <dsp:cNvSpPr/>
      </dsp:nvSpPr>
      <dsp:spPr>
        <a:xfrm>
          <a:off x="3086206" y="1252063"/>
          <a:ext cx="1513416" cy="52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659"/>
              </a:lnTo>
              <a:lnTo>
                <a:pt x="1513416" y="262659"/>
              </a:lnTo>
              <a:lnTo>
                <a:pt x="1513416" y="52531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0FC3B-6FE7-734B-94E8-7370C330AFF0}">
      <dsp:nvSpPr>
        <dsp:cNvPr id="0" name=""/>
        <dsp:cNvSpPr/>
      </dsp:nvSpPr>
      <dsp:spPr>
        <a:xfrm>
          <a:off x="1572789" y="1252063"/>
          <a:ext cx="1513416" cy="525318"/>
        </a:xfrm>
        <a:custGeom>
          <a:avLst/>
          <a:gdLst/>
          <a:ahLst/>
          <a:cxnLst/>
          <a:rect l="0" t="0" r="0" b="0"/>
          <a:pathLst>
            <a:path>
              <a:moveTo>
                <a:pt x="1513416" y="0"/>
              </a:moveTo>
              <a:lnTo>
                <a:pt x="1513416" y="262659"/>
              </a:lnTo>
              <a:lnTo>
                <a:pt x="0" y="262659"/>
              </a:lnTo>
              <a:lnTo>
                <a:pt x="0" y="52531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489CA-DD65-8044-95D7-2E9B095D1F5E}">
      <dsp:nvSpPr>
        <dsp:cNvPr id="0" name=""/>
        <dsp:cNvSpPr/>
      </dsp:nvSpPr>
      <dsp:spPr>
        <a:xfrm>
          <a:off x="1835448" y="1306"/>
          <a:ext cx="2501515" cy="1250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baseline="0" dirty="0"/>
            <a:t>Hodnoty</a:t>
          </a:r>
          <a:endParaRPr lang="cs-CZ" sz="2200" kern="1200" dirty="0"/>
        </a:p>
      </dsp:txBody>
      <dsp:txXfrm>
        <a:off x="1835448" y="1306"/>
        <a:ext cx="2501515" cy="1250757"/>
      </dsp:txXfrm>
    </dsp:sp>
    <dsp:sp modelId="{415E42AE-6B6E-3A40-B203-9BB81FFB0C80}">
      <dsp:nvSpPr>
        <dsp:cNvPr id="0" name=""/>
        <dsp:cNvSpPr/>
      </dsp:nvSpPr>
      <dsp:spPr>
        <a:xfrm>
          <a:off x="322032" y="1777382"/>
          <a:ext cx="2501515" cy="1250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baseline="0"/>
            <a:t>Pozitivní: splněné touhy</a:t>
          </a:r>
          <a:endParaRPr lang="cs-CZ" sz="2200" kern="1200"/>
        </a:p>
      </dsp:txBody>
      <dsp:txXfrm>
        <a:off x="322032" y="1777382"/>
        <a:ext cx="2501515" cy="1250757"/>
      </dsp:txXfrm>
    </dsp:sp>
    <dsp:sp modelId="{D8DE4B4C-3879-0349-9FD3-0E02F9A0E46D}">
      <dsp:nvSpPr>
        <dsp:cNvPr id="0" name=""/>
        <dsp:cNvSpPr/>
      </dsp:nvSpPr>
      <dsp:spPr>
        <a:xfrm>
          <a:off x="3348865" y="1777382"/>
          <a:ext cx="2501515" cy="1250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baseline="0"/>
            <a:t>Negativní: nesplněné touhy</a:t>
          </a:r>
          <a:endParaRPr lang="cs-CZ" sz="2200" kern="1200"/>
        </a:p>
      </dsp:txBody>
      <dsp:txXfrm>
        <a:off x="3348865" y="1777382"/>
        <a:ext cx="2501515" cy="12507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DC2AF-EA65-E442-AE59-AE5EBEA78C13}">
      <dsp:nvSpPr>
        <dsp:cNvPr id="0" name=""/>
        <dsp:cNvSpPr/>
      </dsp:nvSpPr>
      <dsp:spPr>
        <a:xfrm>
          <a:off x="2520017" y="2130855"/>
          <a:ext cx="1132376" cy="1132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 dirty="0"/>
            <a:t>Podmínky</a:t>
          </a:r>
          <a:endParaRPr lang="cs-CZ" sz="1100" kern="1200" dirty="0"/>
        </a:p>
      </dsp:txBody>
      <dsp:txXfrm>
        <a:off x="2685850" y="2296688"/>
        <a:ext cx="800710" cy="800710"/>
      </dsp:txXfrm>
    </dsp:sp>
    <dsp:sp modelId="{18417191-143F-6942-856C-77CEC39E1958}">
      <dsp:nvSpPr>
        <dsp:cNvPr id="0" name=""/>
        <dsp:cNvSpPr/>
      </dsp:nvSpPr>
      <dsp:spPr>
        <a:xfrm rot="16200000">
          <a:off x="2896092" y="1590407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2953126" y="1724442"/>
        <a:ext cx="266159" cy="231005"/>
      </dsp:txXfrm>
    </dsp:sp>
    <dsp:sp modelId="{2C97C075-255D-FA41-8370-F2844C3C5A33}">
      <dsp:nvSpPr>
        <dsp:cNvPr id="0" name=""/>
        <dsp:cNvSpPr/>
      </dsp:nvSpPr>
      <dsp:spPr>
        <a:xfrm>
          <a:off x="2384663" y="10360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Život</a:t>
          </a:r>
          <a:endParaRPr lang="cs-CZ" sz="1100" kern="1200"/>
        </a:p>
      </dsp:txBody>
      <dsp:txXfrm>
        <a:off x="2590140" y="215837"/>
        <a:ext cx="992131" cy="992131"/>
      </dsp:txXfrm>
    </dsp:sp>
    <dsp:sp modelId="{CFAD6F6D-DC5B-0F4C-A477-4BB8182D3119}">
      <dsp:nvSpPr>
        <dsp:cNvPr id="0" name=""/>
        <dsp:cNvSpPr/>
      </dsp:nvSpPr>
      <dsp:spPr>
        <a:xfrm rot="19285714">
          <a:off x="3610789" y="1934587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623232" y="2047148"/>
        <a:ext cx="266159" cy="231005"/>
      </dsp:txXfrm>
    </dsp:sp>
    <dsp:sp modelId="{0915A9FD-92E7-ED43-AA79-8CF222A479DA}">
      <dsp:nvSpPr>
        <dsp:cNvPr id="0" name=""/>
        <dsp:cNvSpPr/>
      </dsp:nvSpPr>
      <dsp:spPr>
        <a:xfrm>
          <a:off x="3936708" y="757786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Poznání</a:t>
          </a:r>
          <a:endParaRPr lang="cs-CZ" sz="1100" kern="1200"/>
        </a:p>
      </dsp:txBody>
      <dsp:txXfrm>
        <a:off x="4142185" y="963263"/>
        <a:ext cx="992131" cy="992131"/>
      </dsp:txXfrm>
    </dsp:sp>
    <dsp:sp modelId="{8A0630E0-EB9A-D644-85FC-132F7847F833}">
      <dsp:nvSpPr>
        <dsp:cNvPr id="0" name=""/>
        <dsp:cNvSpPr/>
      </dsp:nvSpPr>
      <dsp:spPr>
        <a:xfrm rot="771429">
          <a:off x="3787305" y="2707953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788735" y="2772263"/>
        <a:ext cx="266159" cy="231005"/>
      </dsp:txXfrm>
    </dsp:sp>
    <dsp:sp modelId="{F2813203-F9B1-3349-88C4-8D06FCF50287}">
      <dsp:nvSpPr>
        <dsp:cNvPr id="0" name=""/>
        <dsp:cNvSpPr/>
      </dsp:nvSpPr>
      <dsp:spPr>
        <a:xfrm>
          <a:off x="4320032" y="2437236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Hra</a:t>
          </a:r>
          <a:endParaRPr lang="cs-CZ" sz="1100" kern="1200"/>
        </a:p>
      </dsp:txBody>
      <dsp:txXfrm>
        <a:off x="4525509" y="2642713"/>
        <a:ext cx="992131" cy="992131"/>
      </dsp:txXfrm>
    </dsp:sp>
    <dsp:sp modelId="{1AB29E9C-A4A8-754F-8C1B-EB4D49743D5B}">
      <dsp:nvSpPr>
        <dsp:cNvPr id="0" name=""/>
        <dsp:cNvSpPr/>
      </dsp:nvSpPr>
      <dsp:spPr>
        <a:xfrm rot="3857143">
          <a:off x="3292719" y="3328144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325007" y="3353759"/>
        <a:ext cx="266159" cy="231005"/>
      </dsp:txXfrm>
    </dsp:sp>
    <dsp:sp modelId="{85CAA27A-D8EC-2C41-B035-9282CB5F6746}">
      <dsp:nvSpPr>
        <dsp:cNvPr id="0" name=""/>
        <dsp:cNvSpPr/>
      </dsp:nvSpPr>
      <dsp:spPr>
        <a:xfrm>
          <a:off x="3245983" y="3784051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Estetický prožitek</a:t>
          </a:r>
          <a:endParaRPr lang="cs-CZ" sz="1100" kern="1200"/>
        </a:p>
      </dsp:txBody>
      <dsp:txXfrm>
        <a:off x="3451460" y="3989528"/>
        <a:ext cx="992131" cy="992131"/>
      </dsp:txXfrm>
    </dsp:sp>
    <dsp:sp modelId="{614836E7-6DDE-1347-B2A8-4E701AC907B5}">
      <dsp:nvSpPr>
        <dsp:cNvPr id="0" name=""/>
        <dsp:cNvSpPr/>
      </dsp:nvSpPr>
      <dsp:spPr>
        <a:xfrm rot="6942857">
          <a:off x="2499465" y="3328144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 rot="10800000">
        <a:off x="2581245" y="3353759"/>
        <a:ext cx="266159" cy="231005"/>
      </dsp:txXfrm>
    </dsp:sp>
    <dsp:sp modelId="{C9CA1A53-78FB-144C-A43D-CE9FFEEAF3DA}">
      <dsp:nvSpPr>
        <dsp:cNvPr id="0" name=""/>
        <dsp:cNvSpPr/>
      </dsp:nvSpPr>
      <dsp:spPr>
        <a:xfrm>
          <a:off x="1523343" y="3784051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Praktická racionalita</a:t>
          </a:r>
          <a:endParaRPr lang="cs-CZ" sz="1100" kern="1200"/>
        </a:p>
      </dsp:txBody>
      <dsp:txXfrm>
        <a:off x="1728820" y="3989528"/>
        <a:ext cx="992131" cy="992131"/>
      </dsp:txXfrm>
    </dsp:sp>
    <dsp:sp modelId="{49696DDC-BE64-C743-B047-FD442BB88931}">
      <dsp:nvSpPr>
        <dsp:cNvPr id="0" name=""/>
        <dsp:cNvSpPr/>
      </dsp:nvSpPr>
      <dsp:spPr>
        <a:xfrm rot="10028571">
          <a:off x="2004879" y="2707953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 rot="10800000">
        <a:off x="2117517" y="2772263"/>
        <a:ext cx="266159" cy="231005"/>
      </dsp:txXfrm>
    </dsp:sp>
    <dsp:sp modelId="{4E519AA0-447B-3A4E-B73D-06422A925496}">
      <dsp:nvSpPr>
        <dsp:cNvPr id="0" name=""/>
        <dsp:cNvSpPr/>
      </dsp:nvSpPr>
      <dsp:spPr>
        <a:xfrm>
          <a:off x="449294" y="2437236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Náboženství</a:t>
          </a:r>
          <a:endParaRPr lang="cs-CZ" sz="1100" kern="1200"/>
        </a:p>
      </dsp:txBody>
      <dsp:txXfrm>
        <a:off x="654771" y="2642713"/>
        <a:ext cx="992131" cy="992131"/>
      </dsp:txXfrm>
    </dsp:sp>
    <dsp:sp modelId="{4BFCB4D8-80F0-F744-BF4B-9374CC4ED7E0}">
      <dsp:nvSpPr>
        <dsp:cNvPr id="0" name=""/>
        <dsp:cNvSpPr/>
      </dsp:nvSpPr>
      <dsp:spPr>
        <a:xfrm rot="13114286">
          <a:off x="2181395" y="1934587"/>
          <a:ext cx="380227" cy="385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 rot="10800000">
        <a:off x="2283020" y="2047148"/>
        <a:ext cx="266159" cy="231005"/>
      </dsp:txXfrm>
    </dsp:sp>
    <dsp:sp modelId="{1998759E-D998-BA48-B21E-DF4DE57860CF}">
      <dsp:nvSpPr>
        <dsp:cNvPr id="0" name=""/>
        <dsp:cNvSpPr/>
      </dsp:nvSpPr>
      <dsp:spPr>
        <a:xfrm>
          <a:off x="832618" y="757786"/>
          <a:ext cx="1403085" cy="1403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/>
            <a:t>Přátelství</a:t>
          </a:r>
          <a:endParaRPr lang="cs-CZ" sz="1100" kern="1200"/>
        </a:p>
      </dsp:txBody>
      <dsp:txXfrm>
        <a:off x="1038095" y="963263"/>
        <a:ext cx="992131" cy="9921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5D165-F1C7-3E41-86FC-2769BAB504C8}">
      <dsp:nvSpPr>
        <dsp:cNvPr id="0" name=""/>
        <dsp:cNvSpPr/>
      </dsp:nvSpPr>
      <dsp:spPr>
        <a:xfrm>
          <a:off x="2213030" y="2294092"/>
          <a:ext cx="1746351" cy="1746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baseline="0"/>
            <a:t>Normativní etika</a:t>
          </a:r>
          <a:endParaRPr lang="cs-CZ" sz="1600" kern="1200"/>
        </a:p>
      </dsp:txBody>
      <dsp:txXfrm>
        <a:off x="2468777" y="2549839"/>
        <a:ext cx="1234857" cy="1234857"/>
      </dsp:txXfrm>
    </dsp:sp>
    <dsp:sp modelId="{D0545854-8648-A746-8037-9DF6065E9EE3}">
      <dsp:nvSpPr>
        <dsp:cNvPr id="0" name=""/>
        <dsp:cNvSpPr/>
      </dsp:nvSpPr>
      <dsp:spPr>
        <a:xfrm rot="16200000">
          <a:off x="2822342" y="2004765"/>
          <a:ext cx="527727" cy="50927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527727" y="25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73012" y="2017035"/>
        <a:ext cx="26386" cy="26386"/>
      </dsp:txXfrm>
    </dsp:sp>
    <dsp:sp modelId="{8A092737-3D40-E04B-ABE5-79745C786483}">
      <dsp:nvSpPr>
        <dsp:cNvPr id="0" name=""/>
        <dsp:cNvSpPr/>
      </dsp:nvSpPr>
      <dsp:spPr>
        <a:xfrm>
          <a:off x="2213030" y="20014"/>
          <a:ext cx="1746351" cy="1746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baseline="0"/>
            <a:t>Konsekvencialismus</a:t>
          </a:r>
          <a:endParaRPr lang="cs-CZ" sz="900" kern="1200"/>
        </a:p>
      </dsp:txBody>
      <dsp:txXfrm>
        <a:off x="2468777" y="275761"/>
        <a:ext cx="1234857" cy="1234857"/>
      </dsp:txXfrm>
    </dsp:sp>
    <dsp:sp modelId="{381FDFB4-2C57-BE44-B4E7-DB8DFFBAA34B}">
      <dsp:nvSpPr>
        <dsp:cNvPr id="0" name=""/>
        <dsp:cNvSpPr/>
      </dsp:nvSpPr>
      <dsp:spPr>
        <a:xfrm rot="1800000">
          <a:off x="3807047" y="3710324"/>
          <a:ext cx="527727" cy="50927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527727" y="25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57717" y="3722594"/>
        <a:ext cx="26386" cy="26386"/>
      </dsp:txXfrm>
    </dsp:sp>
    <dsp:sp modelId="{FD1F92F0-9A8B-DD4E-B674-EE375D4D7287}">
      <dsp:nvSpPr>
        <dsp:cNvPr id="0" name=""/>
        <dsp:cNvSpPr/>
      </dsp:nvSpPr>
      <dsp:spPr>
        <a:xfrm>
          <a:off x="4182440" y="3431131"/>
          <a:ext cx="1746351" cy="1746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baseline="0"/>
            <a:t>Deontologie</a:t>
          </a:r>
          <a:endParaRPr lang="cs-CZ" sz="900" kern="1200"/>
        </a:p>
      </dsp:txBody>
      <dsp:txXfrm>
        <a:off x="4438187" y="3686878"/>
        <a:ext cx="1234857" cy="1234857"/>
      </dsp:txXfrm>
    </dsp:sp>
    <dsp:sp modelId="{58DE7AA3-6B8F-A54A-BA67-3D0E9612B591}">
      <dsp:nvSpPr>
        <dsp:cNvPr id="0" name=""/>
        <dsp:cNvSpPr/>
      </dsp:nvSpPr>
      <dsp:spPr>
        <a:xfrm rot="9000000">
          <a:off x="1837637" y="3710324"/>
          <a:ext cx="527727" cy="50927"/>
        </a:xfrm>
        <a:custGeom>
          <a:avLst/>
          <a:gdLst/>
          <a:ahLst/>
          <a:cxnLst/>
          <a:rect l="0" t="0" r="0" b="0"/>
          <a:pathLst>
            <a:path>
              <a:moveTo>
                <a:pt x="0" y="25463"/>
              </a:moveTo>
              <a:lnTo>
                <a:pt x="527727" y="25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088308" y="3722594"/>
        <a:ext cx="26386" cy="26386"/>
      </dsp:txXfrm>
    </dsp:sp>
    <dsp:sp modelId="{7DE6592F-87C8-984A-AFD5-586949D8D8FA}">
      <dsp:nvSpPr>
        <dsp:cNvPr id="0" name=""/>
        <dsp:cNvSpPr/>
      </dsp:nvSpPr>
      <dsp:spPr>
        <a:xfrm>
          <a:off x="243620" y="3431131"/>
          <a:ext cx="1746351" cy="1746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baseline="0"/>
            <a:t>Teorie ctností</a:t>
          </a:r>
          <a:endParaRPr lang="cs-CZ" sz="900" kern="1200"/>
        </a:p>
      </dsp:txBody>
      <dsp:txXfrm>
        <a:off x="499367" y="3686878"/>
        <a:ext cx="1234857" cy="1234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2548A-A63C-D645-8C7C-0EE5B1113F6B}">
      <dsp:nvSpPr>
        <dsp:cNvPr id="0" name=""/>
        <dsp:cNvSpPr/>
      </dsp:nvSpPr>
      <dsp:spPr>
        <a:xfrm>
          <a:off x="3086206" y="2305630"/>
          <a:ext cx="1688917" cy="586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17"/>
              </a:lnTo>
              <a:lnTo>
                <a:pt x="1688917" y="293117"/>
              </a:lnTo>
              <a:lnTo>
                <a:pt x="1688917" y="586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147AF-134E-5547-89C5-AB7C0A0B060B}">
      <dsp:nvSpPr>
        <dsp:cNvPr id="0" name=""/>
        <dsp:cNvSpPr/>
      </dsp:nvSpPr>
      <dsp:spPr>
        <a:xfrm>
          <a:off x="1397288" y="2305630"/>
          <a:ext cx="1688917" cy="586235"/>
        </a:xfrm>
        <a:custGeom>
          <a:avLst/>
          <a:gdLst/>
          <a:ahLst/>
          <a:cxnLst/>
          <a:rect l="0" t="0" r="0" b="0"/>
          <a:pathLst>
            <a:path>
              <a:moveTo>
                <a:pt x="1688917" y="0"/>
              </a:moveTo>
              <a:lnTo>
                <a:pt x="1688917" y="293117"/>
              </a:lnTo>
              <a:lnTo>
                <a:pt x="0" y="293117"/>
              </a:lnTo>
              <a:lnTo>
                <a:pt x="0" y="586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B0098-1456-E848-B5BB-5FAAE5B0FE48}">
      <dsp:nvSpPr>
        <dsp:cNvPr id="0" name=""/>
        <dsp:cNvSpPr/>
      </dsp:nvSpPr>
      <dsp:spPr>
        <a:xfrm>
          <a:off x="1690406" y="909830"/>
          <a:ext cx="2791599" cy="13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baseline="0" dirty="0"/>
            <a:t>Jádro teorie</a:t>
          </a:r>
          <a:endParaRPr lang="cs-CZ" sz="3000" kern="1200" dirty="0"/>
        </a:p>
      </dsp:txBody>
      <dsp:txXfrm>
        <a:off x="1690406" y="909830"/>
        <a:ext cx="2791599" cy="1395799"/>
      </dsp:txXfrm>
    </dsp:sp>
    <dsp:sp modelId="{8E703884-654D-8744-A658-73F5EAC0A550}">
      <dsp:nvSpPr>
        <dsp:cNvPr id="0" name=""/>
        <dsp:cNvSpPr/>
      </dsp:nvSpPr>
      <dsp:spPr>
        <a:xfrm>
          <a:off x="1488" y="2891866"/>
          <a:ext cx="2791599" cy="13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baseline="0"/>
            <a:t>Důsledky</a:t>
          </a:r>
          <a:endParaRPr lang="cs-CZ" sz="3000" kern="1200"/>
        </a:p>
      </dsp:txBody>
      <dsp:txXfrm>
        <a:off x="1488" y="2891866"/>
        <a:ext cx="2791599" cy="1395799"/>
      </dsp:txXfrm>
    </dsp:sp>
    <dsp:sp modelId="{23DB31DD-525A-064A-9723-AA706EF0B72B}">
      <dsp:nvSpPr>
        <dsp:cNvPr id="0" name=""/>
        <dsp:cNvSpPr/>
      </dsp:nvSpPr>
      <dsp:spPr>
        <a:xfrm>
          <a:off x="3379323" y="2891866"/>
          <a:ext cx="2791599" cy="13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baseline="0"/>
            <a:t>Interpretační klíč</a:t>
          </a:r>
          <a:endParaRPr lang="cs-CZ" sz="3000" kern="1200"/>
        </a:p>
      </dsp:txBody>
      <dsp:txXfrm>
        <a:off x="3379323" y="2891866"/>
        <a:ext cx="2791599" cy="139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D090-6B4A-6346-8585-66A5C5806B71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47481-B6E8-C342-9819-3F25CB670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47481-B6E8-C342-9819-3F25CB67069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75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3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9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B3F1F2-E2FF-5653-F6F1-D5AE2808C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bg1"/>
                </a:solidFill>
              </a:rPr>
              <a:t>Etika umělé inteligence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16078-D0B3-268D-2DB6-2A796B478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David Černý</a:t>
            </a:r>
          </a:p>
          <a:p>
            <a:pPr>
              <a:lnSpc>
                <a:spcPct val="140000"/>
              </a:lnSpc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Ústav informatiky AV ČR</a:t>
            </a:r>
          </a:p>
          <a:p>
            <a:pPr>
              <a:lnSpc>
                <a:spcPct val="140000"/>
              </a:lnSpc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LF MU Brno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F59CA-85D3-896A-7B9C-BC5817D59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6" r="4904" b="-1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2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19BD4-0C64-5CA4-5527-5999F551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Hédonismus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1154E0F-04E7-1566-6FBF-54428444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66319"/>
              </p:ext>
            </p:extLst>
          </p:nvPr>
        </p:nvGraphicFramePr>
        <p:xfrm>
          <a:off x="1434622" y="3707541"/>
          <a:ext cx="5117253" cy="250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ngel Face Outline">
            <a:extLst>
              <a:ext uri="{FF2B5EF4-FFF2-40B4-BE49-F238E27FC236}">
                <a16:creationId xmlns:a16="http://schemas.microsoft.com/office/drawing/2014/main" id="{AB4D635B-A847-F59E-8218-0EBE197F9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4569" y="1215596"/>
            <a:ext cx="4362798" cy="43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9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4C26CF0-8AE5-55BE-F845-2FC4D5A28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58" r="-1" b="18418"/>
          <a:stretch/>
        </p:blipFill>
        <p:spPr>
          <a:xfrm>
            <a:off x="1525" y="10"/>
            <a:ext cx="12188950" cy="685799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D01CAB-AF16-9667-DE07-D0A05322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bg1"/>
                </a:solidFill>
              </a:rPr>
              <a:t>Stroj na zkušenosti</a:t>
            </a: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Zámek se srdcem z lásky">
            <a:extLst>
              <a:ext uri="{FF2B5EF4-FFF2-40B4-BE49-F238E27FC236}">
                <a16:creationId xmlns:a16="http://schemas.microsoft.com/office/drawing/2014/main" id="{2C1D6C28-4574-EAAD-5262-70FB1E9D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0" r="24854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E57BCE-E330-D34A-0878-B2FBFBF4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Splněné touhy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2B7C61-AFF7-53BC-9D59-99296F6D7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470421"/>
              </p:ext>
            </p:extLst>
          </p:nvPr>
        </p:nvGraphicFramePr>
        <p:xfrm>
          <a:off x="5376670" y="1940119"/>
          <a:ext cx="6172413" cy="302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575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556704-E270-1653-4E4C-D408A039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b="0" cap="all">
                <a:solidFill>
                  <a:schemeClr val="bg1"/>
                </a:solidFill>
              </a:rPr>
              <a:t>Plnohodnotný lidský rozvoj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967330F-760F-07D6-8581-25643CFF4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479171"/>
              </p:ext>
            </p:extLst>
          </p:nvPr>
        </p:nvGraphicFramePr>
        <p:xfrm>
          <a:off x="5376671" y="705113"/>
          <a:ext cx="6172412" cy="519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39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8BE945-3058-F6EE-FB7C-505B10C9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Etické teorie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F3DF2D7-06B8-17B6-D298-E73466BC2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26240"/>
              </p:ext>
            </p:extLst>
          </p:nvPr>
        </p:nvGraphicFramePr>
        <p:xfrm>
          <a:off x="5376671" y="705113"/>
          <a:ext cx="6172412" cy="519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99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E56208-591B-F6E9-BC21-3A2B05BA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b="0" cap="all">
                <a:solidFill>
                  <a:schemeClr val="bg1"/>
                </a:solidFill>
              </a:rPr>
              <a:t>Konsekvencialismus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17D51C6-B7F9-1ECC-A855-6D7366F30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495346"/>
              </p:ext>
            </p:extLst>
          </p:nvPr>
        </p:nvGraphicFramePr>
        <p:xfrm>
          <a:off x="5376671" y="705113"/>
          <a:ext cx="6172412" cy="519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44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33FC25-7F8E-D1BB-CECD-7EF5EF25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100" b="0" cap="all">
                <a:solidFill>
                  <a:schemeClr val="bg1"/>
                </a:solidFill>
              </a:rPr>
              <a:t>Utilitarismus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1DA825E-79D5-7664-49AC-5858C62D9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151976"/>
              </p:ext>
            </p:extLst>
          </p:nvPr>
        </p:nvGraphicFramePr>
        <p:xfrm>
          <a:off x="5376671" y="705113"/>
          <a:ext cx="6172412" cy="519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97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15F904-6B48-DEA5-FC66-9CE4871D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Principlismus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761A904-C099-9AAA-4FE4-AD28F2873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702322"/>
              </p:ext>
            </p:extLst>
          </p:nvPr>
        </p:nvGraphicFramePr>
        <p:xfrm>
          <a:off x="5376670" y="1940119"/>
          <a:ext cx="6172413" cy="302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5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DE5C00-1934-A9DF-9C6C-198963F5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Etika ctností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91A03A76-9B15-A5C4-3BE8-8A1958DF9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045136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33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DF1843C-60C7-9313-DE17-5F460EB0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p:pic>
        <p:nvPicPr>
          <p:cNvPr id="5" name="Zástupný obsah 4" descr="Obsah obrázku šipka&#10;&#10;Popis byl vytvořen automaticky">
            <a:extLst>
              <a:ext uri="{FF2B5EF4-FFF2-40B4-BE49-F238E27FC236}">
                <a16:creationId xmlns:a16="http://schemas.microsoft.com/office/drawing/2014/main" id="{8785AE82-1A60-DFFD-53CD-12F169693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4" r="-1" b="19535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7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Procesor s binárními čísly a tištěnými spoji">
            <a:extLst>
              <a:ext uri="{FF2B5EF4-FFF2-40B4-BE49-F238E27FC236}">
                <a16:creationId xmlns:a16="http://schemas.microsoft.com/office/drawing/2014/main" id="{8D04AF1F-A728-0E73-EF84-3D085B7BA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8" r="2230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637A87-123E-6ED1-AA5E-ECB19189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Struktura kurzu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E275CFA-6BCE-1782-4ED0-2913C8502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781590"/>
              </p:ext>
            </p:extLst>
          </p:nvPr>
        </p:nvGraphicFramePr>
        <p:xfrm>
          <a:off x="5376670" y="1940119"/>
          <a:ext cx="6172413" cy="302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0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0D1606-2405-D631-4E3D-8AB6AD28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noční obloha&#10;&#10;Popis byl vytvořen automaticky">
            <a:extLst>
              <a:ext uri="{FF2B5EF4-FFF2-40B4-BE49-F238E27FC236}">
                <a16:creationId xmlns:a16="http://schemas.microsoft.com/office/drawing/2014/main" id="{4A2747B8-4A8D-4873-42DC-987DC96DA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90" r="3492" b="1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0D1606-2405-D631-4E3D-8AB6AD28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C40133E4-3900-3723-27B8-3CAF1D2A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470" y="168744"/>
            <a:ext cx="4554237" cy="65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0D1606-2405-D631-4E3D-8AB6AD28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kniha, černá, kontejner&#10;&#10;Popis byl vytvořen automaticky">
            <a:extLst>
              <a:ext uri="{FF2B5EF4-FFF2-40B4-BE49-F238E27FC236}">
                <a16:creationId xmlns:a16="http://schemas.microsoft.com/office/drawing/2014/main" id="{EE990391-F4B8-BA38-193C-03255354B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470" y="98610"/>
            <a:ext cx="4613205" cy="6660778"/>
          </a:xfrm>
        </p:spPr>
      </p:pic>
    </p:spTree>
    <p:extLst>
      <p:ext uri="{BB962C8B-B14F-4D97-AF65-F5344CB8AC3E}">
        <p14:creationId xmlns:p14="http://schemas.microsoft.com/office/powerpoint/2010/main" val="217713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0D1606-2405-D631-4E3D-8AB6AD28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794F2321-39F0-C8BD-5B07-38089AC53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790" y="74803"/>
            <a:ext cx="4736841" cy="6708392"/>
          </a:xfrm>
        </p:spPr>
      </p:pic>
    </p:spTree>
    <p:extLst>
      <p:ext uri="{BB962C8B-B14F-4D97-AF65-F5344CB8AC3E}">
        <p14:creationId xmlns:p14="http://schemas.microsoft.com/office/powerpoint/2010/main" val="367966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0ECEF0-0D97-75BD-85CE-D2730B9C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Etika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1453034-4DB1-1F5C-DB41-AC37239E3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858995"/>
              </p:ext>
            </p:extLst>
          </p:nvPr>
        </p:nvGraphicFramePr>
        <p:xfrm>
          <a:off x="1535371" y="2702257"/>
          <a:ext cx="9935571" cy="342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14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F019C8-BBC6-4950-5CBD-8B92A637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Etika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DAA7202-4420-0ED8-5398-80E70F234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899588"/>
              </p:ext>
            </p:extLst>
          </p:nvPr>
        </p:nvGraphicFramePr>
        <p:xfrm>
          <a:off x="1535371" y="2702257"/>
          <a:ext cx="9935571" cy="342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68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6C304B-CA61-B1F7-BE73-2ED1E5E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Hédonismus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E6CFE5-1008-948C-92DC-D88427B9A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157742"/>
              </p:ext>
            </p:extLst>
          </p:nvPr>
        </p:nvGraphicFramePr>
        <p:xfrm>
          <a:off x="1535372" y="705114"/>
          <a:ext cx="9935571" cy="370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51853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1B302A"/>
      </a:dk2>
      <a:lt2>
        <a:srgbClr val="F3F1F0"/>
      </a:lt2>
      <a:accent1>
        <a:srgbClr val="43AEBF"/>
      </a:accent1>
      <a:accent2>
        <a:srgbClr val="33B490"/>
      </a:accent2>
      <a:accent3>
        <a:srgbClr val="3FB563"/>
      </a:accent3>
      <a:accent4>
        <a:srgbClr val="44B834"/>
      </a:accent4>
      <a:accent5>
        <a:srgbClr val="79AF3D"/>
      </a:accent5>
      <a:accent6>
        <a:srgbClr val="A1A830"/>
      </a:accent6>
      <a:hlink>
        <a:srgbClr val="BF5241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223</Words>
  <Application>Microsoft Macintosh PowerPoint</Application>
  <PresentationFormat>Širokoúhlá obrazovka</PresentationFormat>
  <Paragraphs>95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Meiryo</vt:lpstr>
      <vt:lpstr>Calibri</vt:lpstr>
      <vt:lpstr>Corbel</vt:lpstr>
      <vt:lpstr>ShojiVTI</vt:lpstr>
      <vt:lpstr>Etika umělé inteligence</vt:lpstr>
      <vt:lpstr>Struktura kurzu</vt:lpstr>
      <vt:lpstr>Literatura</vt:lpstr>
      <vt:lpstr>Literatura</vt:lpstr>
      <vt:lpstr>Literatura</vt:lpstr>
      <vt:lpstr>Literatura</vt:lpstr>
      <vt:lpstr>Etika</vt:lpstr>
      <vt:lpstr>Etika</vt:lpstr>
      <vt:lpstr>Hédonismus</vt:lpstr>
      <vt:lpstr>Hédonismus</vt:lpstr>
      <vt:lpstr>Stroj na zkušenosti</vt:lpstr>
      <vt:lpstr>Splněné touhy</vt:lpstr>
      <vt:lpstr>Plnohodnotný lidský rozvoj</vt:lpstr>
      <vt:lpstr>Etické teorie</vt:lpstr>
      <vt:lpstr>Konsekvencialismus</vt:lpstr>
      <vt:lpstr>Utilitarismus</vt:lpstr>
      <vt:lpstr>Principlismus</vt:lpstr>
      <vt:lpstr>Etika ctností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umělé inteligence</dc:title>
  <dc:creator>David Černý</dc:creator>
  <cp:lastModifiedBy>David Černý</cp:lastModifiedBy>
  <cp:revision>1</cp:revision>
  <dcterms:created xsi:type="dcterms:W3CDTF">2022-09-14T17:10:44Z</dcterms:created>
  <dcterms:modified xsi:type="dcterms:W3CDTF">2022-09-14T18:02:15Z</dcterms:modified>
</cp:coreProperties>
</file>