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6" r:id="rId11"/>
    <p:sldId id="284" r:id="rId12"/>
    <p:sldId id="285" r:id="rId13"/>
    <p:sldId id="264" r:id="rId14"/>
    <p:sldId id="279" r:id="rId15"/>
    <p:sldId id="277" r:id="rId16"/>
    <p:sldId id="282" r:id="rId17"/>
    <p:sldId id="280" r:id="rId18"/>
    <p:sldId id="283" r:id="rId19"/>
    <p:sldId id="287" r:id="rId20"/>
    <p:sldId id="289" r:id="rId21"/>
    <p:sldId id="288" r:id="rId22"/>
    <p:sldId id="268" r:id="rId23"/>
    <p:sldId id="270" r:id="rId24"/>
    <p:sldId id="272" r:id="rId25"/>
    <p:sldId id="271" r:id="rId26"/>
    <p:sldId id="269" r:id="rId27"/>
    <p:sldId id="273" r:id="rId28"/>
    <p:sldId id="267" r:id="rId29"/>
    <p:sldId id="274" r:id="rId30"/>
    <p:sldId id="266" r:id="rId31"/>
    <p:sldId id="275" r:id="rId32"/>
    <p:sldId id="276" r:id="rId33"/>
    <p:sldId id="290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>
        <p:scale>
          <a:sx n="98" d="100"/>
          <a:sy n="98" d="100"/>
        </p:scale>
        <p:origin x="102" y="4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EA077-A21A-4C19-9EC0-F669B29CF50E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0FC0F647-A1C7-4A1C-8FE9-DBDCA220D17A}">
      <dgm:prSet phldrT="[Text]"/>
      <dgm:spPr/>
      <dgm:t>
        <a:bodyPr/>
        <a:lstStyle/>
        <a:p>
          <a:r>
            <a:rPr lang="cs-CZ" b="1" dirty="0"/>
            <a:t>Traumatologie = úrazová chirurgie</a:t>
          </a:r>
        </a:p>
        <a:p>
          <a:r>
            <a:rPr lang="cs-CZ" dirty="0"/>
            <a:t>(nauka o úraze)</a:t>
          </a:r>
        </a:p>
      </dgm:t>
    </dgm:pt>
    <dgm:pt modelId="{EA9BC720-F3B7-4CD5-9FC9-0848C64914BD}" type="parTrans" cxnId="{9FE0EAF6-7571-433F-B231-354B4307EF8A}">
      <dgm:prSet/>
      <dgm:spPr/>
      <dgm:t>
        <a:bodyPr/>
        <a:lstStyle/>
        <a:p>
          <a:endParaRPr lang="cs-CZ"/>
        </a:p>
      </dgm:t>
    </dgm:pt>
    <dgm:pt modelId="{8B6BAFBC-97AA-4CEF-AEF9-AB63A58E7E17}" type="sibTrans" cxnId="{9FE0EAF6-7571-433F-B231-354B4307EF8A}">
      <dgm:prSet/>
      <dgm:spPr/>
      <dgm:t>
        <a:bodyPr/>
        <a:lstStyle/>
        <a:p>
          <a:endParaRPr lang="cs-CZ"/>
        </a:p>
      </dgm:t>
    </dgm:pt>
    <dgm:pt modelId="{B55D7F9B-E427-4D89-AE33-36D3D5916B2A}" type="asst">
      <dgm:prSet phldrT="[Text]"/>
      <dgm:spPr/>
      <dgm:t>
        <a:bodyPr/>
        <a:lstStyle/>
        <a:p>
          <a:r>
            <a:rPr lang="cs-CZ" b="1" dirty="0"/>
            <a:t>Poranění</a:t>
          </a:r>
        </a:p>
        <a:p>
          <a:r>
            <a:rPr lang="cs-CZ" dirty="0"/>
            <a:t>Porucha zdraví vzniklá úrazem</a:t>
          </a:r>
        </a:p>
        <a:p>
          <a:r>
            <a:rPr lang="cs-CZ" i="1" dirty="0"/>
            <a:t>(</a:t>
          </a:r>
          <a:r>
            <a:rPr lang="cs-CZ" i="1" dirty="0" err="1"/>
            <a:t>Vulneratio</a:t>
          </a:r>
          <a:r>
            <a:rPr lang="cs-CZ" i="1" dirty="0"/>
            <a:t> </a:t>
          </a:r>
          <a:r>
            <a:rPr lang="cs-CZ" i="1" dirty="0" err="1"/>
            <a:t>seu</a:t>
          </a:r>
          <a:r>
            <a:rPr lang="cs-CZ" i="1" dirty="0"/>
            <a:t> </a:t>
          </a:r>
          <a:r>
            <a:rPr lang="cs-CZ" i="1" dirty="0" err="1"/>
            <a:t>laesio</a:t>
          </a:r>
          <a:r>
            <a:rPr lang="cs-CZ" i="1" dirty="0"/>
            <a:t> </a:t>
          </a:r>
          <a:r>
            <a:rPr lang="cs-CZ" i="1" dirty="0" err="1"/>
            <a:t>traumatica</a:t>
          </a:r>
          <a:r>
            <a:rPr lang="cs-CZ" i="1" dirty="0"/>
            <a:t>)</a:t>
          </a:r>
        </a:p>
      </dgm:t>
    </dgm:pt>
    <dgm:pt modelId="{FD0A4286-ED35-4D4B-855B-B3FD2DED9942}" type="parTrans" cxnId="{F2F1EB9A-0F80-4EA7-BD5A-BF4CC115E591}">
      <dgm:prSet/>
      <dgm:spPr/>
      <dgm:t>
        <a:bodyPr/>
        <a:lstStyle/>
        <a:p>
          <a:endParaRPr lang="cs-CZ"/>
        </a:p>
      </dgm:t>
    </dgm:pt>
    <dgm:pt modelId="{6D7429B1-B468-45AB-8ED0-F505E78A319A}" type="sibTrans" cxnId="{F2F1EB9A-0F80-4EA7-BD5A-BF4CC115E591}">
      <dgm:prSet/>
      <dgm:spPr/>
      <dgm:t>
        <a:bodyPr/>
        <a:lstStyle/>
        <a:p>
          <a:endParaRPr lang="cs-CZ"/>
        </a:p>
      </dgm:t>
    </dgm:pt>
    <dgm:pt modelId="{D4A71BA8-44CE-4204-B031-ADB3F1C5E1F0}" type="asst">
      <dgm:prSet/>
      <dgm:spPr/>
      <dgm:t>
        <a:bodyPr/>
        <a:lstStyle/>
        <a:p>
          <a:r>
            <a:rPr lang="cs-CZ" b="1" dirty="0"/>
            <a:t>Úraz</a:t>
          </a:r>
        </a:p>
        <a:p>
          <a:r>
            <a:rPr lang="cs-CZ" i="1" dirty="0"/>
            <a:t>(Trauma)</a:t>
          </a:r>
        </a:p>
      </dgm:t>
    </dgm:pt>
    <dgm:pt modelId="{F5F75CFA-6962-42BA-AEF0-40A225C5D1A6}" type="parTrans" cxnId="{4C076F46-851A-4DCD-A8AF-08A971DFE3B6}">
      <dgm:prSet/>
      <dgm:spPr/>
      <dgm:t>
        <a:bodyPr/>
        <a:lstStyle/>
        <a:p>
          <a:endParaRPr lang="cs-CZ"/>
        </a:p>
      </dgm:t>
    </dgm:pt>
    <dgm:pt modelId="{9FB35037-7242-4DD0-B809-40D5A91E62E0}" type="sibTrans" cxnId="{4C076F46-851A-4DCD-A8AF-08A971DFE3B6}">
      <dgm:prSet/>
      <dgm:spPr/>
      <dgm:t>
        <a:bodyPr/>
        <a:lstStyle/>
        <a:p>
          <a:endParaRPr lang="cs-CZ"/>
        </a:p>
      </dgm:t>
    </dgm:pt>
    <dgm:pt modelId="{7CDB469C-B8CA-4E57-B1CB-8DB193080F68}">
      <dgm:prSet/>
      <dgm:spPr/>
      <dgm:t>
        <a:bodyPr/>
        <a:lstStyle/>
        <a:p>
          <a:r>
            <a:rPr lang="cs-CZ" b="1" dirty="0"/>
            <a:t>Otevřené poranění</a:t>
          </a:r>
        </a:p>
        <a:p>
          <a:r>
            <a:rPr lang="cs-CZ" b="0" dirty="0"/>
            <a:t>Porušená kožní/slizniční integrita</a:t>
          </a:r>
        </a:p>
        <a:p>
          <a:r>
            <a:rPr lang="cs-CZ" b="0" i="1" dirty="0"/>
            <a:t>(</a:t>
          </a:r>
          <a:r>
            <a:rPr lang="cs-CZ" b="0" i="1" dirty="0" err="1"/>
            <a:t>Vulneratio</a:t>
          </a:r>
          <a:r>
            <a:rPr lang="cs-CZ" b="0" i="1" dirty="0"/>
            <a:t> </a:t>
          </a:r>
          <a:r>
            <a:rPr lang="cs-CZ" b="0" i="1" dirty="0" err="1"/>
            <a:t>aperta</a:t>
          </a:r>
          <a:r>
            <a:rPr lang="cs-CZ" b="0" i="1" dirty="0"/>
            <a:t>)</a:t>
          </a:r>
        </a:p>
      </dgm:t>
    </dgm:pt>
    <dgm:pt modelId="{DCE7F23F-4479-45D6-B148-ADF7BF015075}" type="parTrans" cxnId="{37FFFB5C-C61F-4EC3-92D2-7BDEED676253}">
      <dgm:prSet/>
      <dgm:spPr/>
      <dgm:t>
        <a:bodyPr/>
        <a:lstStyle/>
        <a:p>
          <a:endParaRPr lang="cs-CZ"/>
        </a:p>
      </dgm:t>
    </dgm:pt>
    <dgm:pt modelId="{E4F3548B-97D6-4CB3-9112-C2E9CE48C6BA}" type="sibTrans" cxnId="{37FFFB5C-C61F-4EC3-92D2-7BDEED676253}">
      <dgm:prSet/>
      <dgm:spPr/>
      <dgm:t>
        <a:bodyPr/>
        <a:lstStyle/>
        <a:p>
          <a:endParaRPr lang="cs-CZ"/>
        </a:p>
      </dgm:t>
    </dgm:pt>
    <dgm:pt modelId="{A2902023-F27F-4D94-8846-62E768E9D192}">
      <dgm:prSet/>
      <dgm:spPr/>
      <dgm:t>
        <a:bodyPr/>
        <a:lstStyle/>
        <a:p>
          <a:r>
            <a:rPr lang="cs-CZ" b="1" dirty="0"/>
            <a:t>Uzavřené poranění</a:t>
          </a:r>
        </a:p>
        <a:p>
          <a:r>
            <a:rPr lang="cs-CZ" dirty="0"/>
            <a:t>Není porušena </a:t>
          </a:r>
          <a:r>
            <a:rPr lang="cs-CZ" b="0" dirty="0"/>
            <a:t>kožní/slizniční integrita</a:t>
          </a:r>
        </a:p>
        <a:p>
          <a:r>
            <a:rPr lang="cs-CZ" b="0" dirty="0"/>
            <a:t>(</a:t>
          </a:r>
          <a:r>
            <a:rPr lang="cs-CZ" b="0" dirty="0" err="1"/>
            <a:t>Vulneratio</a:t>
          </a:r>
          <a:r>
            <a:rPr lang="cs-CZ" b="0" dirty="0"/>
            <a:t> </a:t>
          </a:r>
          <a:r>
            <a:rPr lang="cs-CZ" b="0" dirty="0" err="1"/>
            <a:t>occlusa</a:t>
          </a:r>
          <a:r>
            <a:rPr lang="cs-CZ" b="0" dirty="0"/>
            <a:t>)</a:t>
          </a:r>
          <a:endParaRPr lang="cs-CZ" dirty="0"/>
        </a:p>
      </dgm:t>
    </dgm:pt>
    <dgm:pt modelId="{4D4DA25E-CD6E-4D34-B90A-0F3F17B85718}" type="parTrans" cxnId="{5BA3BA94-5B5A-45FF-A539-9F640B52A182}">
      <dgm:prSet/>
      <dgm:spPr/>
      <dgm:t>
        <a:bodyPr/>
        <a:lstStyle/>
        <a:p>
          <a:endParaRPr lang="cs-CZ"/>
        </a:p>
      </dgm:t>
    </dgm:pt>
    <dgm:pt modelId="{72876B3F-A01B-4FCE-9675-D4CF518E9380}" type="sibTrans" cxnId="{5BA3BA94-5B5A-45FF-A539-9F640B52A182}">
      <dgm:prSet/>
      <dgm:spPr/>
      <dgm:t>
        <a:bodyPr/>
        <a:lstStyle/>
        <a:p>
          <a:endParaRPr lang="cs-CZ"/>
        </a:p>
      </dgm:t>
    </dgm:pt>
    <dgm:pt modelId="{8DA80CC3-5EE2-469B-BF61-6F2374127663}" type="asst">
      <dgm:prSet/>
      <dgm:spPr/>
      <dgm:t>
        <a:bodyPr/>
        <a:lstStyle/>
        <a:p>
          <a:r>
            <a:rPr lang="cs-CZ" b="1" dirty="0"/>
            <a:t>Traumatolog</a:t>
          </a:r>
        </a:p>
        <a:p>
          <a:r>
            <a:rPr lang="cs-CZ" b="0" dirty="0"/>
            <a:t>Lékař specializující se na léčbu poranění</a:t>
          </a:r>
        </a:p>
      </dgm:t>
    </dgm:pt>
    <dgm:pt modelId="{02FE22BF-54CC-49CF-933C-2CC9AFF69476}" type="parTrans" cxnId="{3B7284EA-A508-4605-B31A-6128DD296AAE}">
      <dgm:prSet/>
      <dgm:spPr/>
      <dgm:t>
        <a:bodyPr/>
        <a:lstStyle/>
        <a:p>
          <a:endParaRPr lang="cs-CZ"/>
        </a:p>
      </dgm:t>
    </dgm:pt>
    <dgm:pt modelId="{42897B4F-18F4-4CD4-981E-3BE4DBD49CE7}" type="sibTrans" cxnId="{3B7284EA-A508-4605-B31A-6128DD296AAE}">
      <dgm:prSet/>
      <dgm:spPr/>
      <dgm:t>
        <a:bodyPr/>
        <a:lstStyle/>
        <a:p>
          <a:endParaRPr lang="cs-CZ"/>
        </a:p>
      </dgm:t>
    </dgm:pt>
    <dgm:pt modelId="{FDB982C6-32D2-4B1E-AAC1-DDAA3874F5A1}">
      <dgm:prSet custT="1"/>
      <dgm:spPr/>
      <dgm:t>
        <a:bodyPr/>
        <a:lstStyle/>
        <a:p>
          <a:r>
            <a:rPr lang="cs-CZ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Úrazový děj</a:t>
          </a:r>
        </a:p>
        <a:p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Událost, při které dochází ke vzniku úrazu</a:t>
          </a:r>
        </a:p>
        <a:p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(vliv mechanický, chemický, fyzikální, biologicky)</a:t>
          </a:r>
        </a:p>
      </dgm:t>
    </dgm:pt>
    <dgm:pt modelId="{86C2261C-C505-493B-B067-6FA4998BB240}" type="parTrans" cxnId="{CE7211CA-BF5E-4B26-B94E-44F28FE1BD80}">
      <dgm:prSet/>
      <dgm:spPr/>
      <dgm:t>
        <a:bodyPr/>
        <a:lstStyle/>
        <a:p>
          <a:endParaRPr lang="cs-CZ"/>
        </a:p>
      </dgm:t>
    </dgm:pt>
    <dgm:pt modelId="{5F2239C4-5F27-4C5F-9B01-EE8E4E2E72AD}" type="sibTrans" cxnId="{CE7211CA-BF5E-4B26-B94E-44F28FE1BD80}">
      <dgm:prSet/>
      <dgm:spPr/>
      <dgm:t>
        <a:bodyPr/>
        <a:lstStyle/>
        <a:p>
          <a:endParaRPr lang="cs-CZ"/>
        </a:p>
      </dgm:t>
    </dgm:pt>
    <dgm:pt modelId="{AF47291F-0D0E-442C-AD83-D3B992FD771E}" type="pres">
      <dgm:prSet presAssocID="{CC8EA077-A21A-4C19-9EC0-F669B29CF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ABAA3B-A845-4103-9B49-686E20781B69}" type="pres">
      <dgm:prSet presAssocID="{0FC0F647-A1C7-4A1C-8FE9-DBDCA220D17A}" presName="hierRoot1" presStyleCnt="0">
        <dgm:presLayoutVars>
          <dgm:hierBranch val="init"/>
        </dgm:presLayoutVars>
      </dgm:prSet>
      <dgm:spPr/>
    </dgm:pt>
    <dgm:pt modelId="{B2E660F7-5653-489F-8C2C-1AF8C631D799}" type="pres">
      <dgm:prSet presAssocID="{0FC0F647-A1C7-4A1C-8FE9-DBDCA220D17A}" presName="rootComposite1" presStyleCnt="0"/>
      <dgm:spPr/>
    </dgm:pt>
    <dgm:pt modelId="{2BB2E26B-69B7-4099-9B33-E719BC9EF090}" type="pres">
      <dgm:prSet presAssocID="{0FC0F647-A1C7-4A1C-8FE9-DBDCA220D17A}" presName="rootText1" presStyleLbl="node0" presStyleIdx="0" presStyleCnt="1">
        <dgm:presLayoutVars>
          <dgm:chPref val="3"/>
        </dgm:presLayoutVars>
      </dgm:prSet>
      <dgm:spPr/>
    </dgm:pt>
    <dgm:pt modelId="{254FC56B-4E3F-4B2A-8BB4-113FD6739A27}" type="pres">
      <dgm:prSet presAssocID="{0FC0F647-A1C7-4A1C-8FE9-DBDCA220D17A}" presName="rootConnector1" presStyleLbl="node1" presStyleIdx="0" presStyleCnt="0"/>
      <dgm:spPr/>
    </dgm:pt>
    <dgm:pt modelId="{F54300D8-3C05-405A-9EFC-3B688849406C}" type="pres">
      <dgm:prSet presAssocID="{0FC0F647-A1C7-4A1C-8FE9-DBDCA220D17A}" presName="hierChild2" presStyleCnt="0"/>
      <dgm:spPr/>
    </dgm:pt>
    <dgm:pt modelId="{821A3B75-C4F1-40D9-960D-005188DA8705}" type="pres">
      <dgm:prSet presAssocID="{0FC0F647-A1C7-4A1C-8FE9-DBDCA220D17A}" presName="hierChild3" presStyleCnt="0"/>
      <dgm:spPr/>
    </dgm:pt>
    <dgm:pt modelId="{1F754C1F-ED89-4B3F-BE17-F08A585F2C6C}" type="pres">
      <dgm:prSet presAssocID="{FD0A4286-ED35-4D4B-855B-B3FD2DED9942}" presName="Name115" presStyleLbl="parChTrans1D2" presStyleIdx="0" presStyleCnt="3"/>
      <dgm:spPr/>
    </dgm:pt>
    <dgm:pt modelId="{39440E6C-8ECB-452E-BDD2-E8EFCFBF5161}" type="pres">
      <dgm:prSet presAssocID="{B55D7F9B-E427-4D89-AE33-36D3D5916B2A}" presName="hierRoot3" presStyleCnt="0">
        <dgm:presLayoutVars>
          <dgm:hierBranch val="init"/>
        </dgm:presLayoutVars>
      </dgm:prSet>
      <dgm:spPr/>
    </dgm:pt>
    <dgm:pt modelId="{5FE52DFB-9D6B-4CC7-B4A4-845CE75F0AD7}" type="pres">
      <dgm:prSet presAssocID="{B55D7F9B-E427-4D89-AE33-36D3D5916B2A}" presName="rootComposite3" presStyleCnt="0"/>
      <dgm:spPr/>
    </dgm:pt>
    <dgm:pt modelId="{5A17116C-1061-487E-9822-69B7CCB2F7BD}" type="pres">
      <dgm:prSet presAssocID="{B55D7F9B-E427-4D89-AE33-36D3D5916B2A}" presName="rootText3" presStyleLbl="asst1" presStyleIdx="0" presStyleCnt="3" custLinFactNeighborX="-6836" custLinFactNeighborY="2542">
        <dgm:presLayoutVars>
          <dgm:chPref val="3"/>
        </dgm:presLayoutVars>
      </dgm:prSet>
      <dgm:spPr/>
    </dgm:pt>
    <dgm:pt modelId="{44694394-2318-4704-BEDB-6F7FED546390}" type="pres">
      <dgm:prSet presAssocID="{B55D7F9B-E427-4D89-AE33-36D3D5916B2A}" presName="rootConnector3" presStyleLbl="asst1" presStyleIdx="0" presStyleCnt="3"/>
      <dgm:spPr/>
    </dgm:pt>
    <dgm:pt modelId="{66D98883-445C-4113-9A1D-9248296CCFDF}" type="pres">
      <dgm:prSet presAssocID="{B55D7F9B-E427-4D89-AE33-36D3D5916B2A}" presName="hierChild6" presStyleCnt="0"/>
      <dgm:spPr/>
    </dgm:pt>
    <dgm:pt modelId="{8C5E4495-5CCF-4E82-8936-171F95FAEF49}" type="pres">
      <dgm:prSet presAssocID="{DCE7F23F-4479-45D6-B148-ADF7BF015075}" presName="Name64" presStyleLbl="parChTrans1D3" presStyleIdx="0" presStyleCnt="3"/>
      <dgm:spPr/>
    </dgm:pt>
    <dgm:pt modelId="{81D4F8CC-98B3-4831-A3BF-EC2730B02903}" type="pres">
      <dgm:prSet presAssocID="{7CDB469C-B8CA-4E57-B1CB-8DB193080F68}" presName="hierRoot2" presStyleCnt="0">
        <dgm:presLayoutVars>
          <dgm:hierBranch val="init"/>
        </dgm:presLayoutVars>
      </dgm:prSet>
      <dgm:spPr/>
    </dgm:pt>
    <dgm:pt modelId="{009C23A2-9EAD-4F1F-8DBC-11A571C263EE}" type="pres">
      <dgm:prSet presAssocID="{7CDB469C-B8CA-4E57-B1CB-8DB193080F68}" presName="rootComposite" presStyleCnt="0"/>
      <dgm:spPr/>
    </dgm:pt>
    <dgm:pt modelId="{0FC21D3E-8E77-4E0D-9A6C-820C18CB3BF8}" type="pres">
      <dgm:prSet presAssocID="{7CDB469C-B8CA-4E57-B1CB-8DB193080F68}" presName="rootText" presStyleLbl="node3" presStyleIdx="0" presStyleCnt="3" custScaleX="145380">
        <dgm:presLayoutVars>
          <dgm:chPref val="3"/>
        </dgm:presLayoutVars>
      </dgm:prSet>
      <dgm:spPr/>
    </dgm:pt>
    <dgm:pt modelId="{BB454C0E-6D11-42BD-BB03-AC52E6CEE93D}" type="pres">
      <dgm:prSet presAssocID="{7CDB469C-B8CA-4E57-B1CB-8DB193080F68}" presName="rootConnector" presStyleLbl="node3" presStyleIdx="0" presStyleCnt="3"/>
      <dgm:spPr/>
    </dgm:pt>
    <dgm:pt modelId="{AD9D3FBB-1D9A-4B5F-98C4-9D75A9F0ACF0}" type="pres">
      <dgm:prSet presAssocID="{7CDB469C-B8CA-4E57-B1CB-8DB193080F68}" presName="hierChild4" presStyleCnt="0"/>
      <dgm:spPr/>
    </dgm:pt>
    <dgm:pt modelId="{B796172C-1AEF-4A4E-A23A-5F640AC7AE0F}" type="pres">
      <dgm:prSet presAssocID="{7CDB469C-B8CA-4E57-B1CB-8DB193080F68}" presName="hierChild5" presStyleCnt="0"/>
      <dgm:spPr/>
    </dgm:pt>
    <dgm:pt modelId="{8C66ABAB-DD07-4AC7-867E-8A15D0DBA9A6}" type="pres">
      <dgm:prSet presAssocID="{4D4DA25E-CD6E-4D34-B90A-0F3F17B85718}" presName="Name64" presStyleLbl="parChTrans1D3" presStyleIdx="1" presStyleCnt="3"/>
      <dgm:spPr/>
    </dgm:pt>
    <dgm:pt modelId="{7E816E5A-4BA5-4B1F-B572-E247A9B7B018}" type="pres">
      <dgm:prSet presAssocID="{A2902023-F27F-4D94-8846-62E768E9D192}" presName="hierRoot2" presStyleCnt="0">
        <dgm:presLayoutVars>
          <dgm:hierBranch val="init"/>
        </dgm:presLayoutVars>
      </dgm:prSet>
      <dgm:spPr/>
    </dgm:pt>
    <dgm:pt modelId="{805924FD-D34D-495A-9A1D-42251231A1E9}" type="pres">
      <dgm:prSet presAssocID="{A2902023-F27F-4D94-8846-62E768E9D192}" presName="rootComposite" presStyleCnt="0"/>
      <dgm:spPr/>
    </dgm:pt>
    <dgm:pt modelId="{B6B844AF-2BEB-45EE-92B2-34A41429FEF8}" type="pres">
      <dgm:prSet presAssocID="{A2902023-F27F-4D94-8846-62E768E9D192}" presName="rootText" presStyleLbl="node3" presStyleIdx="1" presStyleCnt="3" custScaleX="144034">
        <dgm:presLayoutVars>
          <dgm:chPref val="3"/>
        </dgm:presLayoutVars>
      </dgm:prSet>
      <dgm:spPr/>
    </dgm:pt>
    <dgm:pt modelId="{5C03C7D1-5B30-4ED1-896E-4E747451F32D}" type="pres">
      <dgm:prSet presAssocID="{A2902023-F27F-4D94-8846-62E768E9D192}" presName="rootConnector" presStyleLbl="node3" presStyleIdx="1" presStyleCnt="3"/>
      <dgm:spPr/>
    </dgm:pt>
    <dgm:pt modelId="{03113C0A-647B-44E9-8A5D-20F687FDA715}" type="pres">
      <dgm:prSet presAssocID="{A2902023-F27F-4D94-8846-62E768E9D192}" presName="hierChild4" presStyleCnt="0"/>
      <dgm:spPr/>
    </dgm:pt>
    <dgm:pt modelId="{9C2470A1-9CB9-45C3-8440-87A5D0756877}" type="pres">
      <dgm:prSet presAssocID="{A2902023-F27F-4D94-8846-62E768E9D192}" presName="hierChild5" presStyleCnt="0"/>
      <dgm:spPr/>
    </dgm:pt>
    <dgm:pt modelId="{F7C02595-CA57-4EC7-9AFC-398566CA0760}" type="pres">
      <dgm:prSet presAssocID="{B55D7F9B-E427-4D89-AE33-36D3D5916B2A}" presName="hierChild7" presStyleCnt="0"/>
      <dgm:spPr/>
    </dgm:pt>
    <dgm:pt modelId="{0CEE789D-58F7-4397-9E48-20B637CC94D4}" type="pres">
      <dgm:prSet presAssocID="{F5F75CFA-6962-42BA-AEF0-40A225C5D1A6}" presName="Name115" presStyleLbl="parChTrans1D2" presStyleIdx="1" presStyleCnt="3"/>
      <dgm:spPr/>
    </dgm:pt>
    <dgm:pt modelId="{08B77772-DD3A-457A-BB68-FF2EECAD542E}" type="pres">
      <dgm:prSet presAssocID="{D4A71BA8-44CE-4204-B031-ADB3F1C5E1F0}" presName="hierRoot3" presStyleCnt="0">
        <dgm:presLayoutVars>
          <dgm:hierBranch val="init"/>
        </dgm:presLayoutVars>
      </dgm:prSet>
      <dgm:spPr/>
    </dgm:pt>
    <dgm:pt modelId="{2A40DE20-05AA-40A7-8F59-B9823F2C7BE5}" type="pres">
      <dgm:prSet presAssocID="{D4A71BA8-44CE-4204-B031-ADB3F1C5E1F0}" presName="rootComposite3" presStyleCnt="0"/>
      <dgm:spPr/>
    </dgm:pt>
    <dgm:pt modelId="{038A7CF9-F208-4A8B-B392-AA009D98BCB6}" type="pres">
      <dgm:prSet presAssocID="{D4A71BA8-44CE-4204-B031-ADB3F1C5E1F0}" presName="rootText3" presStyleLbl="asst1" presStyleIdx="1" presStyleCnt="3" custLinFactNeighborX="-6836" custLinFactNeighborY="123">
        <dgm:presLayoutVars>
          <dgm:chPref val="3"/>
        </dgm:presLayoutVars>
      </dgm:prSet>
      <dgm:spPr/>
    </dgm:pt>
    <dgm:pt modelId="{D6430E1B-4743-454A-B34C-D60512D9E82B}" type="pres">
      <dgm:prSet presAssocID="{D4A71BA8-44CE-4204-B031-ADB3F1C5E1F0}" presName="rootConnector3" presStyleLbl="asst1" presStyleIdx="1" presStyleCnt="3"/>
      <dgm:spPr/>
    </dgm:pt>
    <dgm:pt modelId="{F32A3C25-E49B-4CD7-BB9D-7FF38F9DE86F}" type="pres">
      <dgm:prSet presAssocID="{D4A71BA8-44CE-4204-B031-ADB3F1C5E1F0}" presName="hierChild6" presStyleCnt="0"/>
      <dgm:spPr/>
    </dgm:pt>
    <dgm:pt modelId="{05B2BCDE-C1A3-4681-8236-281DAE145C6C}" type="pres">
      <dgm:prSet presAssocID="{86C2261C-C505-493B-B067-6FA4998BB240}" presName="Name64" presStyleLbl="parChTrans1D3" presStyleIdx="2" presStyleCnt="3"/>
      <dgm:spPr/>
    </dgm:pt>
    <dgm:pt modelId="{FEC364F4-250C-46A9-9213-AE690B7E9307}" type="pres">
      <dgm:prSet presAssocID="{FDB982C6-32D2-4B1E-AAC1-DDAA3874F5A1}" presName="hierRoot2" presStyleCnt="0">
        <dgm:presLayoutVars>
          <dgm:hierBranch val="init"/>
        </dgm:presLayoutVars>
      </dgm:prSet>
      <dgm:spPr/>
    </dgm:pt>
    <dgm:pt modelId="{77D05AC2-FF2D-47C2-8C23-0DB5E00A8B2A}" type="pres">
      <dgm:prSet presAssocID="{FDB982C6-32D2-4B1E-AAC1-DDAA3874F5A1}" presName="rootComposite" presStyleCnt="0"/>
      <dgm:spPr/>
    </dgm:pt>
    <dgm:pt modelId="{5002856B-FD2E-4DCC-A500-384576A61582}" type="pres">
      <dgm:prSet presAssocID="{FDB982C6-32D2-4B1E-AAC1-DDAA3874F5A1}" presName="rootText" presStyleLbl="node3" presStyleIdx="2" presStyleCnt="3" custScaleX="143850" custLinFactNeighborX="-559" custLinFactNeighborY="-15168">
        <dgm:presLayoutVars>
          <dgm:chPref val="3"/>
        </dgm:presLayoutVars>
      </dgm:prSet>
      <dgm:spPr/>
    </dgm:pt>
    <dgm:pt modelId="{923702A0-8AA4-46D9-994C-12396515B610}" type="pres">
      <dgm:prSet presAssocID="{FDB982C6-32D2-4B1E-AAC1-DDAA3874F5A1}" presName="rootConnector" presStyleLbl="node3" presStyleIdx="2" presStyleCnt="3"/>
      <dgm:spPr/>
    </dgm:pt>
    <dgm:pt modelId="{BA600C9A-1E42-4B53-B21F-80E27932DB55}" type="pres">
      <dgm:prSet presAssocID="{FDB982C6-32D2-4B1E-AAC1-DDAA3874F5A1}" presName="hierChild4" presStyleCnt="0"/>
      <dgm:spPr/>
    </dgm:pt>
    <dgm:pt modelId="{4173B158-1D30-4723-983D-9F0A5203D233}" type="pres">
      <dgm:prSet presAssocID="{FDB982C6-32D2-4B1E-AAC1-DDAA3874F5A1}" presName="hierChild5" presStyleCnt="0"/>
      <dgm:spPr/>
    </dgm:pt>
    <dgm:pt modelId="{B8CF7BE4-E197-4180-ABA9-5F462F42008E}" type="pres">
      <dgm:prSet presAssocID="{D4A71BA8-44CE-4204-B031-ADB3F1C5E1F0}" presName="hierChild7" presStyleCnt="0"/>
      <dgm:spPr/>
    </dgm:pt>
    <dgm:pt modelId="{8AC192B9-AF07-44F9-A21B-4379CC867679}" type="pres">
      <dgm:prSet presAssocID="{02FE22BF-54CC-49CF-933C-2CC9AFF69476}" presName="Name115" presStyleLbl="parChTrans1D2" presStyleIdx="2" presStyleCnt="3"/>
      <dgm:spPr/>
    </dgm:pt>
    <dgm:pt modelId="{DBF9BA9A-6281-4E4E-B8FD-F8E71AD555E5}" type="pres">
      <dgm:prSet presAssocID="{8DA80CC3-5EE2-469B-BF61-6F2374127663}" presName="hierRoot3" presStyleCnt="0">
        <dgm:presLayoutVars>
          <dgm:hierBranch val="init"/>
        </dgm:presLayoutVars>
      </dgm:prSet>
      <dgm:spPr/>
    </dgm:pt>
    <dgm:pt modelId="{88AAE8B4-6E04-4466-A967-EA0C14950370}" type="pres">
      <dgm:prSet presAssocID="{8DA80CC3-5EE2-469B-BF61-6F2374127663}" presName="rootComposite3" presStyleCnt="0"/>
      <dgm:spPr/>
    </dgm:pt>
    <dgm:pt modelId="{F9F2FD19-61D3-4D33-8FBC-127263BEAD47}" type="pres">
      <dgm:prSet presAssocID="{8DA80CC3-5EE2-469B-BF61-6F2374127663}" presName="rootText3" presStyleLbl="asst1" presStyleIdx="2" presStyleCnt="3" custLinFactX="-100000" custLinFactY="200000" custLinFactNeighborX="-184716" custLinFactNeighborY="247680">
        <dgm:presLayoutVars>
          <dgm:chPref val="3"/>
        </dgm:presLayoutVars>
      </dgm:prSet>
      <dgm:spPr/>
    </dgm:pt>
    <dgm:pt modelId="{F5B8E1F3-E93B-4B3C-B25D-D865A86F61F3}" type="pres">
      <dgm:prSet presAssocID="{8DA80CC3-5EE2-469B-BF61-6F2374127663}" presName="rootConnector3" presStyleLbl="asst1" presStyleIdx="2" presStyleCnt="3"/>
      <dgm:spPr/>
    </dgm:pt>
    <dgm:pt modelId="{291CD1E5-01DD-47D0-95E1-57D583A66BC8}" type="pres">
      <dgm:prSet presAssocID="{8DA80CC3-5EE2-469B-BF61-6F2374127663}" presName="hierChild6" presStyleCnt="0"/>
      <dgm:spPr/>
    </dgm:pt>
    <dgm:pt modelId="{579DB923-BA99-489C-97E6-B94BF6DEB99F}" type="pres">
      <dgm:prSet presAssocID="{8DA80CC3-5EE2-469B-BF61-6F2374127663}" presName="hierChild7" presStyleCnt="0"/>
      <dgm:spPr/>
    </dgm:pt>
  </dgm:ptLst>
  <dgm:cxnLst>
    <dgm:cxn modelId="{D0E8E81E-5292-4CB4-925E-4952E1A7C3C8}" type="presOf" srcId="{DCE7F23F-4479-45D6-B148-ADF7BF015075}" destId="{8C5E4495-5CCF-4E82-8936-171F95FAEF49}" srcOrd="0" destOrd="0" presId="urn:microsoft.com/office/officeart/2009/3/layout/HorizontalOrganizationChart"/>
    <dgm:cxn modelId="{6A261129-A2D4-4B3A-B44B-179FF2A799C7}" type="presOf" srcId="{A2902023-F27F-4D94-8846-62E768E9D192}" destId="{5C03C7D1-5B30-4ED1-896E-4E747451F32D}" srcOrd="1" destOrd="0" presId="urn:microsoft.com/office/officeart/2009/3/layout/HorizontalOrganizationChart"/>
    <dgm:cxn modelId="{30C02729-D93F-45F2-ABEB-B7549FD0FA65}" type="presOf" srcId="{8DA80CC3-5EE2-469B-BF61-6F2374127663}" destId="{F5B8E1F3-E93B-4B3C-B25D-D865A86F61F3}" srcOrd="1" destOrd="0" presId="urn:microsoft.com/office/officeart/2009/3/layout/HorizontalOrganizationChart"/>
    <dgm:cxn modelId="{216D533C-B3B2-4489-8342-52B9E1FFA7FA}" type="presOf" srcId="{02FE22BF-54CC-49CF-933C-2CC9AFF69476}" destId="{8AC192B9-AF07-44F9-A21B-4379CC867679}" srcOrd="0" destOrd="0" presId="urn:microsoft.com/office/officeart/2009/3/layout/HorizontalOrganizationChart"/>
    <dgm:cxn modelId="{37FFFB5C-C61F-4EC3-92D2-7BDEED676253}" srcId="{B55D7F9B-E427-4D89-AE33-36D3D5916B2A}" destId="{7CDB469C-B8CA-4E57-B1CB-8DB193080F68}" srcOrd="0" destOrd="0" parTransId="{DCE7F23F-4479-45D6-B148-ADF7BF015075}" sibTransId="{E4F3548B-97D6-4CB3-9112-C2E9CE48C6BA}"/>
    <dgm:cxn modelId="{03F8B141-D68F-4A36-B8FB-18EE6DA1DD5E}" type="presOf" srcId="{D4A71BA8-44CE-4204-B031-ADB3F1C5E1F0}" destId="{D6430E1B-4743-454A-B34C-D60512D9E82B}" srcOrd="1" destOrd="0" presId="urn:microsoft.com/office/officeart/2009/3/layout/HorizontalOrganizationChart"/>
    <dgm:cxn modelId="{4C3DA744-AA10-471D-BA74-E74DFCF2E648}" type="presOf" srcId="{86C2261C-C505-493B-B067-6FA4998BB240}" destId="{05B2BCDE-C1A3-4681-8236-281DAE145C6C}" srcOrd="0" destOrd="0" presId="urn:microsoft.com/office/officeart/2009/3/layout/HorizontalOrganizationChart"/>
    <dgm:cxn modelId="{4C076F46-851A-4DCD-A8AF-08A971DFE3B6}" srcId="{0FC0F647-A1C7-4A1C-8FE9-DBDCA220D17A}" destId="{D4A71BA8-44CE-4204-B031-ADB3F1C5E1F0}" srcOrd="1" destOrd="0" parTransId="{F5F75CFA-6962-42BA-AEF0-40A225C5D1A6}" sibTransId="{9FB35037-7242-4DD0-B809-40D5A91E62E0}"/>
    <dgm:cxn modelId="{F5508367-C0A0-4B08-B812-57FFEE9FE3CB}" type="presOf" srcId="{D4A71BA8-44CE-4204-B031-ADB3F1C5E1F0}" destId="{038A7CF9-F208-4A8B-B392-AA009D98BCB6}" srcOrd="0" destOrd="0" presId="urn:microsoft.com/office/officeart/2009/3/layout/HorizontalOrganizationChart"/>
    <dgm:cxn modelId="{B507384B-6657-49D5-9B65-850BBA6776B9}" type="presOf" srcId="{7CDB469C-B8CA-4E57-B1CB-8DB193080F68}" destId="{0FC21D3E-8E77-4E0D-9A6C-820C18CB3BF8}" srcOrd="0" destOrd="0" presId="urn:microsoft.com/office/officeart/2009/3/layout/HorizontalOrganizationChart"/>
    <dgm:cxn modelId="{04D2B56F-69F7-483F-97B7-C450B4A5C2B8}" type="presOf" srcId="{8DA80CC3-5EE2-469B-BF61-6F2374127663}" destId="{F9F2FD19-61D3-4D33-8FBC-127263BEAD47}" srcOrd="0" destOrd="0" presId="urn:microsoft.com/office/officeart/2009/3/layout/HorizontalOrganizationChart"/>
    <dgm:cxn modelId="{CCE5587B-BAE1-4E3A-8D28-D4E1C6D06003}" type="presOf" srcId="{FDB982C6-32D2-4B1E-AAC1-DDAA3874F5A1}" destId="{5002856B-FD2E-4DCC-A500-384576A61582}" srcOrd="0" destOrd="0" presId="urn:microsoft.com/office/officeart/2009/3/layout/HorizontalOrganizationChart"/>
    <dgm:cxn modelId="{5BA3BA94-5B5A-45FF-A539-9F640B52A182}" srcId="{B55D7F9B-E427-4D89-AE33-36D3D5916B2A}" destId="{A2902023-F27F-4D94-8846-62E768E9D192}" srcOrd="1" destOrd="0" parTransId="{4D4DA25E-CD6E-4D34-B90A-0F3F17B85718}" sibTransId="{72876B3F-A01B-4FCE-9675-D4CF518E9380}"/>
    <dgm:cxn modelId="{2A2CF894-523D-4035-897C-F09CE8D32ED6}" type="presOf" srcId="{F5F75CFA-6962-42BA-AEF0-40A225C5D1A6}" destId="{0CEE789D-58F7-4397-9E48-20B637CC94D4}" srcOrd="0" destOrd="0" presId="urn:microsoft.com/office/officeart/2009/3/layout/HorizontalOrganizationChart"/>
    <dgm:cxn modelId="{B98FFA94-A84C-41AC-8511-1AE0A3F20790}" type="presOf" srcId="{B55D7F9B-E427-4D89-AE33-36D3D5916B2A}" destId="{44694394-2318-4704-BEDB-6F7FED546390}" srcOrd="1" destOrd="0" presId="urn:microsoft.com/office/officeart/2009/3/layout/HorizontalOrganizationChart"/>
    <dgm:cxn modelId="{F2F1EB9A-0F80-4EA7-BD5A-BF4CC115E591}" srcId="{0FC0F647-A1C7-4A1C-8FE9-DBDCA220D17A}" destId="{B55D7F9B-E427-4D89-AE33-36D3D5916B2A}" srcOrd="0" destOrd="0" parTransId="{FD0A4286-ED35-4D4B-855B-B3FD2DED9942}" sibTransId="{6D7429B1-B468-45AB-8ED0-F505E78A319A}"/>
    <dgm:cxn modelId="{72C01F9E-6423-4F0D-A1EE-5135FBB77572}" type="presOf" srcId="{CC8EA077-A21A-4C19-9EC0-F669B29CF50E}" destId="{AF47291F-0D0E-442C-AD83-D3B992FD771E}" srcOrd="0" destOrd="0" presId="urn:microsoft.com/office/officeart/2009/3/layout/HorizontalOrganizationChart"/>
    <dgm:cxn modelId="{6C49BAB1-9185-4084-9655-2FCCC49057F1}" type="presOf" srcId="{A2902023-F27F-4D94-8846-62E768E9D192}" destId="{B6B844AF-2BEB-45EE-92B2-34A41429FEF8}" srcOrd="0" destOrd="0" presId="urn:microsoft.com/office/officeart/2009/3/layout/HorizontalOrganizationChart"/>
    <dgm:cxn modelId="{73FC3CBE-A258-4E9B-B481-6C1A11371FFC}" type="presOf" srcId="{FD0A4286-ED35-4D4B-855B-B3FD2DED9942}" destId="{1F754C1F-ED89-4B3F-BE17-F08A585F2C6C}" srcOrd="0" destOrd="0" presId="urn:microsoft.com/office/officeart/2009/3/layout/HorizontalOrganizationChart"/>
    <dgm:cxn modelId="{FC1AC6C3-818D-4699-B241-E06A1A4A0F07}" type="presOf" srcId="{B55D7F9B-E427-4D89-AE33-36D3D5916B2A}" destId="{5A17116C-1061-487E-9822-69B7CCB2F7BD}" srcOrd="0" destOrd="0" presId="urn:microsoft.com/office/officeart/2009/3/layout/HorizontalOrganizationChart"/>
    <dgm:cxn modelId="{CE7211CA-BF5E-4B26-B94E-44F28FE1BD80}" srcId="{D4A71BA8-44CE-4204-B031-ADB3F1C5E1F0}" destId="{FDB982C6-32D2-4B1E-AAC1-DDAA3874F5A1}" srcOrd="0" destOrd="0" parTransId="{86C2261C-C505-493B-B067-6FA4998BB240}" sibTransId="{5F2239C4-5F27-4C5F-9B01-EE8E4E2E72AD}"/>
    <dgm:cxn modelId="{163714D6-9FA1-4D04-81DF-27BC9475ECC3}" type="presOf" srcId="{FDB982C6-32D2-4B1E-AAC1-DDAA3874F5A1}" destId="{923702A0-8AA4-46D9-994C-12396515B610}" srcOrd="1" destOrd="0" presId="urn:microsoft.com/office/officeart/2009/3/layout/HorizontalOrganizationChart"/>
    <dgm:cxn modelId="{ECCACAD8-F4A6-464B-9117-D7B12F06D61C}" type="presOf" srcId="{0FC0F647-A1C7-4A1C-8FE9-DBDCA220D17A}" destId="{254FC56B-4E3F-4B2A-8BB4-113FD6739A27}" srcOrd="1" destOrd="0" presId="urn:microsoft.com/office/officeart/2009/3/layout/HorizontalOrganizationChart"/>
    <dgm:cxn modelId="{49328FDD-6CC7-40BF-8CC4-60F192388C65}" type="presOf" srcId="{7CDB469C-B8CA-4E57-B1CB-8DB193080F68}" destId="{BB454C0E-6D11-42BD-BB03-AC52E6CEE93D}" srcOrd="1" destOrd="0" presId="urn:microsoft.com/office/officeart/2009/3/layout/HorizontalOrganizationChart"/>
    <dgm:cxn modelId="{9A4E03E4-F3EB-45A3-BD66-04E140917C8E}" type="presOf" srcId="{4D4DA25E-CD6E-4D34-B90A-0F3F17B85718}" destId="{8C66ABAB-DD07-4AC7-867E-8A15D0DBA9A6}" srcOrd="0" destOrd="0" presId="urn:microsoft.com/office/officeart/2009/3/layout/HorizontalOrganizationChart"/>
    <dgm:cxn modelId="{3B7284EA-A508-4605-B31A-6128DD296AAE}" srcId="{0FC0F647-A1C7-4A1C-8FE9-DBDCA220D17A}" destId="{8DA80CC3-5EE2-469B-BF61-6F2374127663}" srcOrd="2" destOrd="0" parTransId="{02FE22BF-54CC-49CF-933C-2CC9AFF69476}" sibTransId="{42897B4F-18F4-4CD4-981E-3BE4DBD49CE7}"/>
    <dgm:cxn modelId="{E9AAB1F1-E05B-4938-A9BC-15EFBDBE55FE}" type="presOf" srcId="{0FC0F647-A1C7-4A1C-8FE9-DBDCA220D17A}" destId="{2BB2E26B-69B7-4099-9B33-E719BC9EF090}" srcOrd="0" destOrd="0" presId="urn:microsoft.com/office/officeart/2009/3/layout/HorizontalOrganizationChart"/>
    <dgm:cxn modelId="{9FE0EAF6-7571-433F-B231-354B4307EF8A}" srcId="{CC8EA077-A21A-4C19-9EC0-F669B29CF50E}" destId="{0FC0F647-A1C7-4A1C-8FE9-DBDCA220D17A}" srcOrd="0" destOrd="0" parTransId="{EA9BC720-F3B7-4CD5-9FC9-0848C64914BD}" sibTransId="{8B6BAFBC-97AA-4CEF-AEF9-AB63A58E7E17}"/>
    <dgm:cxn modelId="{9FC6744E-0060-45B4-AABB-0D9711D009BD}" type="presParOf" srcId="{AF47291F-0D0E-442C-AD83-D3B992FD771E}" destId="{64ABAA3B-A845-4103-9B49-686E20781B69}" srcOrd="0" destOrd="0" presId="urn:microsoft.com/office/officeart/2009/3/layout/HorizontalOrganizationChart"/>
    <dgm:cxn modelId="{3F6C990D-CEE3-4A65-9D76-676A8E1E8C0E}" type="presParOf" srcId="{64ABAA3B-A845-4103-9B49-686E20781B69}" destId="{B2E660F7-5653-489F-8C2C-1AF8C631D799}" srcOrd="0" destOrd="0" presId="urn:microsoft.com/office/officeart/2009/3/layout/HorizontalOrganizationChart"/>
    <dgm:cxn modelId="{CCD69388-FC50-4566-85E6-9441B55BB55F}" type="presParOf" srcId="{B2E660F7-5653-489F-8C2C-1AF8C631D799}" destId="{2BB2E26B-69B7-4099-9B33-E719BC9EF090}" srcOrd="0" destOrd="0" presId="urn:microsoft.com/office/officeart/2009/3/layout/HorizontalOrganizationChart"/>
    <dgm:cxn modelId="{004E62C5-B5F3-43AB-9BD1-BC153E026544}" type="presParOf" srcId="{B2E660F7-5653-489F-8C2C-1AF8C631D799}" destId="{254FC56B-4E3F-4B2A-8BB4-113FD6739A27}" srcOrd="1" destOrd="0" presId="urn:microsoft.com/office/officeart/2009/3/layout/HorizontalOrganizationChart"/>
    <dgm:cxn modelId="{D8617D16-964C-4D10-9D4B-6141679CB516}" type="presParOf" srcId="{64ABAA3B-A845-4103-9B49-686E20781B69}" destId="{F54300D8-3C05-405A-9EFC-3B688849406C}" srcOrd="1" destOrd="0" presId="urn:microsoft.com/office/officeart/2009/3/layout/HorizontalOrganizationChart"/>
    <dgm:cxn modelId="{BF1D2014-28CD-4EA7-873E-60FA53EF18B0}" type="presParOf" srcId="{64ABAA3B-A845-4103-9B49-686E20781B69}" destId="{821A3B75-C4F1-40D9-960D-005188DA8705}" srcOrd="2" destOrd="0" presId="urn:microsoft.com/office/officeart/2009/3/layout/HorizontalOrganizationChart"/>
    <dgm:cxn modelId="{1445535D-20C3-4F9B-814B-0617C942E8B8}" type="presParOf" srcId="{821A3B75-C4F1-40D9-960D-005188DA8705}" destId="{1F754C1F-ED89-4B3F-BE17-F08A585F2C6C}" srcOrd="0" destOrd="0" presId="urn:microsoft.com/office/officeart/2009/3/layout/HorizontalOrganizationChart"/>
    <dgm:cxn modelId="{4B519566-EFE4-40D7-A210-93CF4BA494B0}" type="presParOf" srcId="{821A3B75-C4F1-40D9-960D-005188DA8705}" destId="{39440E6C-8ECB-452E-BDD2-E8EFCFBF5161}" srcOrd="1" destOrd="0" presId="urn:microsoft.com/office/officeart/2009/3/layout/HorizontalOrganizationChart"/>
    <dgm:cxn modelId="{82D9C348-9C30-4D1F-B63F-01DC4111D90C}" type="presParOf" srcId="{39440E6C-8ECB-452E-BDD2-E8EFCFBF5161}" destId="{5FE52DFB-9D6B-4CC7-B4A4-845CE75F0AD7}" srcOrd="0" destOrd="0" presId="urn:microsoft.com/office/officeart/2009/3/layout/HorizontalOrganizationChart"/>
    <dgm:cxn modelId="{906CF5BE-A6C4-4BCD-8C92-A1A631026A2A}" type="presParOf" srcId="{5FE52DFB-9D6B-4CC7-B4A4-845CE75F0AD7}" destId="{5A17116C-1061-487E-9822-69B7CCB2F7BD}" srcOrd="0" destOrd="0" presId="urn:microsoft.com/office/officeart/2009/3/layout/HorizontalOrganizationChart"/>
    <dgm:cxn modelId="{36ED8C09-B686-46FF-90A4-F01F4D46A1D9}" type="presParOf" srcId="{5FE52DFB-9D6B-4CC7-B4A4-845CE75F0AD7}" destId="{44694394-2318-4704-BEDB-6F7FED546390}" srcOrd="1" destOrd="0" presId="urn:microsoft.com/office/officeart/2009/3/layout/HorizontalOrganizationChart"/>
    <dgm:cxn modelId="{CC2A0A6E-1692-460C-AB81-60B6FD9DF404}" type="presParOf" srcId="{39440E6C-8ECB-452E-BDD2-E8EFCFBF5161}" destId="{66D98883-445C-4113-9A1D-9248296CCFDF}" srcOrd="1" destOrd="0" presId="urn:microsoft.com/office/officeart/2009/3/layout/HorizontalOrganizationChart"/>
    <dgm:cxn modelId="{0917B033-2CD5-4893-8A48-17CDFE99742F}" type="presParOf" srcId="{66D98883-445C-4113-9A1D-9248296CCFDF}" destId="{8C5E4495-5CCF-4E82-8936-171F95FAEF49}" srcOrd="0" destOrd="0" presId="urn:microsoft.com/office/officeart/2009/3/layout/HorizontalOrganizationChart"/>
    <dgm:cxn modelId="{CA7466F5-E415-4D2D-94F3-B16D9A3E35B3}" type="presParOf" srcId="{66D98883-445C-4113-9A1D-9248296CCFDF}" destId="{81D4F8CC-98B3-4831-A3BF-EC2730B02903}" srcOrd="1" destOrd="0" presId="urn:microsoft.com/office/officeart/2009/3/layout/HorizontalOrganizationChart"/>
    <dgm:cxn modelId="{B93A2F25-3ADC-4DDB-9335-5CD097294DB5}" type="presParOf" srcId="{81D4F8CC-98B3-4831-A3BF-EC2730B02903}" destId="{009C23A2-9EAD-4F1F-8DBC-11A571C263EE}" srcOrd="0" destOrd="0" presId="urn:microsoft.com/office/officeart/2009/3/layout/HorizontalOrganizationChart"/>
    <dgm:cxn modelId="{E41E0DF5-B7E0-4132-B7F9-5D0873341AD2}" type="presParOf" srcId="{009C23A2-9EAD-4F1F-8DBC-11A571C263EE}" destId="{0FC21D3E-8E77-4E0D-9A6C-820C18CB3BF8}" srcOrd="0" destOrd="0" presId="urn:microsoft.com/office/officeart/2009/3/layout/HorizontalOrganizationChart"/>
    <dgm:cxn modelId="{3D412941-0F11-401F-82C4-2C700A9D3354}" type="presParOf" srcId="{009C23A2-9EAD-4F1F-8DBC-11A571C263EE}" destId="{BB454C0E-6D11-42BD-BB03-AC52E6CEE93D}" srcOrd="1" destOrd="0" presId="urn:microsoft.com/office/officeart/2009/3/layout/HorizontalOrganizationChart"/>
    <dgm:cxn modelId="{72C03441-4D57-42BB-AE7F-7755C7F2254C}" type="presParOf" srcId="{81D4F8CC-98B3-4831-A3BF-EC2730B02903}" destId="{AD9D3FBB-1D9A-4B5F-98C4-9D75A9F0ACF0}" srcOrd="1" destOrd="0" presId="urn:microsoft.com/office/officeart/2009/3/layout/HorizontalOrganizationChart"/>
    <dgm:cxn modelId="{345C03D9-E05D-4704-B929-DFE8C5727FA2}" type="presParOf" srcId="{81D4F8CC-98B3-4831-A3BF-EC2730B02903}" destId="{B796172C-1AEF-4A4E-A23A-5F640AC7AE0F}" srcOrd="2" destOrd="0" presId="urn:microsoft.com/office/officeart/2009/3/layout/HorizontalOrganizationChart"/>
    <dgm:cxn modelId="{501DA4B6-2EA7-46B7-BE58-B1EC58DC2D50}" type="presParOf" srcId="{66D98883-445C-4113-9A1D-9248296CCFDF}" destId="{8C66ABAB-DD07-4AC7-867E-8A15D0DBA9A6}" srcOrd="2" destOrd="0" presId="urn:microsoft.com/office/officeart/2009/3/layout/HorizontalOrganizationChart"/>
    <dgm:cxn modelId="{0E6174E3-09CB-4836-9B96-A8148BE93F74}" type="presParOf" srcId="{66D98883-445C-4113-9A1D-9248296CCFDF}" destId="{7E816E5A-4BA5-4B1F-B572-E247A9B7B018}" srcOrd="3" destOrd="0" presId="urn:microsoft.com/office/officeart/2009/3/layout/HorizontalOrganizationChart"/>
    <dgm:cxn modelId="{87F2C824-59E4-4582-91F4-9042CAD350EC}" type="presParOf" srcId="{7E816E5A-4BA5-4B1F-B572-E247A9B7B018}" destId="{805924FD-D34D-495A-9A1D-42251231A1E9}" srcOrd="0" destOrd="0" presId="urn:microsoft.com/office/officeart/2009/3/layout/HorizontalOrganizationChart"/>
    <dgm:cxn modelId="{D4B090DD-C2DC-457E-AD47-5CF81546954B}" type="presParOf" srcId="{805924FD-D34D-495A-9A1D-42251231A1E9}" destId="{B6B844AF-2BEB-45EE-92B2-34A41429FEF8}" srcOrd="0" destOrd="0" presId="urn:microsoft.com/office/officeart/2009/3/layout/HorizontalOrganizationChart"/>
    <dgm:cxn modelId="{D7002811-77DC-43B2-B994-40D114E7C31D}" type="presParOf" srcId="{805924FD-D34D-495A-9A1D-42251231A1E9}" destId="{5C03C7D1-5B30-4ED1-896E-4E747451F32D}" srcOrd="1" destOrd="0" presId="urn:microsoft.com/office/officeart/2009/3/layout/HorizontalOrganizationChart"/>
    <dgm:cxn modelId="{9E38E983-C5E2-4F6C-B3A6-34E8619231FA}" type="presParOf" srcId="{7E816E5A-4BA5-4B1F-B572-E247A9B7B018}" destId="{03113C0A-647B-44E9-8A5D-20F687FDA715}" srcOrd="1" destOrd="0" presId="urn:microsoft.com/office/officeart/2009/3/layout/HorizontalOrganizationChart"/>
    <dgm:cxn modelId="{46527A73-EB42-4635-B237-189A439FE825}" type="presParOf" srcId="{7E816E5A-4BA5-4B1F-B572-E247A9B7B018}" destId="{9C2470A1-9CB9-45C3-8440-87A5D0756877}" srcOrd="2" destOrd="0" presId="urn:microsoft.com/office/officeart/2009/3/layout/HorizontalOrganizationChart"/>
    <dgm:cxn modelId="{20670E13-EBF0-43E7-A76A-BDB0BC5A171D}" type="presParOf" srcId="{39440E6C-8ECB-452E-BDD2-E8EFCFBF5161}" destId="{F7C02595-CA57-4EC7-9AFC-398566CA0760}" srcOrd="2" destOrd="0" presId="urn:microsoft.com/office/officeart/2009/3/layout/HorizontalOrganizationChart"/>
    <dgm:cxn modelId="{5781B437-137D-4B64-978D-C8E6B15546A8}" type="presParOf" srcId="{821A3B75-C4F1-40D9-960D-005188DA8705}" destId="{0CEE789D-58F7-4397-9E48-20B637CC94D4}" srcOrd="2" destOrd="0" presId="urn:microsoft.com/office/officeart/2009/3/layout/HorizontalOrganizationChart"/>
    <dgm:cxn modelId="{5E8CDE1D-0674-4D35-BDF7-EA601828FC7C}" type="presParOf" srcId="{821A3B75-C4F1-40D9-960D-005188DA8705}" destId="{08B77772-DD3A-457A-BB68-FF2EECAD542E}" srcOrd="3" destOrd="0" presId="urn:microsoft.com/office/officeart/2009/3/layout/HorizontalOrganizationChart"/>
    <dgm:cxn modelId="{B429BCAF-B318-4DF8-8E69-CAB14FC6CDB9}" type="presParOf" srcId="{08B77772-DD3A-457A-BB68-FF2EECAD542E}" destId="{2A40DE20-05AA-40A7-8F59-B9823F2C7BE5}" srcOrd="0" destOrd="0" presId="urn:microsoft.com/office/officeart/2009/3/layout/HorizontalOrganizationChart"/>
    <dgm:cxn modelId="{FA87D41D-E9E9-4310-B3D9-782A02C7C441}" type="presParOf" srcId="{2A40DE20-05AA-40A7-8F59-B9823F2C7BE5}" destId="{038A7CF9-F208-4A8B-B392-AA009D98BCB6}" srcOrd="0" destOrd="0" presId="urn:microsoft.com/office/officeart/2009/3/layout/HorizontalOrganizationChart"/>
    <dgm:cxn modelId="{D5E1F576-7C42-4927-BDC2-8509AB689DE4}" type="presParOf" srcId="{2A40DE20-05AA-40A7-8F59-B9823F2C7BE5}" destId="{D6430E1B-4743-454A-B34C-D60512D9E82B}" srcOrd="1" destOrd="0" presId="urn:microsoft.com/office/officeart/2009/3/layout/HorizontalOrganizationChart"/>
    <dgm:cxn modelId="{1AF0D73D-3E71-4E65-B496-F428CB95843F}" type="presParOf" srcId="{08B77772-DD3A-457A-BB68-FF2EECAD542E}" destId="{F32A3C25-E49B-4CD7-BB9D-7FF38F9DE86F}" srcOrd="1" destOrd="0" presId="urn:microsoft.com/office/officeart/2009/3/layout/HorizontalOrganizationChart"/>
    <dgm:cxn modelId="{1E48D5F5-812B-4854-9955-DED26C1C80E9}" type="presParOf" srcId="{F32A3C25-E49B-4CD7-BB9D-7FF38F9DE86F}" destId="{05B2BCDE-C1A3-4681-8236-281DAE145C6C}" srcOrd="0" destOrd="0" presId="urn:microsoft.com/office/officeart/2009/3/layout/HorizontalOrganizationChart"/>
    <dgm:cxn modelId="{5D0AC2B4-8E5D-4B92-B10A-ADB02DF1A5DC}" type="presParOf" srcId="{F32A3C25-E49B-4CD7-BB9D-7FF38F9DE86F}" destId="{FEC364F4-250C-46A9-9213-AE690B7E9307}" srcOrd="1" destOrd="0" presId="urn:microsoft.com/office/officeart/2009/3/layout/HorizontalOrganizationChart"/>
    <dgm:cxn modelId="{B77C5B43-DBCA-487D-AC13-1879C8503370}" type="presParOf" srcId="{FEC364F4-250C-46A9-9213-AE690B7E9307}" destId="{77D05AC2-FF2D-47C2-8C23-0DB5E00A8B2A}" srcOrd="0" destOrd="0" presId="urn:microsoft.com/office/officeart/2009/3/layout/HorizontalOrganizationChart"/>
    <dgm:cxn modelId="{D51C3928-D4EB-459E-BE97-80DC015F0E73}" type="presParOf" srcId="{77D05AC2-FF2D-47C2-8C23-0DB5E00A8B2A}" destId="{5002856B-FD2E-4DCC-A500-384576A61582}" srcOrd="0" destOrd="0" presId="urn:microsoft.com/office/officeart/2009/3/layout/HorizontalOrganizationChart"/>
    <dgm:cxn modelId="{33869348-07D4-4FC5-A869-EC338BE2C31B}" type="presParOf" srcId="{77D05AC2-FF2D-47C2-8C23-0DB5E00A8B2A}" destId="{923702A0-8AA4-46D9-994C-12396515B610}" srcOrd="1" destOrd="0" presId="urn:microsoft.com/office/officeart/2009/3/layout/HorizontalOrganizationChart"/>
    <dgm:cxn modelId="{CB92C8D4-2A59-4A78-9326-0FAF1B486C98}" type="presParOf" srcId="{FEC364F4-250C-46A9-9213-AE690B7E9307}" destId="{BA600C9A-1E42-4B53-B21F-80E27932DB55}" srcOrd="1" destOrd="0" presId="urn:microsoft.com/office/officeart/2009/3/layout/HorizontalOrganizationChart"/>
    <dgm:cxn modelId="{A6FAE122-256D-4C73-9209-A34827E453B4}" type="presParOf" srcId="{FEC364F4-250C-46A9-9213-AE690B7E9307}" destId="{4173B158-1D30-4723-983D-9F0A5203D233}" srcOrd="2" destOrd="0" presId="urn:microsoft.com/office/officeart/2009/3/layout/HorizontalOrganizationChart"/>
    <dgm:cxn modelId="{FACB5BA7-4B70-4215-B227-D34DC3FF20ED}" type="presParOf" srcId="{08B77772-DD3A-457A-BB68-FF2EECAD542E}" destId="{B8CF7BE4-E197-4180-ABA9-5F462F42008E}" srcOrd="2" destOrd="0" presId="urn:microsoft.com/office/officeart/2009/3/layout/HorizontalOrganizationChart"/>
    <dgm:cxn modelId="{99D36EA0-6C45-41B3-A062-E21A71251940}" type="presParOf" srcId="{821A3B75-C4F1-40D9-960D-005188DA8705}" destId="{8AC192B9-AF07-44F9-A21B-4379CC867679}" srcOrd="4" destOrd="0" presId="urn:microsoft.com/office/officeart/2009/3/layout/HorizontalOrganizationChart"/>
    <dgm:cxn modelId="{CD0D665E-9282-4B51-B5A4-BD6129A8E89A}" type="presParOf" srcId="{821A3B75-C4F1-40D9-960D-005188DA8705}" destId="{DBF9BA9A-6281-4E4E-B8FD-F8E71AD555E5}" srcOrd="5" destOrd="0" presId="urn:microsoft.com/office/officeart/2009/3/layout/HorizontalOrganizationChart"/>
    <dgm:cxn modelId="{C09E9D45-E851-4D7E-867F-7EC10A076F17}" type="presParOf" srcId="{DBF9BA9A-6281-4E4E-B8FD-F8E71AD555E5}" destId="{88AAE8B4-6E04-4466-A967-EA0C14950370}" srcOrd="0" destOrd="0" presId="urn:microsoft.com/office/officeart/2009/3/layout/HorizontalOrganizationChart"/>
    <dgm:cxn modelId="{34E11BC1-CBDA-4B40-9D54-B5467F41270B}" type="presParOf" srcId="{88AAE8B4-6E04-4466-A967-EA0C14950370}" destId="{F9F2FD19-61D3-4D33-8FBC-127263BEAD47}" srcOrd="0" destOrd="0" presId="urn:microsoft.com/office/officeart/2009/3/layout/HorizontalOrganizationChart"/>
    <dgm:cxn modelId="{BF5EEA11-3D23-472B-98FC-28275A5FA30B}" type="presParOf" srcId="{88AAE8B4-6E04-4466-A967-EA0C14950370}" destId="{F5B8E1F3-E93B-4B3C-B25D-D865A86F61F3}" srcOrd="1" destOrd="0" presId="urn:microsoft.com/office/officeart/2009/3/layout/HorizontalOrganizationChart"/>
    <dgm:cxn modelId="{C9504CF1-FDAA-4E56-81FF-90E0C467D5DE}" type="presParOf" srcId="{DBF9BA9A-6281-4E4E-B8FD-F8E71AD555E5}" destId="{291CD1E5-01DD-47D0-95E1-57D583A66BC8}" srcOrd="1" destOrd="0" presId="urn:microsoft.com/office/officeart/2009/3/layout/HorizontalOrganizationChart"/>
    <dgm:cxn modelId="{04832124-201F-4A01-927B-2EE6D9C72A33}" type="presParOf" srcId="{DBF9BA9A-6281-4E4E-B8FD-F8E71AD555E5}" destId="{579DB923-BA99-489C-97E6-B94BF6DEB9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04A2F-8F41-4AB6-91C9-B36232662E1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E3EB8A9-320C-4D01-B344-3529DC34694D}">
      <dgm:prSet phldrT="[Text]"/>
      <dgm:spPr/>
      <dgm:t>
        <a:bodyPr/>
        <a:lstStyle/>
        <a:p>
          <a:r>
            <a:rPr lang="cs-CZ" dirty="0"/>
            <a:t>Léčba</a:t>
          </a:r>
        </a:p>
      </dgm:t>
    </dgm:pt>
    <dgm:pt modelId="{BDCB3722-148B-45F4-9EC5-89067B3976DF}" type="parTrans" cxnId="{FA7A8410-D3AE-4892-A732-218A49211AAF}">
      <dgm:prSet/>
      <dgm:spPr/>
      <dgm:t>
        <a:bodyPr/>
        <a:lstStyle/>
        <a:p>
          <a:endParaRPr lang="cs-CZ"/>
        </a:p>
      </dgm:t>
    </dgm:pt>
    <dgm:pt modelId="{FC589004-9873-4509-B1F2-0B7C4DD62431}" type="sibTrans" cxnId="{FA7A8410-D3AE-4892-A732-218A49211AAF}">
      <dgm:prSet/>
      <dgm:spPr/>
      <dgm:t>
        <a:bodyPr/>
        <a:lstStyle/>
        <a:p>
          <a:endParaRPr lang="cs-CZ"/>
        </a:p>
      </dgm:t>
    </dgm:pt>
    <dgm:pt modelId="{EEFB5285-49C6-455D-AD23-02E4AEFE8427}">
      <dgm:prSet phldrT="[Text]"/>
      <dgm:spPr/>
      <dgm:t>
        <a:bodyPr/>
        <a:lstStyle/>
        <a:p>
          <a:r>
            <a:rPr lang="cs-CZ" dirty="0"/>
            <a:t>Závažnost úrazu</a:t>
          </a:r>
        </a:p>
      </dgm:t>
    </dgm:pt>
    <dgm:pt modelId="{838BE483-5C0A-4C82-8B9D-E33139DA34B9}" type="parTrans" cxnId="{F17022FA-D556-4A94-A70B-B70B452F38B6}">
      <dgm:prSet/>
      <dgm:spPr/>
      <dgm:t>
        <a:bodyPr/>
        <a:lstStyle/>
        <a:p>
          <a:endParaRPr lang="cs-CZ"/>
        </a:p>
      </dgm:t>
    </dgm:pt>
    <dgm:pt modelId="{57A41CD6-89C7-4E7B-A55D-2B483F070D7E}" type="sibTrans" cxnId="{F17022FA-D556-4A94-A70B-B70B452F38B6}">
      <dgm:prSet/>
      <dgm:spPr/>
      <dgm:t>
        <a:bodyPr/>
        <a:lstStyle/>
        <a:p>
          <a:endParaRPr lang="cs-CZ"/>
        </a:p>
      </dgm:t>
    </dgm:pt>
    <dgm:pt modelId="{31F7BF9B-5505-4C37-A2A4-8DF77550FC56}">
      <dgm:prSet phldrT="[Text]"/>
      <dgm:spPr/>
      <dgm:t>
        <a:bodyPr/>
        <a:lstStyle/>
        <a:p>
          <a:r>
            <a:rPr lang="cs-CZ" dirty="0"/>
            <a:t>Stav jedince</a:t>
          </a:r>
        </a:p>
      </dgm:t>
    </dgm:pt>
    <dgm:pt modelId="{C5303954-889D-4E38-9B4E-C5CFC347F8C7}" type="parTrans" cxnId="{103BA59D-0BBC-41CD-8B92-AF4BFD3317AA}">
      <dgm:prSet/>
      <dgm:spPr/>
      <dgm:t>
        <a:bodyPr/>
        <a:lstStyle/>
        <a:p>
          <a:endParaRPr lang="cs-CZ"/>
        </a:p>
      </dgm:t>
    </dgm:pt>
    <dgm:pt modelId="{3BE89F5E-1A30-431D-9868-690047F515ED}" type="sibTrans" cxnId="{103BA59D-0BBC-41CD-8B92-AF4BFD3317AA}">
      <dgm:prSet/>
      <dgm:spPr/>
      <dgm:t>
        <a:bodyPr/>
        <a:lstStyle/>
        <a:p>
          <a:endParaRPr lang="cs-CZ"/>
        </a:p>
      </dgm:t>
    </dgm:pt>
    <dgm:pt modelId="{A7128932-1B47-4F81-A056-8EA8C47C72BE}" type="pres">
      <dgm:prSet presAssocID="{6EA04A2F-8F41-4AB6-91C9-B36232662E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EED330-E0B7-4A50-A829-FAA150ADA87F}" type="pres">
      <dgm:prSet presAssocID="{2E3EB8A9-320C-4D01-B344-3529DC34694D}" presName="gear1" presStyleLbl="node1" presStyleIdx="0" presStyleCnt="3" custScaleX="63782" custScaleY="61792">
        <dgm:presLayoutVars>
          <dgm:chMax val="1"/>
          <dgm:bulletEnabled val="1"/>
        </dgm:presLayoutVars>
      </dgm:prSet>
      <dgm:spPr/>
    </dgm:pt>
    <dgm:pt modelId="{89BF6E0A-44E9-4379-A048-49916D051E2E}" type="pres">
      <dgm:prSet presAssocID="{2E3EB8A9-320C-4D01-B344-3529DC34694D}" presName="gear1srcNode" presStyleLbl="node1" presStyleIdx="0" presStyleCnt="3"/>
      <dgm:spPr/>
    </dgm:pt>
    <dgm:pt modelId="{B0518A4E-1F7F-4EFF-8584-E9F6ABE3F655}" type="pres">
      <dgm:prSet presAssocID="{2E3EB8A9-320C-4D01-B344-3529DC34694D}" presName="gear1dstNode" presStyleLbl="node1" presStyleIdx="0" presStyleCnt="3"/>
      <dgm:spPr/>
    </dgm:pt>
    <dgm:pt modelId="{5FDA3C99-69D7-4396-BF73-375179FF14DA}" type="pres">
      <dgm:prSet presAssocID="{EEFB5285-49C6-455D-AD23-02E4AEFE8427}" presName="gear2" presStyleLbl="node1" presStyleIdx="1" presStyleCnt="3">
        <dgm:presLayoutVars>
          <dgm:chMax val="1"/>
          <dgm:bulletEnabled val="1"/>
        </dgm:presLayoutVars>
      </dgm:prSet>
      <dgm:spPr/>
    </dgm:pt>
    <dgm:pt modelId="{8C64AA3C-FF4F-472F-BF51-B715530C00FB}" type="pres">
      <dgm:prSet presAssocID="{EEFB5285-49C6-455D-AD23-02E4AEFE8427}" presName="gear2srcNode" presStyleLbl="node1" presStyleIdx="1" presStyleCnt="3"/>
      <dgm:spPr/>
    </dgm:pt>
    <dgm:pt modelId="{74EEE094-B35E-483A-8DB7-642DE534EAC2}" type="pres">
      <dgm:prSet presAssocID="{EEFB5285-49C6-455D-AD23-02E4AEFE8427}" presName="gear2dstNode" presStyleLbl="node1" presStyleIdx="1" presStyleCnt="3"/>
      <dgm:spPr/>
    </dgm:pt>
    <dgm:pt modelId="{EC27B2C6-1066-456C-8886-6FA52566CF9B}" type="pres">
      <dgm:prSet presAssocID="{31F7BF9B-5505-4C37-A2A4-8DF77550FC56}" presName="gear3" presStyleLbl="node1" presStyleIdx="2" presStyleCnt="3"/>
      <dgm:spPr/>
    </dgm:pt>
    <dgm:pt modelId="{3B963EA8-87D9-4170-9E30-4A4467F66C99}" type="pres">
      <dgm:prSet presAssocID="{31F7BF9B-5505-4C37-A2A4-8DF77550FC5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290B2B1-8D60-4056-8641-39044F621F86}" type="pres">
      <dgm:prSet presAssocID="{31F7BF9B-5505-4C37-A2A4-8DF77550FC56}" presName="gear3srcNode" presStyleLbl="node1" presStyleIdx="2" presStyleCnt="3"/>
      <dgm:spPr/>
    </dgm:pt>
    <dgm:pt modelId="{D72363C8-B752-4CEE-8A2E-CFD2B5FADF1F}" type="pres">
      <dgm:prSet presAssocID="{31F7BF9B-5505-4C37-A2A4-8DF77550FC56}" presName="gear3dstNode" presStyleLbl="node1" presStyleIdx="2" presStyleCnt="3"/>
      <dgm:spPr/>
    </dgm:pt>
    <dgm:pt modelId="{3809AB3A-C1F5-44E1-AC0D-E3AAFB335168}" type="pres">
      <dgm:prSet presAssocID="{FC589004-9873-4509-B1F2-0B7C4DD62431}" presName="connector1" presStyleLbl="sibTrans2D1" presStyleIdx="0" presStyleCnt="3"/>
      <dgm:spPr/>
    </dgm:pt>
    <dgm:pt modelId="{AD99FFD9-1316-4D77-BE5C-4B48C43C38A5}" type="pres">
      <dgm:prSet presAssocID="{57A41CD6-89C7-4E7B-A55D-2B483F070D7E}" presName="connector2" presStyleLbl="sibTrans2D1" presStyleIdx="1" presStyleCnt="3"/>
      <dgm:spPr/>
    </dgm:pt>
    <dgm:pt modelId="{04B437D7-0074-461D-B0E7-1FDD8C9574C8}" type="pres">
      <dgm:prSet presAssocID="{3BE89F5E-1A30-431D-9868-690047F515ED}" presName="connector3" presStyleLbl="sibTrans2D1" presStyleIdx="2" presStyleCnt="3"/>
      <dgm:spPr/>
    </dgm:pt>
  </dgm:ptLst>
  <dgm:cxnLst>
    <dgm:cxn modelId="{99350807-FDA5-41DA-A9FA-48F6A66E4915}" type="presOf" srcId="{EEFB5285-49C6-455D-AD23-02E4AEFE8427}" destId="{74EEE094-B35E-483A-8DB7-642DE534EAC2}" srcOrd="2" destOrd="0" presId="urn:microsoft.com/office/officeart/2005/8/layout/gear1"/>
    <dgm:cxn modelId="{FA7A8410-D3AE-4892-A732-218A49211AAF}" srcId="{6EA04A2F-8F41-4AB6-91C9-B36232662E19}" destId="{2E3EB8A9-320C-4D01-B344-3529DC34694D}" srcOrd="0" destOrd="0" parTransId="{BDCB3722-148B-45F4-9EC5-89067B3976DF}" sibTransId="{FC589004-9873-4509-B1F2-0B7C4DD62431}"/>
    <dgm:cxn modelId="{334B6716-AAE7-48DD-BCCD-D60C73BACDD3}" type="presOf" srcId="{3BE89F5E-1A30-431D-9868-690047F515ED}" destId="{04B437D7-0074-461D-B0E7-1FDD8C9574C8}" srcOrd="0" destOrd="0" presId="urn:microsoft.com/office/officeart/2005/8/layout/gear1"/>
    <dgm:cxn modelId="{47A9D716-1C2E-4C05-9909-847D94A04A64}" type="presOf" srcId="{31F7BF9B-5505-4C37-A2A4-8DF77550FC56}" destId="{D72363C8-B752-4CEE-8A2E-CFD2B5FADF1F}" srcOrd="3" destOrd="0" presId="urn:microsoft.com/office/officeart/2005/8/layout/gear1"/>
    <dgm:cxn modelId="{DEAD2022-C17B-4085-BC50-EE8FC275BBD1}" type="presOf" srcId="{2E3EB8A9-320C-4D01-B344-3529DC34694D}" destId="{B0518A4E-1F7F-4EFF-8584-E9F6ABE3F655}" srcOrd="2" destOrd="0" presId="urn:microsoft.com/office/officeart/2005/8/layout/gear1"/>
    <dgm:cxn modelId="{BC239537-86E6-4C8D-B356-A1B1A26E284E}" type="presOf" srcId="{2E3EB8A9-320C-4D01-B344-3529DC34694D}" destId="{91EED330-E0B7-4A50-A829-FAA150ADA87F}" srcOrd="0" destOrd="0" presId="urn:microsoft.com/office/officeart/2005/8/layout/gear1"/>
    <dgm:cxn modelId="{470BB05F-8A34-443D-BDE4-57076F92CE54}" type="presOf" srcId="{EEFB5285-49C6-455D-AD23-02E4AEFE8427}" destId="{8C64AA3C-FF4F-472F-BF51-B715530C00FB}" srcOrd="1" destOrd="0" presId="urn:microsoft.com/office/officeart/2005/8/layout/gear1"/>
    <dgm:cxn modelId="{1FC8777E-3601-4270-AD5E-680D1B4D0022}" type="presOf" srcId="{31F7BF9B-5505-4C37-A2A4-8DF77550FC56}" destId="{3B963EA8-87D9-4170-9E30-4A4467F66C99}" srcOrd="1" destOrd="0" presId="urn:microsoft.com/office/officeart/2005/8/layout/gear1"/>
    <dgm:cxn modelId="{174F6282-0050-4667-9AD8-4FBFC08EA712}" type="presOf" srcId="{31F7BF9B-5505-4C37-A2A4-8DF77550FC56}" destId="{A290B2B1-8D60-4056-8641-39044F621F86}" srcOrd="2" destOrd="0" presId="urn:microsoft.com/office/officeart/2005/8/layout/gear1"/>
    <dgm:cxn modelId="{4E48249D-9C7E-40B3-A21C-2700BB2791ED}" type="presOf" srcId="{EEFB5285-49C6-455D-AD23-02E4AEFE8427}" destId="{5FDA3C99-69D7-4396-BF73-375179FF14DA}" srcOrd="0" destOrd="0" presId="urn:microsoft.com/office/officeart/2005/8/layout/gear1"/>
    <dgm:cxn modelId="{103BA59D-0BBC-41CD-8B92-AF4BFD3317AA}" srcId="{6EA04A2F-8F41-4AB6-91C9-B36232662E19}" destId="{31F7BF9B-5505-4C37-A2A4-8DF77550FC56}" srcOrd="2" destOrd="0" parTransId="{C5303954-889D-4E38-9B4E-C5CFC347F8C7}" sibTransId="{3BE89F5E-1A30-431D-9868-690047F515ED}"/>
    <dgm:cxn modelId="{E5D776C0-29EE-4246-A39B-8C13727D4B7D}" type="presOf" srcId="{6EA04A2F-8F41-4AB6-91C9-B36232662E19}" destId="{A7128932-1B47-4F81-A056-8EA8C47C72BE}" srcOrd="0" destOrd="0" presId="urn:microsoft.com/office/officeart/2005/8/layout/gear1"/>
    <dgm:cxn modelId="{F61E41C2-FF2E-4ECE-82E0-035B2F27C5FF}" type="presOf" srcId="{2E3EB8A9-320C-4D01-B344-3529DC34694D}" destId="{89BF6E0A-44E9-4379-A048-49916D051E2E}" srcOrd="1" destOrd="0" presId="urn:microsoft.com/office/officeart/2005/8/layout/gear1"/>
    <dgm:cxn modelId="{F67F14DA-E8D2-4BEB-A36C-D999948BF378}" type="presOf" srcId="{FC589004-9873-4509-B1F2-0B7C4DD62431}" destId="{3809AB3A-C1F5-44E1-AC0D-E3AAFB335168}" srcOrd="0" destOrd="0" presId="urn:microsoft.com/office/officeart/2005/8/layout/gear1"/>
    <dgm:cxn modelId="{92E4B1DF-0658-411F-AD2E-2918B2310AB3}" type="presOf" srcId="{31F7BF9B-5505-4C37-A2A4-8DF77550FC56}" destId="{EC27B2C6-1066-456C-8886-6FA52566CF9B}" srcOrd="0" destOrd="0" presId="urn:microsoft.com/office/officeart/2005/8/layout/gear1"/>
    <dgm:cxn modelId="{1D2395F6-3ACF-4F30-B5AE-F1D9F4F88F7C}" type="presOf" srcId="{57A41CD6-89C7-4E7B-A55D-2B483F070D7E}" destId="{AD99FFD9-1316-4D77-BE5C-4B48C43C38A5}" srcOrd="0" destOrd="0" presId="urn:microsoft.com/office/officeart/2005/8/layout/gear1"/>
    <dgm:cxn modelId="{F17022FA-D556-4A94-A70B-B70B452F38B6}" srcId="{6EA04A2F-8F41-4AB6-91C9-B36232662E19}" destId="{EEFB5285-49C6-455D-AD23-02E4AEFE8427}" srcOrd="1" destOrd="0" parTransId="{838BE483-5C0A-4C82-8B9D-E33139DA34B9}" sibTransId="{57A41CD6-89C7-4E7B-A55D-2B483F070D7E}"/>
    <dgm:cxn modelId="{404F620E-02AD-4B51-998B-1C6620C9A05B}" type="presParOf" srcId="{A7128932-1B47-4F81-A056-8EA8C47C72BE}" destId="{91EED330-E0B7-4A50-A829-FAA150ADA87F}" srcOrd="0" destOrd="0" presId="urn:microsoft.com/office/officeart/2005/8/layout/gear1"/>
    <dgm:cxn modelId="{B2F621AD-EF3D-4AA5-9434-F0EEAE1B2851}" type="presParOf" srcId="{A7128932-1B47-4F81-A056-8EA8C47C72BE}" destId="{89BF6E0A-44E9-4379-A048-49916D051E2E}" srcOrd="1" destOrd="0" presId="urn:microsoft.com/office/officeart/2005/8/layout/gear1"/>
    <dgm:cxn modelId="{BD056F37-CFF8-481F-9646-B8FF576AD5B5}" type="presParOf" srcId="{A7128932-1B47-4F81-A056-8EA8C47C72BE}" destId="{B0518A4E-1F7F-4EFF-8584-E9F6ABE3F655}" srcOrd="2" destOrd="0" presId="urn:microsoft.com/office/officeart/2005/8/layout/gear1"/>
    <dgm:cxn modelId="{7DC575C0-B455-4ADC-B3A7-25CB79DA890A}" type="presParOf" srcId="{A7128932-1B47-4F81-A056-8EA8C47C72BE}" destId="{5FDA3C99-69D7-4396-BF73-375179FF14DA}" srcOrd="3" destOrd="0" presId="urn:microsoft.com/office/officeart/2005/8/layout/gear1"/>
    <dgm:cxn modelId="{E3227CA1-467D-421C-98CB-4EEDA827F269}" type="presParOf" srcId="{A7128932-1B47-4F81-A056-8EA8C47C72BE}" destId="{8C64AA3C-FF4F-472F-BF51-B715530C00FB}" srcOrd="4" destOrd="0" presId="urn:microsoft.com/office/officeart/2005/8/layout/gear1"/>
    <dgm:cxn modelId="{56E418F8-BFAF-4EC0-892B-78690DB034AD}" type="presParOf" srcId="{A7128932-1B47-4F81-A056-8EA8C47C72BE}" destId="{74EEE094-B35E-483A-8DB7-642DE534EAC2}" srcOrd="5" destOrd="0" presId="urn:microsoft.com/office/officeart/2005/8/layout/gear1"/>
    <dgm:cxn modelId="{3B7514F2-A6FB-4413-B0BD-35FF16B1B8EE}" type="presParOf" srcId="{A7128932-1B47-4F81-A056-8EA8C47C72BE}" destId="{EC27B2C6-1066-456C-8886-6FA52566CF9B}" srcOrd="6" destOrd="0" presId="urn:microsoft.com/office/officeart/2005/8/layout/gear1"/>
    <dgm:cxn modelId="{A0613B79-3E9C-41FF-BA01-01A406B2BFC4}" type="presParOf" srcId="{A7128932-1B47-4F81-A056-8EA8C47C72BE}" destId="{3B963EA8-87D9-4170-9E30-4A4467F66C99}" srcOrd="7" destOrd="0" presId="urn:microsoft.com/office/officeart/2005/8/layout/gear1"/>
    <dgm:cxn modelId="{AC5EF301-1A9A-4889-B0BA-09DE98A8450F}" type="presParOf" srcId="{A7128932-1B47-4F81-A056-8EA8C47C72BE}" destId="{A290B2B1-8D60-4056-8641-39044F621F86}" srcOrd="8" destOrd="0" presId="urn:microsoft.com/office/officeart/2005/8/layout/gear1"/>
    <dgm:cxn modelId="{551AFBDF-01C3-41BD-9193-9FA53F07BE07}" type="presParOf" srcId="{A7128932-1B47-4F81-A056-8EA8C47C72BE}" destId="{D72363C8-B752-4CEE-8A2E-CFD2B5FADF1F}" srcOrd="9" destOrd="0" presId="urn:microsoft.com/office/officeart/2005/8/layout/gear1"/>
    <dgm:cxn modelId="{488126E6-AD7F-42A2-9BEE-EF777E778401}" type="presParOf" srcId="{A7128932-1B47-4F81-A056-8EA8C47C72BE}" destId="{3809AB3A-C1F5-44E1-AC0D-E3AAFB335168}" srcOrd="10" destOrd="0" presId="urn:microsoft.com/office/officeart/2005/8/layout/gear1"/>
    <dgm:cxn modelId="{7888C63E-4B9B-4704-B568-F2502AE15EC3}" type="presParOf" srcId="{A7128932-1B47-4F81-A056-8EA8C47C72BE}" destId="{AD99FFD9-1316-4D77-BE5C-4B48C43C38A5}" srcOrd="11" destOrd="0" presId="urn:microsoft.com/office/officeart/2005/8/layout/gear1"/>
    <dgm:cxn modelId="{FB58F9B0-F0A0-4FA3-AAFF-EDC3108F6DE2}" type="presParOf" srcId="{A7128932-1B47-4F81-A056-8EA8C47C72BE}" destId="{04B437D7-0074-461D-B0E7-1FDD8C9574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59004-9BD6-4D97-B647-72835E041AA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7ABE08-AAD2-4A45-BCD2-E162CE3449DB}">
      <dgm:prSet phldrT="[Text]"/>
      <dgm:spPr/>
      <dgm:t>
        <a:bodyPr/>
        <a:lstStyle/>
        <a:p>
          <a:r>
            <a:rPr lang="cs-CZ" dirty="0"/>
            <a:t>Traumacentra</a:t>
          </a:r>
        </a:p>
      </dgm:t>
    </dgm:pt>
    <dgm:pt modelId="{122AA105-2C3B-4B1B-822A-63B6415DABDB}" type="parTrans" cxnId="{49A2B9CA-F459-4CD6-9835-2649FCD6946E}">
      <dgm:prSet/>
      <dgm:spPr/>
      <dgm:t>
        <a:bodyPr/>
        <a:lstStyle/>
        <a:p>
          <a:endParaRPr lang="cs-CZ"/>
        </a:p>
      </dgm:t>
    </dgm:pt>
    <dgm:pt modelId="{8BF3E1BD-E1C4-4A24-A245-5C660D9326F8}" type="sibTrans" cxnId="{49A2B9CA-F459-4CD6-9835-2649FCD6946E}">
      <dgm:prSet/>
      <dgm:spPr/>
      <dgm:t>
        <a:bodyPr/>
        <a:lstStyle/>
        <a:p>
          <a:endParaRPr lang="cs-CZ"/>
        </a:p>
      </dgm:t>
    </dgm:pt>
    <dgm:pt modelId="{3DC547B6-E5AB-41ED-9360-0DC0B22A26FB}">
      <dgm:prSet phldrT="[Text]" custT="1"/>
      <dgm:spPr/>
      <dgm:t>
        <a:bodyPr/>
        <a:lstStyle/>
        <a:p>
          <a:pPr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Centra vysoce specializované traumatologické péče pro dospělé</a:t>
          </a:r>
        </a:p>
        <a:p>
          <a:pPr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(12 center)</a:t>
          </a:r>
        </a:p>
      </dgm:t>
    </dgm:pt>
    <dgm:pt modelId="{E480D2CC-EC42-4302-AE76-C3261DF060CF}" type="parTrans" cxnId="{2AA54CD9-C55A-4594-BC47-0D023165E6D4}">
      <dgm:prSet/>
      <dgm:spPr/>
      <dgm:t>
        <a:bodyPr/>
        <a:lstStyle/>
        <a:p>
          <a:endParaRPr lang="cs-CZ"/>
        </a:p>
      </dgm:t>
    </dgm:pt>
    <dgm:pt modelId="{A47CE130-B2E7-421F-8DB2-EDB1F3293F98}" type="sibTrans" cxnId="{2AA54CD9-C55A-4594-BC47-0D023165E6D4}">
      <dgm:prSet/>
      <dgm:spPr/>
      <dgm:t>
        <a:bodyPr/>
        <a:lstStyle/>
        <a:p>
          <a:endParaRPr lang="cs-CZ"/>
        </a:p>
      </dgm:t>
    </dgm:pt>
    <dgm:pt modelId="{505E34BE-2248-423C-AFFE-945FEFC1BE52}">
      <dgm:prSet phldrT="[Text]"/>
      <dgm:spPr/>
      <dgm:t>
        <a:bodyPr/>
        <a:lstStyle/>
        <a:p>
          <a:r>
            <a:rPr lang="cs-CZ" dirty="0"/>
            <a:t>Centra vysoce specializované traumatologické péče pro děti</a:t>
          </a:r>
        </a:p>
        <a:p>
          <a:r>
            <a:rPr lang="cs-CZ" dirty="0"/>
            <a:t>(8 center)</a:t>
          </a:r>
        </a:p>
      </dgm:t>
    </dgm:pt>
    <dgm:pt modelId="{E26972C6-34AF-46D6-B974-5F6B68DE66FB}" type="parTrans" cxnId="{E33D849A-AED0-41D6-A87C-CB8A00576A27}">
      <dgm:prSet/>
      <dgm:spPr/>
      <dgm:t>
        <a:bodyPr/>
        <a:lstStyle/>
        <a:p>
          <a:endParaRPr lang="cs-CZ"/>
        </a:p>
      </dgm:t>
    </dgm:pt>
    <dgm:pt modelId="{B7AAA0E9-ABC4-4CDE-9E4D-2E1B959AB64C}" type="sibTrans" cxnId="{E33D849A-AED0-41D6-A87C-CB8A00576A27}">
      <dgm:prSet/>
      <dgm:spPr/>
      <dgm:t>
        <a:bodyPr/>
        <a:lstStyle/>
        <a:p>
          <a:endParaRPr lang="cs-CZ"/>
        </a:p>
      </dgm:t>
    </dgm:pt>
    <dgm:pt modelId="{23B65E99-2395-4540-A8DB-75E70AA85F82}">
      <dgm:prSet phldrT="[Text]"/>
      <dgm:spPr/>
      <dgm:t>
        <a:bodyPr/>
        <a:lstStyle/>
        <a:p>
          <a:r>
            <a:rPr lang="cs-CZ" dirty="0"/>
            <a:t>Centra vysoce specializované péče o pacienty s popáleninami</a:t>
          </a:r>
        </a:p>
        <a:p>
          <a:r>
            <a:rPr lang="cs-CZ" dirty="0"/>
            <a:t>(3 centra)</a:t>
          </a:r>
        </a:p>
      </dgm:t>
    </dgm:pt>
    <dgm:pt modelId="{54C3C07B-EA97-480E-A0A4-4DFAF86FFBCF}" type="parTrans" cxnId="{E9162AEF-29F8-4AC8-9E89-035444E93652}">
      <dgm:prSet/>
      <dgm:spPr/>
      <dgm:t>
        <a:bodyPr/>
        <a:lstStyle/>
        <a:p>
          <a:endParaRPr lang="cs-CZ"/>
        </a:p>
      </dgm:t>
    </dgm:pt>
    <dgm:pt modelId="{9F02ACBD-9F8C-4AA1-BCCF-A7262A00D98F}" type="sibTrans" cxnId="{E9162AEF-29F8-4AC8-9E89-035444E93652}">
      <dgm:prSet/>
      <dgm:spPr/>
      <dgm:t>
        <a:bodyPr/>
        <a:lstStyle/>
        <a:p>
          <a:endParaRPr lang="cs-CZ"/>
        </a:p>
      </dgm:t>
    </dgm:pt>
    <dgm:pt modelId="{757957C0-DAE6-4A54-BD87-ECFB41F1CA9C}" type="pres">
      <dgm:prSet presAssocID="{09859004-9BD6-4D97-B647-72835E041A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9621D7-801B-4E85-A6A1-2DACD7EAD1F9}" type="pres">
      <dgm:prSet presAssocID="{AD7ABE08-AAD2-4A45-BCD2-E162CE3449DB}" presName="hierRoot1" presStyleCnt="0">
        <dgm:presLayoutVars>
          <dgm:hierBranch val="init"/>
        </dgm:presLayoutVars>
      </dgm:prSet>
      <dgm:spPr/>
    </dgm:pt>
    <dgm:pt modelId="{05678CBD-3C65-491B-BF9F-5A3C0F8822F2}" type="pres">
      <dgm:prSet presAssocID="{AD7ABE08-AAD2-4A45-BCD2-E162CE3449DB}" presName="rootComposite1" presStyleCnt="0"/>
      <dgm:spPr/>
    </dgm:pt>
    <dgm:pt modelId="{EE342FCA-DDF2-4C0E-9E51-F90B10060A7B}" type="pres">
      <dgm:prSet presAssocID="{AD7ABE08-AAD2-4A45-BCD2-E162CE3449DB}" presName="rootText1" presStyleLbl="node0" presStyleIdx="0" presStyleCnt="1">
        <dgm:presLayoutVars>
          <dgm:chPref val="3"/>
        </dgm:presLayoutVars>
      </dgm:prSet>
      <dgm:spPr/>
    </dgm:pt>
    <dgm:pt modelId="{33C21364-2EB8-469F-9EFE-300833D51F60}" type="pres">
      <dgm:prSet presAssocID="{AD7ABE08-AAD2-4A45-BCD2-E162CE3449DB}" presName="rootConnector1" presStyleLbl="node1" presStyleIdx="0" presStyleCnt="0"/>
      <dgm:spPr/>
    </dgm:pt>
    <dgm:pt modelId="{2658BFD2-B0CF-45FA-BFD1-2DAECF634CB4}" type="pres">
      <dgm:prSet presAssocID="{AD7ABE08-AAD2-4A45-BCD2-E162CE3449DB}" presName="hierChild2" presStyleCnt="0"/>
      <dgm:spPr/>
    </dgm:pt>
    <dgm:pt modelId="{183BCFAB-BC5E-48B4-BF74-93432D77CB43}" type="pres">
      <dgm:prSet presAssocID="{E480D2CC-EC42-4302-AE76-C3261DF060CF}" presName="Name37" presStyleLbl="parChTrans1D2" presStyleIdx="0" presStyleCnt="3"/>
      <dgm:spPr/>
    </dgm:pt>
    <dgm:pt modelId="{6D6EF305-FB04-4272-BB0C-C466C1C534D7}" type="pres">
      <dgm:prSet presAssocID="{3DC547B6-E5AB-41ED-9360-0DC0B22A26FB}" presName="hierRoot2" presStyleCnt="0">
        <dgm:presLayoutVars>
          <dgm:hierBranch val="init"/>
        </dgm:presLayoutVars>
      </dgm:prSet>
      <dgm:spPr/>
    </dgm:pt>
    <dgm:pt modelId="{A7686C2F-98AE-4BCA-AA70-FBBAF76A6E07}" type="pres">
      <dgm:prSet presAssocID="{3DC547B6-E5AB-41ED-9360-0DC0B22A26FB}" presName="rootComposite" presStyleCnt="0"/>
      <dgm:spPr/>
    </dgm:pt>
    <dgm:pt modelId="{A290BEDA-68D4-42CC-8723-70C08753D4E1}" type="pres">
      <dgm:prSet presAssocID="{3DC547B6-E5AB-41ED-9360-0DC0B22A26FB}" presName="rootText" presStyleLbl="node2" presStyleIdx="0" presStyleCnt="3" custScaleY="140258">
        <dgm:presLayoutVars>
          <dgm:chPref val="3"/>
        </dgm:presLayoutVars>
      </dgm:prSet>
      <dgm:spPr/>
    </dgm:pt>
    <dgm:pt modelId="{3C803F8E-4B1F-4A7E-9C87-BAEAB589B5F5}" type="pres">
      <dgm:prSet presAssocID="{3DC547B6-E5AB-41ED-9360-0DC0B22A26FB}" presName="rootConnector" presStyleLbl="node2" presStyleIdx="0" presStyleCnt="3"/>
      <dgm:spPr/>
    </dgm:pt>
    <dgm:pt modelId="{7BF8FE50-E8F2-42EB-9B16-3AA7DB5FB1F1}" type="pres">
      <dgm:prSet presAssocID="{3DC547B6-E5AB-41ED-9360-0DC0B22A26FB}" presName="hierChild4" presStyleCnt="0"/>
      <dgm:spPr/>
    </dgm:pt>
    <dgm:pt modelId="{55E49428-DEBB-4D6F-8609-1202C83A5C07}" type="pres">
      <dgm:prSet presAssocID="{3DC547B6-E5AB-41ED-9360-0DC0B22A26FB}" presName="hierChild5" presStyleCnt="0"/>
      <dgm:spPr/>
    </dgm:pt>
    <dgm:pt modelId="{96809068-782F-4090-A0A7-C766200AD8E6}" type="pres">
      <dgm:prSet presAssocID="{E26972C6-34AF-46D6-B974-5F6B68DE66FB}" presName="Name37" presStyleLbl="parChTrans1D2" presStyleIdx="1" presStyleCnt="3"/>
      <dgm:spPr/>
    </dgm:pt>
    <dgm:pt modelId="{AC37ED36-C39F-4FBA-8DA6-FA323C6433A6}" type="pres">
      <dgm:prSet presAssocID="{505E34BE-2248-423C-AFFE-945FEFC1BE52}" presName="hierRoot2" presStyleCnt="0">
        <dgm:presLayoutVars>
          <dgm:hierBranch val="init"/>
        </dgm:presLayoutVars>
      </dgm:prSet>
      <dgm:spPr/>
    </dgm:pt>
    <dgm:pt modelId="{9FED0381-28C5-4C99-A65B-266EF2F38C98}" type="pres">
      <dgm:prSet presAssocID="{505E34BE-2248-423C-AFFE-945FEFC1BE52}" presName="rootComposite" presStyleCnt="0"/>
      <dgm:spPr/>
    </dgm:pt>
    <dgm:pt modelId="{71E60986-C422-444D-8601-D0054D1BE89A}" type="pres">
      <dgm:prSet presAssocID="{505E34BE-2248-423C-AFFE-945FEFC1BE52}" presName="rootText" presStyleLbl="node2" presStyleIdx="1" presStyleCnt="3" custScaleY="140258">
        <dgm:presLayoutVars>
          <dgm:chPref val="3"/>
        </dgm:presLayoutVars>
      </dgm:prSet>
      <dgm:spPr/>
    </dgm:pt>
    <dgm:pt modelId="{D4AAEF98-671F-44FF-8451-FBB1EDA11AE2}" type="pres">
      <dgm:prSet presAssocID="{505E34BE-2248-423C-AFFE-945FEFC1BE52}" presName="rootConnector" presStyleLbl="node2" presStyleIdx="1" presStyleCnt="3"/>
      <dgm:spPr/>
    </dgm:pt>
    <dgm:pt modelId="{B5AA708F-F609-4252-A38B-8BEB613A5EF7}" type="pres">
      <dgm:prSet presAssocID="{505E34BE-2248-423C-AFFE-945FEFC1BE52}" presName="hierChild4" presStyleCnt="0"/>
      <dgm:spPr/>
    </dgm:pt>
    <dgm:pt modelId="{F511DA9B-4B67-4FEF-A13E-0BD360B4E04B}" type="pres">
      <dgm:prSet presAssocID="{505E34BE-2248-423C-AFFE-945FEFC1BE52}" presName="hierChild5" presStyleCnt="0"/>
      <dgm:spPr/>
    </dgm:pt>
    <dgm:pt modelId="{12E7BAC0-496D-4DB3-B583-0104C68019D0}" type="pres">
      <dgm:prSet presAssocID="{54C3C07B-EA97-480E-A0A4-4DFAF86FFBCF}" presName="Name37" presStyleLbl="parChTrans1D2" presStyleIdx="2" presStyleCnt="3"/>
      <dgm:spPr/>
    </dgm:pt>
    <dgm:pt modelId="{222D9F26-2DAA-4633-94A0-575FBC0F37F7}" type="pres">
      <dgm:prSet presAssocID="{23B65E99-2395-4540-A8DB-75E70AA85F82}" presName="hierRoot2" presStyleCnt="0">
        <dgm:presLayoutVars>
          <dgm:hierBranch val="init"/>
        </dgm:presLayoutVars>
      </dgm:prSet>
      <dgm:spPr/>
    </dgm:pt>
    <dgm:pt modelId="{262C51A4-E16A-4CD6-9CD3-A47804453123}" type="pres">
      <dgm:prSet presAssocID="{23B65E99-2395-4540-A8DB-75E70AA85F82}" presName="rootComposite" presStyleCnt="0"/>
      <dgm:spPr/>
    </dgm:pt>
    <dgm:pt modelId="{79E3E8C4-2E14-44F5-90D9-F25691AFA207}" type="pres">
      <dgm:prSet presAssocID="{23B65E99-2395-4540-A8DB-75E70AA85F82}" presName="rootText" presStyleLbl="node2" presStyleIdx="2" presStyleCnt="3" custScaleY="136459">
        <dgm:presLayoutVars>
          <dgm:chPref val="3"/>
        </dgm:presLayoutVars>
      </dgm:prSet>
      <dgm:spPr/>
    </dgm:pt>
    <dgm:pt modelId="{95F58B67-8247-4954-A7DD-CD5BB8CCDA76}" type="pres">
      <dgm:prSet presAssocID="{23B65E99-2395-4540-A8DB-75E70AA85F82}" presName="rootConnector" presStyleLbl="node2" presStyleIdx="2" presStyleCnt="3"/>
      <dgm:spPr/>
    </dgm:pt>
    <dgm:pt modelId="{F8E55A41-1D4E-44DD-8654-54BA48CD9986}" type="pres">
      <dgm:prSet presAssocID="{23B65E99-2395-4540-A8DB-75E70AA85F82}" presName="hierChild4" presStyleCnt="0"/>
      <dgm:spPr/>
    </dgm:pt>
    <dgm:pt modelId="{B0947922-15EF-46E1-A307-FACC1E34BC7E}" type="pres">
      <dgm:prSet presAssocID="{23B65E99-2395-4540-A8DB-75E70AA85F82}" presName="hierChild5" presStyleCnt="0"/>
      <dgm:spPr/>
    </dgm:pt>
    <dgm:pt modelId="{E3E6D118-2DDC-4118-BA8E-E8DA7BBDBE47}" type="pres">
      <dgm:prSet presAssocID="{AD7ABE08-AAD2-4A45-BCD2-E162CE3449DB}" presName="hierChild3" presStyleCnt="0"/>
      <dgm:spPr/>
    </dgm:pt>
  </dgm:ptLst>
  <dgm:cxnLst>
    <dgm:cxn modelId="{D7722F02-72BF-4E2E-96B9-D8215EE27E66}" type="presOf" srcId="{505E34BE-2248-423C-AFFE-945FEFC1BE52}" destId="{71E60986-C422-444D-8601-D0054D1BE89A}" srcOrd="0" destOrd="0" presId="urn:microsoft.com/office/officeart/2005/8/layout/orgChart1"/>
    <dgm:cxn modelId="{60B57B0B-4AA5-4FF0-8A8D-F8BCD813CD8E}" type="presOf" srcId="{23B65E99-2395-4540-A8DB-75E70AA85F82}" destId="{79E3E8C4-2E14-44F5-90D9-F25691AFA207}" srcOrd="0" destOrd="0" presId="urn:microsoft.com/office/officeart/2005/8/layout/orgChart1"/>
    <dgm:cxn modelId="{1C1FF537-F803-4C98-95E8-DF2B2AD0B4E5}" type="presOf" srcId="{AD7ABE08-AAD2-4A45-BCD2-E162CE3449DB}" destId="{33C21364-2EB8-469F-9EFE-300833D51F60}" srcOrd="1" destOrd="0" presId="urn:microsoft.com/office/officeart/2005/8/layout/orgChart1"/>
    <dgm:cxn modelId="{FE486255-7586-4556-A963-2D6E38E479C5}" type="presOf" srcId="{E26972C6-34AF-46D6-B974-5F6B68DE66FB}" destId="{96809068-782F-4090-A0A7-C766200AD8E6}" srcOrd="0" destOrd="0" presId="urn:microsoft.com/office/officeart/2005/8/layout/orgChart1"/>
    <dgm:cxn modelId="{D5BE1E7C-B4B8-40B1-A8A7-4C3DB6EFCBF1}" type="presOf" srcId="{3DC547B6-E5AB-41ED-9360-0DC0B22A26FB}" destId="{3C803F8E-4B1F-4A7E-9C87-BAEAB589B5F5}" srcOrd="1" destOrd="0" presId="urn:microsoft.com/office/officeart/2005/8/layout/orgChart1"/>
    <dgm:cxn modelId="{326D6398-76B8-4A80-AC91-C46333036FC6}" type="presOf" srcId="{54C3C07B-EA97-480E-A0A4-4DFAF86FFBCF}" destId="{12E7BAC0-496D-4DB3-B583-0104C68019D0}" srcOrd="0" destOrd="0" presId="urn:microsoft.com/office/officeart/2005/8/layout/orgChart1"/>
    <dgm:cxn modelId="{E33D849A-AED0-41D6-A87C-CB8A00576A27}" srcId="{AD7ABE08-AAD2-4A45-BCD2-E162CE3449DB}" destId="{505E34BE-2248-423C-AFFE-945FEFC1BE52}" srcOrd="1" destOrd="0" parTransId="{E26972C6-34AF-46D6-B974-5F6B68DE66FB}" sibTransId="{B7AAA0E9-ABC4-4CDE-9E4D-2E1B959AB64C}"/>
    <dgm:cxn modelId="{18D747AB-CF4F-4713-B386-54368592B11C}" type="presOf" srcId="{09859004-9BD6-4D97-B647-72835E041AAC}" destId="{757957C0-DAE6-4A54-BD87-ECFB41F1CA9C}" srcOrd="0" destOrd="0" presId="urn:microsoft.com/office/officeart/2005/8/layout/orgChart1"/>
    <dgm:cxn modelId="{C98F9AB7-CBB0-414E-976C-54A22373E31C}" type="presOf" srcId="{E480D2CC-EC42-4302-AE76-C3261DF060CF}" destId="{183BCFAB-BC5E-48B4-BF74-93432D77CB43}" srcOrd="0" destOrd="0" presId="urn:microsoft.com/office/officeart/2005/8/layout/orgChart1"/>
    <dgm:cxn modelId="{49A2B9CA-F459-4CD6-9835-2649FCD6946E}" srcId="{09859004-9BD6-4D97-B647-72835E041AAC}" destId="{AD7ABE08-AAD2-4A45-BCD2-E162CE3449DB}" srcOrd="0" destOrd="0" parTransId="{122AA105-2C3B-4B1B-822A-63B6415DABDB}" sibTransId="{8BF3E1BD-E1C4-4A24-A245-5C660D9326F8}"/>
    <dgm:cxn modelId="{408963D0-F4BD-4334-89F2-9B4F6ABFCA7D}" type="presOf" srcId="{AD7ABE08-AAD2-4A45-BCD2-E162CE3449DB}" destId="{EE342FCA-DDF2-4C0E-9E51-F90B10060A7B}" srcOrd="0" destOrd="0" presId="urn:microsoft.com/office/officeart/2005/8/layout/orgChart1"/>
    <dgm:cxn modelId="{2AA54CD9-C55A-4594-BC47-0D023165E6D4}" srcId="{AD7ABE08-AAD2-4A45-BCD2-E162CE3449DB}" destId="{3DC547B6-E5AB-41ED-9360-0DC0B22A26FB}" srcOrd="0" destOrd="0" parTransId="{E480D2CC-EC42-4302-AE76-C3261DF060CF}" sibTransId="{A47CE130-B2E7-421F-8DB2-EDB1F3293F98}"/>
    <dgm:cxn modelId="{ED6EB0E0-6C10-4D10-B52A-2F0BFD01277A}" type="presOf" srcId="{505E34BE-2248-423C-AFFE-945FEFC1BE52}" destId="{D4AAEF98-671F-44FF-8451-FBB1EDA11AE2}" srcOrd="1" destOrd="0" presId="urn:microsoft.com/office/officeart/2005/8/layout/orgChart1"/>
    <dgm:cxn modelId="{E9162AEF-29F8-4AC8-9E89-035444E93652}" srcId="{AD7ABE08-AAD2-4A45-BCD2-E162CE3449DB}" destId="{23B65E99-2395-4540-A8DB-75E70AA85F82}" srcOrd="2" destOrd="0" parTransId="{54C3C07B-EA97-480E-A0A4-4DFAF86FFBCF}" sibTransId="{9F02ACBD-9F8C-4AA1-BCCF-A7262A00D98F}"/>
    <dgm:cxn modelId="{139238FB-FBA4-47AD-805C-3F4B55305C6C}" type="presOf" srcId="{23B65E99-2395-4540-A8DB-75E70AA85F82}" destId="{95F58B67-8247-4954-A7DD-CD5BB8CCDA76}" srcOrd="1" destOrd="0" presId="urn:microsoft.com/office/officeart/2005/8/layout/orgChart1"/>
    <dgm:cxn modelId="{615227FF-7827-4B2D-AC49-AEA5200845ED}" type="presOf" srcId="{3DC547B6-E5AB-41ED-9360-0DC0B22A26FB}" destId="{A290BEDA-68D4-42CC-8723-70C08753D4E1}" srcOrd="0" destOrd="0" presId="urn:microsoft.com/office/officeart/2005/8/layout/orgChart1"/>
    <dgm:cxn modelId="{4D97A518-1F01-45BA-95D7-4332941DDDAF}" type="presParOf" srcId="{757957C0-DAE6-4A54-BD87-ECFB41F1CA9C}" destId="{DC9621D7-801B-4E85-A6A1-2DACD7EAD1F9}" srcOrd="0" destOrd="0" presId="urn:microsoft.com/office/officeart/2005/8/layout/orgChart1"/>
    <dgm:cxn modelId="{4AADD83F-DF08-4449-B949-77627E0A3CF2}" type="presParOf" srcId="{DC9621D7-801B-4E85-A6A1-2DACD7EAD1F9}" destId="{05678CBD-3C65-491B-BF9F-5A3C0F8822F2}" srcOrd="0" destOrd="0" presId="urn:microsoft.com/office/officeart/2005/8/layout/orgChart1"/>
    <dgm:cxn modelId="{0063F153-44BC-4984-9009-BF986572A35A}" type="presParOf" srcId="{05678CBD-3C65-491B-BF9F-5A3C0F8822F2}" destId="{EE342FCA-DDF2-4C0E-9E51-F90B10060A7B}" srcOrd="0" destOrd="0" presId="urn:microsoft.com/office/officeart/2005/8/layout/orgChart1"/>
    <dgm:cxn modelId="{6A31EE91-D650-4B30-9C0D-17B64F19741B}" type="presParOf" srcId="{05678CBD-3C65-491B-BF9F-5A3C0F8822F2}" destId="{33C21364-2EB8-469F-9EFE-300833D51F60}" srcOrd="1" destOrd="0" presId="urn:microsoft.com/office/officeart/2005/8/layout/orgChart1"/>
    <dgm:cxn modelId="{9A3ED403-758D-4A68-929C-D5D0CB73D1D4}" type="presParOf" srcId="{DC9621D7-801B-4E85-A6A1-2DACD7EAD1F9}" destId="{2658BFD2-B0CF-45FA-BFD1-2DAECF634CB4}" srcOrd="1" destOrd="0" presId="urn:microsoft.com/office/officeart/2005/8/layout/orgChart1"/>
    <dgm:cxn modelId="{5DCA2179-126A-4A4C-B317-D97866B3AA77}" type="presParOf" srcId="{2658BFD2-B0CF-45FA-BFD1-2DAECF634CB4}" destId="{183BCFAB-BC5E-48B4-BF74-93432D77CB43}" srcOrd="0" destOrd="0" presId="urn:microsoft.com/office/officeart/2005/8/layout/orgChart1"/>
    <dgm:cxn modelId="{C79FAEFC-C414-4395-8CCB-AB68BF63778D}" type="presParOf" srcId="{2658BFD2-B0CF-45FA-BFD1-2DAECF634CB4}" destId="{6D6EF305-FB04-4272-BB0C-C466C1C534D7}" srcOrd="1" destOrd="0" presId="urn:microsoft.com/office/officeart/2005/8/layout/orgChart1"/>
    <dgm:cxn modelId="{489F068A-380D-4C14-97E3-AA42351914AE}" type="presParOf" srcId="{6D6EF305-FB04-4272-BB0C-C466C1C534D7}" destId="{A7686C2F-98AE-4BCA-AA70-FBBAF76A6E07}" srcOrd="0" destOrd="0" presId="urn:microsoft.com/office/officeart/2005/8/layout/orgChart1"/>
    <dgm:cxn modelId="{01BF8F84-6761-4D18-9ACF-FFC2416F7F71}" type="presParOf" srcId="{A7686C2F-98AE-4BCA-AA70-FBBAF76A6E07}" destId="{A290BEDA-68D4-42CC-8723-70C08753D4E1}" srcOrd="0" destOrd="0" presId="urn:microsoft.com/office/officeart/2005/8/layout/orgChart1"/>
    <dgm:cxn modelId="{C19CA7D2-E72A-4EBB-A0B1-CBA16E968638}" type="presParOf" srcId="{A7686C2F-98AE-4BCA-AA70-FBBAF76A6E07}" destId="{3C803F8E-4B1F-4A7E-9C87-BAEAB589B5F5}" srcOrd="1" destOrd="0" presId="urn:microsoft.com/office/officeart/2005/8/layout/orgChart1"/>
    <dgm:cxn modelId="{9C08B664-0796-407B-B77C-FD94123BAFAB}" type="presParOf" srcId="{6D6EF305-FB04-4272-BB0C-C466C1C534D7}" destId="{7BF8FE50-E8F2-42EB-9B16-3AA7DB5FB1F1}" srcOrd="1" destOrd="0" presId="urn:microsoft.com/office/officeart/2005/8/layout/orgChart1"/>
    <dgm:cxn modelId="{3CEB2FC6-E40F-4FAE-8A6A-448E47B345BB}" type="presParOf" srcId="{6D6EF305-FB04-4272-BB0C-C466C1C534D7}" destId="{55E49428-DEBB-4D6F-8609-1202C83A5C07}" srcOrd="2" destOrd="0" presId="urn:microsoft.com/office/officeart/2005/8/layout/orgChart1"/>
    <dgm:cxn modelId="{72EF0315-0ED4-4892-A1B8-4488C0E5546A}" type="presParOf" srcId="{2658BFD2-B0CF-45FA-BFD1-2DAECF634CB4}" destId="{96809068-782F-4090-A0A7-C766200AD8E6}" srcOrd="2" destOrd="0" presId="urn:microsoft.com/office/officeart/2005/8/layout/orgChart1"/>
    <dgm:cxn modelId="{9C3760A3-1B5E-4327-B702-2C6E7A40A510}" type="presParOf" srcId="{2658BFD2-B0CF-45FA-BFD1-2DAECF634CB4}" destId="{AC37ED36-C39F-4FBA-8DA6-FA323C6433A6}" srcOrd="3" destOrd="0" presId="urn:microsoft.com/office/officeart/2005/8/layout/orgChart1"/>
    <dgm:cxn modelId="{39A35C18-0A01-4D01-AF34-A5E2EFC97481}" type="presParOf" srcId="{AC37ED36-C39F-4FBA-8DA6-FA323C6433A6}" destId="{9FED0381-28C5-4C99-A65B-266EF2F38C98}" srcOrd="0" destOrd="0" presId="urn:microsoft.com/office/officeart/2005/8/layout/orgChart1"/>
    <dgm:cxn modelId="{CC0D1917-6F6B-402F-A726-7E1411A43249}" type="presParOf" srcId="{9FED0381-28C5-4C99-A65B-266EF2F38C98}" destId="{71E60986-C422-444D-8601-D0054D1BE89A}" srcOrd="0" destOrd="0" presId="urn:microsoft.com/office/officeart/2005/8/layout/orgChart1"/>
    <dgm:cxn modelId="{B83E86C3-C3D0-47DA-B506-D00498A646D5}" type="presParOf" srcId="{9FED0381-28C5-4C99-A65B-266EF2F38C98}" destId="{D4AAEF98-671F-44FF-8451-FBB1EDA11AE2}" srcOrd="1" destOrd="0" presId="urn:microsoft.com/office/officeart/2005/8/layout/orgChart1"/>
    <dgm:cxn modelId="{2ED381E9-E8AC-44AA-8956-F1E3C3F04C21}" type="presParOf" srcId="{AC37ED36-C39F-4FBA-8DA6-FA323C6433A6}" destId="{B5AA708F-F609-4252-A38B-8BEB613A5EF7}" srcOrd="1" destOrd="0" presId="urn:microsoft.com/office/officeart/2005/8/layout/orgChart1"/>
    <dgm:cxn modelId="{969024DC-9357-407A-9636-451C44776C6C}" type="presParOf" srcId="{AC37ED36-C39F-4FBA-8DA6-FA323C6433A6}" destId="{F511DA9B-4B67-4FEF-A13E-0BD360B4E04B}" srcOrd="2" destOrd="0" presId="urn:microsoft.com/office/officeart/2005/8/layout/orgChart1"/>
    <dgm:cxn modelId="{C05CFD4D-68F8-48B9-881F-6C1EB3A3441D}" type="presParOf" srcId="{2658BFD2-B0CF-45FA-BFD1-2DAECF634CB4}" destId="{12E7BAC0-496D-4DB3-B583-0104C68019D0}" srcOrd="4" destOrd="0" presId="urn:microsoft.com/office/officeart/2005/8/layout/orgChart1"/>
    <dgm:cxn modelId="{ECD0D6B5-83F4-4B39-B5B5-CE8E2E13FE68}" type="presParOf" srcId="{2658BFD2-B0CF-45FA-BFD1-2DAECF634CB4}" destId="{222D9F26-2DAA-4633-94A0-575FBC0F37F7}" srcOrd="5" destOrd="0" presId="urn:microsoft.com/office/officeart/2005/8/layout/orgChart1"/>
    <dgm:cxn modelId="{6F85502D-37D6-421E-9EA0-7043F8AFE047}" type="presParOf" srcId="{222D9F26-2DAA-4633-94A0-575FBC0F37F7}" destId="{262C51A4-E16A-4CD6-9CD3-A47804453123}" srcOrd="0" destOrd="0" presId="urn:microsoft.com/office/officeart/2005/8/layout/orgChart1"/>
    <dgm:cxn modelId="{84186D7C-9F76-4DB3-8E1D-B3D5EE206B8A}" type="presParOf" srcId="{262C51A4-E16A-4CD6-9CD3-A47804453123}" destId="{79E3E8C4-2E14-44F5-90D9-F25691AFA207}" srcOrd="0" destOrd="0" presId="urn:microsoft.com/office/officeart/2005/8/layout/orgChart1"/>
    <dgm:cxn modelId="{3CDC51E8-CA08-4540-87DF-2B472CF7A940}" type="presParOf" srcId="{262C51A4-E16A-4CD6-9CD3-A47804453123}" destId="{95F58B67-8247-4954-A7DD-CD5BB8CCDA76}" srcOrd="1" destOrd="0" presId="urn:microsoft.com/office/officeart/2005/8/layout/orgChart1"/>
    <dgm:cxn modelId="{207C74F9-C86E-4EB7-A618-4101F09CF24A}" type="presParOf" srcId="{222D9F26-2DAA-4633-94A0-575FBC0F37F7}" destId="{F8E55A41-1D4E-44DD-8654-54BA48CD9986}" srcOrd="1" destOrd="0" presId="urn:microsoft.com/office/officeart/2005/8/layout/orgChart1"/>
    <dgm:cxn modelId="{3B6FFDD8-E3CB-40B9-8AA9-828760C52CAB}" type="presParOf" srcId="{222D9F26-2DAA-4633-94A0-575FBC0F37F7}" destId="{B0947922-15EF-46E1-A307-FACC1E34BC7E}" srcOrd="2" destOrd="0" presId="urn:microsoft.com/office/officeart/2005/8/layout/orgChart1"/>
    <dgm:cxn modelId="{1A0BA074-07AB-4F42-A306-6A28C6FD5BC1}" type="presParOf" srcId="{DC9621D7-801B-4E85-A6A1-2DACD7EAD1F9}" destId="{E3E6D118-2DDC-4118-BA8E-E8DA7BBDBE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28739-53DC-4AF2-90C7-A4B25D48F1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FA89E8-3E28-4613-9E12-985DE9EC66E1}">
      <dgm:prSet phldrT="[Text]"/>
      <dgm:spPr/>
      <dgm:t>
        <a:bodyPr/>
        <a:lstStyle/>
        <a:p>
          <a:r>
            <a:rPr lang="cs-CZ" dirty="0"/>
            <a:t>F = fyziologické ukazatele</a:t>
          </a:r>
        </a:p>
      </dgm:t>
    </dgm:pt>
    <dgm:pt modelId="{55310189-53EF-4E06-A12F-E0C76339CED7}" type="parTrans" cxnId="{88DBA6D3-CE15-4ADB-BD55-1F0E8C62C4CD}">
      <dgm:prSet/>
      <dgm:spPr/>
      <dgm:t>
        <a:bodyPr/>
        <a:lstStyle/>
        <a:p>
          <a:endParaRPr lang="cs-CZ"/>
        </a:p>
      </dgm:t>
    </dgm:pt>
    <dgm:pt modelId="{76F616CD-63A7-4D93-89B1-01337821C589}" type="sibTrans" cxnId="{88DBA6D3-CE15-4ADB-BD55-1F0E8C62C4CD}">
      <dgm:prSet/>
      <dgm:spPr/>
      <dgm:t>
        <a:bodyPr/>
        <a:lstStyle/>
        <a:p>
          <a:endParaRPr lang="cs-CZ"/>
        </a:p>
      </dgm:t>
    </dgm:pt>
    <dgm:pt modelId="{F131C777-D5EA-4728-A50A-DF8378C79AA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GCS </a:t>
          </a:r>
          <a:r>
            <a:rPr lang="cs-CZ" dirty="0">
              <a:sym typeface="Symbol" panose="05050102010706020507" pitchFamily="18" charset="2"/>
            </a:rPr>
            <a:t> 13</a:t>
          </a:r>
          <a:endParaRPr lang="cs-CZ" dirty="0"/>
        </a:p>
      </dgm:t>
    </dgm:pt>
    <dgm:pt modelId="{CC4A7064-E1BE-4D2D-8B38-28FFCF22D147}" type="parTrans" cxnId="{E3693508-5F47-4FD6-BAF8-65270EFD82FC}">
      <dgm:prSet/>
      <dgm:spPr/>
      <dgm:t>
        <a:bodyPr/>
        <a:lstStyle/>
        <a:p>
          <a:endParaRPr lang="cs-CZ"/>
        </a:p>
      </dgm:t>
    </dgm:pt>
    <dgm:pt modelId="{4F73F3C3-6FF6-4F53-9A7A-AFC14406B7DF}" type="sibTrans" cxnId="{E3693508-5F47-4FD6-BAF8-65270EFD82FC}">
      <dgm:prSet/>
      <dgm:spPr/>
      <dgm:t>
        <a:bodyPr/>
        <a:lstStyle/>
        <a:p>
          <a:endParaRPr lang="cs-CZ"/>
        </a:p>
      </dgm:t>
    </dgm:pt>
    <dgm:pt modelId="{6E681BE1-4E45-4988-8A70-5C286027F1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TK systolický </a:t>
          </a:r>
          <a:r>
            <a:rPr lang="cs-CZ" dirty="0">
              <a:sym typeface="Symbol" panose="05050102010706020507" pitchFamily="18" charset="2"/>
            </a:rPr>
            <a:t> 90 </a:t>
          </a:r>
          <a:r>
            <a:rPr lang="cs-CZ" dirty="0" err="1">
              <a:sym typeface="Symbol" panose="05050102010706020507" pitchFamily="18" charset="2"/>
            </a:rPr>
            <a:t>mmHg</a:t>
          </a:r>
          <a:endParaRPr lang="cs-CZ" dirty="0"/>
        </a:p>
      </dgm:t>
    </dgm:pt>
    <dgm:pt modelId="{FF39DA97-E04F-41A2-83F0-C66BB060CBD5}" type="parTrans" cxnId="{219CE53F-F017-4209-96AB-55D381E56D3E}">
      <dgm:prSet/>
      <dgm:spPr/>
      <dgm:t>
        <a:bodyPr/>
        <a:lstStyle/>
        <a:p>
          <a:endParaRPr lang="cs-CZ"/>
        </a:p>
      </dgm:t>
    </dgm:pt>
    <dgm:pt modelId="{DB40A01B-BB1C-4238-86FD-801B5678C59B}" type="sibTrans" cxnId="{219CE53F-F017-4209-96AB-55D381E56D3E}">
      <dgm:prSet/>
      <dgm:spPr/>
      <dgm:t>
        <a:bodyPr/>
        <a:lstStyle/>
        <a:p>
          <a:endParaRPr lang="cs-CZ"/>
        </a:p>
      </dgm:t>
    </dgm:pt>
    <dgm:pt modelId="{22CDAB7C-F08C-45CA-B748-79C2D28B23BA}">
      <dgm:prSet phldrT="[Text]"/>
      <dgm:spPr/>
      <dgm:t>
        <a:bodyPr/>
        <a:lstStyle/>
        <a:p>
          <a:r>
            <a:rPr lang="cs-CZ" dirty="0"/>
            <a:t>A = anatomická poranění</a:t>
          </a:r>
        </a:p>
      </dgm:t>
    </dgm:pt>
    <dgm:pt modelId="{E8F37237-DC1A-4760-B7ED-E7D30DEB2BD7}" type="parTrans" cxnId="{518DDB19-5843-41BC-A0F2-AE010F8A21B0}">
      <dgm:prSet/>
      <dgm:spPr/>
      <dgm:t>
        <a:bodyPr/>
        <a:lstStyle/>
        <a:p>
          <a:endParaRPr lang="cs-CZ"/>
        </a:p>
      </dgm:t>
    </dgm:pt>
    <dgm:pt modelId="{C614E1D0-D9DA-4EFA-AFC4-86DF535B2AF8}" type="sibTrans" cxnId="{518DDB19-5843-41BC-A0F2-AE010F8A21B0}">
      <dgm:prSet/>
      <dgm:spPr/>
      <dgm:t>
        <a:bodyPr/>
        <a:lstStyle/>
        <a:p>
          <a:endParaRPr lang="cs-CZ"/>
        </a:p>
      </dgm:t>
    </dgm:pt>
    <dgm:pt modelId="{55115C59-823F-4F7D-9EE3-34A87E5A17C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Pronikající kraniocerebrální</a:t>
          </a:r>
        </a:p>
      </dgm:t>
    </dgm:pt>
    <dgm:pt modelId="{BA94E143-8058-4247-A656-848EF4C32110}" type="parTrans" cxnId="{9ED3C527-0B5A-47FC-A3C5-DCD86CC81D11}">
      <dgm:prSet/>
      <dgm:spPr/>
      <dgm:t>
        <a:bodyPr/>
        <a:lstStyle/>
        <a:p>
          <a:endParaRPr lang="cs-CZ"/>
        </a:p>
      </dgm:t>
    </dgm:pt>
    <dgm:pt modelId="{CEA8B14D-EEAA-47BF-AFE1-F35E69E5929D}" type="sibTrans" cxnId="{9ED3C527-0B5A-47FC-A3C5-DCD86CC81D11}">
      <dgm:prSet/>
      <dgm:spPr/>
      <dgm:t>
        <a:bodyPr/>
        <a:lstStyle/>
        <a:p>
          <a:endParaRPr lang="cs-CZ"/>
        </a:p>
      </dgm:t>
    </dgm:pt>
    <dgm:pt modelId="{74E61ADB-1072-44BB-B106-A492C007C336}">
      <dgm:prSet phldrT="[Text]"/>
      <dgm:spPr/>
      <dgm:t>
        <a:bodyPr/>
        <a:lstStyle/>
        <a:p>
          <a:r>
            <a:rPr lang="cs-CZ" dirty="0"/>
            <a:t>M = mechanizmu úrazu</a:t>
          </a:r>
        </a:p>
      </dgm:t>
    </dgm:pt>
    <dgm:pt modelId="{6C37520C-B604-49E4-BFF0-72A32C5DC97C}" type="parTrans" cxnId="{882349D7-9885-42A8-929B-1DBE58FA554C}">
      <dgm:prSet/>
      <dgm:spPr/>
      <dgm:t>
        <a:bodyPr/>
        <a:lstStyle/>
        <a:p>
          <a:endParaRPr lang="cs-CZ"/>
        </a:p>
      </dgm:t>
    </dgm:pt>
    <dgm:pt modelId="{8E251888-EE99-447B-BFE9-3AAC163AF31A}" type="sibTrans" cxnId="{882349D7-9885-42A8-929B-1DBE58FA554C}">
      <dgm:prSet/>
      <dgm:spPr/>
      <dgm:t>
        <a:bodyPr/>
        <a:lstStyle/>
        <a:p>
          <a:endParaRPr lang="cs-CZ"/>
        </a:p>
      </dgm:t>
    </dgm:pt>
    <dgm:pt modelId="{DC89E151-87D9-41B1-BB48-59B2AD39433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Pád z výšky </a:t>
          </a:r>
          <a:r>
            <a:rPr lang="cs-CZ" dirty="0">
              <a:sym typeface="Symbol" panose="05050102010706020507" pitchFamily="18" charset="2"/>
            </a:rPr>
            <a:t> 6 m</a:t>
          </a:r>
          <a:endParaRPr lang="cs-CZ" dirty="0"/>
        </a:p>
      </dgm:t>
    </dgm:pt>
    <dgm:pt modelId="{15CF02F9-E17B-46D0-910B-EAA03E49568E}" type="parTrans" cxnId="{5592D5FD-FAB8-4DDC-A161-7DE85D51B394}">
      <dgm:prSet/>
      <dgm:spPr/>
      <dgm:t>
        <a:bodyPr/>
        <a:lstStyle/>
        <a:p>
          <a:endParaRPr lang="cs-CZ"/>
        </a:p>
      </dgm:t>
    </dgm:pt>
    <dgm:pt modelId="{070BA8B8-1EFA-44E9-913F-942BFB7F8095}" type="sibTrans" cxnId="{5592D5FD-FAB8-4DDC-A161-7DE85D51B394}">
      <dgm:prSet/>
      <dgm:spPr/>
      <dgm:t>
        <a:bodyPr/>
        <a:lstStyle/>
        <a:p>
          <a:endParaRPr lang="cs-CZ"/>
        </a:p>
      </dgm:t>
    </dgm:pt>
    <dgm:pt modelId="{9D44F750-3D16-48F5-A786-293C809B9592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Počet dechů </a:t>
          </a:r>
          <a:r>
            <a:rPr lang="cs-CZ" dirty="0">
              <a:sym typeface="Symbol" panose="05050102010706020507" pitchFamily="18" charset="2"/>
            </a:rPr>
            <a:t>10 nebo  24</a:t>
          </a:r>
          <a:r>
            <a:rPr lang="cs-CZ" dirty="0"/>
            <a:t> </a:t>
          </a:r>
        </a:p>
      </dgm:t>
    </dgm:pt>
    <dgm:pt modelId="{930D2A85-2E9C-4C40-AB4E-0CFB8D4B3624}" type="parTrans" cxnId="{51A21702-C504-4275-8976-E4CC979DF7D1}">
      <dgm:prSet/>
      <dgm:spPr/>
      <dgm:t>
        <a:bodyPr/>
        <a:lstStyle/>
        <a:p>
          <a:endParaRPr lang="cs-CZ"/>
        </a:p>
      </dgm:t>
    </dgm:pt>
    <dgm:pt modelId="{648230A3-CF87-4BF8-8F02-022C492CAB8A}" type="sibTrans" cxnId="{51A21702-C504-4275-8976-E4CC979DF7D1}">
      <dgm:prSet/>
      <dgm:spPr/>
      <dgm:t>
        <a:bodyPr/>
        <a:lstStyle/>
        <a:p>
          <a:endParaRPr lang="cs-CZ"/>
        </a:p>
      </dgm:t>
    </dgm:pt>
    <dgm:pt modelId="{0133B5E3-E66C-4957-BCA9-5549F6ED0A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Přetrvávající poúrazová paréza/plegie</a:t>
          </a:r>
        </a:p>
      </dgm:t>
    </dgm:pt>
    <dgm:pt modelId="{4A6354DE-B839-4219-9AB4-B49D52EB1DD4}" type="parTrans" cxnId="{5F32A403-9187-4BF3-9B48-E76FC37562D7}">
      <dgm:prSet/>
      <dgm:spPr/>
      <dgm:t>
        <a:bodyPr/>
        <a:lstStyle/>
        <a:p>
          <a:endParaRPr lang="cs-CZ"/>
        </a:p>
      </dgm:t>
    </dgm:pt>
    <dgm:pt modelId="{A7E9E75E-D7BA-44A9-870E-AA9C6A0AE693}" type="sibTrans" cxnId="{5F32A403-9187-4BF3-9B48-E76FC37562D7}">
      <dgm:prSet/>
      <dgm:spPr/>
      <dgm:t>
        <a:bodyPr/>
        <a:lstStyle/>
        <a:p>
          <a:endParaRPr lang="cs-CZ"/>
        </a:p>
      </dgm:t>
    </dgm:pt>
    <dgm:pt modelId="{1C9EDD08-5C4A-42DC-9331-713EF785EC99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Nestabilní hrudní stěna</a:t>
          </a:r>
        </a:p>
      </dgm:t>
    </dgm:pt>
    <dgm:pt modelId="{58B21F17-C909-41E8-AD2F-4606035A4D52}" type="parTrans" cxnId="{92DCFB7D-B1AD-4A75-AC7A-CFBBE4964D76}">
      <dgm:prSet/>
      <dgm:spPr/>
      <dgm:t>
        <a:bodyPr/>
        <a:lstStyle/>
        <a:p>
          <a:endParaRPr lang="cs-CZ"/>
        </a:p>
      </dgm:t>
    </dgm:pt>
    <dgm:pt modelId="{669E650C-E48E-418D-9521-A1A88EF249AD}" type="sibTrans" cxnId="{92DCFB7D-B1AD-4A75-AC7A-CFBBE4964D76}">
      <dgm:prSet/>
      <dgm:spPr/>
      <dgm:t>
        <a:bodyPr/>
        <a:lstStyle/>
        <a:p>
          <a:endParaRPr lang="cs-CZ"/>
        </a:p>
      </dgm:t>
    </dgm:pt>
    <dgm:pt modelId="{4B57655F-27B3-4E87-90BF-5ED4BFF15E0C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Pronikající hrudní poranění</a:t>
          </a:r>
        </a:p>
      </dgm:t>
    </dgm:pt>
    <dgm:pt modelId="{AC519079-7ACA-442D-8697-8C0A7ACB4F25}" type="parTrans" cxnId="{DC3F41EC-124D-4A66-9584-A029E872FF0D}">
      <dgm:prSet/>
      <dgm:spPr/>
      <dgm:t>
        <a:bodyPr/>
        <a:lstStyle/>
        <a:p>
          <a:endParaRPr lang="cs-CZ"/>
        </a:p>
      </dgm:t>
    </dgm:pt>
    <dgm:pt modelId="{DFE809F1-E9B2-46EC-9412-C6B21A125466}" type="sibTrans" cxnId="{DC3F41EC-124D-4A66-9584-A029E872FF0D}">
      <dgm:prSet/>
      <dgm:spPr/>
      <dgm:t>
        <a:bodyPr/>
        <a:lstStyle/>
        <a:p>
          <a:endParaRPr lang="cs-CZ"/>
        </a:p>
      </dgm:t>
    </dgm:pt>
    <dgm:pt modelId="{9E2CC816-9FA0-4193-97B4-CA469B7DEC07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Pronikající břišní poranění</a:t>
          </a:r>
        </a:p>
      </dgm:t>
    </dgm:pt>
    <dgm:pt modelId="{0EC4DE44-1F9F-495A-AC20-31FBEFEE5521}" type="parTrans" cxnId="{42C47F17-A8FE-41DD-958C-D50FDEF60F01}">
      <dgm:prSet/>
      <dgm:spPr/>
      <dgm:t>
        <a:bodyPr/>
        <a:lstStyle/>
        <a:p>
          <a:endParaRPr lang="cs-CZ"/>
        </a:p>
      </dgm:t>
    </dgm:pt>
    <dgm:pt modelId="{44C9B808-F125-43A8-B48B-A8DD9B8DF26C}" type="sibTrans" cxnId="{42C47F17-A8FE-41DD-958C-D50FDEF60F01}">
      <dgm:prSet/>
      <dgm:spPr/>
      <dgm:t>
        <a:bodyPr/>
        <a:lstStyle/>
        <a:p>
          <a:endParaRPr lang="cs-CZ"/>
        </a:p>
      </dgm:t>
    </dgm:pt>
    <dgm:pt modelId="{2520FC91-6DD9-4296-9452-FD6553E09E3C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Nestabilní pánevní poranění zlomeniny ≥ 2 dlouhých kostí</a:t>
          </a:r>
        </a:p>
      </dgm:t>
    </dgm:pt>
    <dgm:pt modelId="{BCEAB056-EB4D-4AEE-9B43-9618EA90A53C}" type="parTrans" cxnId="{29023B96-218E-4626-B2E4-3A8AEB7B286E}">
      <dgm:prSet/>
      <dgm:spPr/>
      <dgm:t>
        <a:bodyPr/>
        <a:lstStyle/>
        <a:p>
          <a:endParaRPr lang="cs-CZ"/>
        </a:p>
      </dgm:t>
    </dgm:pt>
    <dgm:pt modelId="{03ABAF88-EC4C-40F5-B233-321BAA0AB574}" type="sibTrans" cxnId="{29023B96-218E-4626-B2E4-3A8AEB7B286E}">
      <dgm:prSet/>
      <dgm:spPr/>
      <dgm:t>
        <a:bodyPr/>
        <a:lstStyle/>
        <a:p>
          <a:endParaRPr lang="cs-CZ"/>
        </a:p>
      </dgm:t>
    </dgm:pt>
    <dgm:pt modelId="{69BC41F2-602C-4A11-A73C-9C283DE7A34E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Přejetí/stražení vozidlem</a:t>
          </a:r>
        </a:p>
      </dgm:t>
    </dgm:pt>
    <dgm:pt modelId="{442D8D32-1FD0-46EE-86BC-11BE299ACE2E}" type="parTrans" cxnId="{7D5970C2-7961-488D-B713-E86134173985}">
      <dgm:prSet/>
      <dgm:spPr/>
      <dgm:t>
        <a:bodyPr/>
        <a:lstStyle/>
        <a:p>
          <a:endParaRPr lang="cs-CZ"/>
        </a:p>
      </dgm:t>
    </dgm:pt>
    <dgm:pt modelId="{5A4DA9F7-6C8D-42A6-824A-D3DC4D64B4E9}" type="sibTrans" cxnId="{7D5970C2-7961-488D-B713-E86134173985}">
      <dgm:prSet/>
      <dgm:spPr/>
      <dgm:t>
        <a:bodyPr/>
        <a:lstStyle/>
        <a:p>
          <a:endParaRPr lang="cs-CZ"/>
        </a:p>
      </dgm:t>
    </dgm:pt>
    <dgm:pt modelId="{C1247A30-0EA0-4364-92B0-AF5A3747690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Sražení rychlost ≥ 35 km/hod</a:t>
          </a:r>
        </a:p>
      </dgm:t>
    </dgm:pt>
    <dgm:pt modelId="{26F99796-AB65-4A3B-BED4-16C89ADD27B9}" type="parTrans" cxnId="{DBC81FC3-FFB9-4B8D-A601-923E82B9CC8B}">
      <dgm:prSet/>
      <dgm:spPr/>
      <dgm:t>
        <a:bodyPr/>
        <a:lstStyle/>
        <a:p>
          <a:endParaRPr lang="cs-CZ"/>
        </a:p>
      </dgm:t>
    </dgm:pt>
    <dgm:pt modelId="{608BEF58-98B6-437C-A65D-64A6446B9E22}" type="sibTrans" cxnId="{DBC81FC3-FFB9-4B8D-A601-923E82B9CC8B}">
      <dgm:prSet/>
      <dgm:spPr/>
      <dgm:t>
        <a:bodyPr/>
        <a:lstStyle/>
        <a:p>
          <a:endParaRPr lang="cs-CZ"/>
        </a:p>
      </dgm:t>
    </dgm:pt>
    <dgm:pt modelId="{E349E53E-C990-41AD-A8F2-A664F2A9E73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Katapultáž z vozidla</a:t>
          </a:r>
        </a:p>
      </dgm:t>
    </dgm:pt>
    <dgm:pt modelId="{2D78C375-A831-4890-9A10-00D336320A23}" type="parTrans" cxnId="{63DB6DDA-2467-46EB-BFD8-F7434AC68639}">
      <dgm:prSet/>
      <dgm:spPr/>
      <dgm:t>
        <a:bodyPr/>
        <a:lstStyle/>
        <a:p>
          <a:endParaRPr lang="cs-CZ"/>
        </a:p>
      </dgm:t>
    </dgm:pt>
    <dgm:pt modelId="{66971BD3-334E-4DD2-9F92-5CE2310067D0}" type="sibTrans" cxnId="{63DB6DDA-2467-46EB-BFD8-F7434AC68639}">
      <dgm:prSet/>
      <dgm:spPr/>
      <dgm:t>
        <a:bodyPr/>
        <a:lstStyle/>
        <a:p>
          <a:endParaRPr lang="cs-CZ"/>
        </a:p>
      </dgm:t>
    </dgm:pt>
    <dgm:pt modelId="{88D58E53-5606-4F77-8F02-44CE79D1303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Zaklínění ve vozidle</a:t>
          </a:r>
        </a:p>
      </dgm:t>
    </dgm:pt>
    <dgm:pt modelId="{01451337-A917-4B36-9789-6EA2CB7BC029}" type="parTrans" cxnId="{662BB1C0-EFB3-4042-86D4-22319CAF7865}">
      <dgm:prSet/>
      <dgm:spPr/>
      <dgm:t>
        <a:bodyPr/>
        <a:lstStyle/>
        <a:p>
          <a:endParaRPr lang="cs-CZ"/>
        </a:p>
      </dgm:t>
    </dgm:pt>
    <dgm:pt modelId="{6E87ED0F-064C-403D-91E6-690D9276B024}" type="sibTrans" cxnId="{662BB1C0-EFB3-4042-86D4-22319CAF7865}">
      <dgm:prSet/>
      <dgm:spPr/>
      <dgm:t>
        <a:bodyPr/>
        <a:lstStyle/>
        <a:p>
          <a:endParaRPr lang="cs-CZ"/>
        </a:p>
      </dgm:t>
    </dgm:pt>
    <dgm:pt modelId="{3F0BD40C-7966-4D38-B6C2-A38B1583F2F7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Smrt spolujezdce</a:t>
          </a:r>
        </a:p>
      </dgm:t>
    </dgm:pt>
    <dgm:pt modelId="{F04DCE69-2CC0-42A0-A404-6204D0D40CA9}" type="parTrans" cxnId="{E45E27D4-1B69-44A9-B7B6-DE27A1C7E53B}">
      <dgm:prSet/>
      <dgm:spPr/>
      <dgm:t>
        <a:bodyPr/>
        <a:lstStyle/>
        <a:p>
          <a:endParaRPr lang="cs-CZ"/>
        </a:p>
      </dgm:t>
    </dgm:pt>
    <dgm:pt modelId="{04ECF38F-949B-4BDA-A86D-22D2C34545B7}" type="sibTrans" cxnId="{E45E27D4-1B69-44A9-B7B6-DE27A1C7E53B}">
      <dgm:prSet/>
      <dgm:spPr/>
      <dgm:t>
        <a:bodyPr/>
        <a:lstStyle/>
        <a:p>
          <a:endParaRPr lang="cs-CZ"/>
        </a:p>
      </dgm:t>
    </dgm:pt>
    <dgm:pt modelId="{F0224C11-2101-4477-B728-8D1769631A38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Zavalení těžkým předmětem</a:t>
          </a:r>
        </a:p>
      </dgm:t>
    </dgm:pt>
    <dgm:pt modelId="{75C63A8C-FE3F-4475-A9B0-6ABEC8797D28}" type="parTrans" cxnId="{B13BFEC7-2B57-4BB6-B324-18C8D1DBFB4F}">
      <dgm:prSet/>
      <dgm:spPr/>
      <dgm:t>
        <a:bodyPr/>
        <a:lstStyle/>
        <a:p>
          <a:endParaRPr lang="cs-CZ"/>
        </a:p>
      </dgm:t>
    </dgm:pt>
    <dgm:pt modelId="{2EE54439-5B52-4587-92F1-CD0EAA7599AF}" type="sibTrans" cxnId="{B13BFEC7-2B57-4BB6-B324-18C8D1DBFB4F}">
      <dgm:prSet/>
      <dgm:spPr/>
      <dgm:t>
        <a:bodyPr/>
        <a:lstStyle/>
        <a:p>
          <a:endParaRPr lang="cs-CZ"/>
        </a:p>
      </dgm:t>
    </dgm:pt>
    <dgm:pt modelId="{EAA6974C-4BE4-4686-8877-23B24B9C9AC1}">
      <dgm:prSet/>
      <dgm:spPr/>
      <dgm:t>
        <a:bodyPr/>
        <a:lstStyle/>
        <a:p>
          <a:r>
            <a:rPr lang="cs-CZ" dirty="0"/>
            <a:t>P = pomocná kritéria</a:t>
          </a:r>
        </a:p>
      </dgm:t>
    </dgm:pt>
    <dgm:pt modelId="{C8980F1B-CF72-4858-9C1A-22D6CFEB5EB2}" type="parTrans" cxnId="{BE9B38C3-CEA6-4E29-AE5A-09A1BFE934A9}">
      <dgm:prSet/>
      <dgm:spPr/>
      <dgm:t>
        <a:bodyPr/>
        <a:lstStyle/>
        <a:p>
          <a:endParaRPr lang="cs-CZ"/>
        </a:p>
      </dgm:t>
    </dgm:pt>
    <dgm:pt modelId="{7B5C4FB5-CE5F-4D08-B814-4F582BAAA01D}" type="sibTrans" cxnId="{BE9B38C3-CEA6-4E29-AE5A-09A1BFE934A9}">
      <dgm:prSet/>
      <dgm:spPr/>
      <dgm:t>
        <a:bodyPr/>
        <a:lstStyle/>
        <a:p>
          <a:endParaRPr lang="cs-CZ"/>
        </a:p>
      </dgm:t>
    </dgm:pt>
    <dgm:pt modelId="{21E62092-18BC-47B4-A76A-41290D407B71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Věk </a:t>
          </a:r>
          <a:r>
            <a:rPr lang="cs-CZ" dirty="0">
              <a:sym typeface="Symbol" panose="05050102010706020507" pitchFamily="18" charset="2"/>
            </a:rPr>
            <a:t> 6 let nebo  60 let</a:t>
          </a:r>
          <a:endParaRPr lang="cs-CZ" dirty="0"/>
        </a:p>
      </dgm:t>
    </dgm:pt>
    <dgm:pt modelId="{EE8BB2FA-C2BA-40FE-BA45-BD32827DABB0}" type="parTrans" cxnId="{C9D30F27-CD5F-4706-8E90-DCA4DB0C8C1E}">
      <dgm:prSet/>
      <dgm:spPr/>
      <dgm:t>
        <a:bodyPr/>
        <a:lstStyle/>
        <a:p>
          <a:endParaRPr lang="cs-CZ"/>
        </a:p>
      </dgm:t>
    </dgm:pt>
    <dgm:pt modelId="{463EC304-92A4-4137-945E-EE20588A6C4E}" type="sibTrans" cxnId="{C9D30F27-CD5F-4706-8E90-DCA4DB0C8C1E}">
      <dgm:prSet/>
      <dgm:spPr/>
      <dgm:t>
        <a:bodyPr/>
        <a:lstStyle/>
        <a:p>
          <a:endParaRPr lang="cs-CZ"/>
        </a:p>
      </dgm:t>
    </dgm:pt>
    <dgm:pt modelId="{074F6CA9-4D98-4B17-A590-103C5E66C2F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Kardiopulmonální choroba</a:t>
          </a:r>
        </a:p>
      </dgm:t>
    </dgm:pt>
    <dgm:pt modelId="{1DCC25D3-1C52-43B6-81BE-618F243F8A53}" type="parTrans" cxnId="{CA1BDB1A-AADE-40D4-80D0-4AE309106626}">
      <dgm:prSet/>
      <dgm:spPr/>
      <dgm:t>
        <a:bodyPr/>
        <a:lstStyle/>
        <a:p>
          <a:endParaRPr lang="cs-CZ"/>
        </a:p>
      </dgm:t>
    </dgm:pt>
    <dgm:pt modelId="{4CC79A98-26B0-4D88-AF71-209D9DBCA49F}" type="sibTrans" cxnId="{CA1BDB1A-AADE-40D4-80D0-4AE309106626}">
      <dgm:prSet/>
      <dgm:spPr/>
      <dgm:t>
        <a:bodyPr/>
        <a:lstStyle/>
        <a:p>
          <a:endParaRPr lang="cs-CZ"/>
        </a:p>
      </dgm:t>
    </dgm:pt>
    <dgm:pt modelId="{C22CEB73-7B03-4A60-827C-6EAFF1E7F800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Vliv psychotropních a omamných látek</a:t>
          </a:r>
        </a:p>
      </dgm:t>
    </dgm:pt>
    <dgm:pt modelId="{8B821082-84AC-40DD-A6F2-5A9D128D86D8}" type="parTrans" cxnId="{3798BAE2-026D-49EB-89CF-5728B5CD13A7}">
      <dgm:prSet/>
      <dgm:spPr/>
      <dgm:t>
        <a:bodyPr/>
        <a:lstStyle/>
        <a:p>
          <a:endParaRPr lang="cs-CZ"/>
        </a:p>
      </dgm:t>
    </dgm:pt>
    <dgm:pt modelId="{9B7F4B94-95AD-42D1-927C-B3F0F3A3404F}" type="sibTrans" cxnId="{3798BAE2-026D-49EB-89CF-5728B5CD13A7}">
      <dgm:prSet/>
      <dgm:spPr/>
      <dgm:t>
        <a:bodyPr/>
        <a:lstStyle/>
        <a:p>
          <a:endParaRPr lang="cs-CZ"/>
        </a:p>
      </dgm:t>
    </dgm:pt>
    <dgm:pt modelId="{F81EABAE-BF8A-4F86-8A1E-4D74FB42A1FD}" type="pres">
      <dgm:prSet presAssocID="{A9B28739-53DC-4AF2-90C7-A4B25D48F14B}" presName="Name0" presStyleCnt="0">
        <dgm:presLayoutVars>
          <dgm:dir/>
          <dgm:animLvl val="lvl"/>
          <dgm:resizeHandles val="exact"/>
        </dgm:presLayoutVars>
      </dgm:prSet>
      <dgm:spPr/>
    </dgm:pt>
    <dgm:pt modelId="{485E3094-F775-4E8E-BAED-DE41AFB0AF0B}" type="pres">
      <dgm:prSet presAssocID="{CAFA89E8-3E28-4613-9E12-985DE9EC66E1}" presName="composite" presStyleCnt="0"/>
      <dgm:spPr/>
    </dgm:pt>
    <dgm:pt modelId="{539CD0AB-8A36-407F-82FE-EF61F712A46A}" type="pres">
      <dgm:prSet presAssocID="{CAFA89E8-3E28-4613-9E12-985DE9EC66E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1858ACD-03E8-4402-8104-A39646951A38}" type="pres">
      <dgm:prSet presAssocID="{CAFA89E8-3E28-4613-9E12-985DE9EC66E1}" presName="desTx" presStyleLbl="alignAccFollowNode1" presStyleIdx="0" presStyleCnt="4">
        <dgm:presLayoutVars>
          <dgm:bulletEnabled val="1"/>
        </dgm:presLayoutVars>
      </dgm:prSet>
      <dgm:spPr/>
    </dgm:pt>
    <dgm:pt modelId="{A368A6E7-8BF1-492B-8E4B-C52DA8D92AA9}" type="pres">
      <dgm:prSet presAssocID="{76F616CD-63A7-4D93-89B1-01337821C589}" presName="space" presStyleCnt="0"/>
      <dgm:spPr/>
    </dgm:pt>
    <dgm:pt modelId="{9E0E3E7E-4C41-45C7-A15E-7E2791D4A688}" type="pres">
      <dgm:prSet presAssocID="{22CDAB7C-F08C-45CA-B748-79C2D28B23BA}" presName="composite" presStyleCnt="0"/>
      <dgm:spPr/>
    </dgm:pt>
    <dgm:pt modelId="{E2AC4B7E-8B8A-43E0-B5D5-787FBFF8DED6}" type="pres">
      <dgm:prSet presAssocID="{22CDAB7C-F08C-45CA-B748-79C2D28B23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F42AFCA-E6B7-4EB5-91C9-CA935CF28B66}" type="pres">
      <dgm:prSet presAssocID="{22CDAB7C-F08C-45CA-B748-79C2D28B23BA}" presName="desTx" presStyleLbl="alignAccFollowNode1" presStyleIdx="1" presStyleCnt="4">
        <dgm:presLayoutVars>
          <dgm:bulletEnabled val="1"/>
        </dgm:presLayoutVars>
      </dgm:prSet>
      <dgm:spPr/>
    </dgm:pt>
    <dgm:pt modelId="{EC41F005-4026-4753-B2A5-3F40AD671037}" type="pres">
      <dgm:prSet presAssocID="{C614E1D0-D9DA-4EFA-AFC4-86DF535B2AF8}" presName="space" presStyleCnt="0"/>
      <dgm:spPr/>
    </dgm:pt>
    <dgm:pt modelId="{939C554B-07BB-4BFA-815D-1180245A854C}" type="pres">
      <dgm:prSet presAssocID="{74E61ADB-1072-44BB-B106-A492C007C336}" presName="composite" presStyleCnt="0"/>
      <dgm:spPr/>
    </dgm:pt>
    <dgm:pt modelId="{5E0EB470-0995-4A3C-8CA7-D46275958ABE}" type="pres">
      <dgm:prSet presAssocID="{74E61ADB-1072-44BB-B106-A492C007C33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BE9A939-6019-49EC-AD3A-ACC9D70E5AE6}" type="pres">
      <dgm:prSet presAssocID="{74E61ADB-1072-44BB-B106-A492C007C336}" presName="desTx" presStyleLbl="alignAccFollowNode1" presStyleIdx="2" presStyleCnt="4">
        <dgm:presLayoutVars>
          <dgm:bulletEnabled val="1"/>
        </dgm:presLayoutVars>
      </dgm:prSet>
      <dgm:spPr/>
    </dgm:pt>
    <dgm:pt modelId="{7FAB4F93-B9DB-443C-AFC8-9795E0AA8E9D}" type="pres">
      <dgm:prSet presAssocID="{8E251888-EE99-447B-BFE9-3AAC163AF31A}" presName="space" presStyleCnt="0"/>
      <dgm:spPr/>
    </dgm:pt>
    <dgm:pt modelId="{7B8869AD-0374-4FE2-B6BF-B547BA79829D}" type="pres">
      <dgm:prSet presAssocID="{EAA6974C-4BE4-4686-8877-23B24B9C9AC1}" presName="composite" presStyleCnt="0"/>
      <dgm:spPr/>
    </dgm:pt>
    <dgm:pt modelId="{24667C8B-8AA8-45E6-A8E9-A0A822A80A7B}" type="pres">
      <dgm:prSet presAssocID="{EAA6974C-4BE4-4686-8877-23B24B9C9AC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EE72232-CC09-4A65-8E90-5B25F3A5749B}" type="pres">
      <dgm:prSet presAssocID="{EAA6974C-4BE4-4686-8877-23B24B9C9AC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1A21702-C504-4275-8976-E4CC979DF7D1}" srcId="{CAFA89E8-3E28-4613-9E12-985DE9EC66E1}" destId="{9D44F750-3D16-48F5-A786-293C809B9592}" srcOrd="2" destOrd="0" parTransId="{930D2A85-2E9C-4C40-AB4E-0CFB8D4B3624}" sibTransId="{648230A3-CF87-4BF8-8F02-022C492CAB8A}"/>
    <dgm:cxn modelId="{5F32A403-9187-4BF3-9B48-E76FC37562D7}" srcId="{CAFA89E8-3E28-4613-9E12-985DE9EC66E1}" destId="{0133B5E3-E66C-4957-BCA9-5549F6ED0ADA}" srcOrd="3" destOrd="0" parTransId="{4A6354DE-B839-4219-9AB4-B49D52EB1DD4}" sibTransId="{A7E9E75E-D7BA-44A9-870E-AA9C6A0AE693}"/>
    <dgm:cxn modelId="{E3693508-5F47-4FD6-BAF8-65270EFD82FC}" srcId="{CAFA89E8-3E28-4613-9E12-985DE9EC66E1}" destId="{F131C777-D5EA-4728-A50A-DF8378C79AA6}" srcOrd="0" destOrd="0" parTransId="{CC4A7064-E1BE-4D2D-8B38-28FFCF22D147}" sibTransId="{4F73F3C3-6FF6-4F53-9A7A-AFC14406B7DF}"/>
    <dgm:cxn modelId="{63DD8D14-7A43-4ACA-A834-97BBB59DA685}" type="presOf" srcId="{E349E53E-C990-41AD-A8F2-A664F2A9E733}" destId="{9BE9A939-6019-49EC-AD3A-ACC9D70E5AE6}" srcOrd="0" destOrd="3" presId="urn:microsoft.com/office/officeart/2005/8/layout/hList1"/>
    <dgm:cxn modelId="{42C47F17-A8FE-41DD-958C-D50FDEF60F01}" srcId="{22CDAB7C-F08C-45CA-B748-79C2D28B23BA}" destId="{9E2CC816-9FA0-4193-97B4-CA469B7DEC07}" srcOrd="3" destOrd="0" parTransId="{0EC4DE44-1F9F-495A-AC20-31FBEFEE5521}" sibTransId="{44C9B808-F125-43A8-B48B-A8DD9B8DF26C}"/>
    <dgm:cxn modelId="{518DDB19-5843-41BC-A0F2-AE010F8A21B0}" srcId="{A9B28739-53DC-4AF2-90C7-A4B25D48F14B}" destId="{22CDAB7C-F08C-45CA-B748-79C2D28B23BA}" srcOrd="1" destOrd="0" parTransId="{E8F37237-DC1A-4760-B7ED-E7D30DEB2BD7}" sibTransId="{C614E1D0-D9DA-4EFA-AFC4-86DF535B2AF8}"/>
    <dgm:cxn modelId="{CA1BDB1A-AADE-40D4-80D0-4AE309106626}" srcId="{EAA6974C-4BE4-4686-8877-23B24B9C9AC1}" destId="{074F6CA9-4D98-4B17-A590-103C5E66C2FC}" srcOrd="1" destOrd="0" parTransId="{1DCC25D3-1C52-43B6-81BE-618F243F8A53}" sibTransId="{4CC79A98-26B0-4D88-AF71-209D9DBCA49F}"/>
    <dgm:cxn modelId="{E644CB1D-1D01-40EC-931A-EE87F40B4713}" type="presOf" srcId="{22CDAB7C-F08C-45CA-B748-79C2D28B23BA}" destId="{E2AC4B7E-8B8A-43E0-B5D5-787FBFF8DED6}" srcOrd="0" destOrd="0" presId="urn:microsoft.com/office/officeart/2005/8/layout/hList1"/>
    <dgm:cxn modelId="{4DF1AE22-F2F7-48A6-80CE-3A0ADF5B0938}" type="presOf" srcId="{69BC41F2-602C-4A11-A73C-9C283DE7A34E}" destId="{9BE9A939-6019-49EC-AD3A-ACC9D70E5AE6}" srcOrd="0" destOrd="1" presId="urn:microsoft.com/office/officeart/2005/8/layout/hList1"/>
    <dgm:cxn modelId="{C9D30F27-CD5F-4706-8E90-DCA4DB0C8C1E}" srcId="{EAA6974C-4BE4-4686-8877-23B24B9C9AC1}" destId="{21E62092-18BC-47B4-A76A-41290D407B71}" srcOrd="0" destOrd="0" parTransId="{EE8BB2FA-C2BA-40FE-BA45-BD32827DABB0}" sibTransId="{463EC304-92A4-4137-945E-EE20588A6C4E}"/>
    <dgm:cxn modelId="{9ED3C527-0B5A-47FC-A3C5-DCD86CC81D11}" srcId="{22CDAB7C-F08C-45CA-B748-79C2D28B23BA}" destId="{55115C59-823F-4F7D-9EE3-34A87E5A17C3}" srcOrd="0" destOrd="0" parTransId="{BA94E143-8058-4247-A656-848EF4C32110}" sibTransId="{CEA8B14D-EEAA-47BF-AFE1-F35E69E5929D}"/>
    <dgm:cxn modelId="{BF80D12F-5C31-49E6-AC8C-703E7318E508}" type="presOf" srcId="{4B57655F-27B3-4E87-90BF-5ED4BFF15E0C}" destId="{3F42AFCA-E6B7-4EB5-91C9-CA935CF28B66}" srcOrd="0" destOrd="2" presId="urn:microsoft.com/office/officeart/2005/8/layout/hList1"/>
    <dgm:cxn modelId="{20D04837-8464-4D34-A923-E914EEED1497}" type="presOf" srcId="{EAA6974C-4BE4-4686-8877-23B24B9C9AC1}" destId="{24667C8B-8AA8-45E6-A8E9-A0A822A80A7B}" srcOrd="0" destOrd="0" presId="urn:microsoft.com/office/officeart/2005/8/layout/hList1"/>
    <dgm:cxn modelId="{F0F68637-DB49-429D-A398-CAC21F1F8378}" type="presOf" srcId="{C1247A30-0EA0-4364-92B0-AF5A37476903}" destId="{9BE9A939-6019-49EC-AD3A-ACC9D70E5AE6}" srcOrd="0" destOrd="2" presId="urn:microsoft.com/office/officeart/2005/8/layout/hList1"/>
    <dgm:cxn modelId="{3B25F537-0206-4122-A775-8802BA6C48A3}" type="presOf" srcId="{DC89E151-87D9-41B1-BB48-59B2AD394333}" destId="{9BE9A939-6019-49EC-AD3A-ACC9D70E5AE6}" srcOrd="0" destOrd="0" presId="urn:microsoft.com/office/officeart/2005/8/layout/hList1"/>
    <dgm:cxn modelId="{D6F91C3D-92FF-41A9-AD9C-B0698A94D624}" type="presOf" srcId="{F0224C11-2101-4477-B728-8D1769631A38}" destId="{9BE9A939-6019-49EC-AD3A-ACC9D70E5AE6}" srcOrd="0" destOrd="6" presId="urn:microsoft.com/office/officeart/2005/8/layout/hList1"/>
    <dgm:cxn modelId="{219CE53F-F017-4209-96AB-55D381E56D3E}" srcId="{CAFA89E8-3E28-4613-9E12-985DE9EC66E1}" destId="{6E681BE1-4E45-4988-8A70-5C286027F1DA}" srcOrd="1" destOrd="0" parTransId="{FF39DA97-E04F-41A2-83F0-C66BB060CBD5}" sibTransId="{DB40A01B-BB1C-4238-86FD-801B5678C59B}"/>
    <dgm:cxn modelId="{3BAC0A76-AEE8-44A7-95DC-A906C934146C}" type="presOf" srcId="{0133B5E3-E66C-4957-BCA9-5549F6ED0ADA}" destId="{C1858ACD-03E8-4402-8104-A39646951A38}" srcOrd="0" destOrd="3" presId="urn:microsoft.com/office/officeart/2005/8/layout/hList1"/>
    <dgm:cxn modelId="{E7402C76-3AA3-4356-9BF7-9E1C7CC5A012}" type="presOf" srcId="{74E61ADB-1072-44BB-B106-A492C007C336}" destId="{5E0EB470-0995-4A3C-8CA7-D46275958ABE}" srcOrd="0" destOrd="0" presId="urn:microsoft.com/office/officeart/2005/8/layout/hList1"/>
    <dgm:cxn modelId="{FB285457-2576-40CF-8483-F80779C97063}" type="presOf" srcId="{6E681BE1-4E45-4988-8A70-5C286027F1DA}" destId="{C1858ACD-03E8-4402-8104-A39646951A38}" srcOrd="0" destOrd="1" presId="urn:microsoft.com/office/officeart/2005/8/layout/hList1"/>
    <dgm:cxn modelId="{3CEA1159-EA3A-4AA5-AB0A-5C1C10A1C318}" type="presOf" srcId="{21E62092-18BC-47B4-A76A-41290D407B71}" destId="{BEE72232-CC09-4A65-8E90-5B25F3A5749B}" srcOrd="0" destOrd="0" presId="urn:microsoft.com/office/officeart/2005/8/layout/hList1"/>
    <dgm:cxn modelId="{92DCFB7D-B1AD-4A75-AC7A-CFBBE4964D76}" srcId="{22CDAB7C-F08C-45CA-B748-79C2D28B23BA}" destId="{1C9EDD08-5C4A-42DC-9331-713EF785EC99}" srcOrd="1" destOrd="0" parTransId="{58B21F17-C909-41E8-AD2F-4606035A4D52}" sibTransId="{669E650C-E48E-418D-9521-A1A88EF249AD}"/>
    <dgm:cxn modelId="{25D90682-8C54-48F7-B9D5-723F847F19E1}" type="presOf" srcId="{A9B28739-53DC-4AF2-90C7-A4B25D48F14B}" destId="{F81EABAE-BF8A-4F86-8A1E-4D74FB42A1FD}" srcOrd="0" destOrd="0" presId="urn:microsoft.com/office/officeart/2005/8/layout/hList1"/>
    <dgm:cxn modelId="{29023B96-218E-4626-B2E4-3A8AEB7B286E}" srcId="{22CDAB7C-F08C-45CA-B748-79C2D28B23BA}" destId="{2520FC91-6DD9-4296-9452-FD6553E09E3C}" srcOrd="4" destOrd="0" parTransId="{BCEAB056-EB4D-4AEE-9B43-9618EA90A53C}" sibTransId="{03ABAF88-EC4C-40F5-B233-321BAA0AB574}"/>
    <dgm:cxn modelId="{F8F4BA9E-62FF-40F6-A5FE-F75B0EF762EB}" type="presOf" srcId="{C22CEB73-7B03-4A60-827C-6EAFF1E7F800}" destId="{BEE72232-CC09-4A65-8E90-5B25F3A5749B}" srcOrd="0" destOrd="2" presId="urn:microsoft.com/office/officeart/2005/8/layout/hList1"/>
    <dgm:cxn modelId="{A4620DA0-DC06-4CE5-8600-26DBB7CD5325}" type="presOf" srcId="{1C9EDD08-5C4A-42DC-9331-713EF785EC99}" destId="{3F42AFCA-E6B7-4EB5-91C9-CA935CF28B66}" srcOrd="0" destOrd="1" presId="urn:microsoft.com/office/officeart/2005/8/layout/hList1"/>
    <dgm:cxn modelId="{4D40B4A1-9FA7-4F4A-9779-C9D4576AB3C5}" type="presOf" srcId="{F131C777-D5EA-4728-A50A-DF8378C79AA6}" destId="{C1858ACD-03E8-4402-8104-A39646951A38}" srcOrd="0" destOrd="0" presId="urn:microsoft.com/office/officeart/2005/8/layout/hList1"/>
    <dgm:cxn modelId="{3190F4A2-28EA-4AE8-8D2E-78D971E5FECA}" type="presOf" srcId="{88D58E53-5606-4F77-8F02-44CE79D13036}" destId="{9BE9A939-6019-49EC-AD3A-ACC9D70E5AE6}" srcOrd="0" destOrd="4" presId="urn:microsoft.com/office/officeart/2005/8/layout/hList1"/>
    <dgm:cxn modelId="{CFCCEDA7-8838-42AC-9BE8-C9AFC83C546D}" type="presOf" srcId="{2520FC91-6DD9-4296-9452-FD6553E09E3C}" destId="{3F42AFCA-E6B7-4EB5-91C9-CA935CF28B66}" srcOrd="0" destOrd="4" presId="urn:microsoft.com/office/officeart/2005/8/layout/hList1"/>
    <dgm:cxn modelId="{E63C93BD-D981-49F5-ABCE-4A257C8F2322}" type="presOf" srcId="{9D44F750-3D16-48F5-A786-293C809B9592}" destId="{C1858ACD-03E8-4402-8104-A39646951A38}" srcOrd="0" destOrd="2" presId="urn:microsoft.com/office/officeart/2005/8/layout/hList1"/>
    <dgm:cxn modelId="{662BB1C0-EFB3-4042-86D4-22319CAF7865}" srcId="{74E61ADB-1072-44BB-B106-A492C007C336}" destId="{88D58E53-5606-4F77-8F02-44CE79D13036}" srcOrd="4" destOrd="0" parTransId="{01451337-A917-4B36-9789-6EA2CB7BC029}" sibTransId="{6E87ED0F-064C-403D-91E6-690D9276B024}"/>
    <dgm:cxn modelId="{7D5970C2-7961-488D-B713-E86134173985}" srcId="{74E61ADB-1072-44BB-B106-A492C007C336}" destId="{69BC41F2-602C-4A11-A73C-9C283DE7A34E}" srcOrd="1" destOrd="0" parTransId="{442D8D32-1FD0-46EE-86BC-11BE299ACE2E}" sibTransId="{5A4DA9F7-6C8D-42A6-824A-D3DC4D64B4E9}"/>
    <dgm:cxn modelId="{DBC81FC3-FFB9-4B8D-A601-923E82B9CC8B}" srcId="{74E61ADB-1072-44BB-B106-A492C007C336}" destId="{C1247A30-0EA0-4364-92B0-AF5A37476903}" srcOrd="2" destOrd="0" parTransId="{26F99796-AB65-4A3B-BED4-16C89ADD27B9}" sibTransId="{608BEF58-98B6-437C-A65D-64A6446B9E22}"/>
    <dgm:cxn modelId="{BE9B38C3-CEA6-4E29-AE5A-09A1BFE934A9}" srcId="{A9B28739-53DC-4AF2-90C7-A4B25D48F14B}" destId="{EAA6974C-4BE4-4686-8877-23B24B9C9AC1}" srcOrd="3" destOrd="0" parTransId="{C8980F1B-CF72-4858-9C1A-22D6CFEB5EB2}" sibTransId="{7B5C4FB5-CE5F-4D08-B814-4F582BAAA01D}"/>
    <dgm:cxn modelId="{B13BFEC7-2B57-4BB6-B324-18C8D1DBFB4F}" srcId="{74E61ADB-1072-44BB-B106-A492C007C336}" destId="{F0224C11-2101-4477-B728-8D1769631A38}" srcOrd="6" destOrd="0" parTransId="{75C63A8C-FE3F-4475-A9B0-6ABEC8797D28}" sibTransId="{2EE54439-5B52-4587-92F1-CD0EAA7599AF}"/>
    <dgm:cxn modelId="{02A791C8-90D1-4714-959C-296A4F45739B}" type="presOf" srcId="{9E2CC816-9FA0-4193-97B4-CA469B7DEC07}" destId="{3F42AFCA-E6B7-4EB5-91C9-CA935CF28B66}" srcOrd="0" destOrd="3" presId="urn:microsoft.com/office/officeart/2005/8/layout/hList1"/>
    <dgm:cxn modelId="{88DBA6D3-CE15-4ADB-BD55-1F0E8C62C4CD}" srcId="{A9B28739-53DC-4AF2-90C7-A4B25D48F14B}" destId="{CAFA89E8-3E28-4613-9E12-985DE9EC66E1}" srcOrd="0" destOrd="0" parTransId="{55310189-53EF-4E06-A12F-E0C76339CED7}" sibTransId="{76F616CD-63A7-4D93-89B1-01337821C589}"/>
    <dgm:cxn modelId="{E45E27D4-1B69-44A9-B7B6-DE27A1C7E53B}" srcId="{74E61ADB-1072-44BB-B106-A492C007C336}" destId="{3F0BD40C-7966-4D38-B6C2-A38B1583F2F7}" srcOrd="5" destOrd="0" parTransId="{F04DCE69-2CC0-42A0-A404-6204D0D40CA9}" sibTransId="{04ECF38F-949B-4BDA-A86D-22D2C34545B7}"/>
    <dgm:cxn modelId="{882349D7-9885-42A8-929B-1DBE58FA554C}" srcId="{A9B28739-53DC-4AF2-90C7-A4B25D48F14B}" destId="{74E61ADB-1072-44BB-B106-A492C007C336}" srcOrd="2" destOrd="0" parTransId="{6C37520C-B604-49E4-BFF0-72A32C5DC97C}" sibTransId="{8E251888-EE99-447B-BFE9-3AAC163AF31A}"/>
    <dgm:cxn modelId="{09149CD9-DCA5-45F2-AC28-D7AEA5263125}" type="presOf" srcId="{55115C59-823F-4F7D-9EE3-34A87E5A17C3}" destId="{3F42AFCA-E6B7-4EB5-91C9-CA935CF28B66}" srcOrd="0" destOrd="0" presId="urn:microsoft.com/office/officeart/2005/8/layout/hList1"/>
    <dgm:cxn modelId="{63DB6DDA-2467-46EB-BFD8-F7434AC68639}" srcId="{74E61ADB-1072-44BB-B106-A492C007C336}" destId="{E349E53E-C990-41AD-A8F2-A664F2A9E733}" srcOrd="3" destOrd="0" parTransId="{2D78C375-A831-4890-9A10-00D336320A23}" sibTransId="{66971BD3-334E-4DD2-9F92-5CE2310067D0}"/>
    <dgm:cxn modelId="{283A3FDC-8ED9-44CE-92DD-2DCA60D596E3}" type="presOf" srcId="{074F6CA9-4D98-4B17-A590-103C5E66C2FC}" destId="{BEE72232-CC09-4A65-8E90-5B25F3A5749B}" srcOrd="0" destOrd="1" presId="urn:microsoft.com/office/officeart/2005/8/layout/hList1"/>
    <dgm:cxn modelId="{3798BAE2-026D-49EB-89CF-5728B5CD13A7}" srcId="{EAA6974C-4BE4-4686-8877-23B24B9C9AC1}" destId="{C22CEB73-7B03-4A60-827C-6EAFF1E7F800}" srcOrd="2" destOrd="0" parTransId="{8B821082-84AC-40DD-A6F2-5A9D128D86D8}" sibTransId="{9B7F4B94-95AD-42D1-927C-B3F0F3A3404F}"/>
    <dgm:cxn modelId="{ADFB83E9-288A-4DE5-946C-7D6314948B42}" type="presOf" srcId="{CAFA89E8-3E28-4613-9E12-985DE9EC66E1}" destId="{539CD0AB-8A36-407F-82FE-EF61F712A46A}" srcOrd="0" destOrd="0" presId="urn:microsoft.com/office/officeart/2005/8/layout/hList1"/>
    <dgm:cxn modelId="{DC3F41EC-124D-4A66-9584-A029E872FF0D}" srcId="{22CDAB7C-F08C-45CA-B748-79C2D28B23BA}" destId="{4B57655F-27B3-4E87-90BF-5ED4BFF15E0C}" srcOrd="2" destOrd="0" parTransId="{AC519079-7ACA-442D-8697-8C0A7ACB4F25}" sibTransId="{DFE809F1-E9B2-46EC-9412-C6B21A125466}"/>
    <dgm:cxn modelId="{9B0E2CFD-FD7B-4999-875A-B69B2D395736}" type="presOf" srcId="{3F0BD40C-7966-4D38-B6C2-A38B1583F2F7}" destId="{9BE9A939-6019-49EC-AD3A-ACC9D70E5AE6}" srcOrd="0" destOrd="5" presId="urn:microsoft.com/office/officeart/2005/8/layout/hList1"/>
    <dgm:cxn modelId="{5592D5FD-FAB8-4DDC-A161-7DE85D51B394}" srcId="{74E61ADB-1072-44BB-B106-A492C007C336}" destId="{DC89E151-87D9-41B1-BB48-59B2AD394333}" srcOrd="0" destOrd="0" parTransId="{15CF02F9-E17B-46D0-910B-EAA03E49568E}" sibTransId="{070BA8B8-1EFA-44E9-913F-942BFB7F8095}"/>
    <dgm:cxn modelId="{6909CB08-7F14-415F-AAF3-096096D809BA}" type="presParOf" srcId="{F81EABAE-BF8A-4F86-8A1E-4D74FB42A1FD}" destId="{485E3094-F775-4E8E-BAED-DE41AFB0AF0B}" srcOrd="0" destOrd="0" presId="urn:microsoft.com/office/officeart/2005/8/layout/hList1"/>
    <dgm:cxn modelId="{2F90995E-A0EC-4454-B117-2CA37792D196}" type="presParOf" srcId="{485E3094-F775-4E8E-BAED-DE41AFB0AF0B}" destId="{539CD0AB-8A36-407F-82FE-EF61F712A46A}" srcOrd="0" destOrd="0" presId="urn:microsoft.com/office/officeart/2005/8/layout/hList1"/>
    <dgm:cxn modelId="{E7CE25C0-CBD4-41DA-9205-1C717B500EF8}" type="presParOf" srcId="{485E3094-F775-4E8E-BAED-DE41AFB0AF0B}" destId="{C1858ACD-03E8-4402-8104-A39646951A38}" srcOrd="1" destOrd="0" presId="urn:microsoft.com/office/officeart/2005/8/layout/hList1"/>
    <dgm:cxn modelId="{75718B42-D7D0-452D-B4FF-B7E4CB753914}" type="presParOf" srcId="{F81EABAE-BF8A-4F86-8A1E-4D74FB42A1FD}" destId="{A368A6E7-8BF1-492B-8E4B-C52DA8D92AA9}" srcOrd="1" destOrd="0" presId="urn:microsoft.com/office/officeart/2005/8/layout/hList1"/>
    <dgm:cxn modelId="{7A75FD30-ECF5-44CF-8E1F-512D05A7A744}" type="presParOf" srcId="{F81EABAE-BF8A-4F86-8A1E-4D74FB42A1FD}" destId="{9E0E3E7E-4C41-45C7-A15E-7E2791D4A688}" srcOrd="2" destOrd="0" presId="urn:microsoft.com/office/officeart/2005/8/layout/hList1"/>
    <dgm:cxn modelId="{0DEFD803-4F45-4423-90B7-FBA74E25803D}" type="presParOf" srcId="{9E0E3E7E-4C41-45C7-A15E-7E2791D4A688}" destId="{E2AC4B7E-8B8A-43E0-B5D5-787FBFF8DED6}" srcOrd="0" destOrd="0" presId="urn:microsoft.com/office/officeart/2005/8/layout/hList1"/>
    <dgm:cxn modelId="{DAFC4C35-7A9C-4EEA-8908-CFDA2E39DC23}" type="presParOf" srcId="{9E0E3E7E-4C41-45C7-A15E-7E2791D4A688}" destId="{3F42AFCA-E6B7-4EB5-91C9-CA935CF28B66}" srcOrd="1" destOrd="0" presId="urn:microsoft.com/office/officeart/2005/8/layout/hList1"/>
    <dgm:cxn modelId="{5D376AC8-31B7-4D96-955C-8D2B9C7A3704}" type="presParOf" srcId="{F81EABAE-BF8A-4F86-8A1E-4D74FB42A1FD}" destId="{EC41F005-4026-4753-B2A5-3F40AD671037}" srcOrd="3" destOrd="0" presId="urn:microsoft.com/office/officeart/2005/8/layout/hList1"/>
    <dgm:cxn modelId="{9F32A182-9B89-44C4-A847-149B58C1D1BA}" type="presParOf" srcId="{F81EABAE-BF8A-4F86-8A1E-4D74FB42A1FD}" destId="{939C554B-07BB-4BFA-815D-1180245A854C}" srcOrd="4" destOrd="0" presId="urn:microsoft.com/office/officeart/2005/8/layout/hList1"/>
    <dgm:cxn modelId="{9A2A66D4-B6AD-4467-B2CB-1C371A1BBFE5}" type="presParOf" srcId="{939C554B-07BB-4BFA-815D-1180245A854C}" destId="{5E0EB470-0995-4A3C-8CA7-D46275958ABE}" srcOrd="0" destOrd="0" presId="urn:microsoft.com/office/officeart/2005/8/layout/hList1"/>
    <dgm:cxn modelId="{B736B407-3723-486F-83D1-46C59EA7938E}" type="presParOf" srcId="{939C554B-07BB-4BFA-815D-1180245A854C}" destId="{9BE9A939-6019-49EC-AD3A-ACC9D70E5AE6}" srcOrd="1" destOrd="0" presId="urn:microsoft.com/office/officeart/2005/8/layout/hList1"/>
    <dgm:cxn modelId="{94CDFEF4-670C-4588-9198-5EF8D2539FFA}" type="presParOf" srcId="{F81EABAE-BF8A-4F86-8A1E-4D74FB42A1FD}" destId="{7FAB4F93-B9DB-443C-AFC8-9795E0AA8E9D}" srcOrd="5" destOrd="0" presId="urn:microsoft.com/office/officeart/2005/8/layout/hList1"/>
    <dgm:cxn modelId="{2349A6B6-7D46-42A0-9FE5-7372348272B8}" type="presParOf" srcId="{F81EABAE-BF8A-4F86-8A1E-4D74FB42A1FD}" destId="{7B8869AD-0374-4FE2-B6BF-B547BA79829D}" srcOrd="6" destOrd="0" presId="urn:microsoft.com/office/officeart/2005/8/layout/hList1"/>
    <dgm:cxn modelId="{EA2D5AAA-953F-4C07-9DDB-81F2B62A4FCC}" type="presParOf" srcId="{7B8869AD-0374-4FE2-B6BF-B547BA79829D}" destId="{24667C8B-8AA8-45E6-A8E9-A0A822A80A7B}" srcOrd="0" destOrd="0" presId="urn:microsoft.com/office/officeart/2005/8/layout/hList1"/>
    <dgm:cxn modelId="{EED8DFB1-87A0-473E-89A6-4E912F89AF28}" type="presParOf" srcId="{7B8869AD-0374-4FE2-B6BF-B547BA79829D}" destId="{BEE72232-CC09-4A65-8E90-5B25F3A57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28739-53DC-4AF2-90C7-A4B25D48F1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FA89E8-3E28-4613-9E12-985DE9EC66E1}">
      <dgm:prSet phldrT="[Text]"/>
      <dgm:spPr/>
      <dgm:t>
        <a:bodyPr/>
        <a:lstStyle/>
        <a:p>
          <a:r>
            <a:rPr lang="cs-CZ" dirty="0"/>
            <a:t>Plocha – dospělý (děti od 15 let)</a:t>
          </a:r>
        </a:p>
      </dgm:t>
    </dgm:pt>
    <dgm:pt modelId="{55310189-53EF-4E06-A12F-E0C76339CED7}" type="parTrans" cxnId="{88DBA6D3-CE15-4ADB-BD55-1F0E8C62C4CD}">
      <dgm:prSet/>
      <dgm:spPr/>
      <dgm:t>
        <a:bodyPr/>
        <a:lstStyle/>
        <a:p>
          <a:endParaRPr lang="cs-CZ"/>
        </a:p>
      </dgm:t>
    </dgm:pt>
    <dgm:pt modelId="{76F616CD-63A7-4D93-89B1-01337821C589}" type="sibTrans" cxnId="{88DBA6D3-CE15-4ADB-BD55-1F0E8C62C4CD}">
      <dgm:prSet/>
      <dgm:spPr/>
      <dgm:t>
        <a:bodyPr/>
        <a:lstStyle/>
        <a:p>
          <a:endParaRPr lang="cs-CZ"/>
        </a:p>
      </dgm:t>
    </dgm:pt>
    <dgm:pt modelId="{F131C777-D5EA-4728-A50A-DF8378C79AA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50 % TBSA</a:t>
          </a:r>
          <a:r>
            <a:rPr lang="cs-CZ" dirty="0"/>
            <a:t> </a:t>
          </a:r>
        </a:p>
      </dgm:t>
    </dgm:pt>
    <dgm:pt modelId="{CC4A7064-E1BE-4D2D-8B38-28FFCF22D147}" type="parTrans" cxnId="{E3693508-5F47-4FD6-BAF8-65270EFD82FC}">
      <dgm:prSet/>
      <dgm:spPr/>
      <dgm:t>
        <a:bodyPr/>
        <a:lstStyle/>
        <a:p>
          <a:endParaRPr lang="cs-CZ"/>
        </a:p>
      </dgm:t>
    </dgm:pt>
    <dgm:pt modelId="{4F73F3C3-6FF6-4F53-9A7A-AFC14406B7DF}" type="sibTrans" cxnId="{E3693508-5F47-4FD6-BAF8-65270EFD82FC}">
      <dgm:prSet/>
      <dgm:spPr/>
      <dgm:t>
        <a:bodyPr/>
        <a:lstStyle/>
        <a:p>
          <a:endParaRPr lang="cs-CZ"/>
        </a:p>
      </dgm:t>
    </dgm:pt>
    <dgm:pt modelId="{22CDAB7C-F08C-45CA-B748-79C2D28B23BA}">
      <dgm:prSet phldrT="[Text]"/>
      <dgm:spPr/>
      <dgm:t>
        <a:bodyPr/>
        <a:lstStyle/>
        <a:p>
          <a:r>
            <a:rPr lang="cs-CZ" dirty="0"/>
            <a:t>Plocha - děti</a:t>
          </a:r>
        </a:p>
      </dgm:t>
    </dgm:pt>
    <dgm:pt modelId="{E8F37237-DC1A-4760-B7ED-E7D30DEB2BD7}" type="parTrans" cxnId="{518DDB19-5843-41BC-A0F2-AE010F8A21B0}">
      <dgm:prSet/>
      <dgm:spPr/>
      <dgm:t>
        <a:bodyPr/>
        <a:lstStyle/>
        <a:p>
          <a:endParaRPr lang="cs-CZ"/>
        </a:p>
      </dgm:t>
    </dgm:pt>
    <dgm:pt modelId="{C614E1D0-D9DA-4EFA-AFC4-86DF535B2AF8}" type="sibTrans" cxnId="{518DDB19-5843-41BC-A0F2-AE010F8A21B0}">
      <dgm:prSet/>
      <dgm:spPr/>
      <dgm:t>
        <a:bodyPr/>
        <a:lstStyle/>
        <a:p>
          <a:endParaRPr lang="cs-CZ"/>
        </a:p>
      </dgm:t>
    </dgm:pt>
    <dgm:pt modelId="{55115C59-823F-4F7D-9EE3-34A87E5A17C3}">
      <dgm:prSet phldrT="[Text]"/>
      <dgm:spPr/>
      <dgm:t>
        <a:bodyPr/>
        <a:lstStyle/>
        <a:p>
          <a:pPr>
            <a:buNone/>
          </a:pPr>
          <a:r>
            <a:rPr lang="cs-CZ" dirty="0"/>
            <a:t>Děti 0 - 2 roky</a:t>
          </a:r>
        </a:p>
      </dgm:t>
    </dgm:pt>
    <dgm:pt modelId="{BA94E143-8058-4247-A656-848EF4C32110}" type="parTrans" cxnId="{9ED3C527-0B5A-47FC-A3C5-DCD86CC81D11}">
      <dgm:prSet/>
      <dgm:spPr/>
      <dgm:t>
        <a:bodyPr/>
        <a:lstStyle/>
        <a:p>
          <a:endParaRPr lang="cs-CZ"/>
        </a:p>
      </dgm:t>
    </dgm:pt>
    <dgm:pt modelId="{CEA8B14D-EEAA-47BF-AFE1-F35E69E5929D}" type="sibTrans" cxnId="{9ED3C527-0B5A-47FC-A3C5-DCD86CC81D11}">
      <dgm:prSet/>
      <dgm:spPr/>
      <dgm:t>
        <a:bodyPr/>
        <a:lstStyle/>
        <a:p>
          <a:endParaRPr lang="cs-CZ"/>
        </a:p>
      </dgm:t>
    </dgm:pt>
    <dgm:pt modelId="{1C9EDD08-5C4A-42DC-9331-713EF785EC99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5 % TBSA</a:t>
          </a:r>
          <a:r>
            <a:rPr lang="cs-CZ" dirty="0"/>
            <a:t> </a:t>
          </a:r>
        </a:p>
      </dgm:t>
    </dgm:pt>
    <dgm:pt modelId="{58B21F17-C909-41E8-AD2F-4606035A4D52}" type="parTrans" cxnId="{92DCFB7D-B1AD-4A75-AC7A-CFBBE4964D76}">
      <dgm:prSet/>
      <dgm:spPr/>
      <dgm:t>
        <a:bodyPr/>
        <a:lstStyle/>
        <a:p>
          <a:endParaRPr lang="cs-CZ"/>
        </a:p>
      </dgm:t>
    </dgm:pt>
    <dgm:pt modelId="{669E650C-E48E-418D-9521-A1A88EF249AD}" type="sibTrans" cxnId="{92DCFB7D-B1AD-4A75-AC7A-CFBBE4964D76}">
      <dgm:prSet/>
      <dgm:spPr/>
      <dgm:t>
        <a:bodyPr/>
        <a:lstStyle/>
        <a:p>
          <a:endParaRPr lang="cs-CZ"/>
        </a:p>
      </dgm:t>
    </dgm:pt>
    <dgm:pt modelId="{C22CEB73-7B03-4A60-827C-6EAFF1E7F800}">
      <dgm:prSet/>
      <dgm:spPr/>
      <dgm:t>
        <a:bodyPr/>
        <a:lstStyle/>
        <a:p>
          <a:r>
            <a:rPr lang="cs-CZ" dirty="0"/>
            <a:t>Lokalizace: popálenina ≥ II. st </a:t>
          </a:r>
        </a:p>
      </dgm:t>
    </dgm:pt>
    <dgm:pt modelId="{8B821082-84AC-40DD-A6F2-5A9D128D86D8}" type="parTrans" cxnId="{3798BAE2-026D-49EB-89CF-5728B5CD13A7}">
      <dgm:prSet/>
      <dgm:spPr/>
      <dgm:t>
        <a:bodyPr/>
        <a:lstStyle/>
        <a:p>
          <a:endParaRPr lang="cs-CZ"/>
        </a:p>
      </dgm:t>
    </dgm:pt>
    <dgm:pt modelId="{9B7F4B94-95AD-42D1-927C-B3F0F3A3404F}" type="sibTrans" cxnId="{3798BAE2-026D-49EB-89CF-5728B5CD13A7}">
      <dgm:prSet/>
      <dgm:spPr/>
      <dgm:t>
        <a:bodyPr/>
        <a:lstStyle/>
        <a:p>
          <a:endParaRPr lang="cs-CZ"/>
        </a:p>
      </dgm:t>
    </dgm:pt>
    <dgm:pt modelId="{6E681BE1-4E45-4988-8A70-5C286027F1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20 % TBSA</a:t>
          </a:r>
          <a:r>
            <a:rPr lang="cs-CZ" dirty="0"/>
            <a:t> </a:t>
          </a:r>
        </a:p>
      </dgm:t>
    </dgm:pt>
    <dgm:pt modelId="{DB40A01B-BB1C-4238-86FD-801B5678C59B}" type="sibTrans" cxnId="{219CE53F-F017-4209-96AB-55D381E56D3E}">
      <dgm:prSet/>
      <dgm:spPr/>
      <dgm:t>
        <a:bodyPr/>
        <a:lstStyle/>
        <a:p>
          <a:endParaRPr lang="cs-CZ"/>
        </a:p>
      </dgm:t>
    </dgm:pt>
    <dgm:pt modelId="{FF39DA97-E04F-41A2-83F0-C66BB060CBD5}" type="parTrans" cxnId="{219CE53F-F017-4209-96AB-55D381E56D3E}">
      <dgm:prSet/>
      <dgm:spPr/>
      <dgm:t>
        <a:bodyPr/>
        <a:lstStyle/>
        <a:p>
          <a:endParaRPr lang="cs-CZ"/>
        </a:p>
      </dgm:t>
    </dgm:pt>
    <dgm:pt modelId="{9D44F750-3D16-48F5-A786-293C809B9592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III. st. </a:t>
          </a:r>
          <a:r>
            <a:rPr lang="cs-CZ" dirty="0">
              <a:sym typeface="Symbol" panose="05050102010706020507" pitchFamily="18" charset="2"/>
            </a:rPr>
            <a:t> 5 % TBSA</a:t>
          </a:r>
          <a:endParaRPr lang="cs-CZ" dirty="0"/>
        </a:p>
      </dgm:t>
    </dgm:pt>
    <dgm:pt modelId="{648230A3-CF87-4BF8-8F02-022C492CAB8A}" type="sibTrans" cxnId="{51A21702-C504-4275-8976-E4CC979DF7D1}">
      <dgm:prSet/>
      <dgm:spPr/>
      <dgm:t>
        <a:bodyPr/>
        <a:lstStyle/>
        <a:p>
          <a:endParaRPr lang="cs-CZ"/>
        </a:p>
      </dgm:t>
    </dgm:pt>
    <dgm:pt modelId="{930D2A85-2E9C-4C40-AB4E-0CFB8D4B3624}" type="parTrans" cxnId="{51A21702-C504-4275-8976-E4CC979DF7D1}">
      <dgm:prSet/>
      <dgm:spPr/>
      <dgm:t>
        <a:bodyPr/>
        <a:lstStyle/>
        <a:p>
          <a:endParaRPr lang="cs-CZ"/>
        </a:p>
      </dgm:t>
    </dgm:pt>
    <dgm:pt modelId="{B8CD8B11-C5A3-4AD2-BC8B-81AD6953EC6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2 % TBSA</a:t>
          </a:r>
          <a:r>
            <a:rPr lang="cs-CZ" dirty="0"/>
            <a:t> </a:t>
          </a:r>
        </a:p>
      </dgm:t>
    </dgm:pt>
    <dgm:pt modelId="{0135CEAF-04EC-44D1-9C50-B1F06C6DFF49}" type="parTrans" cxnId="{7751C746-98BF-4681-85CF-51CB6786326D}">
      <dgm:prSet/>
      <dgm:spPr/>
      <dgm:t>
        <a:bodyPr/>
        <a:lstStyle/>
        <a:p>
          <a:endParaRPr lang="cs-CZ"/>
        </a:p>
      </dgm:t>
    </dgm:pt>
    <dgm:pt modelId="{F977E1A6-C986-4FA7-84BB-DF893DE09D53}" type="sibTrans" cxnId="{7751C746-98BF-4681-85CF-51CB6786326D}">
      <dgm:prSet/>
      <dgm:spPr/>
      <dgm:t>
        <a:bodyPr/>
        <a:lstStyle/>
        <a:p>
          <a:endParaRPr lang="cs-CZ"/>
        </a:p>
      </dgm:t>
    </dgm:pt>
    <dgm:pt modelId="{D9E42FC2-DBC3-4925-A601-140D3456F0F8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1BD120DB-B498-405C-99C3-074EC5399F0E}" type="parTrans" cxnId="{5A65F196-AD80-4E8D-9B45-D94E4D2D4F6D}">
      <dgm:prSet/>
      <dgm:spPr/>
      <dgm:t>
        <a:bodyPr/>
        <a:lstStyle/>
        <a:p>
          <a:endParaRPr lang="cs-CZ"/>
        </a:p>
      </dgm:t>
    </dgm:pt>
    <dgm:pt modelId="{18184030-082D-4F24-9221-2E04E3A4133E}" type="sibTrans" cxnId="{5A65F196-AD80-4E8D-9B45-D94E4D2D4F6D}">
      <dgm:prSet/>
      <dgm:spPr/>
      <dgm:t>
        <a:bodyPr/>
        <a:lstStyle/>
        <a:p>
          <a:endParaRPr lang="cs-CZ"/>
        </a:p>
      </dgm:t>
    </dgm:pt>
    <dgm:pt modelId="{4C02BC5E-023A-46D7-B2D2-5D77E1F255F4}">
      <dgm:prSet/>
      <dgm:spPr/>
      <dgm:t>
        <a:bodyPr/>
        <a:lstStyle/>
        <a:p>
          <a:pPr>
            <a:buNone/>
          </a:pPr>
          <a:r>
            <a:rPr lang="cs-CZ" dirty="0"/>
            <a:t>Děti 2 - 8 let</a:t>
          </a:r>
        </a:p>
      </dgm:t>
    </dgm:pt>
    <dgm:pt modelId="{B62D3D7E-850A-4F4B-A290-6431E3B8F8E9}" type="parTrans" cxnId="{B91C2691-B0D3-41CE-8303-622CA8C3607A}">
      <dgm:prSet/>
      <dgm:spPr/>
      <dgm:t>
        <a:bodyPr/>
        <a:lstStyle/>
        <a:p>
          <a:endParaRPr lang="cs-CZ"/>
        </a:p>
      </dgm:t>
    </dgm:pt>
    <dgm:pt modelId="{65D9943E-BADF-4653-A450-C5746DA5F127}" type="sibTrans" cxnId="{B91C2691-B0D3-41CE-8303-622CA8C3607A}">
      <dgm:prSet/>
      <dgm:spPr/>
      <dgm:t>
        <a:bodyPr/>
        <a:lstStyle/>
        <a:p>
          <a:endParaRPr lang="cs-CZ"/>
        </a:p>
      </dgm:t>
    </dgm:pt>
    <dgm:pt modelId="{5B004789-DBC8-4206-8D84-A605C0BF3314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15 % TBSA</a:t>
          </a:r>
          <a:r>
            <a:rPr lang="cs-CZ" dirty="0"/>
            <a:t> </a:t>
          </a:r>
        </a:p>
      </dgm:t>
    </dgm:pt>
    <dgm:pt modelId="{9F39CAB4-1563-46FA-AF63-15BA9282F508}" type="parTrans" cxnId="{5F70CE8C-7456-4943-BAF6-92DA33961EF0}">
      <dgm:prSet/>
      <dgm:spPr/>
      <dgm:t>
        <a:bodyPr/>
        <a:lstStyle/>
        <a:p>
          <a:endParaRPr lang="cs-CZ"/>
        </a:p>
      </dgm:t>
    </dgm:pt>
    <dgm:pt modelId="{F4894A2D-1DF0-469D-898E-EB013F88C8D5}" type="sibTrans" cxnId="{5F70CE8C-7456-4943-BAF6-92DA33961EF0}">
      <dgm:prSet/>
      <dgm:spPr/>
      <dgm:t>
        <a:bodyPr/>
        <a:lstStyle/>
        <a:p>
          <a:endParaRPr lang="cs-CZ"/>
        </a:p>
      </dgm:t>
    </dgm:pt>
    <dgm:pt modelId="{89029DB9-F606-4266-BA06-CE9E559DA5BB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5 % TBSA</a:t>
          </a:r>
          <a:r>
            <a:rPr lang="cs-CZ" dirty="0"/>
            <a:t> </a:t>
          </a:r>
        </a:p>
      </dgm:t>
    </dgm:pt>
    <dgm:pt modelId="{612C184E-77A6-4D06-B41F-D0196F3762B3}" type="parTrans" cxnId="{6140A40C-DD0C-4518-85D4-6E5D772F0A89}">
      <dgm:prSet/>
      <dgm:spPr/>
      <dgm:t>
        <a:bodyPr/>
        <a:lstStyle/>
        <a:p>
          <a:endParaRPr lang="cs-CZ"/>
        </a:p>
      </dgm:t>
    </dgm:pt>
    <dgm:pt modelId="{5FEB81BF-BA3D-4709-B343-ACF1BFAA0365}" type="sibTrans" cxnId="{6140A40C-DD0C-4518-85D4-6E5D772F0A89}">
      <dgm:prSet/>
      <dgm:spPr/>
      <dgm:t>
        <a:bodyPr/>
        <a:lstStyle/>
        <a:p>
          <a:endParaRPr lang="cs-CZ"/>
        </a:p>
      </dgm:t>
    </dgm:pt>
    <dgm:pt modelId="{5F57862E-D3B5-4690-B1A7-E82C438AACE5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310F7781-1776-40C9-95CF-C6358D1726A0}" type="parTrans" cxnId="{F49A8F23-47FC-4DF9-8559-C9C37132D9B4}">
      <dgm:prSet/>
      <dgm:spPr/>
      <dgm:t>
        <a:bodyPr/>
        <a:lstStyle/>
        <a:p>
          <a:endParaRPr lang="cs-CZ"/>
        </a:p>
      </dgm:t>
    </dgm:pt>
    <dgm:pt modelId="{79E0758E-252A-475B-AF93-16C7D20FEFDC}" type="sibTrans" cxnId="{F49A8F23-47FC-4DF9-8559-C9C37132D9B4}">
      <dgm:prSet/>
      <dgm:spPr/>
      <dgm:t>
        <a:bodyPr/>
        <a:lstStyle/>
        <a:p>
          <a:endParaRPr lang="cs-CZ"/>
        </a:p>
      </dgm:t>
    </dgm:pt>
    <dgm:pt modelId="{55F15602-39AC-4A12-8D69-75B7FA40F2B1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Obličej</a:t>
          </a:r>
        </a:p>
      </dgm:t>
    </dgm:pt>
    <dgm:pt modelId="{45898597-F96E-4F42-9A45-C03816A4745A}" type="parTrans" cxnId="{6B95D892-378C-4056-8225-59EE7D0DE089}">
      <dgm:prSet/>
      <dgm:spPr/>
      <dgm:t>
        <a:bodyPr/>
        <a:lstStyle/>
        <a:p>
          <a:endParaRPr lang="cs-CZ"/>
        </a:p>
      </dgm:t>
    </dgm:pt>
    <dgm:pt modelId="{2206888F-CD22-4F44-927D-44C7E5A4EABA}" type="sibTrans" cxnId="{6B95D892-378C-4056-8225-59EE7D0DE089}">
      <dgm:prSet/>
      <dgm:spPr/>
      <dgm:t>
        <a:bodyPr/>
        <a:lstStyle/>
        <a:p>
          <a:endParaRPr lang="cs-CZ"/>
        </a:p>
      </dgm:t>
    </dgm:pt>
    <dgm:pt modelId="{64DB983E-88C4-4D25-B39F-7D486BCA5C2A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Ruce</a:t>
          </a:r>
        </a:p>
      </dgm:t>
    </dgm:pt>
    <dgm:pt modelId="{AEB86D43-8303-474E-93C8-CFB5E7A61F7A}" type="parTrans" cxnId="{CF0B629B-97A7-4CA6-AD8A-F8C7E1C713DB}">
      <dgm:prSet/>
      <dgm:spPr/>
      <dgm:t>
        <a:bodyPr/>
        <a:lstStyle/>
        <a:p>
          <a:endParaRPr lang="cs-CZ"/>
        </a:p>
      </dgm:t>
    </dgm:pt>
    <dgm:pt modelId="{771CA363-A450-4182-9817-C66A4D9F7CE7}" type="sibTrans" cxnId="{CF0B629B-97A7-4CA6-AD8A-F8C7E1C713DB}">
      <dgm:prSet/>
      <dgm:spPr/>
      <dgm:t>
        <a:bodyPr/>
        <a:lstStyle/>
        <a:p>
          <a:endParaRPr lang="cs-CZ"/>
        </a:p>
      </dgm:t>
    </dgm:pt>
    <dgm:pt modelId="{4AB6BB0B-0446-4089-B1A6-F6E0CA41EC28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Nohy</a:t>
          </a:r>
        </a:p>
      </dgm:t>
    </dgm:pt>
    <dgm:pt modelId="{9A1C5FCC-ECFD-4839-853D-E3E3770204FB}" type="parTrans" cxnId="{E83E592D-AA19-4E78-9575-ADFF6208F36B}">
      <dgm:prSet/>
      <dgm:spPr/>
      <dgm:t>
        <a:bodyPr/>
        <a:lstStyle/>
        <a:p>
          <a:endParaRPr lang="cs-CZ"/>
        </a:p>
      </dgm:t>
    </dgm:pt>
    <dgm:pt modelId="{4FAD568C-C9C2-44FD-A628-1A9127254637}" type="sibTrans" cxnId="{E83E592D-AA19-4E78-9575-ADFF6208F36B}">
      <dgm:prSet/>
      <dgm:spPr/>
      <dgm:t>
        <a:bodyPr/>
        <a:lstStyle/>
        <a:p>
          <a:endParaRPr lang="cs-CZ"/>
        </a:p>
      </dgm:t>
    </dgm:pt>
    <dgm:pt modelId="{88E86A18-BDFD-43D7-92D7-CEC0655F22B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Genitál</a:t>
          </a:r>
        </a:p>
      </dgm:t>
    </dgm:pt>
    <dgm:pt modelId="{BC73345C-4C3F-4399-A567-8606E429AA9C}" type="parTrans" cxnId="{17A1AED0-FA53-4469-9FC3-9BF2DA77F565}">
      <dgm:prSet/>
      <dgm:spPr/>
      <dgm:t>
        <a:bodyPr/>
        <a:lstStyle/>
        <a:p>
          <a:endParaRPr lang="cs-CZ"/>
        </a:p>
      </dgm:t>
    </dgm:pt>
    <dgm:pt modelId="{80C521F9-8067-41C8-9A4E-D16722720669}" type="sibTrans" cxnId="{17A1AED0-FA53-4469-9FC3-9BF2DA77F565}">
      <dgm:prSet/>
      <dgm:spPr/>
      <dgm:t>
        <a:bodyPr/>
        <a:lstStyle/>
        <a:p>
          <a:endParaRPr lang="cs-CZ"/>
        </a:p>
      </dgm:t>
    </dgm:pt>
    <dgm:pt modelId="{BDA4771E-21C3-4AC2-B3EB-7BAD7F860765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</a:t>
          </a:r>
          <a:r>
            <a:rPr lang="cs-CZ" dirty="0"/>
            <a:t> 30 % TBSA</a:t>
          </a:r>
        </a:p>
      </dgm:t>
    </dgm:pt>
    <dgm:pt modelId="{5ED8B65B-CB0C-4EA7-84CB-43F8BD52DBBB}" type="parTrans" cxnId="{9A0AF1FA-98D3-4E65-9F82-D01607237E5D}">
      <dgm:prSet/>
      <dgm:spPr/>
      <dgm:t>
        <a:bodyPr/>
        <a:lstStyle/>
        <a:p>
          <a:endParaRPr lang="cs-CZ"/>
        </a:p>
      </dgm:t>
    </dgm:pt>
    <dgm:pt modelId="{AF081C29-C5C2-4597-8B2F-B3805AB1B4B8}" type="sibTrans" cxnId="{9A0AF1FA-98D3-4E65-9F82-D01607237E5D}">
      <dgm:prSet/>
      <dgm:spPr/>
      <dgm:t>
        <a:bodyPr/>
        <a:lstStyle/>
        <a:p>
          <a:endParaRPr lang="cs-CZ"/>
        </a:p>
      </dgm:t>
    </dgm:pt>
    <dgm:pt modelId="{A543FEC2-BAD2-45E8-999A-23B97CB5C522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</a:t>
          </a:r>
          <a:r>
            <a:rPr lang="cs-CZ" dirty="0"/>
            <a:t> 10 % TBSA</a:t>
          </a:r>
        </a:p>
      </dgm:t>
    </dgm:pt>
    <dgm:pt modelId="{76B6C758-B056-4CE5-9CC7-C52450A5243C}" type="parTrans" cxnId="{89096E03-3197-4EA5-ADC2-5453BEF908A8}">
      <dgm:prSet/>
      <dgm:spPr/>
      <dgm:t>
        <a:bodyPr/>
        <a:lstStyle/>
        <a:p>
          <a:endParaRPr lang="cs-CZ"/>
        </a:p>
      </dgm:t>
    </dgm:pt>
    <dgm:pt modelId="{CF81D0E3-7FC0-4AA9-BF54-F8A7AC9BDE1E}" type="sibTrans" cxnId="{89096E03-3197-4EA5-ADC2-5453BEF908A8}">
      <dgm:prSet/>
      <dgm:spPr/>
      <dgm:t>
        <a:bodyPr/>
        <a:lstStyle/>
        <a:p>
          <a:endParaRPr lang="cs-CZ"/>
        </a:p>
      </dgm:t>
    </dgm:pt>
    <dgm:pt modelId="{D60B28D8-1151-43BE-930A-9CD43D4C88E9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2633BF2E-6F18-409E-B4F8-80EC0B2245D3}" type="parTrans" cxnId="{066D34A2-4EF5-411B-A525-5485ABB6C173}">
      <dgm:prSet/>
      <dgm:spPr/>
      <dgm:t>
        <a:bodyPr/>
        <a:lstStyle/>
        <a:p>
          <a:endParaRPr lang="cs-CZ"/>
        </a:p>
      </dgm:t>
    </dgm:pt>
    <dgm:pt modelId="{472D0118-0538-4F34-A65E-E65ACB8F0CFD}" type="sibTrans" cxnId="{066D34A2-4EF5-411B-A525-5485ABB6C173}">
      <dgm:prSet/>
      <dgm:spPr/>
      <dgm:t>
        <a:bodyPr/>
        <a:lstStyle/>
        <a:p>
          <a:endParaRPr lang="cs-CZ"/>
        </a:p>
      </dgm:t>
    </dgm:pt>
    <dgm:pt modelId="{30DE1E44-E05C-4A8D-BDEA-5C218B3F225D}">
      <dgm:prSet/>
      <dgm:spPr/>
      <dgm:t>
        <a:bodyPr/>
        <a:lstStyle/>
        <a:p>
          <a:pPr>
            <a:buNone/>
          </a:pPr>
          <a:r>
            <a:rPr lang="cs-CZ" dirty="0"/>
            <a:t>Děti 8 - 15 roků</a:t>
          </a:r>
        </a:p>
      </dgm:t>
    </dgm:pt>
    <dgm:pt modelId="{4325C9D3-E5DA-46C9-9DD2-409F5F1D0F96}" type="parTrans" cxnId="{7B898D3D-8E18-46AB-AE3D-DAFF9E3BA238}">
      <dgm:prSet/>
      <dgm:spPr/>
      <dgm:t>
        <a:bodyPr/>
        <a:lstStyle/>
        <a:p>
          <a:endParaRPr lang="cs-CZ"/>
        </a:p>
      </dgm:t>
    </dgm:pt>
    <dgm:pt modelId="{A5B0B1F0-B128-487B-999C-5547FE0B4453}" type="sibTrans" cxnId="{7B898D3D-8E18-46AB-AE3D-DAFF9E3BA238}">
      <dgm:prSet/>
      <dgm:spPr/>
      <dgm:t>
        <a:bodyPr/>
        <a:lstStyle/>
        <a:p>
          <a:endParaRPr lang="cs-CZ"/>
        </a:p>
      </dgm:t>
    </dgm:pt>
    <dgm:pt modelId="{F81EABAE-BF8A-4F86-8A1E-4D74FB42A1FD}" type="pres">
      <dgm:prSet presAssocID="{A9B28739-53DC-4AF2-90C7-A4B25D48F14B}" presName="Name0" presStyleCnt="0">
        <dgm:presLayoutVars>
          <dgm:dir/>
          <dgm:animLvl val="lvl"/>
          <dgm:resizeHandles val="exact"/>
        </dgm:presLayoutVars>
      </dgm:prSet>
      <dgm:spPr/>
    </dgm:pt>
    <dgm:pt modelId="{485E3094-F775-4E8E-BAED-DE41AFB0AF0B}" type="pres">
      <dgm:prSet presAssocID="{CAFA89E8-3E28-4613-9E12-985DE9EC66E1}" presName="composite" presStyleCnt="0"/>
      <dgm:spPr/>
    </dgm:pt>
    <dgm:pt modelId="{539CD0AB-8A36-407F-82FE-EF61F712A46A}" type="pres">
      <dgm:prSet presAssocID="{CAFA89E8-3E28-4613-9E12-985DE9EC66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858ACD-03E8-4402-8104-A39646951A38}" type="pres">
      <dgm:prSet presAssocID="{CAFA89E8-3E28-4613-9E12-985DE9EC66E1}" presName="desTx" presStyleLbl="alignAccFollowNode1" presStyleIdx="0" presStyleCnt="3">
        <dgm:presLayoutVars>
          <dgm:bulletEnabled val="1"/>
        </dgm:presLayoutVars>
      </dgm:prSet>
      <dgm:spPr/>
    </dgm:pt>
    <dgm:pt modelId="{A368A6E7-8BF1-492B-8E4B-C52DA8D92AA9}" type="pres">
      <dgm:prSet presAssocID="{76F616CD-63A7-4D93-89B1-01337821C589}" presName="space" presStyleCnt="0"/>
      <dgm:spPr/>
    </dgm:pt>
    <dgm:pt modelId="{9E0E3E7E-4C41-45C7-A15E-7E2791D4A688}" type="pres">
      <dgm:prSet presAssocID="{22CDAB7C-F08C-45CA-B748-79C2D28B23BA}" presName="composite" presStyleCnt="0"/>
      <dgm:spPr/>
    </dgm:pt>
    <dgm:pt modelId="{E2AC4B7E-8B8A-43E0-B5D5-787FBFF8DED6}" type="pres">
      <dgm:prSet presAssocID="{22CDAB7C-F08C-45CA-B748-79C2D28B23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42AFCA-E6B7-4EB5-91C9-CA935CF28B66}" type="pres">
      <dgm:prSet presAssocID="{22CDAB7C-F08C-45CA-B748-79C2D28B23BA}" presName="desTx" presStyleLbl="alignAccFollowNode1" presStyleIdx="1" presStyleCnt="3">
        <dgm:presLayoutVars>
          <dgm:bulletEnabled val="1"/>
        </dgm:presLayoutVars>
      </dgm:prSet>
      <dgm:spPr/>
    </dgm:pt>
    <dgm:pt modelId="{EC41F005-4026-4753-B2A5-3F40AD671037}" type="pres">
      <dgm:prSet presAssocID="{C614E1D0-D9DA-4EFA-AFC4-86DF535B2AF8}" presName="space" presStyleCnt="0"/>
      <dgm:spPr/>
    </dgm:pt>
    <dgm:pt modelId="{BB743B0A-BB4D-4033-B3DE-CCF15EB5DF6E}" type="pres">
      <dgm:prSet presAssocID="{C22CEB73-7B03-4A60-827C-6EAFF1E7F800}" presName="composite" presStyleCnt="0"/>
      <dgm:spPr/>
    </dgm:pt>
    <dgm:pt modelId="{327EBC36-CC29-40CF-9E30-19391F134933}" type="pres">
      <dgm:prSet presAssocID="{C22CEB73-7B03-4A60-827C-6EAFF1E7F8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2FF37F3-ACC0-417C-9A56-3CD549A3A2BB}" type="pres">
      <dgm:prSet presAssocID="{C22CEB73-7B03-4A60-827C-6EAFF1E7F800}" presName="desTx" presStyleLbl="alignAccFollowNode1" presStyleIdx="2" presStyleCnt="3" custScaleX="98887" custLinFactNeighborX="103" custLinFactNeighborY="299">
        <dgm:presLayoutVars>
          <dgm:bulletEnabled val="1"/>
        </dgm:presLayoutVars>
      </dgm:prSet>
      <dgm:spPr/>
    </dgm:pt>
  </dgm:ptLst>
  <dgm:cxnLst>
    <dgm:cxn modelId="{FE2D8B00-A04D-47E9-B341-D4F0EC6CA87E}" type="presOf" srcId="{88E86A18-BDFD-43D7-92D7-CEC0655F22BC}" destId="{12FF37F3-ACC0-417C-9A56-3CD549A3A2BB}" srcOrd="0" destOrd="3" presId="urn:microsoft.com/office/officeart/2005/8/layout/hList1"/>
    <dgm:cxn modelId="{51A21702-C504-4275-8976-E4CC979DF7D1}" srcId="{CAFA89E8-3E28-4613-9E12-985DE9EC66E1}" destId="{9D44F750-3D16-48F5-A786-293C809B9592}" srcOrd="2" destOrd="0" parTransId="{930D2A85-2E9C-4C40-AB4E-0CFB8D4B3624}" sibTransId="{648230A3-CF87-4BF8-8F02-022C492CAB8A}"/>
    <dgm:cxn modelId="{89096E03-3197-4EA5-ADC2-5453BEF908A8}" srcId="{22CDAB7C-F08C-45CA-B748-79C2D28B23BA}" destId="{A543FEC2-BAD2-45E8-999A-23B97CB5C522}" srcOrd="10" destOrd="0" parTransId="{76B6C758-B056-4CE5-9CC7-C52450A5243C}" sibTransId="{CF81D0E3-7FC0-4AA9-BF54-F8A7AC9BDE1E}"/>
    <dgm:cxn modelId="{70E43904-7CA7-45E0-88A7-F564C5916A29}" type="presOf" srcId="{B8CD8B11-C5A3-4AD2-BC8B-81AD6953EC6C}" destId="{3F42AFCA-E6B7-4EB5-91C9-CA935CF28B66}" srcOrd="0" destOrd="2" presId="urn:microsoft.com/office/officeart/2005/8/layout/hList1"/>
    <dgm:cxn modelId="{E3693508-5F47-4FD6-BAF8-65270EFD82FC}" srcId="{CAFA89E8-3E28-4613-9E12-985DE9EC66E1}" destId="{F131C777-D5EA-4728-A50A-DF8378C79AA6}" srcOrd="0" destOrd="0" parTransId="{CC4A7064-E1BE-4D2D-8B38-28FFCF22D147}" sibTransId="{4F73F3C3-6FF6-4F53-9A7A-AFC14406B7DF}"/>
    <dgm:cxn modelId="{6140A40C-DD0C-4518-85D4-6E5D772F0A89}" srcId="{22CDAB7C-F08C-45CA-B748-79C2D28B23BA}" destId="{89029DB9-F606-4266-BA06-CE9E559DA5BB}" srcOrd="6" destOrd="0" parTransId="{612C184E-77A6-4D06-B41F-D0196F3762B3}" sibTransId="{5FEB81BF-BA3D-4709-B343-ACF1BFAA0365}"/>
    <dgm:cxn modelId="{F0698F10-024C-4F8E-9356-D9FB5166627D}" type="presOf" srcId="{5B004789-DBC8-4206-8D84-A605C0BF3314}" destId="{3F42AFCA-E6B7-4EB5-91C9-CA935CF28B66}" srcOrd="0" destOrd="5" presId="urn:microsoft.com/office/officeart/2005/8/layout/hList1"/>
    <dgm:cxn modelId="{B5389F10-BF0D-41F5-A8BB-95D21F21EB33}" type="presOf" srcId="{D60B28D8-1151-43BE-930A-9CD43D4C88E9}" destId="{3F42AFCA-E6B7-4EB5-91C9-CA935CF28B66}" srcOrd="0" destOrd="11" presId="urn:microsoft.com/office/officeart/2005/8/layout/hList1"/>
    <dgm:cxn modelId="{2AA65416-5BE2-451E-877C-5ADC46C36EA2}" type="presOf" srcId="{4AB6BB0B-0446-4089-B1A6-F6E0CA41EC28}" destId="{12FF37F3-ACC0-417C-9A56-3CD549A3A2BB}" srcOrd="0" destOrd="2" presId="urn:microsoft.com/office/officeart/2005/8/layout/hList1"/>
    <dgm:cxn modelId="{518DDB19-5843-41BC-A0F2-AE010F8A21B0}" srcId="{A9B28739-53DC-4AF2-90C7-A4B25D48F14B}" destId="{22CDAB7C-F08C-45CA-B748-79C2D28B23BA}" srcOrd="1" destOrd="0" parTransId="{E8F37237-DC1A-4760-B7ED-E7D30DEB2BD7}" sibTransId="{C614E1D0-D9DA-4EFA-AFC4-86DF535B2AF8}"/>
    <dgm:cxn modelId="{E644CB1D-1D01-40EC-931A-EE87F40B4713}" type="presOf" srcId="{22CDAB7C-F08C-45CA-B748-79C2D28B23BA}" destId="{E2AC4B7E-8B8A-43E0-B5D5-787FBFF8DED6}" srcOrd="0" destOrd="0" presId="urn:microsoft.com/office/officeart/2005/8/layout/hList1"/>
    <dgm:cxn modelId="{F49A8F23-47FC-4DF9-8559-C9C37132D9B4}" srcId="{22CDAB7C-F08C-45CA-B748-79C2D28B23BA}" destId="{5F57862E-D3B5-4690-B1A7-E82C438AACE5}" srcOrd="7" destOrd="0" parTransId="{310F7781-1776-40C9-95CF-C6358D1726A0}" sibTransId="{79E0758E-252A-475B-AF93-16C7D20FEFDC}"/>
    <dgm:cxn modelId="{9ED3C527-0B5A-47FC-A3C5-DCD86CC81D11}" srcId="{22CDAB7C-F08C-45CA-B748-79C2D28B23BA}" destId="{55115C59-823F-4F7D-9EE3-34A87E5A17C3}" srcOrd="0" destOrd="0" parTransId="{BA94E143-8058-4247-A656-848EF4C32110}" sibTransId="{CEA8B14D-EEAA-47BF-AFE1-F35E69E5929D}"/>
    <dgm:cxn modelId="{2FF56A2D-AAB4-4FCA-859C-2C78B6342041}" type="presOf" srcId="{30DE1E44-E05C-4A8D-BDEA-5C218B3F225D}" destId="{3F42AFCA-E6B7-4EB5-91C9-CA935CF28B66}" srcOrd="0" destOrd="8" presId="urn:microsoft.com/office/officeart/2005/8/layout/hList1"/>
    <dgm:cxn modelId="{E83E592D-AA19-4E78-9575-ADFF6208F36B}" srcId="{C22CEB73-7B03-4A60-827C-6EAFF1E7F800}" destId="{4AB6BB0B-0446-4089-B1A6-F6E0CA41EC28}" srcOrd="2" destOrd="0" parTransId="{9A1C5FCC-ECFD-4839-853D-E3E3770204FB}" sibTransId="{4FAD568C-C9C2-44FD-A628-1A9127254637}"/>
    <dgm:cxn modelId="{45E00735-30C3-44AF-97A8-844DBC07EE84}" type="presOf" srcId="{BDA4771E-21C3-4AC2-B3EB-7BAD7F860765}" destId="{3F42AFCA-E6B7-4EB5-91C9-CA935CF28B66}" srcOrd="0" destOrd="9" presId="urn:microsoft.com/office/officeart/2005/8/layout/hList1"/>
    <dgm:cxn modelId="{7B898D3D-8E18-46AB-AE3D-DAFF9E3BA238}" srcId="{22CDAB7C-F08C-45CA-B748-79C2D28B23BA}" destId="{30DE1E44-E05C-4A8D-BDEA-5C218B3F225D}" srcOrd="8" destOrd="0" parTransId="{4325C9D3-E5DA-46C9-9DD2-409F5F1D0F96}" sibTransId="{A5B0B1F0-B128-487B-999C-5547FE0B4453}"/>
    <dgm:cxn modelId="{219CE53F-F017-4209-96AB-55D381E56D3E}" srcId="{CAFA89E8-3E28-4613-9E12-985DE9EC66E1}" destId="{6E681BE1-4E45-4988-8A70-5C286027F1DA}" srcOrd="1" destOrd="0" parTransId="{FF39DA97-E04F-41A2-83F0-C66BB060CBD5}" sibTransId="{DB40A01B-BB1C-4238-86FD-801B5678C59B}"/>
    <dgm:cxn modelId="{7751C746-98BF-4681-85CF-51CB6786326D}" srcId="{22CDAB7C-F08C-45CA-B748-79C2D28B23BA}" destId="{B8CD8B11-C5A3-4AD2-BC8B-81AD6953EC6C}" srcOrd="2" destOrd="0" parTransId="{0135CEAF-04EC-44D1-9C50-B1F06C6DFF49}" sibTransId="{F977E1A6-C986-4FA7-84BB-DF893DE09D53}"/>
    <dgm:cxn modelId="{FB285457-2576-40CF-8483-F80779C97063}" type="presOf" srcId="{6E681BE1-4E45-4988-8A70-5C286027F1DA}" destId="{C1858ACD-03E8-4402-8104-A39646951A38}" srcOrd="0" destOrd="1" presId="urn:microsoft.com/office/officeart/2005/8/layout/hList1"/>
    <dgm:cxn modelId="{DA70D37D-3198-4389-86C1-FF9FBE7976EC}" type="presOf" srcId="{5F57862E-D3B5-4690-B1A7-E82C438AACE5}" destId="{3F42AFCA-E6B7-4EB5-91C9-CA935CF28B66}" srcOrd="0" destOrd="7" presId="urn:microsoft.com/office/officeart/2005/8/layout/hList1"/>
    <dgm:cxn modelId="{92DCFB7D-B1AD-4A75-AC7A-CFBBE4964D76}" srcId="{22CDAB7C-F08C-45CA-B748-79C2D28B23BA}" destId="{1C9EDD08-5C4A-42DC-9331-713EF785EC99}" srcOrd="1" destOrd="0" parTransId="{58B21F17-C909-41E8-AD2F-4606035A4D52}" sibTransId="{669E650C-E48E-418D-9521-A1A88EF249AD}"/>
    <dgm:cxn modelId="{9F1C3480-8DC9-4FDC-83DC-B459416A8148}" type="presOf" srcId="{A543FEC2-BAD2-45E8-999A-23B97CB5C522}" destId="{3F42AFCA-E6B7-4EB5-91C9-CA935CF28B66}" srcOrd="0" destOrd="10" presId="urn:microsoft.com/office/officeart/2005/8/layout/hList1"/>
    <dgm:cxn modelId="{25D90682-8C54-48F7-B9D5-723F847F19E1}" type="presOf" srcId="{A9B28739-53DC-4AF2-90C7-A4B25D48F14B}" destId="{F81EABAE-BF8A-4F86-8A1E-4D74FB42A1FD}" srcOrd="0" destOrd="0" presId="urn:microsoft.com/office/officeart/2005/8/layout/hList1"/>
    <dgm:cxn modelId="{B69A0283-68F8-437D-96F1-A8E5991BB5C8}" type="presOf" srcId="{4C02BC5E-023A-46D7-B2D2-5D77E1F255F4}" destId="{3F42AFCA-E6B7-4EB5-91C9-CA935CF28B66}" srcOrd="0" destOrd="4" presId="urn:microsoft.com/office/officeart/2005/8/layout/hList1"/>
    <dgm:cxn modelId="{5F70CE8C-7456-4943-BAF6-92DA33961EF0}" srcId="{22CDAB7C-F08C-45CA-B748-79C2D28B23BA}" destId="{5B004789-DBC8-4206-8D84-A605C0BF3314}" srcOrd="5" destOrd="0" parTransId="{9F39CAB4-1563-46FA-AF63-15BA9282F508}" sibTransId="{F4894A2D-1DF0-469D-898E-EB013F88C8D5}"/>
    <dgm:cxn modelId="{B91C2691-B0D3-41CE-8303-622CA8C3607A}" srcId="{22CDAB7C-F08C-45CA-B748-79C2D28B23BA}" destId="{4C02BC5E-023A-46D7-B2D2-5D77E1F255F4}" srcOrd="4" destOrd="0" parTransId="{B62D3D7E-850A-4F4B-A290-6431E3B8F8E9}" sibTransId="{65D9943E-BADF-4653-A450-C5746DA5F127}"/>
    <dgm:cxn modelId="{CCBB5F92-2CE5-4AEF-92C0-25A1667BF399}" type="presOf" srcId="{64DB983E-88C4-4D25-B39F-7D486BCA5C2A}" destId="{12FF37F3-ACC0-417C-9A56-3CD549A3A2BB}" srcOrd="0" destOrd="1" presId="urn:microsoft.com/office/officeart/2005/8/layout/hList1"/>
    <dgm:cxn modelId="{6B95D892-378C-4056-8225-59EE7D0DE089}" srcId="{C22CEB73-7B03-4A60-827C-6EAFF1E7F800}" destId="{55F15602-39AC-4A12-8D69-75B7FA40F2B1}" srcOrd="0" destOrd="0" parTransId="{45898597-F96E-4F42-9A45-C03816A4745A}" sibTransId="{2206888F-CD22-4F44-927D-44C7E5A4EABA}"/>
    <dgm:cxn modelId="{5A65F196-AD80-4E8D-9B45-D94E4D2D4F6D}" srcId="{22CDAB7C-F08C-45CA-B748-79C2D28B23BA}" destId="{D9E42FC2-DBC3-4925-A601-140D3456F0F8}" srcOrd="3" destOrd="0" parTransId="{1BD120DB-B498-405C-99C3-074EC5399F0E}" sibTransId="{18184030-082D-4F24-9221-2E04E3A4133E}"/>
    <dgm:cxn modelId="{D0029997-AB67-407D-8A30-5934F0FD300D}" type="presOf" srcId="{89029DB9-F606-4266-BA06-CE9E559DA5BB}" destId="{3F42AFCA-E6B7-4EB5-91C9-CA935CF28B66}" srcOrd="0" destOrd="6" presId="urn:microsoft.com/office/officeart/2005/8/layout/hList1"/>
    <dgm:cxn modelId="{CF0B629B-97A7-4CA6-AD8A-F8C7E1C713DB}" srcId="{C22CEB73-7B03-4A60-827C-6EAFF1E7F800}" destId="{64DB983E-88C4-4D25-B39F-7D486BCA5C2A}" srcOrd="1" destOrd="0" parTransId="{AEB86D43-8303-474E-93C8-CFB5E7A61F7A}" sibTransId="{771CA363-A450-4182-9817-C66A4D9F7CE7}"/>
    <dgm:cxn modelId="{A4620DA0-DC06-4CE5-8600-26DBB7CD5325}" type="presOf" srcId="{1C9EDD08-5C4A-42DC-9331-713EF785EC99}" destId="{3F42AFCA-E6B7-4EB5-91C9-CA935CF28B66}" srcOrd="0" destOrd="1" presId="urn:microsoft.com/office/officeart/2005/8/layout/hList1"/>
    <dgm:cxn modelId="{4D40B4A1-9FA7-4F4A-9779-C9D4576AB3C5}" type="presOf" srcId="{F131C777-D5EA-4728-A50A-DF8378C79AA6}" destId="{C1858ACD-03E8-4402-8104-A39646951A38}" srcOrd="0" destOrd="0" presId="urn:microsoft.com/office/officeart/2005/8/layout/hList1"/>
    <dgm:cxn modelId="{066D34A2-4EF5-411B-A525-5485ABB6C173}" srcId="{22CDAB7C-F08C-45CA-B748-79C2D28B23BA}" destId="{D60B28D8-1151-43BE-930A-9CD43D4C88E9}" srcOrd="11" destOrd="0" parTransId="{2633BF2E-6F18-409E-B4F8-80EC0B2245D3}" sibTransId="{472D0118-0538-4F34-A65E-E65ACB8F0CFD}"/>
    <dgm:cxn modelId="{16F44CA2-E267-4E33-9E5A-2E7B44CE9CCC}" type="presOf" srcId="{C22CEB73-7B03-4A60-827C-6EAFF1E7F800}" destId="{327EBC36-CC29-40CF-9E30-19391F134933}" srcOrd="0" destOrd="0" presId="urn:microsoft.com/office/officeart/2005/8/layout/hList1"/>
    <dgm:cxn modelId="{264132AC-E00D-429D-B598-9A42CC62A977}" type="presOf" srcId="{D9E42FC2-DBC3-4925-A601-140D3456F0F8}" destId="{3F42AFCA-E6B7-4EB5-91C9-CA935CF28B66}" srcOrd="0" destOrd="3" presId="urn:microsoft.com/office/officeart/2005/8/layout/hList1"/>
    <dgm:cxn modelId="{E63C93BD-D981-49F5-ABCE-4A257C8F2322}" type="presOf" srcId="{9D44F750-3D16-48F5-A786-293C809B9592}" destId="{C1858ACD-03E8-4402-8104-A39646951A38}" srcOrd="0" destOrd="2" presId="urn:microsoft.com/office/officeart/2005/8/layout/hList1"/>
    <dgm:cxn modelId="{17A1AED0-FA53-4469-9FC3-9BF2DA77F565}" srcId="{C22CEB73-7B03-4A60-827C-6EAFF1E7F800}" destId="{88E86A18-BDFD-43D7-92D7-CEC0655F22BC}" srcOrd="3" destOrd="0" parTransId="{BC73345C-4C3F-4399-A567-8606E429AA9C}" sibTransId="{80C521F9-8067-41C8-9A4E-D16722720669}"/>
    <dgm:cxn modelId="{88DBA6D3-CE15-4ADB-BD55-1F0E8C62C4CD}" srcId="{A9B28739-53DC-4AF2-90C7-A4B25D48F14B}" destId="{CAFA89E8-3E28-4613-9E12-985DE9EC66E1}" srcOrd="0" destOrd="0" parTransId="{55310189-53EF-4E06-A12F-E0C76339CED7}" sibTransId="{76F616CD-63A7-4D93-89B1-01337821C589}"/>
    <dgm:cxn modelId="{09149CD9-DCA5-45F2-AC28-D7AEA5263125}" type="presOf" srcId="{55115C59-823F-4F7D-9EE3-34A87E5A17C3}" destId="{3F42AFCA-E6B7-4EB5-91C9-CA935CF28B66}" srcOrd="0" destOrd="0" presId="urn:microsoft.com/office/officeart/2005/8/layout/hList1"/>
    <dgm:cxn modelId="{3798BAE2-026D-49EB-89CF-5728B5CD13A7}" srcId="{A9B28739-53DC-4AF2-90C7-A4B25D48F14B}" destId="{C22CEB73-7B03-4A60-827C-6EAFF1E7F800}" srcOrd="2" destOrd="0" parTransId="{8B821082-84AC-40DD-A6F2-5A9D128D86D8}" sibTransId="{9B7F4B94-95AD-42D1-927C-B3F0F3A3404F}"/>
    <dgm:cxn modelId="{ADFB83E9-288A-4DE5-946C-7D6314948B42}" type="presOf" srcId="{CAFA89E8-3E28-4613-9E12-985DE9EC66E1}" destId="{539CD0AB-8A36-407F-82FE-EF61F712A46A}" srcOrd="0" destOrd="0" presId="urn:microsoft.com/office/officeart/2005/8/layout/hList1"/>
    <dgm:cxn modelId="{9A0AF1FA-98D3-4E65-9F82-D01607237E5D}" srcId="{22CDAB7C-F08C-45CA-B748-79C2D28B23BA}" destId="{BDA4771E-21C3-4AC2-B3EB-7BAD7F860765}" srcOrd="9" destOrd="0" parTransId="{5ED8B65B-CB0C-4EA7-84CB-43F8BD52DBBB}" sibTransId="{AF081C29-C5C2-4597-8B2F-B3805AB1B4B8}"/>
    <dgm:cxn modelId="{E0FFF8FB-F14C-401C-9995-B991BE4B07F0}" type="presOf" srcId="{55F15602-39AC-4A12-8D69-75B7FA40F2B1}" destId="{12FF37F3-ACC0-417C-9A56-3CD549A3A2BB}" srcOrd="0" destOrd="0" presId="urn:microsoft.com/office/officeart/2005/8/layout/hList1"/>
    <dgm:cxn modelId="{6909CB08-7F14-415F-AAF3-096096D809BA}" type="presParOf" srcId="{F81EABAE-BF8A-4F86-8A1E-4D74FB42A1FD}" destId="{485E3094-F775-4E8E-BAED-DE41AFB0AF0B}" srcOrd="0" destOrd="0" presId="urn:microsoft.com/office/officeart/2005/8/layout/hList1"/>
    <dgm:cxn modelId="{2F90995E-A0EC-4454-B117-2CA37792D196}" type="presParOf" srcId="{485E3094-F775-4E8E-BAED-DE41AFB0AF0B}" destId="{539CD0AB-8A36-407F-82FE-EF61F712A46A}" srcOrd="0" destOrd="0" presId="urn:microsoft.com/office/officeart/2005/8/layout/hList1"/>
    <dgm:cxn modelId="{E7CE25C0-CBD4-41DA-9205-1C717B500EF8}" type="presParOf" srcId="{485E3094-F775-4E8E-BAED-DE41AFB0AF0B}" destId="{C1858ACD-03E8-4402-8104-A39646951A38}" srcOrd="1" destOrd="0" presId="urn:microsoft.com/office/officeart/2005/8/layout/hList1"/>
    <dgm:cxn modelId="{75718B42-D7D0-452D-B4FF-B7E4CB753914}" type="presParOf" srcId="{F81EABAE-BF8A-4F86-8A1E-4D74FB42A1FD}" destId="{A368A6E7-8BF1-492B-8E4B-C52DA8D92AA9}" srcOrd="1" destOrd="0" presId="urn:microsoft.com/office/officeart/2005/8/layout/hList1"/>
    <dgm:cxn modelId="{7A75FD30-ECF5-44CF-8E1F-512D05A7A744}" type="presParOf" srcId="{F81EABAE-BF8A-4F86-8A1E-4D74FB42A1FD}" destId="{9E0E3E7E-4C41-45C7-A15E-7E2791D4A688}" srcOrd="2" destOrd="0" presId="urn:microsoft.com/office/officeart/2005/8/layout/hList1"/>
    <dgm:cxn modelId="{0DEFD803-4F45-4423-90B7-FBA74E25803D}" type="presParOf" srcId="{9E0E3E7E-4C41-45C7-A15E-7E2791D4A688}" destId="{E2AC4B7E-8B8A-43E0-B5D5-787FBFF8DED6}" srcOrd="0" destOrd="0" presId="urn:microsoft.com/office/officeart/2005/8/layout/hList1"/>
    <dgm:cxn modelId="{DAFC4C35-7A9C-4EEA-8908-CFDA2E39DC23}" type="presParOf" srcId="{9E0E3E7E-4C41-45C7-A15E-7E2791D4A688}" destId="{3F42AFCA-E6B7-4EB5-91C9-CA935CF28B66}" srcOrd="1" destOrd="0" presId="urn:microsoft.com/office/officeart/2005/8/layout/hList1"/>
    <dgm:cxn modelId="{5D376AC8-31B7-4D96-955C-8D2B9C7A3704}" type="presParOf" srcId="{F81EABAE-BF8A-4F86-8A1E-4D74FB42A1FD}" destId="{EC41F005-4026-4753-B2A5-3F40AD671037}" srcOrd="3" destOrd="0" presId="urn:microsoft.com/office/officeart/2005/8/layout/hList1"/>
    <dgm:cxn modelId="{BF1F4504-0279-435A-B5A8-863E0B9D8AC4}" type="presParOf" srcId="{F81EABAE-BF8A-4F86-8A1E-4D74FB42A1FD}" destId="{BB743B0A-BB4D-4033-B3DE-CCF15EB5DF6E}" srcOrd="4" destOrd="0" presId="urn:microsoft.com/office/officeart/2005/8/layout/hList1"/>
    <dgm:cxn modelId="{6A2C9898-06E2-46A8-A29E-84878232ECF5}" type="presParOf" srcId="{BB743B0A-BB4D-4033-B3DE-CCF15EB5DF6E}" destId="{327EBC36-CC29-40CF-9E30-19391F134933}" srcOrd="0" destOrd="0" presId="urn:microsoft.com/office/officeart/2005/8/layout/hList1"/>
    <dgm:cxn modelId="{81186FDB-9648-4B28-97AF-D974AD6CB2B2}" type="presParOf" srcId="{BB743B0A-BB4D-4033-B3DE-CCF15EB5DF6E}" destId="{12FF37F3-ACC0-417C-9A56-3CD549A3A2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4C6B2-C8FC-4151-A3BD-8879CD50F572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FB55053-D1F1-4C98-BD61-A5D401063211}">
      <dgm:prSet phldrT="[Text]" custT="1"/>
      <dgm:spPr/>
      <dgm:t>
        <a:bodyPr/>
        <a:lstStyle/>
        <a:p>
          <a:r>
            <a:rPr lang="cs-CZ" sz="1800" dirty="0"/>
            <a:t>Vyhodnotit stav pacienta</a:t>
          </a:r>
        </a:p>
      </dgm:t>
    </dgm:pt>
    <dgm:pt modelId="{A60131AA-5655-4962-97D9-4D4B2CDE7EBF}" type="parTrans" cxnId="{EA192DC7-2F69-426F-9838-C251A9433EAB}">
      <dgm:prSet/>
      <dgm:spPr/>
      <dgm:t>
        <a:bodyPr/>
        <a:lstStyle/>
        <a:p>
          <a:endParaRPr lang="cs-CZ" sz="1800"/>
        </a:p>
      </dgm:t>
    </dgm:pt>
    <dgm:pt modelId="{8480BB55-03BB-40BC-96D5-750483BBF0EE}" type="sibTrans" cxnId="{EA192DC7-2F69-426F-9838-C251A9433EAB}">
      <dgm:prSet/>
      <dgm:spPr/>
      <dgm:t>
        <a:bodyPr/>
        <a:lstStyle/>
        <a:p>
          <a:endParaRPr lang="cs-CZ" sz="1800"/>
        </a:p>
      </dgm:t>
    </dgm:pt>
    <dgm:pt modelId="{F414CC8A-0E71-4F07-8755-1E39EA46B44A}">
      <dgm:prSet phldrT="[Text]" custT="1"/>
      <dgm:spPr/>
      <dgm:t>
        <a:bodyPr/>
        <a:lstStyle/>
        <a:p>
          <a:r>
            <a:rPr lang="cs-CZ" sz="1800" dirty="0"/>
            <a:t>Skórovací systémy</a:t>
          </a:r>
        </a:p>
      </dgm:t>
    </dgm:pt>
    <dgm:pt modelId="{F3BFA446-B17B-4B10-AC03-980D25B861CE}" type="parTrans" cxnId="{7F34BAA9-C8C9-412A-89E9-C2CBDC7BAA72}">
      <dgm:prSet/>
      <dgm:spPr/>
      <dgm:t>
        <a:bodyPr/>
        <a:lstStyle/>
        <a:p>
          <a:endParaRPr lang="cs-CZ" sz="1800"/>
        </a:p>
      </dgm:t>
    </dgm:pt>
    <dgm:pt modelId="{60AFEA33-A3A2-45C5-A5CA-ECBF70BC037B}" type="sibTrans" cxnId="{7F34BAA9-C8C9-412A-89E9-C2CBDC7BAA72}">
      <dgm:prSet/>
      <dgm:spPr/>
      <dgm:t>
        <a:bodyPr/>
        <a:lstStyle/>
        <a:p>
          <a:endParaRPr lang="cs-CZ" sz="1800"/>
        </a:p>
      </dgm:t>
    </dgm:pt>
    <dgm:pt modelId="{FBF8256C-3391-42D2-A72B-8302C8682000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cs-CZ" sz="1000" dirty="0"/>
        </a:p>
        <a:p>
          <a:pPr algn="l">
            <a:buFont typeface="Arial" panose="020B0604020202020204" pitchFamily="34" charset="0"/>
            <a:buChar char="•"/>
          </a:pPr>
          <a:endParaRPr lang="cs-CZ" sz="1000" dirty="0"/>
        </a:p>
        <a:p>
          <a:pPr algn="l">
            <a:buFont typeface="Arial" panose="020B0604020202020204" pitchFamily="34" charset="0"/>
            <a:buChar char="•"/>
          </a:pPr>
          <a:r>
            <a:rPr lang="cs-CZ" sz="1100" dirty="0"/>
            <a:t>RTS (TS)</a:t>
          </a:r>
        </a:p>
        <a:p>
          <a:pPr algn="l">
            <a:buFont typeface="Arial" panose="020B0604020202020204" pitchFamily="34" charset="0"/>
            <a:buChar char="•"/>
          </a:pPr>
          <a:r>
            <a:rPr lang="cs-CZ" sz="1100" dirty="0"/>
            <a:t>ISS</a:t>
          </a:r>
        </a:p>
        <a:p>
          <a:pPr algn="l">
            <a:buFont typeface="Arial" panose="020B0604020202020204" pitchFamily="34" charset="0"/>
            <a:buChar char="•"/>
          </a:pPr>
          <a:r>
            <a:rPr lang="cs-CZ" sz="1100" dirty="0"/>
            <a:t>TRISS</a:t>
          </a:r>
        </a:p>
        <a:p>
          <a:pPr algn="ctr">
            <a:buNone/>
          </a:pPr>
          <a:endParaRPr lang="cs-CZ" sz="1800" dirty="0"/>
        </a:p>
      </dgm:t>
    </dgm:pt>
    <dgm:pt modelId="{5F5B09AA-23E0-4E96-9FED-A47151AA50CE}" type="parTrans" cxnId="{F21E031C-447C-4F53-8669-B6D13A749098}">
      <dgm:prSet/>
      <dgm:spPr/>
      <dgm:t>
        <a:bodyPr/>
        <a:lstStyle/>
        <a:p>
          <a:endParaRPr lang="cs-CZ" sz="1800"/>
        </a:p>
      </dgm:t>
    </dgm:pt>
    <dgm:pt modelId="{16176C98-1532-470B-A95A-B52E86A7AFF7}" type="sibTrans" cxnId="{F21E031C-447C-4F53-8669-B6D13A749098}">
      <dgm:prSet/>
      <dgm:spPr/>
      <dgm:t>
        <a:bodyPr/>
        <a:lstStyle/>
        <a:p>
          <a:endParaRPr lang="cs-CZ" sz="1800"/>
        </a:p>
      </dgm:t>
    </dgm:pt>
    <dgm:pt modelId="{CF2E3D41-2D34-4000-96ED-85B8C4C1F4AE}">
      <dgm:prSet phldrT="[Text]" custT="1"/>
      <dgm:spPr/>
      <dgm:t>
        <a:bodyPr/>
        <a:lstStyle/>
        <a:p>
          <a:r>
            <a:rPr lang="cs-CZ" sz="1800" dirty="0"/>
            <a:t>Zahájit neodkladnou péči v terénu</a:t>
          </a:r>
        </a:p>
      </dgm:t>
    </dgm:pt>
    <dgm:pt modelId="{C7E037D6-8A4B-499F-88AD-52F9C85ED56F}" type="parTrans" cxnId="{61F1761C-B3EB-4DE2-A361-AD224F7CBF20}">
      <dgm:prSet/>
      <dgm:spPr/>
      <dgm:t>
        <a:bodyPr/>
        <a:lstStyle/>
        <a:p>
          <a:endParaRPr lang="cs-CZ" sz="1800"/>
        </a:p>
      </dgm:t>
    </dgm:pt>
    <dgm:pt modelId="{F9BD7703-C6CB-430F-873E-778FDF154844}" type="sibTrans" cxnId="{61F1761C-B3EB-4DE2-A361-AD224F7CBF20}">
      <dgm:prSet/>
      <dgm:spPr/>
      <dgm:t>
        <a:bodyPr/>
        <a:lstStyle/>
        <a:p>
          <a:endParaRPr lang="cs-CZ" sz="1800"/>
        </a:p>
      </dgm:t>
    </dgm:pt>
    <dgm:pt modelId="{17C71226-2287-47AE-A912-25F20F8CBD7B}">
      <dgm:prSet phldrT="[Text]" custT="1"/>
      <dgm:spPr/>
      <dgm:t>
        <a:bodyPr/>
        <a:lstStyle/>
        <a:p>
          <a:r>
            <a:rPr lang="cs-CZ" sz="1800" dirty="0"/>
            <a:t>Algoritmy </a:t>
          </a:r>
        </a:p>
      </dgm:t>
    </dgm:pt>
    <dgm:pt modelId="{DA99C197-94D9-464B-A203-077A96C699D6}" type="parTrans" cxnId="{43371E78-280A-49BF-BCD7-ED59284464F3}">
      <dgm:prSet/>
      <dgm:spPr/>
      <dgm:t>
        <a:bodyPr/>
        <a:lstStyle/>
        <a:p>
          <a:endParaRPr lang="cs-CZ" sz="1800"/>
        </a:p>
      </dgm:t>
    </dgm:pt>
    <dgm:pt modelId="{4057DEB4-508A-48B6-9961-6699B2D74F69}" type="sibTrans" cxnId="{43371E78-280A-49BF-BCD7-ED59284464F3}">
      <dgm:prSet/>
      <dgm:spPr/>
      <dgm:t>
        <a:bodyPr/>
        <a:lstStyle/>
        <a:p>
          <a:endParaRPr lang="cs-CZ" sz="1800"/>
        </a:p>
      </dgm:t>
    </dgm:pt>
    <dgm:pt modelId="{E6AC20FE-E480-4681-9C30-F1180B82BC3F}">
      <dgm:prSet phldrT="[Text]" custT="1"/>
      <dgm:spPr/>
      <dgm:t>
        <a:bodyPr/>
        <a:lstStyle/>
        <a:p>
          <a:r>
            <a:rPr lang="cs-CZ" sz="1800" dirty="0"/>
            <a:t>ATLS protokol</a:t>
          </a:r>
        </a:p>
      </dgm:t>
    </dgm:pt>
    <dgm:pt modelId="{459B6D04-E5F4-4827-A945-432C1B7FC145}" type="parTrans" cxnId="{A1D1FD2A-C071-43BB-9E72-A11FD64F25C8}">
      <dgm:prSet/>
      <dgm:spPr/>
      <dgm:t>
        <a:bodyPr/>
        <a:lstStyle/>
        <a:p>
          <a:endParaRPr lang="cs-CZ" sz="1800"/>
        </a:p>
      </dgm:t>
    </dgm:pt>
    <dgm:pt modelId="{33A71718-48BC-431F-8C6E-6EBFAC6B0B14}" type="sibTrans" cxnId="{A1D1FD2A-C071-43BB-9E72-A11FD64F25C8}">
      <dgm:prSet/>
      <dgm:spPr/>
      <dgm:t>
        <a:bodyPr/>
        <a:lstStyle/>
        <a:p>
          <a:endParaRPr lang="cs-CZ" sz="1800"/>
        </a:p>
      </dgm:t>
    </dgm:pt>
    <dgm:pt modelId="{635377A8-0C6C-4A54-844A-79FA68966A0D}">
      <dgm:prSet custT="1"/>
      <dgm:spPr/>
      <dgm:t>
        <a:bodyPr/>
        <a:lstStyle/>
        <a:p>
          <a:r>
            <a:rPr lang="cs-CZ" sz="1800" dirty="0"/>
            <a:t>Transport do zdravotnického zařízení, které je dle stavu pacienta schopno poskytnout adekvátní péči</a:t>
          </a:r>
        </a:p>
      </dgm:t>
    </dgm:pt>
    <dgm:pt modelId="{BD70F4BF-7999-4B31-8AA4-B4DCC28C33E9}" type="parTrans" cxnId="{323A1E7A-50CD-43E0-B211-81C037AFC4B4}">
      <dgm:prSet/>
      <dgm:spPr/>
      <dgm:t>
        <a:bodyPr/>
        <a:lstStyle/>
        <a:p>
          <a:endParaRPr lang="cs-CZ" sz="1800"/>
        </a:p>
      </dgm:t>
    </dgm:pt>
    <dgm:pt modelId="{83C34B2B-C557-48FF-A381-C169A90A11E2}" type="sibTrans" cxnId="{323A1E7A-50CD-43E0-B211-81C037AFC4B4}">
      <dgm:prSet/>
      <dgm:spPr/>
      <dgm:t>
        <a:bodyPr/>
        <a:lstStyle/>
        <a:p>
          <a:endParaRPr lang="cs-CZ" sz="1800"/>
        </a:p>
      </dgm:t>
    </dgm:pt>
    <dgm:pt modelId="{F629D241-0448-4CA1-B3AB-AAEC2DB09EEF}" type="pres">
      <dgm:prSet presAssocID="{EEB4C6B2-C8FC-4151-A3BD-8879CD50F572}" presName="Name0" presStyleCnt="0">
        <dgm:presLayoutVars>
          <dgm:dir/>
          <dgm:animLvl val="lvl"/>
          <dgm:resizeHandles val="exact"/>
        </dgm:presLayoutVars>
      </dgm:prSet>
      <dgm:spPr/>
    </dgm:pt>
    <dgm:pt modelId="{142FB12D-F444-41C2-BD90-2BF3098CF7CA}" type="pres">
      <dgm:prSet presAssocID="{635377A8-0C6C-4A54-844A-79FA68966A0D}" presName="boxAndChildren" presStyleCnt="0"/>
      <dgm:spPr/>
    </dgm:pt>
    <dgm:pt modelId="{00EDCCF8-EA95-4509-930B-64523D906C88}" type="pres">
      <dgm:prSet presAssocID="{635377A8-0C6C-4A54-844A-79FA68966A0D}" presName="parentTextBox" presStyleLbl="node1" presStyleIdx="0" presStyleCnt="3" custLinFactNeighborY="-2087"/>
      <dgm:spPr/>
    </dgm:pt>
    <dgm:pt modelId="{F839A4F5-01F3-4CED-A925-3EA7DE2A6773}" type="pres">
      <dgm:prSet presAssocID="{F9BD7703-C6CB-430F-873E-778FDF154844}" presName="sp" presStyleCnt="0"/>
      <dgm:spPr/>
    </dgm:pt>
    <dgm:pt modelId="{5559C156-A553-4E58-BE2F-ECD45BC6E0A2}" type="pres">
      <dgm:prSet presAssocID="{CF2E3D41-2D34-4000-96ED-85B8C4C1F4AE}" presName="arrowAndChildren" presStyleCnt="0"/>
      <dgm:spPr/>
    </dgm:pt>
    <dgm:pt modelId="{3D92F384-D420-464C-A1C1-0BDD967AB8C2}" type="pres">
      <dgm:prSet presAssocID="{CF2E3D41-2D34-4000-96ED-85B8C4C1F4AE}" presName="parentTextArrow" presStyleLbl="node1" presStyleIdx="0" presStyleCnt="3"/>
      <dgm:spPr/>
    </dgm:pt>
    <dgm:pt modelId="{9BBD2B7D-820B-4C6D-B33A-FB22E2C17832}" type="pres">
      <dgm:prSet presAssocID="{CF2E3D41-2D34-4000-96ED-85B8C4C1F4AE}" presName="arrow" presStyleLbl="node1" presStyleIdx="1" presStyleCnt="3"/>
      <dgm:spPr/>
    </dgm:pt>
    <dgm:pt modelId="{D12E3612-1C78-4EF6-87BB-88D6B25B1AB9}" type="pres">
      <dgm:prSet presAssocID="{CF2E3D41-2D34-4000-96ED-85B8C4C1F4AE}" presName="descendantArrow" presStyleCnt="0"/>
      <dgm:spPr/>
    </dgm:pt>
    <dgm:pt modelId="{5FFC9980-0062-4B0D-A0AC-5156FB95D00E}" type="pres">
      <dgm:prSet presAssocID="{17C71226-2287-47AE-A912-25F20F8CBD7B}" presName="childTextArrow" presStyleLbl="fgAccFollowNode1" presStyleIdx="0" presStyleCnt="4">
        <dgm:presLayoutVars>
          <dgm:bulletEnabled val="1"/>
        </dgm:presLayoutVars>
      </dgm:prSet>
      <dgm:spPr/>
    </dgm:pt>
    <dgm:pt modelId="{CC5FF2FB-36D4-4972-A6BD-22CD97AFC35B}" type="pres">
      <dgm:prSet presAssocID="{E6AC20FE-E480-4681-9C30-F1180B82BC3F}" presName="childTextArrow" presStyleLbl="fgAccFollowNode1" presStyleIdx="1" presStyleCnt="4">
        <dgm:presLayoutVars>
          <dgm:bulletEnabled val="1"/>
        </dgm:presLayoutVars>
      </dgm:prSet>
      <dgm:spPr/>
    </dgm:pt>
    <dgm:pt modelId="{168CEC85-82AE-4908-9554-F695A4B7879C}" type="pres">
      <dgm:prSet presAssocID="{8480BB55-03BB-40BC-96D5-750483BBF0EE}" presName="sp" presStyleCnt="0"/>
      <dgm:spPr/>
    </dgm:pt>
    <dgm:pt modelId="{82EE2F9D-A20A-4645-AD34-A6CC8D925D53}" type="pres">
      <dgm:prSet presAssocID="{0FB55053-D1F1-4C98-BD61-A5D401063211}" presName="arrowAndChildren" presStyleCnt="0"/>
      <dgm:spPr/>
    </dgm:pt>
    <dgm:pt modelId="{9ACD6F2D-64CC-4977-88EA-772B4E44883D}" type="pres">
      <dgm:prSet presAssocID="{0FB55053-D1F1-4C98-BD61-A5D401063211}" presName="parentTextArrow" presStyleLbl="node1" presStyleIdx="1" presStyleCnt="3"/>
      <dgm:spPr/>
    </dgm:pt>
    <dgm:pt modelId="{A50E704E-CFA5-4FA9-9B98-B3EC812EF6A0}" type="pres">
      <dgm:prSet presAssocID="{0FB55053-D1F1-4C98-BD61-A5D401063211}" presName="arrow" presStyleLbl="node1" presStyleIdx="2" presStyleCnt="3"/>
      <dgm:spPr/>
    </dgm:pt>
    <dgm:pt modelId="{55D3237B-CA63-4BBC-8925-10BF6B17D2B0}" type="pres">
      <dgm:prSet presAssocID="{0FB55053-D1F1-4C98-BD61-A5D401063211}" presName="descendantArrow" presStyleCnt="0"/>
      <dgm:spPr/>
    </dgm:pt>
    <dgm:pt modelId="{5E37596A-89DB-480C-9816-10B035E21D66}" type="pres">
      <dgm:prSet presAssocID="{F414CC8A-0E71-4F07-8755-1E39EA46B44A}" presName="childTextArrow" presStyleLbl="fgAccFollowNode1" presStyleIdx="2" presStyleCnt="4">
        <dgm:presLayoutVars>
          <dgm:bulletEnabled val="1"/>
        </dgm:presLayoutVars>
      </dgm:prSet>
      <dgm:spPr/>
    </dgm:pt>
    <dgm:pt modelId="{76F36C43-C7AA-49AB-8E15-AD2CEAB9566F}" type="pres">
      <dgm:prSet presAssocID="{FBF8256C-3391-42D2-A72B-8302C868200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EE5F314-B1C0-466E-AD84-706B7088759E}" type="presOf" srcId="{EEB4C6B2-C8FC-4151-A3BD-8879CD50F572}" destId="{F629D241-0448-4CA1-B3AB-AAEC2DB09EEF}" srcOrd="0" destOrd="0" presId="urn:microsoft.com/office/officeart/2005/8/layout/process4"/>
    <dgm:cxn modelId="{F21E031C-447C-4F53-8669-B6D13A749098}" srcId="{0FB55053-D1F1-4C98-BD61-A5D401063211}" destId="{FBF8256C-3391-42D2-A72B-8302C8682000}" srcOrd="1" destOrd="0" parTransId="{5F5B09AA-23E0-4E96-9FED-A47151AA50CE}" sibTransId="{16176C98-1532-470B-A95A-B52E86A7AFF7}"/>
    <dgm:cxn modelId="{61F1761C-B3EB-4DE2-A361-AD224F7CBF20}" srcId="{EEB4C6B2-C8FC-4151-A3BD-8879CD50F572}" destId="{CF2E3D41-2D34-4000-96ED-85B8C4C1F4AE}" srcOrd="1" destOrd="0" parTransId="{C7E037D6-8A4B-499F-88AD-52F9C85ED56F}" sibTransId="{F9BD7703-C6CB-430F-873E-778FDF154844}"/>
    <dgm:cxn modelId="{A1D1FD2A-C071-43BB-9E72-A11FD64F25C8}" srcId="{CF2E3D41-2D34-4000-96ED-85B8C4C1F4AE}" destId="{E6AC20FE-E480-4681-9C30-F1180B82BC3F}" srcOrd="1" destOrd="0" parTransId="{459B6D04-E5F4-4827-A945-432C1B7FC145}" sibTransId="{33A71718-48BC-431F-8C6E-6EBFAC6B0B14}"/>
    <dgm:cxn modelId="{1A5F1931-9B6D-4F25-84E7-DD1BEAF5AAF0}" type="presOf" srcId="{E6AC20FE-E480-4681-9C30-F1180B82BC3F}" destId="{CC5FF2FB-36D4-4972-A6BD-22CD97AFC35B}" srcOrd="0" destOrd="0" presId="urn:microsoft.com/office/officeart/2005/8/layout/process4"/>
    <dgm:cxn modelId="{1E9BFC3F-4CBC-4B03-A5F5-2FF31D72087F}" type="presOf" srcId="{635377A8-0C6C-4A54-844A-79FA68966A0D}" destId="{00EDCCF8-EA95-4509-930B-64523D906C88}" srcOrd="0" destOrd="0" presId="urn:microsoft.com/office/officeart/2005/8/layout/process4"/>
    <dgm:cxn modelId="{10C53F60-472B-4D1F-98A3-FD55F9F5F599}" type="presOf" srcId="{F414CC8A-0E71-4F07-8755-1E39EA46B44A}" destId="{5E37596A-89DB-480C-9816-10B035E21D66}" srcOrd="0" destOrd="0" presId="urn:microsoft.com/office/officeart/2005/8/layout/process4"/>
    <dgm:cxn modelId="{43371E78-280A-49BF-BCD7-ED59284464F3}" srcId="{CF2E3D41-2D34-4000-96ED-85B8C4C1F4AE}" destId="{17C71226-2287-47AE-A912-25F20F8CBD7B}" srcOrd="0" destOrd="0" parTransId="{DA99C197-94D9-464B-A203-077A96C699D6}" sibTransId="{4057DEB4-508A-48B6-9961-6699B2D74F69}"/>
    <dgm:cxn modelId="{323A1E7A-50CD-43E0-B211-81C037AFC4B4}" srcId="{EEB4C6B2-C8FC-4151-A3BD-8879CD50F572}" destId="{635377A8-0C6C-4A54-844A-79FA68966A0D}" srcOrd="2" destOrd="0" parTransId="{BD70F4BF-7999-4B31-8AA4-B4DCC28C33E9}" sibTransId="{83C34B2B-C557-48FF-A381-C169A90A11E2}"/>
    <dgm:cxn modelId="{35EE329D-21EA-43C1-92F9-D042464BE5D6}" type="presOf" srcId="{0FB55053-D1F1-4C98-BD61-A5D401063211}" destId="{9ACD6F2D-64CC-4977-88EA-772B4E44883D}" srcOrd="0" destOrd="0" presId="urn:microsoft.com/office/officeart/2005/8/layout/process4"/>
    <dgm:cxn modelId="{7F34BAA9-C8C9-412A-89E9-C2CBDC7BAA72}" srcId="{0FB55053-D1F1-4C98-BD61-A5D401063211}" destId="{F414CC8A-0E71-4F07-8755-1E39EA46B44A}" srcOrd="0" destOrd="0" parTransId="{F3BFA446-B17B-4B10-AC03-980D25B861CE}" sibTransId="{60AFEA33-A3A2-45C5-A5CA-ECBF70BC037B}"/>
    <dgm:cxn modelId="{EA192DC7-2F69-426F-9838-C251A9433EAB}" srcId="{EEB4C6B2-C8FC-4151-A3BD-8879CD50F572}" destId="{0FB55053-D1F1-4C98-BD61-A5D401063211}" srcOrd="0" destOrd="0" parTransId="{A60131AA-5655-4962-97D9-4D4B2CDE7EBF}" sibTransId="{8480BB55-03BB-40BC-96D5-750483BBF0EE}"/>
    <dgm:cxn modelId="{C8337DC9-6808-4364-B096-8EEB2BA4F13F}" type="presOf" srcId="{CF2E3D41-2D34-4000-96ED-85B8C4C1F4AE}" destId="{3D92F384-D420-464C-A1C1-0BDD967AB8C2}" srcOrd="0" destOrd="0" presId="urn:microsoft.com/office/officeart/2005/8/layout/process4"/>
    <dgm:cxn modelId="{BCB921EA-FF3F-4C5F-83A5-A24FEB12E5B9}" type="presOf" srcId="{17C71226-2287-47AE-A912-25F20F8CBD7B}" destId="{5FFC9980-0062-4B0D-A0AC-5156FB95D00E}" srcOrd="0" destOrd="0" presId="urn:microsoft.com/office/officeart/2005/8/layout/process4"/>
    <dgm:cxn modelId="{BEAC07F2-D4E6-41A3-99E4-EDFDC2623DA3}" type="presOf" srcId="{0FB55053-D1F1-4C98-BD61-A5D401063211}" destId="{A50E704E-CFA5-4FA9-9B98-B3EC812EF6A0}" srcOrd="1" destOrd="0" presId="urn:microsoft.com/office/officeart/2005/8/layout/process4"/>
    <dgm:cxn modelId="{E9A679F5-6628-4D39-87E3-E7C01718A3E0}" type="presOf" srcId="{FBF8256C-3391-42D2-A72B-8302C8682000}" destId="{76F36C43-C7AA-49AB-8E15-AD2CEAB9566F}" srcOrd="0" destOrd="0" presId="urn:microsoft.com/office/officeart/2005/8/layout/process4"/>
    <dgm:cxn modelId="{9EEB5EF7-053A-411F-9A6A-ED6B95F6F572}" type="presOf" srcId="{CF2E3D41-2D34-4000-96ED-85B8C4C1F4AE}" destId="{9BBD2B7D-820B-4C6D-B33A-FB22E2C17832}" srcOrd="1" destOrd="0" presId="urn:microsoft.com/office/officeart/2005/8/layout/process4"/>
    <dgm:cxn modelId="{3507A834-EB9C-4CC0-8A91-4C7A94C855B0}" type="presParOf" srcId="{F629D241-0448-4CA1-B3AB-AAEC2DB09EEF}" destId="{142FB12D-F444-41C2-BD90-2BF3098CF7CA}" srcOrd="0" destOrd="0" presId="urn:microsoft.com/office/officeart/2005/8/layout/process4"/>
    <dgm:cxn modelId="{26176E1D-1A0F-40E8-A22C-C71D0F060D09}" type="presParOf" srcId="{142FB12D-F444-41C2-BD90-2BF3098CF7CA}" destId="{00EDCCF8-EA95-4509-930B-64523D906C88}" srcOrd="0" destOrd="0" presId="urn:microsoft.com/office/officeart/2005/8/layout/process4"/>
    <dgm:cxn modelId="{097337D0-EA2C-4FFC-822D-30260AD98DE1}" type="presParOf" srcId="{F629D241-0448-4CA1-B3AB-AAEC2DB09EEF}" destId="{F839A4F5-01F3-4CED-A925-3EA7DE2A6773}" srcOrd="1" destOrd="0" presId="urn:microsoft.com/office/officeart/2005/8/layout/process4"/>
    <dgm:cxn modelId="{92D6CEE2-EEB0-48D4-A38F-6F7E3EC91BE0}" type="presParOf" srcId="{F629D241-0448-4CA1-B3AB-AAEC2DB09EEF}" destId="{5559C156-A553-4E58-BE2F-ECD45BC6E0A2}" srcOrd="2" destOrd="0" presId="urn:microsoft.com/office/officeart/2005/8/layout/process4"/>
    <dgm:cxn modelId="{8B105726-F192-484B-A91E-7296710E22EE}" type="presParOf" srcId="{5559C156-A553-4E58-BE2F-ECD45BC6E0A2}" destId="{3D92F384-D420-464C-A1C1-0BDD967AB8C2}" srcOrd="0" destOrd="0" presId="urn:microsoft.com/office/officeart/2005/8/layout/process4"/>
    <dgm:cxn modelId="{EFA0E0E6-B768-42B1-B372-A6C93FBECAB3}" type="presParOf" srcId="{5559C156-A553-4E58-BE2F-ECD45BC6E0A2}" destId="{9BBD2B7D-820B-4C6D-B33A-FB22E2C17832}" srcOrd="1" destOrd="0" presId="urn:microsoft.com/office/officeart/2005/8/layout/process4"/>
    <dgm:cxn modelId="{17A5AA16-C6F2-43EC-98BD-43756BB43E35}" type="presParOf" srcId="{5559C156-A553-4E58-BE2F-ECD45BC6E0A2}" destId="{D12E3612-1C78-4EF6-87BB-88D6B25B1AB9}" srcOrd="2" destOrd="0" presId="urn:microsoft.com/office/officeart/2005/8/layout/process4"/>
    <dgm:cxn modelId="{6B7AB100-FAEA-4B00-86EB-CA51A1CA8909}" type="presParOf" srcId="{D12E3612-1C78-4EF6-87BB-88D6B25B1AB9}" destId="{5FFC9980-0062-4B0D-A0AC-5156FB95D00E}" srcOrd="0" destOrd="0" presId="urn:microsoft.com/office/officeart/2005/8/layout/process4"/>
    <dgm:cxn modelId="{65FC0B32-1DEC-4F46-870E-BEA6BA6E2CF0}" type="presParOf" srcId="{D12E3612-1C78-4EF6-87BB-88D6B25B1AB9}" destId="{CC5FF2FB-36D4-4972-A6BD-22CD97AFC35B}" srcOrd="1" destOrd="0" presId="urn:microsoft.com/office/officeart/2005/8/layout/process4"/>
    <dgm:cxn modelId="{565C10D5-4214-4133-93C5-7452F501C96E}" type="presParOf" srcId="{F629D241-0448-4CA1-B3AB-AAEC2DB09EEF}" destId="{168CEC85-82AE-4908-9554-F695A4B7879C}" srcOrd="3" destOrd="0" presId="urn:microsoft.com/office/officeart/2005/8/layout/process4"/>
    <dgm:cxn modelId="{699E01D2-8DA2-4CF0-9ED8-5D408F63E34F}" type="presParOf" srcId="{F629D241-0448-4CA1-B3AB-AAEC2DB09EEF}" destId="{82EE2F9D-A20A-4645-AD34-A6CC8D925D53}" srcOrd="4" destOrd="0" presId="urn:microsoft.com/office/officeart/2005/8/layout/process4"/>
    <dgm:cxn modelId="{EFEDCF1E-E99D-4EC1-88ED-D1D613C31F04}" type="presParOf" srcId="{82EE2F9D-A20A-4645-AD34-A6CC8D925D53}" destId="{9ACD6F2D-64CC-4977-88EA-772B4E44883D}" srcOrd="0" destOrd="0" presId="urn:microsoft.com/office/officeart/2005/8/layout/process4"/>
    <dgm:cxn modelId="{E83A86C3-CC81-4200-A875-B14344EADF9A}" type="presParOf" srcId="{82EE2F9D-A20A-4645-AD34-A6CC8D925D53}" destId="{A50E704E-CFA5-4FA9-9B98-B3EC812EF6A0}" srcOrd="1" destOrd="0" presId="urn:microsoft.com/office/officeart/2005/8/layout/process4"/>
    <dgm:cxn modelId="{53613973-7793-42D3-A3EB-70F639BEDE41}" type="presParOf" srcId="{82EE2F9D-A20A-4645-AD34-A6CC8D925D53}" destId="{55D3237B-CA63-4BBC-8925-10BF6B17D2B0}" srcOrd="2" destOrd="0" presId="urn:microsoft.com/office/officeart/2005/8/layout/process4"/>
    <dgm:cxn modelId="{71AC4D74-44A1-461A-9285-FA9D9C201FCD}" type="presParOf" srcId="{55D3237B-CA63-4BBC-8925-10BF6B17D2B0}" destId="{5E37596A-89DB-480C-9816-10B035E21D66}" srcOrd="0" destOrd="0" presId="urn:microsoft.com/office/officeart/2005/8/layout/process4"/>
    <dgm:cxn modelId="{C0A57060-0751-4932-BD9C-5BC092163EDA}" type="presParOf" srcId="{55D3237B-CA63-4BBC-8925-10BF6B17D2B0}" destId="{76F36C43-C7AA-49AB-8E15-AD2CEAB9566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73AEA3-7554-4742-9C14-D22CDAA06CDD}" type="doc">
      <dgm:prSet loTypeId="urn:microsoft.com/office/officeart/2005/8/layout/cycle8" loCatId="cycle" qsTypeId="urn:microsoft.com/office/officeart/2009/2/quickstyle/3d8" qsCatId="3D" csTypeId="urn:microsoft.com/office/officeart/2005/8/colors/colorful3" csCatId="colorful" phldr="1"/>
      <dgm:spPr/>
    </dgm:pt>
    <dgm:pt modelId="{179E98FB-2500-4313-AF47-D98734C2127D}">
      <dgm:prSet phldrT="[Text]" custT="1"/>
      <dgm:spPr/>
      <dgm:t>
        <a:bodyPr/>
        <a:lstStyle/>
        <a:p>
          <a:r>
            <a:rPr lang="cs-CZ" sz="1900" b="1" dirty="0"/>
            <a:t>Anatomickou závažnost </a:t>
          </a:r>
          <a:r>
            <a:rPr lang="cs-CZ" sz="1200" dirty="0"/>
            <a:t>(lokalizaci na těle)</a:t>
          </a:r>
        </a:p>
      </dgm:t>
    </dgm:pt>
    <dgm:pt modelId="{DB8E4D85-B094-4573-8A4D-CC6EA71B9FE4}" type="parTrans" cxnId="{F1639D3A-2146-44D4-B164-A1B4149FEAFC}">
      <dgm:prSet/>
      <dgm:spPr/>
      <dgm:t>
        <a:bodyPr/>
        <a:lstStyle/>
        <a:p>
          <a:endParaRPr lang="cs-CZ"/>
        </a:p>
      </dgm:t>
    </dgm:pt>
    <dgm:pt modelId="{E5D20DCC-2A67-47F6-94BA-CCA81A06C7B8}" type="sibTrans" cxnId="{F1639D3A-2146-44D4-B164-A1B4149FEAFC}">
      <dgm:prSet/>
      <dgm:spPr/>
      <dgm:t>
        <a:bodyPr/>
        <a:lstStyle/>
        <a:p>
          <a:endParaRPr lang="cs-CZ"/>
        </a:p>
      </dgm:t>
    </dgm:pt>
    <dgm:pt modelId="{20706FEC-5403-4076-8500-B288B12A53E8}">
      <dgm:prSet phldrT="[Text]"/>
      <dgm:spPr/>
      <dgm:t>
        <a:bodyPr/>
        <a:lstStyle/>
        <a:p>
          <a:r>
            <a:rPr lang="cs-CZ" b="1" dirty="0"/>
            <a:t>Fyziologická poruchu</a:t>
          </a:r>
        </a:p>
      </dgm:t>
    </dgm:pt>
    <dgm:pt modelId="{81703D87-26D5-425A-A4C4-283119FB6808}" type="parTrans" cxnId="{5C7E91D2-3043-433C-BA46-01EB02CF52B5}">
      <dgm:prSet/>
      <dgm:spPr/>
      <dgm:t>
        <a:bodyPr/>
        <a:lstStyle/>
        <a:p>
          <a:endParaRPr lang="cs-CZ"/>
        </a:p>
      </dgm:t>
    </dgm:pt>
    <dgm:pt modelId="{1BAD2615-B07F-4B65-B4AC-C358FA7954EC}" type="sibTrans" cxnId="{5C7E91D2-3043-433C-BA46-01EB02CF52B5}">
      <dgm:prSet/>
      <dgm:spPr/>
      <dgm:t>
        <a:bodyPr/>
        <a:lstStyle/>
        <a:p>
          <a:endParaRPr lang="cs-CZ"/>
        </a:p>
      </dgm:t>
    </dgm:pt>
    <dgm:pt modelId="{89F26952-46E1-4AAE-9C51-846777B0EBBE}">
      <dgm:prSet phldrT="[Text]" custT="1"/>
      <dgm:spPr/>
      <dgm:t>
        <a:bodyPr/>
        <a:lstStyle/>
        <a:p>
          <a:r>
            <a:rPr lang="cs-CZ" sz="1800" b="1" dirty="0"/>
            <a:t>Zranitelnost jedince</a:t>
          </a:r>
          <a:r>
            <a:rPr lang="cs-CZ" sz="1800" dirty="0"/>
            <a:t> </a:t>
          </a:r>
          <a:r>
            <a:rPr lang="cs-CZ" sz="1200" dirty="0"/>
            <a:t>(věk, pohlaví, tělesná konzistence…)</a:t>
          </a:r>
        </a:p>
      </dgm:t>
    </dgm:pt>
    <dgm:pt modelId="{A2E552C5-DF05-4E44-9C4C-F5DD913655DB}" type="parTrans" cxnId="{C1C0D072-355E-425F-A7DA-114A4E3E69B4}">
      <dgm:prSet/>
      <dgm:spPr/>
      <dgm:t>
        <a:bodyPr/>
        <a:lstStyle/>
        <a:p>
          <a:endParaRPr lang="cs-CZ"/>
        </a:p>
      </dgm:t>
    </dgm:pt>
    <dgm:pt modelId="{D851EF11-1015-4D52-964A-3B19FF858FC0}" type="sibTrans" cxnId="{C1C0D072-355E-425F-A7DA-114A4E3E69B4}">
      <dgm:prSet/>
      <dgm:spPr/>
      <dgm:t>
        <a:bodyPr/>
        <a:lstStyle/>
        <a:p>
          <a:endParaRPr lang="cs-CZ"/>
        </a:p>
      </dgm:t>
    </dgm:pt>
    <dgm:pt modelId="{B3B43895-1CCC-47FF-AA93-F2A1B3AB6079}" type="pres">
      <dgm:prSet presAssocID="{5673AEA3-7554-4742-9C14-D22CDAA06CDD}" presName="compositeShape" presStyleCnt="0">
        <dgm:presLayoutVars>
          <dgm:chMax val="7"/>
          <dgm:dir/>
          <dgm:resizeHandles val="exact"/>
        </dgm:presLayoutVars>
      </dgm:prSet>
      <dgm:spPr/>
    </dgm:pt>
    <dgm:pt modelId="{A7998169-4074-474B-8FE6-006621C231CE}" type="pres">
      <dgm:prSet presAssocID="{5673AEA3-7554-4742-9C14-D22CDAA06CDD}" presName="wedge1" presStyleLbl="node1" presStyleIdx="0" presStyleCnt="3"/>
      <dgm:spPr/>
    </dgm:pt>
    <dgm:pt modelId="{E3680F4E-90CC-4D2D-A613-4684CE097174}" type="pres">
      <dgm:prSet presAssocID="{5673AEA3-7554-4742-9C14-D22CDAA06CDD}" presName="dummy1a" presStyleCnt="0"/>
      <dgm:spPr/>
    </dgm:pt>
    <dgm:pt modelId="{715010FD-C081-40A7-94ED-6D9B95DB17EF}" type="pres">
      <dgm:prSet presAssocID="{5673AEA3-7554-4742-9C14-D22CDAA06CDD}" presName="dummy1b" presStyleCnt="0"/>
      <dgm:spPr/>
    </dgm:pt>
    <dgm:pt modelId="{F0F863DF-C236-45BF-B6AB-0571083A54D2}" type="pres">
      <dgm:prSet presAssocID="{5673AEA3-7554-4742-9C14-D22CDAA06CD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0B200A9-D025-46BF-8C0B-B60D019C1D26}" type="pres">
      <dgm:prSet presAssocID="{5673AEA3-7554-4742-9C14-D22CDAA06CDD}" presName="wedge2" presStyleLbl="node1" presStyleIdx="1" presStyleCnt="3"/>
      <dgm:spPr/>
    </dgm:pt>
    <dgm:pt modelId="{634F7F7D-E1E7-4BDE-A999-C4AEA83DB4CE}" type="pres">
      <dgm:prSet presAssocID="{5673AEA3-7554-4742-9C14-D22CDAA06CDD}" presName="dummy2a" presStyleCnt="0"/>
      <dgm:spPr/>
    </dgm:pt>
    <dgm:pt modelId="{D8A51F55-ED8D-4232-BEF6-A8A15589C059}" type="pres">
      <dgm:prSet presAssocID="{5673AEA3-7554-4742-9C14-D22CDAA06CDD}" presName="dummy2b" presStyleCnt="0"/>
      <dgm:spPr/>
    </dgm:pt>
    <dgm:pt modelId="{5FD7E59C-AFF7-4FE2-9FEC-643835929F85}" type="pres">
      <dgm:prSet presAssocID="{5673AEA3-7554-4742-9C14-D22CDAA06CD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0C87A87-F62A-4200-8588-8B2B9FF706E5}" type="pres">
      <dgm:prSet presAssocID="{5673AEA3-7554-4742-9C14-D22CDAA06CDD}" presName="wedge3" presStyleLbl="node1" presStyleIdx="2" presStyleCnt="3"/>
      <dgm:spPr/>
    </dgm:pt>
    <dgm:pt modelId="{52D3ABD4-6A00-47DC-BAA3-F5088F666EED}" type="pres">
      <dgm:prSet presAssocID="{5673AEA3-7554-4742-9C14-D22CDAA06CDD}" presName="dummy3a" presStyleCnt="0"/>
      <dgm:spPr/>
    </dgm:pt>
    <dgm:pt modelId="{EB898B72-F98D-45E8-BA1C-CCC0581B6482}" type="pres">
      <dgm:prSet presAssocID="{5673AEA3-7554-4742-9C14-D22CDAA06CDD}" presName="dummy3b" presStyleCnt="0"/>
      <dgm:spPr/>
    </dgm:pt>
    <dgm:pt modelId="{A53C9276-5894-49CC-B057-B3578DF3F620}" type="pres">
      <dgm:prSet presAssocID="{5673AEA3-7554-4742-9C14-D22CDAA06CD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A2DA80B-0BF3-4164-98B9-ECBAA862608F}" type="pres">
      <dgm:prSet presAssocID="{E5D20DCC-2A67-47F6-94BA-CCA81A06C7B8}" presName="arrowWedge1" presStyleLbl="fgSibTrans2D1" presStyleIdx="0" presStyleCnt="3"/>
      <dgm:spPr/>
    </dgm:pt>
    <dgm:pt modelId="{6A954E54-4A08-4088-AB12-D8E47D3DCFB3}" type="pres">
      <dgm:prSet presAssocID="{1BAD2615-B07F-4B65-B4AC-C358FA7954EC}" presName="arrowWedge2" presStyleLbl="fgSibTrans2D1" presStyleIdx="1" presStyleCnt="3"/>
      <dgm:spPr/>
    </dgm:pt>
    <dgm:pt modelId="{8C527D62-D3D8-4931-9F12-C39ACE12D233}" type="pres">
      <dgm:prSet presAssocID="{D851EF11-1015-4D52-964A-3B19FF858FC0}" presName="arrowWedge3" presStyleLbl="fgSibTrans2D1" presStyleIdx="2" presStyleCnt="3"/>
      <dgm:spPr/>
    </dgm:pt>
  </dgm:ptLst>
  <dgm:cxnLst>
    <dgm:cxn modelId="{CB521B2E-31F1-4CE0-8B9E-B734D0073C14}" type="presOf" srcId="{20706FEC-5403-4076-8500-B288B12A53E8}" destId="{5FD7E59C-AFF7-4FE2-9FEC-643835929F85}" srcOrd="1" destOrd="0" presId="urn:microsoft.com/office/officeart/2005/8/layout/cycle8"/>
    <dgm:cxn modelId="{F1639D3A-2146-44D4-B164-A1B4149FEAFC}" srcId="{5673AEA3-7554-4742-9C14-D22CDAA06CDD}" destId="{179E98FB-2500-4313-AF47-D98734C2127D}" srcOrd="0" destOrd="0" parTransId="{DB8E4D85-B094-4573-8A4D-CC6EA71B9FE4}" sibTransId="{E5D20DCC-2A67-47F6-94BA-CCA81A06C7B8}"/>
    <dgm:cxn modelId="{A864555D-02F2-4131-99F6-9B0DCBBBEAC9}" type="presOf" srcId="{179E98FB-2500-4313-AF47-D98734C2127D}" destId="{A7998169-4074-474B-8FE6-006621C231CE}" srcOrd="0" destOrd="0" presId="urn:microsoft.com/office/officeart/2005/8/layout/cycle8"/>
    <dgm:cxn modelId="{4D48495F-EDB1-4733-B3E9-496930189E1D}" type="presOf" srcId="{5673AEA3-7554-4742-9C14-D22CDAA06CDD}" destId="{B3B43895-1CCC-47FF-AA93-F2A1B3AB6079}" srcOrd="0" destOrd="0" presId="urn:microsoft.com/office/officeart/2005/8/layout/cycle8"/>
    <dgm:cxn modelId="{C1C0D072-355E-425F-A7DA-114A4E3E69B4}" srcId="{5673AEA3-7554-4742-9C14-D22CDAA06CDD}" destId="{89F26952-46E1-4AAE-9C51-846777B0EBBE}" srcOrd="2" destOrd="0" parTransId="{A2E552C5-DF05-4E44-9C4C-F5DD913655DB}" sibTransId="{D851EF11-1015-4D52-964A-3B19FF858FC0}"/>
    <dgm:cxn modelId="{EFF25BB8-4ED6-4475-885C-87869407623C}" type="presOf" srcId="{20706FEC-5403-4076-8500-B288B12A53E8}" destId="{A0B200A9-D025-46BF-8C0B-B60D019C1D26}" srcOrd="0" destOrd="0" presId="urn:microsoft.com/office/officeart/2005/8/layout/cycle8"/>
    <dgm:cxn modelId="{537712CE-491E-4DEA-AEA1-561961CB3FED}" type="presOf" srcId="{89F26952-46E1-4AAE-9C51-846777B0EBBE}" destId="{30C87A87-F62A-4200-8588-8B2B9FF706E5}" srcOrd="0" destOrd="0" presId="urn:microsoft.com/office/officeart/2005/8/layout/cycle8"/>
    <dgm:cxn modelId="{5C7E91D2-3043-433C-BA46-01EB02CF52B5}" srcId="{5673AEA3-7554-4742-9C14-D22CDAA06CDD}" destId="{20706FEC-5403-4076-8500-B288B12A53E8}" srcOrd="1" destOrd="0" parTransId="{81703D87-26D5-425A-A4C4-283119FB6808}" sibTransId="{1BAD2615-B07F-4B65-B4AC-C358FA7954EC}"/>
    <dgm:cxn modelId="{106221F0-D4CC-414F-AFC3-4E77C7E99E4B}" type="presOf" srcId="{89F26952-46E1-4AAE-9C51-846777B0EBBE}" destId="{A53C9276-5894-49CC-B057-B3578DF3F620}" srcOrd="1" destOrd="0" presId="urn:microsoft.com/office/officeart/2005/8/layout/cycle8"/>
    <dgm:cxn modelId="{7A693AFC-A89F-4544-BFF0-D2F1ED55CF99}" type="presOf" srcId="{179E98FB-2500-4313-AF47-D98734C2127D}" destId="{F0F863DF-C236-45BF-B6AB-0571083A54D2}" srcOrd="1" destOrd="0" presId="urn:microsoft.com/office/officeart/2005/8/layout/cycle8"/>
    <dgm:cxn modelId="{08966F82-A608-4B1B-9156-7DC9590E8765}" type="presParOf" srcId="{B3B43895-1CCC-47FF-AA93-F2A1B3AB6079}" destId="{A7998169-4074-474B-8FE6-006621C231CE}" srcOrd="0" destOrd="0" presId="urn:microsoft.com/office/officeart/2005/8/layout/cycle8"/>
    <dgm:cxn modelId="{C6283268-E087-4920-A7B5-CF8E49097A0C}" type="presParOf" srcId="{B3B43895-1CCC-47FF-AA93-F2A1B3AB6079}" destId="{E3680F4E-90CC-4D2D-A613-4684CE097174}" srcOrd="1" destOrd="0" presId="urn:microsoft.com/office/officeart/2005/8/layout/cycle8"/>
    <dgm:cxn modelId="{5B982421-7EF7-464D-8E18-D70CD780A8E0}" type="presParOf" srcId="{B3B43895-1CCC-47FF-AA93-F2A1B3AB6079}" destId="{715010FD-C081-40A7-94ED-6D9B95DB17EF}" srcOrd="2" destOrd="0" presId="urn:microsoft.com/office/officeart/2005/8/layout/cycle8"/>
    <dgm:cxn modelId="{40B95F4B-6EE1-42A0-96C2-B430825DEAB4}" type="presParOf" srcId="{B3B43895-1CCC-47FF-AA93-F2A1B3AB6079}" destId="{F0F863DF-C236-45BF-B6AB-0571083A54D2}" srcOrd="3" destOrd="0" presId="urn:microsoft.com/office/officeart/2005/8/layout/cycle8"/>
    <dgm:cxn modelId="{3ACB03FE-2F81-4816-8E23-1ADFA090E633}" type="presParOf" srcId="{B3B43895-1CCC-47FF-AA93-F2A1B3AB6079}" destId="{A0B200A9-D025-46BF-8C0B-B60D019C1D26}" srcOrd="4" destOrd="0" presId="urn:microsoft.com/office/officeart/2005/8/layout/cycle8"/>
    <dgm:cxn modelId="{4D2D19D7-8FFB-4F5C-A8A2-FA03A46B7F18}" type="presParOf" srcId="{B3B43895-1CCC-47FF-AA93-F2A1B3AB6079}" destId="{634F7F7D-E1E7-4BDE-A999-C4AEA83DB4CE}" srcOrd="5" destOrd="0" presId="urn:microsoft.com/office/officeart/2005/8/layout/cycle8"/>
    <dgm:cxn modelId="{E1D905E1-FC3A-46E1-BCAB-99AC5FA538D1}" type="presParOf" srcId="{B3B43895-1CCC-47FF-AA93-F2A1B3AB6079}" destId="{D8A51F55-ED8D-4232-BEF6-A8A15589C059}" srcOrd="6" destOrd="0" presId="urn:microsoft.com/office/officeart/2005/8/layout/cycle8"/>
    <dgm:cxn modelId="{7B2985CF-24A6-4AFF-9B4E-7BD0EFCF3C93}" type="presParOf" srcId="{B3B43895-1CCC-47FF-AA93-F2A1B3AB6079}" destId="{5FD7E59C-AFF7-4FE2-9FEC-643835929F85}" srcOrd="7" destOrd="0" presId="urn:microsoft.com/office/officeart/2005/8/layout/cycle8"/>
    <dgm:cxn modelId="{61CE2300-13DB-46C1-BF5E-BE14920C00F5}" type="presParOf" srcId="{B3B43895-1CCC-47FF-AA93-F2A1B3AB6079}" destId="{30C87A87-F62A-4200-8588-8B2B9FF706E5}" srcOrd="8" destOrd="0" presId="urn:microsoft.com/office/officeart/2005/8/layout/cycle8"/>
    <dgm:cxn modelId="{FE0FC604-11F2-416F-A341-23189BE0973A}" type="presParOf" srcId="{B3B43895-1CCC-47FF-AA93-F2A1B3AB6079}" destId="{52D3ABD4-6A00-47DC-BAA3-F5088F666EED}" srcOrd="9" destOrd="0" presId="urn:microsoft.com/office/officeart/2005/8/layout/cycle8"/>
    <dgm:cxn modelId="{5FC0E893-AF33-44DA-AA7F-50B7A02EBDE1}" type="presParOf" srcId="{B3B43895-1CCC-47FF-AA93-F2A1B3AB6079}" destId="{EB898B72-F98D-45E8-BA1C-CCC0581B6482}" srcOrd="10" destOrd="0" presId="urn:microsoft.com/office/officeart/2005/8/layout/cycle8"/>
    <dgm:cxn modelId="{C9EC273F-B658-485D-907D-BEE9A4A1B8FF}" type="presParOf" srcId="{B3B43895-1CCC-47FF-AA93-F2A1B3AB6079}" destId="{A53C9276-5894-49CC-B057-B3578DF3F620}" srcOrd="11" destOrd="0" presId="urn:microsoft.com/office/officeart/2005/8/layout/cycle8"/>
    <dgm:cxn modelId="{D249C4A2-7976-48B2-81CC-B5B8B59673F0}" type="presParOf" srcId="{B3B43895-1CCC-47FF-AA93-F2A1B3AB6079}" destId="{6A2DA80B-0BF3-4164-98B9-ECBAA862608F}" srcOrd="12" destOrd="0" presId="urn:microsoft.com/office/officeart/2005/8/layout/cycle8"/>
    <dgm:cxn modelId="{D2461A76-50F2-49ED-9845-D1E3A6D7CCA2}" type="presParOf" srcId="{B3B43895-1CCC-47FF-AA93-F2A1B3AB6079}" destId="{6A954E54-4A08-4088-AB12-D8E47D3DCFB3}" srcOrd="13" destOrd="0" presId="urn:microsoft.com/office/officeart/2005/8/layout/cycle8"/>
    <dgm:cxn modelId="{683939D6-221F-45A8-9049-B206FCE07770}" type="presParOf" srcId="{B3B43895-1CCC-47FF-AA93-F2A1B3AB6079}" destId="{8C527D62-D3D8-4931-9F12-C39ACE12D23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5C7D59-A6CA-43C3-A1C4-45B313DF5563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53C5041A-132E-4D13-8416-D4631C6ABE50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Zajištění průchodnosti dýchacích cest</a:t>
          </a:r>
        </a:p>
      </dgm:t>
    </dgm:pt>
    <dgm:pt modelId="{D848F573-EEF9-430B-88D3-80C711AB9F40}" type="parTrans" cxnId="{2CA7E5F8-3C6F-4D1D-BF16-1BFB59194F90}">
      <dgm:prSet/>
      <dgm:spPr/>
      <dgm:t>
        <a:bodyPr/>
        <a:lstStyle/>
        <a:p>
          <a:endParaRPr lang="cs-CZ"/>
        </a:p>
      </dgm:t>
    </dgm:pt>
    <dgm:pt modelId="{220CA4CB-82E5-4B26-A6A9-4C24B284D0C5}" type="sibTrans" cxnId="{2CA7E5F8-3C6F-4D1D-BF16-1BFB59194F90}">
      <dgm:prSet/>
      <dgm:spPr/>
      <dgm:t>
        <a:bodyPr/>
        <a:lstStyle/>
        <a:p>
          <a:endParaRPr lang="cs-CZ"/>
        </a:p>
      </dgm:t>
    </dgm:pt>
    <dgm:pt modelId="{00461C3D-5DFC-4B3D-947A-EBFA22595CE3}">
      <dgm:prSet phldrT="[Text]"/>
      <dgm:spPr/>
      <dgm:t>
        <a:bodyPr/>
        <a:lstStyle/>
        <a:p>
          <a:pPr algn="ctr"/>
          <a:r>
            <a:rPr lang="cs-CZ" b="1" dirty="0">
              <a:solidFill>
                <a:schemeClr val="tx1"/>
              </a:solidFill>
            </a:rPr>
            <a:t>Zhodnocení kvality dýchání</a:t>
          </a:r>
        </a:p>
        <a:p>
          <a:pPr algn="l"/>
          <a:r>
            <a:rPr lang="cs-CZ" dirty="0">
              <a:solidFill>
                <a:schemeClr val="tx1"/>
              </a:solidFill>
            </a:rPr>
            <a:t>Adekvátnost ventilace</a:t>
          </a:r>
        </a:p>
        <a:p>
          <a:pPr algn="l"/>
          <a:r>
            <a:rPr lang="cs-CZ" dirty="0">
              <a:solidFill>
                <a:schemeClr val="tx1"/>
              </a:solidFill>
            </a:rPr>
            <a:t>Adekvátnost oxygenace</a:t>
          </a:r>
        </a:p>
      </dgm:t>
    </dgm:pt>
    <dgm:pt modelId="{5F6D5D44-4233-47E4-A31C-95CAFBBDBFCF}" type="parTrans" cxnId="{F22F00F3-D5FF-49BD-9EF1-84AC7B7EA506}">
      <dgm:prSet/>
      <dgm:spPr/>
      <dgm:t>
        <a:bodyPr/>
        <a:lstStyle/>
        <a:p>
          <a:endParaRPr lang="cs-CZ"/>
        </a:p>
      </dgm:t>
    </dgm:pt>
    <dgm:pt modelId="{9CD89AC5-AC2F-4D83-A5EE-5D75360ACE80}" type="sibTrans" cxnId="{F22F00F3-D5FF-49BD-9EF1-84AC7B7EA506}">
      <dgm:prSet/>
      <dgm:spPr/>
      <dgm:t>
        <a:bodyPr/>
        <a:lstStyle/>
        <a:p>
          <a:endParaRPr lang="cs-CZ"/>
        </a:p>
      </dgm:t>
    </dgm:pt>
    <dgm:pt modelId="{414F9734-2839-4A2E-9069-385A8CF4C5D8}">
      <dgm:prSet phldrT="[Text]"/>
      <dgm:spPr/>
      <dgm:t>
        <a:bodyPr/>
        <a:lstStyle/>
        <a:p>
          <a:pPr algn="ctr"/>
          <a:r>
            <a:rPr lang="cs-CZ" b="1" dirty="0">
              <a:solidFill>
                <a:schemeClr val="tx1"/>
              </a:solidFill>
            </a:rPr>
            <a:t>Zhodnocení stavu oběhového sytému</a:t>
          </a:r>
        </a:p>
        <a:p>
          <a:pPr algn="l"/>
          <a:r>
            <a:rPr lang="cs-CZ" dirty="0">
              <a:solidFill>
                <a:schemeClr val="tx1"/>
              </a:solidFill>
            </a:rPr>
            <a:t>Zajištění vstupů do krevního řečiště</a:t>
          </a:r>
        </a:p>
        <a:p>
          <a:pPr algn="l"/>
          <a:r>
            <a:rPr lang="cs-CZ" dirty="0">
              <a:solidFill>
                <a:schemeClr val="tx1"/>
              </a:solidFill>
            </a:rPr>
            <a:t>Resuscitace oběhu</a:t>
          </a:r>
        </a:p>
      </dgm:t>
    </dgm:pt>
    <dgm:pt modelId="{07976960-F86D-4EA5-9FE9-1B7047AC9B8D}" type="parTrans" cxnId="{B8615718-5B29-4C05-BEF2-5261DAC4FA92}">
      <dgm:prSet/>
      <dgm:spPr/>
      <dgm:t>
        <a:bodyPr/>
        <a:lstStyle/>
        <a:p>
          <a:endParaRPr lang="cs-CZ"/>
        </a:p>
      </dgm:t>
    </dgm:pt>
    <dgm:pt modelId="{4E56535B-2A31-4C17-9AFB-A4D55C7EA01A}" type="sibTrans" cxnId="{B8615718-5B29-4C05-BEF2-5261DAC4FA92}">
      <dgm:prSet/>
      <dgm:spPr/>
      <dgm:t>
        <a:bodyPr/>
        <a:lstStyle/>
        <a:p>
          <a:endParaRPr lang="cs-CZ"/>
        </a:p>
      </dgm:t>
    </dgm:pt>
    <dgm:pt modelId="{1665E2F8-3F61-450C-98DA-08E61AE18403}">
      <dgm:prSet custT="1"/>
      <dgm:spPr/>
      <dgm:t>
        <a:bodyPr/>
        <a:lstStyle/>
        <a:p>
          <a:pPr algn="ctr">
            <a:lnSpc>
              <a:spcPts val="1200"/>
            </a:lnSpc>
          </a:pPr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stavu kvality vědomí</a:t>
          </a:r>
        </a:p>
        <a:p>
          <a:pPr algn="l">
            <a:lnSpc>
              <a:spcPts val="1200"/>
            </a:lnSpc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GCS</a:t>
          </a:r>
        </a:p>
        <a:p>
          <a:pPr algn="l">
            <a:lnSpc>
              <a:spcPts val="1200"/>
            </a:lnSpc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Zornice</a:t>
          </a:r>
        </a:p>
        <a:p>
          <a:pPr algn="l">
            <a:lnSpc>
              <a:spcPts val="1200"/>
            </a:lnSpc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Bdělý, rekce na oslovení, bolest, nereagující</a:t>
          </a:r>
        </a:p>
      </dgm:t>
    </dgm:pt>
    <dgm:pt modelId="{72CD0262-3AD8-4650-B1AA-2B30D7D3ECFF}" type="parTrans" cxnId="{006C9A87-E2C5-40D3-A294-671684D5A0CD}">
      <dgm:prSet/>
      <dgm:spPr/>
      <dgm:t>
        <a:bodyPr/>
        <a:lstStyle/>
        <a:p>
          <a:endParaRPr lang="cs-CZ"/>
        </a:p>
      </dgm:t>
    </dgm:pt>
    <dgm:pt modelId="{C372755E-E054-4EA1-BF86-FE6EEB17B92E}" type="sibTrans" cxnId="{006C9A87-E2C5-40D3-A294-671684D5A0CD}">
      <dgm:prSet/>
      <dgm:spPr/>
      <dgm:t>
        <a:bodyPr/>
        <a:lstStyle/>
        <a:p>
          <a:endParaRPr lang="cs-CZ"/>
        </a:p>
      </dgm:t>
    </dgm:pt>
    <dgm:pt modelId="{500AFC5A-6481-45E1-9BAD-EC2E5B87C03D}">
      <dgm:prSet custT="1"/>
      <dgm:spPr/>
      <dgm:t>
        <a:bodyPr/>
        <a:lstStyle/>
        <a:p>
          <a:pPr algn="ctr"/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celkového stavu</a:t>
          </a:r>
        </a:p>
        <a:p>
          <a:pPr algn="l"/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Viditelná poranění</a:t>
          </a:r>
        </a:p>
        <a:p>
          <a:pPr algn="l"/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Barva kůže….</a:t>
          </a:r>
        </a:p>
      </dgm:t>
    </dgm:pt>
    <dgm:pt modelId="{BD9989E4-BA24-4963-817D-41A8186CAE8A}" type="parTrans" cxnId="{EA7ECBB9-2EF6-4BA3-9043-41B000E54FCA}">
      <dgm:prSet/>
      <dgm:spPr/>
      <dgm:t>
        <a:bodyPr/>
        <a:lstStyle/>
        <a:p>
          <a:endParaRPr lang="cs-CZ"/>
        </a:p>
      </dgm:t>
    </dgm:pt>
    <dgm:pt modelId="{D058DF42-04D7-4F00-A307-DD13EFE3F0AC}" type="sibTrans" cxnId="{EA7ECBB9-2EF6-4BA3-9043-41B000E54FCA}">
      <dgm:prSet/>
      <dgm:spPr/>
      <dgm:t>
        <a:bodyPr/>
        <a:lstStyle/>
        <a:p>
          <a:endParaRPr lang="cs-CZ"/>
        </a:p>
      </dgm:t>
    </dgm:pt>
    <dgm:pt modelId="{E67FEBDF-81E7-457F-BE26-049CEEC73924}" type="pres">
      <dgm:prSet presAssocID="{515C7D59-A6CA-43C3-A1C4-45B313DF5563}" presName="Name0" presStyleCnt="0">
        <dgm:presLayoutVars>
          <dgm:dir/>
          <dgm:resizeHandles val="exact"/>
        </dgm:presLayoutVars>
      </dgm:prSet>
      <dgm:spPr/>
    </dgm:pt>
    <dgm:pt modelId="{01B7C8ED-FCC1-46A4-9702-1AA68A244554}" type="pres">
      <dgm:prSet presAssocID="{515C7D59-A6CA-43C3-A1C4-45B313DF5563}" presName="bkgdShp" presStyleLbl="alignAccFollowNode1" presStyleIdx="0" presStyleCnt="1"/>
      <dgm:spPr/>
    </dgm:pt>
    <dgm:pt modelId="{92C25A99-D108-4AB6-A631-A499C4FC3CBE}" type="pres">
      <dgm:prSet presAssocID="{515C7D59-A6CA-43C3-A1C4-45B313DF5563}" presName="linComp" presStyleCnt="0"/>
      <dgm:spPr/>
    </dgm:pt>
    <dgm:pt modelId="{64DE7018-23C8-4375-8438-83E6ADBE9478}" type="pres">
      <dgm:prSet presAssocID="{53C5041A-132E-4D13-8416-D4631C6ABE50}" presName="compNode" presStyleCnt="0"/>
      <dgm:spPr/>
    </dgm:pt>
    <dgm:pt modelId="{5B7CD43B-6A41-4AAA-BAF3-D0D744D98203}" type="pres">
      <dgm:prSet presAssocID="{53C5041A-132E-4D13-8416-D4631C6ABE50}" presName="node" presStyleLbl="node1" presStyleIdx="0" presStyleCnt="5">
        <dgm:presLayoutVars>
          <dgm:bulletEnabled val="1"/>
        </dgm:presLayoutVars>
      </dgm:prSet>
      <dgm:spPr/>
    </dgm:pt>
    <dgm:pt modelId="{77480BC6-9901-48E3-8049-B657EC6CEA8A}" type="pres">
      <dgm:prSet presAssocID="{53C5041A-132E-4D13-8416-D4631C6ABE50}" presName="invisiNode" presStyleLbl="node1" presStyleIdx="0" presStyleCnt="5"/>
      <dgm:spPr/>
    </dgm:pt>
    <dgm:pt modelId="{B1F5A8E2-626D-45DB-8B4E-8696765731E5}" type="pres">
      <dgm:prSet presAssocID="{53C5041A-132E-4D13-8416-D4631C6ABE50}" presName="imagNode" presStyleLbl="fgImgPlace1" presStyleIdx="0" presStyleCnt="5"/>
      <dgm:spPr/>
    </dgm:pt>
    <dgm:pt modelId="{DFD38D41-3903-4124-9503-80210B6BD27A}" type="pres">
      <dgm:prSet presAssocID="{220CA4CB-82E5-4B26-A6A9-4C24B284D0C5}" presName="sibTrans" presStyleLbl="sibTrans2D1" presStyleIdx="0" presStyleCnt="0"/>
      <dgm:spPr/>
    </dgm:pt>
    <dgm:pt modelId="{66CA69FE-ACF0-4C55-B921-347BC7EFA8EB}" type="pres">
      <dgm:prSet presAssocID="{00461C3D-5DFC-4B3D-947A-EBFA22595CE3}" presName="compNode" presStyleCnt="0"/>
      <dgm:spPr/>
    </dgm:pt>
    <dgm:pt modelId="{B45AD7CD-78EE-42E4-B2BC-682A1F9A1AD6}" type="pres">
      <dgm:prSet presAssocID="{00461C3D-5DFC-4B3D-947A-EBFA22595CE3}" presName="node" presStyleLbl="node1" presStyleIdx="1" presStyleCnt="5">
        <dgm:presLayoutVars>
          <dgm:bulletEnabled val="1"/>
        </dgm:presLayoutVars>
      </dgm:prSet>
      <dgm:spPr/>
    </dgm:pt>
    <dgm:pt modelId="{F92697FC-E564-463C-9E43-00850F373CC0}" type="pres">
      <dgm:prSet presAssocID="{00461C3D-5DFC-4B3D-947A-EBFA22595CE3}" presName="invisiNode" presStyleLbl="node1" presStyleIdx="1" presStyleCnt="5"/>
      <dgm:spPr/>
    </dgm:pt>
    <dgm:pt modelId="{1A6A1C44-D6B4-40F6-AAA5-DEFEF079C271}" type="pres">
      <dgm:prSet presAssocID="{00461C3D-5DFC-4B3D-947A-EBFA22595CE3}" presName="imagNode" presStyleLbl="fgImgPlace1" presStyleIdx="1" presStyleCnt="5"/>
      <dgm:spPr/>
    </dgm:pt>
    <dgm:pt modelId="{AFCCB7C7-525A-48A9-A39F-4C11D7963650}" type="pres">
      <dgm:prSet presAssocID="{9CD89AC5-AC2F-4D83-A5EE-5D75360ACE80}" presName="sibTrans" presStyleLbl="sibTrans2D1" presStyleIdx="0" presStyleCnt="0"/>
      <dgm:spPr/>
    </dgm:pt>
    <dgm:pt modelId="{21923B08-FC8C-4E78-96B6-E1B1D917C9B7}" type="pres">
      <dgm:prSet presAssocID="{414F9734-2839-4A2E-9069-385A8CF4C5D8}" presName="compNode" presStyleCnt="0"/>
      <dgm:spPr/>
    </dgm:pt>
    <dgm:pt modelId="{80B9A891-E516-4861-B8DE-3705F0EBD6C4}" type="pres">
      <dgm:prSet presAssocID="{414F9734-2839-4A2E-9069-385A8CF4C5D8}" presName="node" presStyleLbl="node1" presStyleIdx="2" presStyleCnt="5">
        <dgm:presLayoutVars>
          <dgm:bulletEnabled val="1"/>
        </dgm:presLayoutVars>
      </dgm:prSet>
      <dgm:spPr/>
    </dgm:pt>
    <dgm:pt modelId="{06CA8C65-E538-4C3B-A714-7AB69CFD47ED}" type="pres">
      <dgm:prSet presAssocID="{414F9734-2839-4A2E-9069-385A8CF4C5D8}" presName="invisiNode" presStyleLbl="node1" presStyleIdx="2" presStyleCnt="5"/>
      <dgm:spPr/>
    </dgm:pt>
    <dgm:pt modelId="{8D486722-84BD-4785-A0D6-5D2610C73501}" type="pres">
      <dgm:prSet presAssocID="{414F9734-2839-4A2E-9069-385A8CF4C5D8}" presName="imagNode" presStyleLbl="fgImgPlace1" presStyleIdx="2" presStyleCnt="5"/>
      <dgm:spPr/>
    </dgm:pt>
    <dgm:pt modelId="{CEB8B58D-FAE7-475C-94B7-82BE9583C4C8}" type="pres">
      <dgm:prSet presAssocID="{4E56535B-2A31-4C17-9AFB-A4D55C7EA01A}" presName="sibTrans" presStyleLbl="sibTrans2D1" presStyleIdx="0" presStyleCnt="0"/>
      <dgm:spPr/>
    </dgm:pt>
    <dgm:pt modelId="{2020B9B0-91F8-4F0E-994B-284D9475D5C0}" type="pres">
      <dgm:prSet presAssocID="{1665E2F8-3F61-450C-98DA-08E61AE18403}" presName="compNode" presStyleCnt="0"/>
      <dgm:spPr/>
    </dgm:pt>
    <dgm:pt modelId="{9C97452D-448D-4C23-A4B8-2F98C553F423}" type="pres">
      <dgm:prSet presAssocID="{1665E2F8-3F61-450C-98DA-08E61AE18403}" presName="node" presStyleLbl="node1" presStyleIdx="3" presStyleCnt="5" custLinFactNeighborX="426" custLinFactNeighborY="3997">
        <dgm:presLayoutVars>
          <dgm:bulletEnabled val="1"/>
        </dgm:presLayoutVars>
      </dgm:prSet>
      <dgm:spPr/>
    </dgm:pt>
    <dgm:pt modelId="{2D94A177-D486-469F-B4FD-E85252AF2D17}" type="pres">
      <dgm:prSet presAssocID="{1665E2F8-3F61-450C-98DA-08E61AE18403}" presName="invisiNode" presStyleLbl="node1" presStyleIdx="3" presStyleCnt="5"/>
      <dgm:spPr/>
    </dgm:pt>
    <dgm:pt modelId="{7418ABA0-4108-4692-91B8-A8A662CBAB37}" type="pres">
      <dgm:prSet presAssocID="{1665E2F8-3F61-450C-98DA-08E61AE18403}" presName="imagNode" presStyleLbl="fgImgPlace1" presStyleIdx="3" presStyleCnt="5"/>
      <dgm:spPr/>
    </dgm:pt>
    <dgm:pt modelId="{22651130-DD10-4804-9B17-A6981264496D}" type="pres">
      <dgm:prSet presAssocID="{C372755E-E054-4EA1-BF86-FE6EEB17B92E}" presName="sibTrans" presStyleLbl="sibTrans2D1" presStyleIdx="0" presStyleCnt="0"/>
      <dgm:spPr/>
    </dgm:pt>
    <dgm:pt modelId="{E342F787-9B68-437E-87E1-3A0B3A72410E}" type="pres">
      <dgm:prSet presAssocID="{500AFC5A-6481-45E1-9BAD-EC2E5B87C03D}" presName="compNode" presStyleCnt="0"/>
      <dgm:spPr/>
    </dgm:pt>
    <dgm:pt modelId="{0CA41EC0-DF97-493C-983D-50F2BAF6B390}" type="pres">
      <dgm:prSet presAssocID="{500AFC5A-6481-45E1-9BAD-EC2E5B87C03D}" presName="node" presStyleLbl="node1" presStyleIdx="4" presStyleCnt="5">
        <dgm:presLayoutVars>
          <dgm:bulletEnabled val="1"/>
        </dgm:presLayoutVars>
      </dgm:prSet>
      <dgm:spPr/>
    </dgm:pt>
    <dgm:pt modelId="{DDD007A8-F805-46C5-961E-BE05CE830BAA}" type="pres">
      <dgm:prSet presAssocID="{500AFC5A-6481-45E1-9BAD-EC2E5B87C03D}" presName="invisiNode" presStyleLbl="node1" presStyleIdx="4" presStyleCnt="5"/>
      <dgm:spPr/>
    </dgm:pt>
    <dgm:pt modelId="{C00007F8-4F7F-411E-85AB-AC845CD7F970}" type="pres">
      <dgm:prSet presAssocID="{500AFC5A-6481-45E1-9BAD-EC2E5B87C03D}" presName="imagNode" presStyleLbl="fgImgPlace1" presStyleIdx="4" presStyleCnt="5"/>
      <dgm:spPr/>
    </dgm:pt>
  </dgm:ptLst>
  <dgm:cxnLst>
    <dgm:cxn modelId="{B8615718-5B29-4C05-BEF2-5261DAC4FA92}" srcId="{515C7D59-A6CA-43C3-A1C4-45B313DF5563}" destId="{414F9734-2839-4A2E-9069-385A8CF4C5D8}" srcOrd="2" destOrd="0" parTransId="{07976960-F86D-4EA5-9FE9-1B7047AC9B8D}" sibTransId="{4E56535B-2A31-4C17-9AFB-A4D55C7EA01A}"/>
    <dgm:cxn modelId="{C08E0033-07B3-42E3-87E7-969A0E58F572}" type="presOf" srcId="{220CA4CB-82E5-4B26-A6A9-4C24B284D0C5}" destId="{DFD38D41-3903-4124-9503-80210B6BD27A}" srcOrd="0" destOrd="0" presId="urn:microsoft.com/office/officeart/2005/8/layout/pList2"/>
    <dgm:cxn modelId="{1C332634-A04B-4083-A440-4E10EA01A543}" type="presOf" srcId="{4E56535B-2A31-4C17-9AFB-A4D55C7EA01A}" destId="{CEB8B58D-FAE7-475C-94B7-82BE9583C4C8}" srcOrd="0" destOrd="0" presId="urn:microsoft.com/office/officeart/2005/8/layout/pList2"/>
    <dgm:cxn modelId="{EC655362-E73F-46EA-B1DE-CD321206104C}" type="presOf" srcId="{C372755E-E054-4EA1-BF86-FE6EEB17B92E}" destId="{22651130-DD10-4804-9B17-A6981264496D}" srcOrd="0" destOrd="0" presId="urn:microsoft.com/office/officeart/2005/8/layout/pList2"/>
    <dgm:cxn modelId="{5FACA143-B256-4DC8-9FD4-B3AB25B5A4F5}" type="presOf" srcId="{515C7D59-A6CA-43C3-A1C4-45B313DF5563}" destId="{E67FEBDF-81E7-457F-BE26-049CEEC73924}" srcOrd="0" destOrd="0" presId="urn:microsoft.com/office/officeart/2005/8/layout/pList2"/>
    <dgm:cxn modelId="{612C8648-EE97-435D-94A8-616B39059F52}" type="presOf" srcId="{500AFC5A-6481-45E1-9BAD-EC2E5B87C03D}" destId="{0CA41EC0-DF97-493C-983D-50F2BAF6B390}" srcOrd="0" destOrd="0" presId="urn:microsoft.com/office/officeart/2005/8/layout/pList2"/>
    <dgm:cxn modelId="{841D684E-F713-4C10-8F03-E851DFEF8189}" type="presOf" srcId="{53C5041A-132E-4D13-8416-D4631C6ABE50}" destId="{5B7CD43B-6A41-4AAA-BAF3-D0D744D98203}" srcOrd="0" destOrd="0" presId="urn:microsoft.com/office/officeart/2005/8/layout/pList2"/>
    <dgm:cxn modelId="{E36F4A6F-2752-4648-9421-8A6739B6A773}" type="presOf" srcId="{1665E2F8-3F61-450C-98DA-08E61AE18403}" destId="{9C97452D-448D-4C23-A4B8-2F98C553F423}" srcOrd="0" destOrd="0" presId="urn:microsoft.com/office/officeart/2005/8/layout/pList2"/>
    <dgm:cxn modelId="{D1EA617E-DC74-484F-8EF6-AD9CB1CFEDFF}" type="presOf" srcId="{9CD89AC5-AC2F-4D83-A5EE-5D75360ACE80}" destId="{AFCCB7C7-525A-48A9-A39F-4C11D7963650}" srcOrd="0" destOrd="0" presId="urn:microsoft.com/office/officeart/2005/8/layout/pList2"/>
    <dgm:cxn modelId="{006C9A87-E2C5-40D3-A294-671684D5A0CD}" srcId="{515C7D59-A6CA-43C3-A1C4-45B313DF5563}" destId="{1665E2F8-3F61-450C-98DA-08E61AE18403}" srcOrd="3" destOrd="0" parTransId="{72CD0262-3AD8-4650-B1AA-2B30D7D3ECFF}" sibTransId="{C372755E-E054-4EA1-BF86-FE6EEB17B92E}"/>
    <dgm:cxn modelId="{CEE64596-6014-46F6-915F-30D18CB5DE71}" type="presOf" srcId="{414F9734-2839-4A2E-9069-385A8CF4C5D8}" destId="{80B9A891-E516-4861-B8DE-3705F0EBD6C4}" srcOrd="0" destOrd="0" presId="urn:microsoft.com/office/officeart/2005/8/layout/pList2"/>
    <dgm:cxn modelId="{7A31A6B1-8EDB-4BD1-B96C-B4DF9F52FEE9}" type="presOf" srcId="{00461C3D-5DFC-4B3D-947A-EBFA22595CE3}" destId="{B45AD7CD-78EE-42E4-B2BC-682A1F9A1AD6}" srcOrd="0" destOrd="0" presId="urn:microsoft.com/office/officeart/2005/8/layout/pList2"/>
    <dgm:cxn modelId="{EA7ECBB9-2EF6-4BA3-9043-41B000E54FCA}" srcId="{515C7D59-A6CA-43C3-A1C4-45B313DF5563}" destId="{500AFC5A-6481-45E1-9BAD-EC2E5B87C03D}" srcOrd="4" destOrd="0" parTransId="{BD9989E4-BA24-4963-817D-41A8186CAE8A}" sibTransId="{D058DF42-04D7-4F00-A307-DD13EFE3F0AC}"/>
    <dgm:cxn modelId="{F22F00F3-D5FF-49BD-9EF1-84AC7B7EA506}" srcId="{515C7D59-A6CA-43C3-A1C4-45B313DF5563}" destId="{00461C3D-5DFC-4B3D-947A-EBFA22595CE3}" srcOrd="1" destOrd="0" parTransId="{5F6D5D44-4233-47E4-A31C-95CAFBBDBFCF}" sibTransId="{9CD89AC5-AC2F-4D83-A5EE-5D75360ACE80}"/>
    <dgm:cxn modelId="{2CA7E5F8-3C6F-4D1D-BF16-1BFB59194F90}" srcId="{515C7D59-A6CA-43C3-A1C4-45B313DF5563}" destId="{53C5041A-132E-4D13-8416-D4631C6ABE50}" srcOrd="0" destOrd="0" parTransId="{D848F573-EEF9-430B-88D3-80C711AB9F40}" sibTransId="{220CA4CB-82E5-4B26-A6A9-4C24B284D0C5}"/>
    <dgm:cxn modelId="{3379AEC4-F7CF-4597-B148-36BC7908F3BA}" type="presParOf" srcId="{E67FEBDF-81E7-457F-BE26-049CEEC73924}" destId="{01B7C8ED-FCC1-46A4-9702-1AA68A244554}" srcOrd="0" destOrd="0" presId="urn:microsoft.com/office/officeart/2005/8/layout/pList2"/>
    <dgm:cxn modelId="{00F5FC82-C6D6-4F5C-BCF5-FD564B977D6A}" type="presParOf" srcId="{E67FEBDF-81E7-457F-BE26-049CEEC73924}" destId="{92C25A99-D108-4AB6-A631-A499C4FC3CBE}" srcOrd="1" destOrd="0" presId="urn:microsoft.com/office/officeart/2005/8/layout/pList2"/>
    <dgm:cxn modelId="{03D58614-CBAF-4551-985D-A4F1309AADF5}" type="presParOf" srcId="{92C25A99-D108-4AB6-A631-A499C4FC3CBE}" destId="{64DE7018-23C8-4375-8438-83E6ADBE9478}" srcOrd="0" destOrd="0" presId="urn:microsoft.com/office/officeart/2005/8/layout/pList2"/>
    <dgm:cxn modelId="{88302245-0A9D-4FDD-9EB7-202CA78F205D}" type="presParOf" srcId="{64DE7018-23C8-4375-8438-83E6ADBE9478}" destId="{5B7CD43B-6A41-4AAA-BAF3-D0D744D98203}" srcOrd="0" destOrd="0" presId="urn:microsoft.com/office/officeart/2005/8/layout/pList2"/>
    <dgm:cxn modelId="{9EECF6FC-78F9-42EC-BEB4-37CA4EE6A383}" type="presParOf" srcId="{64DE7018-23C8-4375-8438-83E6ADBE9478}" destId="{77480BC6-9901-48E3-8049-B657EC6CEA8A}" srcOrd="1" destOrd="0" presId="urn:microsoft.com/office/officeart/2005/8/layout/pList2"/>
    <dgm:cxn modelId="{A893FBDF-3253-40C2-B2FF-363B0CDF18F3}" type="presParOf" srcId="{64DE7018-23C8-4375-8438-83E6ADBE9478}" destId="{B1F5A8E2-626D-45DB-8B4E-8696765731E5}" srcOrd="2" destOrd="0" presId="urn:microsoft.com/office/officeart/2005/8/layout/pList2"/>
    <dgm:cxn modelId="{2C077B1E-FDEF-43E5-8000-4A841B1445CB}" type="presParOf" srcId="{92C25A99-D108-4AB6-A631-A499C4FC3CBE}" destId="{DFD38D41-3903-4124-9503-80210B6BD27A}" srcOrd="1" destOrd="0" presId="urn:microsoft.com/office/officeart/2005/8/layout/pList2"/>
    <dgm:cxn modelId="{FB7F0501-4BA8-44C9-B14C-3B6895636303}" type="presParOf" srcId="{92C25A99-D108-4AB6-A631-A499C4FC3CBE}" destId="{66CA69FE-ACF0-4C55-B921-347BC7EFA8EB}" srcOrd="2" destOrd="0" presId="urn:microsoft.com/office/officeart/2005/8/layout/pList2"/>
    <dgm:cxn modelId="{394C36B3-CB85-42BD-A3B6-48F30142A650}" type="presParOf" srcId="{66CA69FE-ACF0-4C55-B921-347BC7EFA8EB}" destId="{B45AD7CD-78EE-42E4-B2BC-682A1F9A1AD6}" srcOrd="0" destOrd="0" presId="urn:microsoft.com/office/officeart/2005/8/layout/pList2"/>
    <dgm:cxn modelId="{39E37754-BEA6-429D-92A2-6D9A44FC57C8}" type="presParOf" srcId="{66CA69FE-ACF0-4C55-B921-347BC7EFA8EB}" destId="{F92697FC-E564-463C-9E43-00850F373CC0}" srcOrd="1" destOrd="0" presId="urn:microsoft.com/office/officeart/2005/8/layout/pList2"/>
    <dgm:cxn modelId="{5C9613E2-5253-4992-9F92-7A72270B57EE}" type="presParOf" srcId="{66CA69FE-ACF0-4C55-B921-347BC7EFA8EB}" destId="{1A6A1C44-D6B4-40F6-AAA5-DEFEF079C271}" srcOrd="2" destOrd="0" presId="urn:microsoft.com/office/officeart/2005/8/layout/pList2"/>
    <dgm:cxn modelId="{19CE453F-5F71-46B4-B541-AFEFA726DD44}" type="presParOf" srcId="{92C25A99-D108-4AB6-A631-A499C4FC3CBE}" destId="{AFCCB7C7-525A-48A9-A39F-4C11D7963650}" srcOrd="3" destOrd="0" presId="urn:microsoft.com/office/officeart/2005/8/layout/pList2"/>
    <dgm:cxn modelId="{0FE9D0AD-124B-4308-91DC-F0E80F3338E0}" type="presParOf" srcId="{92C25A99-D108-4AB6-A631-A499C4FC3CBE}" destId="{21923B08-FC8C-4E78-96B6-E1B1D917C9B7}" srcOrd="4" destOrd="0" presId="urn:microsoft.com/office/officeart/2005/8/layout/pList2"/>
    <dgm:cxn modelId="{278D443B-52D6-41F2-96F2-3C9D05ADD7EF}" type="presParOf" srcId="{21923B08-FC8C-4E78-96B6-E1B1D917C9B7}" destId="{80B9A891-E516-4861-B8DE-3705F0EBD6C4}" srcOrd="0" destOrd="0" presId="urn:microsoft.com/office/officeart/2005/8/layout/pList2"/>
    <dgm:cxn modelId="{BEBBEFEE-82A6-4B6D-9861-D9CF25D34194}" type="presParOf" srcId="{21923B08-FC8C-4E78-96B6-E1B1D917C9B7}" destId="{06CA8C65-E538-4C3B-A714-7AB69CFD47ED}" srcOrd="1" destOrd="0" presId="urn:microsoft.com/office/officeart/2005/8/layout/pList2"/>
    <dgm:cxn modelId="{7E80B084-3FC0-42D4-9676-C26D7B93323A}" type="presParOf" srcId="{21923B08-FC8C-4E78-96B6-E1B1D917C9B7}" destId="{8D486722-84BD-4785-A0D6-5D2610C73501}" srcOrd="2" destOrd="0" presId="urn:microsoft.com/office/officeart/2005/8/layout/pList2"/>
    <dgm:cxn modelId="{8BE0ACBD-8C15-4C16-AC1C-B46BD2A992EB}" type="presParOf" srcId="{92C25A99-D108-4AB6-A631-A499C4FC3CBE}" destId="{CEB8B58D-FAE7-475C-94B7-82BE9583C4C8}" srcOrd="5" destOrd="0" presId="urn:microsoft.com/office/officeart/2005/8/layout/pList2"/>
    <dgm:cxn modelId="{94C8C489-1141-487E-9139-5916D5498810}" type="presParOf" srcId="{92C25A99-D108-4AB6-A631-A499C4FC3CBE}" destId="{2020B9B0-91F8-4F0E-994B-284D9475D5C0}" srcOrd="6" destOrd="0" presId="urn:microsoft.com/office/officeart/2005/8/layout/pList2"/>
    <dgm:cxn modelId="{F73415D3-0D5C-41DA-8201-CB9866FFB659}" type="presParOf" srcId="{2020B9B0-91F8-4F0E-994B-284D9475D5C0}" destId="{9C97452D-448D-4C23-A4B8-2F98C553F423}" srcOrd="0" destOrd="0" presId="urn:microsoft.com/office/officeart/2005/8/layout/pList2"/>
    <dgm:cxn modelId="{A22F9775-B882-4403-BC93-D1BF6CB9BE8C}" type="presParOf" srcId="{2020B9B0-91F8-4F0E-994B-284D9475D5C0}" destId="{2D94A177-D486-469F-B4FD-E85252AF2D17}" srcOrd="1" destOrd="0" presId="urn:microsoft.com/office/officeart/2005/8/layout/pList2"/>
    <dgm:cxn modelId="{793F26F5-1A55-447A-9FE6-3D46310B5C7E}" type="presParOf" srcId="{2020B9B0-91F8-4F0E-994B-284D9475D5C0}" destId="{7418ABA0-4108-4692-91B8-A8A662CBAB37}" srcOrd="2" destOrd="0" presId="urn:microsoft.com/office/officeart/2005/8/layout/pList2"/>
    <dgm:cxn modelId="{FC93E065-DFD0-40A1-8396-02E4EB5BF282}" type="presParOf" srcId="{92C25A99-D108-4AB6-A631-A499C4FC3CBE}" destId="{22651130-DD10-4804-9B17-A6981264496D}" srcOrd="7" destOrd="0" presId="urn:microsoft.com/office/officeart/2005/8/layout/pList2"/>
    <dgm:cxn modelId="{3AC621BF-7CD2-47E4-AE0D-6BD0416C9E47}" type="presParOf" srcId="{92C25A99-D108-4AB6-A631-A499C4FC3CBE}" destId="{E342F787-9B68-437E-87E1-3A0B3A72410E}" srcOrd="8" destOrd="0" presId="urn:microsoft.com/office/officeart/2005/8/layout/pList2"/>
    <dgm:cxn modelId="{F4BA6321-B971-4F42-86F9-769C633E854C}" type="presParOf" srcId="{E342F787-9B68-437E-87E1-3A0B3A72410E}" destId="{0CA41EC0-DF97-493C-983D-50F2BAF6B390}" srcOrd="0" destOrd="0" presId="urn:microsoft.com/office/officeart/2005/8/layout/pList2"/>
    <dgm:cxn modelId="{D80810AE-8132-4FEF-AA75-B9A659429771}" type="presParOf" srcId="{E342F787-9B68-437E-87E1-3A0B3A72410E}" destId="{DDD007A8-F805-46C5-961E-BE05CE830BAA}" srcOrd="1" destOrd="0" presId="urn:microsoft.com/office/officeart/2005/8/layout/pList2"/>
    <dgm:cxn modelId="{7D6CCD13-FEFB-4001-A018-A4F658548843}" type="presParOf" srcId="{E342F787-9B68-437E-87E1-3A0B3A72410E}" destId="{C00007F8-4F7F-411E-85AB-AC845CD7F9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192B9-AF07-44F9-A21B-4379CC867679}">
      <dsp:nvSpPr>
        <dsp:cNvPr id="0" name=""/>
        <dsp:cNvSpPr/>
      </dsp:nvSpPr>
      <dsp:spPr>
        <a:xfrm>
          <a:off x="2321171" y="3230004"/>
          <a:ext cx="1465310" cy="131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5310" y="0"/>
              </a:lnTo>
              <a:lnTo>
                <a:pt x="1465310" y="13174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2BCDE-C1A3-4681-8236-281DAE145C6C}">
      <dsp:nvSpPr>
        <dsp:cNvPr id="0" name=""/>
        <dsp:cNvSpPr/>
      </dsp:nvSpPr>
      <dsp:spPr>
        <a:xfrm>
          <a:off x="4946407" y="3621450"/>
          <a:ext cx="609587" cy="108192"/>
        </a:xfrm>
        <a:custGeom>
          <a:avLst/>
          <a:gdLst/>
          <a:ahLst/>
          <a:cxnLst/>
          <a:rect l="0" t="0" r="0" b="0"/>
          <a:pathLst>
            <a:path>
              <a:moveTo>
                <a:pt x="0" y="108192"/>
              </a:moveTo>
              <a:lnTo>
                <a:pt x="377602" y="108192"/>
              </a:lnTo>
              <a:lnTo>
                <a:pt x="377602" y="0"/>
              </a:lnTo>
              <a:lnTo>
                <a:pt x="609587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E789D-58F7-4397-9E48-20B637CC94D4}">
      <dsp:nvSpPr>
        <dsp:cNvPr id="0" name=""/>
        <dsp:cNvSpPr/>
      </dsp:nvSpPr>
      <dsp:spPr>
        <a:xfrm>
          <a:off x="2321171" y="3230004"/>
          <a:ext cx="1465310" cy="1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5310" y="0"/>
              </a:lnTo>
              <a:lnTo>
                <a:pt x="1465310" y="14586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6ABAB-DD07-4AC7-867E-8A15D0DBA9A6}">
      <dsp:nvSpPr>
        <dsp:cNvPr id="0" name=""/>
        <dsp:cNvSpPr/>
      </dsp:nvSpPr>
      <dsp:spPr>
        <a:xfrm>
          <a:off x="4946407" y="2250454"/>
          <a:ext cx="622555" cy="48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570" y="0"/>
              </a:lnTo>
              <a:lnTo>
                <a:pt x="390570" y="480781"/>
              </a:lnTo>
              <a:lnTo>
                <a:pt x="622555" y="48078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E4495-5CCF-4E82-8936-171F95FAEF49}">
      <dsp:nvSpPr>
        <dsp:cNvPr id="0" name=""/>
        <dsp:cNvSpPr/>
      </dsp:nvSpPr>
      <dsp:spPr>
        <a:xfrm>
          <a:off x="4946407" y="1733700"/>
          <a:ext cx="622555" cy="516753"/>
        </a:xfrm>
        <a:custGeom>
          <a:avLst/>
          <a:gdLst/>
          <a:ahLst/>
          <a:cxnLst/>
          <a:rect l="0" t="0" r="0" b="0"/>
          <a:pathLst>
            <a:path>
              <a:moveTo>
                <a:pt x="0" y="516753"/>
              </a:moveTo>
              <a:lnTo>
                <a:pt x="390570" y="516753"/>
              </a:lnTo>
              <a:lnTo>
                <a:pt x="390570" y="0"/>
              </a:lnTo>
              <a:lnTo>
                <a:pt x="622555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54C1F-ED89-4B3F-BE17-F08A585F2C6C}">
      <dsp:nvSpPr>
        <dsp:cNvPr id="0" name=""/>
        <dsp:cNvSpPr/>
      </dsp:nvSpPr>
      <dsp:spPr>
        <a:xfrm>
          <a:off x="2321171" y="2604231"/>
          <a:ext cx="1465310" cy="625772"/>
        </a:xfrm>
        <a:custGeom>
          <a:avLst/>
          <a:gdLst/>
          <a:ahLst/>
          <a:cxnLst/>
          <a:rect l="0" t="0" r="0" b="0"/>
          <a:pathLst>
            <a:path>
              <a:moveTo>
                <a:pt x="0" y="625772"/>
              </a:moveTo>
              <a:lnTo>
                <a:pt x="1465310" y="625772"/>
              </a:lnTo>
              <a:lnTo>
                <a:pt x="1465310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2E26B-69B7-4099-9B33-E719BC9EF090}">
      <dsp:nvSpPr>
        <dsp:cNvPr id="0" name=""/>
        <dsp:cNvSpPr/>
      </dsp:nvSpPr>
      <dsp:spPr>
        <a:xfrm>
          <a:off x="1321" y="2876227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Traumatologie = úrazová chirurgie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(nauka o úraze)</a:t>
          </a:r>
        </a:p>
      </dsp:txBody>
      <dsp:txXfrm>
        <a:off x="1321" y="2876227"/>
        <a:ext cx="2319850" cy="707554"/>
      </dsp:txXfrm>
    </dsp:sp>
    <dsp:sp modelId="{5A17116C-1061-487E-9822-69B7CCB2F7BD}">
      <dsp:nvSpPr>
        <dsp:cNvPr id="0" name=""/>
        <dsp:cNvSpPr/>
      </dsp:nvSpPr>
      <dsp:spPr>
        <a:xfrm>
          <a:off x="2626556" y="1896677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Poranění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Porucha zdraví vzniklá úrazem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 dirty="0"/>
            <a:t>(</a:t>
          </a:r>
          <a:r>
            <a:rPr lang="cs-CZ" sz="1200" i="1" kern="1200" dirty="0" err="1"/>
            <a:t>Vulneratio</a:t>
          </a:r>
          <a:r>
            <a:rPr lang="cs-CZ" sz="1200" i="1" kern="1200" dirty="0"/>
            <a:t> </a:t>
          </a:r>
          <a:r>
            <a:rPr lang="cs-CZ" sz="1200" i="1" kern="1200" dirty="0" err="1"/>
            <a:t>seu</a:t>
          </a:r>
          <a:r>
            <a:rPr lang="cs-CZ" sz="1200" i="1" kern="1200" dirty="0"/>
            <a:t> </a:t>
          </a:r>
          <a:r>
            <a:rPr lang="cs-CZ" sz="1200" i="1" kern="1200" dirty="0" err="1"/>
            <a:t>laesio</a:t>
          </a:r>
          <a:r>
            <a:rPr lang="cs-CZ" sz="1200" i="1" kern="1200" dirty="0"/>
            <a:t> </a:t>
          </a:r>
          <a:r>
            <a:rPr lang="cs-CZ" sz="1200" i="1" kern="1200" dirty="0" err="1"/>
            <a:t>traumatica</a:t>
          </a:r>
          <a:r>
            <a:rPr lang="cs-CZ" sz="1200" i="1" kern="1200" dirty="0"/>
            <a:t>)</a:t>
          </a:r>
        </a:p>
      </dsp:txBody>
      <dsp:txXfrm>
        <a:off x="2626556" y="1896677"/>
        <a:ext cx="2319850" cy="707554"/>
      </dsp:txXfrm>
    </dsp:sp>
    <dsp:sp modelId="{0FC21D3E-8E77-4E0D-9A6C-820C18CB3BF8}">
      <dsp:nvSpPr>
        <dsp:cNvPr id="0" name=""/>
        <dsp:cNvSpPr/>
      </dsp:nvSpPr>
      <dsp:spPr>
        <a:xfrm>
          <a:off x="5568962" y="1379923"/>
          <a:ext cx="3372598" cy="70755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Otevřené poranění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Porušená kožní/slizniční integrita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(</a:t>
          </a:r>
          <a:r>
            <a:rPr lang="cs-CZ" sz="1200" b="0" i="1" kern="1200" dirty="0" err="1"/>
            <a:t>Vulneratio</a:t>
          </a:r>
          <a:r>
            <a:rPr lang="cs-CZ" sz="1200" b="0" i="1" kern="1200" dirty="0"/>
            <a:t> </a:t>
          </a:r>
          <a:r>
            <a:rPr lang="cs-CZ" sz="1200" b="0" i="1" kern="1200" dirty="0" err="1"/>
            <a:t>aperta</a:t>
          </a:r>
          <a:r>
            <a:rPr lang="cs-CZ" sz="1200" b="0" i="1" kern="1200" dirty="0"/>
            <a:t>)</a:t>
          </a:r>
        </a:p>
      </dsp:txBody>
      <dsp:txXfrm>
        <a:off x="5568962" y="1379923"/>
        <a:ext cx="3372598" cy="707554"/>
      </dsp:txXfrm>
    </dsp:sp>
    <dsp:sp modelId="{B6B844AF-2BEB-45EE-92B2-34A41429FEF8}">
      <dsp:nvSpPr>
        <dsp:cNvPr id="0" name=""/>
        <dsp:cNvSpPr/>
      </dsp:nvSpPr>
      <dsp:spPr>
        <a:xfrm>
          <a:off x="5568962" y="2377459"/>
          <a:ext cx="3341373" cy="70755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Uzavřené poranění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Není porušena </a:t>
          </a:r>
          <a:r>
            <a:rPr lang="cs-CZ" sz="1200" b="0" kern="1200" dirty="0"/>
            <a:t>kožní/slizniční integrita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(</a:t>
          </a:r>
          <a:r>
            <a:rPr lang="cs-CZ" sz="1200" b="0" kern="1200" dirty="0" err="1"/>
            <a:t>Vulneratio</a:t>
          </a:r>
          <a:r>
            <a:rPr lang="cs-CZ" sz="1200" b="0" kern="1200" dirty="0"/>
            <a:t> </a:t>
          </a:r>
          <a:r>
            <a:rPr lang="cs-CZ" sz="1200" b="0" kern="1200" dirty="0" err="1"/>
            <a:t>occlusa</a:t>
          </a:r>
          <a:r>
            <a:rPr lang="cs-CZ" sz="1200" b="0" kern="1200" dirty="0"/>
            <a:t>)</a:t>
          </a:r>
          <a:endParaRPr lang="cs-CZ" sz="1200" kern="1200" dirty="0"/>
        </a:p>
      </dsp:txBody>
      <dsp:txXfrm>
        <a:off x="5568962" y="2377459"/>
        <a:ext cx="3341373" cy="707554"/>
      </dsp:txXfrm>
    </dsp:sp>
    <dsp:sp modelId="{038A7CF9-F208-4A8B-B392-AA009D98BCB6}">
      <dsp:nvSpPr>
        <dsp:cNvPr id="0" name=""/>
        <dsp:cNvSpPr/>
      </dsp:nvSpPr>
      <dsp:spPr>
        <a:xfrm>
          <a:off x="2626556" y="3375865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Úraz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 dirty="0"/>
            <a:t>(Trauma)</a:t>
          </a:r>
        </a:p>
      </dsp:txBody>
      <dsp:txXfrm>
        <a:off x="2626556" y="3375865"/>
        <a:ext cx="2319850" cy="707554"/>
      </dsp:txXfrm>
    </dsp:sp>
    <dsp:sp modelId="{5002856B-FD2E-4DCC-A500-384576A61582}">
      <dsp:nvSpPr>
        <dsp:cNvPr id="0" name=""/>
        <dsp:cNvSpPr/>
      </dsp:nvSpPr>
      <dsp:spPr>
        <a:xfrm>
          <a:off x="5555994" y="3267673"/>
          <a:ext cx="3337104" cy="70755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Úrazový děj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Událost, při které dochází ke vzniku úrazu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(vliv mechanický, chemický, fyzikální, biologicky)</a:t>
          </a:r>
        </a:p>
      </dsp:txBody>
      <dsp:txXfrm>
        <a:off x="5555994" y="3267673"/>
        <a:ext cx="3337104" cy="707554"/>
      </dsp:txXfrm>
    </dsp:sp>
    <dsp:sp modelId="{F9F2FD19-61D3-4D33-8FBC-127263BEAD47}">
      <dsp:nvSpPr>
        <dsp:cNvPr id="0" name=""/>
        <dsp:cNvSpPr/>
      </dsp:nvSpPr>
      <dsp:spPr>
        <a:xfrm>
          <a:off x="2626556" y="4547503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Traumatolog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Lékař specializující se na léčbu poranění</a:t>
          </a:r>
        </a:p>
      </dsp:txBody>
      <dsp:txXfrm>
        <a:off x="2626556" y="4547503"/>
        <a:ext cx="2319850" cy="707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ED330-E0B7-4A50-A829-FAA150ADA87F}">
      <dsp:nvSpPr>
        <dsp:cNvPr id="0" name=""/>
        <dsp:cNvSpPr/>
      </dsp:nvSpPr>
      <dsp:spPr>
        <a:xfrm>
          <a:off x="1882885" y="1845670"/>
          <a:ext cx="1127062" cy="10918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Léčba</a:t>
          </a:r>
        </a:p>
      </dsp:txBody>
      <dsp:txXfrm>
        <a:off x="2106846" y="2101442"/>
        <a:ext cx="679140" cy="561258"/>
      </dsp:txXfrm>
    </dsp:sp>
    <dsp:sp modelId="{5FDA3C99-69D7-4396-BF73-375179FF14DA}">
      <dsp:nvSpPr>
        <dsp:cNvPr id="0" name=""/>
        <dsp:cNvSpPr/>
      </dsp:nvSpPr>
      <dsp:spPr>
        <a:xfrm>
          <a:off x="534785" y="1090424"/>
          <a:ext cx="1285130" cy="128513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Závažnost úrazu</a:t>
          </a:r>
        </a:p>
      </dsp:txBody>
      <dsp:txXfrm>
        <a:off x="858320" y="1415915"/>
        <a:ext cx="638060" cy="634148"/>
      </dsp:txXfrm>
    </dsp:sp>
    <dsp:sp modelId="{EC27B2C6-1066-456C-8886-6FA52566CF9B}">
      <dsp:nvSpPr>
        <dsp:cNvPr id="0" name=""/>
        <dsp:cNvSpPr/>
      </dsp:nvSpPr>
      <dsp:spPr>
        <a:xfrm rot="20700000">
          <a:off x="1254589" y="203816"/>
          <a:ext cx="1259165" cy="12591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Stav jedince</a:t>
          </a:r>
        </a:p>
      </dsp:txBody>
      <dsp:txXfrm rot="-20700000">
        <a:off x="1530761" y="479988"/>
        <a:ext cx="706821" cy="706821"/>
      </dsp:txXfrm>
    </dsp:sp>
    <dsp:sp modelId="{3809AB3A-C1F5-44E1-AC0D-E3AAFB335168}">
      <dsp:nvSpPr>
        <dsp:cNvPr id="0" name=""/>
        <dsp:cNvSpPr/>
      </dsp:nvSpPr>
      <dsp:spPr>
        <a:xfrm>
          <a:off x="1416544" y="1247350"/>
          <a:ext cx="2261829" cy="2261829"/>
        </a:xfrm>
        <a:prstGeom prst="circularArrow">
          <a:avLst>
            <a:gd name="adj1" fmla="val 4687"/>
            <a:gd name="adj2" fmla="val 299029"/>
            <a:gd name="adj3" fmla="val 2487136"/>
            <a:gd name="adj4" fmla="val 1592529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9FFD9-1316-4D77-BE5C-4B48C43C38A5}">
      <dsp:nvSpPr>
        <dsp:cNvPr id="0" name=""/>
        <dsp:cNvSpPr/>
      </dsp:nvSpPr>
      <dsp:spPr>
        <a:xfrm>
          <a:off x="307191" y="810286"/>
          <a:ext cx="1643360" cy="16433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437D7-0074-461D-B0E7-1FDD8C9574C8}">
      <dsp:nvSpPr>
        <dsp:cNvPr id="0" name=""/>
        <dsp:cNvSpPr/>
      </dsp:nvSpPr>
      <dsp:spPr>
        <a:xfrm>
          <a:off x="963331" y="-67776"/>
          <a:ext cx="1771873" cy="17718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7BAC0-496D-4DB3-B583-0104C68019D0}">
      <dsp:nvSpPr>
        <dsp:cNvPr id="0" name=""/>
        <dsp:cNvSpPr/>
      </dsp:nvSpPr>
      <dsp:spPr>
        <a:xfrm>
          <a:off x="5039567" y="1410931"/>
          <a:ext cx="3412935" cy="59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3"/>
              </a:lnTo>
              <a:lnTo>
                <a:pt x="3412935" y="296163"/>
              </a:lnTo>
              <a:lnTo>
                <a:pt x="3412935" y="59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09068-782F-4090-A0A7-C766200AD8E6}">
      <dsp:nvSpPr>
        <dsp:cNvPr id="0" name=""/>
        <dsp:cNvSpPr/>
      </dsp:nvSpPr>
      <dsp:spPr>
        <a:xfrm>
          <a:off x="4993847" y="1410931"/>
          <a:ext cx="91440" cy="59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BCFAB-BC5E-48B4-BF74-93432D77CB43}">
      <dsp:nvSpPr>
        <dsp:cNvPr id="0" name=""/>
        <dsp:cNvSpPr/>
      </dsp:nvSpPr>
      <dsp:spPr>
        <a:xfrm>
          <a:off x="1626632" y="1410931"/>
          <a:ext cx="3412935" cy="592327"/>
        </a:xfrm>
        <a:custGeom>
          <a:avLst/>
          <a:gdLst/>
          <a:ahLst/>
          <a:cxnLst/>
          <a:rect l="0" t="0" r="0" b="0"/>
          <a:pathLst>
            <a:path>
              <a:moveTo>
                <a:pt x="3412935" y="0"/>
              </a:moveTo>
              <a:lnTo>
                <a:pt x="3412935" y="296163"/>
              </a:lnTo>
              <a:lnTo>
                <a:pt x="0" y="296163"/>
              </a:lnTo>
              <a:lnTo>
                <a:pt x="0" y="59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42FCA-DDF2-4C0E-9E51-F90B10060A7B}">
      <dsp:nvSpPr>
        <dsp:cNvPr id="0" name=""/>
        <dsp:cNvSpPr/>
      </dsp:nvSpPr>
      <dsp:spPr>
        <a:xfrm>
          <a:off x="3629263" y="627"/>
          <a:ext cx="2820607" cy="14103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Traumacentra</a:t>
          </a:r>
        </a:p>
      </dsp:txBody>
      <dsp:txXfrm>
        <a:off x="3629263" y="627"/>
        <a:ext cx="2820607" cy="1410303"/>
      </dsp:txXfrm>
    </dsp:sp>
    <dsp:sp modelId="{A290BEDA-68D4-42CC-8723-70C08753D4E1}">
      <dsp:nvSpPr>
        <dsp:cNvPr id="0" name=""/>
        <dsp:cNvSpPr/>
      </dsp:nvSpPr>
      <dsp:spPr>
        <a:xfrm>
          <a:off x="216328" y="2003258"/>
          <a:ext cx="2820607" cy="1978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Centra vysoce specializované traumatologické péče pro dospělé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(12 center)</a:t>
          </a:r>
        </a:p>
      </dsp:txBody>
      <dsp:txXfrm>
        <a:off x="216328" y="2003258"/>
        <a:ext cx="2820607" cy="1978063"/>
      </dsp:txXfrm>
    </dsp:sp>
    <dsp:sp modelId="{71E60986-C422-444D-8601-D0054D1BE89A}">
      <dsp:nvSpPr>
        <dsp:cNvPr id="0" name=""/>
        <dsp:cNvSpPr/>
      </dsp:nvSpPr>
      <dsp:spPr>
        <a:xfrm>
          <a:off x="3629263" y="2003258"/>
          <a:ext cx="2820607" cy="1978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Centra vysoce specializované traumatologické péče pro děti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(8 center)</a:t>
          </a:r>
        </a:p>
      </dsp:txBody>
      <dsp:txXfrm>
        <a:off x="3629263" y="2003258"/>
        <a:ext cx="2820607" cy="1978063"/>
      </dsp:txXfrm>
    </dsp:sp>
    <dsp:sp modelId="{79E3E8C4-2E14-44F5-90D9-F25691AFA207}">
      <dsp:nvSpPr>
        <dsp:cNvPr id="0" name=""/>
        <dsp:cNvSpPr/>
      </dsp:nvSpPr>
      <dsp:spPr>
        <a:xfrm>
          <a:off x="7042198" y="2003258"/>
          <a:ext cx="2820607" cy="1924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Centra vysoce specializované péče o pacienty s popáleninami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(3 centra)</a:t>
          </a:r>
        </a:p>
      </dsp:txBody>
      <dsp:txXfrm>
        <a:off x="7042198" y="2003258"/>
        <a:ext cx="2820607" cy="1924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D0AB-8A36-407F-82FE-EF61F712A46A}">
      <dsp:nvSpPr>
        <dsp:cNvPr id="0" name=""/>
        <dsp:cNvSpPr/>
      </dsp:nvSpPr>
      <dsp:spPr>
        <a:xfrm>
          <a:off x="4553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 = fyziologické ukazatele</a:t>
          </a:r>
        </a:p>
      </dsp:txBody>
      <dsp:txXfrm>
        <a:off x="4553" y="207532"/>
        <a:ext cx="2737921" cy="689568"/>
      </dsp:txXfrm>
    </dsp:sp>
    <dsp:sp modelId="{C1858ACD-03E8-4402-8104-A39646951A38}">
      <dsp:nvSpPr>
        <dsp:cNvPr id="0" name=""/>
        <dsp:cNvSpPr/>
      </dsp:nvSpPr>
      <dsp:spPr>
        <a:xfrm>
          <a:off x="4553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GCS </a:t>
          </a:r>
          <a:r>
            <a:rPr lang="cs-CZ" sz="2000" kern="1200" dirty="0">
              <a:sym typeface="Symbol" panose="05050102010706020507" pitchFamily="18" charset="2"/>
            </a:rPr>
            <a:t> 13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TK systolický </a:t>
          </a:r>
          <a:r>
            <a:rPr lang="cs-CZ" sz="2000" kern="1200" dirty="0">
              <a:sym typeface="Symbol" panose="05050102010706020507" pitchFamily="18" charset="2"/>
            </a:rPr>
            <a:t> 90 </a:t>
          </a:r>
          <a:r>
            <a:rPr lang="cs-CZ" sz="2000" kern="1200" dirty="0" err="1">
              <a:sym typeface="Symbol" panose="05050102010706020507" pitchFamily="18" charset="2"/>
            </a:rPr>
            <a:t>mmHg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Počet dechů </a:t>
          </a:r>
          <a:r>
            <a:rPr lang="cs-CZ" sz="2000" kern="1200" dirty="0">
              <a:sym typeface="Symbol" panose="05050102010706020507" pitchFamily="18" charset="2"/>
            </a:rPr>
            <a:t>10 nebo  24</a:t>
          </a:r>
          <a:r>
            <a:rPr lang="cs-CZ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Přetrvávající poúrazová paréza/plegie</a:t>
          </a:r>
        </a:p>
      </dsp:txBody>
      <dsp:txXfrm>
        <a:off x="4553" y="897100"/>
        <a:ext cx="2737921" cy="3386643"/>
      </dsp:txXfrm>
    </dsp:sp>
    <dsp:sp modelId="{E2AC4B7E-8B8A-43E0-B5D5-787FBFF8DED6}">
      <dsp:nvSpPr>
        <dsp:cNvPr id="0" name=""/>
        <dsp:cNvSpPr/>
      </dsp:nvSpPr>
      <dsp:spPr>
        <a:xfrm>
          <a:off x="3125783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 = anatomická poranění</a:t>
          </a:r>
        </a:p>
      </dsp:txBody>
      <dsp:txXfrm>
        <a:off x="3125783" y="207532"/>
        <a:ext cx="2737921" cy="689568"/>
      </dsp:txXfrm>
    </dsp:sp>
    <dsp:sp modelId="{3F42AFCA-E6B7-4EB5-91C9-CA935CF28B66}">
      <dsp:nvSpPr>
        <dsp:cNvPr id="0" name=""/>
        <dsp:cNvSpPr/>
      </dsp:nvSpPr>
      <dsp:spPr>
        <a:xfrm>
          <a:off x="3125783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Pronikající kraniocerebrální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Nestabilní hrudní stěna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Pronikající hrudní poranění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Pronikající břišní poranění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Nestabilní pánevní poranění zlomeniny ≥ 2 dlouhých kostí</a:t>
          </a:r>
        </a:p>
      </dsp:txBody>
      <dsp:txXfrm>
        <a:off x="3125783" y="897100"/>
        <a:ext cx="2737921" cy="3386643"/>
      </dsp:txXfrm>
    </dsp:sp>
    <dsp:sp modelId="{5E0EB470-0995-4A3C-8CA7-D46275958ABE}">
      <dsp:nvSpPr>
        <dsp:cNvPr id="0" name=""/>
        <dsp:cNvSpPr/>
      </dsp:nvSpPr>
      <dsp:spPr>
        <a:xfrm>
          <a:off x="6247014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 = mechanizmu úrazu</a:t>
          </a:r>
        </a:p>
      </dsp:txBody>
      <dsp:txXfrm>
        <a:off x="6247014" y="207532"/>
        <a:ext cx="2737921" cy="689568"/>
      </dsp:txXfrm>
    </dsp:sp>
    <dsp:sp modelId="{9BE9A939-6019-49EC-AD3A-ACC9D70E5AE6}">
      <dsp:nvSpPr>
        <dsp:cNvPr id="0" name=""/>
        <dsp:cNvSpPr/>
      </dsp:nvSpPr>
      <dsp:spPr>
        <a:xfrm>
          <a:off x="6247014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Pád z výšky </a:t>
          </a:r>
          <a:r>
            <a:rPr lang="cs-CZ" sz="2000" kern="1200" dirty="0">
              <a:sym typeface="Symbol" panose="05050102010706020507" pitchFamily="18" charset="2"/>
            </a:rPr>
            <a:t> 6 m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Přejetí/stražení vozidlem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Sražení rychlost ≥ 35 km/hod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Katapultáž z vozidla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Zaklínění ve vozidle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Smrt spolujezdce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Zavalení těžkým předmětem</a:t>
          </a:r>
        </a:p>
      </dsp:txBody>
      <dsp:txXfrm>
        <a:off x="6247014" y="897100"/>
        <a:ext cx="2737921" cy="3386643"/>
      </dsp:txXfrm>
    </dsp:sp>
    <dsp:sp modelId="{24667C8B-8AA8-45E6-A8E9-A0A822A80A7B}">
      <dsp:nvSpPr>
        <dsp:cNvPr id="0" name=""/>
        <dsp:cNvSpPr/>
      </dsp:nvSpPr>
      <dsp:spPr>
        <a:xfrm>
          <a:off x="9368245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 = pomocná kritéria</a:t>
          </a:r>
        </a:p>
      </dsp:txBody>
      <dsp:txXfrm>
        <a:off x="9368245" y="207532"/>
        <a:ext cx="2737921" cy="689568"/>
      </dsp:txXfrm>
    </dsp:sp>
    <dsp:sp modelId="{BEE72232-CC09-4A65-8E90-5B25F3A5749B}">
      <dsp:nvSpPr>
        <dsp:cNvPr id="0" name=""/>
        <dsp:cNvSpPr/>
      </dsp:nvSpPr>
      <dsp:spPr>
        <a:xfrm>
          <a:off x="9368245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Věk </a:t>
          </a:r>
          <a:r>
            <a:rPr lang="cs-CZ" sz="2000" kern="1200" dirty="0">
              <a:sym typeface="Symbol" panose="05050102010706020507" pitchFamily="18" charset="2"/>
            </a:rPr>
            <a:t> 6 let nebo  60 let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Kardiopulmonální choroba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Vliv psychotropních a omamných látek</a:t>
          </a:r>
        </a:p>
      </dsp:txBody>
      <dsp:txXfrm>
        <a:off x="9368245" y="897100"/>
        <a:ext cx="2737921" cy="3386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D0AB-8A36-407F-82FE-EF61F712A46A}">
      <dsp:nvSpPr>
        <dsp:cNvPr id="0" name=""/>
        <dsp:cNvSpPr/>
      </dsp:nvSpPr>
      <dsp:spPr>
        <a:xfrm>
          <a:off x="3736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Plocha – dospělý (děti od 15 let)</a:t>
          </a:r>
        </a:p>
      </dsp:txBody>
      <dsp:txXfrm>
        <a:off x="3736" y="268400"/>
        <a:ext cx="3643550" cy="489600"/>
      </dsp:txXfrm>
    </dsp:sp>
    <dsp:sp modelId="{C1858ACD-03E8-4402-8104-A39646951A38}">
      <dsp:nvSpPr>
        <dsp:cNvPr id="0" name=""/>
        <dsp:cNvSpPr/>
      </dsp:nvSpPr>
      <dsp:spPr>
        <a:xfrm>
          <a:off x="3736" y="758000"/>
          <a:ext cx="3643550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50 %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20 %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endParaRPr lang="cs-CZ" sz="1700" kern="1200" dirty="0"/>
        </a:p>
      </dsp:txBody>
      <dsp:txXfrm>
        <a:off x="3736" y="758000"/>
        <a:ext cx="3643550" cy="3464876"/>
      </dsp:txXfrm>
    </dsp:sp>
    <dsp:sp modelId="{E2AC4B7E-8B8A-43E0-B5D5-787FBFF8DED6}">
      <dsp:nvSpPr>
        <dsp:cNvPr id="0" name=""/>
        <dsp:cNvSpPr/>
      </dsp:nvSpPr>
      <dsp:spPr>
        <a:xfrm>
          <a:off x="4157384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Plocha - děti</a:t>
          </a:r>
        </a:p>
      </dsp:txBody>
      <dsp:txXfrm>
        <a:off x="4157384" y="268400"/>
        <a:ext cx="3643550" cy="489600"/>
      </dsp:txXfrm>
    </dsp:sp>
    <dsp:sp modelId="{3F42AFCA-E6B7-4EB5-91C9-CA935CF28B66}">
      <dsp:nvSpPr>
        <dsp:cNvPr id="0" name=""/>
        <dsp:cNvSpPr/>
      </dsp:nvSpPr>
      <dsp:spPr>
        <a:xfrm>
          <a:off x="4157384" y="758000"/>
          <a:ext cx="3643550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0 - 2 roky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2 %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2 - 8 let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15 %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8 - 15 roků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</a:t>
          </a:r>
          <a:r>
            <a:rPr lang="cs-CZ" sz="1700" kern="1200" dirty="0"/>
            <a:t> 30 % TBSA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</a:t>
          </a:r>
          <a:r>
            <a:rPr lang="cs-CZ" sz="1700" kern="1200" dirty="0"/>
            <a:t> 10 % TBSA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</dsp:txBody>
      <dsp:txXfrm>
        <a:off x="4157384" y="758000"/>
        <a:ext cx="3643550" cy="3464876"/>
      </dsp:txXfrm>
    </dsp:sp>
    <dsp:sp modelId="{327EBC36-CC29-40CF-9E30-19391F134933}">
      <dsp:nvSpPr>
        <dsp:cNvPr id="0" name=""/>
        <dsp:cNvSpPr/>
      </dsp:nvSpPr>
      <dsp:spPr>
        <a:xfrm>
          <a:off x="8311032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Lokalizace: popálenina ≥ II. st </a:t>
          </a:r>
        </a:p>
      </dsp:txBody>
      <dsp:txXfrm>
        <a:off x="8311032" y="268400"/>
        <a:ext cx="3643550" cy="489600"/>
      </dsp:txXfrm>
    </dsp:sp>
    <dsp:sp modelId="{12FF37F3-ACC0-417C-9A56-3CD549A3A2BB}">
      <dsp:nvSpPr>
        <dsp:cNvPr id="0" name=""/>
        <dsp:cNvSpPr/>
      </dsp:nvSpPr>
      <dsp:spPr>
        <a:xfrm>
          <a:off x="8335061" y="768360"/>
          <a:ext cx="3602997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Obličej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Ruce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Nohy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Genitál</a:t>
          </a:r>
        </a:p>
      </dsp:txBody>
      <dsp:txXfrm>
        <a:off x="8335061" y="768360"/>
        <a:ext cx="3602997" cy="3464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CCF8-EA95-4509-930B-64523D906C88}">
      <dsp:nvSpPr>
        <dsp:cNvPr id="0" name=""/>
        <dsp:cNvSpPr/>
      </dsp:nvSpPr>
      <dsp:spPr>
        <a:xfrm>
          <a:off x="0" y="4058856"/>
          <a:ext cx="8128000" cy="1341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Transport do zdravotnického zařízení, které je dle stavu pacienta schopno poskytnout adekvátní péči</a:t>
          </a:r>
        </a:p>
      </dsp:txBody>
      <dsp:txXfrm>
        <a:off x="0" y="4058856"/>
        <a:ext cx="8128000" cy="1341395"/>
      </dsp:txXfrm>
    </dsp:sp>
    <dsp:sp modelId="{9BBD2B7D-820B-4C6D-B33A-FB22E2C17832}">
      <dsp:nvSpPr>
        <dsp:cNvPr id="0" name=""/>
        <dsp:cNvSpPr/>
      </dsp:nvSpPr>
      <dsp:spPr>
        <a:xfrm rot="10800000">
          <a:off x="0" y="2043905"/>
          <a:ext cx="8128000" cy="2063066"/>
        </a:xfrm>
        <a:prstGeom prst="upArrowCallout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Zahájit neodkladnou péči v terénu</a:t>
          </a:r>
        </a:p>
      </dsp:txBody>
      <dsp:txXfrm rot="-10800000">
        <a:off x="0" y="2043905"/>
        <a:ext cx="8128000" cy="724136"/>
      </dsp:txXfrm>
    </dsp:sp>
    <dsp:sp modelId="{5FFC9980-0062-4B0D-A0AC-5156FB95D00E}">
      <dsp:nvSpPr>
        <dsp:cNvPr id="0" name=""/>
        <dsp:cNvSpPr/>
      </dsp:nvSpPr>
      <dsp:spPr>
        <a:xfrm>
          <a:off x="0" y="2768042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Algoritmy </a:t>
          </a:r>
        </a:p>
      </dsp:txBody>
      <dsp:txXfrm>
        <a:off x="0" y="2768042"/>
        <a:ext cx="4064000" cy="616856"/>
      </dsp:txXfrm>
    </dsp:sp>
    <dsp:sp modelId="{CC5FF2FB-36D4-4972-A6BD-22CD97AFC35B}">
      <dsp:nvSpPr>
        <dsp:cNvPr id="0" name=""/>
        <dsp:cNvSpPr/>
      </dsp:nvSpPr>
      <dsp:spPr>
        <a:xfrm>
          <a:off x="4064000" y="2768042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1557072"/>
            <a:satOff val="23220"/>
            <a:lumOff val="207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557072"/>
              <a:satOff val="23220"/>
              <a:lumOff val="20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ATLS protokol</a:t>
          </a:r>
        </a:p>
      </dsp:txBody>
      <dsp:txXfrm>
        <a:off x="4064000" y="2768042"/>
        <a:ext cx="4064000" cy="616856"/>
      </dsp:txXfrm>
    </dsp:sp>
    <dsp:sp modelId="{A50E704E-CFA5-4FA9-9B98-B3EC812EF6A0}">
      <dsp:nvSpPr>
        <dsp:cNvPr id="0" name=""/>
        <dsp:cNvSpPr/>
      </dsp:nvSpPr>
      <dsp:spPr>
        <a:xfrm rot="10800000">
          <a:off x="0" y="959"/>
          <a:ext cx="8128000" cy="2063066"/>
        </a:xfrm>
        <a:prstGeom prst="upArrowCallou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Vyhodnotit stav pacienta</a:t>
          </a:r>
        </a:p>
      </dsp:txBody>
      <dsp:txXfrm rot="-10800000">
        <a:off x="0" y="959"/>
        <a:ext cx="8128000" cy="724136"/>
      </dsp:txXfrm>
    </dsp:sp>
    <dsp:sp modelId="{5E37596A-89DB-480C-9816-10B035E21D66}">
      <dsp:nvSpPr>
        <dsp:cNvPr id="0" name=""/>
        <dsp:cNvSpPr/>
      </dsp:nvSpPr>
      <dsp:spPr>
        <a:xfrm>
          <a:off x="0" y="725096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3114144"/>
            <a:satOff val="46440"/>
            <a:lumOff val="41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114144"/>
              <a:satOff val="46440"/>
              <a:lumOff val="4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Skórovací systémy</a:t>
          </a:r>
        </a:p>
      </dsp:txBody>
      <dsp:txXfrm>
        <a:off x="0" y="725096"/>
        <a:ext cx="4064000" cy="616856"/>
      </dsp:txXfrm>
    </dsp:sp>
    <dsp:sp modelId="{76F36C43-C7AA-49AB-8E15-AD2CEAB9566F}">
      <dsp:nvSpPr>
        <dsp:cNvPr id="0" name=""/>
        <dsp:cNvSpPr/>
      </dsp:nvSpPr>
      <dsp:spPr>
        <a:xfrm>
          <a:off x="4064000" y="725096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100" kern="1200" dirty="0"/>
            <a:t>RTS (TS)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100" kern="1200" dirty="0"/>
            <a:t>ISS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100" kern="1200" dirty="0"/>
            <a:t>TRISS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4064000" y="725096"/>
        <a:ext cx="4064000" cy="616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8169-4074-474B-8FE6-006621C231CE}">
      <dsp:nvSpPr>
        <dsp:cNvPr id="0" name=""/>
        <dsp:cNvSpPr/>
      </dsp:nvSpPr>
      <dsp:spPr>
        <a:xfrm>
          <a:off x="2203555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Anatomickou závažnost </a:t>
          </a:r>
          <a:r>
            <a:rPr lang="cs-CZ" sz="1200" kern="1200" dirty="0"/>
            <a:t>(lokalizaci na těle)</a:t>
          </a:r>
        </a:p>
      </dsp:txBody>
      <dsp:txXfrm>
        <a:off x="4602399" y="1316736"/>
        <a:ext cx="1625600" cy="1354666"/>
      </dsp:txXfrm>
    </dsp:sp>
    <dsp:sp modelId="{A0B200A9-D025-46BF-8C0B-B60D019C1D26}">
      <dsp:nvSpPr>
        <dsp:cNvPr id="0" name=""/>
        <dsp:cNvSpPr/>
      </dsp:nvSpPr>
      <dsp:spPr>
        <a:xfrm>
          <a:off x="2109812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Fyziologická poruchu</a:t>
          </a:r>
        </a:p>
      </dsp:txBody>
      <dsp:txXfrm>
        <a:off x="3193546" y="3467946"/>
        <a:ext cx="2438400" cy="1192106"/>
      </dsp:txXfrm>
    </dsp:sp>
    <dsp:sp modelId="{30C87A87-F62A-4200-8588-8B2B9FF706E5}">
      <dsp:nvSpPr>
        <dsp:cNvPr id="0" name=""/>
        <dsp:cNvSpPr/>
      </dsp:nvSpPr>
      <dsp:spPr>
        <a:xfrm>
          <a:off x="2016069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Zranitelnost jedince</a:t>
          </a:r>
          <a:r>
            <a:rPr lang="cs-CZ" sz="1800" kern="1200" dirty="0"/>
            <a:t> </a:t>
          </a:r>
          <a:r>
            <a:rPr lang="cs-CZ" sz="1200" kern="1200" dirty="0"/>
            <a:t>(věk, pohlaví, tělesná konzistence…)</a:t>
          </a:r>
        </a:p>
      </dsp:txBody>
      <dsp:txXfrm>
        <a:off x="2543306" y="1316736"/>
        <a:ext cx="1625600" cy="1354666"/>
      </dsp:txXfrm>
    </dsp:sp>
    <dsp:sp modelId="{6A2DA80B-0BF3-4164-98B9-ECBAA862608F}">
      <dsp:nvSpPr>
        <dsp:cNvPr id="0" name=""/>
        <dsp:cNvSpPr/>
      </dsp:nvSpPr>
      <dsp:spPr>
        <a:xfrm>
          <a:off x="1922160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54E54-4A08-4088-AB12-D8E47D3DCFB3}">
      <dsp:nvSpPr>
        <dsp:cNvPr id="0" name=""/>
        <dsp:cNvSpPr/>
      </dsp:nvSpPr>
      <dsp:spPr>
        <a:xfrm>
          <a:off x="1828042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27D62-D3D8-4931-9F12-C39ACE12D233}">
      <dsp:nvSpPr>
        <dsp:cNvPr id="0" name=""/>
        <dsp:cNvSpPr/>
      </dsp:nvSpPr>
      <dsp:spPr>
        <a:xfrm>
          <a:off x="1733923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C8ED-FCC1-46A4-9702-1AA68A244554}">
      <dsp:nvSpPr>
        <dsp:cNvPr id="0" name=""/>
        <dsp:cNvSpPr/>
      </dsp:nvSpPr>
      <dsp:spPr>
        <a:xfrm>
          <a:off x="0" y="0"/>
          <a:ext cx="11513976" cy="12792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5A8E2-626D-45DB-8B4E-8696765731E5}">
      <dsp:nvSpPr>
        <dsp:cNvPr id="0" name=""/>
        <dsp:cNvSpPr/>
      </dsp:nvSpPr>
      <dsp:spPr>
        <a:xfrm>
          <a:off x="349118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CD43B-6A41-4AAA-BAF3-D0D744D98203}">
      <dsp:nvSpPr>
        <dsp:cNvPr id="0" name=""/>
        <dsp:cNvSpPr/>
      </dsp:nvSpPr>
      <dsp:spPr>
        <a:xfrm rot="10800000">
          <a:off x="349118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Zajištění průchodnosti dýchacích cest</a:t>
          </a:r>
        </a:p>
      </dsp:txBody>
      <dsp:txXfrm rot="10800000">
        <a:off x="397202" y="1279263"/>
        <a:ext cx="1906746" cy="1515459"/>
      </dsp:txXfrm>
    </dsp:sp>
    <dsp:sp modelId="{1A6A1C44-D6B4-40F6-AAA5-DEFEF079C271}">
      <dsp:nvSpPr>
        <dsp:cNvPr id="0" name=""/>
        <dsp:cNvSpPr/>
      </dsp:nvSpPr>
      <dsp:spPr>
        <a:xfrm>
          <a:off x="2552324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886234"/>
            <a:satOff val="0"/>
            <a:lumOff val="-2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AD7CD-78EE-42E4-B2BC-682A1F9A1AD6}">
      <dsp:nvSpPr>
        <dsp:cNvPr id="0" name=""/>
        <dsp:cNvSpPr/>
      </dsp:nvSpPr>
      <dsp:spPr>
        <a:xfrm rot="10800000">
          <a:off x="2552324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569119"/>
            <a:satOff val="0"/>
            <a:lumOff val="-3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Zhodnocení kvality dýchání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Adekvátnost ventilace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Adekvátnost oxygenace</a:t>
          </a:r>
        </a:p>
      </dsp:txBody>
      <dsp:txXfrm rot="10800000">
        <a:off x="2600408" y="1279263"/>
        <a:ext cx="1906746" cy="1515459"/>
      </dsp:txXfrm>
    </dsp:sp>
    <dsp:sp modelId="{8D486722-84BD-4785-A0D6-5D2610C73501}">
      <dsp:nvSpPr>
        <dsp:cNvPr id="0" name=""/>
        <dsp:cNvSpPr/>
      </dsp:nvSpPr>
      <dsp:spPr>
        <a:xfrm>
          <a:off x="4755530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5772467"/>
            <a:satOff val="0"/>
            <a:lumOff val="-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9A891-E516-4861-B8DE-3705F0EBD6C4}">
      <dsp:nvSpPr>
        <dsp:cNvPr id="0" name=""/>
        <dsp:cNvSpPr/>
      </dsp:nvSpPr>
      <dsp:spPr>
        <a:xfrm rot="10800000">
          <a:off x="4755530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138238"/>
            <a:satOff val="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Zhodnocení stavu oběhového sytému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Zajištění vstupů do krevního řečiště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Resuscitace oběhu</a:t>
          </a:r>
        </a:p>
      </dsp:txBody>
      <dsp:txXfrm rot="10800000">
        <a:off x="4803614" y="1279263"/>
        <a:ext cx="1906746" cy="1515459"/>
      </dsp:txXfrm>
    </dsp:sp>
    <dsp:sp modelId="{7418ABA0-4108-4692-91B8-A8A662CBAB37}">
      <dsp:nvSpPr>
        <dsp:cNvPr id="0" name=""/>
        <dsp:cNvSpPr/>
      </dsp:nvSpPr>
      <dsp:spPr>
        <a:xfrm>
          <a:off x="6958736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8658701"/>
            <a:satOff val="0"/>
            <a:lumOff val="-8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7452D-448D-4C23-A4B8-2F98C553F423}">
      <dsp:nvSpPr>
        <dsp:cNvPr id="0" name=""/>
        <dsp:cNvSpPr/>
      </dsp:nvSpPr>
      <dsp:spPr>
        <a:xfrm rot="10800000">
          <a:off x="6967269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7707358"/>
            <a:satOff val="0"/>
            <a:lumOff val="-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stavu kvality vědomí</a:t>
          </a:r>
        </a:p>
        <a:p>
          <a:pPr marL="0" lvl="0" indent="0" algn="l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GCS</a:t>
          </a:r>
        </a:p>
        <a:p>
          <a:pPr marL="0" lvl="0" indent="0" algn="l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Zornice</a:t>
          </a:r>
        </a:p>
        <a:p>
          <a:pPr marL="0" lvl="0" indent="0" algn="l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Bdělý, rekce na oslovení, bolest, nereagující</a:t>
          </a:r>
        </a:p>
      </dsp:txBody>
      <dsp:txXfrm rot="10800000">
        <a:off x="7015353" y="1279263"/>
        <a:ext cx="1906746" cy="1515459"/>
      </dsp:txXfrm>
    </dsp:sp>
    <dsp:sp modelId="{C00007F8-4F7F-411E-85AB-AC845CD7F970}">
      <dsp:nvSpPr>
        <dsp:cNvPr id="0" name=""/>
        <dsp:cNvSpPr/>
      </dsp:nvSpPr>
      <dsp:spPr>
        <a:xfrm>
          <a:off x="9161942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1544934"/>
            <a:satOff val="0"/>
            <a:lumOff val="-1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41EC0-DF97-493C-983D-50F2BAF6B390}">
      <dsp:nvSpPr>
        <dsp:cNvPr id="0" name=""/>
        <dsp:cNvSpPr/>
      </dsp:nvSpPr>
      <dsp:spPr>
        <a:xfrm rot="10800000">
          <a:off x="9161942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0276477"/>
            <a:satOff val="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celkového stavu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Viditelná poranění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Barva kůže….</a:t>
          </a:r>
        </a:p>
      </dsp:txBody>
      <dsp:txXfrm rot="10800000">
        <a:off x="9210026" y="1279263"/>
        <a:ext cx="1906746" cy="151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3:15:51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3:15:52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52,'19'0,"28"0,30 0,20-4,12-2,10-4,3-1,0 1,2 4,-16 1,-26 7,-27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s://www.mzcr.cz/wp-content/uploads/wepub/10877/36286/V%C4%9Bstn%C3%ADk%20MZ%20%C4%8CR%2015-2015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tags" Target="../tags/tag24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slideLayout" Target="../slideLayouts/slideLayout9.xml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tags" Target="../tags/tag29.xml"/><Relationship Id="rId7" Type="http://schemas.openxmlformats.org/officeDocument/2006/relationships/diagramData" Target="../diagrams/data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7.xml"/><Relationship Id="rId5" Type="http://schemas.openxmlformats.org/officeDocument/2006/relationships/tags" Target="../tags/tag31.xml"/><Relationship Id="rId10" Type="http://schemas.openxmlformats.org/officeDocument/2006/relationships/diagramColors" Target="../diagrams/colors7.xml"/><Relationship Id="rId4" Type="http://schemas.openxmlformats.org/officeDocument/2006/relationships/tags" Target="../tags/tag30.xml"/><Relationship Id="rId9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hyperlink" Target="https://www.mdapp.co/trauma-injury-severity-score-triss-calculator-277/" TargetMode="Externa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index.php?pg=registry-sber-dat--narodni-zdravotni-registry--narodni-registr-urazu#dokument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hyperlink" Target="https://www.csuch.cz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www.detibezurazu.cz/prevence-urazu/" TargetMode="Externa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Úrazová chirurgie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3688139"/>
            <a:ext cx="11361600" cy="21115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-"/>
            </a:pPr>
            <a:r>
              <a:rPr lang="cs-CZ" dirty="0"/>
              <a:t>Definice pojmů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dirty="0"/>
              <a:t>Statistika úrazovosti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dirty="0"/>
              <a:t>Organizace traumatické péče v ČR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dirty="0"/>
              <a:t>Traumacentra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dirty="0"/>
              <a:t>Klasifikační systémy v úrazové chirurgii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-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508EFE-073F-41BA-94F1-040171186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64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21A6D2-DF58-4738-9A20-75AF2A85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3999" y="6480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1C1BD6-6FF9-4CCB-9656-136FDE4D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39" y="412385"/>
            <a:ext cx="10753200" cy="451576"/>
          </a:xfrm>
        </p:spPr>
        <p:txBody>
          <a:bodyPr/>
          <a:lstStyle/>
          <a:p>
            <a:r>
              <a:rPr lang="cs-CZ" dirty="0"/>
              <a:t>Schéma zajištění péče po úrazu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6E6130-E699-488A-8614-558C6067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92" y="923786"/>
            <a:ext cx="3845570" cy="138185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2000" indent="0">
              <a:buNone/>
            </a:pPr>
            <a:r>
              <a:rPr lang="cs-CZ" sz="2400" dirty="0"/>
              <a:t>Laická první pomoc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1981B35-AE33-4755-9523-163D0EAC2F65}"/>
              </a:ext>
            </a:extLst>
          </p:cNvPr>
          <p:cNvSpPr txBox="1">
            <a:spLocks/>
          </p:cNvSpPr>
          <p:nvPr/>
        </p:nvSpPr>
        <p:spPr>
          <a:xfrm>
            <a:off x="536139" y="2617251"/>
            <a:ext cx="3810597" cy="26332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Přednemocniční odborná první pomoc</a:t>
            </a:r>
          </a:p>
          <a:p>
            <a:r>
              <a:rPr lang="cs-CZ" sz="2400" kern="0" dirty="0"/>
              <a:t>Integrovaný zdravotnický záchranný systém</a:t>
            </a:r>
          </a:p>
          <a:p>
            <a:pPr lvl="1"/>
            <a:r>
              <a:rPr lang="cs-CZ" sz="1600" kern="0" dirty="0"/>
              <a:t>Zdravotnická záchranná služba</a:t>
            </a:r>
          </a:p>
          <a:p>
            <a:pPr lvl="1"/>
            <a:r>
              <a:rPr lang="cs-CZ" sz="1600" kern="0" dirty="0"/>
              <a:t>Hasiči</a:t>
            </a:r>
          </a:p>
          <a:p>
            <a:pPr lvl="1"/>
            <a:r>
              <a:rPr lang="cs-CZ" sz="1600" kern="0" dirty="0"/>
              <a:t>Policie </a:t>
            </a:r>
          </a:p>
          <a:p>
            <a:endParaRPr lang="cs-CZ" sz="2400" kern="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3CE6CFB3-4894-4C2E-9179-A77C555CDDA9}"/>
              </a:ext>
            </a:extLst>
          </p:cNvPr>
          <p:cNvSpPr txBox="1">
            <a:spLocks/>
          </p:cNvSpPr>
          <p:nvPr/>
        </p:nvSpPr>
        <p:spPr>
          <a:xfrm>
            <a:off x="8660656" y="3003789"/>
            <a:ext cx="2379133" cy="22467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endParaRPr lang="cs-CZ" sz="2400" kern="0" dirty="0"/>
          </a:p>
          <a:p>
            <a:pPr marL="72000" indent="0" algn="ctr">
              <a:buNone/>
            </a:pPr>
            <a:r>
              <a:rPr lang="cs-CZ" sz="2400" kern="0" dirty="0">
                <a:solidFill>
                  <a:schemeClr val="bg1"/>
                </a:solidFill>
              </a:rPr>
              <a:t>Komplexní diagnostická a léčebná péče</a:t>
            </a:r>
          </a:p>
          <a:p>
            <a:pPr marL="72000" indent="0">
              <a:buNone/>
            </a:pPr>
            <a:endParaRPr lang="cs-CZ" sz="2400" kern="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FBEA4E17-60B9-4608-96C0-56FDF936E3EB}"/>
              </a:ext>
            </a:extLst>
          </p:cNvPr>
          <p:cNvSpPr txBox="1">
            <a:spLocks/>
          </p:cNvSpPr>
          <p:nvPr/>
        </p:nvSpPr>
        <p:spPr>
          <a:xfrm>
            <a:off x="4930288" y="923786"/>
            <a:ext cx="3578702" cy="4684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kern="0" dirty="0"/>
              <a:t>Ambulantní péče</a:t>
            </a:r>
          </a:p>
          <a:p>
            <a:pPr marL="72000" indent="0" algn="ctr">
              <a:buNone/>
            </a:pPr>
            <a:r>
              <a:rPr lang="cs-CZ" sz="2000" kern="0" dirty="0">
                <a:solidFill>
                  <a:srgbClr val="F01928"/>
                </a:solidFill>
              </a:rPr>
              <a:t>X</a:t>
            </a:r>
          </a:p>
          <a:p>
            <a:pPr marL="72000" indent="0">
              <a:buNone/>
            </a:pPr>
            <a:r>
              <a:rPr lang="cs-CZ" sz="2000" b="1" kern="0" dirty="0"/>
              <a:t>Lůžková péče</a:t>
            </a:r>
          </a:p>
          <a:p>
            <a:r>
              <a:rPr lang="cs-CZ" sz="2000" kern="0" dirty="0"/>
              <a:t>Nespecializovaná ZZ</a:t>
            </a:r>
          </a:p>
          <a:p>
            <a:r>
              <a:rPr lang="cs-CZ" sz="2000" kern="0" dirty="0"/>
              <a:t>Specializovaná traumacentra</a:t>
            </a:r>
          </a:p>
          <a:p>
            <a:pPr marL="72000" indent="0" algn="ctr">
              <a:buNone/>
            </a:pPr>
            <a:r>
              <a:rPr lang="cs-CZ" sz="2000" kern="0" dirty="0">
                <a:solidFill>
                  <a:srgbClr val="F01928"/>
                </a:solidFill>
              </a:rPr>
              <a:t>X</a:t>
            </a:r>
          </a:p>
          <a:p>
            <a:r>
              <a:rPr lang="cs-CZ" sz="2000" kern="0" dirty="0"/>
              <a:t>Urgentní</a:t>
            </a:r>
          </a:p>
          <a:p>
            <a:r>
              <a:rPr lang="cs-CZ" sz="2000" kern="0" dirty="0"/>
              <a:t>Intenzivní</a:t>
            </a:r>
          </a:p>
          <a:p>
            <a:r>
              <a:rPr lang="cs-CZ" sz="2000" kern="0" dirty="0"/>
              <a:t>Standartní</a:t>
            </a:r>
          </a:p>
          <a:p>
            <a:endParaRPr lang="cs-CZ" sz="2000" kern="0" dirty="0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A9750B2-F17E-44F6-B584-0BD8A5215B3B}"/>
              </a:ext>
            </a:extLst>
          </p:cNvPr>
          <p:cNvSpPr/>
          <p:nvPr/>
        </p:nvSpPr>
        <p:spPr bwMode="auto">
          <a:xfrm>
            <a:off x="3390210" y="2752180"/>
            <a:ext cx="1934461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Primární ošetření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6D529322-1B2D-47EF-84DE-8D63234BF1D1}"/>
              </a:ext>
            </a:extLst>
          </p:cNvPr>
          <p:cNvSpPr/>
          <p:nvPr/>
        </p:nvSpPr>
        <p:spPr bwMode="auto">
          <a:xfrm>
            <a:off x="1958851" y="2134605"/>
            <a:ext cx="1011934" cy="5967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E8BC7814-91B6-467E-B818-2B6510B0C8DA}"/>
              </a:ext>
            </a:extLst>
          </p:cNvPr>
          <p:cNvSpPr/>
          <p:nvPr/>
        </p:nvSpPr>
        <p:spPr bwMode="auto">
          <a:xfrm>
            <a:off x="3338875" y="1084077"/>
            <a:ext cx="1996605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Primární ošetření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6DA48073-30EB-4E65-B1FB-87839E353451}"/>
              </a:ext>
            </a:extLst>
          </p:cNvPr>
          <p:cNvSpPr/>
          <p:nvPr/>
        </p:nvSpPr>
        <p:spPr bwMode="auto">
          <a:xfrm>
            <a:off x="536139" y="4988164"/>
            <a:ext cx="11008892" cy="10486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Aspekty: kvality, času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4B1AF5-6C54-4C3C-8DF0-4982490CE795}"/>
              </a:ext>
            </a:extLst>
          </p:cNvPr>
          <p:cNvSpPr/>
          <p:nvPr/>
        </p:nvSpPr>
        <p:spPr bwMode="auto">
          <a:xfrm>
            <a:off x="11553389" y="863962"/>
            <a:ext cx="568685" cy="5130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Ý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L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D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E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K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4139B949-BB33-4120-B7BE-3220A8E8C851}"/>
              </a:ext>
            </a:extLst>
          </p:cNvPr>
          <p:cNvSpPr/>
          <p:nvPr/>
        </p:nvSpPr>
        <p:spPr bwMode="auto">
          <a:xfrm>
            <a:off x="10631543" y="3114010"/>
            <a:ext cx="921846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E6D390F1-8E4C-41C0-A884-B0E64C520CBE}"/>
              </a:ext>
            </a:extLst>
          </p:cNvPr>
          <p:cNvSpPr/>
          <p:nvPr/>
        </p:nvSpPr>
        <p:spPr bwMode="auto">
          <a:xfrm>
            <a:off x="7954843" y="3114010"/>
            <a:ext cx="898027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42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616AF3-4770-4D89-BBF1-4767F2B131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516E35-6CE7-4776-AEB2-1F4D40253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63A17-E03D-4115-9873-C5CF26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52882"/>
            <a:ext cx="10753200" cy="451576"/>
          </a:xfrm>
        </p:spPr>
        <p:txBody>
          <a:bodyPr/>
          <a:lstStyle/>
          <a:p>
            <a:r>
              <a:rPr lang="cs-CZ" dirty="0"/>
              <a:t>Klinický výsledek po traumatu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A2F005-10EB-438C-9CAB-A6ABCF9D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74" y="1018158"/>
            <a:ext cx="5376000" cy="4139998"/>
          </a:xfrm>
        </p:spPr>
        <p:txBody>
          <a:bodyPr/>
          <a:lstStyle/>
          <a:p>
            <a:r>
              <a:rPr lang="cs-CZ" dirty="0"/>
              <a:t>Akutní trauma </a:t>
            </a:r>
            <a:r>
              <a:rPr lang="cs-CZ" dirty="0">
                <a:sym typeface="Symbol" panose="05050102010706020507" pitchFamily="18" charset="2"/>
              </a:rPr>
              <a:t> 3 měsíce</a:t>
            </a:r>
          </a:p>
          <a:p>
            <a:r>
              <a:rPr lang="cs-CZ" dirty="0">
                <a:sym typeface="Symbol" panose="05050102010706020507" pitchFamily="18" charset="2"/>
              </a:rPr>
              <a:t>Prolongující trauma  3 měsíce</a:t>
            </a:r>
          </a:p>
          <a:p>
            <a:r>
              <a:rPr lang="cs-CZ" dirty="0">
                <a:sym typeface="Symbol" panose="05050102010706020507" pitchFamily="18" charset="2"/>
              </a:rPr>
              <a:t>Chronický stav  6 měsíců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FFAC7EB-D66D-443D-9363-A40956A87F01}"/>
              </a:ext>
            </a:extLst>
          </p:cNvPr>
          <p:cNvSpPr txBox="1">
            <a:spLocks/>
          </p:cNvSpPr>
          <p:nvPr/>
        </p:nvSpPr>
        <p:spPr>
          <a:xfrm>
            <a:off x="6096000" y="921507"/>
            <a:ext cx="5154592" cy="568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solidFill>
                  <a:srgbClr val="0000DC"/>
                </a:solidFill>
                <a:sym typeface="Symbol" panose="05050102010706020507" pitchFamily="18" charset="2"/>
              </a:rPr>
              <a:t>Komplexní rehabilitační péče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Obnovení tělesných funkcí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rodinných rolí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sociálních rolí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pracovního zařazení (předchozí zaměstnání/jiné zaměstnání)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seberealizace</a:t>
            </a:r>
          </a:p>
          <a:p>
            <a:endParaRPr lang="cs-CZ" kern="0" dirty="0">
              <a:sym typeface="Symbol" panose="05050102010706020507" pitchFamily="18" charset="2"/>
            </a:endParaRPr>
          </a:p>
          <a:p>
            <a:pPr marL="72000" indent="0" algn="ctr">
              <a:buNone/>
            </a:pPr>
            <a:r>
              <a:rPr lang="cs-CZ" b="1" kern="0" dirty="0">
                <a:sym typeface="Symbol" panose="05050102010706020507" pitchFamily="18" charset="2"/>
              </a:rPr>
              <a:t>Plná rekonvalescence </a:t>
            </a:r>
          </a:p>
          <a:p>
            <a:pPr marL="72000" indent="0" algn="ctr">
              <a:buNone/>
            </a:pPr>
            <a:r>
              <a:rPr lang="cs-CZ" b="1" kern="0" dirty="0">
                <a:solidFill>
                  <a:srgbClr val="F01928"/>
                </a:solidFill>
                <a:sym typeface="Symbol" panose="05050102010706020507" pitchFamily="18" charset="2"/>
              </a:rPr>
              <a:t>X</a:t>
            </a:r>
          </a:p>
          <a:p>
            <a:pPr marL="72000" indent="0" algn="ctr">
              <a:buNone/>
            </a:pPr>
            <a:r>
              <a:rPr lang="cs-CZ" b="1" kern="0" dirty="0">
                <a:sym typeface="Symbol" panose="05050102010706020507" pitchFamily="18" charset="2"/>
              </a:rPr>
              <a:t>Invalidita částečná/úplná  </a:t>
            </a:r>
          </a:p>
          <a:p>
            <a:endParaRPr lang="cs-CZ" kern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CEDB230-7C5C-436C-B6ED-1EA1E0275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437057"/>
              </p:ext>
            </p:extLst>
          </p:nvPr>
        </p:nvGraphicFramePr>
        <p:xfrm>
          <a:off x="1153684" y="2316130"/>
          <a:ext cx="3382806" cy="321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C214029-9BE0-41C4-B7C9-3CDFC99551A8}"/>
              </a:ext>
            </a:extLst>
          </p:cNvPr>
          <p:cNvSpPr txBox="1"/>
          <p:nvPr/>
        </p:nvSpPr>
        <p:spPr>
          <a:xfrm>
            <a:off x="2485706" y="5333980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solidFill>
                  <a:srgbClr val="F01928"/>
                </a:solidFill>
                <a:latin typeface="+mn-lt"/>
              </a:rPr>
              <a:t>Výsledek</a:t>
            </a:r>
          </a:p>
        </p:txBody>
      </p:sp>
      <p:sp>
        <p:nvSpPr>
          <p:cNvPr id="8" name="SMARTInkShape-2">
            <a:extLst>
              <a:ext uri="{FF2B5EF4-FFF2-40B4-BE49-F238E27FC236}">
                <a16:creationId xmlns:a16="http://schemas.microsoft.com/office/drawing/2014/main" id="{E8B31A3B-CCDD-423C-BC8A-348C7F110C7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375076" y="2463801"/>
            <a:ext cx="1637244" cy="1346199"/>
          </a:xfrm>
          <a:custGeom>
            <a:avLst/>
            <a:gdLst/>
            <a:ahLst/>
            <a:cxnLst/>
            <a:rect l="0" t="0" r="0" b="0"/>
            <a:pathLst>
              <a:path w="1637244" h="1346199">
                <a:moveTo>
                  <a:pt x="1047574" y="82549"/>
                </a:moveTo>
                <a:lnTo>
                  <a:pt x="1047574" y="82549"/>
                </a:lnTo>
                <a:lnTo>
                  <a:pt x="1019445" y="76082"/>
                </a:lnTo>
                <a:lnTo>
                  <a:pt x="993436" y="67438"/>
                </a:lnTo>
                <a:lnTo>
                  <a:pt x="980148" y="59913"/>
                </a:lnTo>
                <a:lnTo>
                  <a:pt x="966548" y="55813"/>
                </a:lnTo>
                <a:lnTo>
                  <a:pt x="936613" y="34402"/>
                </a:lnTo>
                <a:lnTo>
                  <a:pt x="907035" y="21919"/>
                </a:lnTo>
                <a:lnTo>
                  <a:pt x="877089" y="14191"/>
                </a:lnTo>
                <a:lnTo>
                  <a:pt x="863710" y="11260"/>
                </a:lnTo>
                <a:lnTo>
                  <a:pt x="854379" y="8532"/>
                </a:lnTo>
                <a:lnTo>
                  <a:pt x="824969" y="6637"/>
                </a:lnTo>
                <a:lnTo>
                  <a:pt x="796031" y="907"/>
                </a:lnTo>
                <a:lnTo>
                  <a:pt x="764853" y="79"/>
                </a:lnTo>
                <a:lnTo>
                  <a:pt x="735987" y="10"/>
                </a:lnTo>
                <a:lnTo>
                  <a:pt x="705193" y="0"/>
                </a:lnTo>
                <a:lnTo>
                  <a:pt x="679212" y="705"/>
                </a:lnTo>
                <a:lnTo>
                  <a:pt x="652890" y="5466"/>
                </a:lnTo>
                <a:lnTo>
                  <a:pt x="623876" y="6233"/>
                </a:lnTo>
                <a:lnTo>
                  <a:pt x="596119" y="6334"/>
                </a:lnTo>
                <a:lnTo>
                  <a:pt x="571204" y="8227"/>
                </a:lnTo>
                <a:lnTo>
                  <a:pt x="540264" y="12815"/>
                </a:lnTo>
                <a:lnTo>
                  <a:pt x="513289" y="18089"/>
                </a:lnTo>
                <a:lnTo>
                  <a:pt x="482308" y="23949"/>
                </a:lnTo>
                <a:lnTo>
                  <a:pt x="457001" y="28484"/>
                </a:lnTo>
                <a:lnTo>
                  <a:pt x="430297" y="38227"/>
                </a:lnTo>
                <a:lnTo>
                  <a:pt x="400405" y="48699"/>
                </a:lnTo>
                <a:lnTo>
                  <a:pt x="373568" y="59268"/>
                </a:lnTo>
                <a:lnTo>
                  <a:pt x="349601" y="68438"/>
                </a:lnTo>
                <a:lnTo>
                  <a:pt x="321084" y="86899"/>
                </a:lnTo>
                <a:lnTo>
                  <a:pt x="289710" y="109556"/>
                </a:lnTo>
                <a:lnTo>
                  <a:pt x="272924" y="119165"/>
                </a:lnTo>
                <a:lnTo>
                  <a:pt x="246505" y="143319"/>
                </a:lnTo>
                <a:lnTo>
                  <a:pt x="217478" y="170044"/>
                </a:lnTo>
                <a:lnTo>
                  <a:pt x="188596" y="201752"/>
                </a:lnTo>
                <a:lnTo>
                  <a:pt x="158980" y="233498"/>
                </a:lnTo>
                <a:lnTo>
                  <a:pt x="136755" y="260995"/>
                </a:lnTo>
                <a:lnTo>
                  <a:pt x="110781" y="292184"/>
                </a:lnTo>
                <a:lnTo>
                  <a:pt x="93867" y="323860"/>
                </a:lnTo>
                <a:lnTo>
                  <a:pt x="74454" y="355601"/>
                </a:lnTo>
                <a:lnTo>
                  <a:pt x="58187" y="387349"/>
                </a:lnTo>
                <a:lnTo>
                  <a:pt x="44713" y="419099"/>
                </a:lnTo>
                <a:lnTo>
                  <a:pt x="33748" y="450849"/>
                </a:lnTo>
                <a:lnTo>
                  <a:pt x="23115" y="482599"/>
                </a:lnTo>
                <a:lnTo>
                  <a:pt x="19006" y="508704"/>
                </a:lnTo>
                <a:lnTo>
                  <a:pt x="12132" y="538425"/>
                </a:lnTo>
                <a:lnTo>
                  <a:pt x="7351" y="564888"/>
                </a:lnTo>
                <a:lnTo>
                  <a:pt x="6406" y="595567"/>
                </a:lnTo>
                <a:lnTo>
                  <a:pt x="4338" y="626922"/>
                </a:lnTo>
                <a:lnTo>
                  <a:pt x="716" y="653708"/>
                </a:lnTo>
                <a:lnTo>
                  <a:pt x="0" y="683746"/>
                </a:lnTo>
                <a:lnTo>
                  <a:pt x="1740" y="712675"/>
                </a:lnTo>
                <a:lnTo>
                  <a:pt x="5298" y="741986"/>
                </a:lnTo>
                <a:lnTo>
                  <a:pt x="6707" y="772523"/>
                </a:lnTo>
                <a:lnTo>
                  <a:pt x="13047" y="801550"/>
                </a:lnTo>
                <a:lnTo>
                  <a:pt x="21094" y="830881"/>
                </a:lnTo>
                <a:lnTo>
                  <a:pt x="29478" y="857058"/>
                </a:lnTo>
                <a:lnTo>
                  <a:pt x="37928" y="884493"/>
                </a:lnTo>
                <a:lnTo>
                  <a:pt x="46157" y="910477"/>
                </a:lnTo>
                <a:lnTo>
                  <a:pt x="57532" y="936756"/>
                </a:lnTo>
                <a:lnTo>
                  <a:pt x="70647" y="964598"/>
                </a:lnTo>
                <a:lnTo>
                  <a:pt x="84395" y="990480"/>
                </a:lnTo>
                <a:lnTo>
                  <a:pt x="96518" y="1015975"/>
                </a:lnTo>
                <a:lnTo>
                  <a:pt x="112067" y="1047041"/>
                </a:lnTo>
                <a:lnTo>
                  <a:pt x="131344" y="1074031"/>
                </a:lnTo>
                <a:lnTo>
                  <a:pt x="149117" y="1105015"/>
                </a:lnTo>
                <a:lnTo>
                  <a:pt x="177351" y="1136102"/>
                </a:lnTo>
                <a:lnTo>
                  <a:pt x="203000" y="1163882"/>
                </a:lnTo>
                <a:lnTo>
                  <a:pt x="217598" y="1179761"/>
                </a:lnTo>
                <a:lnTo>
                  <a:pt x="247081" y="1206382"/>
                </a:lnTo>
                <a:lnTo>
                  <a:pt x="273658" y="1227650"/>
                </a:lnTo>
                <a:lnTo>
                  <a:pt x="301356" y="1248830"/>
                </a:lnTo>
                <a:lnTo>
                  <a:pt x="330430" y="1263091"/>
                </a:lnTo>
                <a:lnTo>
                  <a:pt x="361827" y="1274159"/>
                </a:lnTo>
                <a:lnTo>
                  <a:pt x="390160" y="1284806"/>
                </a:lnTo>
                <a:lnTo>
                  <a:pt x="419317" y="1295397"/>
                </a:lnTo>
                <a:lnTo>
                  <a:pt x="450726" y="1305982"/>
                </a:lnTo>
                <a:lnTo>
                  <a:pt x="479060" y="1316566"/>
                </a:lnTo>
                <a:lnTo>
                  <a:pt x="505722" y="1320668"/>
                </a:lnTo>
                <a:lnTo>
                  <a:pt x="537294" y="1329527"/>
                </a:lnTo>
                <a:lnTo>
                  <a:pt x="564523" y="1337079"/>
                </a:lnTo>
                <a:lnTo>
                  <a:pt x="590285" y="1341183"/>
                </a:lnTo>
                <a:lnTo>
                  <a:pt x="615756" y="1345208"/>
                </a:lnTo>
                <a:lnTo>
                  <a:pt x="645535" y="1346003"/>
                </a:lnTo>
                <a:lnTo>
                  <a:pt x="672531" y="1346160"/>
                </a:lnTo>
                <a:lnTo>
                  <a:pt x="701618" y="1346191"/>
                </a:lnTo>
                <a:lnTo>
                  <a:pt x="729470" y="1346198"/>
                </a:lnTo>
                <a:lnTo>
                  <a:pt x="755355" y="1344318"/>
                </a:lnTo>
                <a:lnTo>
                  <a:pt x="784222" y="1340732"/>
                </a:lnTo>
                <a:lnTo>
                  <a:pt x="812737" y="1335659"/>
                </a:lnTo>
                <a:lnTo>
                  <a:pt x="842933" y="1332044"/>
                </a:lnTo>
                <a:lnTo>
                  <a:pt x="869489" y="1324745"/>
                </a:lnTo>
                <a:lnTo>
                  <a:pt x="899482" y="1316509"/>
                </a:lnTo>
                <a:lnTo>
                  <a:pt x="926521" y="1309969"/>
                </a:lnTo>
                <a:lnTo>
                  <a:pt x="952244" y="1305097"/>
                </a:lnTo>
                <a:lnTo>
                  <a:pt x="982072" y="1297341"/>
                </a:lnTo>
                <a:lnTo>
                  <a:pt x="1009079" y="1289015"/>
                </a:lnTo>
                <a:lnTo>
                  <a:pt x="1038167" y="1277204"/>
                </a:lnTo>
                <a:lnTo>
                  <a:pt x="1066020" y="1265647"/>
                </a:lnTo>
                <a:lnTo>
                  <a:pt x="1091905" y="1252389"/>
                </a:lnTo>
                <a:lnTo>
                  <a:pt x="1117401" y="1239396"/>
                </a:lnTo>
                <a:lnTo>
                  <a:pt x="1142819" y="1223241"/>
                </a:lnTo>
                <a:lnTo>
                  <a:pt x="1168223" y="1206461"/>
                </a:lnTo>
                <a:lnTo>
                  <a:pt x="1193624" y="1189558"/>
                </a:lnTo>
                <a:lnTo>
                  <a:pt x="1225374" y="1170280"/>
                </a:lnTo>
                <a:lnTo>
                  <a:pt x="1242543" y="1160725"/>
                </a:lnTo>
                <a:lnTo>
                  <a:pt x="1270413" y="1140708"/>
                </a:lnTo>
                <a:lnTo>
                  <a:pt x="1298280" y="1119693"/>
                </a:lnTo>
                <a:lnTo>
                  <a:pt x="1325495" y="1096664"/>
                </a:lnTo>
                <a:lnTo>
                  <a:pt x="1346986" y="1076148"/>
                </a:lnTo>
                <a:lnTo>
                  <a:pt x="1376019" y="1054215"/>
                </a:lnTo>
                <a:lnTo>
                  <a:pt x="1404901" y="1023683"/>
                </a:lnTo>
                <a:lnTo>
                  <a:pt x="1434518" y="992040"/>
                </a:lnTo>
                <a:lnTo>
                  <a:pt x="1460288" y="960299"/>
                </a:lnTo>
                <a:lnTo>
                  <a:pt x="1481486" y="932804"/>
                </a:lnTo>
                <a:lnTo>
                  <a:pt x="1502657" y="901614"/>
                </a:lnTo>
                <a:lnTo>
                  <a:pt x="1518798" y="874964"/>
                </a:lnTo>
                <a:lnTo>
                  <a:pt x="1533745" y="845079"/>
                </a:lnTo>
                <a:lnTo>
                  <a:pt x="1548274" y="818243"/>
                </a:lnTo>
                <a:lnTo>
                  <a:pt x="1563401" y="787280"/>
                </a:lnTo>
                <a:lnTo>
                  <a:pt x="1578216" y="755633"/>
                </a:lnTo>
                <a:lnTo>
                  <a:pt x="1587198" y="728364"/>
                </a:lnTo>
                <a:lnTo>
                  <a:pt x="1597891" y="697101"/>
                </a:lnTo>
                <a:lnTo>
                  <a:pt x="1608489" y="666565"/>
                </a:lnTo>
                <a:lnTo>
                  <a:pt x="1619074" y="634975"/>
                </a:lnTo>
                <a:lnTo>
                  <a:pt x="1624170" y="609594"/>
                </a:lnTo>
                <a:lnTo>
                  <a:pt x="1627141" y="577848"/>
                </a:lnTo>
                <a:lnTo>
                  <a:pt x="1631164" y="550463"/>
                </a:lnTo>
                <a:lnTo>
                  <a:pt x="1631694" y="520438"/>
                </a:lnTo>
                <a:lnTo>
                  <a:pt x="1636789" y="493940"/>
                </a:lnTo>
                <a:lnTo>
                  <a:pt x="1637243" y="464076"/>
                </a:lnTo>
                <a:lnTo>
                  <a:pt x="1631642" y="435559"/>
                </a:lnTo>
                <a:lnTo>
                  <a:pt x="1626063" y="404186"/>
                </a:lnTo>
                <a:lnTo>
                  <a:pt x="1623669" y="382443"/>
                </a:lnTo>
                <a:lnTo>
                  <a:pt x="1617596" y="353844"/>
                </a:lnTo>
                <a:lnTo>
                  <a:pt x="1608125" y="324252"/>
                </a:lnTo>
                <a:lnTo>
                  <a:pt x="1603349" y="303625"/>
                </a:lnTo>
                <a:lnTo>
                  <a:pt x="1589387" y="276167"/>
                </a:lnTo>
                <a:lnTo>
                  <a:pt x="1576736" y="246085"/>
                </a:lnTo>
                <a:lnTo>
                  <a:pt x="1566392" y="228708"/>
                </a:lnTo>
                <a:lnTo>
                  <a:pt x="1547369" y="198972"/>
                </a:lnTo>
                <a:lnTo>
                  <a:pt x="1541108" y="192383"/>
                </a:lnTo>
                <a:lnTo>
                  <a:pt x="1534328" y="186398"/>
                </a:lnTo>
                <a:lnTo>
                  <a:pt x="1515437" y="163277"/>
                </a:lnTo>
                <a:lnTo>
                  <a:pt x="1485562" y="146060"/>
                </a:lnTo>
                <a:lnTo>
                  <a:pt x="1455510" y="129116"/>
                </a:lnTo>
                <a:lnTo>
                  <a:pt x="1427525" y="114299"/>
                </a:lnTo>
                <a:lnTo>
                  <a:pt x="1398541" y="99352"/>
                </a:lnTo>
                <a:lnTo>
                  <a:pt x="1383143" y="92310"/>
                </a:lnTo>
                <a:lnTo>
                  <a:pt x="1367180" y="87691"/>
                </a:lnTo>
                <a:lnTo>
                  <a:pt x="1337392" y="71918"/>
                </a:lnTo>
                <a:lnTo>
                  <a:pt x="1312143" y="59967"/>
                </a:lnTo>
                <a:lnTo>
                  <a:pt x="1300159" y="57278"/>
                </a:lnTo>
                <a:lnTo>
                  <a:pt x="1279818" y="47097"/>
                </a:lnTo>
                <a:lnTo>
                  <a:pt x="1251297" y="40317"/>
                </a:lnTo>
                <a:lnTo>
                  <a:pt x="1223213" y="38229"/>
                </a:lnTo>
                <a:lnTo>
                  <a:pt x="1196176" y="34754"/>
                </a:lnTo>
                <a:lnTo>
                  <a:pt x="1164586" y="28642"/>
                </a:lnTo>
                <a:lnTo>
                  <a:pt x="1135272" y="25684"/>
                </a:lnTo>
                <a:lnTo>
                  <a:pt x="1107107" y="25424"/>
                </a:lnTo>
                <a:lnTo>
                  <a:pt x="1075997" y="25401"/>
                </a:lnTo>
                <a:lnTo>
                  <a:pt x="1046399" y="25399"/>
                </a:lnTo>
                <a:lnTo>
                  <a:pt x="1021434" y="25399"/>
                </a:lnTo>
                <a:lnTo>
                  <a:pt x="989839" y="25399"/>
                </a:lnTo>
                <a:lnTo>
                  <a:pt x="978169" y="26105"/>
                </a:lnTo>
                <a:lnTo>
                  <a:pt x="950432" y="31866"/>
                </a:lnTo>
                <a:lnTo>
                  <a:pt x="931437" y="36659"/>
                </a:lnTo>
                <a:lnTo>
                  <a:pt x="915561" y="39554"/>
                </a:lnTo>
                <a:lnTo>
                  <a:pt x="901920" y="42999"/>
                </a:lnTo>
                <a:lnTo>
                  <a:pt x="871133" y="49348"/>
                </a:lnTo>
                <a:lnTo>
                  <a:pt x="839538" y="50782"/>
                </a:lnTo>
                <a:lnTo>
                  <a:pt x="838024" y="5079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81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B05721-FE09-41CE-A0A1-20ADF245D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7FFD53-7B04-4E6D-8A92-80E646FBB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2F9325-045E-4E3F-ADE3-8E26D42A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0855"/>
            <a:ext cx="10753200" cy="451576"/>
          </a:xfrm>
        </p:spPr>
        <p:txBody>
          <a:bodyPr/>
          <a:lstStyle/>
          <a:p>
            <a:r>
              <a:rPr lang="cs-CZ" dirty="0"/>
              <a:t>Předpoklady pro léčbu úrazů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B9086E-DC72-4694-9B9C-B0DDCC13EF0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017924"/>
            <a:ext cx="5276586" cy="5210076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Bezprostřední období</a:t>
            </a:r>
          </a:p>
          <a:p>
            <a:r>
              <a:rPr lang="cs-CZ" sz="2400" dirty="0"/>
              <a:t>Znalost úrazových mechanizmů a jejich následků</a:t>
            </a:r>
          </a:p>
          <a:p>
            <a:r>
              <a:rPr lang="cs-CZ" sz="2400" dirty="0"/>
              <a:t>Resuscitace životních funkcí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Detekce a léčba šoku</a:t>
            </a:r>
          </a:p>
          <a:p>
            <a:r>
              <a:rPr lang="cs-CZ" sz="2400" dirty="0"/>
              <a:t>Znalosti přípravy k akutním diagnostickým postupům a operacím</a:t>
            </a:r>
          </a:p>
          <a:p>
            <a:r>
              <a:rPr lang="cs-CZ" sz="2400" dirty="0"/>
              <a:t>Znalosti traumatologie</a:t>
            </a:r>
          </a:p>
          <a:p>
            <a:r>
              <a:rPr lang="cs-CZ" sz="2400" dirty="0"/>
              <a:t>Znalosti přidružených chorob a těhotenství</a:t>
            </a:r>
          </a:p>
          <a:p>
            <a:endParaRPr lang="cs-CZ" sz="24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970AF2-7E60-4262-9CC1-F517366E5E8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5999" y="1017924"/>
            <a:ext cx="5682001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>
                <a:solidFill>
                  <a:schemeClr val="tx2"/>
                </a:solidFill>
              </a:rPr>
              <a:t>Posturgentní</a:t>
            </a:r>
            <a:r>
              <a:rPr lang="cs-CZ" dirty="0">
                <a:solidFill>
                  <a:schemeClr val="tx2"/>
                </a:solidFill>
              </a:rPr>
              <a:t> péče</a:t>
            </a:r>
          </a:p>
          <a:p>
            <a:r>
              <a:rPr lang="cs-CZ" sz="2400" dirty="0"/>
              <a:t>Detekce a léčba syndromu multiorgánové disfunkce</a:t>
            </a:r>
          </a:p>
          <a:p>
            <a:r>
              <a:rPr lang="cs-CZ" sz="2400" dirty="0"/>
              <a:t>Zajištění adekvátní nutrice</a:t>
            </a:r>
          </a:p>
          <a:p>
            <a:r>
              <a:rPr lang="cs-CZ" sz="2400" dirty="0"/>
              <a:t>Obnova a ochrana mozkových funkcí</a:t>
            </a:r>
          </a:p>
          <a:p>
            <a:r>
              <a:rPr lang="cs-CZ" sz="2400" dirty="0"/>
              <a:t>Zajistní adekvátní umělé plicní ventilace</a:t>
            </a:r>
          </a:p>
          <a:p>
            <a:r>
              <a:rPr lang="cs-CZ" sz="2400" dirty="0"/>
              <a:t>Prevence HAI (VAP, katétrové sepse…)</a:t>
            </a:r>
          </a:p>
          <a:p>
            <a:r>
              <a:rPr lang="cs-CZ" sz="2400" dirty="0"/>
              <a:t>Léčba septického šoku</a:t>
            </a:r>
          </a:p>
          <a:p>
            <a:r>
              <a:rPr lang="cs-CZ" sz="2400" dirty="0"/>
              <a:t>Detoxikační mimotělní eliminační metody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84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D3452-261B-4D66-9D00-46F048D27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4AA16D-AEC7-43E9-B0DD-18D561E76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2C5E83-F1D4-4769-88AA-3B64ADF2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45" y="272130"/>
            <a:ext cx="10753200" cy="451576"/>
          </a:xfrm>
        </p:spPr>
        <p:txBody>
          <a:bodyPr/>
          <a:lstStyle/>
          <a:p>
            <a:r>
              <a:rPr lang="cs-CZ" dirty="0"/>
              <a:t>Úmrtí spojení s úrazy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E273F8-016D-456C-AD3F-5EEF40EA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45" y="723706"/>
            <a:ext cx="10753200" cy="4139998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</a:rPr>
              <a:t>Bezprostřední poúrazových úmrtí:</a:t>
            </a:r>
          </a:p>
          <a:p>
            <a:r>
              <a:rPr lang="cs-CZ" sz="2000" dirty="0"/>
              <a:t>Do 30 min po úrazu</a:t>
            </a:r>
          </a:p>
          <a:p>
            <a:r>
              <a:rPr lang="cs-CZ" sz="2000" dirty="0"/>
              <a:t>50 % poúrazových úmrtí</a:t>
            </a:r>
          </a:p>
          <a:p>
            <a:r>
              <a:rPr lang="cs-CZ" sz="2000" dirty="0"/>
              <a:t>Těžké poranění mozku a krční páteře, poranění srdce a ruptury velkých cév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</a:rPr>
              <a:t>Časné poúrazové úmrtí:</a:t>
            </a:r>
          </a:p>
          <a:p>
            <a:r>
              <a:rPr lang="cs-CZ" sz="2000" dirty="0"/>
              <a:t>Do 4 hodin od úrazu</a:t>
            </a:r>
          </a:p>
          <a:p>
            <a:r>
              <a:rPr lang="cs-CZ" sz="2000" dirty="0"/>
              <a:t>30 % poúrazových úmrtí</a:t>
            </a:r>
          </a:p>
          <a:p>
            <a:r>
              <a:rPr lang="cs-CZ" sz="2000" dirty="0"/>
              <a:t>Nedostatečná ventilace (obstrukce DC, </a:t>
            </a:r>
            <a:r>
              <a:rPr lang="cs-CZ" sz="2000" dirty="0" err="1"/>
              <a:t>hemopneumothorax</a:t>
            </a:r>
            <a:r>
              <a:rPr lang="cs-CZ" sz="2000" dirty="0"/>
              <a:t>), velké ztráty cirkulující objemu krve (lacerace sleziny a jater), intrakraniální krvácení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</a:rPr>
              <a:t>Pozdní poúrazové úmrtí:</a:t>
            </a:r>
          </a:p>
          <a:p>
            <a:r>
              <a:rPr lang="cs-CZ" sz="2000" dirty="0"/>
              <a:t> 20 % poúrazových úmrtí</a:t>
            </a:r>
          </a:p>
          <a:p>
            <a:r>
              <a:rPr lang="cs-CZ" sz="2000" dirty="0"/>
              <a:t>Akutní plicní a multiorgánové selhání, sepse, embolizace</a:t>
            </a:r>
          </a:p>
          <a:p>
            <a:endParaRPr lang="cs-CZ" sz="2000" dirty="0"/>
          </a:p>
          <a:p>
            <a:pPr marL="72000" indent="0">
              <a:buNone/>
            </a:pP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67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892E7-8F86-44DE-8062-60752E63F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0B2F88-DD56-4CAF-81CE-9357C410F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9EBAAA-016F-48F2-B3FA-45E67A1B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Traumacentra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2D077-8155-4301-B7F2-841A757D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8" y="968702"/>
            <a:ext cx="11076972" cy="143375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dirty="0">
                <a:solidFill>
                  <a:srgbClr val="212529"/>
                </a:solidFill>
                <a:latin typeface="+mj-lt"/>
              </a:rPr>
              <a:t>Centrum vysoce specializované traumatologické péče, které 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+mj-lt"/>
              </a:rPr>
              <a:t>zajišťuje komplexní diagnostickou a léčebnou péči o </a:t>
            </a:r>
            <a:r>
              <a:rPr lang="cs-CZ" sz="2000" dirty="0" err="1">
                <a:solidFill>
                  <a:srgbClr val="212529"/>
                </a:solidFill>
                <a:latin typeface="+mj-lt"/>
              </a:rPr>
              <a:t>t</a:t>
            </a:r>
            <a:r>
              <a:rPr lang="cs-CZ" sz="2000" b="0" i="0" dirty="0" err="1">
                <a:solidFill>
                  <a:srgbClr val="212529"/>
                </a:solidFill>
                <a:effectLst/>
                <a:latin typeface="+mj-lt"/>
              </a:rPr>
              <a:t>riáž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+mj-lt"/>
              </a:rPr>
              <a:t> pozitivní pacienty a pacienty s těžkými úrazy</a:t>
            </a:r>
          </a:p>
          <a:p>
            <a:pPr algn="l">
              <a:lnSpc>
                <a:spcPct val="100000"/>
              </a:lnSpc>
            </a:pPr>
            <a:r>
              <a:rPr lang="cs-CZ" sz="2000" dirty="0">
                <a:solidFill>
                  <a:srgbClr val="212529"/>
                </a:solidFill>
                <a:latin typeface="+mj-lt"/>
              </a:rPr>
              <a:t>Požadavky upraveny: </a:t>
            </a:r>
            <a:r>
              <a:rPr lang="pl-PL" sz="2000" dirty="0">
                <a:solidFill>
                  <a:srgbClr val="212529"/>
                </a:solidFill>
                <a:latin typeface="+mj-lt"/>
              </a:rPr>
              <a:t>Věstník MZ 15 ze dne 13. 10. 2015</a:t>
            </a:r>
          </a:p>
          <a:p>
            <a:pPr algn="l">
              <a:lnSpc>
                <a:spcPct val="100000"/>
              </a:lnSpc>
            </a:pPr>
            <a:r>
              <a:rPr lang="pl-PL" sz="2000" dirty="0">
                <a:solidFill>
                  <a:srgbClr val="212529"/>
                </a:solidFill>
                <a:latin typeface="+mj-lt"/>
              </a:rPr>
              <a:t>Satut udělován na dobu max. 5 let</a:t>
            </a:r>
            <a:r>
              <a:rPr lang="cs-CZ" sz="2000" dirty="0">
                <a:solidFill>
                  <a:srgbClr val="212529"/>
                </a:solidFill>
                <a:latin typeface="+mj-lt"/>
              </a:rPr>
              <a:t>  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286B281-8841-49E7-8A8C-4CBEFDCC7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285061"/>
              </p:ext>
            </p:extLst>
          </p:nvPr>
        </p:nvGraphicFramePr>
        <p:xfrm>
          <a:off x="666000" y="2246050"/>
          <a:ext cx="10079135" cy="398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441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892E7-8F86-44DE-8062-60752E63F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0B2F88-DD56-4CAF-81CE-9357C410F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9EBAAA-016F-48F2-B3FA-45E67A1B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04" y="425807"/>
            <a:ext cx="10753200" cy="451576"/>
          </a:xfrm>
        </p:spPr>
        <p:txBody>
          <a:bodyPr/>
          <a:lstStyle/>
          <a:p>
            <a:r>
              <a:rPr lang="cs-CZ" dirty="0"/>
              <a:t>Traumacentra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2FB457-1C9E-46BA-A165-042115E6F2FA}"/>
              </a:ext>
            </a:extLst>
          </p:cNvPr>
          <p:cNvSpPr txBox="1"/>
          <p:nvPr/>
        </p:nvSpPr>
        <p:spPr>
          <a:xfrm>
            <a:off x="171404" y="1177907"/>
            <a:ext cx="6097554" cy="4278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indent="0" algn="l">
              <a:lnSpc>
                <a:spcPct val="100000"/>
              </a:lnSpc>
              <a:buNone/>
            </a:pPr>
            <a:r>
              <a:rPr lang="cs-CZ" sz="1600" b="1" i="0" dirty="0">
                <a:solidFill>
                  <a:srgbClr val="212529"/>
                </a:solidFill>
                <a:effectLst/>
                <a:latin typeface="+mj-lt"/>
              </a:rPr>
              <a:t>Centra vysoce specializované traumatologické péče pro dospělé</a:t>
            </a:r>
            <a:endParaRPr lang="cs-CZ" sz="16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Nemocnice České Budějovice, a.s.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Brno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Plzeň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Hradec Králové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v Motole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Olomouc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Ostrava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Krajská nemocnice Liberec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Krajská zdravotní, a.s. – Masarykova Nemocnice v Ústí nad Labem, </a:t>
            </a:r>
            <a:r>
              <a:rPr lang="cs-CZ" sz="1600" b="0" i="0" dirty="0" err="1">
                <a:solidFill>
                  <a:srgbClr val="212529"/>
                </a:solidFill>
                <a:effectLst/>
                <a:latin typeface="+mj-lt"/>
              </a:rPr>
              <a:t>o.z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.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Ústřední vojenská nemocnice – Vojenská fakultní nemocnice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Královské Vinohrady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Krajská nemocnice T. Bati, a.s.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endParaRPr lang="cs-CZ" sz="1600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buClr>
                <a:srgbClr val="0000DC"/>
              </a:buClr>
            </a:pPr>
            <a:endParaRPr lang="cs-CZ" sz="1600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D1173E-5605-4F0B-90A0-6E6A090A1AF6}"/>
              </a:ext>
            </a:extLst>
          </p:cNvPr>
          <p:cNvSpPr txBox="1"/>
          <p:nvPr/>
        </p:nvSpPr>
        <p:spPr>
          <a:xfrm>
            <a:off x="6540758" y="1177907"/>
            <a:ext cx="5561046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72000" indent="0">
              <a:lnSpc>
                <a:spcPct val="100000"/>
              </a:lnSpc>
              <a:buNone/>
              <a:defRPr sz="1600" b="1" i="0">
                <a:solidFill>
                  <a:srgbClr val="212529"/>
                </a:solidFill>
                <a:effectLst/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Centra vysoce specializované traumatologické péče pro děti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Nemocnice České Budějovice, a.s.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Brno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Plzeň,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Hradec Králové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v Motole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Thomayerova nemocnice Praha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Ostrava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Krajská zdravotní, a.s. – Masarykova Nemocnice v Ústí nad Labem, o. z.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AD5976-9247-4C9B-B59D-2502702A4CA4}"/>
              </a:ext>
            </a:extLst>
          </p:cNvPr>
          <p:cNvSpPr txBox="1"/>
          <p:nvPr/>
        </p:nvSpPr>
        <p:spPr>
          <a:xfrm>
            <a:off x="6540758" y="4128146"/>
            <a:ext cx="556104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72000" indent="0">
              <a:lnSpc>
                <a:spcPct val="100000"/>
              </a:lnSpc>
              <a:buNone/>
              <a:defRPr sz="1600" b="1" i="0">
                <a:solidFill>
                  <a:srgbClr val="212529"/>
                </a:solidFill>
                <a:effectLst/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buClr>
                <a:srgbClr val="0000DC"/>
              </a:buClr>
            </a:pPr>
            <a:r>
              <a:rPr lang="cs-CZ" dirty="0"/>
              <a:t>Centra vysoce specializované péče o pacienty s popáleninami</a:t>
            </a:r>
            <a:endParaRPr lang="cs-CZ" b="0" dirty="0"/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 Královské Vinohrady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nemocnici Brno 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nemocnici Ostrava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00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73FD84C-9F02-41E9-802A-233AA412C0BF}"/>
              </a:ext>
            </a:extLst>
          </p:cNvPr>
          <p:cNvSpPr txBox="1"/>
          <p:nvPr/>
        </p:nvSpPr>
        <p:spPr>
          <a:xfrm>
            <a:off x="8285584" y="6596390"/>
            <a:ext cx="37322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1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4CF672-6DF0-4ACB-93D8-0C26EAE12CCB}"/>
              </a:ext>
            </a:extLst>
          </p:cNvPr>
          <p:cNvSpPr txBox="1"/>
          <p:nvPr/>
        </p:nvSpPr>
        <p:spPr>
          <a:xfrm>
            <a:off x="525111" y="3078037"/>
            <a:ext cx="5746358" cy="3294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1900"/>
              </a:lnSpc>
              <a:buNone/>
            </a:pPr>
            <a:r>
              <a:rPr lang="cs-CZ" sz="1400" dirty="0">
                <a:solidFill>
                  <a:srgbClr val="0000DC"/>
                </a:solidFill>
              </a:rPr>
              <a:t>PERSONÁL: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b="1" dirty="0"/>
              <a:t>Vedoucí lékař </a:t>
            </a:r>
            <a:r>
              <a:rPr lang="cs-CZ" sz="1400" dirty="0"/>
              <a:t>(</a:t>
            </a:r>
            <a:r>
              <a:rPr lang="cs-CZ" sz="1400" dirty="0" err="1"/>
              <a:t>spec</a:t>
            </a:r>
            <a:r>
              <a:rPr lang="cs-CZ" sz="1400" dirty="0"/>
              <a:t>. Traumatologie, 10 let praxe, celý úvazek), děti </a:t>
            </a:r>
            <a:r>
              <a:rPr lang="cs-CZ" sz="1400" dirty="0" err="1"/>
              <a:t>spec</a:t>
            </a:r>
            <a:r>
              <a:rPr lang="cs-CZ" sz="1400" dirty="0"/>
              <a:t>. dětská traumatologie nebo chirurgie, popáleniny </a:t>
            </a:r>
            <a:r>
              <a:rPr lang="cs-CZ" sz="1400" dirty="0" err="1"/>
              <a:t>spec</a:t>
            </a:r>
            <a:r>
              <a:rPr lang="cs-CZ" sz="1400" dirty="0"/>
              <a:t>. popáleniny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b="1" dirty="0"/>
              <a:t>Trauma týmy: 3 dospělí </a:t>
            </a:r>
            <a:r>
              <a:rPr lang="cs-CZ" sz="1400" dirty="0"/>
              <a:t>(vedoucí týmu – odpovědný za tiráž a organizaci péče: </a:t>
            </a:r>
            <a:r>
              <a:rPr lang="cs-CZ" sz="1400" dirty="0" err="1"/>
              <a:t>spec</a:t>
            </a:r>
            <a:r>
              <a:rPr lang="cs-CZ" sz="1400" dirty="0"/>
              <a:t>. traumatolog nebo chirurg, 10 let praxe, plný úvazek), </a:t>
            </a:r>
            <a:r>
              <a:rPr lang="cs-CZ" sz="1400" b="1" dirty="0"/>
              <a:t>2 děti </a:t>
            </a:r>
            <a:r>
              <a:rPr lang="cs-CZ" sz="1400" dirty="0"/>
              <a:t> </a:t>
            </a:r>
            <a:r>
              <a:rPr lang="cs-CZ" sz="1400" dirty="0" err="1"/>
              <a:t>spec</a:t>
            </a:r>
            <a:r>
              <a:rPr lang="cs-CZ" sz="1400" dirty="0"/>
              <a:t>. vedoucího týmu dětská chirurgie nebo traumatologie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dirty="0">
                <a:solidFill>
                  <a:srgbClr val="0000DC"/>
                </a:solidFill>
              </a:rPr>
              <a:t>Lékaři</a:t>
            </a:r>
          </a:p>
          <a:p>
            <a:pPr>
              <a:lnSpc>
                <a:spcPts val="1900"/>
              </a:lnSpc>
            </a:pPr>
            <a:r>
              <a:rPr lang="cs-CZ" sz="1400" dirty="0"/>
              <a:t>≤ 32 lékařku se specializací v chirurgii (odbornost blíže specifikována), děti ≤ 5, popáleniny ≤</a:t>
            </a:r>
            <a:r>
              <a:rPr lang="cs-CZ" sz="1800" dirty="0"/>
              <a:t> </a:t>
            </a:r>
            <a:r>
              <a:rPr lang="cs-CZ" sz="1400" dirty="0"/>
              <a:t>8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dirty="0">
                <a:solidFill>
                  <a:srgbClr val="0000DC"/>
                </a:solidFill>
              </a:rPr>
              <a:t>Nelékařský zdravotnický personál</a:t>
            </a:r>
          </a:p>
          <a:p>
            <a:pPr>
              <a:lnSpc>
                <a:spcPts val="1900"/>
              </a:lnSpc>
            </a:pPr>
            <a:r>
              <a:rPr lang="cs-CZ" sz="1400" dirty="0"/>
              <a:t>Sestry, klinický psycholog, fyzioterapeut, sanitář (vzdělání, délka praxe, úvazek blíže specifikován)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A3FAC94-285E-4102-AB5F-C177B1BC9D02}"/>
              </a:ext>
            </a:extLst>
          </p:cNvPr>
          <p:cNvSpPr txBox="1"/>
          <p:nvPr/>
        </p:nvSpPr>
        <p:spPr>
          <a:xfrm>
            <a:off x="6271469" y="3078039"/>
            <a:ext cx="5746359" cy="1583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4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TECHNICKÉ A VĚCNÉ VYBAVENÍ: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Zobrazovací technika/přístroje: </a:t>
            </a:r>
            <a:r>
              <a:rPr lang="cs-CZ" dirty="0"/>
              <a:t>RTG, CT, MRI, SONO, vaskulární a nevaskulární intervenční radiologické metody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Laboratoře: </a:t>
            </a:r>
            <a:r>
              <a:rPr lang="cs-CZ" dirty="0"/>
              <a:t>biochemická, hematologická, mikrobiologická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Operační sály: </a:t>
            </a:r>
            <a:r>
              <a:rPr lang="cs-CZ" dirty="0"/>
              <a:t>(vybavení blíže specifikováno)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Heliport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ACD0C9-557F-4EC1-8D4D-D78D0FC869CA}"/>
              </a:ext>
            </a:extLst>
          </p:cNvPr>
          <p:cNvSpPr txBox="1"/>
          <p:nvPr/>
        </p:nvSpPr>
        <p:spPr>
          <a:xfrm>
            <a:off x="525110" y="1740543"/>
            <a:ext cx="11492717" cy="1279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400" dirty="0"/>
              <a:t>Pravidelně aktualizuje Traumatologický plán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Zadává data do Národního registru úrazů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Provádí výzkum, zapojuje se do národních i mezinárodních výzkumných projektů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Zavádí výsledky lékařské vědy do praxe, - zajišťuje specializační vzdělávání, 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Je akreditováno Ministerstvem zdravotnictví pro uskutečňování vzdělávacího programu pro obor specializačního vzdělávání traumatologie, chirurgie, ortopedie a traumatologie pohybového ústrojí a anesteziologie a intenzivní medicína 2. stupně.</a:t>
            </a:r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B65B41C5-1617-4017-ADBA-892F4B857974}"/>
              </a:ext>
            </a:extLst>
          </p:cNvPr>
          <p:cNvSpPr/>
          <p:nvPr/>
        </p:nvSpPr>
        <p:spPr bwMode="auto">
          <a:xfrm>
            <a:off x="525111" y="0"/>
            <a:ext cx="11386972" cy="1740542"/>
          </a:xfrm>
          <a:prstGeom prst="triangle">
            <a:avLst>
              <a:gd name="adj" fmla="val 5114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/>
              <a:t>Traumacentrum</a:t>
            </a:r>
          </a:p>
          <a:p>
            <a:pPr algn="ctr"/>
            <a:r>
              <a:rPr lang="cs-CZ" sz="2800" dirty="0">
                <a:latin typeface="+mj-lt"/>
                <a:hlinkClick r:id="rId4"/>
              </a:rPr>
              <a:t>Věstník MZ ČR 15-2015.pdf (mzcr.cz)</a:t>
            </a:r>
            <a:endParaRPr lang="cs-CZ" sz="2800" dirty="0">
              <a:latin typeface="+mj-lt"/>
            </a:endParaRPr>
          </a:p>
          <a:p>
            <a:pPr algn="ctr"/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A1A8D7-3C41-4C9B-8964-AA5489117927}"/>
              </a:ext>
            </a:extLst>
          </p:cNvPr>
          <p:cNvSpPr txBox="1"/>
          <p:nvPr/>
        </p:nvSpPr>
        <p:spPr>
          <a:xfrm>
            <a:off x="6271468" y="4661655"/>
            <a:ext cx="5746359" cy="17105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4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LŮŽKA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Urgentní příjem: </a:t>
            </a:r>
            <a:r>
              <a:rPr lang="cs-CZ" dirty="0"/>
              <a:t>≤ 5 lůžek, děti ≤ 2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JIP: </a:t>
            </a:r>
            <a:r>
              <a:rPr lang="cs-CZ" dirty="0"/>
              <a:t>≤ 10 lůžek, děti ≤ 2, popáleniny ≤ 5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ARO: </a:t>
            </a:r>
            <a:r>
              <a:rPr lang="cs-CZ" dirty="0"/>
              <a:t>≤ 6 lůžek, děti ≤ 4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ODD:</a:t>
            </a:r>
            <a:r>
              <a:rPr lang="cs-CZ" dirty="0"/>
              <a:t> ≤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30 úrazová chirurgie + min. 100 chirurgických lůžek, děti ≤ 20, popáleniny ≤ 10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RHB lůžka: </a:t>
            </a:r>
            <a:r>
              <a:rPr lang="cs-CZ" dirty="0"/>
              <a:t>15 pro potřeby traumacentra, pro děti a popáleniny nespecifikováno</a:t>
            </a:r>
          </a:p>
          <a:p>
            <a:pPr>
              <a:lnSpc>
                <a:spcPts val="1800"/>
              </a:lnSpc>
            </a:pP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9F0BE42-4CF6-4D2F-A9F8-C3D4CEB53BC9}"/>
              </a:ext>
            </a:extLst>
          </p:cNvPr>
          <p:cNvSpPr/>
          <p:nvPr/>
        </p:nvSpPr>
        <p:spPr bwMode="auto">
          <a:xfrm>
            <a:off x="525109" y="6372188"/>
            <a:ext cx="11492717" cy="4484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Možnost mezioborové spolupráce (zastoupení specializací blíže specifikováno)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98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879F98-C3B5-4181-965D-A4C6D9F36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5F9430-E427-4300-93C7-468B9700D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2E6865-2CB0-4FB3-81C0-AAF288CB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Traumacentra pro dospěle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F11106-EE92-494D-8BFB-F17A468A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749609"/>
            <a:ext cx="5816082" cy="5358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/>
              <a:t>Polytrauma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Kraniocerebrální poranění s přetrvávající poruchou vědomí a závažnou neurologickou symptomatologií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Závažné </a:t>
            </a:r>
            <a:r>
              <a:rPr lang="cs-CZ" sz="1800" dirty="0" err="1"/>
              <a:t>maxilofaciální</a:t>
            </a:r>
            <a:r>
              <a:rPr lang="cs-CZ" sz="1800" dirty="0"/>
              <a:t> poranění, především s postižením očnice, s obturací horních cest dýchacích a s poruchou skusu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Poranění krčních cév, průdušnice a brachiálního plexu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Sériová zlomenina žeber s nestabilitou hrudní stěny, závažné krvácení do hrudníku a mediastina, velkých bronchů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Závažná poranění nitrobřišních a </a:t>
            </a:r>
            <a:r>
              <a:rPr lang="cs-CZ" sz="1800" dirty="0" err="1"/>
              <a:t>retroperitoneálních</a:t>
            </a:r>
            <a:r>
              <a:rPr lang="cs-CZ" sz="1800" dirty="0"/>
              <a:t> orgánů, zejména </a:t>
            </a:r>
            <a:r>
              <a:rPr lang="cs-CZ" sz="1800" dirty="0" err="1"/>
              <a:t>dilacerace</a:t>
            </a:r>
            <a:r>
              <a:rPr lang="cs-CZ" sz="1800" dirty="0"/>
              <a:t> jater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87FC37-A458-47A9-8A6B-47D555FB9868}"/>
              </a:ext>
            </a:extLst>
          </p:cNvPr>
          <p:cNvSpPr txBox="1"/>
          <p:nvPr/>
        </p:nvSpPr>
        <p:spPr>
          <a:xfrm>
            <a:off x="6195527" y="717226"/>
            <a:ext cx="5996473" cy="5358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Dislokované zlomeniny pánevního kruhu</a:t>
            </a:r>
          </a:p>
          <a:p>
            <a:pPr>
              <a:lnSpc>
                <a:spcPct val="150000"/>
              </a:lnSpc>
            </a:pPr>
            <a:r>
              <a:rPr lang="cs-CZ" dirty="0"/>
              <a:t>Sdružené poranění s dislokovanou zlomeninou acetabula</a:t>
            </a:r>
          </a:p>
          <a:p>
            <a:pPr>
              <a:lnSpc>
                <a:spcPct val="150000"/>
              </a:lnSpc>
            </a:pPr>
            <a:r>
              <a:rPr lang="cs-CZ" dirty="0"/>
              <a:t>Sdružené poranění se závažnými nitrokloubními zlomeninami postihující velké klouby</a:t>
            </a:r>
          </a:p>
          <a:p>
            <a:pPr>
              <a:lnSpc>
                <a:spcPct val="150000"/>
              </a:lnSpc>
            </a:pPr>
            <a:r>
              <a:rPr lang="cs-CZ" dirty="0"/>
              <a:t>Zlomeniny dlouhých kostí sdružené s cévním a nervovým poraněním</a:t>
            </a:r>
          </a:p>
          <a:p>
            <a:pPr>
              <a:lnSpc>
                <a:spcPct val="150000"/>
              </a:lnSpc>
            </a:pPr>
            <a:r>
              <a:rPr lang="cs-CZ" dirty="0"/>
              <a:t>Rozsáhlé devastace měkkých tkání a končetinová amputační poranění vyžadující kooperaci traumatologa a mikrochirurga</a:t>
            </a:r>
          </a:p>
          <a:p>
            <a:pPr>
              <a:lnSpc>
                <a:spcPct val="150000"/>
              </a:lnSpc>
            </a:pPr>
            <a:r>
              <a:rPr lang="cs-CZ" dirty="0"/>
              <a:t>Závažná poranění obratlů, poranění míchy</a:t>
            </a:r>
          </a:p>
          <a:p>
            <a:pPr>
              <a:lnSpc>
                <a:spcPct val="150000"/>
              </a:lnSpc>
            </a:pPr>
            <a:r>
              <a:rPr lang="cs-CZ" dirty="0"/>
              <a:t>Střelná, bodná a střepinová poranění spojená s ohrožením vitálních funkcí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33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6C3AF5-553F-447C-BC2E-F5C23A2BF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001E9-6A63-4833-8832-E98ED9D49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CEAC1-40BD-43BE-A7CF-3DA758CB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Traumacentra pro děti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A8814-644C-4441-B27F-49D58DA4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70907"/>
            <a:ext cx="4911676" cy="5240525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/>
              <a:t>Polytrauma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Kraniocerebrální poranění s přetrvávající poruchou vědomí a/nebo závažnou neurologickou symptomatologií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Závažné poranění hrudní, nitrobřišní a </a:t>
            </a:r>
            <a:r>
              <a:rPr lang="cs-CZ" sz="1800" dirty="0" err="1"/>
              <a:t>retroperitoneálních</a:t>
            </a:r>
            <a:r>
              <a:rPr lang="cs-CZ" sz="1800" dirty="0"/>
              <a:t> orgánů, zvláště při sdruženém poranění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 Závažné </a:t>
            </a:r>
            <a:r>
              <a:rPr lang="cs-CZ" sz="1800" dirty="0" err="1"/>
              <a:t>maxilofaciální</a:t>
            </a:r>
            <a:r>
              <a:rPr lang="cs-CZ" sz="1800" dirty="0"/>
              <a:t> poranění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215C613-351F-4A97-B96A-A56AA4CDDBBA}"/>
              </a:ext>
            </a:extLst>
          </p:cNvPr>
          <p:cNvSpPr txBox="1">
            <a:spLocks/>
          </p:cNvSpPr>
          <p:nvPr/>
        </p:nvSpPr>
        <p:spPr>
          <a:xfrm>
            <a:off x="5278408" y="870907"/>
            <a:ext cx="6599461" cy="56090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kern="0" dirty="0"/>
              <a:t>Závažné zlomeniny: 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vícečetné zlomeniny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etážové vícečetné zlomeniny </a:t>
            </a:r>
            <a:r>
              <a:rPr lang="cs-CZ" sz="1600" kern="0" dirty="0" err="1"/>
              <a:t>ipsilaterální</a:t>
            </a:r>
            <a:r>
              <a:rPr lang="cs-CZ" sz="1600" kern="0" dirty="0"/>
              <a:t> i kontralaterální, zvláště v oblasti </a:t>
            </a:r>
            <a:r>
              <a:rPr lang="cs-CZ" sz="1600" kern="0" dirty="0" err="1"/>
              <a:t>fýz</a:t>
            </a:r>
            <a:endParaRPr lang="cs-CZ" sz="1600" kern="0" dirty="0"/>
          </a:p>
          <a:p>
            <a:pPr lvl="1">
              <a:lnSpc>
                <a:spcPct val="150000"/>
              </a:lnSpc>
            </a:pPr>
            <a:r>
              <a:rPr lang="cs-CZ" sz="1600" kern="0" dirty="0"/>
              <a:t> závažné, rozsáhlé otevřené zlomeniny s větší ztrátou krytu měkkých tkání, nebo s rozsáhlým poškozením měkkých tkání, periferních nervů, kompartmentový syndrom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 </a:t>
            </a:r>
            <a:r>
              <a:rPr lang="cs-CZ" sz="1600" kern="0" dirty="0" err="1"/>
              <a:t>nereponibilní</a:t>
            </a:r>
            <a:r>
              <a:rPr lang="cs-CZ" sz="1600" kern="0" dirty="0"/>
              <a:t>, nestabilní a závažné atypické </a:t>
            </a:r>
            <a:r>
              <a:rPr lang="cs-CZ" sz="1600" kern="0" dirty="0" err="1"/>
              <a:t>suprakondylické</a:t>
            </a:r>
            <a:r>
              <a:rPr lang="cs-CZ" sz="1600" kern="0" dirty="0"/>
              <a:t> zlomeniny humeru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 dislokované zlomeniny pánevního kruhu, zvláště při sdruženém poranění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zlomeniny acetabula, v oblasti ypsilonové chrupavky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zlomeniny krčku femuru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fyzární poranění a nitrokloubní zlomeniny s nejasnou diagnózou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tříštivé a dislokované zlomeniny obratlů</a:t>
            </a:r>
            <a:r>
              <a:rPr lang="cs-CZ" sz="1050" kern="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48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D7E4D4-5A9C-4CE9-B930-D6C74158B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52DB60-24FC-49CF-9D6F-A859BA005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536442-722C-4EFA-8ED8-A0ABF46B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972002"/>
          </a:xfrm>
        </p:spPr>
        <p:txBody>
          <a:bodyPr/>
          <a:lstStyle/>
          <a:p>
            <a:r>
              <a:rPr lang="cs-CZ" dirty="0" err="1"/>
              <a:t>Triáž</a:t>
            </a:r>
            <a:br>
              <a:rPr lang="cs-CZ" sz="3600" dirty="0"/>
            </a:br>
            <a:r>
              <a:rPr lang="cs-CZ" sz="2800" dirty="0"/>
              <a:t>Třídění pacientů, kteří utrpěli úraz, dle závažnosti stavu.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6E0736-F1C4-4C4B-937A-3769A343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92604"/>
            <a:ext cx="10753200" cy="972002"/>
          </a:xfrm>
        </p:spPr>
        <p:txBody>
          <a:bodyPr/>
          <a:lstStyle/>
          <a:p>
            <a:r>
              <a:rPr lang="cs-CZ" dirty="0"/>
              <a:t>Systematické směřováni pacientů dle závažnosti stavu k způsobilému poskytovateli péče</a:t>
            </a:r>
          </a:p>
          <a:p>
            <a:pPr marL="72000" indent="0">
              <a:buNone/>
            </a:pP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A9EA4F-0328-4EE4-81E4-437B1B497856}"/>
              </a:ext>
            </a:extLst>
          </p:cNvPr>
          <p:cNvSpPr txBox="1"/>
          <p:nvPr/>
        </p:nvSpPr>
        <p:spPr>
          <a:xfrm>
            <a:off x="719400" y="2407208"/>
            <a:ext cx="3629080" cy="34993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200" dirty="0">
                <a:solidFill>
                  <a:srgbClr val="0000DC"/>
                </a:solidFill>
              </a:rPr>
              <a:t>Hodnocení na místě úrazu:</a:t>
            </a:r>
          </a:p>
          <a:p>
            <a:r>
              <a:rPr lang="cs-CZ" sz="2200" dirty="0"/>
              <a:t>Hodnoty fyziologických funkcí</a:t>
            </a:r>
          </a:p>
          <a:p>
            <a:r>
              <a:rPr lang="cs-CZ" sz="2200" dirty="0"/>
              <a:t>Anatomické poranění</a:t>
            </a:r>
          </a:p>
          <a:p>
            <a:r>
              <a:rPr lang="cs-CZ" sz="2200" dirty="0"/>
              <a:t>Mechanizmus úrazu</a:t>
            </a:r>
          </a:p>
          <a:p>
            <a:r>
              <a:rPr lang="cs-CZ" sz="2200" dirty="0"/>
              <a:t>Zohlednění věku a komorbidit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311E90B-8DD2-4B0A-8F54-08F4CDC0C76C}"/>
              </a:ext>
            </a:extLst>
          </p:cNvPr>
          <p:cNvSpPr txBox="1"/>
          <p:nvPr/>
        </p:nvSpPr>
        <p:spPr>
          <a:xfrm>
            <a:off x="4708180" y="2433428"/>
            <a:ext cx="3495040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+mn-lt"/>
              </a:rPr>
              <a:t>Tiráž pozitivní pacient (přímé ohrožení života)</a:t>
            </a:r>
          </a:p>
          <a:p>
            <a:pPr algn="ctr"/>
            <a:endParaRPr lang="cs-CZ" sz="2200" dirty="0">
              <a:latin typeface="+mn-lt"/>
            </a:endParaRP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+mn-lt"/>
              </a:rPr>
              <a:t>X</a:t>
            </a:r>
          </a:p>
          <a:p>
            <a:pPr algn="ctr"/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cs-CZ" sz="2200" dirty="0">
                <a:latin typeface="+mn-lt"/>
              </a:rPr>
              <a:t>Tiráž negativní pacient</a:t>
            </a:r>
          </a:p>
          <a:p>
            <a:pPr algn="ctr"/>
            <a:r>
              <a:rPr lang="cs-CZ" sz="2200" dirty="0">
                <a:latin typeface="+mn-lt"/>
              </a:rPr>
              <a:t>(pacient bez přímého ohrožení života)</a:t>
            </a:r>
          </a:p>
          <a:p>
            <a:pPr algn="ctr"/>
            <a:endParaRPr lang="cs-CZ" sz="2200" dirty="0">
              <a:latin typeface="+mn-lt"/>
            </a:endParaRPr>
          </a:p>
          <a:p>
            <a:pPr algn="ctr"/>
            <a:endParaRPr lang="cs-CZ" sz="22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CB5C9F9-E71F-41A2-91D8-72595236AFE7}"/>
              </a:ext>
            </a:extLst>
          </p:cNvPr>
          <p:cNvSpPr txBox="1"/>
          <p:nvPr/>
        </p:nvSpPr>
        <p:spPr>
          <a:xfrm>
            <a:off x="8562920" y="2432510"/>
            <a:ext cx="3307920" cy="1063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200" dirty="0"/>
              <a:t>Traumacentrum</a:t>
            </a:r>
            <a:endParaRPr lang="cs-CZ" sz="2200" b="1" dirty="0"/>
          </a:p>
          <a:p>
            <a:r>
              <a:rPr lang="cs-CZ" sz="2200" dirty="0"/>
              <a:t>Předem informovat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042A44-631B-4BB8-99B8-B03441B1784F}"/>
              </a:ext>
            </a:extLst>
          </p:cNvPr>
          <p:cNvSpPr txBox="1"/>
          <p:nvPr/>
        </p:nvSpPr>
        <p:spPr>
          <a:xfrm>
            <a:off x="8640000" y="4317604"/>
            <a:ext cx="3307920" cy="1588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200" b="1" dirty="0"/>
              <a:t>Spádové zdravotnické zařízení</a:t>
            </a:r>
            <a:r>
              <a:rPr lang="cs-CZ" sz="2200" dirty="0"/>
              <a:t>, které je schopné poskytnout péči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4D2D9EA-2905-419A-BFD7-3312EFC04C32}"/>
              </a:ext>
            </a:extLst>
          </p:cNvPr>
          <p:cNvSpPr/>
          <p:nvPr/>
        </p:nvSpPr>
        <p:spPr bwMode="auto">
          <a:xfrm>
            <a:off x="8203220" y="2775978"/>
            <a:ext cx="526360" cy="396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1CE3F81-0715-4EB8-A8EF-4C134F2E2780}"/>
              </a:ext>
            </a:extLst>
          </p:cNvPr>
          <p:cNvSpPr/>
          <p:nvPr/>
        </p:nvSpPr>
        <p:spPr bwMode="auto">
          <a:xfrm>
            <a:off x="8152320" y="5300047"/>
            <a:ext cx="526360" cy="396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03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8CB921-0CDB-41BD-8083-01060C21D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BCC23-2B05-467E-9880-4B4D2AF65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2FF606-7D8D-4500-A2B2-A840F8B9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Rozvrhové informace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E0FC7D-4479-493B-86E2-8F635C92FF45}"/>
              </a:ext>
            </a:extLst>
          </p:cNvPr>
          <p:cNvSpPr txBox="1"/>
          <p:nvPr/>
        </p:nvSpPr>
        <p:spPr>
          <a:xfrm>
            <a:off x="666000" y="1613118"/>
            <a:ext cx="83824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Pondělí: 12. 9. 2022 – 31. 10. 2022 v 16:00 – 17:40</a:t>
            </a:r>
          </a:p>
          <a:p>
            <a:pPr algn="l"/>
            <a:r>
              <a:rPr lang="cs-CZ" sz="2800" dirty="0">
                <a:latin typeface="+mn-lt"/>
              </a:rPr>
              <a:t>24. 10. 2022 – hodina odpadá</a:t>
            </a:r>
          </a:p>
          <a:p>
            <a:pPr algn="l"/>
            <a:r>
              <a:rPr lang="cs-CZ" sz="2800" dirty="0">
                <a:latin typeface="+mn-lt"/>
              </a:rPr>
              <a:t>17. 10. 2022 – výuku zajistí Mgr. Pavel Kůřil, </a:t>
            </a:r>
            <a:r>
              <a:rPr lang="cs-CZ" sz="2800" dirty="0" err="1">
                <a:latin typeface="+mn-lt"/>
              </a:rPr>
              <a:t>DiS</a:t>
            </a:r>
            <a:r>
              <a:rPr lang="cs-CZ" sz="2800" dirty="0">
                <a:latin typeface="+mn-lt"/>
              </a:rPr>
              <a:t>.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80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850AAF-60EE-44A2-BB17-640B785B2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C4F8AF-30DE-4104-B2FE-C9EBA63DA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46A07E-A936-48FA-A9EE-C93C052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3"/>
            <a:ext cx="11625600" cy="451576"/>
          </a:xfrm>
        </p:spPr>
        <p:txBody>
          <a:bodyPr/>
          <a:lstStyle/>
          <a:p>
            <a:r>
              <a:rPr lang="cs-CZ" sz="3200" dirty="0"/>
              <a:t>Parametry </a:t>
            </a:r>
            <a:r>
              <a:rPr lang="cs-CZ" sz="3200" dirty="0" err="1"/>
              <a:t>triáže</a:t>
            </a:r>
            <a:r>
              <a:rPr lang="cs-CZ" sz="3200" dirty="0"/>
              <a:t> zraněných dle Věstníku MZČR 15 -2015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DA147-5C1C-49D2-B1DC-860FF9659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81012"/>
              </p:ext>
            </p:extLst>
          </p:nvPr>
        </p:nvGraphicFramePr>
        <p:xfrm>
          <a:off x="81280" y="1360882"/>
          <a:ext cx="12110720" cy="44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EDD0730-D248-4DCD-AA03-AF7F637E3E2C}"/>
              </a:ext>
            </a:extLst>
          </p:cNvPr>
          <p:cNvSpPr txBox="1"/>
          <p:nvPr/>
        </p:nvSpPr>
        <p:spPr>
          <a:xfrm>
            <a:off x="33375" y="899218"/>
            <a:ext cx="1211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Při zjištění pozitivity v jedné oblasti je pacient považován za </a:t>
            </a:r>
            <a:r>
              <a:rPr lang="cs-CZ" dirty="0" err="1">
                <a:solidFill>
                  <a:srgbClr val="0000DC"/>
                </a:solidFill>
                <a:latin typeface="+mn-lt"/>
              </a:rPr>
              <a:t>triáž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 pozitivního.</a:t>
            </a:r>
          </a:p>
        </p:txBody>
      </p:sp>
      <p:sp>
        <p:nvSpPr>
          <p:cNvPr id="7" name="SMARTInkShape-3">
            <a:extLst>
              <a:ext uri="{FF2B5EF4-FFF2-40B4-BE49-F238E27FC236}">
                <a16:creationId xmlns:a16="http://schemas.microsoft.com/office/drawing/2014/main" id="{07312B0D-D189-4ED8-A866-059BFD68CB5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153153" y="3232152"/>
            <a:ext cx="723898" cy="603249"/>
          </a:xfrm>
          <a:custGeom>
            <a:avLst/>
            <a:gdLst/>
            <a:ahLst/>
            <a:cxnLst/>
            <a:rect l="0" t="0" r="0" b="0"/>
            <a:pathLst>
              <a:path w="723898" h="603249">
                <a:moveTo>
                  <a:pt x="482597" y="31748"/>
                </a:moveTo>
                <a:lnTo>
                  <a:pt x="482597" y="31748"/>
                </a:lnTo>
                <a:lnTo>
                  <a:pt x="479226" y="21635"/>
                </a:lnTo>
                <a:lnTo>
                  <a:pt x="471926" y="12907"/>
                </a:lnTo>
                <a:lnTo>
                  <a:pt x="462332" y="5736"/>
                </a:lnTo>
                <a:lnTo>
                  <a:pt x="446557" y="1131"/>
                </a:lnTo>
                <a:lnTo>
                  <a:pt x="417661" y="27"/>
                </a:lnTo>
                <a:lnTo>
                  <a:pt x="389379" y="0"/>
                </a:lnTo>
                <a:lnTo>
                  <a:pt x="366404" y="1879"/>
                </a:lnTo>
                <a:lnTo>
                  <a:pt x="336939" y="5956"/>
                </a:lnTo>
                <a:lnTo>
                  <a:pt x="328254" y="6879"/>
                </a:lnTo>
                <a:lnTo>
                  <a:pt x="298332" y="16458"/>
                </a:lnTo>
                <a:lnTo>
                  <a:pt x="270401" y="23890"/>
                </a:lnTo>
                <a:lnTo>
                  <a:pt x="239784" y="36035"/>
                </a:lnTo>
                <a:lnTo>
                  <a:pt x="213128" y="48686"/>
                </a:lnTo>
                <a:lnTo>
                  <a:pt x="183329" y="61381"/>
                </a:lnTo>
                <a:lnTo>
                  <a:pt x="153364" y="81224"/>
                </a:lnTo>
                <a:lnTo>
                  <a:pt x="122821" y="102755"/>
                </a:lnTo>
                <a:lnTo>
                  <a:pt x="93839" y="124942"/>
                </a:lnTo>
                <a:lnTo>
                  <a:pt x="65570" y="156557"/>
                </a:lnTo>
                <a:lnTo>
                  <a:pt x="49650" y="175950"/>
                </a:lnTo>
                <a:lnTo>
                  <a:pt x="29557" y="205330"/>
                </a:lnTo>
                <a:lnTo>
                  <a:pt x="17199" y="226483"/>
                </a:lnTo>
                <a:lnTo>
                  <a:pt x="8596" y="256115"/>
                </a:lnTo>
                <a:lnTo>
                  <a:pt x="1453" y="285748"/>
                </a:lnTo>
                <a:lnTo>
                  <a:pt x="82" y="315381"/>
                </a:lnTo>
                <a:lnTo>
                  <a:pt x="0" y="346104"/>
                </a:lnTo>
                <a:lnTo>
                  <a:pt x="3368" y="372302"/>
                </a:lnTo>
                <a:lnTo>
                  <a:pt x="9457" y="398236"/>
                </a:lnTo>
                <a:lnTo>
                  <a:pt x="17832" y="410561"/>
                </a:lnTo>
                <a:lnTo>
                  <a:pt x="42161" y="440201"/>
                </a:lnTo>
                <a:lnTo>
                  <a:pt x="49335" y="448085"/>
                </a:lnTo>
                <a:lnTo>
                  <a:pt x="71502" y="462080"/>
                </a:lnTo>
                <a:lnTo>
                  <a:pt x="87259" y="479888"/>
                </a:lnTo>
                <a:lnTo>
                  <a:pt x="118631" y="497391"/>
                </a:lnTo>
                <a:lnTo>
                  <a:pt x="146618" y="513021"/>
                </a:lnTo>
                <a:lnTo>
                  <a:pt x="177290" y="525050"/>
                </a:lnTo>
                <a:lnTo>
                  <a:pt x="208178" y="533780"/>
                </a:lnTo>
                <a:lnTo>
                  <a:pt x="236708" y="546131"/>
                </a:lnTo>
                <a:lnTo>
                  <a:pt x="266295" y="553775"/>
                </a:lnTo>
                <a:lnTo>
                  <a:pt x="279278" y="557310"/>
                </a:lnTo>
                <a:lnTo>
                  <a:pt x="304912" y="563671"/>
                </a:lnTo>
                <a:lnTo>
                  <a:pt x="323452" y="569743"/>
                </a:lnTo>
                <a:lnTo>
                  <a:pt x="354238" y="576370"/>
                </a:lnTo>
                <a:lnTo>
                  <a:pt x="367895" y="579292"/>
                </a:lnTo>
                <a:lnTo>
                  <a:pt x="377290" y="582018"/>
                </a:lnTo>
                <a:lnTo>
                  <a:pt x="406745" y="583911"/>
                </a:lnTo>
                <a:lnTo>
                  <a:pt x="435689" y="589640"/>
                </a:lnTo>
                <a:lnTo>
                  <a:pt x="466868" y="595935"/>
                </a:lnTo>
                <a:lnTo>
                  <a:pt x="498567" y="596814"/>
                </a:lnTo>
                <a:lnTo>
                  <a:pt x="525001" y="601245"/>
                </a:lnTo>
                <a:lnTo>
                  <a:pt x="556672" y="603131"/>
                </a:lnTo>
                <a:lnTo>
                  <a:pt x="586557" y="603232"/>
                </a:lnTo>
                <a:lnTo>
                  <a:pt x="616023" y="603247"/>
                </a:lnTo>
                <a:lnTo>
                  <a:pt x="645146" y="603248"/>
                </a:lnTo>
                <a:lnTo>
                  <a:pt x="674861" y="603248"/>
                </a:lnTo>
                <a:lnTo>
                  <a:pt x="681642" y="602543"/>
                </a:lnTo>
                <a:lnTo>
                  <a:pt x="693996" y="597781"/>
                </a:lnTo>
                <a:lnTo>
                  <a:pt x="713573" y="596905"/>
                </a:lnTo>
                <a:lnTo>
                  <a:pt x="714898" y="596197"/>
                </a:lnTo>
                <a:lnTo>
                  <a:pt x="715780" y="595020"/>
                </a:lnTo>
                <a:lnTo>
                  <a:pt x="716370" y="593529"/>
                </a:lnTo>
                <a:lnTo>
                  <a:pt x="717467" y="592535"/>
                </a:lnTo>
                <a:lnTo>
                  <a:pt x="723811" y="590571"/>
                </a:lnTo>
                <a:lnTo>
                  <a:pt x="723897" y="5968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MARTInkShape-4">
            <a:extLst>
              <a:ext uri="{FF2B5EF4-FFF2-40B4-BE49-F238E27FC236}">
                <a16:creationId xmlns:a16="http://schemas.microsoft.com/office/drawing/2014/main" id="{D293F8D5-C598-4127-BCB8-121BE3AF2DB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261350" y="4413250"/>
            <a:ext cx="628641" cy="349248"/>
          </a:xfrm>
          <a:custGeom>
            <a:avLst/>
            <a:gdLst/>
            <a:ahLst/>
            <a:cxnLst/>
            <a:rect l="0" t="0" r="0" b="0"/>
            <a:pathLst>
              <a:path w="628641" h="349248">
                <a:moveTo>
                  <a:pt x="107950" y="12700"/>
                </a:moveTo>
                <a:lnTo>
                  <a:pt x="107950" y="12700"/>
                </a:lnTo>
                <a:lnTo>
                  <a:pt x="122877" y="12700"/>
                </a:lnTo>
                <a:lnTo>
                  <a:pt x="127049" y="10818"/>
                </a:lnTo>
                <a:lnTo>
                  <a:pt x="131256" y="8336"/>
                </a:lnTo>
                <a:lnTo>
                  <a:pt x="139704" y="6742"/>
                </a:lnTo>
                <a:lnTo>
                  <a:pt x="160867" y="6357"/>
                </a:lnTo>
                <a:lnTo>
                  <a:pt x="162278" y="5649"/>
                </a:lnTo>
                <a:lnTo>
                  <a:pt x="163218" y="4472"/>
                </a:lnTo>
                <a:lnTo>
                  <a:pt x="163845" y="2981"/>
                </a:lnTo>
                <a:lnTo>
                  <a:pt x="164969" y="1987"/>
                </a:lnTo>
                <a:lnTo>
                  <a:pt x="168098" y="883"/>
                </a:lnTo>
                <a:lnTo>
                  <a:pt x="199365" y="7"/>
                </a:lnTo>
                <a:lnTo>
                  <a:pt x="229857" y="0"/>
                </a:lnTo>
                <a:lnTo>
                  <a:pt x="261496" y="0"/>
                </a:lnTo>
                <a:lnTo>
                  <a:pt x="275811" y="705"/>
                </a:lnTo>
                <a:lnTo>
                  <a:pt x="302956" y="5958"/>
                </a:lnTo>
                <a:lnTo>
                  <a:pt x="334297" y="8198"/>
                </a:lnTo>
                <a:lnTo>
                  <a:pt x="353056" y="12107"/>
                </a:lnTo>
                <a:lnTo>
                  <a:pt x="376210" y="13353"/>
                </a:lnTo>
                <a:lnTo>
                  <a:pt x="385852" y="17049"/>
                </a:lnTo>
                <a:lnTo>
                  <a:pt x="400077" y="19163"/>
                </a:lnTo>
                <a:lnTo>
                  <a:pt x="413800" y="23959"/>
                </a:lnTo>
                <a:lnTo>
                  <a:pt x="420978" y="25465"/>
                </a:lnTo>
                <a:lnTo>
                  <a:pt x="429691" y="29575"/>
                </a:lnTo>
                <a:lnTo>
                  <a:pt x="440191" y="31811"/>
                </a:lnTo>
                <a:lnTo>
                  <a:pt x="448790" y="35923"/>
                </a:lnTo>
                <a:lnTo>
                  <a:pt x="468070" y="41184"/>
                </a:lnTo>
                <a:lnTo>
                  <a:pt x="493822" y="55306"/>
                </a:lnTo>
                <a:lnTo>
                  <a:pt x="500288" y="57742"/>
                </a:lnTo>
                <a:lnTo>
                  <a:pt x="519804" y="67040"/>
                </a:lnTo>
                <a:lnTo>
                  <a:pt x="528063" y="69306"/>
                </a:lnTo>
                <a:lnTo>
                  <a:pt x="534085" y="72666"/>
                </a:lnTo>
                <a:lnTo>
                  <a:pt x="550249" y="91880"/>
                </a:lnTo>
                <a:lnTo>
                  <a:pt x="560905" y="98177"/>
                </a:lnTo>
                <a:lnTo>
                  <a:pt x="579967" y="116438"/>
                </a:lnTo>
                <a:lnTo>
                  <a:pt x="582318" y="120659"/>
                </a:lnTo>
                <a:lnTo>
                  <a:pt x="584069" y="124888"/>
                </a:lnTo>
                <a:lnTo>
                  <a:pt x="587198" y="129118"/>
                </a:lnTo>
                <a:lnTo>
                  <a:pt x="590943" y="131469"/>
                </a:lnTo>
                <a:lnTo>
                  <a:pt x="592927" y="132096"/>
                </a:lnTo>
                <a:lnTo>
                  <a:pt x="594252" y="133219"/>
                </a:lnTo>
                <a:lnTo>
                  <a:pt x="607837" y="152434"/>
                </a:lnTo>
                <a:lnTo>
                  <a:pt x="610227" y="158060"/>
                </a:lnTo>
                <a:lnTo>
                  <a:pt x="619497" y="175155"/>
                </a:lnTo>
                <a:lnTo>
                  <a:pt x="622637" y="188035"/>
                </a:lnTo>
                <a:lnTo>
                  <a:pt x="627254" y="196781"/>
                </a:lnTo>
                <a:lnTo>
                  <a:pt x="628640" y="227949"/>
                </a:lnTo>
                <a:lnTo>
                  <a:pt x="627939" y="236777"/>
                </a:lnTo>
                <a:lnTo>
                  <a:pt x="622182" y="257371"/>
                </a:lnTo>
                <a:lnTo>
                  <a:pt x="617391" y="266530"/>
                </a:lnTo>
                <a:lnTo>
                  <a:pt x="616234" y="271762"/>
                </a:lnTo>
                <a:lnTo>
                  <a:pt x="611641" y="277865"/>
                </a:lnTo>
                <a:lnTo>
                  <a:pt x="609869" y="284572"/>
                </a:lnTo>
                <a:lnTo>
                  <a:pt x="609678" y="288772"/>
                </a:lnTo>
                <a:lnTo>
                  <a:pt x="608948" y="289882"/>
                </a:lnTo>
                <a:lnTo>
                  <a:pt x="607753" y="290621"/>
                </a:lnTo>
                <a:lnTo>
                  <a:pt x="606252" y="291114"/>
                </a:lnTo>
                <a:lnTo>
                  <a:pt x="605251" y="292148"/>
                </a:lnTo>
                <a:lnTo>
                  <a:pt x="601764" y="298878"/>
                </a:lnTo>
                <a:lnTo>
                  <a:pt x="599062" y="302873"/>
                </a:lnTo>
                <a:lnTo>
                  <a:pt x="597861" y="307001"/>
                </a:lnTo>
                <a:lnTo>
                  <a:pt x="596835" y="308384"/>
                </a:lnTo>
                <a:lnTo>
                  <a:pt x="595446" y="309306"/>
                </a:lnTo>
                <a:lnTo>
                  <a:pt x="593814" y="309921"/>
                </a:lnTo>
                <a:lnTo>
                  <a:pt x="592726" y="311036"/>
                </a:lnTo>
                <a:lnTo>
                  <a:pt x="591517" y="314156"/>
                </a:lnTo>
                <a:lnTo>
                  <a:pt x="590489" y="315271"/>
                </a:lnTo>
                <a:lnTo>
                  <a:pt x="577723" y="322395"/>
                </a:lnTo>
                <a:lnTo>
                  <a:pt x="575649" y="322881"/>
                </a:lnTo>
                <a:lnTo>
                  <a:pt x="574266" y="323909"/>
                </a:lnTo>
                <a:lnTo>
                  <a:pt x="573344" y="325300"/>
                </a:lnTo>
                <a:lnTo>
                  <a:pt x="572730" y="326934"/>
                </a:lnTo>
                <a:lnTo>
                  <a:pt x="571614" y="328022"/>
                </a:lnTo>
                <a:lnTo>
                  <a:pt x="564755" y="331651"/>
                </a:lnTo>
                <a:lnTo>
                  <a:pt x="560741" y="334373"/>
                </a:lnTo>
                <a:lnTo>
                  <a:pt x="554514" y="335905"/>
                </a:lnTo>
                <a:lnTo>
                  <a:pt x="534222" y="337251"/>
                </a:lnTo>
                <a:lnTo>
                  <a:pt x="519388" y="342017"/>
                </a:lnTo>
                <a:lnTo>
                  <a:pt x="489818" y="342893"/>
                </a:lnTo>
                <a:lnTo>
                  <a:pt x="458101" y="348857"/>
                </a:lnTo>
                <a:lnTo>
                  <a:pt x="426781" y="349247"/>
                </a:lnTo>
                <a:lnTo>
                  <a:pt x="410678" y="348544"/>
                </a:lnTo>
                <a:lnTo>
                  <a:pt x="398218" y="343783"/>
                </a:lnTo>
                <a:lnTo>
                  <a:pt x="367069" y="342907"/>
                </a:lnTo>
                <a:lnTo>
                  <a:pt x="347055" y="342195"/>
                </a:lnTo>
                <a:lnTo>
                  <a:pt x="335071" y="337874"/>
                </a:lnTo>
                <a:lnTo>
                  <a:pt x="313457" y="335896"/>
                </a:lnTo>
                <a:lnTo>
                  <a:pt x="306267" y="332201"/>
                </a:lnTo>
                <a:lnTo>
                  <a:pt x="275058" y="326908"/>
                </a:lnTo>
                <a:lnTo>
                  <a:pt x="260893" y="324253"/>
                </a:lnTo>
                <a:lnTo>
                  <a:pt x="255653" y="323323"/>
                </a:lnTo>
                <a:lnTo>
                  <a:pt x="235356" y="316021"/>
                </a:lnTo>
                <a:lnTo>
                  <a:pt x="233104" y="314397"/>
                </a:lnTo>
                <a:lnTo>
                  <a:pt x="202114" y="306251"/>
                </a:lnTo>
                <a:lnTo>
                  <a:pt x="175758" y="304152"/>
                </a:lnTo>
                <a:lnTo>
                  <a:pt x="163271" y="299340"/>
                </a:lnTo>
                <a:lnTo>
                  <a:pt x="132386" y="298473"/>
                </a:lnTo>
                <a:lnTo>
                  <a:pt x="103619" y="298450"/>
                </a:lnTo>
                <a:lnTo>
                  <a:pt x="92477" y="297745"/>
                </a:lnTo>
                <a:lnTo>
                  <a:pt x="70369" y="292492"/>
                </a:lnTo>
                <a:lnTo>
                  <a:pt x="55063" y="292123"/>
                </a:lnTo>
                <a:lnTo>
                  <a:pt x="50813" y="293992"/>
                </a:lnTo>
                <a:lnTo>
                  <a:pt x="46573" y="296469"/>
                </a:lnTo>
                <a:lnTo>
                  <a:pt x="39513" y="297863"/>
                </a:lnTo>
                <a:lnTo>
                  <a:pt x="16388" y="299140"/>
                </a:lnTo>
                <a:lnTo>
                  <a:pt x="0" y="3048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89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850AAF-60EE-44A2-BB17-640B785B2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C4F8AF-30DE-4104-B2FE-C9EBA63DA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46A07E-A936-48FA-A9EE-C93C052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3"/>
            <a:ext cx="11625600" cy="451576"/>
          </a:xfrm>
        </p:spPr>
        <p:txBody>
          <a:bodyPr/>
          <a:lstStyle/>
          <a:p>
            <a:r>
              <a:rPr lang="cs-CZ" sz="3200" dirty="0"/>
              <a:t>Parametry </a:t>
            </a:r>
            <a:r>
              <a:rPr lang="cs-CZ" sz="3200" dirty="0" err="1"/>
              <a:t>triáže</a:t>
            </a:r>
            <a:r>
              <a:rPr lang="cs-CZ" sz="3200" dirty="0"/>
              <a:t> popálených dle Věstníku MZČR 15 -2015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DA147-5C1C-49D2-B1DC-860FF9659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902139"/>
              </p:ext>
            </p:extLst>
          </p:nvPr>
        </p:nvGraphicFramePr>
        <p:xfrm>
          <a:off x="81280" y="1360882"/>
          <a:ext cx="11958320" cy="44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51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DD8DA5-FE3E-4A19-9F6E-3803BB922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4CC499-3239-48FA-B241-13CCF3148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771E96-B66D-47EA-8295-B9552825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sz="3200" dirty="0"/>
              <a:t>Skórovací systémy u traumatizovaných pacientů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CACD90-2E6C-48EA-BE15-D06E0D80D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423877"/>
              </p:ext>
            </p:extLst>
          </p:nvPr>
        </p:nvGraphicFramePr>
        <p:xfrm>
          <a:off x="2032000" y="719666"/>
          <a:ext cx="8128000" cy="542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0B39B9E-51ED-45F0-854A-03D6DED7659A}"/>
              </a:ext>
            </a:extLst>
          </p:cNvPr>
          <p:cNvSpPr txBox="1"/>
          <p:nvPr/>
        </p:nvSpPr>
        <p:spPr>
          <a:xfrm>
            <a:off x="7800392" y="1432432"/>
            <a:ext cx="2248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AIS</a:t>
            </a:r>
          </a:p>
          <a:p>
            <a:pPr algn="l"/>
            <a:r>
              <a:rPr lang="cs-CZ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PTS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42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FE07A1-A2F1-4567-B8FC-6A3EB6EFD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3ABB37-C4E3-4317-A033-E264DDAF7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21FC5F-B4AF-4DA2-8294-5FE0CEAB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Oblasti skórovacích systémů traumat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6B71B1-6094-47FD-B04B-015229D9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662419"/>
            <a:ext cx="10753200" cy="4139998"/>
          </a:xfrm>
        </p:spPr>
        <p:txBody>
          <a:bodyPr/>
          <a:lstStyle/>
          <a:p>
            <a:r>
              <a:rPr lang="cs-CZ" dirty="0"/>
              <a:t>Slouží k predikci stavu, potažmo k určení nutnosti zásahu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712297-CA52-4F32-B2A8-0FF97C6AA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863272"/>
              </p:ext>
            </p:extLst>
          </p:nvPr>
        </p:nvGraphicFramePr>
        <p:xfrm>
          <a:off x="2162628" y="817637"/>
          <a:ext cx="87713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43C8699-60A3-4456-A645-18DE2F6484B6}"/>
              </a:ext>
            </a:extLst>
          </p:cNvPr>
          <p:cNvSpPr/>
          <p:nvPr/>
        </p:nvSpPr>
        <p:spPr bwMode="auto">
          <a:xfrm>
            <a:off x="1" y="1268963"/>
            <a:ext cx="4823926" cy="2258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Vstup: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Zranitelnost jedince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Anatomické poranění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Fyziologická porucha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Péče (variace v systému péče a v péči o pacienta)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5196F890-0C12-4FDD-BD19-F7D4BE1D1145}"/>
              </a:ext>
            </a:extLst>
          </p:cNvPr>
          <p:cNvSpPr/>
          <p:nvPr/>
        </p:nvSpPr>
        <p:spPr bwMode="auto">
          <a:xfrm>
            <a:off x="8089641" y="3778899"/>
            <a:ext cx="4102359" cy="2342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Výstup: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Přežití/nepřežití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Postižení neurologické (dočasné/trvalé)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Postižení muskuloskeletální (dočasné/trvalé)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Postižení orgánové (dočasné/trvalé)</a:t>
            </a:r>
          </a:p>
        </p:txBody>
      </p:sp>
      <p:grpSp>
        <p:nvGrpSpPr>
          <p:cNvPr id="23" name="SMARTInkShape-Group13">
            <a:extLst>
              <a:ext uri="{FF2B5EF4-FFF2-40B4-BE49-F238E27FC236}">
                <a16:creationId xmlns:a16="http://schemas.microsoft.com/office/drawing/2014/main" id="{5D7CA810-CBA3-4111-9647-AE5ACF6B71B8}"/>
              </a:ext>
            </a:extLst>
          </p:cNvPr>
          <p:cNvGrpSpPr/>
          <p:nvPr/>
        </p:nvGrpSpPr>
        <p:grpSpPr>
          <a:xfrm>
            <a:off x="4965700" y="3505200"/>
            <a:ext cx="761733" cy="1536701"/>
            <a:chOff x="4965700" y="3505200"/>
            <a:chExt cx="761733" cy="1536701"/>
          </a:xfrm>
        </p:grpSpPr>
        <p:sp>
          <p:nvSpPr>
            <p:cNvPr id="21" name="SMARTInkShape-13">
              <a:extLst>
                <a:ext uri="{FF2B5EF4-FFF2-40B4-BE49-F238E27FC236}">
                  <a16:creationId xmlns:a16="http://schemas.microsoft.com/office/drawing/2014/main" id="{99F7A28E-F44B-49D1-A991-18E4C8056BE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4965700" y="3505200"/>
              <a:ext cx="654051" cy="1454151"/>
            </a:xfrm>
            <a:custGeom>
              <a:avLst/>
              <a:gdLst/>
              <a:ahLst/>
              <a:cxnLst/>
              <a:rect l="0" t="0" r="0" b="0"/>
              <a:pathLst>
                <a:path w="654051" h="1454151">
                  <a:moveTo>
                    <a:pt x="69850" y="0"/>
                  </a:moveTo>
                  <a:lnTo>
                    <a:pt x="69850" y="0"/>
                  </a:lnTo>
                  <a:lnTo>
                    <a:pt x="60390" y="9460"/>
                  </a:lnTo>
                  <a:lnTo>
                    <a:pt x="58590" y="13141"/>
                  </a:lnTo>
                  <a:lnTo>
                    <a:pt x="58110" y="15111"/>
                  </a:lnTo>
                  <a:lnTo>
                    <a:pt x="52250" y="25439"/>
                  </a:lnTo>
                  <a:lnTo>
                    <a:pt x="51767" y="27543"/>
                  </a:lnTo>
                  <a:lnTo>
                    <a:pt x="47715" y="33874"/>
                  </a:lnTo>
                  <a:lnTo>
                    <a:pt x="35897" y="49938"/>
                  </a:lnTo>
                  <a:lnTo>
                    <a:pt x="26924" y="79096"/>
                  </a:lnTo>
                  <a:lnTo>
                    <a:pt x="19129" y="109485"/>
                  </a:lnTo>
                  <a:lnTo>
                    <a:pt x="14179" y="128766"/>
                  </a:lnTo>
                  <a:lnTo>
                    <a:pt x="11257" y="144692"/>
                  </a:lnTo>
                  <a:lnTo>
                    <a:pt x="7803" y="160229"/>
                  </a:lnTo>
                  <a:lnTo>
                    <a:pt x="6541" y="190695"/>
                  </a:lnTo>
                  <a:lnTo>
                    <a:pt x="4507" y="214057"/>
                  </a:lnTo>
                  <a:lnTo>
                    <a:pt x="1335" y="231817"/>
                  </a:lnTo>
                  <a:lnTo>
                    <a:pt x="265" y="259731"/>
                  </a:lnTo>
                  <a:lnTo>
                    <a:pt x="52" y="286333"/>
                  </a:lnTo>
                  <a:lnTo>
                    <a:pt x="10" y="316152"/>
                  </a:lnTo>
                  <a:lnTo>
                    <a:pt x="2" y="346005"/>
                  </a:lnTo>
                  <a:lnTo>
                    <a:pt x="0" y="370710"/>
                  </a:lnTo>
                  <a:lnTo>
                    <a:pt x="0" y="395903"/>
                  </a:lnTo>
                  <a:lnTo>
                    <a:pt x="0" y="421243"/>
                  </a:lnTo>
                  <a:lnTo>
                    <a:pt x="0" y="449996"/>
                  </a:lnTo>
                  <a:lnTo>
                    <a:pt x="0" y="474115"/>
                  </a:lnTo>
                  <a:lnTo>
                    <a:pt x="3370" y="501409"/>
                  </a:lnTo>
                  <a:lnTo>
                    <a:pt x="8838" y="528469"/>
                  </a:lnTo>
                  <a:lnTo>
                    <a:pt x="14927" y="554360"/>
                  </a:lnTo>
                  <a:lnTo>
                    <a:pt x="21199" y="579905"/>
                  </a:lnTo>
                  <a:lnTo>
                    <a:pt x="29640" y="609457"/>
                  </a:lnTo>
                  <a:lnTo>
                    <a:pt x="35985" y="633468"/>
                  </a:lnTo>
                  <a:lnTo>
                    <a:pt x="43040" y="659162"/>
                  </a:lnTo>
                  <a:lnTo>
                    <a:pt x="53048" y="688099"/>
                  </a:lnTo>
                  <a:lnTo>
                    <a:pt x="61501" y="714860"/>
                  </a:lnTo>
                  <a:lnTo>
                    <a:pt x="71923" y="740664"/>
                  </a:lnTo>
                  <a:lnTo>
                    <a:pt x="80499" y="766183"/>
                  </a:lnTo>
                  <a:lnTo>
                    <a:pt x="92369" y="793030"/>
                  </a:lnTo>
                  <a:lnTo>
                    <a:pt x="103141" y="815302"/>
                  </a:lnTo>
                  <a:lnTo>
                    <a:pt x="117735" y="844899"/>
                  </a:lnTo>
                  <a:lnTo>
                    <a:pt x="130997" y="871543"/>
                  </a:lnTo>
                  <a:lnTo>
                    <a:pt x="147234" y="897312"/>
                  </a:lnTo>
                  <a:lnTo>
                    <a:pt x="162080" y="922821"/>
                  </a:lnTo>
                  <a:lnTo>
                    <a:pt x="175417" y="948253"/>
                  </a:lnTo>
                  <a:lnTo>
                    <a:pt x="191675" y="973663"/>
                  </a:lnTo>
                  <a:lnTo>
                    <a:pt x="209898" y="999066"/>
                  </a:lnTo>
                  <a:lnTo>
                    <a:pt x="230655" y="1028569"/>
                  </a:lnTo>
                  <a:lnTo>
                    <a:pt x="252525" y="1058960"/>
                  </a:lnTo>
                  <a:lnTo>
                    <a:pt x="274013" y="1088927"/>
                  </a:lnTo>
                  <a:lnTo>
                    <a:pt x="292385" y="1113651"/>
                  </a:lnTo>
                  <a:lnTo>
                    <a:pt x="311234" y="1138851"/>
                  </a:lnTo>
                  <a:lnTo>
                    <a:pt x="336567" y="1168286"/>
                  </a:lnTo>
                  <a:lnTo>
                    <a:pt x="361953" y="1198664"/>
                  </a:lnTo>
                  <a:lnTo>
                    <a:pt x="387350" y="1225257"/>
                  </a:lnTo>
                  <a:lnTo>
                    <a:pt x="412750" y="1251597"/>
                  </a:lnTo>
                  <a:lnTo>
                    <a:pt x="440031" y="1281365"/>
                  </a:lnTo>
                  <a:lnTo>
                    <a:pt x="471298" y="1309910"/>
                  </a:lnTo>
                  <a:lnTo>
                    <a:pt x="498463" y="1336717"/>
                  </a:lnTo>
                  <a:lnTo>
                    <a:pt x="525689" y="1354466"/>
                  </a:lnTo>
                  <a:lnTo>
                    <a:pt x="555250" y="1375806"/>
                  </a:lnTo>
                  <a:lnTo>
                    <a:pt x="585329" y="1395763"/>
                  </a:lnTo>
                  <a:lnTo>
                    <a:pt x="614897" y="1421450"/>
                  </a:lnTo>
                  <a:lnTo>
                    <a:pt x="637754" y="1439154"/>
                  </a:lnTo>
                  <a:lnTo>
                    <a:pt x="640990" y="1444925"/>
                  </a:lnTo>
                  <a:lnTo>
                    <a:pt x="646677" y="1447422"/>
                  </a:lnTo>
                  <a:lnTo>
                    <a:pt x="650768" y="1447688"/>
                  </a:lnTo>
                  <a:lnTo>
                    <a:pt x="651862" y="1448431"/>
                  </a:lnTo>
                  <a:lnTo>
                    <a:pt x="652591" y="1449632"/>
                  </a:lnTo>
                  <a:lnTo>
                    <a:pt x="654050" y="1454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SMARTInkShape-14">
              <a:extLst>
                <a:ext uri="{FF2B5EF4-FFF2-40B4-BE49-F238E27FC236}">
                  <a16:creationId xmlns:a16="http://schemas.microsoft.com/office/drawing/2014/main" id="{9BEFC645-CB54-498D-A393-F085509ADC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397500" y="4667250"/>
              <a:ext cx="329933" cy="374651"/>
            </a:xfrm>
            <a:custGeom>
              <a:avLst/>
              <a:gdLst/>
              <a:ahLst/>
              <a:cxnLst/>
              <a:rect l="0" t="0" r="0" b="0"/>
              <a:pathLst>
                <a:path w="329933" h="374651">
                  <a:moveTo>
                    <a:pt x="57150" y="0"/>
                  </a:moveTo>
                  <a:lnTo>
                    <a:pt x="57150" y="0"/>
                  </a:lnTo>
                  <a:lnTo>
                    <a:pt x="73037" y="16593"/>
                  </a:lnTo>
                  <a:lnTo>
                    <a:pt x="77457" y="25332"/>
                  </a:lnTo>
                  <a:lnTo>
                    <a:pt x="106226" y="55403"/>
                  </a:lnTo>
                  <a:lnTo>
                    <a:pt x="134689" y="87033"/>
                  </a:lnTo>
                  <a:lnTo>
                    <a:pt x="141706" y="93009"/>
                  </a:lnTo>
                  <a:lnTo>
                    <a:pt x="163645" y="120767"/>
                  </a:lnTo>
                  <a:lnTo>
                    <a:pt x="183202" y="150290"/>
                  </a:lnTo>
                  <a:lnTo>
                    <a:pt x="204164" y="181151"/>
                  </a:lnTo>
                  <a:lnTo>
                    <a:pt x="222656" y="209991"/>
                  </a:lnTo>
                  <a:lnTo>
                    <a:pt x="243469" y="236994"/>
                  </a:lnTo>
                  <a:lnTo>
                    <a:pt x="264590" y="266969"/>
                  </a:lnTo>
                  <a:lnTo>
                    <a:pt x="284516" y="295985"/>
                  </a:lnTo>
                  <a:lnTo>
                    <a:pt x="310627" y="325160"/>
                  </a:lnTo>
                  <a:lnTo>
                    <a:pt x="315463" y="335057"/>
                  </a:lnTo>
                  <a:lnTo>
                    <a:pt x="317322" y="349119"/>
                  </a:lnTo>
                  <a:lnTo>
                    <a:pt x="317381" y="351279"/>
                  </a:lnTo>
                  <a:lnTo>
                    <a:pt x="318125" y="352721"/>
                  </a:lnTo>
                  <a:lnTo>
                    <a:pt x="319328" y="353680"/>
                  </a:lnTo>
                  <a:lnTo>
                    <a:pt x="320836" y="354319"/>
                  </a:lnTo>
                  <a:lnTo>
                    <a:pt x="321840" y="355452"/>
                  </a:lnTo>
                  <a:lnTo>
                    <a:pt x="324379" y="361992"/>
                  </a:lnTo>
                  <a:lnTo>
                    <a:pt x="329932" y="368013"/>
                  </a:lnTo>
                  <a:lnTo>
                    <a:pt x="324105" y="374381"/>
                  </a:lnTo>
                  <a:lnTo>
                    <a:pt x="292877" y="374650"/>
                  </a:lnTo>
                  <a:lnTo>
                    <a:pt x="265211" y="368183"/>
                  </a:lnTo>
                  <a:lnTo>
                    <a:pt x="256224" y="364110"/>
                  </a:lnTo>
                  <a:lnTo>
                    <a:pt x="228293" y="357070"/>
                  </a:lnTo>
                  <a:lnTo>
                    <a:pt x="200538" y="344960"/>
                  </a:lnTo>
                  <a:lnTo>
                    <a:pt x="169937" y="333017"/>
                  </a:lnTo>
                  <a:lnTo>
                    <a:pt x="138211" y="325377"/>
                  </a:lnTo>
                  <a:lnTo>
                    <a:pt x="111001" y="317384"/>
                  </a:lnTo>
                  <a:lnTo>
                    <a:pt x="96154" y="312997"/>
                  </a:lnTo>
                  <a:lnTo>
                    <a:pt x="65669" y="307887"/>
                  </a:lnTo>
                  <a:lnTo>
                    <a:pt x="41313" y="303325"/>
                  </a:lnTo>
                  <a:lnTo>
                    <a:pt x="38125" y="301701"/>
                  </a:lnTo>
                  <a:lnTo>
                    <a:pt x="7459" y="296996"/>
                  </a:lnTo>
                  <a:lnTo>
                    <a:pt x="0" y="2921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6" name="SMARTInkShape-Group14">
            <a:extLst>
              <a:ext uri="{FF2B5EF4-FFF2-40B4-BE49-F238E27FC236}">
                <a16:creationId xmlns:a16="http://schemas.microsoft.com/office/drawing/2014/main" id="{C17CEC31-371D-4CBB-82E5-E196610C1BA9}"/>
              </a:ext>
            </a:extLst>
          </p:cNvPr>
          <p:cNvGrpSpPr/>
          <p:nvPr/>
        </p:nvGrpSpPr>
        <p:grpSpPr>
          <a:xfrm>
            <a:off x="5905507" y="2082885"/>
            <a:ext cx="1841464" cy="666659"/>
            <a:chOff x="5905507" y="2082885"/>
            <a:chExt cx="1841464" cy="666659"/>
          </a:xfrm>
        </p:grpSpPr>
        <p:sp>
          <p:nvSpPr>
            <p:cNvPr id="24" name="SMARTInkShape-15">
              <a:extLst>
                <a:ext uri="{FF2B5EF4-FFF2-40B4-BE49-F238E27FC236}">
                  <a16:creationId xmlns:a16="http://schemas.microsoft.com/office/drawing/2014/main" id="{2D0B3A52-EE91-464D-A21D-B236E171392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7239000" y="2400300"/>
              <a:ext cx="507971" cy="349244"/>
            </a:xfrm>
            <a:custGeom>
              <a:avLst/>
              <a:gdLst/>
              <a:ahLst/>
              <a:cxnLst/>
              <a:rect l="0" t="0" r="0" b="0"/>
              <a:pathLst>
                <a:path w="507971" h="349244">
                  <a:moveTo>
                    <a:pt x="234950" y="0"/>
                  </a:moveTo>
                  <a:lnTo>
                    <a:pt x="234950" y="0"/>
                  </a:lnTo>
                  <a:lnTo>
                    <a:pt x="241431" y="706"/>
                  </a:lnTo>
                  <a:lnTo>
                    <a:pt x="254509" y="5070"/>
                  </a:lnTo>
                  <a:lnTo>
                    <a:pt x="268326" y="14927"/>
                  </a:lnTo>
                  <a:lnTo>
                    <a:pt x="297583" y="40218"/>
                  </a:lnTo>
                  <a:lnTo>
                    <a:pt x="319573" y="65864"/>
                  </a:lnTo>
                  <a:lnTo>
                    <a:pt x="328148" y="77684"/>
                  </a:lnTo>
                  <a:lnTo>
                    <a:pt x="355727" y="101996"/>
                  </a:lnTo>
                  <a:lnTo>
                    <a:pt x="374104" y="122009"/>
                  </a:lnTo>
                  <a:lnTo>
                    <a:pt x="379347" y="129015"/>
                  </a:lnTo>
                  <a:lnTo>
                    <a:pt x="392328" y="141143"/>
                  </a:lnTo>
                  <a:lnTo>
                    <a:pt x="417275" y="169418"/>
                  </a:lnTo>
                  <a:lnTo>
                    <a:pt x="421816" y="175956"/>
                  </a:lnTo>
                  <a:lnTo>
                    <a:pt x="425246" y="181919"/>
                  </a:lnTo>
                  <a:lnTo>
                    <a:pt x="449204" y="209667"/>
                  </a:lnTo>
                  <a:lnTo>
                    <a:pt x="468941" y="239190"/>
                  </a:lnTo>
                  <a:lnTo>
                    <a:pt x="473001" y="245772"/>
                  </a:lnTo>
                  <a:lnTo>
                    <a:pt x="480892" y="262350"/>
                  </a:lnTo>
                  <a:lnTo>
                    <a:pt x="486249" y="270272"/>
                  </a:lnTo>
                  <a:lnTo>
                    <a:pt x="496742" y="299928"/>
                  </a:lnTo>
                  <a:lnTo>
                    <a:pt x="507653" y="328600"/>
                  </a:lnTo>
                  <a:lnTo>
                    <a:pt x="507970" y="335527"/>
                  </a:lnTo>
                  <a:lnTo>
                    <a:pt x="507274" y="335868"/>
                  </a:lnTo>
                  <a:lnTo>
                    <a:pt x="504620" y="336247"/>
                  </a:lnTo>
                  <a:lnTo>
                    <a:pt x="503630" y="337054"/>
                  </a:lnTo>
                  <a:lnTo>
                    <a:pt x="502530" y="339831"/>
                  </a:lnTo>
                  <a:lnTo>
                    <a:pt x="501531" y="340854"/>
                  </a:lnTo>
                  <a:lnTo>
                    <a:pt x="494858" y="344377"/>
                  </a:lnTo>
                  <a:lnTo>
                    <a:pt x="490871" y="347084"/>
                  </a:lnTo>
                  <a:lnTo>
                    <a:pt x="484659" y="348608"/>
                  </a:lnTo>
                  <a:lnTo>
                    <a:pt x="461433" y="349243"/>
                  </a:lnTo>
                  <a:lnTo>
                    <a:pt x="430024" y="342782"/>
                  </a:lnTo>
                  <a:lnTo>
                    <a:pt x="399949" y="336484"/>
                  </a:lnTo>
                  <a:lnTo>
                    <a:pt x="373662" y="327796"/>
                  </a:lnTo>
                  <a:lnTo>
                    <a:pt x="349760" y="318854"/>
                  </a:lnTo>
                  <a:lnTo>
                    <a:pt x="322942" y="303558"/>
                  </a:lnTo>
                  <a:lnTo>
                    <a:pt x="297007" y="292215"/>
                  </a:lnTo>
                  <a:lnTo>
                    <a:pt x="270168" y="281532"/>
                  </a:lnTo>
                  <a:lnTo>
                    <a:pt x="238917" y="270935"/>
                  </a:lnTo>
                  <a:lnTo>
                    <a:pt x="209237" y="260350"/>
                  </a:lnTo>
                  <a:lnTo>
                    <a:pt x="178464" y="249767"/>
                  </a:lnTo>
                  <a:lnTo>
                    <a:pt x="151512" y="239183"/>
                  </a:lnTo>
                  <a:lnTo>
                    <a:pt x="120532" y="228600"/>
                  </a:lnTo>
                  <a:lnTo>
                    <a:pt x="93249" y="218017"/>
                  </a:lnTo>
                  <a:lnTo>
                    <a:pt x="63236" y="207433"/>
                  </a:lnTo>
                  <a:lnTo>
                    <a:pt x="43648" y="203758"/>
                  </a:lnTo>
                  <a:lnTo>
                    <a:pt x="35627" y="204153"/>
                  </a:lnTo>
                  <a:lnTo>
                    <a:pt x="8210" y="211054"/>
                  </a:lnTo>
                  <a:lnTo>
                    <a:pt x="0" y="215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SMARTInkShape-16">
              <a:extLst>
                <a:ext uri="{FF2B5EF4-FFF2-40B4-BE49-F238E27FC236}">
                  <a16:creationId xmlns:a16="http://schemas.microsoft.com/office/drawing/2014/main" id="{E726205E-1930-4A25-819D-A2A9D0767A5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905507" y="2082885"/>
              <a:ext cx="1625594" cy="488866"/>
            </a:xfrm>
            <a:custGeom>
              <a:avLst/>
              <a:gdLst/>
              <a:ahLst/>
              <a:cxnLst/>
              <a:rect l="0" t="0" r="0" b="0"/>
              <a:pathLst>
                <a:path w="1625594" h="488866">
                  <a:moveTo>
                    <a:pt x="6343" y="355515"/>
                  </a:moveTo>
                  <a:lnTo>
                    <a:pt x="6343" y="355515"/>
                  </a:lnTo>
                  <a:lnTo>
                    <a:pt x="2972" y="352144"/>
                  </a:lnTo>
                  <a:lnTo>
                    <a:pt x="876" y="339935"/>
                  </a:lnTo>
                  <a:lnTo>
                    <a:pt x="0" y="308991"/>
                  </a:lnTo>
                  <a:lnTo>
                    <a:pt x="8833" y="287414"/>
                  </a:lnTo>
                  <a:lnTo>
                    <a:pt x="34834" y="257422"/>
                  </a:lnTo>
                  <a:lnTo>
                    <a:pt x="51709" y="241783"/>
                  </a:lnTo>
                  <a:lnTo>
                    <a:pt x="79292" y="223660"/>
                  </a:lnTo>
                  <a:lnTo>
                    <a:pt x="110699" y="204737"/>
                  </a:lnTo>
                  <a:lnTo>
                    <a:pt x="140057" y="185838"/>
                  </a:lnTo>
                  <a:lnTo>
                    <a:pt x="171491" y="169996"/>
                  </a:lnTo>
                  <a:lnTo>
                    <a:pt x="199542" y="153677"/>
                  </a:lnTo>
                  <a:lnTo>
                    <a:pt x="227662" y="136042"/>
                  </a:lnTo>
                  <a:lnTo>
                    <a:pt x="257179" y="121976"/>
                  </a:lnTo>
                  <a:lnTo>
                    <a:pt x="281827" y="113144"/>
                  </a:lnTo>
                  <a:lnTo>
                    <a:pt x="307003" y="102687"/>
                  </a:lnTo>
                  <a:lnTo>
                    <a:pt x="332337" y="94023"/>
                  </a:lnTo>
                  <a:lnTo>
                    <a:pt x="361089" y="83616"/>
                  </a:lnTo>
                  <a:lnTo>
                    <a:pt x="388580" y="74967"/>
                  </a:lnTo>
                  <a:lnTo>
                    <a:pt x="414599" y="67935"/>
                  </a:lnTo>
                  <a:lnTo>
                    <a:pt x="445017" y="58533"/>
                  </a:lnTo>
                  <a:lnTo>
                    <a:pt x="474124" y="48484"/>
                  </a:lnTo>
                  <a:lnTo>
                    <a:pt x="497174" y="43139"/>
                  </a:lnTo>
                  <a:lnTo>
                    <a:pt x="519647" y="36529"/>
                  </a:lnTo>
                  <a:lnTo>
                    <a:pt x="541394" y="29593"/>
                  </a:lnTo>
                  <a:lnTo>
                    <a:pt x="562819" y="24159"/>
                  </a:lnTo>
                  <a:lnTo>
                    <a:pt x="584102" y="19392"/>
                  </a:lnTo>
                  <a:lnTo>
                    <a:pt x="605320" y="15627"/>
                  </a:lnTo>
                  <a:lnTo>
                    <a:pt x="626508" y="13953"/>
                  </a:lnTo>
                  <a:lnTo>
                    <a:pt x="651448" y="11328"/>
                  </a:lnTo>
                  <a:lnTo>
                    <a:pt x="677583" y="8515"/>
                  </a:lnTo>
                  <a:lnTo>
                    <a:pt x="700960" y="7265"/>
                  </a:lnTo>
                  <a:lnTo>
                    <a:pt x="723108" y="4828"/>
                  </a:lnTo>
                  <a:lnTo>
                    <a:pt x="744710" y="2099"/>
                  </a:lnTo>
                  <a:lnTo>
                    <a:pt x="766071" y="886"/>
                  </a:lnTo>
                  <a:lnTo>
                    <a:pt x="787324" y="346"/>
                  </a:lnTo>
                  <a:lnTo>
                    <a:pt x="809234" y="107"/>
                  </a:lnTo>
                  <a:lnTo>
                    <a:pt x="833084" y="0"/>
                  </a:lnTo>
                  <a:lnTo>
                    <a:pt x="863569" y="3311"/>
                  </a:lnTo>
                  <a:lnTo>
                    <a:pt x="893846" y="5390"/>
                  </a:lnTo>
                  <a:lnTo>
                    <a:pt x="925160" y="9377"/>
                  </a:lnTo>
                  <a:lnTo>
                    <a:pt x="956781" y="11655"/>
                  </a:lnTo>
                  <a:lnTo>
                    <a:pt x="985122" y="15702"/>
                  </a:lnTo>
                  <a:lnTo>
                    <a:pt x="1014764" y="21369"/>
                  </a:lnTo>
                  <a:lnTo>
                    <a:pt x="1042519" y="27517"/>
                  </a:lnTo>
                  <a:lnTo>
                    <a:pt x="1068615" y="33807"/>
                  </a:lnTo>
                  <a:lnTo>
                    <a:pt x="1094222" y="43510"/>
                  </a:lnTo>
                  <a:lnTo>
                    <a:pt x="1123055" y="55322"/>
                  </a:lnTo>
                  <a:lnTo>
                    <a:pt x="1150569" y="67759"/>
                  </a:lnTo>
                  <a:lnTo>
                    <a:pt x="1180787" y="80240"/>
                  </a:lnTo>
                  <a:lnTo>
                    <a:pt x="1204912" y="91527"/>
                  </a:lnTo>
                  <a:lnTo>
                    <a:pt x="1229936" y="103808"/>
                  </a:lnTo>
                  <a:lnTo>
                    <a:pt x="1254518" y="115678"/>
                  </a:lnTo>
                  <a:lnTo>
                    <a:pt x="1282144" y="128249"/>
                  </a:lnTo>
                  <a:lnTo>
                    <a:pt x="1311356" y="147483"/>
                  </a:lnTo>
                  <a:lnTo>
                    <a:pt x="1339938" y="166595"/>
                  </a:lnTo>
                  <a:lnTo>
                    <a:pt x="1368267" y="183959"/>
                  </a:lnTo>
                  <a:lnTo>
                    <a:pt x="1397391" y="205218"/>
                  </a:lnTo>
                  <a:lnTo>
                    <a:pt x="1428796" y="229767"/>
                  </a:lnTo>
                  <a:lnTo>
                    <a:pt x="1460105" y="257887"/>
                  </a:lnTo>
                  <a:lnTo>
                    <a:pt x="1481652" y="284306"/>
                  </a:lnTo>
                  <a:lnTo>
                    <a:pt x="1510921" y="312827"/>
                  </a:lnTo>
                  <a:lnTo>
                    <a:pt x="1531634" y="342413"/>
                  </a:lnTo>
                  <a:lnTo>
                    <a:pt x="1553975" y="371324"/>
                  </a:lnTo>
                  <a:lnTo>
                    <a:pt x="1559191" y="378769"/>
                  </a:lnTo>
                  <a:lnTo>
                    <a:pt x="1574747" y="409209"/>
                  </a:lnTo>
                  <a:lnTo>
                    <a:pt x="1590634" y="440906"/>
                  </a:lnTo>
                  <a:lnTo>
                    <a:pt x="1593122" y="447089"/>
                  </a:lnTo>
                  <a:lnTo>
                    <a:pt x="1615276" y="478460"/>
                  </a:lnTo>
                  <a:lnTo>
                    <a:pt x="1617480" y="482595"/>
                  </a:lnTo>
                  <a:lnTo>
                    <a:pt x="1619140" y="488498"/>
                  </a:lnTo>
                  <a:lnTo>
                    <a:pt x="1625593" y="4888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062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2B3C-F5B4-47E8-85D5-9A7894C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8BE3C-EDFC-4F1C-BA5C-029B345F4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58694-6521-4702-BBA5-ED7EBED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0" y="129367"/>
            <a:ext cx="10753200" cy="451576"/>
          </a:xfrm>
        </p:spPr>
        <p:txBody>
          <a:bodyPr/>
          <a:lstStyle/>
          <a:p>
            <a:r>
              <a:rPr lang="cs-CZ" dirty="0"/>
              <a:t>AIS škála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1EC70-6068-457F-AC8A-F53C15FC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5" y="1303856"/>
            <a:ext cx="11585510" cy="4139998"/>
          </a:xfrm>
        </p:spPr>
        <p:txBody>
          <a:bodyPr/>
          <a:lstStyle/>
          <a:p>
            <a:r>
              <a:rPr lang="cs-CZ" dirty="0"/>
              <a:t>Poprvé publikována r. 1969 (revize</a:t>
            </a:r>
          </a:p>
          <a:p>
            <a:r>
              <a:rPr lang="cs-CZ" dirty="0"/>
              <a:t>Hodnocení rozsahu zranění, vytvořena </a:t>
            </a:r>
            <a:r>
              <a:rPr lang="en-US" dirty="0"/>
              <a:t>Association for the Advancement of Automotive Medicine</a:t>
            </a:r>
            <a:r>
              <a:rPr lang="cs-CZ" dirty="0"/>
              <a:t> (AMA)</a:t>
            </a:r>
          </a:p>
          <a:p>
            <a:r>
              <a:rPr lang="cs-CZ" dirty="0"/>
              <a:t>Je skórovací systém založená na ANATOMICKÉ lokalizaci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22C35B-8617-4381-B3CA-EAB7C92544AB}"/>
              </a:ext>
            </a:extLst>
          </p:cNvPr>
          <p:cNvSpPr txBox="1"/>
          <p:nvPr/>
        </p:nvSpPr>
        <p:spPr>
          <a:xfrm>
            <a:off x="48464" y="723241"/>
            <a:ext cx="1214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A</a:t>
            </a:r>
            <a:r>
              <a:rPr lang="cs-CZ" dirty="0" err="1">
                <a:latin typeface="+mj-lt"/>
              </a:rPr>
              <a:t>bbreviated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I</a:t>
            </a:r>
            <a:r>
              <a:rPr lang="cs-CZ" dirty="0" err="1">
                <a:latin typeface="+mj-lt"/>
              </a:rPr>
              <a:t>njury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cale</a:t>
            </a:r>
            <a:r>
              <a:rPr lang="cs-CZ" dirty="0">
                <a:latin typeface="+mj-lt"/>
              </a:rPr>
              <a:t> = Zkrácená škála zranění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A66700-2F65-43AE-92DB-277489D3630C}"/>
              </a:ext>
            </a:extLst>
          </p:cNvPr>
          <p:cNvSpPr txBox="1"/>
          <p:nvPr/>
        </p:nvSpPr>
        <p:spPr>
          <a:xfrm>
            <a:off x="414000" y="6526797"/>
            <a:ext cx="720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https://www.bmj.com/content/348/bmj.g1142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350C2C-8D45-45F2-86B6-6103847FE5C5}"/>
              </a:ext>
            </a:extLst>
          </p:cNvPr>
          <p:cNvSpPr txBox="1"/>
          <p:nvPr/>
        </p:nvSpPr>
        <p:spPr>
          <a:xfrm>
            <a:off x="141870" y="3350074"/>
            <a:ext cx="4896661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DC"/>
              </a:buClr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Škála anatomické lokalizace: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Hlava (lebka, mozek)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Obličej (oči, uši, pusa)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Krk a hrdlo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Hrudník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Břicho a pánev  (abdominální a pánevní orgány)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Páteř (obratle, mícha)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Horní končetiny (včetně ramene)</a:t>
            </a:r>
          </a:p>
          <a:p>
            <a:pPr marL="342900" indent="-342900" algn="l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Dolní končetiny (včetně pánve)</a:t>
            </a:r>
          </a:p>
          <a:p>
            <a:pPr marL="342900" indent="-342900" algn="l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Krycí systém (kůže, sliznice, popáleniny, rány…)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38A8B8-61DB-4AD9-AC22-181784FADA8C}"/>
              </a:ext>
            </a:extLst>
          </p:cNvPr>
          <p:cNvSpPr txBox="1"/>
          <p:nvPr/>
        </p:nvSpPr>
        <p:spPr>
          <a:xfrm>
            <a:off x="5199906" y="3350074"/>
            <a:ext cx="267237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0000DC"/>
              </a:buClr>
              <a:buFontTx/>
              <a:buChar char="-"/>
              <a:defRPr sz="1600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Škála závažnosti: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0</a:t>
            </a:r>
            <a:r>
              <a:rPr lang="cs-CZ" dirty="0"/>
              <a:t> = žádné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1</a:t>
            </a:r>
            <a:r>
              <a:rPr lang="cs-CZ" dirty="0"/>
              <a:t> = malé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2</a:t>
            </a:r>
            <a:r>
              <a:rPr lang="cs-CZ" dirty="0"/>
              <a:t> = střední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3</a:t>
            </a:r>
            <a:r>
              <a:rPr lang="cs-CZ" dirty="0"/>
              <a:t> = vážné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4</a:t>
            </a:r>
            <a:r>
              <a:rPr lang="cs-CZ" dirty="0"/>
              <a:t> = těžké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5 </a:t>
            </a:r>
            <a:r>
              <a:rPr lang="cs-CZ" dirty="0"/>
              <a:t>= kritické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6</a:t>
            </a:r>
            <a:r>
              <a:rPr lang="cs-CZ" dirty="0"/>
              <a:t> = neslučitelné se životem</a:t>
            </a: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ABECF714-D597-438D-9E07-78FAE896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231"/>
              </p:ext>
            </p:extLst>
          </p:nvPr>
        </p:nvGraphicFramePr>
        <p:xfrm>
          <a:off x="8048497" y="3276600"/>
          <a:ext cx="4158343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310">
                  <a:extLst>
                    <a:ext uri="{9D8B030D-6E8A-4147-A177-3AD203B41FA5}">
                      <a16:colId xmlns:a16="http://schemas.microsoft.com/office/drawing/2014/main" val="1466932753"/>
                    </a:ext>
                  </a:extLst>
                </a:gridCol>
                <a:gridCol w="2223174">
                  <a:extLst>
                    <a:ext uri="{9D8B030D-6E8A-4147-A177-3AD203B41FA5}">
                      <a16:colId xmlns:a16="http://schemas.microsoft.com/office/drawing/2014/main" val="1070994448"/>
                    </a:ext>
                  </a:extLst>
                </a:gridCol>
                <a:gridCol w="712859">
                  <a:extLst>
                    <a:ext uri="{9D8B030D-6E8A-4147-A177-3AD203B41FA5}">
                      <a16:colId xmlns:a16="http://schemas.microsoft.com/office/drawing/2014/main" val="3851329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Anatomické lokalizace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Specifikace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Skóre závažnosti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39725"/>
                  </a:ext>
                </a:extLst>
              </a:tr>
              <a:tr h="303546">
                <a:tc>
                  <a:txBody>
                    <a:bodyPr/>
                    <a:lstStyle/>
                    <a:p>
                      <a:r>
                        <a:rPr lang="cs-CZ" sz="1200" dirty="0"/>
                        <a:t>Horní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Bolest ramene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5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Dolní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Podvrtnutí kotníku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516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Dolní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Uzavřená zlomenina </a:t>
                      </a:r>
                      <a:r>
                        <a:rPr lang="cs-CZ" sz="1200" dirty="0" err="1"/>
                        <a:t>tibie</a:t>
                      </a:r>
                      <a:r>
                        <a:rPr lang="cs-CZ" sz="1200" dirty="0"/>
                        <a:t> bez dislokace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8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Hlava/lebka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Zlomenina </a:t>
                      </a:r>
                      <a:r>
                        <a:rPr lang="cs-CZ" sz="1200" dirty="0" err="1"/>
                        <a:t>baze</a:t>
                      </a:r>
                      <a:r>
                        <a:rPr lang="cs-CZ" sz="1200" dirty="0"/>
                        <a:t> lební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9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Břicho a pánev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Neúplná </a:t>
                      </a:r>
                      <a:r>
                        <a:rPr lang="cs-CZ" sz="1200" dirty="0" err="1"/>
                        <a:t>transekce</a:t>
                      </a:r>
                      <a:r>
                        <a:rPr lang="cs-CZ" sz="1200" dirty="0"/>
                        <a:t> aorty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6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Břicho a pánev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Komplexní tržná rána jater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Hlava/mozek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Tržná rána mozkového kmene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60054"/>
                  </a:ext>
                </a:extLst>
              </a:tr>
            </a:tbl>
          </a:graphicData>
        </a:graphic>
      </p:graphicFrame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4F3FF0E-872E-481B-9572-C9D9DD3613E3}"/>
              </a:ext>
            </a:extLst>
          </p:cNvPr>
          <p:cNvSpPr/>
          <p:nvPr/>
        </p:nvSpPr>
        <p:spPr bwMode="auto">
          <a:xfrm>
            <a:off x="4544008" y="4301412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15C1CE9-4C5A-4B71-A8F2-ACD878B83B03}"/>
              </a:ext>
            </a:extLst>
          </p:cNvPr>
          <p:cNvSpPr/>
          <p:nvPr/>
        </p:nvSpPr>
        <p:spPr bwMode="auto">
          <a:xfrm>
            <a:off x="7476575" y="4301412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SMARTInkShape-25">
            <a:extLst>
              <a:ext uri="{FF2B5EF4-FFF2-40B4-BE49-F238E27FC236}">
                <a16:creationId xmlns:a16="http://schemas.microsoft.com/office/drawing/2014/main" id="{4BD60879-78D8-4571-BCF4-37BEC29348B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984750" y="3657600"/>
            <a:ext cx="1206492" cy="2051051"/>
          </a:xfrm>
          <a:custGeom>
            <a:avLst/>
            <a:gdLst/>
            <a:ahLst/>
            <a:cxnLst/>
            <a:rect l="0" t="0" r="0" b="0"/>
            <a:pathLst>
              <a:path w="1206492" h="2051051">
                <a:moveTo>
                  <a:pt x="476250" y="44450"/>
                </a:moveTo>
                <a:lnTo>
                  <a:pt x="476250" y="44450"/>
                </a:lnTo>
                <a:lnTo>
                  <a:pt x="456477" y="38983"/>
                </a:lnTo>
                <a:lnTo>
                  <a:pt x="425582" y="38110"/>
                </a:lnTo>
                <a:lnTo>
                  <a:pt x="401791" y="38807"/>
                </a:lnTo>
                <a:lnTo>
                  <a:pt x="379468" y="44058"/>
                </a:lnTo>
                <a:lnTo>
                  <a:pt x="365965" y="46216"/>
                </a:lnTo>
                <a:lnTo>
                  <a:pt x="335922" y="55999"/>
                </a:lnTo>
                <a:lnTo>
                  <a:pt x="306575" y="64944"/>
                </a:lnTo>
                <a:lnTo>
                  <a:pt x="275070" y="86800"/>
                </a:lnTo>
                <a:lnTo>
                  <a:pt x="259195" y="97369"/>
                </a:lnTo>
                <a:lnTo>
                  <a:pt x="239456" y="124021"/>
                </a:lnTo>
                <a:lnTo>
                  <a:pt x="218192" y="154989"/>
                </a:lnTo>
                <a:lnTo>
                  <a:pt x="206037" y="175594"/>
                </a:lnTo>
                <a:lnTo>
                  <a:pt x="196459" y="203319"/>
                </a:lnTo>
                <a:lnTo>
                  <a:pt x="182009" y="234937"/>
                </a:lnTo>
                <a:lnTo>
                  <a:pt x="169331" y="263885"/>
                </a:lnTo>
                <a:lnTo>
                  <a:pt x="160631" y="290684"/>
                </a:lnTo>
                <a:lnTo>
                  <a:pt x="158175" y="300643"/>
                </a:lnTo>
                <a:lnTo>
                  <a:pt x="144554" y="330488"/>
                </a:lnTo>
                <a:lnTo>
                  <a:pt x="133432" y="356962"/>
                </a:lnTo>
                <a:lnTo>
                  <a:pt x="123483" y="387529"/>
                </a:lnTo>
                <a:lnTo>
                  <a:pt x="117653" y="419124"/>
                </a:lnTo>
                <a:lnTo>
                  <a:pt x="110598" y="448869"/>
                </a:lnTo>
                <a:lnTo>
                  <a:pt x="106592" y="475859"/>
                </a:lnTo>
                <a:lnTo>
                  <a:pt x="102586" y="504944"/>
                </a:lnTo>
                <a:lnTo>
                  <a:pt x="97431" y="532796"/>
                </a:lnTo>
                <a:lnTo>
                  <a:pt x="93799" y="558681"/>
                </a:lnTo>
                <a:lnTo>
                  <a:pt x="89867" y="587548"/>
                </a:lnTo>
                <a:lnTo>
                  <a:pt x="85816" y="612081"/>
                </a:lnTo>
                <a:lnTo>
                  <a:pt x="78124" y="641997"/>
                </a:lnTo>
                <a:lnTo>
                  <a:pt x="71910" y="668901"/>
                </a:lnTo>
                <a:lnTo>
                  <a:pt x="65370" y="699552"/>
                </a:lnTo>
                <a:lnTo>
                  <a:pt x="64054" y="724212"/>
                </a:lnTo>
                <a:lnTo>
                  <a:pt x="63664" y="749393"/>
                </a:lnTo>
                <a:lnTo>
                  <a:pt x="61667" y="774727"/>
                </a:lnTo>
                <a:lnTo>
                  <a:pt x="58042" y="805201"/>
                </a:lnTo>
                <a:lnTo>
                  <a:pt x="57415" y="828500"/>
                </a:lnTo>
                <a:lnTo>
                  <a:pt x="57229" y="856649"/>
                </a:lnTo>
                <a:lnTo>
                  <a:pt x="57166" y="888333"/>
                </a:lnTo>
                <a:lnTo>
                  <a:pt x="57155" y="912713"/>
                </a:lnTo>
                <a:lnTo>
                  <a:pt x="57151" y="937811"/>
                </a:lnTo>
                <a:lnTo>
                  <a:pt x="57150" y="963121"/>
                </a:lnTo>
                <a:lnTo>
                  <a:pt x="57150" y="988494"/>
                </a:lnTo>
                <a:lnTo>
                  <a:pt x="57150" y="1013181"/>
                </a:lnTo>
                <a:lnTo>
                  <a:pt x="57150" y="1042725"/>
                </a:lnTo>
                <a:lnTo>
                  <a:pt x="57150" y="1067192"/>
                </a:lnTo>
                <a:lnTo>
                  <a:pt x="57150" y="1092316"/>
                </a:lnTo>
                <a:lnTo>
                  <a:pt x="57150" y="1122719"/>
                </a:lnTo>
                <a:lnTo>
                  <a:pt x="57150" y="1153471"/>
                </a:lnTo>
                <a:lnTo>
                  <a:pt x="57150" y="1182541"/>
                </a:lnTo>
                <a:lnTo>
                  <a:pt x="57150" y="1211881"/>
                </a:lnTo>
                <a:lnTo>
                  <a:pt x="52786" y="1242422"/>
                </a:lnTo>
                <a:lnTo>
                  <a:pt x="51192" y="1271451"/>
                </a:lnTo>
                <a:lnTo>
                  <a:pt x="50878" y="1300784"/>
                </a:lnTo>
                <a:lnTo>
                  <a:pt x="55179" y="1331323"/>
                </a:lnTo>
                <a:lnTo>
                  <a:pt x="56760" y="1360351"/>
                </a:lnTo>
                <a:lnTo>
                  <a:pt x="57073" y="1389683"/>
                </a:lnTo>
                <a:lnTo>
                  <a:pt x="57840" y="1416564"/>
                </a:lnTo>
                <a:lnTo>
                  <a:pt x="62173" y="1446438"/>
                </a:lnTo>
                <a:lnTo>
                  <a:pt x="63238" y="1472930"/>
                </a:lnTo>
                <a:lnTo>
                  <a:pt x="63448" y="1502911"/>
                </a:lnTo>
                <a:lnTo>
                  <a:pt x="63490" y="1529947"/>
                </a:lnTo>
                <a:lnTo>
                  <a:pt x="65379" y="1549281"/>
                </a:lnTo>
                <a:lnTo>
                  <a:pt x="68966" y="1578147"/>
                </a:lnTo>
                <a:lnTo>
                  <a:pt x="74039" y="1605251"/>
                </a:lnTo>
                <a:lnTo>
                  <a:pt x="79287" y="1632755"/>
                </a:lnTo>
                <a:lnTo>
                  <a:pt x="84002" y="1663806"/>
                </a:lnTo>
                <a:lnTo>
                  <a:pt x="88960" y="1695464"/>
                </a:lnTo>
                <a:lnTo>
                  <a:pt x="94283" y="1723831"/>
                </a:lnTo>
                <a:lnTo>
                  <a:pt x="98535" y="1753745"/>
                </a:lnTo>
                <a:lnTo>
                  <a:pt x="106798" y="1785333"/>
                </a:lnTo>
                <a:lnTo>
                  <a:pt x="109319" y="1793723"/>
                </a:lnTo>
                <a:lnTo>
                  <a:pt x="118008" y="1812265"/>
                </a:lnTo>
                <a:lnTo>
                  <a:pt x="127403" y="1841523"/>
                </a:lnTo>
                <a:lnTo>
                  <a:pt x="144762" y="1871928"/>
                </a:lnTo>
                <a:lnTo>
                  <a:pt x="165066" y="1903476"/>
                </a:lnTo>
                <a:lnTo>
                  <a:pt x="175203" y="1912781"/>
                </a:lnTo>
                <a:lnTo>
                  <a:pt x="203910" y="1932228"/>
                </a:lnTo>
                <a:lnTo>
                  <a:pt x="218575" y="1944585"/>
                </a:lnTo>
                <a:lnTo>
                  <a:pt x="249664" y="1959449"/>
                </a:lnTo>
                <a:lnTo>
                  <a:pt x="257575" y="1962055"/>
                </a:lnTo>
                <a:lnTo>
                  <a:pt x="265094" y="1966277"/>
                </a:lnTo>
                <a:lnTo>
                  <a:pt x="275239" y="1968548"/>
                </a:lnTo>
                <a:lnTo>
                  <a:pt x="297006" y="1979445"/>
                </a:lnTo>
                <a:lnTo>
                  <a:pt x="328446" y="1988994"/>
                </a:lnTo>
                <a:lnTo>
                  <a:pt x="334359" y="1991720"/>
                </a:lnTo>
                <a:lnTo>
                  <a:pt x="364708" y="1994549"/>
                </a:lnTo>
                <a:lnTo>
                  <a:pt x="389523" y="1999656"/>
                </a:lnTo>
                <a:lnTo>
                  <a:pt x="402183" y="2000780"/>
                </a:lnTo>
                <a:lnTo>
                  <a:pt x="427569" y="2005997"/>
                </a:lnTo>
                <a:lnTo>
                  <a:pt x="457331" y="2006547"/>
                </a:lnTo>
                <a:lnTo>
                  <a:pt x="471427" y="2007290"/>
                </a:lnTo>
                <a:lnTo>
                  <a:pt x="501729" y="2012361"/>
                </a:lnTo>
                <a:lnTo>
                  <a:pt x="533352" y="2012899"/>
                </a:lnTo>
                <a:lnTo>
                  <a:pt x="561432" y="2012945"/>
                </a:lnTo>
                <a:lnTo>
                  <a:pt x="592062" y="2012950"/>
                </a:lnTo>
                <a:lnTo>
                  <a:pt x="605187" y="2013655"/>
                </a:lnTo>
                <a:lnTo>
                  <a:pt x="631456" y="2018711"/>
                </a:lnTo>
                <a:lnTo>
                  <a:pt x="661927" y="2019248"/>
                </a:lnTo>
                <a:lnTo>
                  <a:pt x="692229" y="2019295"/>
                </a:lnTo>
                <a:lnTo>
                  <a:pt x="720193" y="2019300"/>
                </a:lnTo>
                <a:lnTo>
                  <a:pt x="751518" y="2019300"/>
                </a:lnTo>
                <a:lnTo>
                  <a:pt x="782525" y="2019300"/>
                </a:lnTo>
                <a:lnTo>
                  <a:pt x="810991" y="2019300"/>
                </a:lnTo>
                <a:lnTo>
                  <a:pt x="839286" y="2019300"/>
                </a:lnTo>
                <a:lnTo>
                  <a:pt x="865729" y="2019300"/>
                </a:lnTo>
                <a:lnTo>
                  <a:pt x="892259" y="2019300"/>
                </a:lnTo>
                <a:lnTo>
                  <a:pt x="919299" y="2019300"/>
                </a:lnTo>
                <a:lnTo>
                  <a:pt x="947904" y="2019300"/>
                </a:lnTo>
                <a:lnTo>
                  <a:pt x="977497" y="2019300"/>
                </a:lnTo>
                <a:lnTo>
                  <a:pt x="1008290" y="2019300"/>
                </a:lnTo>
                <a:lnTo>
                  <a:pt x="1039957" y="2019300"/>
                </a:lnTo>
                <a:lnTo>
                  <a:pt x="1071699" y="2019300"/>
                </a:lnTo>
                <a:lnTo>
                  <a:pt x="1102697" y="2019300"/>
                </a:lnTo>
                <a:lnTo>
                  <a:pt x="1132412" y="2019300"/>
                </a:lnTo>
                <a:lnTo>
                  <a:pt x="1163766" y="2019300"/>
                </a:lnTo>
                <a:lnTo>
                  <a:pt x="1195470" y="2019300"/>
                </a:lnTo>
                <a:lnTo>
                  <a:pt x="1206491" y="2019300"/>
                </a:lnTo>
                <a:lnTo>
                  <a:pt x="1203127" y="2019300"/>
                </a:lnTo>
                <a:lnTo>
                  <a:pt x="1202134" y="2020005"/>
                </a:lnTo>
                <a:lnTo>
                  <a:pt x="1201473" y="2021181"/>
                </a:lnTo>
                <a:lnTo>
                  <a:pt x="1200227" y="2025388"/>
                </a:lnTo>
                <a:lnTo>
                  <a:pt x="1170948" y="2027532"/>
                </a:lnTo>
                <a:lnTo>
                  <a:pt x="1143910" y="2031411"/>
                </a:lnTo>
                <a:lnTo>
                  <a:pt x="1122155" y="2032654"/>
                </a:lnTo>
                <a:lnTo>
                  <a:pt x="1109454" y="2037461"/>
                </a:lnTo>
                <a:lnTo>
                  <a:pt x="1078536" y="2038327"/>
                </a:lnTo>
                <a:lnTo>
                  <a:pt x="1049993" y="2043373"/>
                </a:lnTo>
                <a:lnTo>
                  <a:pt x="1022547" y="2046465"/>
                </a:lnTo>
                <a:lnTo>
                  <a:pt x="1009709" y="2049692"/>
                </a:lnTo>
                <a:lnTo>
                  <a:pt x="980020" y="2050971"/>
                </a:lnTo>
                <a:lnTo>
                  <a:pt x="950384" y="2051045"/>
                </a:lnTo>
                <a:lnTo>
                  <a:pt x="920750" y="2051050"/>
                </a:lnTo>
                <a:lnTo>
                  <a:pt x="890856" y="2051050"/>
                </a:lnTo>
                <a:lnTo>
                  <a:pt x="861127" y="2051050"/>
                </a:lnTo>
                <a:lnTo>
                  <a:pt x="830352" y="2051050"/>
                </a:lnTo>
                <a:lnTo>
                  <a:pt x="800024" y="2051050"/>
                </a:lnTo>
                <a:lnTo>
                  <a:pt x="772057" y="2051050"/>
                </a:lnTo>
                <a:lnTo>
                  <a:pt x="741437" y="2051050"/>
                </a:lnTo>
                <a:lnTo>
                  <a:pt x="710417" y="2051050"/>
                </a:lnTo>
                <a:lnTo>
                  <a:pt x="682718" y="2051050"/>
                </a:lnTo>
                <a:lnTo>
                  <a:pt x="653644" y="2051050"/>
                </a:lnTo>
                <a:lnTo>
                  <a:pt x="626610" y="2051050"/>
                </a:lnTo>
                <a:lnTo>
                  <a:pt x="596631" y="2051050"/>
                </a:lnTo>
                <a:lnTo>
                  <a:pt x="570140" y="2051050"/>
                </a:lnTo>
                <a:lnTo>
                  <a:pt x="543935" y="2051050"/>
                </a:lnTo>
                <a:lnTo>
                  <a:pt x="520272" y="2049168"/>
                </a:lnTo>
                <a:lnTo>
                  <a:pt x="493258" y="2045289"/>
                </a:lnTo>
                <a:lnTo>
                  <a:pt x="463281" y="2044778"/>
                </a:lnTo>
                <a:lnTo>
                  <a:pt x="436790" y="2039684"/>
                </a:lnTo>
                <a:lnTo>
                  <a:pt x="410585" y="2037820"/>
                </a:lnTo>
                <a:lnTo>
                  <a:pt x="384085" y="2032905"/>
                </a:lnTo>
                <a:lnTo>
                  <a:pt x="357051" y="2027093"/>
                </a:lnTo>
                <a:lnTo>
                  <a:pt x="343330" y="2024197"/>
                </a:lnTo>
                <a:lnTo>
                  <a:pt x="333919" y="2021475"/>
                </a:lnTo>
                <a:lnTo>
                  <a:pt x="303288" y="2015128"/>
                </a:lnTo>
                <a:lnTo>
                  <a:pt x="273086" y="2008051"/>
                </a:lnTo>
                <a:lnTo>
                  <a:pt x="265305" y="2006540"/>
                </a:lnTo>
                <a:lnTo>
                  <a:pt x="240582" y="1996531"/>
                </a:lnTo>
                <a:lnTo>
                  <a:pt x="213906" y="1989062"/>
                </a:lnTo>
                <a:lnTo>
                  <a:pt x="185389" y="1978177"/>
                </a:lnTo>
                <a:lnTo>
                  <a:pt x="163049" y="1969974"/>
                </a:lnTo>
                <a:lnTo>
                  <a:pt x="155164" y="1964782"/>
                </a:lnTo>
                <a:lnTo>
                  <a:pt x="146178" y="1960789"/>
                </a:lnTo>
                <a:lnTo>
                  <a:pt x="115887" y="1938144"/>
                </a:lnTo>
                <a:lnTo>
                  <a:pt x="105756" y="1928854"/>
                </a:lnTo>
                <a:lnTo>
                  <a:pt x="93402" y="1921311"/>
                </a:lnTo>
                <a:lnTo>
                  <a:pt x="67734" y="1890256"/>
                </a:lnTo>
                <a:lnTo>
                  <a:pt x="65382" y="1884101"/>
                </a:lnTo>
                <a:lnTo>
                  <a:pt x="63631" y="1877366"/>
                </a:lnTo>
                <a:lnTo>
                  <a:pt x="58640" y="1867295"/>
                </a:lnTo>
                <a:lnTo>
                  <a:pt x="57108" y="1862843"/>
                </a:lnTo>
                <a:lnTo>
                  <a:pt x="39944" y="1835545"/>
                </a:lnTo>
                <a:lnTo>
                  <a:pt x="28673" y="1804531"/>
                </a:lnTo>
                <a:lnTo>
                  <a:pt x="22115" y="1772858"/>
                </a:lnTo>
                <a:lnTo>
                  <a:pt x="19656" y="1761018"/>
                </a:lnTo>
                <a:lnTo>
                  <a:pt x="19066" y="1729392"/>
                </a:lnTo>
                <a:lnTo>
                  <a:pt x="18346" y="1706558"/>
                </a:lnTo>
                <a:lnTo>
                  <a:pt x="14024" y="1694090"/>
                </a:lnTo>
                <a:lnTo>
                  <a:pt x="10852" y="1663272"/>
                </a:lnTo>
                <a:lnTo>
                  <a:pt x="1442" y="1633427"/>
                </a:lnTo>
                <a:lnTo>
                  <a:pt x="38" y="1605099"/>
                </a:lnTo>
                <a:lnTo>
                  <a:pt x="1" y="1574370"/>
                </a:lnTo>
                <a:lnTo>
                  <a:pt x="0" y="1544575"/>
                </a:lnTo>
                <a:lnTo>
                  <a:pt x="0" y="1515946"/>
                </a:lnTo>
                <a:lnTo>
                  <a:pt x="0" y="1485924"/>
                </a:lnTo>
                <a:lnTo>
                  <a:pt x="0" y="1456268"/>
                </a:lnTo>
                <a:lnTo>
                  <a:pt x="705" y="1425927"/>
                </a:lnTo>
                <a:lnTo>
                  <a:pt x="5761" y="1394766"/>
                </a:lnTo>
                <a:lnTo>
                  <a:pt x="6272" y="1368326"/>
                </a:lnTo>
                <a:lnTo>
                  <a:pt x="10699" y="1337531"/>
                </a:lnTo>
                <a:lnTo>
                  <a:pt x="12435" y="1307655"/>
                </a:lnTo>
                <a:lnTo>
                  <a:pt x="12666" y="1281318"/>
                </a:lnTo>
                <a:lnTo>
                  <a:pt x="14571" y="1263240"/>
                </a:lnTo>
                <a:lnTo>
                  <a:pt x="19166" y="1235504"/>
                </a:lnTo>
                <a:lnTo>
                  <a:pt x="24440" y="1204135"/>
                </a:lnTo>
                <a:lnTo>
                  <a:pt x="25274" y="1176320"/>
                </a:lnTo>
                <a:lnTo>
                  <a:pt x="25383" y="1148721"/>
                </a:lnTo>
                <a:lnTo>
                  <a:pt x="25398" y="1117517"/>
                </a:lnTo>
                <a:lnTo>
                  <a:pt x="25400" y="1090865"/>
                </a:lnTo>
                <a:lnTo>
                  <a:pt x="23519" y="1067110"/>
                </a:lnTo>
                <a:lnTo>
                  <a:pt x="20374" y="1038905"/>
                </a:lnTo>
                <a:lnTo>
                  <a:pt x="19312" y="1010412"/>
                </a:lnTo>
                <a:lnTo>
                  <a:pt x="19808" y="985106"/>
                </a:lnTo>
                <a:lnTo>
                  <a:pt x="24524" y="957987"/>
                </a:lnTo>
                <a:lnTo>
                  <a:pt x="25284" y="926987"/>
                </a:lnTo>
                <a:lnTo>
                  <a:pt x="25383" y="895335"/>
                </a:lnTo>
                <a:lnTo>
                  <a:pt x="25398" y="863598"/>
                </a:lnTo>
                <a:lnTo>
                  <a:pt x="25400" y="833732"/>
                </a:lnTo>
                <a:lnTo>
                  <a:pt x="25400" y="808546"/>
                </a:lnTo>
                <a:lnTo>
                  <a:pt x="30426" y="776858"/>
                </a:lnTo>
                <a:lnTo>
                  <a:pt x="32281" y="748748"/>
                </a:lnTo>
                <a:lnTo>
                  <a:pt x="37193" y="717478"/>
                </a:lnTo>
                <a:lnTo>
                  <a:pt x="39863" y="685790"/>
                </a:lnTo>
                <a:lnTo>
                  <a:pt x="43847" y="654049"/>
                </a:lnTo>
                <a:lnTo>
                  <a:pt x="47742" y="622300"/>
                </a:lnTo>
                <a:lnTo>
                  <a:pt x="52279" y="590550"/>
                </a:lnTo>
                <a:lnTo>
                  <a:pt x="57214" y="558800"/>
                </a:lnTo>
                <a:lnTo>
                  <a:pt x="62533" y="527050"/>
                </a:lnTo>
                <a:lnTo>
                  <a:pt x="70280" y="497181"/>
                </a:lnTo>
                <a:lnTo>
                  <a:pt x="73569" y="486964"/>
                </a:lnTo>
                <a:lnTo>
                  <a:pt x="79224" y="456938"/>
                </a:lnTo>
                <a:lnTo>
                  <a:pt x="89019" y="425416"/>
                </a:lnTo>
                <a:lnTo>
                  <a:pt x="98794" y="398059"/>
                </a:lnTo>
                <a:lnTo>
                  <a:pt x="104601" y="371409"/>
                </a:lnTo>
                <a:lnTo>
                  <a:pt x="114416" y="344355"/>
                </a:lnTo>
                <a:lnTo>
                  <a:pt x="126160" y="316141"/>
                </a:lnTo>
                <a:lnTo>
                  <a:pt x="137429" y="286965"/>
                </a:lnTo>
                <a:lnTo>
                  <a:pt x="146408" y="255431"/>
                </a:lnTo>
                <a:lnTo>
                  <a:pt x="150625" y="241724"/>
                </a:lnTo>
                <a:lnTo>
                  <a:pt x="153755" y="228726"/>
                </a:lnTo>
                <a:lnTo>
                  <a:pt x="167296" y="198974"/>
                </a:lnTo>
                <a:lnTo>
                  <a:pt x="182744" y="169333"/>
                </a:lnTo>
                <a:lnTo>
                  <a:pt x="205055" y="138838"/>
                </a:lnTo>
                <a:lnTo>
                  <a:pt x="228927" y="110688"/>
                </a:lnTo>
                <a:lnTo>
                  <a:pt x="259180" y="83539"/>
                </a:lnTo>
                <a:lnTo>
                  <a:pt x="289577" y="65233"/>
                </a:lnTo>
                <a:lnTo>
                  <a:pt x="317279" y="50952"/>
                </a:lnTo>
                <a:lnTo>
                  <a:pt x="347120" y="35992"/>
                </a:lnTo>
                <a:lnTo>
                  <a:pt x="376766" y="26929"/>
                </a:lnTo>
                <a:lnTo>
                  <a:pt x="393700" y="20816"/>
                </a:lnTo>
                <a:lnTo>
                  <a:pt x="423333" y="15782"/>
                </a:lnTo>
                <a:lnTo>
                  <a:pt x="442619" y="11225"/>
                </a:lnTo>
                <a:lnTo>
                  <a:pt x="448602" y="8516"/>
                </a:lnTo>
                <a:lnTo>
                  <a:pt x="467122" y="5835"/>
                </a:lnTo>
                <a:lnTo>
                  <a:pt x="474643" y="2042"/>
                </a:lnTo>
                <a:lnTo>
                  <a:pt x="506068" y="1"/>
                </a:lnTo>
                <a:lnTo>
                  <a:pt x="51435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SMARTInkShape-26">
            <a:extLst>
              <a:ext uri="{FF2B5EF4-FFF2-40B4-BE49-F238E27FC236}">
                <a16:creationId xmlns:a16="http://schemas.microsoft.com/office/drawing/2014/main" id="{3DEDD5E3-49EA-4520-9D83-72C096FF7E5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350" y="3333756"/>
            <a:ext cx="831851" cy="2666995"/>
          </a:xfrm>
          <a:custGeom>
            <a:avLst/>
            <a:gdLst/>
            <a:ahLst/>
            <a:cxnLst/>
            <a:rect l="0" t="0" r="0" b="0"/>
            <a:pathLst>
              <a:path w="831851" h="2666995">
                <a:moveTo>
                  <a:pt x="609600" y="12694"/>
                </a:moveTo>
                <a:lnTo>
                  <a:pt x="609600" y="12694"/>
                </a:lnTo>
                <a:lnTo>
                  <a:pt x="609600" y="9323"/>
                </a:lnTo>
                <a:lnTo>
                  <a:pt x="608894" y="8330"/>
                </a:lnTo>
                <a:lnTo>
                  <a:pt x="607719" y="7668"/>
                </a:lnTo>
                <a:lnTo>
                  <a:pt x="603511" y="6422"/>
                </a:lnTo>
                <a:lnTo>
                  <a:pt x="590835" y="6344"/>
                </a:lnTo>
                <a:lnTo>
                  <a:pt x="585108" y="877"/>
                </a:lnTo>
                <a:lnTo>
                  <a:pt x="581098" y="256"/>
                </a:lnTo>
                <a:lnTo>
                  <a:pt x="575441" y="72"/>
                </a:lnTo>
                <a:lnTo>
                  <a:pt x="574128" y="751"/>
                </a:lnTo>
                <a:lnTo>
                  <a:pt x="573252" y="1910"/>
                </a:lnTo>
                <a:lnTo>
                  <a:pt x="572668" y="3388"/>
                </a:lnTo>
                <a:lnTo>
                  <a:pt x="571573" y="4373"/>
                </a:lnTo>
                <a:lnTo>
                  <a:pt x="568475" y="5468"/>
                </a:lnTo>
                <a:lnTo>
                  <a:pt x="567367" y="5055"/>
                </a:lnTo>
                <a:lnTo>
                  <a:pt x="566628" y="4073"/>
                </a:lnTo>
                <a:lnTo>
                  <a:pt x="566135" y="2714"/>
                </a:lnTo>
                <a:lnTo>
                  <a:pt x="565101" y="1807"/>
                </a:lnTo>
                <a:lnTo>
                  <a:pt x="559769" y="233"/>
                </a:lnTo>
                <a:lnTo>
                  <a:pt x="543898" y="0"/>
                </a:lnTo>
                <a:lnTo>
                  <a:pt x="539712" y="1878"/>
                </a:lnTo>
                <a:lnTo>
                  <a:pt x="535500" y="4359"/>
                </a:lnTo>
                <a:lnTo>
                  <a:pt x="527047" y="5952"/>
                </a:lnTo>
                <a:lnTo>
                  <a:pt x="496508" y="6343"/>
                </a:lnTo>
                <a:lnTo>
                  <a:pt x="464965" y="6344"/>
                </a:lnTo>
                <a:lnTo>
                  <a:pt x="454954" y="7049"/>
                </a:lnTo>
                <a:lnTo>
                  <a:pt x="442645" y="11811"/>
                </a:lnTo>
                <a:lnTo>
                  <a:pt x="410988" y="12684"/>
                </a:lnTo>
                <a:lnTo>
                  <a:pt x="404206" y="13395"/>
                </a:lnTo>
                <a:lnTo>
                  <a:pt x="392221" y="17719"/>
                </a:lnTo>
                <a:lnTo>
                  <a:pt x="362782" y="20891"/>
                </a:lnTo>
                <a:lnTo>
                  <a:pt x="332845" y="25218"/>
                </a:lnTo>
                <a:lnTo>
                  <a:pt x="325418" y="26047"/>
                </a:lnTo>
                <a:lnTo>
                  <a:pt x="310623" y="30410"/>
                </a:lnTo>
                <a:lnTo>
                  <a:pt x="294984" y="32274"/>
                </a:lnTo>
                <a:lnTo>
                  <a:pt x="287388" y="36056"/>
                </a:lnTo>
                <a:lnTo>
                  <a:pt x="277220" y="38196"/>
                </a:lnTo>
                <a:lnTo>
                  <a:pt x="268720" y="42279"/>
                </a:lnTo>
                <a:lnTo>
                  <a:pt x="258283" y="44508"/>
                </a:lnTo>
                <a:lnTo>
                  <a:pt x="236401" y="55390"/>
                </a:lnTo>
                <a:lnTo>
                  <a:pt x="223399" y="60169"/>
                </a:lnTo>
                <a:lnTo>
                  <a:pt x="209980" y="69963"/>
                </a:lnTo>
                <a:lnTo>
                  <a:pt x="207720" y="72040"/>
                </a:lnTo>
                <a:lnTo>
                  <a:pt x="201446" y="74348"/>
                </a:lnTo>
                <a:lnTo>
                  <a:pt x="194659" y="76079"/>
                </a:lnTo>
                <a:lnTo>
                  <a:pt x="184553" y="82939"/>
                </a:lnTo>
                <a:lnTo>
                  <a:pt x="175763" y="91089"/>
                </a:lnTo>
                <a:lnTo>
                  <a:pt x="169604" y="93397"/>
                </a:lnTo>
                <a:lnTo>
                  <a:pt x="162868" y="95129"/>
                </a:lnTo>
                <a:lnTo>
                  <a:pt x="138544" y="110139"/>
                </a:lnTo>
                <a:lnTo>
                  <a:pt x="110258" y="136698"/>
                </a:lnTo>
                <a:lnTo>
                  <a:pt x="105918" y="138363"/>
                </a:lnTo>
                <a:lnTo>
                  <a:pt x="101638" y="142865"/>
                </a:lnTo>
                <a:lnTo>
                  <a:pt x="74659" y="173654"/>
                </a:lnTo>
                <a:lnTo>
                  <a:pt x="58950" y="202767"/>
                </a:lnTo>
                <a:lnTo>
                  <a:pt x="56539" y="208649"/>
                </a:lnTo>
                <a:lnTo>
                  <a:pt x="41333" y="232339"/>
                </a:lnTo>
                <a:lnTo>
                  <a:pt x="33115" y="263797"/>
                </a:lnTo>
                <a:lnTo>
                  <a:pt x="24032" y="293063"/>
                </a:lnTo>
                <a:lnTo>
                  <a:pt x="20034" y="305848"/>
                </a:lnTo>
                <a:lnTo>
                  <a:pt x="18539" y="319531"/>
                </a:lnTo>
                <a:lnTo>
                  <a:pt x="14062" y="331642"/>
                </a:lnTo>
                <a:lnTo>
                  <a:pt x="12735" y="363306"/>
                </a:lnTo>
                <a:lnTo>
                  <a:pt x="12010" y="371016"/>
                </a:lnTo>
                <a:lnTo>
                  <a:pt x="6940" y="395864"/>
                </a:lnTo>
                <a:lnTo>
                  <a:pt x="6402" y="422627"/>
                </a:lnTo>
                <a:lnTo>
                  <a:pt x="4479" y="448197"/>
                </a:lnTo>
                <a:lnTo>
                  <a:pt x="590" y="471662"/>
                </a:lnTo>
                <a:lnTo>
                  <a:pt x="35" y="501624"/>
                </a:lnTo>
                <a:lnTo>
                  <a:pt x="1" y="531146"/>
                </a:lnTo>
                <a:lnTo>
                  <a:pt x="0" y="558910"/>
                </a:lnTo>
                <a:lnTo>
                  <a:pt x="0" y="588704"/>
                </a:lnTo>
                <a:lnTo>
                  <a:pt x="0" y="617713"/>
                </a:lnTo>
                <a:lnTo>
                  <a:pt x="0" y="647674"/>
                </a:lnTo>
                <a:lnTo>
                  <a:pt x="0" y="677326"/>
                </a:lnTo>
                <a:lnTo>
                  <a:pt x="0" y="706961"/>
                </a:lnTo>
                <a:lnTo>
                  <a:pt x="0" y="736594"/>
                </a:lnTo>
                <a:lnTo>
                  <a:pt x="0" y="766227"/>
                </a:lnTo>
                <a:lnTo>
                  <a:pt x="0" y="794868"/>
                </a:lnTo>
                <a:lnTo>
                  <a:pt x="0" y="823273"/>
                </a:lnTo>
                <a:lnTo>
                  <a:pt x="0" y="854923"/>
                </a:lnTo>
                <a:lnTo>
                  <a:pt x="0" y="885178"/>
                </a:lnTo>
                <a:lnTo>
                  <a:pt x="0" y="914720"/>
                </a:lnTo>
                <a:lnTo>
                  <a:pt x="1881" y="929072"/>
                </a:lnTo>
                <a:lnTo>
                  <a:pt x="5762" y="958399"/>
                </a:lnTo>
                <a:lnTo>
                  <a:pt x="6298" y="987547"/>
                </a:lnTo>
                <a:lnTo>
                  <a:pt x="6345" y="1018900"/>
                </a:lnTo>
                <a:lnTo>
                  <a:pt x="6350" y="1047790"/>
                </a:lnTo>
                <a:lnTo>
                  <a:pt x="6350" y="1078174"/>
                </a:lnTo>
                <a:lnTo>
                  <a:pt x="6350" y="1107548"/>
                </a:lnTo>
                <a:lnTo>
                  <a:pt x="6350" y="1135431"/>
                </a:lnTo>
                <a:lnTo>
                  <a:pt x="6350" y="1163403"/>
                </a:lnTo>
                <a:lnTo>
                  <a:pt x="7056" y="1190202"/>
                </a:lnTo>
                <a:lnTo>
                  <a:pt x="12112" y="1210653"/>
                </a:lnTo>
                <a:lnTo>
                  <a:pt x="12666" y="1238363"/>
                </a:lnTo>
                <a:lnTo>
                  <a:pt x="12699" y="1267751"/>
                </a:lnTo>
                <a:lnTo>
                  <a:pt x="12700" y="1296334"/>
                </a:lnTo>
                <a:lnTo>
                  <a:pt x="18658" y="1325382"/>
                </a:lnTo>
                <a:lnTo>
                  <a:pt x="19035" y="1354840"/>
                </a:lnTo>
                <a:lnTo>
                  <a:pt x="19751" y="1367414"/>
                </a:lnTo>
                <a:lnTo>
                  <a:pt x="25007" y="1395116"/>
                </a:lnTo>
                <a:lnTo>
                  <a:pt x="27165" y="1406550"/>
                </a:lnTo>
                <a:lnTo>
                  <a:pt x="31146" y="1430447"/>
                </a:lnTo>
                <a:lnTo>
                  <a:pt x="32403" y="1457636"/>
                </a:lnTo>
                <a:lnTo>
                  <a:pt x="37210" y="1488357"/>
                </a:lnTo>
                <a:lnTo>
                  <a:pt x="38048" y="1517410"/>
                </a:lnTo>
                <a:lnTo>
                  <a:pt x="39971" y="1545794"/>
                </a:lnTo>
                <a:lnTo>
                  <a:pt x="44188" y="1575446"/>
                </a:lnTo>
                <a:lnTo>
                  <a:pt x="44443" y="1604761"/>
                </a:lnTo>
                <a:lnTo>
                  <a:pt x="46328" y="1611161"/>
                </a:lnTo>
                <a:lnTo>
                  <a:pt x="48813" y="1617062"/>
                </a:lnTo>
                <a:lnTo>
                  <a:pt x="51454" y="1644450"/>
                </a:lnTo>
                <a:lnTo>
                  <a:pt x="56755" y="1675205"/>
                </a:lnTo>
                <a:lnTo>
                  <a:pt x="57143" y="1703629"/>
                </a:lnTo>
                <a:lnTo>
                  <a:pt x="59028" y="1708018"/>
                </a:lnTo>
                <a:lnTo>
                  <a:pt x="61513" y="1712322"/>
                </a:lnTo>
                <a:lnTo>
                  <a:pt x="62911" y="1719416"/>
                </a:lnTo>
                <a:lnTo>
                  <a:pt x="63466" y="1745145"/>
                </a:lnTo>
                <a:lnTo>
                  <a:pt x="63495" y="1776439"/>
                </a:lnTo>
                <a:lnTo>
                  <a:pt x="63500" y="1806719"/>
                </a:lnTo>
                <a:lnTo>
                  <a:pt x="63500" y="1837900"/>
                </a:lnTo>
                <a:lnTo>
                  <a:pt x="63500" y="1869385"/>
                </a:lnTo>
                <a:lnTo>
                  <a:pt x="63500" y="1900344"/>
                </a:lnTo>
                <a:lnTo>
                  <a:pt x="63500" y="1930273"/>
                </a:lnTo>
                <a:lnTo>
                  <a:pt x="63500" y="1960819"/>
                </a:lnTo>
                <a:lnTo>
                  <a:pt x="63500" y="1963377"/>
                </a:lnTo>
                <a:lnTo>
                  <a:pt x="61619" y="1968101"/>
                </a:lnTo>
                <a:lnTo>
                  <a:pt x="59136" y="1972553"/>
                </a:lnTo>
                <a:lnTo>
                  <a:pt x="57738" y="1979732"/>
                </a:lnTo>
                <a:lnTo>
                  <a:pt x="57160" y="2010240"/>
                </a:lnTo>
                <a:lnTo>
                  <a:pt x="57151" y="2039048"/>
                </a:lnTo>
                <a:lnTo>
                  <a:pt x="57150" y="2069189"/>
                </a:lnTo>
                <a:lnTo>
                  <a:pt x="57856" y="2082996"/>
                </a:lnTo>
                <a:lnTo>
                  <a:pt x="62912" y="2099373"/>
                </a:lnTo>
                <a:lnTo>
                  <a:pt x="63493" y="2129095"/>
                </a:lnTo>
                <a:lnTo>
                  <a:pt x="63500" y="2160580"/>
                </a:lnTo>
                <a:lnTo>
                  <a:pt x="63500" y="2191974"/>
                </a:lnTo>
                <a:lnTo>
                  <a:pt x="69458" y="2221674"/>
                </a:lnTo>
                <a:lnTo>
                  <a:pt x="69849" y="2252125"/>
                </a:lnTo>
                <a:lnTo>
                  <a:pt x="69850" y="2282230"/>
                </a:lnTo>
                <a:lnTo>
                  <a:pt x="69850" y="2313096"/>
                </a:lnTo>
                <a:lnTo>
                  <a:pt x="69850" y="2341731"/>
                </a:lnTo>
                <a:lnTo>
                  <a:pt x="69850" y="2373431"/>
                </a:lnTo>
                <a:lnTo>
                  <a:pt x="70556" y="2383476"/>
                </a:lnTo>
                <a:lnTo>
                  <a:pt x="75317" y="2395797"/>
                </a:lnTo>
                <a:lnTo>
                  <a:pt x="76197" y="2425693"/>
                </a:lnTo>
                <a:lnTo>
                  <a:pt x="76198" y="2427810"/>
                </a:lnTo>
                <a:lnTo>
                  <a:pt x="82288" y="2458416"/>
                </a:lnTo>
                <a:lnTo>
                  <a:pt x="82548" y="2484951"/>
                </a:lnTo>
                <a:lnTo>
                  <a:pt x="84431" y="2489190"/>
                </a:lnTo>
                <a:lnTo>
                  <a:pt x="86914" y="2493425"/>
                </a:lnTo>
                <a:lnTo>
                  <a:pt x="88311" y="2500483"/>
                </a:lnTo>
                <a:lnTo>
                  <a:pt x="89590" y="2525708"/>
                </a:lnTo>
                <a:lnTo>
                  <a:pt x="94660" y="2543624"/>
                </a:lnTo>
                <a:lnTo>
                  <a:pt x="94988" y="2548192"/>
                </a:lnTo>
                <a:lnTo>
                  <a:pt x="97015" y="2552575"/>
                </a:lnTo>
                <a:lnTo>
                  <a:pt x="100694" y="2557767"/>
                </a:lnTo>
                <a:lnTo>
                  <a:pt x="102127" y="2563861"/>
                </a:lnTo>
                <a:lnTo>
                  <a:pt x="105911" y="2569800"/>
                </a:lnTo>
                <a:lnTo>
                  <a:pt x="108051" y="2576029"/>
                </a:lnTo>
                <a:lnTo>
                  <a:pt x="131542" y="2607431"/>
                </a:lnTo>
                <a:lnTo>
                  <a:pt x="154696" y="2631183"/>
                </a:lnTo>
                <a:lnTo>
                  <a:pt x="158830" y="2633439"/>
                </a:lnTo>
                <a:lnTo>
                  <a:pt x="163019" y="2635147"/>
                </a:lnTo>
                <a:lnTo>
                  <a:pt x="169344" y="2639370"/>
                </a:lnTo>
                <a:lnTo>
                  <a:pt x="175686" y="2640935"/>
                </a:lnTo>
                <a:lnTo>
                  <a:pt x="179918" y="2641301"/>
                </a:lnTo>
                <a:lnTo>
                  <a:pt x="181329" y="2642104"/>
                </a:lnTo>
                <a:lnTo>
                  <a:pt x="182269" y="2643345"/>
                </a:lnTo>
                <a:lnTo>
                  <a:pt x="182896" y="2644879"/>
                </a:lnTo>
                <a:lnTo>
                  <a:pt x="184020" y="2645901"/>
                </a:lnTo>
                <a:lnTo>
                  <a:pt x="187149" y="2647036"/>
                </a:lnTo>
                <a:lnTo>
                  <a:pt x="216882" y="2652293"/>
                </a:lnTo>
                <a:lnTo>
                  <a:pt x="245962" y="2654948"/>
                </a:lnTo>
                <a:lnTo>
                  <a:pt x="263971" y="2660051"/>
                </a:lnTo>
                <a:lnTo>
                  <a:pt x="293651" y="2661346"/>
                </a:lnTo>
                <a:lnTo>
                  <a:pt x="321471" y="2666819"/>
                </a:lnTo>
                <a:lnTo>
                  <a:pt x="353012" y="2666994"/>
                </a:lnTo>
                <a:lnTo>
                  <a:pt x="383917" y="2666994"/>
                </a:lnTo>
                <a:lnTo>
                  <a:pt x="413924" y="2666994"/>
                </a:lnTo>
                <a:lnTo>
                  <a:pt x="441790" y="2666994"/>
                </a:lnTo>
                <a:lnTo>
                  <a:pt x="471630" y="2666994"/>
                </a:lnTo>
                <a:lnTo>
                  <a:pt x="502698" y="2666289"/>
                </a:lnTo>
                <a:lnTo>
                  <a:pt x="516047" y="2661526"/>
                </a:lnTo>
                <a:lnTo>
                  <a:pt x="544965" y="2660667"/>
                </a:lnTo>
                <a:lnTo>
                  <a:pt x="553603" y="2660651"/>
                </a:lnTo>
                <a:lnTo>
                  <a:pt x="558372" y="2658766"/>
                </a:lnTo>
                <a:lnTo>
                  <a:pt x="560631" y="2657275"/>
                </a:lnTo>
                <a:lnTo>
                  <a:pt x="570553" y="2655177"/>
                </a:lnTo>
                <a:lnTo>
                  <a:pt x="601425" y="2654317"/>
                </a:lnTo>
                <a:lnTo>
                  <a:pt x="630829" y="2654294"/>
                </a:lnTo>
                <a:lnTo>
                  <a:pt x="649767" y="2653589"/>
                </a:lnTo>
                <a:lnTo>
                  <a:pt x="662231" y="2648827"/>
                </a:lnTo>
                <a:lnTo>
                  <a:pt x="691754" y="2647954"/>
                </a:lnTo>
                <a:lnTo>
                  <a:pt x="694003" y="2647951"/>
                </a:lnTo>
                <a:lnTo>
                  <a:pt x="698383" y="2649828"/>
                </a:lnTo>
                <a:lnTo>
                  <a:pt x="702681" y="2652310"/>
                </a:lnTo>
                <a:lnTo>
                  <a:pt x="709773" y="2653706"/>
                </a:lnTo>
                <a:lnTo>
                  <a:pt x="739378" y="2654278"/>
                </a:lnTo>
                <a:lnTo>
                  <a:pt x="770364" y="2654294"/>
                </a:lnTo>
                <a:lnTo>
                  <a:pt x="800100" y="2654294"/>
                </a:lnTo>
                <a:lnTo>
                  <a:pt x="808567" y="2654294"/>
                </a:lnTo>
                <a:lnTo>
                  <a:pt x="812800" y="2656176"/>
                </a:lnTo>
                <a:lnTo>
                  <a:pt x="817033" y="2658658"/>
                </a:lnTo>
                <a:lnTo>
                  <a:pt x="825500" y="2660252"/>
                </a:lnTo>
                <a:lnTo>
                  <a:pt x="831850" y="26606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072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2B3C-F5B4-47E8-85D5-9A7894C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8BE3C-EDFC-4F1C-BA5C-029B345F4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58694-6521-4702-BBA5-ED7EBED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0" y="459379"/>
            <a:ext cx="10753200" cy="451576"/>
          </a:xfrm>
        </p:spPr>
        <p:txBody>
          <a:bodyPr/>
          <a:lstStyle/>
          <a:p>
            <a:r>
              <a:rPr lang="cs-CZ" dirty="0"/>
              <a:t>ISS škála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1EC70-6068-457F-AC8A-F53C15FC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20" y="1435461"/>
            <a:ext cx="11585510" cy="4139998"/>
          </a:xfrm>
        </p:spPr>
        <p:txBody>
          <a:bodyPr/>
          <a:lstStyle/>
          <a:p>
            <a:r>
              <a:rPr lang="cs-CZ" dirty="0"/>
              <a:t>Je skórovací systém založená na ANATOMICKÉ lokalizaci</a:t>
            </a:r>
          </a:p>
          <a:p>
            <a:r>
              <a:rPr lang="cs-CZ" dirty="0"/>
              <a:t>K výpočtu je nezbytná </a:t>
            </a:r>
            <a:r>
              <a:rPr lang="cs-CZ" dirty="0" err="1"/>
              <a:t>blžší</a:t>
            </a:r>
            <a:r>
              <a:rPr lang="cs-CZ" dirty="0"/>
              <a:t> diagnostika, což znemožňuje její terénní využití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22C35B-8617-4381-B3CA-EAB7C92544AB}"/>
              </a:ext>
            </a:extLst>
          </p:cNvPr>
          <p:cNvSpPr txBox="1"/>
          <p:nvPr/>
        </p:nvSpPr>
        <p:spPr>
          <a:xfrm>
            <a:off x="-6220" y="937643"/>
            <a:ext cx="11585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err="1">
                <a:solidFill>
                  <a:schemeClr val="accent1"/>
                </a:solidFill>
                <a:latin typeface="+mn-lt"/>
              </a:rPr>
              <a:t>I</a:t>
            </a:r>
            <a:r>
              <a:rPr lang="cs-CZ" sz="2800" dirty="0" err="1">
                <a:latin typeface="+mn-lt"/>
              </a:rPr>
              <a:t>njury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solidFill>
                  <a:schemeClr val="accent1"/>
                </a:solidFill>
                <a:latin typeface="+mn-lt"/>
              </a:rPr>
              <a:t>S</a:t>
            </a:r>
            <a:r>
              <a:rPr lang="cs-CZ" sz="2800" dirty="0" err="1">
                <a:latin typeface="+mn-lt"/>
              </a:rPr>
              <a:t>everity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solidFill>
                  <a:schemeClr val="accent1"/>
                </a:solidFill>
                <a:latin typeface="+mn-lt"/>
              </a:rPr>
              <a:t>S</a:t>
            </a:r>
            <a:r>
              <a:rPr lang="cs-CZ" sz="2800" dirty="0" err="1">
                <a:latin typeface="+mn-lt"/>
              </a:rPr>
              <a:t>core</a:t>
            </a:r>
            <a:r>
              <a:rPr lang="cs-CZ" sz="2800" dirty="0">
                <a:latin typeface="+mn-lt"/>
              </a:rPr>
              <a:t> </a:t>
            </a:r>
            <a:r>
              <a:rPr lang="cs-CZ" dirty="0">
                <a:latin typeface="+mj-lt"/>
              </a:rPr>
              <a:t>= Skóre závažnosti zranění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A66700-2F65-43AE-92DB-277489D3630C}"/>
              </a:ext>
            </a:extLst>
          </p:cNvPr>
          <p:cNvSpPr txBox="1"/>
          <p:nvPr/>
        </p:nvSpPr>
        <p:spPr>
          <a:xfrm>
            <a:off x="0" y="6577326"/>
            <a:ext cx="720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https://www.bmj.com/content/348/bmj.g1142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350C2C-8D45-45F2-86B6-6103847FE5C5}"/>
              </a:ext>
            </a:extLst>
          </p:cNvPr>
          <p:cNvSpPr txBox="1"/>
          <p:nvPr/>
        </p:nvSpPr>
        <p:spPr>
          <a:xfrm>
            <a:off x="307377" y="3214381"/>
            <a:ext cx="4896661" cy="1877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DC"/>
              </a:buClr>
            </a:pPr>
            <a:r>
              <a:rPr lang="cs-CZ" sz="2000" dirty="0">
                <a:solidFill>
                  <a:schemeClr val="accent1"/>
                </a:solidFill>
              </a:rPr>
              <a:t>Škála anatomické lokalizace: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Hlava a krk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Obličej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Hrudník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Břišní a pánevní orgány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Končetiny</a:t>
            </a:r>
          </a:p>
          <a:p>
            <a:pPr marL="342900" indent="-342900" algn="l">
              <a:buClr>
                <a:srgbClr val="0000DC"/>
              </a:buClr>
              <a:buFontTx/>
              <a:buChar char="-"/>
            </a:pPr>
            <a:r>
              <a:rPr lang="cs-CZ" sz="1600" dirty="0"/>
              <a:t>Krycí systém (kůže, sliznice, popáleniny, rány…)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38A8B8-61DB-4AD9-AC22-181784FADA8C}"/>
              </a:ext>
            </a:extLst>
          </p:cNvPr>
          <p:cNvSpPr txBox="1"/>
          <p:nvPr/>
        </p:nvSpPr>
        <p:spPr>
          <a:xfrm>
            <a:off x="5702692" y="3198447"/>
            <a:ext cx="267237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0000DC"/>
              </a:buClr>
              <a:buFontTx/>
              <a:buChar char="-"/>
              <a:defRPr sz="1600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Škála závažnosti: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0</a:t>
            </a:r>
            <a:r>
              <a:rPr lang="cs-CZ" dirty="0">
                <a:latin typeface="+mn-lt"/>
              </a:rPr>
              <a:t> = žádné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cs-CZ" dirty="0">
                <a:latin typeface="+mn-lt"/>
              </a:rPr>
              <a:t> = malé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cs-CZ" dirty="0">
                <a:latin typeface="+mn-lt"/>
              </a:rPr>
              <a:t> = střední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cs-CZ" dirty="0">
                <a:latin typeface="+mn-lt"/>
              </a:rPr>
              <a:t> = vážné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cs-CZ" dirty="0">
                <a:latin typeface="+mn-lt"/>
              </a:rPr>
              <a:t> = těžké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5 </a:t>
            </a:r>
            <a:r>
              <a:rPr lang="cs-CZ" dirty="0">
                <a:latin typeface="+mn-lt"/>
              </a:rPr>
              <a:t>= kritické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6</a:t>
            </a:r>
            <a:r>
              <a:rPr lang="cs-CZ" dirty="0">
                <a:latin typeface="+mn-lt"/>
              </a:rPr>
              <a:t> = neslučitelné se životem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4F3FF0E-872E-481B-9572-C9D9DD3613E3}"/>
              </a:ext>
            </a:extLst>
          </p:cNvPr>
          <p:cNvSpPr/>
          <p:nvPr/>
        </p:nvSpPr>
        <p:spPr bwMode="auto">
          <a:xfrm>
            <a:off x="5046794" y="3219061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15C1CE9-4C5A-4B71-A8F2-ACD878B83B03}"/>
              </a:ext>
            </a:extLst>
          </p:cNvPr>
          <p:cNvSpPr/>
          <p:nvPr/>
        </p:nvSpPr>
        <p:spPr bwMode="auto">
          <a:xfrm>
            <a:off x="8069526" y="3201254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78ED067-9A3F-4999-ABEE-1A4FA268F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46305"/>
              </p:ext>
            </p:extLst>
          </p:nvPr>
        </p:nvGraphicFramePr>
        <p:xfrm>
          <a:off x="8725424" y="2324187"/>
          <a:ext cx="3324706" cy="363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35">
                  <a:extLst>
                    <a:ext uri="{9D8B030D-6E8A-4147-A177-3AD203B41FA5}">
                      <a16:colId xmlns:a16="http://schemas.microsoft.com/office/drawing/2014/main" val="1999206678"/>
                    </a:ext>
                  </a:extLst>
                </a:gridCol>
                <a:gridCol w="1356831">
                  <a:extLst>
                    <a:ext uri="{9D8B030D-6E8A-4147-A177-3AD203B41FA5}">
                      <a16:colId xmlns:a16="http://schemas.microsoft.com/office/drawing/2014/main" val="2589434484"/>
                    </a:ext>
                  </a:extLst>
                </a:gridCol>
                <a:gridCol w="859640">
                  <a:extLst>
                    <a:ext uri="{9D8B030D-6E8A-4147-A177-3AD203B41FA5}">
                      <a16:colId xmlns:a16="http://schemas.microsoft.com/office/drawing/2014/main" val="1654264461"/>
                    </a:ext>
                  </a:extLst>
                </a:gridCol>
              </a:tblGrid>
              <a:tr h="258273">
                <a:tc>
                  <a:txBody>
                    <a:bodyPr/>
                    <a:lstStyle/>
                    <a:p>
                      <a:r>
                        <a:rPr lang="cs-CZ" sz="1200" dirty="0"/>
                        <a:t>Část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Typ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9727"/>
                  </a:ext>
                </a:extLst>
              </a:tr>
              <a:tr h="26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Hlava a krk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Kontuze mozku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67751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Obličej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Epistaxe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5352"/>
                  </a:ext>
                </a:extLst>
              </a:tr>
              <a:tr h="346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Hrudník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Bez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74942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Břicho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Ruptura jater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04412"/>
                  </a:ext>
                </a:extLst>
              </a:tr>
              <a:tr h="208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Končetiny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Bez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52895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Krycí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Oděrky, řezná rána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300637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/>
                        <a:t>Výpočet skóre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Součet tří nejvyšších skóre na druhou </a:t>
                      </a:r>
                    </a:p>
                    <a:p>
                      <a:r>
                        <a:rPr lang="cs-CZ" sz="1200" dirty="0"/>
                        <a:t>SSI =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cs-CZ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</a:t>
                      </a:r>
                      <a:r>
                        <a:rPr lang="cs-CZ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+ 2</a:t>
                      </a:r>
                      <a:r>
                        <a:rPr lang="cs-CZ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25 +9 + 4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SSI =38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07071"/>
                  </a:ext>
                </a:extLst>
              </a:tr>
              <a:tr h="25827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SSI &lt;  8 lehké poranění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SSI &gt; 19 těžké poranění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SSI &gt; 25 velmi těžké poranění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191764"/>
                  </a:ext>
                </a:extLst>
              </a:tr>
            </a:tbl>
          </a:graphicData>
        </a:graphic>
      </p:graphicFrame>
      <p:grpSp>
        <p:nvGrpSpPr>
          <p:cNvPr id="23" name="SMARTInkShape-Group23">
            <a:extLst>
              <a:ext uri="{FF2B5EF4-FFF2-40B4-BE49-F238E27FC236}">
                <a16:creationId xmlns:a16="http://schemas.microsoft.com/office/drawing/2014/main" id="{667AED55-E540-4D89-8AA9-3B6CB2015BED}"/>
              </a:ext>
            </a:extLst>
          </p:cNvPr>
          <p:cNvGrpSpPr/>
          <p:nvPr/>
        </p:nvGrpSpPr>
        <p:grpSpPr>
          <a:xfrm>
            <a:off x="2959100" y="6515126"/>
            <a:ext cx="279137" cy="336525"/>
            <a:chOff x="2959100" y="6515126"/>
            <a:chExt cx="279137" cy="336525"/>
          </a:xfrm>
        </p:grpSpPr>
        <p:sp>
          <p:nvSpPr>
            <p:cNvPr id="20" name="SMARTInkShape-27">
              <a:extLst>
                <a:ext uri="{FF2B5EF4-FFF2-40B4-BE49-F238E27FC236}">
                  <a16:creationId xmlns:a16="http://schemas.microsoft.com/office/drawing/2014/main" id="{D4FF0168-540B-4CD5-81D9-02DC00AA622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959100" y="6515126"/>
              <a:ext cx="279137" cy="336525"/>
            </a:xfrm>
            <a:custGeom>
              <a:avLst/>
              <a:gdLst/>
              <a:ahLst/>
              <a:cxnLst/>
              <a:rect l="0" t="0" r="0" b="0"/>
              <a:pathLst>
                <a:path w="279137" h="336525">
                  <a:moveTo>
                    <a:pt x="76200" y="336524"/>
                  </a:moveTo>
                  <a:lnTo>
                    <a:pt x="76200" y="336524"/>
                  </a:lnTo>
                  <a:lnTo>
                    <a:pt x="85038" y="336524"/>
                  </a:lnTo>
                  <a:lnTo>
                    <a:pt x="89065" y="334642"/>
                  </a:lnTo>
                  <a:lnTo>
                    <a:pt x="93207" y="332160"/>
                  </a:lnTo>
                  <a:lnTo>
                    <a:pt x="101615" y="330566"/>
                  </a:lnTo>
                  <a:lnTo>
                    <a:pt x="117300" y="330181"/>
                  </a:lnTo>
                  <a:lnTo>
                    <a:pt x="121042" y="328296"/>
                  </a:lnTo>
                  <a:lnTo>
                    <a:pt x="125058" y="325811"/>
                  </a:lnTo>
                  <a:lnTo>
                    <a:pt x="132118" y="324086"/>
                  </a:lnTo>
                  <a:lnTo>
                    <a:pt x="136356" y="323902"/>
                  </a:lnTo>
                  <a:lnTo>
                    <a:pt x="140095" y="321977"/>
                  </a:lnTo>
                  <a:lnTo>
                    <a:pt x="144109" y="319475"/>
                  </a:lnTo>
                  <a:lnTo>
                    <a:pt x="152435" y="317869"/>
                  </a:lnTo>
                  <a:lnTo>
                    <a:pt x="160873" y="317552"/>
                  </a:lnTo>
                  <a:lnTo>
                    <a:pt x="165103" y="315628"/>
                  </a:lnTo>
                  <a:lnTo>
                    <a:pt x="175684" y="307353"/>
                  </a:lnTo>
                  <a:lnTo>
                    <a:pt x="182896" y="305114"/>
                  </a:lnTo>
                  <a:lnTo>
                    <a:pt x="188972" y="300477"/>
                  </a:lnTo>
                  <a:lnTo>
                    <a:pt x="194908" y="298326"/>
                  </a:lnTo>
                  <a:lnTo>
                    <a:pt x="201135" y="294241"/>
                  </a:lnTo>
                  <a:lnTo>
                    <a:pt x="207449" y="292010"/>
                  </a:lnTo>
                  <a:lnTo>
                    <a:pt x="224367" y="277173"/>
                  </a:lnTo>
                  <a:lnTo>
                    <a:pt x="226719" y="272986"/>
                  </a:lnTo>
                  <a:lnTo>
                    <a:pt x="227346" y="270882"/>
                  </a:lnTo>
                  <a:lnTo>
                    <a:pt x="228470" y="269479"/>
                  </a:lnTo>
                  <a:lnTo>
                    <a:pt x="232717" y="266800"/>
                  </a:lnTo>
                  <a:lnTo>
                    <a:pt x="238027" y="257945"/>
                  </a:lnTo>
                  <a:lnTo>
                    <a:pt x="245018" y="249689"/>
                  </a:lnTo>
                  <a:lnTo>
                    <a:pt x="249011" y="241264"/>
                  </a:lnTo>
                  <a:lnTo>
                    <a:pt x="251783" y="237035"/>
                  </a:lnTo>
                  <a:lnTo>
                    <a:pt x="254049" y="230689"/>
                  </a:lnTo>
                  <a:lnTo>
                    <a:pt x="264068" y="213626"/>
                  </a:lnTo>
                  <a:lnTo>
                    <a:pt x="266626" y="205878"/>
                  </a:lnTo>
                  <a:lnTo>
                    <a:pt x="270833" y="199115"/>
                  </a:lnTo>
                  <a:lnTo>
                    <a:pt x="272393" y="192642"/>
                  </a:lnTo>
                  <a:lnTo>
                    <a:pt x="272963" y="182014"/>
                  </a:lnTo>
                  <a:lnTo>
                    <a:pt x="274893" y="177777"/>
                  </a:lnTo>
                  <a:lnTo>
                    <a:pt x="277397" y="173542"/>
                  </a:lnTo>
                  <a:lnTo>
                    <a:pt x="278806" y="166485"/>
                  </a:lnTo>
                  <a:lnTo>
                    <a:pt x="279136" y="159586"/>
                  </a:lnTo>
                  <a:lnTo>
                    <a:pt x="278519" y="157181"/>
                  </a:lnTo>
                  <a:lnTo>
                    <a:pt x="277402" y="155579"/>
                  </a:lnTo>
                  <a:lnTo>
                    <a:pt x="275951" y="154511"/>
                  </a:lnTo>
                  <a:lnTo>
                    <a:pt x="274984" y="153093"/>
                  </a:lnTo>
                  <a:lnTo>
                    <a:pt x="273305" y="147094"/>
                  </a:lnTo>
                  <a:lnTo>
                    <a:pt x="273056" y="134496"/>
                  </a:lnTo>
                  <a:lnTo>
                    <a:pt x="254983" y="115260"/>
                  </a:lnTo>
                  <a:lnTo>
                    <a:pt x="245466" y="109399"/>
                  </a:lnTo>
                  <a:lnTo>
                    <a:pt x="241829" y="104206"/>
                  </a:lnTo>
                  <a:lnTo>
                    <a:pt x="211028" y="86472"/>
                  </a:lnTo>
                  <a:lnTo>
                    <a:pt x="184114" y="74032"/>
                  </a:lnTo>
                  <a:lnTo>
                    <a:pt x="166145" y="61355"/>
                  </a:lnTo>
                  <a:lnTo>
                    <a:pt x="134710" y="46189"/>
                  </a:lnTo>
                  <a:lnTo>
                    <a:pt x="129721" y="44503"/>
                  </a:lnTo>
                  <a:lnTo>
                    <a:pt x="112106" y="34367"/>
                  </a:lnTo>
                  <a:lnTo>
                    <a:pt x="104321" y="31802"/>
                  </a:lnTo>
                  <a:lnTo>
                    <a:pt x="97546" y="27592"/>
                  </a:lnTo>
                  <a:lnTo>
                    <a:pt x="91070" y="25326"/>
                  </a:lnTo>
                  <a:lnTo>
                    <a:pt x="76203" y="14429"/>
                  </a:lnTo>
                  <a:lnTo>
                    <a:pt x="47744" y="6275"/>
                  </a:lnTo>
                  <a:lnTo>
                    <a:pt x="39509" y="943"/>
                  </a:lnTo>
                  <a:lnTo>
                    <a:pt x="17121" y="0"/>
                  </a:lnTo>
                  <a:lnTo>
                    <a:pt x="15648" y="696"/>
                  </a:lnTo>
                  <a:lnTo>
                    <a:pt x="14665" y="1867"/>
                  </a:lnTo>
                  <a:lnTo>
                    <a:pt x="14010" y="3353"/>
                  </a:lnTo>
                  <a:lnTo>
                    <a:pt x="12868" y="4344"/>
                  </a:lnTo>
                  <a:lnTo>
                    <a:pt x="7348" y="6063"/>
                  </a:lnTo>
                  <a:lnTo>
                    <a:pt x="0" y="126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SMARTInkShape-28">
              <a:extLst>
                <a:ext uri="{FF2B5EF4-FFF2-40B4-BE49-F238E27FC236}">
                  <a16:creationId xmlns:a16="http://schemas.microsoft.com/office/drawing/2014/main" id="{F1BCB48B-475A-4117-93D1-625A65C4A41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028950" y="6553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12416"/>
                  </a:lnTo>
                  <a:lnTo>
                    <a:pt x="6272" y="12698"/>
                  </a:lnTo>
                  <a:lnTo>
                    <a:pt x="6343" y="18167"/>
                  </a:lnTo>
                  <a:lnTo>
                    <a:pt x="7051" y="18462"/>
                  </a:lnTo>
                  <a:lnTo>
                    <a:pt x="12700" y="19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SMARTInkShape-29">
              <a:extLst>
                <a:ext uri="{FF2B5EF4-FFF2-40B4-BE49-F238E27FC236}">
                  <a16:creationId xmlns:a16="http://schemas.microsoft.com/office/drawing/2014/main" id="{AA86CBC8-94E7-4B9D-A58A-257E77A5C4E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3073400" y="66611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01600" y="0"/>
                  </a:moveTo>
                  <a:lnTo>
                    <a:pt x="101600" y="0"/>
                  </a:lnTo>
                  <a:lnTo>
                    <a:pt x="111726" y="10831"/>
                  </a:lnTo>
                  <a:lnTo>
                    <a:pt x="113537" y="17007"/>
                  </a:lnTo>
                  <a:lnTo>
                    <a:pt x="114296" y="48268"/>
                  </a:lnTo>
                  <a:lnTo>
                    <a:pt x="114300" y="78304"/>
                  </a:lnTo>
                  <a:lnTo>
                    <a:pt x="114300" y="96483"/>
                  </a:lnTo>
                  <a:lnTo>
                    <a:pt x="112419" y="101207"/>
                  </a:lnTo>
                  <a:lnTo>
                    <a:pt x="108833" y="106618"/>
                  </a:lnTo>
                  <a:lnTo>
                    <a:pt x="108211" y="110926"/>
                  </a:lnTo>
                  <a:lnTo>
                    <a:pt x="107419" y="112051"/>
                  </a:lnTo>
                  <a:lnTo>
                    <a:pt x="106185" y="112801"/>
                  </a:lnTo>
                  <a:lnTo>
                    <a:pt x="104656" y="113301"/>
                  </a:lnTo>
                  <a:lnTo>
                    <a:pt x="103638" y="114340"/>
                  </a:lnTo>
                  <a:lnTo>
                    <a:pt x="101868" y="119680"/>
                  </a:lnTo>
                  <a:lnTo>
                    <a:pt x="101680" y="123734"/>
                  </a:lnTo>
                  <a:lnTo>
                    <a:pt x="100947" y="124822"/>
                  </a:lnTo>
                  <a:lnTo>
                    <a:pt x="99754" y="125548"/>
                  </a:lnTo>
                  <a:lnTo>
                    <a:pt x="96139" y="126713"/>
                  </a:lnTo>
                  <a:lnTo>
                    <a:pt x="95645" y="128754"/>
                  </a:lnTo>
                  <a:lnTo>
                    <a:pt x="95513" y="130286"/>
                  </a:lnTo>
                  <a:lnTo>
                    <a:pt x="94720" y="131307"/>
                  </a:lnTo>
                  <a:lnTo>
                    <a:pt x="91957" y="132442"/>
                  </a:lnTo>
                  <a:lnTo>
                    <a:pt x="90938" y="133451"/>
                  </a:lnTo>
                  <a:lnTo>
                    <a:pt x="89806" y="136452"/>
                  </a:lnTo>
                  <a:lnTo>
                    <a:pt x="88798" y="137534"/>
                  </a:lnTo>
                  <a:lnTo>
                    <a:pt x="83512" y="139415"/>
                  </a:lnTo>
                  <a:lnTo>
                    <a:pt x="82977" y="141455"/>
                  </a:lnTo>
                  <a:lnTo>
                    <a:pt x="82835" y="142987"/>
                  </a:lnTo>
                  <a:lnTo>
                    <a:pt x="82035" y="144008"/>
                  </a:lnTo>
                  <a:lnTo>
                    <a:pt x="79263" y="145142"/>
                  </a:lnTo>
                  <a:lnTo>
                    <a:pt x="78242" y="146151"/>
                  </a:lnTo>
                  <a:lnTo>
                    <a:pt x="77108" y="149152"/>
                  </a:lnTo>
                  <a:lnTo>
                    <a:pt x="76100" y="150234"/>
                  </a:lnTo>
                  <a:lnTo>
                    <a:pt x="70813" y="152115"/>
                  </a:lnTo>
                  <a:lnTo>
                    <a:pt x="70278" y="154155"/>
                  </a:lnTo>
                  <a:lnTo>
                    <a:pt x="69934" y="157842"/>
                  </a:lnTo>
                  <a:lnTo>
                    <a:pt x="68006" y="158347"/>
                  </a:lnTo>
                  <a:lnTo>
                    <a:pt x="66504" y="158481"/>
                  </a:lnTo>
                  <a:lnTo>
                    <a:pt x="65503" y="159277"/>
                  </a:lnTo>
                  <a:lnTo>
                    <a:pt x="63764" y="164194"/>
                  </a:lnTo>
                  <a:lnTo>
                    <a:pt x="61736" y="164698"/>
                  </a:lnTo>
                  <a:lnTo>
                    <a:pt x="60207" y="164832"/>
                  </a:lnTo>
                  <a:lnTo>
                    <a:pt x="59188" y="165627"/>
                  </a:lnTo>
                  <a:lnTo>
                    <a:pt x="57418" y="170544"/>
                  </a:lnTo>
                  <a:lnTo>
                    <a:pt x="55388" y="171048"/>
                  </a:lnTo>
                  <a:lnTo>
                    <a:pt x="47697" y="171427"/>
                  </a:lnTo>
                  <a:lnTo>
                    <a:pt x="46615" y="172140"/>
                  </a:lnTo>
                  <a:lnTo>
                    <a:pt x="45894" y="173320"/>
                  </a:lnTo>
                  <a:lnTo>
                    <a:pt x="45412" y="174814"/>
                  </a:lnTo>
                  <a:lnTo>
                    <a:pt x="44386" y="175809"/>
                  </a:lnTo>
                  <a:lnTo>
                    <a:pt x="38387" y="177722"/>
                  </a:lnTo>
                  <a:lnTo>
                    <a:pt x="32658" y="177793"/>
                  </a:lnTo>
                  <a:lnTo>
                    <a:pt x="26362" y="183266"/>
                  </a:lnTo>
                  <a:lnTo>
                    <a:pt x="20017" y="184072"/>
                  </a:lnTo>
                  <a:lnTo>
                    <a:pt x="15966" y="184127"/>
                  </a:lnTo>
                  <a:lnTo>
                    <a:pt x="14877" y="184840"/>
                  </a:lnTo>
                  <a:lnTo>
                    <a:pt x="14151" y="186021"/>
                  </a:lnTo>
                  <a:lnTo>
                    <a:pt x="13668" y="187514"/>
                  </a:lnTo>
                  <a:lnTo>
                    <a:pt x="12639" y="188509"/>
                  </a:lnTo>
                  <a:lnTo>
                    <a:pt x="7317" y="190238"/>
                  </a:lnTo>
                  <a:lnTo>
                    <a:pt x="0" y="190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4" name="SMARTInkShape-30">
            <a:extLst>
              <a:ext uri="{FF2B5EF4-FFF2-40B4-BE49-F238E27FC236}">
                <a16:creationId xmlns:a16="http://schemas.microsoft.com/office/drawing/2014/main" id="{E843B890-FD91-457D-A70B-17FAF2964DC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90501" y="3549673"/>
            <a:ext cx="838200" cy="1695428"/>
          </a:xfrm>
          <a:custGeom>
            <a:avLst/>
            <a:gdLst/>
            <a:ahLst/>
            <a:cxnLst/>
            <a:rect l="0" t="0" r="0" b="0"/>
            <a:pathLst>
              <a:path w="838200" h="1695428">
                <a:moveTo>
                  <a:pt x="577849" y="25377"/>
                </a:moveTo>
                <a:lnTo>
                  <a:pt x="577849" y="25377"/>
                </a:lnTo>
                <a:lnTo>
                  <a:pt x="574478" y="25377"/>
                </a:lnTo>
                <a:lnTo>
                  <a:pt x="570942" y="27258"/>
                </a:lnTo>
                <a:lnTo>
                  <a:pt x="566293" y="30844"/>
                </a:lnTo>
                <a:lnTo>
                  <a:pt x="560305" y="31553"/>
                </a:lnTo>
                <a:lnTo>
                  <a:pt x="531280" y="31727"/>
                </a:lnTo>
                <a:lnTo>
                  <a:pt x="500552" y="25769"/>
                </a:lnTo>
                <a:lnTo>
                  <a:pt x="492695" y="24846"/>
                </a:lnTo>
                <a:lnTo>
                  <a:pt x="472809" y="18925"/>
                </a:lnTo>
                <a:lnTo>
                  <a:pt x="463706" y="14120"/>
                </a:lnTo>
                <a:lnTo>
                  <a:pt x="445837" y="10922"/>
                </a:lnTo>
                <a:lnTo>
                  <a:pt x="440860" y="8369"/>
                </a:lnTo>
                <a:lnTo>
                  <a:pt x="412503" y="2016"/>
                </a:lnTo>
                <a:lnTo>
                  <a:pt x="383182" y="0"/>
                </a:lnTo>
                <a:lnTo>
                  <a:pt x="351679" y="6153"/>
                </a:lnTo>
                <a:lnTo>
                  <a:pt x="347272" y="6249"/>
                </a:lnTo>
                <a:lnTo>
                  <a:pt x="342961" y="8174"/>
                </a:lnTo>
                <a:lnTo>
                  <a:pt x="338693" y="10676"/>
                </a:lnTo>
                <a:lnTo>
                  <a:pt x="330204" y="12282"/>
                </a:lnTo>
                <a:lnTo>
                  <a:pt x="321733" y="12599"/>
                </a:lnTo>
                <a:lnTo>
                  <a:pt x="317500" y="14524"/>
                </a:lnTo>
                <a:lnTo>
                  <a:pt x="313266" y="17026"/>
                </a:lnTo>
                <a:lnTo>
                  <a:pt x="304799" y="18632"/>
                </a:lnTo>
                <a:lnTo>
                  <a:pt x="273834" y="19017"/>
                </a:lnTo>
                <a:lnTo>
                  <a:pt x="264737" y="19025"/>
                </a:lnTo>
                <a:lnTo>
                  <a:pt x="260418" y="20908"/>
                </a:lnTo>
                <a:lnTo>
                  <a:pt x="256146" y="23391"/>
                </a:lnTo>
                <a:lnTo>
                  <a:pt x="247655" y="24985"/>
                </a:lnTo>
                <a:lnTo>
                  <a:pt x="223486" y="26081"/>
                </a:lnTo>
                <a:lnTo>
                  <a:pt x="211663" y="30844"/>
                </a:lnTo>
                <a:lnTo>
                  <a:pt x="204897" y="35917"/>
                </a:lnTo>
                <a:lnTo>
                  <a:pt x="198048" y="37793"/>
                </a:lnTo>
                <a:lnTo>
                  <a:pt x="191487" y="43520"/>
                </a:lnTo>
                <a:lnTo>
                  <a:pt x="190938" y="45905"/>
                </a:lnTo>
                <a:lnTo>
                  <a:pt x="190586" y="49814"/>
                </a:lnTo>
                <a:lnTo>
                  <a:pt x="186152" y="55657"/>
                </a:lnTo>
                <a:lnTo>
                  <a:pt x="184742" y="61552"/>
                </a:lnTo>
                <a:lnTo>
                  <a:pt x="184413" y="65679"/>
                </a:lnTo>
                <a:lnTo>
                  <a:pt x="183619" y="67061"/>
                </a:lnTo>
                <a:lnTo>
                  <a:pt x="182385" y="67983"/>
                </a:lnTo>
                <a:lnTo>
                  <a:pt x="180856" y="68598"/>
                </a:lnTo>
                <a:lnTo>
                  <a:pt x="179837" y="69713"/>
                </a:lnTo>
                <a:lnTo>
                  <a:pt x="176320" y="76572"/>
                </a:lnTo>
                <a:lnTo>
                  <a:pt x="173614" y="80586"/>
                </a:lnTo>
                <a:lnTo>
                  <a:pt x="172091" y="86812"/>
                </a:lnTo>
                <a:lnTo>
                  <a:pt x="171734" y="91017"/>
                </a:lnTo>
                <a:lnTo>
                  <a:pt x="170934" y="92420"/>
                </a:lnTo>
                <a:lnTo>
                  <a:pt x="169694" y="93356"/>
                </a:lnTo>
                <a:lnTo>
                  <a:pt x="168163" y="93979"/>
                </a:lnTo>
                <a:lnTo>
                  <a:pt x="167141" y="95101"/>
                </a:lnTo>
                <a:lnTo>
                  <a:pt x="166007" y="98228"/>
                </a:lnTo>
                <a:lnTo>
                  <a:pt x="164573" y="105985"/>
                </a:lnTo>
                <a:lnTo>
                  <a:pt x="160788" y="112212"/>
                </a:lnTo>
                <a:lnTo>
                  <a:pt x="159152" y="120637"/>
                </a:lnTo>
                <a:lnTo>
                  <a:pt x="159018" y="122751"/>
                </a:lnTo>
                <a:lnTo>
                  <a:pt x="148732" y="140235"/>
                </a:lnTo>
                <a:lnTo>
                  <a:pt x="146536" y="147686"/>
                </a:lnTo>
                <a:lnTo>
                  <a:pt x="131047" y="172332"/>
                </a:lnTo>
                <a:lnTo>
                  <a:pt x="125270" y="179590"/>
                </a:lnTo>
                <a:lnTo>
                  <a:pt x="115985" y="194498"/>
                </a:lnTo>
                <a:lnTo>
                  <a:pt x="103678" y="208803"/>
                </a:lnTo>
                <a:lnTo>
                  <a:pt x="91012" y="231632"/>
                </a:lnTo>
                <a:lnTo>
                  <a:pt x="67602" y="260558"/>
                </a:lnTo>
                <a:lnTo>
                  <a:pt x="55294" y="277988"/>
                </a:lnTo>
                <a:lnTo>
                  <a:pt x="42185" y="303935"/>
                </a:lnTo>
                <a:lnTo>
                  <a:pt x="28989" y="334872"/>
                </a:lnTo>
                <a:lnTo>
                  <a:pt x="21744" y="347071"/>
                </a:lnTo>
                <a:lnTo>
                  <a:pt x="17700" y="360456"/>
                </a:lnTo>
                <a:lnTo>
                  <a:pt x="10316" y="373474"/>
                </a:lnTo>
                <a:lnTo>
                  <a:pt x="7133" y="388928"/>
                </a:lnTo>
                <a:lnTo>
                  <a:pt x="5876" y="397836"/>
                </a:lnTo>
                <a:lnTo>
                  <a:pt x="1369" y="413130"/>
                </a:lnTo>
                <a:lnTo>
                  <a:pt x="79" y="442384"/>
                </a:lnTo>
                <a:lnTo>
                  <a:pt x="6" y="469859"/>
                </a:lnTo>
                <a:lnTo>
                  <a:pt x="0" y="498200"/>
                </a:lnTo>
                <a:lnTo>
                  <a:pt x="705" y="528657"/>
                </a:lnTo>
                <a:lnTo>
                  <a:pt x="6087" y="559620"/>
                </a:lnTo>
                <a:lnTo>
                  <a:pt x="7003" y="574178"/>
                </a:lnTo>
                <a:lnTo>
                  <a:pt x="12106" y="599045"/>
                </a:lnTo>
                <a:lnTo>
                  <a:pt x="13352" y="623693"/>
                </a:lnTo>
                <a:lnTo>
                  <a:pt x="17048" y="633437"/>
                </a:lnTo>
                <a:lnTo>
                  <a:pt x="18873" y="662080"/>
                </a:lnTo>
                <a:lnTo>
                  <a:pt x="19039" y="692103"/>
                </a:lnTo>
                <a:lnTo>
                  <a:pt x="23412" y="722018"/>
                </a:lnTo>
                <a:lnTo>
                  <a:pt x="25930" y="751045"/>
                </a:lnTo>
                <a:lnTo>
                  <a:pt x="31145" y="776763"/>
                </a:lnTo>
                <a:lnTo>
                  <a:pt x="31714" y="806425"/>
                </a:lnTo>
                <a:lnTo>
                  <a:pt x="36108" y="836321"/>
                </a:lnTo>
                <a:lnTo>
                  <a:pt x="37983" y="864668"/>
                </a:lnTo>
                <a:lnTo>
                  <a:pt x="38096" y="893865"/>
                </a:lnTo>
                <a:lnTo>
                  <a:pt x="38803" y="899617"/>
                </a:lnTo>
                <a:lnTo>
                  <a:pt x="43566" y="915525"/>
                </a:lnTo>
                <a:lnTo>
                  <a:pt x="44415" y="946255"/>
                </a:lnTo>
                <a:lnTo>
                  <a:pt x="44446" y="976564"/>
                </a:lnTo>
                <a:lnTo>
                  <a:pt x="44449" y="1007328"/>
                </a:lnTo>
                <a:lnTo>
                  <a:pt x="44449" y="1035140"/>
                </a:lnTo>
                <a:lnTo>
                  <a:pt x="44449" y="1063137"/>
                </a:lnTo>
                <a:lnTo>
                  <a:pt x="44449" y="1090966"/>
                </a:lnTo>
                <a:lnTo>
                  <a:pt x="38982" y="1121007"/>
                </a:lnTo>
                <a:lnTo>
                  <a:pt x="38133" y="1150620"/>
                </a:lnTo>
                <a:lnTo>
                  <a:pt x="36228" y="1164292"/>
                </a:lnTo>
                <a:lnTo>
                  <a:pt x="30261" y="1193418"/>
                </a:lnTo>
                <a:lnTo>
                  <a:pt x="26840" y="1206370"/>
                </a:lnTo>
                <a:lnTo>
                  <a:pt x="25483" y="1236103"/>
                </a:lnTo>
                <a:lnTo>
                  <a:pt x="25404" y="1265038"/>
                </a:lnTo>
                <a:lnTo>
                  <a:pt x="26105" y="1285382"/>
                </a:lnTo>
                <a:lnTo>
                  <a:pt x="31357" y="1307554"/>
                </a:lnTo>
                <a:lnTo>
                  <a:pt x="31487" y="1309845"/>
                </a:lnTo>
                <a:lnTo>
                  <a:pt x="33514" y="1314272"/>
                </a:lnTo>
                <a:lnTo>
                  <a:pt x="36061" y="1318591"/>
                </a:lnTo>
                <a:lnTo>
                  <a:pt x="37697" y="1327113"/>
                </a:lnTo>
                <a:lnTo>
                  <a:pt x="37831" y="1329234"/>
                </a:lnTo>
                <a:lnTo>
                  <a:pt x="39861" y="1333472"/>
                </a:lnTo>
                <a:lnTo>
                  <a:pt x="42410" y="1337708"/>
                </a:lnTo>
                <a:lnTo>
                  <a:pt x="44046" y="1346177"/>
                </a:lnTo>
                <a:lnTo>
                  <a:pt x="44369" y="1354643"/>
                </a:lnTo>
                <a:lnTo>
                  <a:pt x="46295" y="1358877"/>
                </a:lnTo>
                <a:lnTo>
                  <a:pt x="48797" y="1363110"/>
                </a:lnTo>
                <a:lnTo>
                  <a:pt x="50404" y="1371577"/>
                </a:lnTo>
                <a:lnTo>
                  <a:pt x="50535" y="1373693"/>
                </a:lnTo>
                <a:lnTo>
                  <a:pt x="52563" y="1377927"/>
                </a:lnTo>
                <a:lnTo>
                  <a:pt x="54092" y="1380044"/>
                </a:lnTo>
                <a:lnTo>
                  <a:pt x="63563" y="1408797"/>
                </a:lnTo>
                <a:lnTo>
                  <a:pt x="71301" y="1439308"/>
                </a:lnTo>
                <a:lnTo>
                  <a:pt x="74022" y="1445425"/>
                </a:lnTo>
                <a:lnTo>
                  <a:pt x="76260" y="1456095"/>
                </a:lnTo>
                <a:lnTo>
                  <a:pt x="80372" y="1464745"/>
                </a:lnTo>
                <a:lnTo>
                  <a:pt x="82609" y="1475225"/>
                </a:lnTo>
                <a:lnTo>
                  <a:pt x="87448" y="1485445"/>
                </a:lnTo>
                <a:lnTo>
                  <a:pt x="94962" y="1516496"/>
                </a:lnTo>
                <a:lnTo>
                  <a:pt x="95164" y="1525130"/>
                </a:lnTo>
                <a:lnTo>
                  <a:pt x="97093" y="1529899"/>
                </a:lnTo>
                <a:lnTo>
                  <a:pt x="99596" y="1534370"/>
                </a:lnTo>
                <a:lnTo>
                  <a:pt x="100709" y="1538709"/>
                </a:lnTo>
                <a:lnTo>
                  <a:pt x="101711" y="1540148"/>
                </a:lnTo>
                <a:lnTo>
                  <a:pt x="103085" y="1541108"/>
                </a:lnTo>
                <a:lnTo>
                  <a:pt x="104706" y="1541748"/>
                </a:lnTo>
                <a:lnTo>
                  <a:pt x="105787" y="1542880"/>
                </a:lnTo>
                <a:lnTo>
                  <a:pt x="109403" y="1549766"/>
                </a:lnTo>
                <a:lnTo>
                  <a:pt x="117383" y="1558749"/>
                </a:lnTo>
                <a:lnTo>
                  <a:pt x="121079" y="1560598"/>
                </a:lnTo>
                <a:lnTo>
                  <a:pt x="123052" y="1561091"/>
                </a:lnTo>
                <a:lnTo>
                  <a:pt x="124368" y="1562125"/>
                </a:lnTo>
                <a:lnTo>
                  <a:pt x="125830" y="1565156"/>
                </a:lnTo>
                <a:lnTo>
                  <a:pt x="126925" y="1566247"/>
                </a:lnTo>
                <a:lnTo>
                  <a:pt x="138524" y="1573810"/>
                </a:lnTo>
                <a:lnTo>
                  <a:pt x="139177" y="1576228"/>
                </a:lnTo>
                <a:lnTo>
                  <a:pt x="139351" y="1577861"/>
                </a:lnTo>
                <a:lnTo>
                  <a:pt x="140173" y="1578949"/>
                </a:lnTo>
                <a:lnTo>
                  <a:pt x="152551" y="1586026"/>
                </a:lnTo>
                <a:lnTo>
                  <a:pt x="163002" y="1587991"/>
                </a:lnTo>
                <a:lnTo>
                  <a:pt x="171453" y="1592465"/>
                </a:lnTo>
                <a:lnTo>
                  <a:pt x="182033" y="1594353"/>
                </a:lnTo>
                <a:lnTo>
                  <a:pt x="190499" y="1598817"/>
                </a:lnTo>
                <a:lnTo>
                  <a:pt x="220925" y="1605193"/>
                </a:lnTo>
                <a:lnTo>
                  <a:pt x="251359" y="1612942"/>
                </a:lnTo>
                <a:lnTo>
                  <a:pt x="267014" y="1617777"/>
                </a:lnTo>
                <a:lnTo>
                  <a:pt x="274600" y="1619288"/>
                </a:lnTo>
                <a:lnTo>
                  <a:pt x="285219" y="1624126"/>
                </a:lnTo>
                <a:lnTo>
                  <a:pt x="315769" y="1630565"/>
                </a:lnTo>
                <a:lnTo>
                  <a:pt x="346520" y="1637314"/>
                </a:lnTo>
                <a:lnTo>
                  <a:pt x="377435" y="1638926"/>
                </a:lnTo>
                <a:lnTo>
                  <a:pt x="407924" y="1644034"/>
                </a:lnTo>
                <a:lnTo>
                  <a:pt x="421040" y="1645156"/>
                </a:lnTo>
                <a:lnTo>
                  <a:pt x="446600" y="1650374"/>
                </a:lnTo>
                <a:lnTo>
                  <a:pt x="476248" y="1650941"/>
                </a:lnTo>
                <a:lnTo>
                  <a:pt x="505438" y="1655336"/>
                </a:lnTo>
                <a:lnTo>
                  <a:pt x="533559" y="1657211"/>
                </a:lnTo>
                <a:lnTo>
                  <a:pt x="563042" y="1657320"/>
                </a:lnTo>
                <a:lnTo>
                  <a:pt x="592666" y="1658032"/>
                </a:lnTo>
                <a:lnTo>
                  <a:pt x="618066" y="1663088"/>
                </a:lnTo>
                <a:lnTo>
                  <a:pt x="647699" y="1663643"/>
                </a:lnTo>
                <a:lnTo>
                  <a:pt x="673935" y="1663672"/>
                </a:lnTo>
                <a:lnTo>
                  <a:pt x="691691" y="1664381"/>
                </a:lnTo>
                <a:lnTo>
                  <a:pt x="722565" y="1669765"/>
                </a:lnTo>
                <a:lnTo>
                  <a:pt x="753104" y="1675019"/>
                </a:lnTo>
                <a:lnTo>
                  <a:pt x="780826" y="1678139"/>
                </a:lnTo>
                <a:lnTo>
                  <a:pt x="811304" y="1687634"/>
                </a:lnTo>
                <a:lnTo>
                  <a:pt x="827549" y="1689593"/>
                </a:lnTo>
                <a:lnTo>
                  <a:pt x="838199" y="169542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SMARTInkShape-31">
            <a:extLst>
              <a:ext uri="{FF2B5EF4-FFF2-40B4-BE49-F238E27FC236}">
                <a16:creationId xmlns:a16="http://schemas.microsoft.com/office/drawing/2014/main" id="{5CDE28B9-FA3E-4FA1-8A07-45D28AE90CF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1600" y="3911600"/>
            <a:ext cx="57151" cy="133351"/>
          </a:xfrm>
          <a:custGeom>
            <a:avLst/>
            <a:gdLst/>
            <a:ahLst/>
            <a:cxnLst/>
            <a:rect l="0" t="0" r="0" b="0"/>
            <a:pathLst>
              <a:path w="57151" h="133351">
                <a:moveTo>
                  <a:pt x="57150" y="0"/>
                </a:moveTo>
                <a:lnTo>
                  <a:pt x="57150" y="0"/>
                </a:lnTo>
                <a:lnTo>
                  <a:pt x="50243" y="27630"/>
                </a:lnTo>
                <a:lnTo>
                  <a:pt x="42223" y="56336"/>
                </a:lnTo>
                <a:lnTo>
                  <a:pt x="37636" y="86357"/>
                </a:lnTo>
                <a:lnTo>
                  <a:pt x="33102" y="97162"/>
                </a:lnTo>
                <a:lnTo>
                  <a:pt x="27996" y="105851"/>
                </a:lnTo>
                <a:lnTo>
                  <a:pt x="25464" y="115638"/>
                </a:lnTo>
                <a:lnTo>
                  <a:pt x="24031" y="117308"/>
                </a:lnTo>
                <a:lnTo>
                  <a:pt x="7336" y="132373"/>
                </a:lnTo>
                <a:lnTo>
                  <a:pt x="0" y="1333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SMARTInkShape-32">
            <a:extLst>
              <a:ext uri="{FF2B5EF4-FFF2-40B4-BE49-F238E27FC236}">
                <a16:creationId xmlns:a16="http://schemas.microsoft.com/office/drawing/2014/main" id="{F6CC87CA-F326-4935-9D9B-5E4BE2916BE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11200" y="36512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71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2B3C-F5B4-47E8-85D5-9A7894C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8BE3C-EDFC-4F1C-BA5C-029B345F4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58694-6521-4702-BBA5-ED7EBED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0" y="459379"/>
            <a:ext cx="10753200" cy="451576"/>
          </a:xfrm>
        </p:spPr>
        <p:txBody>
          <a:bodyPr/>
          <a:lstStyle/>
          <a:p>
            <a:r>
              <a:rPr lang="cs-CZ" dirty="0"/>
              <a:t>TS skóre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1EC70-6068-457F-AC8A-F53C15FC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20" y="1435461"/>
            <a:ext cx="11585510" cy="4139998"/>
          </a:xfrm>
        </p:spPr>
        <p:txBody>
          <a:bodyPr/>
          <a:lstStyle/>
          <a:p>
            <a:r>
              <a:rPr lang="cs-CZ" dirty="0"/>
              <a:t>Je skórovací systém založená na REAKCI ORGANIZMU na zranění (fyziologická porucha)</a:t>
            </a:r>
          </a:p>
          <a:p>
            <a:r>
              <a:rPr lang="cs-CZ" dirty="0"/>
              <a:t>Využití v terénních podmínkách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22C35B-8617-4381-B3CA-EAB7C92544AB}"/>
              </a:ext>
            </a:extLst>
          </p:cNvPr>
          <p:cNvSpPr txBox="1"/>
          <p:nvPr/>
        </p:nvSpPr>
        <p:spPr>
          <a:xfrm>
            <a:off x="0" y="910955"/>
            <a:ext cx="11585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DC"/>
                </a:solidFill>
                <a:latin typeface="+mj-lt"/>
              </a:rPr>
              <a:t>T</a:t>
            </a:r>
            <a:r>
              <a:rPr lang="cs-CZ" dirty="0">
                <a:latin typeface="+mj-lt"/>
              </a:rPr>
              <a:t>rauma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core</a:t>
            </a:r>
            <a:r>
              <a:rPr lang="cs-CZ" dirty="0">
                <a:latin typeface="+mj-lt"/>
              </a:rPr>
              <a:t>= Skóre traumatu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A66700-2F65-43AE-92DB-277489D3630C}"/>
              </a:ext>
            </a:extLst>
          </p:cNvPr>
          <p:cNvSpPr txBox="1"/>
          <p:nvPr/>
        </p:nvSpPr>
        <p:spPr>
          <a:xfrm>
            <a:off x="102637" y="6480000"/>
            <a:ext cx="720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https://www.bmj.com/content/348/bmj.g1142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4F3FF0E-872E-481B-9572-C9D9DD3613E3}"/>
              </a:ext>
            </a:extLst>
          </p:cNvPr>
          <p:cNvSpPr/>
          <p:nvPr/>
        </p:nvSpPr>
        <p:spPr bwMode="auto">
          <a:xfrm>
            <a:off x="2805119" y="2844159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8" name="Tabulka 18">
            <a:extLst>
              <a:ext uri="{FF2B5EF4-FFF2-40B4-BE49-F238E27FC236}">
                <a16:creationId xmlns:a16="http://schemas.microsoft.com/office/drawing/2014/main" id="{DD589D06-ACF1-4F0B-9AA3-3ADB149B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93473"/>
              </p:ext>
            </p:extLst>
          </p:nvPr>
        </p:nvGraphicFramePr>
        <p:xfrm>
          <a:off x="281551" y="2918390"/>
          <a:ext cx="253629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61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288647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Dýchání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/>
                        <a:t>Počet dechů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10 -24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25 - 35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&gt;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/>
                        <a:t>Způsob dýchání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543092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Klidné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02903"/>
                  </a:ext>
                </a:extLst>
              </a:tr>
              <a:tr h="288647">
                <a:tc>
                  <a:txBody>
                    <a:bodyPr/>
                    <a:lstStyle/>
                    <a:p>
                      <a:r>
                        <a:rPr lang="cs-CZ" sz="1400" dirty="0"/>
                        <a:t>Namáhavé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2550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CC10B58D-F83E-47D9-914C-C8682EF6A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05427"/>
              </p:ext>
            </p:extLst>
          </p:nvPr>
        </p:nvGraphicFramePr>
        <p:xfrm>
          <a:off x="3384466" y="2904034"/>
          <a:ext cx="2516284" cy="306235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13623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02661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437479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Systolický krevní tlak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mmHg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&gt;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89 -70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69 - 50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&lt;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26773E49-27BF-4057-AEAD-EC961ED7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97214"/>
              </p:ext>
            </p:extLst>
          </p:nvPr>
        </p:nvGraphicFramePr>
        <p:xfrm>
          <a:off x="6490253" y="2879912"/>
          <a:ext cx="2536294" cy="308647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99194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37100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860165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Rychlost kapilárního návratu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505980">
                <a:tc>
                  <a:txBody>
                    <a:bodyPr/>
                    <a:lstStyle/>
                    <a:p>
                      <a:r>
                        <a:rPr lang="cs-CZ" sz="1400" b="1" dirty="0"/>
                        <a:t>sekund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505980">
                <a:tc>
                  <a:txBody>
                    <a:bodyPr/>
                    <a:lstStyle/>
                    <a:p>
                      <a:r>
                        <a:rPr lang="cs-CZ" sz="1400" dirty="0"/>
                        <a:t>&lt;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607175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&gt; </a:t>
                      </a:r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607175">
                <a:tc>
                  <a:txBody>
                    <a:bodyPr/>
                    <a:lstStyle/>
                    <a:p>
                      <a:r>
                        <a:rPr lang="cs-CZ" sz="1400" dirty="0"/>
                        <a:t>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3679"/>
                  </a:ext>
                </a:extLst>
              </a:tr>
            </a:tbl>
          </a:graphicData>
        </a:graphic>
      </p:graphicFrame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D35CCB67-009F-46F4-9546-8C9B60C40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68434"/>
              </p:ext>
            </p:extLst>
          </p:nvPr>
        </p:nvGraphicFramePr>
        <p:xfrm>
          <a:off x="9595738" y="2879913"/>
          <a:ext cx="2536294" cy="30623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9194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37100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676104">
                <a:tc gridSpan="2"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Glasgowská stupnice hloubky bezvědomí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b="1" dirty="0"/>
                        <a:t>Body GCS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14 -15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11 - 13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8 –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76507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5 - 7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90646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3 - 4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61666"/>
                  </a:ext>
                </a:extLst>
              </a:tr>
            </a:tbl>
          </a:graphicData>
        </a:graphic>
      </p:graphicFrame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F0CA74C9-CB59-4819-BD71-37D0629D48EB}"/>
              </a:ext>
            </a:extLst>
          </p:cNvPr>
          <p:cNvSpPr/>
          <p:nvPr/>
        </p:nvSpPr>
        <p:spPr bwMode="auto">
          <a:xfrm>
            <a:off x="5910906" y="2879913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B2169E59-5B17-48CC-89BE-43691330440A}"/>
              </a:ext>
            </a:extLst>
          </p:cNvPr>
          <p:cNvSpPr/>
          <p:nvPr/>
        </p:nvSpPr>
        <p:spPr bwMode="auto">
          <a:xfrm>
            <a:off x="9026547" y="2913725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5" name="Tabulka 25">
            <a:extLst>
              <a:ext uri="{FF2B5EF4-FFF2-40B4-BE49-F238E27FC236}">
                <a16:creationId xmlns:a16="http://schemas.microsoft.com/office/drawing/2014/main" id="{6AD1B951-0C3B-4F0B-A3F9-DF541A32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66854"/>
              </p:ext>
            </p:extLst>
          </p:nvPr>
        </p:nvGraphicFramePr>
        <p:xfrm>
          <a:off x="8144670" y="0"/>
          <a:ext cx="4047330" cy="146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110">
                  <a:extLst>
                    <a:ext uri="{9D8B030D-6E8A-4147-A177-3AD203B41FA5}">
                      <a16:colId xmlns:a16="http://schemas.microsoft.com/office/drawing/2014/main" val="157863435"/>
                    </a:ext>
                  </a:extLst>
                </a:gridCol>
                <a:gridCol w="1076848">
                  <a:extLst>
                    <a:ext uri="{9D8B030D-6E8A-4147-A177-3AD203B41FA5}">
                      <a16:colId xmlns:a16="http://schemas.microsoft.com/office/drawing/2014/main" val="1940579356"/>
                    </a:ext>
                  </a:extLst>
                </a:gridCol>
                <a:gridCol w="1621372">
                  <a:extLst>
                    <a:ext uri="{9D8B030D-6E8A-4147-A177-3AD203B41FA5}">
                      <a16:colId xmlns:a16="http://schemas.microsoft.com/office/drawing/2014/main" val="4181274720"/>
                    </a:ext>
                  </a:extLst>
                </a:gridCol>
              </a:tblGrid>
              <a:tr h="642983">
                <a:tc>
                  <a:txBody>
                    <a:bodyPr/>
                    <a:lstStyle/>
                    <a:p>
                      <a:r>
                        <a:rPr lang="cs-CZ" sz="1200" dirty="0"/>
                        <a:t>Stupně závažnosti 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Přežití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15977"/>
                  </a:ext>
                </a:extLst>
              </a:tr>
              <a:tr h="260765">
                <a:tc>
                  <a:txBody>
                    <a:bodyPr/>
                    <a:lstStyle/>
                    <a:p>
                      <a:r>
                        <a:rPr lang="cs-CZ" sz="1200" dirty="0"/>
                        <a:t>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16 - 11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100 – 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13426"/>
                  </a:ext>
                </a:extLst>
              </a:tr>
              <a:tr h="260765">
                <a:tc>
                  <a:txBody>
                    <a:bodyPr/>
                    <a:lstStyle/>
                    <a:p>
                      <a:r>
                        <a:rPr lang="cs-CZ" sz="1200" dirty="0"/>
                        <a:t>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60 -20 %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03039"/>
                  </a:ext>
                </a:extLst>
              </a:tr>
              <a:tr h="260765">
                <a:tc>
                  <a:txBody>
                    <a:bodyPr/>
                    <a:lstStyle/>
                    <a:p>
                      <a:r>
                        <a:rPr lang="cs-CZ" sz="12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6 - 0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10 - 0 %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411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0320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8A73F0-272B-4701-88C9-C7922ACBFA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2024C2-B1F0-4C67-95CF-D1DF17616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E55B0C-A435-4296-9D1E-AC88311B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13932"/>
            <a:ext cx="10753200" cy="451576"/>
          </a:xfrm>
        </p:spPr>
        <p:txBody>
          <a:bodyPr/>
          <a:lstStyle/>
          <a:p>
            <a:r>
              <a:rPr lang="cs-CZ" dirty="0"/>
              <a:t>RTS skóre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9DFD30-31AB-486C-AEDD-F0E4C9D7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38076"/>
            <a:ext cx="11585510" cy="2472093"/>
          </a:xfrm>
        </p:spPr>
        <p:txBody>
          <a:bodyPr/>
          <a:lstStyle/>
          <a:p>
            <a:r>
              <a:rPr lang="cs-CZ" dirty="0"/>
              <a:t>Je skórovací systém založená na REAKCI ORGANIZMU na zranění (fyziologická porucha)</a:t>
            </a:r>
          </a:p>
          <a:p>
            <a:r>
              <a:rPr lang="cs-CZ" dirty="0"/>
              <a:t>Využitelný v terénních podmínkách</a:t>
            </a:r>
          </a:p>
          <a:p>
            <a:r>
              <a:rPr lang="cs-CZ" dirty="0"/>
              <a:t>Hodnota se stanovuje na základ prvního měření</a:t>
            </a:r>
          </a:p>
          <a:p>
            <a:r>
              <a:rPr lang="cs-CZ" dirty="0"/>
              <a:t>Po provedení intubace již nelze vyjádřit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D141BC-6B0F-414F-A9EC-CA24F184CA43}"/>
              </a:ext>
            </a:extLst>
          </p:cNvPr>
          <p:cNvSpPr txBox="1"/>
          <p:nvPr/>
        </p:nvSpPr>
        <p:spPr>
          <a:xfrm>
            <a:off x="0" y="730675"/>
            <a:ext cx="11585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R</a:t>
            </a:r>
            <a:r>
              <a:rPr lang="cs-CZ" dirty="0" err="1">
                <a:latin typeface="+mj-lt"/>
              </a:rPr>
              <a:t>evised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T</a:t>
            </a:r>
            <a:r>
              <a:rPr lang="cs-CZ" dirty="0">
                <a:latin typeface="+mj-lt"/>
              </a:rPr>
              <a:t>rauma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core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= Revidované skóre traumatu</a:t>
            </a:r>
          </a:p>
        </p:txBody>
      </p:sp>
      <p:graphicFrame>
        <p:nvGraphicFramePr>
          <p:cNvPr id="9" name="Tabulka 18">
            <a:extLst>
              <a:ext uri="{FF2B5EF4-FFF2-40B4-BE49-F238E27FC236}">
                <a16:creationId xmlns:a16="http://schemas.microsoft.com/office/drawing/2014/main" id="{348FD087-8153-4CC2-88AA-99E705120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81189"/>
              </p:ext>
            </p:extLst>
          </p:nvPr>
        </p:nvGraphicFramePr>
        <p:xfrm>
          <a:off x="7150037" y="3644893"/>
          <a:ext cx="303362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416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729104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  <a:gridCol w="729104">
                  <a:extLst>
                    <a:ext uri="{9D8B030D-6E8A-4147-A177-3AD203B41FA5}">
                      <a16:colId xmlns:a16="http://schemas.microsoft.com/office/drawing/2014/main" val="772781423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Dýchání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b="1" dirty="0"/>
                        <a:t>Počet dechů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faktor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10 - 29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cs-CZ" sz="1400" dirty="0"/>
                        <a:t>0,2908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&gt;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6 - 9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1 - 5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841F719-ABEB-4E45-BDFE-9E988D6CA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2204"/>
              </p:ext>
            </p:extLst>
          </p:nvPr>
        </p:nvGraphicFramePr>
        <p:xfrm>
          <a:off x="3777722" y="3649225"/>
          <a:ext cx="3033625" cy="23469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29847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755921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  <a:gridCol w="847857">
                  <a:extLst>
                    <a:ext uri="{9D8B030D-6E8A-4147-A177-3AD203B41FA5}">
                      <a16:colId xmlns:a16="http://schemas.microsoft.com/office/drawing/2014/main" val="2011167057"/>
                    </a:ext>
                  </a:extLst>
                </a:gridCol>
              </a:tblGrid>
              <a:tr h="288647"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Systolický krevní tlak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mmHg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faktor</a:t>
                      </a:r>
                    </a:p>
                    <a:p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&gt;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cs-CZ" sz="1400" dirty="0"/>
                        <a:t>0,7362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76 - 86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50 - 75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1 - 49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115620E-C8E2-4BAC-BEC2-BF18DEBF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52127"/>
              </p:ext>
            </p:extLst>
          </p:nvPr>
        </p:nvGraphicFramePr>
        <p:xfrm>
          <a:off x="414000" y="3649225"/>
          <a:ext cx="3025032" cy="2346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3722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750655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  <a:gridCol w="750655">
                  <a:extLst>
                    <a:ext uri="{9D8B030D-6E8A-4147-A177-3AD203B41FA5}">
                      <a16:colId xmlns:a16="http://schemas.microsoft.com/office/drawing/2014/main" val="195113050"/>
                    </a:ext>
                  </a:extLst>
                </a:gridCol>
              </a:tblGrid>
              <a:tr h="288647">
                <a:tc gridSpan="3"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Glasgowská stupnice hloubky bezvědomí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/>
                        <a:t>Body GCS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faktor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13 -15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cs-CZ" sz="1400" dirty="0"/>
                        <a:t>0,9398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9 - 12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6 –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7650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4 - 5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9064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61666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6EEA9C-41BC-4AA6-BCE7-F60DED9FAEAF}"/>
              </a:ext>
            </a:extLst>
          </p:cNvPr>
          <p:cNvSpPr txBox="1"/>
          <p:nvPr/>
        </p:nvSpPr>
        <p:spPr>
          <a:xfrm>
            <a:off x="10357028" y="3677531"/>
            <a:ext cx="1768482" cy="2314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600" b="1" dirty="0"/>
              <a:t>Výpočet RTS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 každé oblasti počet bodů * faktor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Sečtou se hodnoty získané ze všech tří oblastí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69C4FF2-177F-4105-BA53-320889BAC7AC}"/>
              </a:ext>
            </a:extLst>
          </p:cNvPr>
          <p:cNvSpPr/>
          <p:nvPr/>
        </p:nvSpPr>
        <p:spPr bwMode="auto">
          <a:xfrm>
            <a:off x="3319759" y="3755905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9B9A7951-F7A5-407E-8850-A7A0DAC005DF}"/>
              </a:ext>
            </a:extLst>
          </p:cNvPr>
          <p:cNvSpPr/>
          <p:nvPr/>
        </p:nvSpPr>
        <p:spPr bwMode="auto">
          <a:xfrm>
            <a:off x="6692074" y="3739798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22FA8B38-0C17-4512-A416-985EFBAA975F}"/>
              </a:ext>
            </a:extLst>
          </p:cNvPr>
          <p:cNvSpPr/>
          <p:nvPr/>
        </p:nvSpPr>
        <p:spPr bwMode="auto">
          <a:xfrm>
            <a:off x="9899065" y="3738021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7E7C87-FB0D-4049-AA0C-B1B8DF5535F1}"/>
              </a:ext>
            </a:extLst>
          </p:cNvPr>
          <p:cNvSpPr txBox="1"/>
          <p:nvPr/>
        </p:nvSpPr>
        <p:spPr>
          <a:xfrm>
            <a:off x="5294534" y="6056226"/>
            <a:ext cx="4889127" cy="419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200" b="1" dirty="0"/>
              <a:t>Faktor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200" dirty="0"/>
              <a:t>Je hodnota vyjádřená na základě regresivní analýzy v dat v databázi.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931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8041C4-FE2C-4D6B-BEED-AE11A7581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83F79-4D7E-4A0F-A954-4C00F15FE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2FED87-3B98-46C6-A95F-2B1BB2EF256C}"/>
              </a:ext>
            </a:extLst>
          </p:cNvPr>
          <p:cNvSpPr txBox="1"/>
          <p:nvPr/>
        </p:nvSpPr>
        <p:spPr>
          <a:xfrm>
            <a:off x="126734" y="658739"/>
            <a:ext cx="1115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cs-CZ" dirty="0" err="1">
                <a:latin typeface="+mj-lt"/>
              </a:rPr>
              <a:t>erapeutic</a:t>
            </a:r>
            <a:r>
              <a:rPr lang="cs-CZ" dirty="0">
                <a:latin typeface="+mj-lt"/>
              </a:rPr>
              <a:t> (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R</a:t>
            </a:r>
            <a:r>
              <a:rPr lang="cs-CZ" dirty="0">
                <a:latin typeface="+mj-lt"/>
              </a:rPr>
              <a:t>) </a:t>
            </a:r>
            <a:r>
              <a:rPr lang="cs-CZ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cs-CZ" dirty="0" err="1">
                <a:latin typeface="+mj-lt"/>
              </a:rPr>
              <a:t>ntervention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ystem</a:t>
            </a:r>
            <a:r>
              <a:rPr lang="cs-CZ" dirty="0">
                <a:latin typeface="+mj-lt"/>
              </a:rPr>
              <a:t> 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BCC8D96-8AB4-4277-AD48-F1D892C6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TRISS skóre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25712A7B-10AA-4E64-BDB8-B65B3E4A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47" y="1210084"/>
            <a:ext cx="11585510" cy="1365165"/>
          </a:xfrm>
        </p:spPr>
        <p:txBody>
          <a:bodyPr/>
          <a:lstStyle/>
          <a:p>
            <a:r>
              <a:rPr lang="cs-CZ" dirty="0"/>
              <a:t>Sdružuje dimenzi: zranitelnost, anatomickou disfunkci, fyziologickou disfunkci</a:t>
            </a:r>
          </a:p>
          <a:p>
            <a:r>
              <a:rPr lang="cs-CZ" dirty="0"/>
              <a:t>Je komplexním propojením ISS a RTS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9D371A6-3CBD-4891-A1C9-AA7B7E427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9" t="44150" r="50638" b="18843"/>
          <a:stretch/>
        </p:blipFill>
        <p:spPr>
          <a:xfrm>
            <a:off x="364756" y="3667718"/>
            <a:ext cx="5001208" cy="26219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D70FEC6-DC02-4CD8-B3C3-6B9346D10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72" t="57755" r="56607" b="18027"/>
          <a:stretch/>
        </p:blipFill>
        <p:spPr>
          <a:xfrm>
            <a:off x="6146691" y="3723654"/>
            <a:ext cx="6045309" cy="150709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B11044-2B15-409A-B4E2-2416F71EF602}"/>
              </a:ext>
            </a:extLst>
          </p:cNvPr>
          <p:cNvSpPr txBox="1"/>
          <p:nvPr/>
        </p:nvSpPr>
        <p:spPr>
          <a:xfrm>
            <a:off x="4847382" y="2561257"/>
            <a:ext cx="1492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Věk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18318EC-391C-464E-AFD2-30625CE0B0E8}"/>
              </a:ext>
            </a:extLst>
          </p:cNvPr>
          <p:cNvSpPr txBox="1"/>
          <p:nvPr/>
        </p:nvSpPr>
        <p:spPr>
          <a:xfrm>
            <a:off x="2279520" y="3068200"/>
            <a:ext cx="1492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ISS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0D97141-AF87-45EF-87A6-AC03DB01DFC1}"/>
              </a:ext>
            </a:extLst>
          </p:cNvPr>
          <p:cNvSpPr txBox="1"/>
          <p:nvPr/>
        </p:nvSpPr>
        <p:spPr>
          <a:xfrm>
            <a:off x="7286690" y="3082878"/>
            <a:ext cx="1492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RTS</a:t>
            </a:r>
          </a:p>
        </p:txBody>
      </p:sp>
      <p:sp>
        <p:nvSpPr>
          <p:cNvPr id="21" name="Šipka: ohnutá nahoru 20">
            <a:extLst>
              <a:ext uri="{FF2B5EF4-FFF2-40B4-BE49-F238E27FC236}">
                <a16:creationId xmlns:a16="http://schemas.microsoft.com/office/drawing/2014/main" id="{80191D28-FEF8-4167-BE2C-6A4FAE6A8420}"/>
              </a:ext>
            </a:extLst>
          </p:cNvPr>
          <p:cNvSpPr/>
          <p:nvPr/>
        </p:nvSpPr>
        <p:spPr bwMode="auto">
          <a:xfrm rot="10800000">
            <a:off x="3154522" y="2587588"/>
            <a:ext cx="1492897" cy="40431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Šipka: ohnutá nahoru 22">
            <a:extLst>
              <a:ext uri="{FF2B5EF4-FFF2-40B4-BE49-F238E27FC236}">
                <a16:creationId xmlns:a16="http://schemas.microsoft.com/office/drawing/2014/main" id="{AD8610B0-45F5-4A74-8EC6-103D99E8A9C4}"/>
              </a:ext>
            </a:extLst>
          </p:cNvPr>
          <p:cNvSpPr/>
          <p:nvPr/>
        </p:nvSpPr>
        <p:spPr bwMode="auto">
          <a:xfrm flipV="1">
            <a:off x="6540241" y="2587588"/>
            <a:ext cx="1492897" cy="380338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89A2DA3D-7261-461E-8DA8-6087451FD05B}"/>
              </a:ext>
            </a:extLst>
          </p:cNvPr>
          <p:cNvSpPr/>
          <p:nvPr/>
        </p:nvSpPr>
        <p:spPr bwMode="auto">
          <a:xfrm>
            <a:off x="3969419" y="3287217"/>
            <a:ext cx="3120268" cy="2033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5A8A093-8DDD-48C2-BAC8-0976F9043B44}"/>
              </a:ext>
            </a:extLst>
          </p:cNvPr>
          <p:cNvSpPr txBox="1"/>
          <p:nvPr/>
        </p:nvSpPr>
        <p:spPr>
          <a:xfrm>
            <a:off x="6776811" y="6074178"/>
            <a:ext cx="40055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za kalkulačky skórů</a:t>
            </a:r>
          </a:p>
          <a:p>
            <a:r>
              <a:rPr lang="en-US" sz="1100" dirty="0">
                <a:solidFill>
                  <a:srgbClr val="0000DC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Trauma Injury Severity Score (TRISS) Calculator (mdapp.co)</a:t>
            </a:r>
            <a:endParaRPr lang="cs-CZ" sz="11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28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8041C4-FE2C-4D6B-BEED-AE11A7581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83F79-4D7E-4A0F-A954-4C00F15FE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F9B5DC4F-D467-43A9-B6D6-16129F4602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73" y="1083812"/>
          <a:ext cx="10868620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155">
                  <a:extLst>
                    <a:ext uri="{9D8B030D-6E8A-4147-A177-3AD203B41FA5}">
                      <a16:colId xmlns:a16="http://schemas.microsoft.com/office/drawing/2014/main" val="1120948787"/>
                    </a:ext>
                  </a:extLst>
                </a:gridCol>
                <a:gridCol w="2717155">
                  <a:extLst>
                    <a:ext uri="{9D8B030D-6E8A-4147-A177-3AD203B41FA5}">
                      <a16:colId xmlns:a16="http://schemas.microsoft.com/office/drawing/2014/main" val="3650575138"/>
                    </a:ext>
                  </a:extLst>
                </a:gridCol>
                <a:gridCol w="2717155">
                  <a:extLst>
                    <a:ext uri="{9D8B030D-6E8A-4147-A177-3AD203B41FA5}">
                      <a16:colId xmlns:a16="http://schemas.microsoft.com/office/drawing/2014/main" val="264245092"/>
                    </a:ext>
                  </a:extLst>
                </a:gridCol>
                <a:gridCol w="2717155">
                  <a:extLst>
                    <a:ext uri="{9D8B030D-6E8A-4147-A177-3AD203B41FA5}">
                      <a16:colId xmlns:a16="http://schemas.microsoft.com/office/drawing/2014/main" val="4069260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+ 2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+ 1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- 1 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Hmotnost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20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– 20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 10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35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Dýchací cesty (dýchání)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Udržitelné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Neudržitelné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3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Systolický krevní tlak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≤ 90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pulz hmatný na periferii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90 – 50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pul hmatný na centrálních tepnách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50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pulz nehmatný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7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vědomí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vědomí (obluzené vědomí)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Kóma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6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Nepřítomny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Malé (&lt; 7cm, bez porušení fascie)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Rozsáhlé nebo vícečetné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18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Fraktury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Nepřítomny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Uzavřená zlomenina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Otevřená zlomenina nebo vícečetné zlomeniny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67115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Hodnocení:</a:t>
                      </a:r>
                    </a:p>
                    <a:p>
                      <a:r>
                        <a:rPr lang="cs-CZ" dirty="0"/>
                        <a:t>9 – 12 bodů = malé trauma</a:t>
                      </a:r>
                    </a:p>
                    <a:p>
                      <a:r>
                        <a:rPr lang="cs-CZ" dirty="0"/>
                        <a:t>6 – 8 bodů = potenciální ohrožení života</a:t>
                      </a:r>
                    </a:p>
                    <a:p>
                      <a:r>
                        <a:rPr lang="cs-CZ" dirty="0"/>
                        <a:t>0 – 5 bodů = ohrožení života</a:t>
                      </a:r>
                    </a:p>
                    <a:p>
                      <a:r>
                        <a:rPr lang="cs-CZ" dirty="0"/>
                        <a:t>&gt; 0 = obvykle fatální stav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51510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9C2FED87-3B98-46C6-A95F-2B1BB2EF256C}"/>
              </a:ext>
            </a:extLst>
          </p:cNvPr>
          <p:cNvSpPr txBox="1"/>
          <p:nvPr/>
        </p:nvSpPr>
        <p:spPr>
          <a:xfrm>
            <a:off x="126734" y="658739"/>
            <a:ext cx="1115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P</a:t>
            </a:r>
            <a:r>
              <a:rPr lang="cs-CZ" dirty="0" err="1">
                <a:latin typeface="+mj-lt"/>
              </a:rPr>
              <a:t>ediatric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T</a:t>
            </a:r>
            <a:r>
              <a:rPr lang="cs-CZ" dirty="0">
                <a:latin typeface="+mj-lt"/>
              </a:rPr>
              <a:t>rauma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core</a:t>
            </a:r>
            <a:endParaRPr lang="cs-CZ" dirty="0">
              <a:latin typeface="+mj-lt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BCC8D96-8AB4-4277-AD48-F1D892C6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8431"/>
            <a:ext cx="10753200" cy="451576"/>
          </a:xfrm>
        </p:spPr>
        <p:txBody>
          <a:bodyPr/>
          <a:lstStyle/>
          <a:p>
            <a:r>
              <a:rPr lang="cs-CZ" dirty="0"/>
              <a:t>PTS skóre</a:t>
            </a:r>
          </a:p>
        </p:txBody>
      </p:sp>
      <p:sp>
        <p:nvSpPr>
          <p:cNvPr id="4" name="SMARTInkShape-33">
            <a:extLst>
              <a:ext uri="{FF2B5EF4-FFF2-40B4-BE49-F238E27FC236}">
                <a16:creationId xmlns:a16="http://schemas.microsoft.com/office/drawing/2014/main" id="{483500CE-6A15-4D50-AFBD-4647C630EB6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85838" y="1454157"/>
            <a:ext cx="1111163" cy="431794"/>
          </a:xfrm>
          <a:custGeom>
            <a:avLst/>
            <a:gdLst/>
            <a:ahLst/>
            <a:cxnLst/>
            <a:rect l="0" t="0" r="0" b="0"/>
            <a:pathLst>
              <a:path w="1111163" h="431794">
                <a:moveTo>
                  <a:pt x="476162" y="44443"/>
                </a:moveTo>
                <a:lnTo>
                  <a:pt x="476162" y="44443"/>
                </a:lnTo>
                <a:lnTo>
                  <a:pt x="455458" y="25620"/>
                </a:lnTo>
                <a:lnTo>
                  <a:pt x="447910" y="21966"/>
                </a:lnTo>
                <a:lnTo>
                  <a:pt x="433448" y="17739"/>
                </a:lnTo>
                <a:lnTo>
                  <a:pt x="426959" y="13690"/>
                </a:lnTo>
                <a:lnTo>
                  <a:pt x="398087" y="6612"/>
                </a:lnTo>
                <a:lnTo>
                  <a:pt x="366625" y="261"/>
                </a:lnTo>
                <a:lnTo>
                  <a:pt x="335503" y="0"/>
                </a:lnTo>
                <a:lnTo>
                  <a:pt x="315126" y="1875"/>
                </a:lnTo>
                <a:lnTo>
                  <a:pt x="286019" y="5951"/>
                </a:lnTo>
                <a:lnTo>
                  <a:pt x="268906" y="6997"/>
                </a:lnTo>
                <a:lnTo>
                  <a:pt x="251648" y="11359"/>
                </a:lnTo>
                <a:lnTo>
                  <a:pt x="241617" y="12806"/>
                </a:lnTo>
                <a:lnTo>
                  <a:pt x="227547" y="17602"/>
                </a:lnTo>
                <a:lnTo>
                  <a:pt x="215526" y="20498"/>
                </a:lnTo>
                <a:lnTo>
                  <a:pt x="186162" y="33945"/>
                </a:lnTo>
                <a:lnTo>
                  <a:pt x="155133" y="49387"/>
                </a:lnTo>
                <a:lnTo>
                  <a:pt x="124444" y="64728"/>
                </a:lnTo>
                <a:lnTo>
                  <a:pt x="97434" y="83700"/>
                </a:lnTo>
                <a:lnTo>
                  <a:pt x="66425" y="108210"/>
                </a:lnTo>
                <a:lnTo>
                  <a:pt x="39008" y="138521"/>
                </a:lnTo>
                <a:lnTo>
                  <a:pt x="18001" y="168527"/>
                </a:lnTo>
                <a:lnTo>
                  <a:pt x="8296" y="183480"/>
                </a:lnTo>
                <a:lnTo>
                  <a:pt x="580" y="213279"/>
                </a:lnTo>
                <a:lnTo>
                  <a:pt x="0" y="229669"/>
                </a:lnTo>
                <a:lnTo>
                  <a:pt x="6831" y="253089"/>
                </a:lnTo>
                <a:lnTo>
                  <a:pt x="12781" y="264544"/>
                </a:lnTo>
                <a:lnTo>
                  <a:pt x="35897" y="294316"/>
                </a:lnTo>
                <a:lnTo>
                  <a:pt x="42951" y="302081"/>
                </a:lnTo>
                <a:lnTo>
                  <a:pt x="73952" y="322416"/>
                </a:lnTo>
                <a:lnTo>
                  <a:pt x="104067" y="337775"/>
                </a:lnTo>
                <a:lnTo>
                  <a:pt x="130998" y="356749"/>
                </a:lnTo>
                <a:lnTo>
                  <a:pt x="161847" y="370351"/>
                </a:lnTo>
                <a:lnTo>
                  <a:pt x="192974" y="382823"/>
                </a:lnTo>
                <a:lnTo>
                  <a:pt x="222499" y="398681"/>
                </a:lnTo>
                <a:lnTo>
                  <a:pt x="249592" y="410447"/>
                </a:lnTo>
                <a:lnTo>
                  <a:pt x="273363" y="417176"/>
                </a:lnTo>
                <a:lnTo>
                  <a:pt x="304765" y="423204"/>
                </a:lnTo>
                <a:lnTo>
                  <a:pt x="336469" y="425148"/>
                </a:lnTo>
                <a:lnTo>
                  <a:pt x="366331" y="430430"/>
                </a:lnTo>
                <a:lnTo>
                  <a:pt x="391516" y="431524"/>
                </a:lnTo>
                <a:lnTo>
                  <a:pt x="419304" y="431740"/>
                </a:lnTo>
                <a:lnTo>
                  <a:pt x="449356" y="431782"/>
                </a:lnTo>
                <a:lnTo>
                  <a:pt x="475884" y="431791"/>
                </a:lnTo>
                <a:lnTo>
                  <a:pt x="505166" y="431793"/>
                </a:lnTo>
                <a:lnTo>
                  <a:pt x="529764" y="429912"/>
                </a:lnTo>
                <a:lnTo>
                  <a:pt x="558011" y="426326"/>
                </a:lnTo>
                <a:lnTo>
                  <a:pt x="584679" y="425617"/>
                </a:lnTo>
                <a:lnTo>
                  <a:pt x="614511" y="423596"/>
                </a:lnTo>
                <a:lnTo>
                  <a:pt x="640156" y="420427"/>
                </a:lnTo>
                <a:lnTo>
                  <a:pt x="670803" y="417607"/>
                </a:lnTo>
                <a:lnTo>
                  <a:pt x="695876" y="414184"/>
                </a:lnTo>
                <a:lnTo>
                  <a:pt x="723311" y="413028"/>
                </a:lnTo>
                <a:lnTo>
                  <a:pt x="749113" y="408435"/>
                </a:lnTo>
                <a:lnTo>
                  <a:pt x="774592" y="406796"/>
                </a:lnTo>
                <a:lnTo>
                  <a:pt x="800008" y="403102"/>
                </a:lnTo>
                <a:lnTo>
                  <a:pt x="829775" y="399942"/>
                </a:lnTo>
                <a:lnTo>
                  <a:pt x="856769" y="395136"/>
                </a:lnTo>
                <a:lnTo>
                  <a:pt x="882484" y="393978"/>
                </a:lnTo>
                <a:lnTo>
                  <a:pt x="907947" y="389385"/>
                </a:lnTo>
                <a:lnTo>
                  <a:pt x="933359" y="385865"/>
                </a:lnTo>
                <a:lnTo>
                  <a:pt x="958761" y="381955"/>
                </a:lnTo>
                <a:lnTo>
                  <a:pt x="988630" y="376094"/>
                </a:lnTo>
                <a:lnTo>
                  <a:pt x="1002654" y="373191"/>
                </a:lnTo>
                <a:lnTo>
                  <a:pt x="1017628" y="369744"/>
                </a:lnTo>
                <a:lnTo>
                  <a:pt x="1047255" y="368421"/>
                </a:lnTo>
                <a:lnTo>
                  <a:pt x="1055948" y="367644"/>
                </a:lnTo>
                <a:lnTo>
                  <a:pt x="1080725" y="362339"/>
                </a:lnTo>
                <a:lnTo>
                  <a:pt x="1111162" y="36194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6A1608-C69E-47CB-9FE5-F734709D7C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E3F73-01C2-4901-9407-224D59658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87789C9-277B-4251-B784-EBB5F43BC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36691"/>
              </p:ext>
            </p:extLst>
          </p:nvPr>
        </p:nvGraphicFramePr>
        <p:xfrm>
          <a:off x="540000" y="378000"/>
          <a:ext cx="11552714" cy="546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adpis 3">
            <a:extLst>
              <a:ext uri="{FF2B5EF4-FFF2-40B4-BE49-F238E27FC236}">
                <a16:creationId xmlns:a16="http://schemas.microsoft.com/office/drawing/2014/main" id="{E0FA97D4-C370-4FCE-8A70-651634C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091"/>
            <a:ext cx="10753200" cy="451576"/>
          </a:xfrm>
        </p:spPr>
        <p:txBody>
          <a:bodyPr/>
          <a:lstStyle/>
          <a:p>
            <a:r>
              <a:rPr lang="cs-CZ" dirty="0"/>
              <a:t>Traumatologie = definice pojmů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F395BA7-4C56-46B4-B059-03B1C537DF24}"/>
              </a:ext>
            </a:extLst>
          </p:cNvPr>
          <p:cNvSpPr/>
          <p:nvPr/>
        </p:nvSpPr>
        <p:spPr bwMode="auto">
          <a:xfrm>
            <a:off x="413998" y="991315"/>
            <a:ext cx="5072401" cy="9411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Traumata vznikají na růžných orgánových </a:t>
            </a:r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ystémech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Nutná mezioborová spolupráce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</a:pPr>
            <a:r>
              <a:rPr lang="cs-CZ" sz="1400" dirty="0">
                <a:solidFill>
                  <a:schemeClr val="tx1"/>
                </a:solidFill>
              </a:rPr>
              <a:t>Traumatolog vyjma léčby poranění zajišťuje koordinaci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tabLst>
                <a:tab pos="269875" algn="l"/>
              </a:tabLst>
            </a:pPr>
            <a:r>
              <a:rPr lang="cs-CZ" sz="1400" dirty="0">
                <a:solidFill>
                  <a:schemeClr val="tx1"/>
                </a:solidFill>
              </a:rPr>
              <a:t>	multioborových týmů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7B2D64-37E9-4E72-8427-0F1FA45D2D81}"/>
              </a:ext>
            </a:extLst>
          </p:cNvPr>
          <p:cNvSpPr txBox="1"/>
          <p:nvPr/>
        </p:nvSpPr>
        <p:spPr>
          <a:xfrm>
            <a:off x="6096000" y="4537248"/>
            <a:ext cx="5949008" cy="2320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5750" marR="0" indent="-285750" defTabSz="914400" eaLnBrk="1" latinLnBrk="0" hangingPunct="1">
              <a:lnSpc>
                <a:spcPct val="100000"/>
              </a:lnSpc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b="1" dirty="0"/>
              <a:t>Polytrauma</a:t>
            </a:r>
          </a:p>
          <a:p>
            <a:pPr marL="0" indent="0">
              <a:buNone/>
            </a:pPr>
            <a:r>
              <a:rPr lang="cs-CZ" dirty="0"/>
              <a:t>Současné poranění nejméně dvou tělesných systémů,</a:t>
            </a:r>
          </a:p>
          <a:p>
            <a:pPr marL="0" indent="0">
              <a:buNone/>
            </a:pPr>
            <a:r>
              <a:rPr lang="cs-CZ" dirty="0"/>
              <a:t>z nichž postižení alespoň jednoho z nich nebo jejich kombinace</a:t>
            </a:r>
          </a:p>
          <a:p>
            <a:pPr marL="0" indent="0">
              <a:buNone/>
            </a:pPr>
            <a:r>
              <a:rPr lang="cs-CZ" dirty="0"/>
              <a:t>ohrožují základní životní funkce jedince.</a:t>
            </a:r>
          </a:p>
          <a:p>
            <a:pPr marL="0" indent="0">
              <a:buNone/>
            </a:pPr>
            <a:r>
              <a:rPr lang="cs-CZ" b="1" dirty="0"/>
              <a:t>Těžké </a:t>
            </a:r>
            <a:r>
              <a:rPr lang="cs-CZ" b="1" dirty="0" err="1"/>
              <a:t>monotrauma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Devastující poranění jedné části těla, které znemožňuje jeho funkci.</a:t>
            </a:r>
          </a:p>
          <a:p>
            <a:pPr marL="0" indent="0">
              <a:buNone/>
            </a:pPr>
            <a:r>
              <a:rPr lang="cs-CZ" b="1" dirty="0" err="1"/>
              <a:t>Megatruma</a:t>
            </a:r>
            <a:br>
              <a:rPr lang="cs-CZ" b="1" dirty="0"/>
            </a:br>
            <a:r>
              <a:rPr lang="cs-CZ" dirty="0"/>
              <a:t>Celkově devastující trauma nebo ztrátové poranění.</a:t>
            </a:r>
          </a:p>
          <a:p>
            <a:pPr marL="0" indent="0">
              <a:buNone/>
            </a:pPr>
            <a:r>
              <a:rPr lang="cs-CZ" b="1" dirty="0"/>
              <a:t>Sdružené poranění</a:t>
            </a:r>
          </a:p>
          <a:p>
            <a:pPr marL="0" indent="0">
              <a:buNone/>
            </a:pPr>
            <a:r>
              <a:rPr lang="cs-CZ" dirty="0"/>
              <a:t>Poranění více částí těla, ale nedochází k ohrožení života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68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02E802D-F17E-4B8D-A0A1-CFF9B235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ATLS protokol</a:t>
            </a:r>
            <a:br>
              <a:rPr lang="cs-CZ" dirty="0"/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967895-EEBD-4F1B-A3BD-41C2FBEC6C49}"/>
              </a:ext>
            </a:extLst>
          </p:cNvPr>
          <p:cNvSpPr txBox="1"/>
          <p:nvPr/>
        </p:nvSpPr>
        <p:spPr>
          <a:xfrm>
            <a:off x="440963" y="477625"/>
            <a:ext cx="1115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A</a:t>
            </a:r>
            <a:r>
              <a:rPr lang="cs-CZ" dirty="0" err="1">
                <a:latin typeface="+mj-lt"/>
              </a:rPr>
              <a:t>dvanced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T</a:t>
            </a:r>
            <a:r>
              <a:rPr lang="cs-CZ" dirty="0">
                <a:latin typeface="+mj-lt"/>
              </a:rPr>
              <a:t>rauma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L</a:t>
            </a:r>
            <a:r>
              <a:rPr lang="cs-CZ" dirty="0" err="1">
                <a:latin typeface="+mj-lt"/>
              </a:rPr>
              <a:t>ife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>
                <a:latin typeface="+mj-lt"/>
              </a:rPr>
              <a:t>upport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B2C7176-DF91-43E2-B931-90C4F78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45" y="858304"/>
            <a:ext cx="11585510" cy="4139998"/>
          </a:xfrm>
        </p:spPr>
        <p:txBody>
          <a:bodyPr/>
          <a:lstStyle/>
          <a:p>
            <a:r>
              <a:rPr lang="cs-CZ" sz="2000" dirty="0"/>
              <a:t>Předpokladem pro dobrý klinický výsledek po úrazu je dostupnost, rychlost a kvalita poskytnuté péče</a:t>
            </a:r>
          </a:p>
          <a:p>
            <a:r>
              <a:rPr lang="cs-CZ" sz="2000" dirty="0"/>
              <a:t>Protokol péče definuje její priority</a:t>
            </a:r>
          </a:p>
          <a:p>
            <a:r>
              <a:rPr lang="cs-CZ" sz="2000" dirty="0"/>
              <a:t>Rok 1976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3F8A47-92CB-4A9C-B160-770F25366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093942"/>
              </p:ext>
            </p:extLst>
          </p:nvPr>
        </p:nvGraphicFramePr>
        <p:xfrm>
          <a:off x="261954" y="2980102"/>
          <a:ext cx="11513976" cy="284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3C75811-9308-42EB-ACB0-AA311074AA10}"/>
              </a:ext>
            </a:extLst>
          </p:cNvPr>
          <p:cNvSpPr txBox="1"/>
          <p:nvPr/>
        </p:nvSpPr>
        <p:spPr>
          <a:xfrm>
            <a:off x="1248712" y="3254686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A</a:t>
            </a:r>
          </a:p>
          <a:p>
            <a:pPr algn="l"/>
            <a:r>
              <a:rPr lang="cs-CZ" sz="1600" b="1" dirty="0" err="1">
                <a:solidFill>
                  <a:srgbClr val="FF0000"/>
                </a:solidFill>
                <a:latin typeface="+mn-lt"/>
              </a:rPr>
              <a:t>Airway</a:t>
            </a:r>
            <a:endParaRPr lang="cs-CZ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55F259-CEAA-441B-B159-3D64F3BBCCEC}"/>
              </a:ext>
            </a:extLst>
          </p:cNvPr>
          <p:cNvSpPr txBox="1"/>
          <p:nvPr/>
        </p:nvSpPr>
        <p:spPr>
          <a:xfrm>
            <a:off x="3232018" y="3251462"/>
            <a:ext cx="1141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B</a:t>
            </a:r>
          </a:p>
          <a:p>
            <a:r>
              <a:rPr lang="cs-CZ" sz="1600" b="1" dirty="0" err="1">
                <a:solidFill>
                  <a:srgbClr val="FF0000"/>
                </a:solidFill>
                <a:latin typeface="+mn-lt"/>
              </a:rPr>
              <a:t>Breathing</a:t>
            </a:r>
            <a:endParaRPr lang="cs-CZ" sz="16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cs-CZ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E2005D-B2F6-453F-A5ED-F7171E2A3477}"/>
              </a:ext>
            </a:extLst>
          </p:cNvPr>
          <p:cNvSpPr txBox="1"/>
          <p:nvPr/>
        </p:nvSpPr>
        <p:spPr>
          <a:xfrm>
            <a:off x="5464944" y="3272055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C</a:t>
            </a:r>
          </a:p>
          <a:p>
            <a:pPr algn="l"/>
            <a:r>
              <a:rPr lang="cs-CZ" sz="1600" b="1" dirty="0">
                <a:solidFill>
                  <a:srgbClr val="FF0000"/>
                </a:solidFill>
                <a:latin typeface="+mn-lt"/>
              </a:rPr>
              <a:t>Cirkulace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C24892-3A90-42C1-9078-24DAAE5943BA}"/>
              </a:ext>
            </a:extLst>
          </p:cNvPr>
          <p:cNvSpPr txBox="1"/>
          <p:nvPr/>
        </p:nvSpPr>
        <p:spPr>
          <a:xfrm>
            <a:off x="7245033" y="3310640"/>
            <a:ext cx="196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D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  <a:latin typeface="+mn-lt"/>
              </a:rPr>
              <a:t>Neurologický stav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53DA23-EC93-46C7-9F9D-73DF5643DC2C}"/>
              </a:ext>
            </a:extLst>
          </p:cNvPr>
          <p:cNvSpPr txBox="1"/>
          <p:nvPr/>
        </p:nvSpPr>
        <p:spPr>
          <a:xfrm>
            <a:off x="9393875" y="3300446"/>
            <a:ext cx="208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E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  <a:latin typeface="+mn-lt"/>
              </a:rPr>
              <a:t>Celkové vyšetření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F0F9E6C-5453-4411-B19A-60E3D19D65FD}"/>
              </a:ext>
            </a:extLst>
          </p:cNvPr>
          <p:cNvSpPr/>
          <p:nvPr/>
        </p:nvSpPr>
        <p:spPr bwMode="auto">
          <a:xfrm>
            <a:off x="261956" y="2155496"/>
            <a:ext cx="4963188" cy="841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1. Krátké celkové zhodnocení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A767D66-39B4-45F2-A0C6-3EAD46F9F1D0}"/>
              </a:ext>
            </a:extLst>
          </p:cNvPr>
          <p:cNvSpPr/>
          <p:nvPr/>
        </p:nvSpPr>
        <p:spPr bwMode="auto">
          <a:xfrm>
            <a:off x="303245" y="2595728"/>
            <a:ext cx="2383971" cy="3843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Zrakem - zřejmá poranění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9803C2E-E2AF-493E-A10E-FD177EFEF846}"/>
              </a:ext>
            </a:extLst>
          </p:cNvPr>
          <p:cNvSpPr/>
          <p:nvPr/>
        </p:nvSpPr>
        <p:spPr bwMode="auto">
          <a:xfrm>
            <a:off x="2760463" y="2585073"/>
            <a:ext cx="2383970" cy="3843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Stručná anamnéza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3D644784-6EB8-4B7A-960A-ACA44E5CE9AB}"/>
              </a:ext>
            </a:extLst>
          </p:cNvPr>
          <p:cNvSpPr/>
          <p:nvPr/>
        </p:nvSpPr>
        <p:spPr bwMode="auto">
          <a:xfrm>
            <a:off x="6729189" y="2207598"/>
            <a:ext cx="4959297" cy="776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2. Primární zhodnocení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9698913-5541-45CF-9B1D-356FB3FF386B}"/>
              </a:ext>
            </a:extLst>
          </p:cNvPr>
          <p:cNvSpPr/>
          <p:nvPr/>
        </p:nvSpPr>
        <p:spPr bwMode="auto">
          <a:xfrm>
            <a:off x="8892639" y="2968233"/>
            <a:ext cx="867747" cy="24149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CE1B530-770D-4FD7-B1E6-B3522422FAE8}"/>
              </a:ext>
            </a:extLst>
          </p:cNvPr>
          <p:cNvSpPr/>
          <p:nvPr/>
        </p:nvSpPr>
        <p:spPr bwMode="auto">
          <a:xfrm>
            <a:off x="5038532" y="5654351"/>
            <a:ext cx="6363476" cy="3795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3. Resuscitace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3BFE2D4B-4E8B-42F0-9EBD-A8123391A7C1}"/>
              </a:ext>
            </a:extLst>
          </p:cNvPr>
          <p:cNvSpPr/>
          <p:nvPr/>
        </p:nvSpPr>
        <p:spPr bwMode="auto">
          <a:xfrm>
            <a:off x="261955" y="6093370"/>
            <a:ext cx="3426317" cy="776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4. Sekundární ošetření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3F93752-DB97-48A8-9375-4B5F607351D5}"/>
              </a:ext>
            </a:extLst>
          </p:cNvPr>
          <p:cNvSpPr/>
          <p:nvPr/>
        </p:nvSpPr>
        <p:spPr bwMode="auto">
          <a:xfrm>
            <a:off x="3818716" y="6086338"/>
            <a:ext cx="3426317" cy="776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5. Definitivní ošetření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8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712EBD-4D4C-45FE-89D2-ED5DF3D101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2E397-5AE9-41AB-955C-E1C69CAAE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C2CA2F-7271-448D-BE78-3BEFBA26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079D0C-4880-46BA-B046-679415199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9821C8-E9CC-4BA8-80E8-5A587EE5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7"/>
            <a:ext cx="1202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D8C2C5-CBAC-4BA2-841D-95930387F908}"/>
              </a:ext>
            </a:extLst>
          </p:cNvPr>
          <p:cNvSpPr txBox="1"/>
          <p:nvPr/>
        </p:nvSpPr>
        <p:spPr>
          <a:xfrm>
            <a:off x="6841944" y="69919"/>
            <a:ext cx="5460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+mj-lt"/>
              </a:rPr>
              <a:t>https://www.sciencedirect.com/science/article/pii/S0022480419301489#bib1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2A356D-C4F8-413D-A09B-91E384495BDC}"/>
              </a:ext>
            </a:extLst>
          </p:cNvPr>
          <p:cNvSpPr txBox="1"/>
          <p:nvPr/>
        </p:nvSpPr>
        <p:spPr>
          <a:xfrm>
            <a:off x="2299855" y="5317928"/>
            <a:ext cx="917214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Délka příjezdového upozornění ovlivňuje dodržování ATLS</a:t>
            </a:r>
          </a:p>
          <a:p>
            <a:pPr algn="l"/>
            <a:r>
              <a:rPr lang="cs-CZ" sz="2000" dirty="0">
                <a:latin typeface="+mn-lt"/>
              </a:rPr>
              <a:t>Délka příjezdového upozornění koreluje s personálním zabezpečením péče</a:t>
            </a:r>
          </a:p>
          <a:p>
            <a:pPr algn="l"/>
            <a:r>
              <a:rPr lang="cs-CZ" sz="2000" dirty="0">
                <a:latin typeface="+mn-lt"/>
              </a:rPr>
              <a:t>Nejčastěji opomíjené kroky: vyšetření per </a:t>
            </a:r>
            <a:r>
              <a:rPr lang="cs-CZ" sz="2000" dirty="0" err="1">
                <a:latin typeface="+mn-lt"/>
              </a:rPr>
              <a:t>rectum</a:t>
            </a:r>
            <a:r>
              <a:rPr lang="cs-CZ" sz="2000" dirty="0">
                <a:latin typeface="+mn-lt"/>
              </a:rPr>
              <a:t>, monitorace GCS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359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AAA97-1B24-4C53-844A-3ADB52EDF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4A3E0A-E932-4F6D-A0FB-C79FCE870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5330D2-59BA-4449-8215-B3622776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Praktický postup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C28BE7-797F-4A04-9446-8693DBA1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70908"/>
            <a:ext cx="9534344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Zajištění dýchacích cest + dle indikace fixace krční páteře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Zajištění adekvátní ventilace  = snaha o SpO</a:t>
            </a:r>
            <a:r>
              <a:rPr lang="cs-CZ" sz="1600" dirty="0"/>
              <a:t>2 </a:t>
            </a:r>
            <a:r>
              <a:rPr lang="cs-CZ" dirty="0"/>
              <a:t>95 %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Kontrola krevního řečiště: zajištění adekvátního přístupu do krevního řečiště = i u stabilních pacientů dvě periferní kanyly (NE distálně od zranění), dle klinické situace komprese krvácení, KPR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Aplikace krystaloidů a náhrad krevního objemu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Kontrola zdroje krvácení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Analgezie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52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FFE8C-FCC1-4027-9C57-10653FA33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E8FBCB-4EC5-4847-93A2-586A70270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33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7728A3-2D8F-4802-97AB-6BD95BBB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1DE1EA1-5BF3-4C9A-87DE-3078C1B5B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45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0CB4F5-07B3-4959-9745-84790CEA1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7F72E5-91DD-47A4-9385-CB1775584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4F2C2B-6463-4D7D-B4FE-BE5BB794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52212"/>
            <a:ext cx="10753200" cy="451576"/>
          </a:xfrm>
        </p:spPr>
        <p:txBody>
          <a:bodyPr/>
          <a:lstStyle/>
          <a:p>
            <a:r>
              <a:rPr lang="cs-CZ" dirty="0"/>
              <a:t>Dělení úrazů dle příčiny vzniku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BD61F7-E147-4DDC-83B8-ACA47DBCCF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66000" y="776209"/>
            <a:ext cx="4336467" cy="50647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Domácí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Pracovní, průmyslové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Pracovní, zemědělské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Dopravní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Sportovní a tělovýchovné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Kriminální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22AE3DC-0ADB-49E6-BB33-618FEDD2B0C5}"/>
              </a:ext>
            </a:extLst>
          </p:cNvPr>
          <p:cNvSpPr/>
          <p:nvPr/>
        </p:nvSpPr>
        <p:spPr bwMode="auto">
          <a:xfrm>
            <a:off x="5002467" y="3163004"/>
            <a:ext cx="2350055" cy="9517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D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ůvody</a:t>
            </a:r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0901E5D9-2973-4C36-981F-38A7599EB718}"/>
              </a:ext>
            </a:extLst>
          </p:cNvPr>
          <p:cNvSpPr txBox="1">
            <a:spLocks/>
          </p:cNvSpPr>
          <p:nvPr/>
        </p:nvSpPr>
        <p:spPr bwMode="auto">
          <a:xfrm>
            <a:off x="7352522" y="776210"/>
            <a:ext cx="4336467" cy="5064753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Vada stroje/pomůcky/materiálu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Nepořádek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Chybná organizace práce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Absence zaškolení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Vliv omamných látek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Nedbalost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Nemoc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Únava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Věk (mládí, stáří)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Nepředvídatelný zásah živelných </a:t>
            </a:r>
          </a:p>
          <a:p>
            <a:pPr marL="0" indent="269875">
              <a:buClr>
                <a:srgbClr val="0000DC"/>
              </a:buClr>
              <a:buNone/>
            </a:pPr>
            <a:r>
              <a:rPr lang="cs-CZ" sz="1800" kern="0" dirty="0">
                <a:solidFill>
                  <a:schemeClr val="tx1"/>
                </a:solidFill>
              </a:rPr>
              <a:t>a živočišných sil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08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990D9-1F5B-4026-B2C8-8F37B6A7A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FBB61D-BC81-42BC-9DB9-942514579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671C5B-2D83-42A2-9A46-DEF1FE46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8335"/>
            <a:ext cx="10753200" cy="451576"/>
          </a:xfrm>
        </p:spPr>
        <p:txBody>
          <a:bodyPr/>
          <a:lstStyle/>
          <a:p>
            <a:r>
              <a:rPr lang="cs-CZ" dirty="0"/>
              <a:t>Národní registr úrazů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1F4CD7-70AB-4CB7-A7FF-B7971710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8510"/>
            <a:ext cx="10753200" cy="5086470"/>
          </a:xfrm>
        </p:spPr>
        <p:txBody>
          <a:bodyPr/>
          <a:lstStyle/>
          <a:p>
            <a:r>
              <a:rPr lang="cs-CZ" sz="2000" dirty="0"/>
              <a:t>ÚZIS ČR (r. 2004 a následný postupný rozvoj registru, iniciátor prof. MUDr. Petr Gál, Ph.D.)</a:t>
            </a:r>
          </a:p>
          <a:p>
            <a:r>
              <a:rPr lang="cs-CZ" sz="2000" dirty="0"/>
              <a:t>Povinnost poskytovatele </a:t>
            </a:r>
            <a:r>
              <a:rPr lang="cs-CZ" sz="2000" b="1" dirty="0"/>
              <a:t>lůžkové péče </a:t>
            </a:r>
            <a:r>
              <a:rPr lang="cs-CZ" sz="2000" dirty="0"/>
              <a:t>provést záznam o úrazu, který vyžadoval hospitalizaci (při ukončení hospitalizace)</a:t>
            </a:r>
          </a:p>
          <a:p>
            <a:r>
              <a:rPr lang="cs-CZ" sz="2000" dirty="0"/>
              <a:t>Evidence úrazů, navýšení kvality péče, mezinárodní srovnání</a:t>
            </a:r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r>
              <a:rPr lang="cs-CZ" sz="2000" b="1" dirty="0"/>
              <a:t>Čtyři typy záznamů:</a:t>
            </a:r>
          </a:p>
          <a:p>
            <a:r>
              <a:rPr lang="cs-CZ" sz="2000" dirty="0"/>
              <a:t>Dětské lehké úrazy			</a:t>
            </a:r>
            <a:r>
              <a:rPr lang="cs-CZ" sz="2000" dirty="0">
                <a:solidFill>
                  <a:srgbClr val="FF0000"/>
                </a:solidFill>
              </a:rPr>
              <a:t>x</a:t>
            </a:r>
            <a:r>
              <a:rPr lang="cs-CZ" sz="2000" dirty="0"/>
              <a:t>		Závažné úrazy dětí</a:t>
            </a:r>
          </a:p>
          <a:p>
            <a:r>
              <a:rPr lang="cs-CZ" sz="2000" dirty="0"/>
              <a:t>Lehké úrazy dospělých		</a:t>
            </a:r>
            <a:r>
              <a:rPr lang="cs-CZ" sz="2000" dirty="0">
                <a:solidFill>
                  <a:srgbClr val="FF0000"/>
                </a:solidFill>
              </a:rPr>
              <a:t>x</a:t>
            </a:r>
            <a:r>
              <a:rPr lang="cs-CZ" sz="2000" dirty="0"/>
              <a:t>		Závažné úrazy dospělých</a:t>
            </a:r>
            <a:endParaRPr lang="cs-CZ" sz="2000" b="1" dirty="0"/>
          </a:p>
          <a:p>
            <a:pPr marL="72000" indent="0">
              <a:buNone/>
            </a:pPr>
            <a:r>
              <a:rPr lang="cs-CZ" sz="2000" b="1" dirty="0"/>
              <a:t>Záznam obsahuje informace o úrazu:</a:t>
            </a:r>
          </a:p>
          <a:p>
            <a:r>
              <a:rPr lang="cs-CZ" sz="2000" dirty="0"/>
              <a:t>Okolnosti vzniku</a:t>
            </a:r>
          </a:p>
          <a:p>
            <a:r>
              <a:rPr lang="cs-CZ" sz="2000" dirty="0"/>
              <a:t>Příčiny vzniku</a:t>
            </a:r>
          </a:p>
          <a:p>
            <a:r>
              <a:rPr lang="cs-CZ" sz="2000" dirty="0"/>
              <a:t>Místo / čas</a:t>
            </a:r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r>
              <a:rPr lang="cs-CZ" sz="2000" dirty="0"/>
              <a:t>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1305ED-5CBE-4C4A-AE5A-0E8758C03B00}"/>
              </a:ext>
            </a:extLst>
          </p:cNvPr>
          <p:cNvSpPr txBox="1"/>
          <p:nvPr/>
        </p:nvSpPr>
        <p:spPr>
          <a:xfrm>
            <a:off x="0" y="6611779"/>
            <a:ext cx="88080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+mj-lt"/>
                <a:hlinkClick r:id="rId3"/>
              </a:rPr>
              <a:t>Národní registr úrazů - ÚZIS ČR (uzis.cz)</a:t>
            </a:r>
            <a:r>
              <a:rPr lang="cs-CZ" sz="1000" dirty="0">
                <a:latin typeface="+mj-lt"/>
              </a:rPr>
              <a:t>, </a:t>
            </a:r>
            <a:r>
              <a:rPr lang="cs-CZ" sz="800" dirty="0">
                <a:hlinkClick r:id="rId4"/>
              </a:rPr>
              <a:t>ČSÚCH – Česká společnost úrazové chirurgie (csuch.cz)</a:t>
            </a:r>
            <a:endParaRPr lang="cs-CZ" sz="10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1A2814-D162-456D-B31A-6310F93B9911}"/>
              </a:ext>
            </a:extLst>
          </p:cNvPr>
          <p:cNvSpPr txBox="1"/>
          <p:nvPr/>
        </p:nvSpPr>
        <p:spPr>
          <a:xfrm>
            <a:off x="5150871" y="4705546"/>
            <a:ext cx="6321129" cy="139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/>
              <a:t>Rychlost zásahu poskytovatele zdravotních služeb</a:t>
            </a:r>
          </a:p>
          <a:p>
            <a:r>
              <a:rPr lang="cs-CZ" sz="2000" dirty="0"/>
              <a:t>Způsob transportu</a:t>
            </a:r>
          </a:p>
          <a:p>
            <a:r>
              <a:rPr lang="cs-CZ" sz="2000" dirty="0"/>
              <a:t>Identifikace poskytovatele zdravotních služeb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33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B133D9-691F-4476-A1ED-A4C1B853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93FFC-5770-415B-B960-922F8E8A9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FB7E18-B1CE-4F20-ACA6-B4BFDEB2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2" y="190616"/>
            <a:ext cx="12048943" cy="623609"/>
          </a:xfrm>
        </p:spPr>
        <p:txBody>
          <a:bodyPr/>
          <a:lstStyle/>
          <a:p>
            <a:r>
              <a:rPr lang="cs-CZ" sz="3100" dirty="0"/>
              <a:t>Statistika: pracovní neschopnost pro poranění, otravy: rok 2020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F621A39-5053-4E2D-A498-6B356C49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942" t="35131" r="68694" b="35261"/>
          <a:stretch/>
        </p:blipFill>
        <p:spPr>
          <a:xfrm>
            <a:off x="393787" y="1655928"/>
            <a:ext cx="4596081" cy="3730368"/>
          </a:xfr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5C2A3380-860A-4084-8D05-6C90BCBF349E}"/>
              </a:ext>
            </a:extLst>
          </p:cNvPr>
          <p:cNvSpPr/>
          <p:nvPr/>
        </p:nvSpPr>
        <p:spPr bwMode="auto">
          <a:xfrm>
            <a:off x="71522" y="3263289"/>
            <a:ext cx="1296955" cy="82109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E5DB2CB-7405-4C6C-A802-06C323C47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90" t="35442" r="68087" b="28640"/>
          <a:stretch/>
        </p:blipFill>
        <p:spPr>
          <a:xfrm>
            <a:off x="6409100" y="1914978"/>
            <a:ext cx="5196623" cy="3517715"/>
          </a:xfrm>
          <a:prstGeom prst="rect">
            <a:avLst/>
          </a:prstGeo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0083901-7375-43D8-92BC-A30D4B0432E5}"/>
              </a:ext>
            </a:extLst>
          </p:cNvPr>
          <p:cNvSpPr/>
          <p:nvPr/>
        </p:nvSpPr>
        <p:spPr bwMode="auto">
          <a:xfrm>
            <a:off x="5103838" y="3237648"/>
            <a:ext cx="992155" cy="6695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4AE02ECC-1C54-4273-BD65-9F089A51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71214"/>
              </p:ext>
            </p:extLst>
          </p:nvPr>
        </p:nvGraphicFramePr>
        <p:xfrm>
          <a:off x="6409100" y="5532717"/>
          <a:ext cx="43573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698">
                  <a:extLst>
                    <a:ext uri="{9D8B030D-6E8A-4147-A177-3AD203B41FA5}">
                      <a16:colId xmlns:a16="http://schemas.microsoft.com/office/drawing/2014/main" val="2146239997"/>
                    </a:ext>
                  </a:extLst>
                </a:gridCol>
                <a:gridCol w="2178698">
                  <a:extLst>
                    <a:ext uri="{9D8B030D-6E8A-4147-A177-3AD203B41FA5}">
                      <a16:colId xmlns:a16="http://schemas.microsoft.com/office/drawing/2014/main" val="2655059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Pohlaví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07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114 160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7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64 391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5050"/>
                  </a:ext>
                </a:extLst>
              </a:tr>
            </a:tbl>
          </a:graphicData>
        </a:graphic>
      </p:graphicFrame>
      <p:sp>
        <p:nvSpPr>
          <p:cNvPr id="11" name="Ovál 10">
            <a:extLst>
              <a:ext uri="{FF2B5EF4-FFF2-40B4-BE49-F238E27FC236}">
                <a16:creationId xmlns:a16="http://schemas.microsoft.com/office/drawing/2014/main" id="{D1EABA62-D01E-4325-95CF-E8B485998F8F}"/>
              </a:ext>
            </a:extLst>
          </p:cNvPr>
          <p:cNvSpPr/>
          <p:nvPr/>
        </p:nvSpPr>
        <p:spPr bwMode="auto">
          <a:xfrm>
            <a:off x="7006687" y="5213254"/>
            <a:ext cx="2183612" cy="2194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23CB5C8-44C4-4A10-BA40-2D61C86DC496}"/>
              </a:ext>
            </a:extLst>
          </p:cNvPr>
          <p:cNvGrpSpPr/>
          <p:nvPr/>
        </p:nvGrpSpPr>
        <p:grpSpPr>
          <a:xfrm>
            <a:off x="7100870" y="3482142"/>
            <a:ext cx="399240" cy="19800"/>
            <a:chOff x="7100870" y="3482142"/>
            <a:chExt cx="399240" cy="1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CB5CFD5B-9DCA-4216-812D-B8DD2D395DB3}"/>
                    </a:ext>
                  </a:extLst>
                </p14:cNvPr>
                <p14:cNvContentPartPr/>
                <p14:nvPr/>
              </p14:nvContentPartPr>
              <p14:xfrm>
                <a:off x="7100870" y="3482142"/>
                <a:ext cx="360" cy="36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CB5CFD5B-9DCA-4216-812D-B8DD2D395D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2230" y="34731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27E7AD2A-F64B-4838-86F7-92595B968C81}"/>
                    </a:ext>
                  </a:extLst>
                </p14:cNvPr>
                <p14:cNvContentPartPr/>
                <p14:nvPr/>
              </p14:nvContentPartPr>
              <p14:xfrm>
                <a:off x="7110590" y="3482862"/>
                <a:ext cx="389520" cy="19080"/>
              </p14:xfrm>
            </p:contentPart>
          </mc:Choice>
          <mc:Fallback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27E7AD2A-F64B-4838-86F7-92595B968C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1590" y="3473862"/>
                  <a:ext cx="40716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05811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C47125-AF04-455D-A32A-ADFEC79D9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315BE1-387D-45E9-B9F5-C88441374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1608A8-9242-4014-AD31-C0C914A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9" y="152212"/>
            <a:ext cx="10753200" cy="451576"/>
          </a:xfrm>
        </p:spPr>
        <p:txBody>
          <a:bodyPr/>
          <a:lstStyle/>
          <a:p>
            <a:r>
              <a:rPr lang="cs-CZ" sz="3200" dirty="0"/>
              <a:t>Statistika: pracovní neschopnost pro poranění, otravy</a:t>
            </a:r>
          </a:p>
        </p:txBody>
      </p:sp>
      <p:graphicFrame>
        <p:nvGraphicFramePr>
          <p:cNvPr id="6" name="Tabulka 14">
            <a:extLst>
              <a:ext uri="{FF2B5EF4-FFF2-40B4-BE49-F238E27FC236}">
                <a16:creationId xmlns:a16="http://schemas.microsoft.com/office/drawing/2014/main" id="{92C7DED5-28D0-4E0A-B519-04C4E496B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75718"/>
              </p:ext>
            </p:extLst>
          </p:nvPr>
        </p:nvGraphicFramePr>
        <p:xfrm>
          <a:off x="9332" y="903912"/>
          <a:ext cx="1208781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699">
                  <a:extLst>
                    <a:ext uri="{9D8B030D-6E8A-4147-A177-3AD203B41FA5}">
                      <a16:colId xmlns:a16="http://schemas.microsoft.com/office/drawing/2014/main" val="3317936703"/>
                    </a:ext>
                  </a:extLst>
                </a:gridCol>
                <a:gridCol w="914248">
                  <a:extLst>
                    <a:ext uri="{9D8B030D-6E8A-4147-A177-3AD203B41FA5}">
                      <a16:colId xmlns:a16="http://schemas.microsoft.com/office/drawing/2014/main" val="3754466148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655892391"/>
                    </a:ext>
                  </a:extLst>
                </a:gridCol>
                <a:gridCol w="988247">
                  <a:extLst>
                    <a:ext uri="{9D8B030D-6E8A-4147-A177-3AD203B41FA5}">
                      <a16:colId xmlns:a16="http://schemas.microsoft.com/office/drawing/2014/main" val="3915195888"/>
                    </a:ext>
                  </a:extLst>
                </a:gridCol>
                <a:gridCol w="920174">
                  <a:extLst>
                    <a:ext uri="{9D8B030D-6E8A-4147-A177-3AD203B41FA5}">
                      <a16:colId xmlns:a16="http://schemas.microsoft.com/office/drawing/2014/main" val="926015562"/>
                    </a:ext>
                  </a:extLst>
                </a:gridCol>
                <a:gridCol w="921085">
                  <a:extLst>
                    <a:ext uri="{9D8B030D-6E8A-4147-A177-3AD203B41FA5}">
                      <a16:colId xmlns:a16="http://schemas.microsoft.com/office/drawing/2014/main" val="2944310234"/>
                    </a:ext>
                  </a:extLst>
                </a:gridCol>
                <a:gridCol w="915430">
                  <a:extLst>
                    <a:ext uri="{9D8B030D-6E8A-4147-A177-3AD203B41FA5}">
                      <a16:colId xmlns:a16="http://schemas.microsoft.com/office/drawing/2014/main" val="725611294"/>
                    </a:ext>
                  </a:extLst>
                </a:gridCol>
                <a:gridCol w="853013">
                  <a:extLst>
                    <a:ext uri="{9D8B030D-6E8A-4147-A177-3AD203B41FA5}">
                      <a16:colId xmlns:a16="http://schemas.microsoft.com/office/drawing/2014/main" val="3412717981"/>
                    </a:ext>
                  </a:extLst>
                </a:gridCol>
                <a:gridCol w="865435">
                  <a:extLst>
                    <a:ext uri="{9D8B030D-6E8A-4147-A177-3AD203B41FA5}">
                      <a16:colId xmlns:a16="http://schemas.microsoft.com/office/drawing/2014/main" val="410477548"/>
                    </a:ext>
                  </a:extLst>
                </a:gridCol>
                <a:gridCol w="882202">
                  <a:extLst>
                    <a:ext uri="{9D8B030D-6E8A-4147-A177-3AD203B41FA5}">
                      <a16:colId xmlns:a16="http://schemas.microsoft.com/office/drawing/2014/main" val="1761160195"/>
                    </a:ext>
                  </a:extLst>
                </a:gridCol>
                <a:gridCol w="825300">
                  <a:extLst>
                    <a:ext uri="{9D8B030D-6E8A-4147-A177-3AD203B41FA5}">
                      <a16:colId xmlns:a16="http://schemas.microsoft.com/office/drawing/2014/main" val="2215314806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587441748"/>
                    </a:ext>
                  </a:extLst>
                </a:gridCol>
                <a:gridCol w="713803">
                  <a:extLst>
                    <a:ext uri="{9D8B030D-6E8A-4147-A177-3AD203B41FA5}">
                      <a16:colId xmlns:a16="http://schemas.microsoft.com/office/drawing/2014/main" val="2507023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3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Počet PN pro úraz, otravu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11 809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12 223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10 859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8 690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7 541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3 927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3 807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3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Průměrná délka (ve dnech) PN pro úraz, otravu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78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Věk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Do 19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20 - 24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25 - 29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30 - 34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35 - 39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40 - 44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45 - 49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50 - 54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55 - 59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60 - 64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65 a více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0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Počet PN pro úraz, otravu</a:t>
                      </a:r>
                    </a:p>
                    <a:p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14 952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9 463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4 914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3 827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3 242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3 031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3 307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3 555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3 653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3 537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2 027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36486"/>
                  </a:ext>
                </a:extLst>
              </a:tr>
            </a:tbl>
          </a:graphicData>
        </a:graphic>
      </p:graphicFrame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5E6876E1-2996-4EDF-B175-EC74F24AC209}"/>
              </a:ext>
            </a:extLst>
          </p:cNvPr>
          <p:cNvSpPr/>
          <p:nvPr/>
        </p:nvSpPr>
        <p:spPr bwMode="auto">
          <a:xfrm>
            <a:off x="8892073" y="3020633"/>
            <a:ext cx="3205078" cy="328076"/>
          </a:xfrm>
          <a:prstGeom prst="wedgeRoundRectCallout">
            <a:avLst>
              <a:gd name="adj1" fmla="val 20066"/>
              <a:gd name="adj2" fmla="val 4178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Přepočet na 100 000 nemocensky pojištěných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0FF2BD9F-93DE-4E65-A882-F3EC8C9206A7}"/>
              </a:ext>
            </a:extLst>
          </p:cNvPr>
          <p:cNvSpPr/>
          <p:nvPr/>
        </p:nvSpPr>
        <p:spPr bwMode="auto">
          <a:xfrm>
            <a:off x="8892073" y="4517916"/>
            <a:ext cx="3205078" cy="328076"/>
          </a:xfrm>
          <a:prstGeom prst="wedgeRoundRectCallout">
            <a:avLst>
              <a:gd name="adj1" fmla="val 20066"/>
              <a:gd name="adj2" fmla="val 4178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Přepočet na 100 000 nemocensky pojištěných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87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9029B8-912E-4C63-BD86-B320FEDB1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03EE13-3854-4974-B59F-9978980CE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65976E-12DA-4CCF-896D-5B7F3D96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Úrazy v dětském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E9C95C-13D4-4AFA-9623-938D8316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33037"/>
            <a:ext cx="11435804" cy="4660424"/>
          </a:xfrm>
        </p:spPr>
        <p:txBody>
          <a:bodyPr/>
          <a:lstStyle/>
          <a:p>
            <a:r>
              <a:rPr lang="cs-CZ" dirty="0"/>
              <a:t>Národní registr dětských úrazů (NRDU)</a:t>
            </a:r>
          </a:p>
          <a:p>
            <a:r>
              <a:rPr lang="cs-CZ" dirty="0"/>
              <a:t>Úrazy ve věku 0 – 18 let, registrují se úrazy vyžadující hospitalizaci</a:t>
            </a:r>
          </a:p>
          <a:p>
            <a:r>
              <a:rPr lang="cs-CZ" dirty="0"/>
              <a:t>V období 2009 – 2015: 34 725 úrazů dětí, které vyžadovaly hospitalizaci</a:t>
            </a:r>
          </a:p>
        </p:txBody>
      </p:sp>
      <p:pic>
        <p:nvPicPr>
          <p:cNvPr id="1028" name="Picture 4" descr="podil_pacientu">
            <a:extLst>
              <a:ext uri="{FF2B5EF4-FFF2-40B4-BE49-F238E27FC236}">
                <a16:creationId xmlns:a16="http://schemas.microsoft.com/office/drawing/2014/main" id="{1C7D01FD-013C-4494-B59A-5661D3B4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072265"/>
            <a:ext cx="7143750" cy="392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2FCC15-A794-445A-9AFB-A39BCDBBFE6A}"/>
              </a:ext>
            </a:extLst>
          </p:cNvPr>
          <p:cNvSpPr txBox="1"/>
          <p:nvPr/>
        </p:nvSpPr>
        <p:spPr>
          <a:xfrm>
            <a:off x="10091680" y="3510413"/>
            <a:ext cx="210032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40,3 % úrazů v domácím prostředí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21,8 % sportoviště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12,0 % v dopravě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11,9 % úrazy ve volném čase –mimo domov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9,5 % ve škole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400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8B2B91-F373-45A4-BA4A-545C42995D0A}"/>
              </a:ext>
            </a:extLst>
          </p:cNvPr>
          <p:cNvSpPr txBox="1"/>
          <p:nvPr/>
        </p:nvSpPr>
        <p:spPr>
          <a:xfrm>
            <a:off x="575804" y="2598575"/>
            <a:ext cx="5405118" cy="3290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Mechanizmus vzniku: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Pády z výšky/ze schodů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Kontakt s pohybujícím se nebo statickým předmětem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Udeření jinou osobou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Opaření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F20FCD-C0A3-413A-8127-122336A2D239}"/>
              </a:ext>
            </a:extLst>
          </p:cNvPr>
          <p:cNvSpPr txBox="1"/>
          <p:nvPr/>
        </p:nvSpPr>
        <p:spPr>
          <a:xfrm>
            <a:off x="0" y="6594189"/>
            <a:ext cx="6125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hlinkClick r:id="rId5"/>
              </a:rPr>
              <a:t>Prevence úrazů - Program prevence dětských úrazů (detibezurazu.cz)</a:t>
            </a:r>
            <a:endParaRPr lang="cs-CZ" sz="12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0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A37396-6DB3-47BE-93D4-3BC5626D4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7693" y="6206973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261C77-604C-433F-8967-3B9611FFA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F8579C-D342-405B-8C20-6F28BBB1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09" y="152212"/>
            <a:ext cx="10753200" cy="451576"/>
          </a:xfrm>
        </p:spPr>
        <p:txBody>
          <a:bodyPr/>
          <a:lstStyle/>
          <a:p>
            <a:r>
              <a:rPr lang="cs-CZ" dirty="0"/>
              <a:t>Úrazy v dětském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E872F-AB2F-455C-A67D-A1E07952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8" y="1270890"/>
            <a:ext cx="4103927" cy="2881232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Typy úrazu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Fraktura 39,6 %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Otřes mozku 19,5 %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Zhmoždění 12,6 %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Otevřená rána 5,1 %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Popálení 3,3 %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3F488EE-2384-4BF9-9512-DFD42885443F}"/>
              </a:ext>
            </a:extLst>
          </p:cNvPr>
          <p:cNvSpPr txBox="1">
            <a:spLocks/>
          </p:cNvSpPr>
          <p:nvPr/>
        </p:nvSpPr>
        <p:spPr>
          <a:xfrm>
            <a:off x="5534597" y="1318129"/>
            <a:ext cx="5780326" cy="2777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kern="0" dirty="0">
                <a:solidFill>
                  <a:srgbClr val="0000DC"/>
                </a:solidFill>
              </a:rPr>
              <a:t>Dotčená část těla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Hlava 18,5 %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Distální část předloktí 11,1 %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Distální část humeru 8,0 %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Lebka 6,6 %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Bérce a stehno (shoda) 2,9 %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3DE7AB-F4E8-4602-9829-C696568949DA}"/>
              </a:ext>
            </a:extLst>
          </p:cNvPr>
          <p:cNvSpPr txBox="1"/>
          <p:nvPr/>
        </p:nvSpPr>
        <p:spPr>
          <a:xfrm>
            <a:off x="372309" y="747670"/>
            <a:ext cx="76146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4,5 % dětí s úrazem bylo přímo ohroženo na životě 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856C416-D536-44E5-95FE-7812304D9B2A}"/>
              </a:ext>
            </a:extLst>
          </p:cNvPr>
          <p:cNvSpPr txBox="1">
            <a:spLocks/>
          </p:cNvSpPr>
          <p:nvPr/>
        </p:nvSpPr>
        <p:spPr>
          <a:xfrm>
            <a:off x="372307" y="4047149"/>
            <a:ext cx="4103927" cy="2285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kern="0" dirty="0">
                <a:solidFill>
                  <a:srgbClr val="0000DC"/>
                </a:solidFill>
              </a:rPr>
              <a:t>Rizikové měsíce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Květen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Červen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Duben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Července a srpen</a:t>
            </a:r>
          </a:p>
        </p:txBody>
      </p:sp>
      <p:pic>
        <p:nvPicPr>
          <p:cNvPr id="2052" name="Picture 4" descr="riziko_mesice">
            <a:extLst>
              <a:ext uri="{FF2B5EF4-FFF2-40B4-BE49-F238E27FC236}">
                <a16:creationId xmlns:a16="http://schemas.microsoft.com/office/drawing/2014/main" id="{ABF4AF9D-82BC-4439-BD4C-D3686162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95" y="3969448"/>
            <a:ext cx="5326237" cy="24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B1C54CEE-0146-40E1-B001-61F1A605263F}"/>
              </a:ext>
            </a:extLst>
          </p:cNvPr>
          <p:cNvSpPr/>
          <p:nvPr/>
        </p:nvSpPr>
        <p:spPr bwMode="auto">
          <a:xfrm>
            <a:off x="4476234" y="4855279"/>
            <a:ext cx="992155" cy="6695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54" name="Picture 6" descr="mortalita">
            <a:extLst>
              <a:ext uri="{FF2B5EF4-FFF2-40B4-BE49-F238E27FC236}">
                <a16:creationId xmlns:a16="http://schemas.microsoft.com/office/drawing/2014/main" id="{27CA6566-B79C-4ED5-B9AF-8E2B8708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05" y="0"/>
            <a:ext cx="4196866" cy="22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654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. Urazova chirurgie - definice[2022091214560268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1479</TotalTime>
  <Words>3547</Words>
  <Application>Microsoft Office PowerPoint</Application>
  <PresentationFormat>Širokoúhlá obrazovka</PresentationFormat>
  <Paragraphs>826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Roboto</vt:lpstr>
      <vt:lpstr>Symbol</vt:lpstr>
      <vt:lpstr>Tahoma</vt:lpstr>
      <vt:lpstr>Wingdings</vt:lpstr>
      <vt:lpstr>Prezentace_MU_CZ</vt:lpstr>
      <vt:lpstr>Úrazová chirurgie</vt:lpstr>
      <vt:lpstr>Rozvrhové informace</vt:lpstr>
      <vt:lpstr>Traumatologie = definice pojmů</vt:lpstr>
      <vt:lpstr>Dělení úrazů dle příčiny vzniku</vt:lpstr>
      <vt:lpstr>Národní registr úrazů v ČR</vt:lpstr>
      <vt:lpstr>Statistika: pracovní neschopnost pro poranění, otravy: rok 2020</vt:lpstr>
      <vt:lpstr>Statistika: pracovní neschopnost pro poranění, otravy</vt:lpstr>
      <vt:lpstr>Úrazy v dětském věku</vt:lpstr>
      <vt:lpstr>Úrazy v dětském věku</vt:lpstr>
      <vt:lpstr>Schéma zajištění péče po úrazu</vt:lpstr>
      <vt:lpstr>Klinický výsledek po traumatu</vt:lpstr>
      <vt:lpstr>Předpoklady pro léčbu úrazů</vt:lpstr>
      <vt:lpstr>Úmrtí spojení s úrazy</vt:lpstr>
      <vt:lpstr>Traumacentra</vt:lpstr>
      <vt:lpstr>Traumacentra</vt:lpstr>
      <vt:lpstr>Prezentace aplikace PowerPoint</vt:lpstr>
      <vt:lpstr>Traumacentra pro dospěle - indikace</vt:lpstr>
      <vt:lpstr>Traumacentra pro děti - indikace</vt:lpstr>
      <vt:lpstr>Triáž Třídění pacientů, kteří utrpěli úraz, dle závažnosti stavu.</vt:lpstr>
      <vt:lpstr>Parametry triáže zraněných dle Věstníku MZČR 15 -2015</vt:lpstr>
      <vt:lpstr>Parametry triáže popálených dle Věstníku MZČR 15 -2015</vt:lpstr>
      <vt:lpstr>Skórovací systémy u traumatizovaných pacientů</vt:lpstr>
      <vt:lpstr>Oblasti skórovacích systémů traumat</vt:lpstr>
      <vt:lpstr>AIS škála</vt:lpstr>
      <vt:lpstr>ISS škála</vt:lpstr>
      <vt:lpstr>TS skóre</vt:lpstr>
      <vt:lpstr>RTS skóre</vt:lpstr>
      <vt:lpstr>TRISS skóre</vt:lpstr>
      <vt:lpstr>PTS skóre</vt:lpstr>
      <vt:lpstr>ATLS protokol </vt:lpstr>
      <vt:lpstr>Prezentace aplikace PowerPoint</vt:lpstr>
      <vt:lpstr>Praktický postup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Jiří Šišma</cp:lastModifiedBy>
  <cp:revision>119</cp:revision>
  <cp:lastPrinted>1601-01-01T00:00:00Z</cp:lastPrinted>
  <dcterms:created xsi:type="dcterms:W3CDTF">2021-09-08T10:42:39Z</dcterms:created>
  <dcterms:modified xsi:type="dcterms:W3CDTF">2022-09-12T14:23:21Z</dcterms:modified>
</cp:coreProperties>
</file>