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8" r:id="rId3"/>
    <p:sldId id="338" r:id="rId4"/>
    <p:sldId id="339" r:id="rId5"/>
    <p:sldId id="340" r:id="rId6"/>
    <p:sldId id="341" r:id="rId7"/>
    <p:sldId id="342" r:id="rId8"/>
    <p:sldId id="346" r:id="rId9"/>
    <p:sldId id="288" r:id="rId10"/>
    <p:sldId id="260" r:id="rId11"/>
    <p:sldId id="287" r:id="rId12"/>
    <p:sldId id="349" r:id="rId13"/>
    <p:sldId id="350" r:id="rId14"/>
    <p:sldId id="351" r:id="rId15"/>
    <p:sldId id="352" r:id="rId16"/>
    <p:sldId id="301" r:id="rId17"/>
    <p:sldId id="281" r:id="rId18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F7643-5D35-41FA-B40B-5D9F91E415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12E7EC-162B-402A-AFCF-6A8125E65BD3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cs-CZ" dirty="0"/>
            <a:t>Rizika a patogeny</a:t>
          </a:r>
        </a:p>
      </dgm:t>
    </dgm:pt>
    <dgm:pt modelId="{232DCFDC-D8FE-4A6E-B8DF-86A2D5AC6F7A}" type="parTrans" cxnId="{D706CDCD-2A2E-4552-8388-D8B455B0328A}">
      <dgm:prSet/>
      <dgm:spPr/>
      <dgm:t>
        <a:bodyPr/>
        <a:lstStyle/>
        <a:p>
          <a:endParaRPr lang="cs-CZ"/>
        </a:p>
      </dgm:t>
    </dgm:pt>
    <dgm:pt modelId="{63EBAD1B-93FA-48A6-AC57-47289E08E2D9}" type="sibTrans" cxnId="{D706CDCD-2A2E-4552-8388-D8B455B0328A}">
      <dgm:prSet/>
      <dgm:spPr/>
      <dgm:t>
        <a:bodyPr/>
        <a:lstStyle/>
        <a:p>
          <a:endParaRPr lang="cs-CZ"/>
        </a:p>
      </dgm:t>
    </dgm:pt>
    <dgm:pt modelId="{ABC221C0-C521-4DEF-8009-7425E1C4D21C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cs-CZ" dirty="0"/>
            <a:t>Edukace pacienta</a:t>
          </a:r>
        </a:p>
      </dgm:t>
    </dgm:pt>
    <dgm:pt modelId="{764C853C-3381-4C5C-A35E-098784F75AD8}" type="parTrans" cxnId="{C824EB39-9CFD-4F17-8BF1-452847B53951}">
      <dgm:prSet/>
      <dgm:spPr/>
      <dgm:t>
        <a:bodyPr/>
        <a:lstStyle/>
        <a:p>
          <a:endParaRPr lang="cs-CZ"/>
        </a:p>
      </dgm:t>
    </dgm:pt>
    <dgm:pt modelId="{DD284FFD-6C87-40DC-806E-82D7830C1A90}" type="sibTrans" cxnId="{C824EB39-9CFD-4F17-8BF1-452847B53951}">
      <dgm:prSet/>
      <dgm:spPr/>
      <dgm:t>
        <a:bodyPr/>
        <a:lstStyle/>
        <a:p>
          <a:endParaRPr lang="cs-CZ"/>
        </a:p>
      </dgm:t>
    </dgm:pt>
    <dgm:pt modelId="{0A58DF65-0F27-4621-BD75-BD778E4F6F01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cs-CZ" dirty="0"/>
            <a:t>ATB terapie</a:t>
          </a:r>
        </a:p>
      </dgm:t>
    </dgm:pt>
    <dgm:pt modelId="{25406685-9836-4F2F-BC32-B7B8ACD8D8C9}" type="parTrans" cxnId="{1F73FDA8-B2CE-49A3-9CEB-868A82A6139B}">
      <dgm:prSet/>
      <dgm:spPr/>
      <dgm:t>
        <a:bodyPr/>
        <a:lstStyle/>
        <a:p>
          <a:endParaRPr lang="cs-CZ"/>
        </a:p>
      </dgm:t>
    </dgm:pt>
    <dgm:pt modelId="{66D1E867-3E87-4D4C-83A1-9D8CD8779E97}" type="sibTrans" cxnId="{1F73FDA8-B2CE-49A3-9CEB-868A82A6139B}">
      <dgm:prSet/>
      <dgm:spPr/>
      <dgm:t>
        <a:bodyPr/>
        <a:lstStyle/>
        <a:p>
          <a:endParaRPr lang="cs-CZ"/>
        </a:p>
      </dgm:t>
    </dgm:pt>
    <dgm:pt modelId="{74766B9A-6104-46DC-8373-6EB349DC535E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cs-CZ" dirty="0"/>
            <a:t>Imunoprofylaxe</a:t>
          </a:r>
        </a:p>
      </dgm:t>
    </dgm:pt>
    <dgm:pt modelId="{1B96FD06-30E5-42DE-B4D4-B2F2238BC1FE}" type="parTrans" cxnId="{567E902F-C538-4DEE-9E0E-81A43335BB7C}">
      <dgm:prSet/>
      <dgm:spPr/>
      <dgm:t>
        <a:bodyPr/>
        <a:lstStyle/>
        <a:p>
          <a:endParaRPr lang="cs-CZ"/>
        </a:p>
      </dgm:t>
    </dgm:pt>
    <dgm:pt modelId="{919EB0DF-C905-4ABD-A13E-4A08EC72EA76}" type="sibTrans" cxnId="{567E902F-C538-4DEE-9E0E-81A43335BB7C}">
      <dgm:prSet/>
      <dgm:spPr/>
      <dgm:t>
        <a:bodyPr/>
        <a:lstStyle/>
        <a:p>
          <a:endParaRPr lang="cs-CZ"/>
        </a:p>
      </dgm:t>
    </dgm:pt>
    <dgm:pt modelId="{E182F820-7E5E-4149-A9D9-C51834818999}">
      <dgm:prSet/>
      <dgm:spPr/>
      <dgm:t>
        <a:bodyPr/>
        <a:lstStyle/>
        <a:p>
          <a:r>
            <a:rPr lang="cs-CZ" dirty="0"/>
            <a:t>Infekce (pneumokok a meningokok) OPSI – </a:t>
          </a:r>
          <a:r>
            <a:rPr lang="cs-CZ" dirty="0" err="1"/>
            <a:t>Owerwhelming</a:t>
          </a:r>
          <a:r>
            <a:rPr lang="cs-CZ" dirty="0"/>
            <a:t> </a:t>
          </a:r>
          <a:r>
            <a:rPr lang="cs-CZ" dirty="0" err="1"/>
            <a:t>Postsplenectomi</a:t>
          </a:r>
          <a:r>
            <a:rPr lang="cs-CZ" dirty="0"/>
            <a:t> </a:t>
          </a:r>
          <a:r>
            <a:rPr lang="cs-CZ" dirty="0" err="1"/>
            <a:t>Infection</a:t>
          </a:r>
          <a:endParaRPr lang="cs-CZ" dirty="0"/>
        </a:p>
      </dgm:t>
    </dgm:pt>
    <dgm:pt modelId="{52DA20D8-0C88-4008-BD31-462434C845E1}" type="parTrans" cxnId="{A215ECB4-C104-4A77-A7AC-DFFB8D2320AA}">
      <dgm:prSet/>
      <dgm:spPr/>
      <dgm:t>
        <a:bodyPr/>
        <a:lstStyle/>
        <a:p>
          <a:endParaRPr lang="cs-CZ"/>
        </a:p>
      </dgm:t>
    </dgm:pt>
    <dgm:pt modelId="{91D47426-2D94-4038-910B-13476DE63FE8}" type="sibTrans" cxnId="{A215ECB4-C104-4A77-A7AC-DFFB8D2320AA}">
      <dgm:prSet/>
      <dgm:spPr/>
      <dgm:t>
        <a:bodyPr/>
        <a:lstStyle/>
        <a:p>
          <a:endParaRPr lang="cs-CZ"/>
        </a:p>
      </dgm:t>
    </dgm:pt>
    <dgm:pt modelId="{376B8FDB-7A47-45EC-94FE-B3D8696CF38E}">
      <dgm:prSet/>
      <dgm:spPr/>
      <dgm:t>
        <a:bodyPr/>
        <a:lstStyle/>
        <a:p>
          <a:r>
            <a:rPr lang="cs-CZ" dirty="0"/>
            <a:t>Informace o závažnosti infekčních komplikací</a:t>
          </a:r>
        </a:p>
      </dgm:t>
    </dgm:pt>
    <dgm:pt modelId="{DFAF3D33-66F6-4CC3-82D2-866BDB958694}" type="parTrans" cxnId="{75A18DB5-7010-4985-9950-E4D113CEABAA}">
      <dgm:prSet/>
      <dgm:spPr/>
      <dgm:t>
        <a:bodyPr/>
        <a:lstStyle/>
        <a:p>
          <a:endParaRPr lang="cs-CZ"/>
        </a:p>
      </dgm:t>
    </dgm:pt>
    <dgm:pt modelId="{D4C734CB-D84A-4726-A994-80E9578A1ADC}" type="sibTrans" cxnId="{75A18DB5-7010-4985-9950-E4D113CEABAA}">
      <dgm:prSet/>
      <dgm:spPr/>
      <dgm:t>
        <a:bodyPr/>
        <a:lstStyle/>
        <a:p>
          <a:endParaRPr lang="cs-CZ"/>
        </a:p>
      </dgm:t>
    </dgm:pt>
    <dgm:pt modelId="{0F44A17C-F3B4-4FB7-B106-B652ACC91BF1}">
      <dgm:prSet/>
      <dgm:spPr/>
      <dgm:t>
        <a:bodyPr/>
        <a:lstStyle/>
        <a:p>
          <a:r>
            <a:rPr lang="cs-CZ" dirty="0"/>
            <a:t>Kartu s informacemi o provedené </a:t>
          </a:r>
          <a:r>
            <a:rPr lang="cs-CZ" dirty="0" err="1"/>
            <a:t>splenectomii</a:t>
          </a:r>
          <a:endParaRPr lang="cs-CZ" dirty="0"/>
        </a:p>
      </dgm:t>
    </dgm:pt>
    <dgm:pt modelId="{BCC57A59-6BE9-41AC-B3A9-6C8CFD2DBFEC}" type="parTrans" cxnId="{EC95A84D-9A1D-4FF2-BEF0-452AC9E9705C}">
      <dgm:prSet/>
      <dgm:spPr/>
      <dgm:t>
        <a:bodyPr/>
        <a:lstStyle/>
        <a:p>
          <a:endParaRPr lang="cs-CZ"/>
        </a:p>
      </dgm:t>
    </dgm:pt>
    <dgm:pt modelId="{017E96A3-3CBE-4C0B-8D9F-AEBECF2ED3CF}" type="sibTrans" cxnId="{EC95A84D-9A1D-4FF2-BEF0-452AC9E9705C}">
      <dgm:prSet/>
      <dgm:spPr/>
      <dgm:t>
        <a:bodyPr/>
        <a:lstStyle/>
        <a:p>
          <a:endParaRPr lang="cs-CZ"/>
        </a:p>
      </dgm:t>
    </dgm:pt>
    <dgm:pt modelId="{6042CE29-A056-4516-9831-5C282FC3FEF8}">
      <dgm:prSet/>
      <dgm:spPr/>
      <dgm:t>
        <a:bodyPr/>
        <a:lstStyle/>
        <a:p>
          <a:r>
            <a:rPr lang="cs-CZ" dirty="0"/>
            <a:t>Nahlásit všem ošetřujícím lékařům</a:t>
          </a:r>
        </a:p>
      </dgm:t>
    </dgm:pt>
    <dgm:pt modelId="{2DB6B03D-35A7-4045-A2B8-2E00EFE582AE}" type="parTrans" cxnId="{247FD4C6-9165-457B-921C-738A93F07B92}">
      <dgm:prSet/>
      <dgm:spPr/>
      <dgm:t>
        <a:bodyPr/>
        <a:lstStyle/>
        <a:p>
          <a:endParaRPr lang="cs-CZ"/>
        </a:p>
      </dgm:t>
    </dgm:pt>
    <dgm:pt modelId="{05355D38-134C-4B47-8014-544B6A1F82CD}" type="sibTrans" cxnId="{247FD4C6-9165-457B-921C-738A93F07B92}">
      <dgm:prSet/>
      <dgm:spPr/>
      <dgm:t>
        <a:bodyPr/>
        <a:lstStyle/>
        <a:p>
          <a:endParaRPr lang="cs-CZ"/>
        </a:p>
      </dgm:t>
    </dgm:pt>
    <dgm:pt modelId="{55D685FB-B1DE-4F4A-B4FE-3A9B27A1D16A}">
      <dgm:prSet/>
      <dgm:spPr/>
      <dgm:t>
        <a:bodyPr/>
        <a:lstStyle/>
        <a:p>
          <a:r>
            <a:rPr lang="cs-CZ" dirty="0"/>
            <a:t>Racionálně zvážit cestování do cizích zemí</a:t>
          </a:r>
        </a:p>
      </dgm:t>
    </dgm:pt>
    <dgm:pt modelId="{E4710BF9-52DD-4707-87F1-1207288B7623}" type="parTrans" cxnId="{7D9A23FC-BABE-43D5-8388-AC14E836843E}">
      <dgm:prSet/>
      <dgm:spPr/>
      <dgm:t>
        <a:bodyPr/>
        <a:lstStyle/>
        <a:p>
          <a:endParaRPr lang="cs-CZ"/>
        </a:p>
      </dgm:t>
    </dgm:pt>
    <dgm:pt modelId="{1ADB1306-BDF9-49ED-BE24-9A6EBD1C6552}" type="sibTrans" cxnId="{7D9A23FC-BABE-43D5-8388-AC14E836843E}">
      <dgm:prSet/>
      <dgm:spPr/>
      <dgm:t>
        <a:bodyPr/>
        <a:lstStyle/>
        <a:p>
          <a:endParaRPr lang="cs-CZ"/>
        </a:p>
      </dgm:t>
    </dgm:pt>
    <dgm:pt modelId="{DDAA6A4F-755A-48F2-9807-8EBF67D7C107}">
      <dgm:prSet/>
      <dgm:spPr/>
      <dgm:t>
        <a:bodyPr/>
        <a:lstStyle/>
        <a:p>
          <a:r>
            <a:rPr lang="cs-CZ" dirty="0"/>
            <a:t>Vyhledat lékaře: při horečce a pokousání zvířetem</a:t>
          </a:r>
        </a:p>
      </dgm:t>
    </dgm:pt>
    <dgm:pt modelId="{C1486737-9775-4057-88EC-89D07F70A91B}" type="parTrans" cxnId="{84D2A001-F665-435F-BD67-A622EAF49C0D}">
      <dgm:prSet/>
      <dgm:spPr/>
      <dgm:t>
        <a:bodyPr/>
        <a:lstStyle/>
        <a:p>
          <a:endParaRPr lang="cs-CZ"/>
        </a:p>
      </dgm:t>
    </dgm:pt>
    <dgm:pt modelId="{E52F858C-1C6C-45DE-B68B-FAE698E0E791}" type="sibTrans" cxnId="{84D2A001-F665-435F-BD67-A622EAF49C0D}">
      <dgm:prSet/>
      <dgm:spPr/>
      <dgm:t>
        <a:bodyPr/>
        <a:lstStyle/>
        <a:p>
          <a:endParaRPr lang="cs-CZ"/>
        </a:p>
      </dgm:t>
    </dgm:pt>
    <dgm:pt modelId="{C8640A4E-19B8-45B2-A6CB-6776E2BC691F}">
      <dgm:prSet/>
      <dgm:spPr/>
      <dgm:t>
        <a:bodyPr/>
        <a:lstStyle/>
        <a:p>
          <a:r>
            <a:rPr lang="cs-CZ" dirty="0"/>
            <a:t>Ideál zahájit očkování dva týdny před operací</a:t>
          </a:r>
        </a:p>
      </dgm:t>
    </dgm:pt>
    <dgm:pt modelId="{283A6FBE-BBA3-46AF-A9E7-C3098EB73455}" type="parTrans" cxnId="{BBC097F8-F5A5-4886-995F-108A4BEC733F}">
      <dgm:prSet/>
      <dgm:spPr/>
      <dgm:t>
        <a:bodyPr/>
        <a:lstStyle/>
        <a:p>
          <a:endParaRPr lang="cs-CZ"/>
        </a:p>
      </dgm:t>
    </dgm:pt>
    <dgm:pt modelId="{9AD38E5D-900F-4030-88A1-E8BD44806847}" type="sibTrans" cxnId="{BBC097F8-F5A5-4886-995F-108A4BEC733F}">
      <dgm:prSet/>
      <dgm:spPr/>
      <dgm:t>
        <a:bodyPr/>
        <a:lstStyle/>
        <a:p>
          <a:endParaRPr lang="cs-CZ"/>
        </a:p>
      </dgm:t>
    </dgm:pt>
    <dgm:pt modelId="{22732185-F391-48E6-B183-8476AEB6C1C5}">
      <dgm:prSet/>
      <dgm:spPr/>
      <dgm:t>
        <a:bodyPr/>
        <a:lstStyle/>
        <a:p>
          <a:r>
            <a:rPr lang="cs-CZ" dirty="0"/>
            <a:t>Hned po rekonvalescenci (po CHT 3 – 6 měsíců)</a:t>
          </a:r>
        </a:p>
      </dgm:t>
    </dgm:pt>
    <dgm:pt modelId="{1009B1BE-DB1E-4AF4-A2E2-DBD539EC4F79}" type="parTrans" cxnId="{DD614194-BB75-4588-8026-2B97B110F72D}">
      <dgm:prSet/>
      <dgm:spPr/>
      <dgm:t>
        <a:bodyPr/>
        <a:lstStyle/>
        <a:p>
          <a:endParaRPr lang="cs-CZ"/>
        </a:p>
      </dgm:t>
    </dgm:pt>
    <dgm:pt modelId="{A49C0ADD-EED0-4FFC-A103-7F3EA9CF79D5}" type="sibTrans" cxnId="{DD614194-BB75-4588-8026-2B97B110F72D}">
      <dgm:prSet/>
      <dgm:spPr/>
      <dgm:t>
        <a:bodyPr/>
        <a:lstStyle/>
        <a:p>
          <a:endParaRPr lang="cs-CZ"/>
        </a:p>
      </dgm:t>
    </dgm:pt>
    <dgm:pt modelId="{E062E111-9C03-4B17-88DD-3D854942B94A}">
      <dgm:prSet/>
      <dgm:spPr/>
      <dgm:t>
        <a:bodyPr/>
        <a:lstStyle/>
        <a:p>
          <a:r>
            <a:rPr lang="cs-CZ" dirty="0" err="1"/>
            <a:t>Antipneumokoková</a:t>
          </a:r>
          <a:r>
            <a:rPr lang="cs-CZ" dirty="0"/>
            <a:t> vakcína, anti </a:t>
          </a:r>
          <a:r>
            <a:rPr lang="cs-CZ" dirty="0" err="1"/>
            <a:t>Hemofilus</a:t>
          </a:r>
          <a:r>
            <a:rPr lang="cs-CZ" dirty="0"/>
            <a:t> influenza, anti meningokok </a:t>
          </a:r>
        </a:p>
      </dgm:t>
    </dgm:pt>
    <dgm:pt modelId="{51FB07D6-A4A4-4F5E-A2A0-4AC59EBD8D3B}" type="parTrans" cxnId="{DFABFF41-1A84-489A-87A1-723B5C1214D6}">
      <dgm:prSet/>
      <dgm:spPr/>
      <dgm:t>
        <a:bodyPr/>
        <a:lstStyle/>
        <a:p>
          <a:endParaRPr lang="cs-CZ"/>
        </a:p>
      </dgm:t>
    </dgm:pt>
    <dgm:pt modelId="{9C1FDE81-8629-4246-B6EC-120E2513DD07}" type="sibTrans" cxnId="{DFABFF41-1A84-489A-87A1-723B5C1214D6}">
      <dgm:prSet/>
      <dgm:spPr/>
      <dgm:t>
        <a:bodyPr/>
        <a:lstStyle/>
        <a:p>
          <a:endParaRPr lang="cs-CZ"/>
        </a:p>
      </dgm:t>
    </dgm:pt>
    <dgm:pt modelId="{8A0E4B17-C934-4A10-AF57-1906238F412E}">
      <dgm:prSet/>
      <dgm:spPr/>
      <dgm:t>
        <a:bodyPr/>
        <a:lstStyle/>
        <a:p>
          <a:r>
            <a:rPr lang="cs-CZ" dirty="0"/>
            <a:t>ATB profylaxe do ukončení očkování</a:t>
          </a:r>
        </a:p>
      </dgm:t>
    </dgm:pt>
    <dgm:pt modelId="{64D00ADB-F775-4D56-9A41-6FA054316EA4}" type="parTrans" cxnId="{11125CD1-47EE-4F30-8579-965757535991}">
      <dgm:prSet/>
      <dgm:spPr/>
      <dgm:t>
        <a:bodyPr/>
        <a:lstStyle/>
        <a:p>
          <a:endParaRPr lang="cs-CZ"/>
        </a:p>
      </dgm:t>
    </dgm:pt>
    <dgm:pt modelId="{D44E443A-8F11-402E-8DBA-894606D4412B}" type="sibTrans" cxnId="{11125CD1-47EE-4F30-8579-965757535991}">
      <dgm:prSet/>
      <dgm:spPr/>
      <dgm:t>
        <a:bodyPr/>
        <a:lstStyle/>
        <a:p>
          <a:endParaRPr lang="cs-CZ"/>
        </a:p>
      </dgm:t>
    </dgm:pt>
    <dgm:pt modelId="{AA205F48-ECEB-4F73-80B4-4C64ED2EE187}">
      <dgm:prSet/>
      <dgm:spPr/>
      <dgm:t>
        <a:bodyPr/>
        <a:lstStyle/>
        <a:p>
          <a:r>
            <a:rPr lang="cs-CZ" dirty="0"/>
            <a:t>Individuální racionální zvážení </a:t>
          </a:r>
        </a:p>
      </dgm:t>
    </dgm:pt>
    <dgm:pt modelId="{701BD1F6-482B-4E6A-9C32-6DCD2E20E1BC}" type="parTrans" cxnId="{885997CD-8CC7-4302-9E55-741388F76E15}">
      <dgm:prSet/>
      <dgm:spPr/>
      <dgm:t>
        <a:bodyPr/>
        <a:lstStyle/>
        <a:p>
          <a:endParaRPr lang="cs-CZ"/>
        </a:p>
      </dgm:t>
    </dgm:pt>
    <dgm:pt modelId="{1435550B-56B1-41DF-B9D3-B828E18424E2}" type="sibTrans" cxnId="{885997CD-8CC7-4302-9E55-741388F76E15}">
      <dgm:prSet/>
      <dgm:spPr/>
      <dgm:t>
        <a:bodyPr/>
        <a:lstStyle/>
        <a:p>
          <a:endParaRPr lang="cs-CZ"/>
        </a:p>
      </dgm:t>
    </dgm:pt>
    <dgm:pt modelId="{00933B4B-B8B6-4145-A4D3-9D6E92B8C283}">
      <dgm:prSet/>
      <dgm:spPr/>
      <dgm:t>
        <a:bodyPr/>
        <a:lstStyle/>
        <a:p>
          <a:r>
            <a:rPr lang="cs-CZ" dirty="0"/>
            <a:t>ATB profylaxe ne déle než jeden rok</a:t>
          </a:r>
        </a:p>
      </dgm:t>
    </dgm:pt>
    <dgm:pt modelId="{A7645A5C-0A2B-47AD-867D-7903FB582557}" type="parTrans" cxnId="{0A21488F-1C79-432F-A277-EF46DB96E545}">
      <dgm:prSet/>
      <dgm:spPr/>
      <dgm:t>
        <a:bodyPr/>
        <a:lstStyle/>
        <a:p>
          <a:endParaRPr lang="cs-CZ"/>
        </a:p>
      </dgm:t>
    </dgm:pt>
    <dgm:pt modelId="{C92E87B5-A1AA-44F9-B4B2-2C1459B441CC}" type="sibTrans" cxnId="{0A21488F-1C79-432F-A277-EF46DB96E545}">
      <dgm:prSet/>
      <dgm:spPr/>
      <dgm:t>
        <a:bodyPr/>
        <a:lstStyle/>
        <a:p>
          <a:endParaRPr lang="cs-CZ"/>
        </a:p>
      </dgm:t>
    </dgm:pt>
    <dgm:pt modelId="{72B5631D-FDE3-4E60-893E-AD30B8C735A4}">
      <dgm:prSet/>
      <dgm:spPr/>
      <dgm:t>
        <a:bodyPr/>
        <a:lstStyle/>
        <a:p>
          <a:r>
            <a:rPr lang="cs-CZ" dirty="0"/>
            <a:t>Pohotovostní dávka ATB – nasadí při příznacích infekce + kontaktuje lékaře</a:t>
          </a:r>
        </a:p>
      </dgm:t>
    </dgm:pt>
    <dgm:pt modelId="{25DB3C69-8809-44F7-A845-6FA2323E2301}" type="parTrans" cxnId="{7320BD10-B352-44CF-BAC4-F00AD09471B0}">
      <dgm:prSet/>
      <dgm:spPr/>
      <dgm:t>
        <a:bodyPr/>
        <a:lstStyle/>
        <a:p>
          <a:endParaRPr lang="cs-CZ"/>
        </a:p>
      </dgm:t>
    </dgm:pt>
    <dgm:pt modelId="{5F133309-4D71-4CA4-815B-125FA2ADD854}" type="sibTrans" cxnId="{7320BD10-B352-44CF-BAC4-F00AD09471B0}">
      <dgm:prSet/>
      <dgm:spPr/>
      <dgm:t>
        <a:bodyPr/>
        <a:lstStyle/>
        <a:p>
          <a:endParaRPr lang="cs-CZ"/>
        </a:p>
      </dgm:t>
    </dgm:pt>
    <dgm:pt modelId="{F37DA7BC-F198-46EF-A367-8647C9E98FB7}" type="pres">
      <dgm:prSet presAssocID="{DACF7643-5D35-41FA-B40B-5D9F91E41596}" presName="linear" presStyleCnt="0">
        <dgm:presLayoutVars>
          <dgm:dir/>
          <dgm:animLvl val="lvl"/>
          <dgm:resizeHandles val="exact"/>
        </dgm:presLayoutVars>
      </dgm:prSet>
      <dgm:spPr/>
    </dgm:pt>
    <dgm:pt modelId="{41F90BB7-E54A-44E2-87CE-13B6606546E1}" type="pres">
      <dgm:prSet presAssocID="{D012E7EC-162B-402A-AFCF-6A8125E65BD3}" presName="parentLin" presStyleCnt="0"/>
      <dgm:spPr/>
    </dgm:pt>
    <dgm:pt modelId="{7F1ABD9A-FA1C-4A83-9399-526E112A31FC}" type="pres">
      <dgm:prSet presAssocID="{D012E7EC-162B-402A-AFCF-6A8125E65BD3}" presName="parentLeftMargin" presStyleLbl="node1" presStyleIdx="0" presStyleCnt="4"/>
      <dgm:spPr/>
    </dgm:pt>
    <dgm:pt modelId="{2CE0F9BC-B460-4C47-9721-40C55BF51B5F}" type="pres">
      <dgm:prSet presAssocID="{D012E7EC-162B-402A-AFCF-6A8125E65B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077DC9-FDBC-4341-8850-1B367C4F7E09}" type="pres">
      <dgm:prSet presAssocID="{D012E7EC-162B-402A-AFCF-6A8125E65BD3}" presName="negativeSpace" presStyleCnt="0"/>
      <dgm:spPr/>
    </dgm:pt>
    <dgm:pt modelId="{F9FCE658-2290-46E6-BE80-4497BB34E138}" type="pres">
      <dgm:prSet presAssocID="{D012E7EC-162B-402A-AFCF-6A8125E65BD3}" presName="childText" presStyleLbl="conFgAcc1" presStyleIdx="0" presStyleCnt="4">
        <dgm:presLayoutVars>
          <dgm:bulletEnabled val="1"/>
        </dgm:presLayoutVars>
      </dgm:prSet>
      <dgm:spPr/>
    </dgm:pt>
    <dgm:pt modelId="{71ADBEF8-32F5-4678-BAFC-7586515869F4}" type="pres">
      <dgm:prSet presAssocID="{63EBAD1B-93FA-48A6-AC57-47289E08E2D9}" presName="spaceBetweenRectangles" presStyleCnt="0"/>
      <dgm:spPr/>
    </dgm:pt>
    <dgm:pt modelId="{E89B9517-22A4-43BF-9E0B-80AC8126D954}" type="pres">
      <dgm:prSet presAssocID="{ABC221C0-C521-4DEF-8009-7425E1C4D21C}" presName="parentLin" presStyleCnt="0"/>
      <dgm:spPr/>
    </dgm:pt>
    <dgm:pt modelId="{E09D8DB0-F2D0-4373-A451-F8945AB3048D}" type="pres">
      <dgm:prSet presAssocID="{ABC221C0-C521-4DEF-8009-7425E1C4D21C}" presName="parentLeftMargin" presStyleLbl="node1" presStyleIdx="0" presStyleCnt="4"/>
      <dgm:spPr/>
    </dgm:pt>
    <dgm:pt modelId="{72D13F95-179F-4E9A-AE57-C8F587EF9A5E}" type="pres">
      <dgm:prSet presAssocID="{ABC221C0-C521-4DEF-8009-7425E1C4D2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E7F244-F378-4CE0-BC50-38A2E0A24B34}" type="pres">
      <dgm:prSet presAssocID="{ABC221C0-C521-4DEF-8009-7425E1C4D21C}" presName="negativeSpace" presStyleCnt="0"/>
      <dgm:spPr/>
    </dgm:pt>
    <dgm:pt modelId="{DBDDE52E-AB23-4A9B-B913-9CF5CCD8FF6E}" type="pres">
      <dgm:prSet presAssocID="{ABC221C0-C521-4DEF-8009-7425E1C4D21C}" presName="childText" presStyleLbl="conFgAcc1" presStyleIdx="1" presStyleCnt="4">
        <dgm:presLayoutVars>
          <dgm:bulletEnabled val="1"/>
        </dgm:presLayoutVars>
      </dgm:prSet>
      <dgm:spPr/>
    </dgm:pt>
    <dgm:pt modelId="{DEDA58A3-9BF2-412B-9566-AC8164A86AEE}" type="pres">
      <dgm:prSet presAssocID="{DD284FFD-6C87-40DC-806E-82D7830C1A90}" presName="spaceBetweenRectangles" presStyleCnt="0"/>
      <dgm:spPr/>
    </dgm:pt>
    <dgm:pt modelId="{0D797DD7-747F-41EB-B6A9-C983EBD042B8}" type="pres">
      <dgm:prSet presAssocID="{74766B9A-6104-46DC-8373-6EB349DC535E}" presName="parentLin" presStyleCnt="0"/>
      <dgm:spPr/>
    </dgm:pt>
    <dgm:pt modelId="{33006EAB-5A64-4013-A7B0-055D8A6D97D3}" type="pres">
      <dgm:prSet presAssocID="{74766B9A-6104-46DC-8373-6EB349DC535E}" presName="parentLeftMargin" presStyleLbl="node1" presStyleIdx="1" presStyleCnt="4"/>
      <dgm:spPr/>
    </dgm:pt>
    <dgm:pt modelId="{4106901F-84C6-4A46-B736-4D96596D2BAC}" type="pres">
      <dgm:prSet presAssocID="{74766B9A-6104-46DC-8373-6EB349DC535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7457BB-9F50-4125-AD08-B35DFAA95DE4}" type="pres">
      <dgm:prSet presAssocID="{74766B9A-6104-46DC-8373-6EB349DC535E}" presName="negativeSpace" presStyleCnt="0"/>
      <dgm:spPr/>
    </dgm:pt>
    <dgm:pt modelId="{711A3E82-988E-46BB-AFF4-E2D74C07C0B5}" type="pres">
      <dgm:prSet presAssocID="{74766B9A-6104-46DC-8373-6EB349DC535E}" presName="childText" presStyleLbl="conFgAcc1" presStyleIdx="2" presStyleCnt="4">
        <dgm:presLayoutVars>
          <dgm:bulletEnabled val="1"/>
        </dgm:presLayoutVars>
      </dgm:prSet>
      <dgm:spPr/>
    </dgm:pt>
    <dgm:pt modelId="{FAD2D6E7-D693-4D59-BB80-63CE0BC0797B}" type="pres">
      <dgm:prSet presAssocID="{919EB0DF-C905-4ABD-A13E-4A08EC72EA76}" presName="spaceBetweenRectangles" presStyleCnt="0"/>
      <dgm:spPr/>
    </dgm:pt>
    <dgm:pt modelId="{A51A5311-9254-4237-904F-2E4E9724DC0D}" type="pres">
      <dgm:prSet presAssocID="{0A58DF65-0F27-4621-BD75-BD778E4F6F01}" presName="parentLin" presStyleCnt="0"/>
      <dgm:spPr/>
    </dgm:pt>
    <dgm:pt modelId="{F9758666-2DD9-4D1A-AFD9-E8B478FD2589}" type="pres">
      <dgm:prSet presAssocID="{0A58DF65-0F27-4621-BD75-BD778E4F6F01}" presName="parentLeftMargin" presStyleLbl="node1" presStyleIdx="2" presStyleCnt="4"/>
      <dgm:spPr/>
    </dgm:pt>
    <dgm:pt modelId="{E193CFBC-290A-4337-B290-2F44E877CA34}" type="pres">
      <dgm:prSet presAssocID="{0A58DF65-0F27-4621-BD75-BD778E4F6F0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E3247C7-4773-41FE-B2EB-147A62E750E7}" type="pres">
      <dgm:prSet presAssocID="{0A58DF65-0F27-4621-BD75-BD778E4F6F01}" presName="negativeSpace" presStyleCnt="0"/>
      <dgm:spPr/>
    </dgm:pt>
    <dgm:pt modelId="{39D7FE67-B092-43F1-B9C4-DF5B1E28AE97}" type="pres">
      <dgm:prSet presAssocID="{0A58DF65-0F27-4621-BD75-BD778E4F6F0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D2A001-F665-435F-BD67-A622EAF49C0D}" srcId="{ABC221C0-C521-4DEF-8009-7425E1C4D21C}" destId="{DDAA6A4F-755A-48F2-9807-8EBF67D7C107}" srcOrd="4" destOrd="0" parTransId="{C1486737-9775-4057-88EC-89D07F70A91B}" sibTransId="{E52F858C-1C6C-45DE-B68B-FAE698E0E791}"/>
    <dgm:cxn modelId="{7C62FA0C-D9D0-4F17-BAA2-8811203572E5}" type="presOf" srcId="{6042CE29-A056-4516-9831-5C282FC3FEF8}" destId="{DBDDE52E-AB23-4A9B-B913-9CF5CCD8FF6E}" srcOrd="0" destOrd="2" presId="urn:microsoft.com/office/officeart/2005/8/layout/list1"/>
    <dgm:cxn modelId="{70EFA510-3B47-495C-8204-402AB903982B}" type="presOf" srcId="{D012E7EC-162B-402A-AFCF-6A8125E65BD3}" destId="{7F1ABD9A-FA1C-4A83-9399-526E112A31FC}" srcOrd="0" destOrd="0" presId="urn:microsoft.com/office/officeart/2005/8/layout/list1"/>
    <dgm:cxn modelId="{7320BD10-B352-44CF-BAC4-F00AD09471B0}" srcId="{0A58DF65-0F27-4621-BD75-BD778E4F6F01}" destId="{72B5631D-FDE3-4E60-893E-AD30B8C735A4}" srcOrd="3" destOrd="0" parTransId="{25DB3C69-8809-44F7-A845-6FA2323E2301}" sibTransId="{5F133309-4D71-4CA4-815B-125FA2ADD854}"/>
    <dgm:cxn modelId="{C74D7F1E-5C7E-47F7-A7F0-417D18C7CE6A}" type="presOf" srcId="{D012E7EC-162B-402A-AFCF-6A8125E65BD3}" destId="{2CE0F9BC-B460-4C47-9721-40C55BF51B5F}" srcOrd="1" destOrd="0" presId="urn:microsoft.com/office/officeart/2005/8/layout/list1"/>
    <dgm:cxn modelId="{AE916A22-B7C8-4471-A724-7CB765C64A0D}" type="presOf" srcId="{72B5631D-FDE3-4E60-893E-AD30B8C735A4}" destId="{39D7FE67-B092-43F1-B9C4-DF5B1E28AE97}" srcOrd="0" destOrd="3" presId="urn:microsoft.com/office/officeart/2005/8/layout/list1"/>
    <dgm:cxn modelId="{46981B2A-24EE-48F0-B4F3-F7D9D689A7F6}" type="presOf" srcId="{0A58DF65-0F27-4621-BD75-BD778E4F6F01}" destId="{F9758666-2DD9-4D1A-AFD9-E8B478FD2589}" srcOrd="0" destOrd="0" presId="urn:microsoft.com/office/officeart/2005/8/layout/list1"/>
    <dgm:cxn modelId="{567E902F-C538-4DEE-9E0E-81A43335BB7C}" srcId="{DACF7643-5D35-41FA-B40B-5D9F91E41596}" destId="{74766B9A-6104-46DC-8373-6EB349DC535E}" srcOrd="2" destOrd="0" parTransId="{1B96FD06-30E5-42DE-B4D4-B2F2238BC1FE}" sibTransId="{919EB0DF-C905-4ABD-A13E-4A08EC72EA76}"/>
    <dgm:cxn modelId="{2A009D2F-794F-4ED4-B022-EAC262D01FB7}" type="presOf" srcId="{AA205F48-ECEB-4F73-80B4-4C64ED2EE187}" destId="{39D7FE67-B092-43F1-B9C4-DF5B1E28AE97}" srcOrd="0" destOrd="1" presId="urn:microsoft.com/office/officeart/2005/8/layout/list1"/>
    <dgm:cxn modelId="{C824EB39-9CFD-4F17-8BF1-452847B53951}" srcId="{DACF7643-5D35-41FA-B40B-5D9F91E41596}" destId="{ABC221C0-C521-4DEF-8009-7425E1C4D21C}" srcOrd="1" destOrd="0" parTransId="{764C853C-3381-4C5C-A35E-098784F75AD8}" sibTransId="{DD284FFD-6C87-40DC-806E-82D7830C1A90}"/>
    <dgm:cxn modelId="{BD469141-4B16-452B-BA16-53E4630C85E1}" type="presOf" srcId="{8A0E4B17-C934-4A10-AF57-1906238F412E}" destId="{39D7FE67-B092-43F1-B9C4-DF5B1E28AE97}" srcOrd="0" destOrd="0" presId="urn:microsoft.com/office/officeart/2005/8/layout/list1"/>
    <dgm:cxn modelId="{DFABFF41-1A84-489A-87A1-723B5C1214D6}" srcId="{74766B9A-6104-46DC-8373-6EB349DC535E}" destId="{E062E111-9C03-4B17-88DD-3D854942B94A}" srcOrd="0" destOrd="0" parTransId="{51FB07D6-A4A4-4F5E-A2A0-4AC59EBD8D3B}" sibTransId="{9C1FDE81-8629-4246-B6EC-120E2513DD07}"/>
    <dgm:cxn modelId="{0CD2EC63-3A52-44E0-A3AF-A4B3EA74225B}" type="presOf" srcId="{DDAA6A4F-755A-48F2-9807-8EBF67D7C107}" destId="{DBDDE52E-AB23-4A9B-B913-9CF5CCD8FF6E}" srcOrd="0" destOrd="4" presId="urn:microsoft.com/office/officeart/2005/8/layout/list1"/>
    <dgm:cxn modelId="{EC95A84D-9A1D-4FF2-BEF0-452AC9E9705C}" srcId="{ABC221C0-C521-4DEF-8009-7425E1C4D21C}" destId="{0F44A17C-F3B4-4FB7-B106-B652ACC91BF1}" srcOrd="1" destOrd="0" parTransId="{BCC57A59-6BE9-41AC-B3A9-6C8CFD2DBFEC}" sibTransId="{017E96A3-3CBE-4C0B-8D9F-AEBECF2ED3CF}"/>
    <dgm:cxn modelId="{90C1E86F-AE3C-4BAE-BFBC-FB0A5631F12E}" type="presOf" srcId="{E062E111-9C03-4B17-88DD-3D854942B94A}" destId="{711A3E82-988E-46BB-AFF4-E2D74C07C0B5}" srcOrd="0" destOrd="0" presId="urn:microsoft.com/office/officeart/2005/8/layout/list1"/>
    <dgm:cxn modelId="{B2010872-344D-48A8-8448-2CA4BD0D4032}" type="presOf" srcId="{DACF7643-5D35-41FA-B40B-5D9F91E41596}" destId="{F37DA7BC-F198-46EF-A367-8647C9E98FB7}" srcOrd="0" destOrd="0" presId="urn:microsoft.com/office/officeart/2005/8/layout/list1"/>
    <dgm:cxn modelId="{CD5A7257-FDFB-4384-B813-8006087338BE}" type="presOf" srcId="{E182F820-7E5E-4149-A9D9-C51834818999}" destId="{F9FCE658-2290-46E6-BE80-4497BB34E138}" srcOrd="0" destOrd="0" presId="urn:microsoft.com/office/officeart/2005/8/layout/list1"/>
    <dgm:cxn modelId="{5FB1A678-D86C-4244-98B8-96FB2E9A62D0}" type="presOf" srcId="{C8640A4E-19B8-45B2-A6CB-6776E2BC691F}" destId="{711A3E82-988E-46BB-AFF4-E2D74C07C0B5}" srcOrd="0" destOrd="1" presId="urn:microsoft.com/office/officeart/2005/8/layout/list1"/>
    <dgm:cxn modelId="{F3C7EC78-CA3E-4492-8CA2-771D164984D0}" type="presOf" srcId="{22732185-F391-48E6-B183-8476AEB6C1C5}" destId="{711A3E82-988E-46BB-AFF4-E2D74C07C0B5}" srcOrd="0" destOrd="2" presId="urn:microsoft.com/office/officeart/2005/8/layout/list1"/>
    <dgm:cxn modelId="{EB780C7E-C3B9-4F87-8401-F83B363D8F3E}" type="presOf" srcId="{0F44A17C-F3B4-4FB7-B106-B652ACC91BF1}" destId="{DBDDE52E-AB23-4A9B-B913-9CF5CCD8FF6E}" srcOrd="0" destOrd="1" presId="urn:microsoft.com/office/officeart/2005/8/layout/list1"/>
    <dgm:cxn modelId="{0A21488F-1C79-432F-A277-EF46DB96E545}" srcId="{0A58DF65-0F27-4621-BD75-BD778E4F6F01}" destId="{00933B4B-B8B6-4145-A4D3-9D6E92B8C283}" srcOrd="2" destOrd="0" parTransId="{A7645A5C-0A2B-47AD-867D-7903FB582557}" sibTransId="{C92E87B5-A1AA-44F9-B4B2-2C1459B441CC}"/>
    <dgm:cxn modelId="{DD614194-BB75-4588-8026-2B97B110F72D}" srcId="{74766B9A-6104-46DC-8373-6EB349DC535E}" destId="{22732185-F391-48E6-B183-8476AEB6C1C5}" srcOrd="2" destOrd="0" parTransId="{1009B1BE-DB1E-4AF4-A2E2-DBD539EC4F79}" sibTransId="{A49C0ADD-EED0-4FFC-A103-7F3EA9CF79D5}"/>
    <dgm:cxn modelId="{56AB2597-D669-409C-A48D-B953AA1691C7}" type="presOf" srcId="{ABC221C0-C521-4DEF-8009-7425E1C4D21C}" destId="{72D13F95-179F-4E9A-AE57-C8F587EF9A5E}" srcOrd="1" destOrd="0" presId="urn:microsoft.com/office/officeart/2005/8/layout/list1"/>
    <dgm:cxn modelId="{3BB8119A-8C9F-47B0-8B7E-7EDC8A00625B}" type="presOf" srcId="{ABC221C0-C521-4DEF-8009-7425E1C4D21C}" destId="{E09D8DB0-F2D0-4373-A451-F8945AB3048D}" srcOrd="0" destOrd="0" presId="urn:microsoft.com/office/officeart/2005/8/layout/list1"/>
    <dgm:cxn modelId="{5F76C69F-4A1C-460C-923C-DFB4170D9249}" type="presOf" srcId="{74766B9A-6104-46DC-8373-6EB349DC535E}" destId="{33006EAB-5A64-4013-A7B0-055D8A6D97D3}" srcOrd="0" destOrd="0" presId="urn:microsoft.com/office/officeart/2005/8/layout/list1"/>
    <dgm:cxn modelId="{1F73FDA8-B2CE-49A3-9CEB-868A82A6139B}" srcId="{DACF7643-5D35-41FA-B40B-5D9F91E41596}" destId="{0A58DF65-0F27-4621-BD75-BD778E4F6F01}" srcOrd="3" destOrd="0" parTransId="{25406685-9836-4F2F-BC32-B7B8ACD8D8C9}" sibTransId="{66D1E867-3E87-4D4C-83A1-9D8CD8779E97}"/>
    <dgm:cxn modelId="{A215ECB4-C104-4A77-A7AC-DFFB8D2320AA}" srcId="{D012E7EC-162B-402A-AFCF-6A8125E65BD3}" destId="{E182F820-7E5E-4149-A9D9-C51834818999}" srcOrd="0" destOrd="0" parTransId="{52DA20D8-0C88-4008-BD31-462434C845E1}" sibTransId="{91D47426-2D94-4038-910B-13476DE63FE8}"/>
    <dgm:cxn modelId="{75A18DB5-7010-4985-9950-E4D113CEABAA}" srcId="{ABC221C0-C521-4DEF-8009-7425E1C4D21C}" destId="{376B8FDB-7A47-45EC-94FE-B3D8696CF38E}" srcOrd="0" destOrd="0" parTransId="{DFAF3D33-66F6-4CC3-82D2-866BDB958694}" sibTransId="{D4C734CB-D84A-4726-A994-80E9578A1ADC}"/>
    <dgm:cxn modelId="{247FD4C6-9165-457B-921C-738A93F07B92}" srcId="{ABC221C0-C521-4DEF-8009-7425E1C4D21C}" destId="{6042CE29-A056-4516-9831-5C282FC3FEF8}" srcOrd="2" destOrd="0" parTransId="{2DB6B03D-35A7-4045-A2B8-2E00EFE582AE}" sibTransId="{05355D38-134C-4B47-8014-544B6A1F82CD}"/>
    <dgm:cxn modelId="{885997CD-8CC7-4302-9E55-741388F76E15}" srcId="{0A58DF65-0F27-4621-BD75-BD778E4F6F01}" destId="{AA205F48-ECEB-4F73-80B4-4C64ED2EE187}" srcOrd="1" destOrd="0" parTransId="{701BD1F6-482B-4E6A-9C32-6DCD2E20E1BC}" sibTransId="{1435550B-56B1-41DF-B9D3-B828E18424E2}"/>
    <dgm:cxn modelId="{D706CDCD-2A2E-4552-8388-D8B455B0328A}" srcId="{DACF7643-5D35-41FA-B40B-5D9F91E41596}" destId="{D012E7EC-162B-402A-AFCF-6A8125E65BD3}" srcOrd="0" destOrd="0" parTransId="{232DCFDC-D8FE-4A6E-B8DF-86A2D5AC6F7A}" sibTransId="{63EBAD1B-93FA-48A6-AC57-47289E08E2D9}"/>
    <dgm:cxn modelId="{11125CD1-47EE-4F30-8579-965757535991}" srcId="{0A58DF65-0F27-4621-BD75-BD778E4F6F01}" destId="{8A0E4B17-C934-4A10-AF57-1906238F412E}" srcOrd="0" destOrd="0" parTransId="{64D00ADB-F775-4D56-9A41-6FA054316EA4}" sibTransId="{D44E443A-8F11-402E-8DBA-894606D4412B}"/>
    <dgm:cxn modelId="{17AA64D1-DD5C-428C-9D46-E51B954265C7}" type="presOf" srcId="{376B8FDB-7A47-45EC-94FE-B3D8696CF38E}" destId="{DBDDE52E-AB23-4A9B-B913-9CF5CCD8FF6E}" srcOrd="0" destOrd="0" presId="urn:microsoft.com/office/officeart/2005/8/layout/list1"/>
    <dgm:cxn modelId="{EF7CBFEF-0FBF-4002-AD60-133CDEF6BAB7}" type="presOf" srcId="{55D685FB-B1DE-4F4A-B4FE-3A9B27A1D16A}" destId="{DBDDE52E-AB23-4A9B-B913-9CF5CCD8FF6E}" srcOrd="0" destOrd="3" presId="urn:microsoft.com/office/officeart/2005/8/layout/list1"/>
    <dgm:cxn modelId="{1E410CF3-F954-4F37-AB21-64A0BC904E35}" type="presOf" srcId="{0A58DF65-0F27-4621-BD75-BD778E4F6F01}" destId="{E193CFBC-290A-4337-B290-2F44E877CA34}" srcOrd="1" destOrd="0" presId="urn:microsoft.com/office/officeart/2005/8/layout/list1"/>
    <dgm:cxn modelId="{BD575AF6-FC4F-4445-861D-C5A35DA05E04}" type="presOf" srcId="{00933B4B-B8B6-4145-A4D3-9D6E92B8C283}" destId="{39D7FE67-B092-43F1-B9C4-DF5B1E28AE97}" srcOrd="0" destOrd="2" presId="urn:microsoft.com/office/officeart/2005/8/layout/list1"/>
    <dgm:cxn modelId="{BBC097F8-F5A5-4886-995F-108A4BEC733F}" srcId="{74766B9A-6104-46DC-8373-6EB349DC535E}" destId="{C8640A4E-19B8-45B2-A6CB-6776E2BC691F}" srcOrd="1" destOrd="0" parTransId="{283A6FBE-BBA3-46AF-A9E7-C3098EB73455}" sibTransId="{9AD38E5D-900F-4030-88A1-E8BD44806847}"/>
    <dgm:cxn modelId="{7D9A23FC-BABE-43D5-8388-AC14E836843E}" srcId="{ABC221C0-C521-4DEF-8009-7425E1C4D21C}" destId="{55D685FB-B1DE-4F4A-B4FE-3A9B27A1D16A}" srcOrd="3" destOrd="0" parTransId="{E4710BF9-52DD-4707-87F1-1207288B7623}" sibTransId="{1ADB1306-BDF9-49ED-BE24-9A6EBD1C6552}"/>
    <dgm:cxn modelId="{D717B0FD-2504-4AAE-9C43-1B759DA2651A}" type="presOf" srcId="{74766B9A-6104-46DC-8373-6EB349DC535E}" destId="{4106901F-84C6-4A46-B736-4D96596D2BAC}" srcOrd="1" destOrd="0" presId="urn:microsoft.com/office/officeart/2005/8/layout/list1"/>
    <dgm:cxn modelId="{3452BB21-C662-4252-82D0-978FFA927B17}" type="presParOf" srcId="{F37DA7BC-F198-46EF-A367-8647C9E98FB7}" destId="{41F90BB7-E54A-44E2-87CE-13B6606546E1}" srcOrd="0" destOrd="0" presId="urn:microsoft.com/office/officeart/2005/8/layout/list1"/>
    <dgm:cxn modelId="{294409EF-20F2-4283-8012-674C890171B7}" type="presParOf" srcId="{41F90BB7-E54A-44E2-87CE-13B6606546E1}" destId="{7F1ABD9A-FA1C-4A83-9399-526E112A31FC}" srcOrd="0" destOrd="0" presId="urn:microsoft.com/office/officeart/2005/8/layout/list1"/>
    <dgm:cxn modelId="{A6D061F1-63A1-44C7-BC9F-5560CBA07744}" type="presParOf" srcId="{41F90BB7-E54A-44E2-87CE-13B6606546E1}" destId="{2CE0F9BC-B460-4C47-9721-40C55BF51B5F}" srcOrd="1" destOrd="0" presId="urn:microsoft.com/office/officeart/2005/8/layout/list1"/>
    <dgm:cxn modelId="{B74FB95D-3813-4676-978C-755F50F8D1FA}" type="presParOf" srcId="{F37DA7BC-F198-46EF-A367-8647C9E98FB7}" destId="{75077DC9-FDBC-4341-8850-1B367C4F7E09}" srcOrd="1" destOrd="0" presId="urn:microsoft.com/office/officeart/2005/8/layout/list1"/>
    <dgm:cxn modelId="{B5DCFCF5-16E7-43A9-AB80-A8CA9562EE87}" type="presParOf" srcId="{F37DA7BC-F198-46EF-A367-8647C9E98FB7}" destId="{F9FCE658-2290-46E6-BE80-4497BB34E138}" srcOrd="2" destOrd="0" presId="urn:microsoft.com/office/officeart/2005/8/layout/list1"/>
    <dgm:cxn modelId="{FCB2F122-8550-4A17-BB65-1093980C124F}" type="presParOf" srcId="{F37DA7BC-F198-46EF-A367-8647C9E98FB7}" destId="{71ADBEF8-32F5-4678-BAFC-7586515869F4}" srcOrd="3" destOrd="0" presId="urn:microsoft.com/office/officeart/2005/8/layout/list1"/>
    <dgm:cxn modelId="{4358C5D7-5D58-4FCD-8B1F-FB215F6B6549}" type="presParOf" srcId="{F37DA7BC-F198-46EF-A367-8647C9E98FB7}" destId="{E89B9517-22A4-43BF-9E0B-80AC8126D954}" srcOrd="4" destOrd="0" presId="urn:microsoft.com/office/officeart/2005/8/layout/list1"/>
    <dgm:cxn modelId="{4F503875-C21E-427B-A036-345FA95001C2}" type="presParOf" srcId="{E89B9517-22A4-43BF-9E0B-80AC8126D954}" destId="{E09D8DB0-F2D0-4373-A451-F8945AB3048D}" srcOrd="0" destOrd="0" presId="urn:microsoft.com/office/officeart/2005/8/layout/list1"/>
    <dgm:cxn modelId="{7A2C22AA-7F53-408E-9FD3-ACFBF9DBA0B1}" type="presParOf" srcId="{E89B9517-22A4-43BF-9E0B-80AC8126D954}" destId="{72D13F95-179F-4E9A-AE57-C8F587EF9A5E}" srcOrd="1" destOrd="0" presId="urn:microsoft.com/office/officeart/2005/8/layout/list1"/>
    <dgm:cxn modelId="{64BD25F2-6461-44A2-8CEC-DCA9F1C6BF2B}" type="presParOf" srcId="{F37DA7BC-F198-46EF-A367-8647C9E98FB7}" destId="{FEE7F244-F378-4CE0-BC50-38A2E0A24B34}" srcOrd="5" destOrd="0" presId="urn:microsoft.com/office/officeart/2005/8/layout/list1"/>
    <dgm:cxn modelId="{34FB3DCB-83B1-4BF9-8566-5F91EC135411}" type="presParOf" srcId="{F37DA7BC-F198-46EF-A367-8647C9E98FB7}" destId="{DBDDE52E-AB23-4A9B-B913-9CF5CCD8FF6E}" srcOrd="6" destOrd="0" presId="urn:microsoft.com/office/officeart/2005/8/layout/list1"/>
    <dgm:cxn modelId="{60B228B6-642A-404E-A453-D2A515B9BD10}" type="presParOf" srcId="{F37DA7BC-F198-46EF-A367-8647C9E98FB7}" destId="{DEDA58A3-9BF2-412B-9566-AC8164A86AEE}" srcOrd="7" destOrd="0" presId="urn:microsoft.com/office/officeart/2005/8/layout/list1"/>
    <dgm:cxn modelId="{AD38BEBC-ADC3-4F7F-AC12-CCB14310618D}" type="presParOf" srcId="{F37DA7BC-F198-46EF-A367-8647C9E98FB7}" destId="{0D797DD7-747F-41EB-B6A9-C983EBD042B8}" srcOrd="8" destOrd="0" presId="urn:microsoft.com/office/officeart/2005/8/layout/list1"/>
    <dgm:cxn modelId="{B5006B13-757D-4C73-B9CE-6766602249AA}" type="presParOf" srcId="{0D797DD7-747F-41EB-B6A9-C983EBD042B8}" destId="{33006EAB-5A64-4013-A7B0-055D8A6D97D3}" srcOrd="0" destOrd="0" presId="urn:microsoft.com/office/officeart/2005/8/layout/list1"/>
    <dgm:cxn modelId="{E2F8CAB0-B4CF-4F76-8768-DE2850283478}" type="presParOf" srcId="{0D797DD7-747F-41EB-B6A9-C983EBD042B8}" destId="{4106901F-84C6-4A46-B736-4D96596D2BAC}" srcOrd="1" destOrd="0" presId="urn:microsoft.com/office/officeart/2005/8/layout/list1"/>
    <dgm:cxn modelId="{A977B652-C0EB-4FB6-A334-1025509A8F29}" type="presParOf" srcId="{F37DA7BC-F198-46EF-A367-8647C9E98FB7}" destId="{317457BB-9F50-4125-AD08-B35DFAA95DE4}" srcOrd="9" destOrd="0" presId="urn:microsoft.com/office/officeart/2005/8/layout/list1"/>
    <dgm:cxn modelId="{57E7CB07-CA99-4DE8-8DCC-1152B34A308A}" type="presParOf" srcId="{F37DA7BC-F198-46EF-A367-8647C9E98FB7}" destId="{711A3E82-988E-46BB-AFF4-E2D74C07C0B5}" srcOrd="10" destOrd="0" presId="urn:microsoft.com/office/officeart/2005/8/layout/list1"/>
    <dgm:cxn modelId="{1724FF1E-9472-4D3F-A76F-5A407E0FEFAF}" type="presParOf" srcId="{F37DA7BC-F198-46EF-A367-8647C9E98FB7}" destId="{FAD2D6E7-D693-4D59-BB80-63CE0BC0797B}" srcOrd="11" destOrd="0" presId="urn:microsoft.com/office/officeart/2005/8/layout/list1"/>
    <dgm:cxn modelId="{EA70954A-708C-4BFD-A018-B8AE23FE8D46}" type="presParOf" srcId="{F37DA7BC-F198-46EF-A367-8647C9E98FB7}" destId="{A51A5311-9254-4237-904F-2E4E9724DC0D}" srcOrd="12" destOrd="0" presId="urn:microsoft.com/office/officeart/2005/8/layout/list1"/>
    <dgm:cxn modelId="{C8E12394-CEC7-4BF7-A59C-DD2C7383DEC2}" type="presParOf" srcId="{A51A5311-9254-4237-904F-2E4E9724DC0D}" destId="{F9758666-2DD9-4D1A-AFD9-E8B478FD2589}" srcOrd="0" destOrd="0" presId="urn:microsoft.com/office/officeart/2005/8/layout/list1"/>
    <dgm:cxn modelId="{8534A35A-D61D-4505-AEBA-891CD2FEB54C}" type="presParOf" srcId="{A51A5311-9254-4237-904F-2E4E9724DC0D}" destId="{E193CFBC-290A-4337-B290-2F44E877CA34}" srcOrd="1" destOrd="0" presId="urn:microsoft.com/office/officeart/2005/8/layout/list1"/>
    <dgm:cxn modelId="{D4EEEA9C-F831-458A-897F-DED2960173F3}" type="presParOf" srcId="{F37DA7BC-F198-46EF-A367-8647C9E98FB7}" destId="{4E3247C7-4773-41FE-B2EB-147A62E750E7}" srcOrd="13" destOrd="0" presId="urn:microsoft.com/office/officeart/2005/8/layout/list1"/>
    <dgm:cxn modelId="{C1BA7418-26D9-42A0-875B-3831DFDFB602}" type="presParOf" srcId="{F37DA7BC-F198-46EF-A367-8647C9E98FB7}" destId="{39D7FE67-B092-43F1-B9C4-DF5B1E28AE9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28739-53DC-4AF2-90C7-A4B25D48F1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FA89E8-3E28-4613-9E12-985DE9EC66E1}">
      <dgm:prSet phldrT="[Text]"/>
      <dgm:spPr/>
      <dgm:t>
        <a:bodyPr/>
        <a:lstStyle/>
        <a:p>
          <a:r>
            <a:rPr lang="cs-CZ" dirty="0"/>
            <a:t>Plocha – dospělý (děti od 15 let)</a:t>
          </a:r>
        </a:p>
      </dgm:t>
    </dgm:pt>
    <dgm:pt modelId="{55310189-53EF-4E06-A12F-E0C76339CED7}" type="parTrans" cxnId="{88DBA6D3-CE15-4ADB-BD55-1F0E8C62C4CD}">
      <dgm:prSet/>
      <dgm:spPr/>
      <dgm:t>
        <a:bodyPr/>
        <a:lstStyle/>
        <a:p>
          <a:endParaRPr lang="cs-CZ"/>
        </a:p>
      </dgm:t>
    </dgm:pt>
    <dgm:pt modelId="{76F616CD-63A7-4D93-89B1-01337821C589}" type="sibTrans" cxnId="{88DBA6D3-CE15-4ADB-BD55-1F0E8C62C4CD}">
      <dgm:prSet/>
      <dgm:spPr/>
      <dgm:t>
        <a:bodyPr/>
        <a:lstStyle/>
        <a:p>
          <a:endParaRPr lang="cs-CZ"/>
        </a:p>
      </dgm:t>
    </dgm:pt>
    <dgm:pt modelId="{F131C777-D5EA-4728-A50A-DF8378C79AA6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50 % TBSA</a:t>
          </a:r>
          <a:r>
            <a:rPr lang="cs-CZ" dirty="0"/>
            <a:t> </a:t>
          </a:r>
        </a:p>
      </dgm:t>
    </dgm:pt>
    <dgm:pt modelId="{CC4A7064-E1BE-4D2D-8B38-28FFCF22D147}" type="parTrans" cxnId="{E3693508-5F47-4FD6-BAF8-65270EFD82FC}">
      <dgm:prSet/>
      <dgm:spPr/>
      <dgm:t>
        <a:bodyPr/>
        <a:lstStyle/>
        <a:p>
          <a:endParaRPr lang="cs-CZ"/>
        </a:p>
      </dgm:t>
    </dgm:pt>
    <dgm:pt modelId="{4F73F3C3-6FF6-4F53-9A7A-AFC14406B7DF}" type="sibTrans" cxnId="{E3693508-5F47-4FD6-BAF8-65270EFD82FC}">
      <dgm:prSet/>
      <dgm:spPr/>
      <dgm:t>
        <a:bodyPr/>
        <a:lstStyle/>
        <a:p>
          <a:endParaRPr lang="cs-CZ"/>
        </a:p>
      </dgm:t>
    </dgm:pt>
    <dgm:pt modelId="{22CDAB7C-F08C-45CA-B748-79C2D28B23BA}">
      <dgm:prSet phldrT="[Text]"/>
      <dgm:spPr/>
      <dgm:t>
        <a:bodyPr/>
        <a:lstStyle/>
        <a:p>
          <a:r>
            <a:rPr lang="cs-CZ" dirty="0"/>
            <a:t>Plocha - děti</a:t>
          </a:r>
        </a:p>
      </dgm:t>
    </dgm:pt>
    <dgm:pt modelId="{E8F37237-DC1A-4760-B7ED-E7D30DEB2BD7}" type="parTrans" cxnId="{518DDB19-5843-41BC-A0F2-AE010F8A21B0}">
      <dgm:prSet/>
      <dgm:spPr/>
      <dgm:t>
        <a:bodyPr/>
        <a:lstStyle/>
        <a:p>
          <a:endParaRPr lang="cs-CZ"/>
        </a:p>
      </dgm:t>
    </dgm:pt>
    <dgm:pt modelId="{C614E1D0-D9DA-4EFA-AFC4-86DF535B2AF8}" type="sibTrans" cxnId="{518DDB19-5843-41BC-A0F2-AE010F8A21B0}">
      <dgm:prSet/>
      <dgm:spPr/>
      <dgm:t>
        <a:bodyPr/>
        <a:lstStyle/>
        <a:p>
          <a:endParaRPr lang="cs-CZ"/>
        </a:p>
      </dgm:t>
    </dgm:pt>
    <dgm:pt modelId="{55115C59-823F-4F7D-9EE3-34A87E5A17C3}">
      <dgm:prSet phldrT="[Text]"/>
      <dgm:spPr/>
      <dgm:t>
        <a:bodyPr/>
        <a:lstStyle/>
        <a:p>
          <a:pPr>
            <a:buNone/>
          </a:pPr>
          <a:r>
            <a:rPr lang="cs-CZ" dirty="0"/>
            <a:t>Děti 0 - 2 roky</a:t>
          </a:r>
        </a:p>
      </dgm:t>
    </dgm:pt>
    <dgm:pt modelId="{BA94E143-8058-4247-A656-848EF4C32110}" type="parTrans" cxnId="{9ED3C527-0B5A-47FC-A3C5-DCD86CC81D11}">
      <dgm:prSet/>
      <dgm:spPr/>
      <dgm:t>
        <a:bodyPr/>
        <a:lstStyle/>
        <a:p>
          <a:endParaRPr lang="cs-CZ"/>
        </a:p>
      </dgm:t>
    </dgm:pt>
    <dgm:pt modelId="{CEA8B14D-EEAA-47BF-AFE1-F35E69E5929D}" type="sibTrans" cxnId="{9ED3C527-0B5A-47FC-A3C5-DCD86CC81D11}">
      <dgm:prSet/>
      <dgm:spPr/>
      <dgm:t>
        <a:bodyPr/>
        <a:lstStyle/>
        <a:p>
          <a:endParaRPr lang="cs-CZ"/>
        </a:p>
      </dgm:t>
    </dgm:pt>
    <dgm:pt modelId="{1C9EDD08-5C4A-42DC-9331-713EF785EC99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5 % TBSA</a:t>
          </a:r>
          <a:r>
            <a:rPr lang="cs-CZ" dirty="0"/>
            <a:t> </a:t>
          </a:r>
        </a:p>
      </dgm:t>
    </dgm:pt>
    <dgm:pt modelId="{58B21F17-C909-41E8-AD2F-4606035A4D52}" type="parTrans" cxnId="{92DCFB7D-B1AD-4A75-AC7A-CFBBE4964D76}">
      <dgm:prSet/>
      <dgm:spPr/>
      <dgm:t>
        <a:bodyPr/>
        <a:lstStyle/>
        <a:p>
          <a:endParaRPr lang="cs-CZ"/>
        </a:p>
      </dgm:t>
    </dgm:pt>
    <dgm:pt modelId="{669E650C-E48E-418D-9521-A1A88EF249AD}" type="sibTrans" cxnId="{92DCFB7D-B1AD-4A75-AC7A-CFBBE4964D76}">
      <dgm:prSet/>
      <dgm:spPr/>
      <dgm:t>
        <a:bodyPr/>
        <a:lstStyle/>
        <a:p>
          <a:endParaRPr lang="cs-CZ"/>
        </a:p>
      </dgm:t>
    </dgm:pt>
    <dgm:pt modelId="{C22CEB73-7B03-4A60-827C-6EAFF1E7F800}">
      <dgm:prSet/>
      <dgm:spPr/>
      <dgm:t>
        <a:bodyPr/>
        <a:lstStyle/>
        <a:p>
          <a:r>
            <a:rPr lang="cs-CZ" dirty="0"/>
            <a:t>Lokalizace: popálenina ≥ II. st </a:t>
          </a:r>
        </a:p>
      </dgm:t>
    </dgm:pt>
    <dgm:pt modelId="{8B821082-84AC-40DD-A6F2-5A9D128D86D8}" type="parTrans" cxnId="{3798BAE2-026D-49EB-89CF-5728B5CD13A7}">
      <dgm:prSet/>
      <dgm:spPr/>
      <dgm:t>
        <a:bodyPr/>
        <a:lstStyle/>
        <a:p>
          <a:endParaRPr lang="cs-CZ"/>
        </a:p>
      </dgm:t>
    </dgm:pt>
    <dgm:pt modelId="{9B7F4B94-95AD-42D1-927C-B3F0F3A3404F}" type="sibTrans" cxnId="{3798BAE2-026D-49EB-89CF-5728B5CD13A7}">
      <dgm:prSet/>
      <dgm:spPr/>
      <dgm:t>
        <a:bodyPr/>
        <a:lstStyle/>
        <a:p>
          <a:endParaRPr lang="cs-CZ"/>
        </a:p>
      </dgm:t>
    </dgm:pt>
    <dgm:pt modelId="{6E681BE1-4E45-4988-8A70-5C286027F1DA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20 % TBSA</a:t>
          </a:r>
          <a:r>
            <a:rPr lang="cs-CZ" dirty="0"/>
            <a:t> </a:t>
          </a:r>
        </a:p>
      </dgm:t>
    </dgm:pt>
    <dgm:pt modelId="{DB40A01B-BB1C-4238-86FD-801B5678C59B}" type="sibTrans" cxnId="{219CE53F-F017-4209-96AB-55D381E56D3E}">
      <dgm:prSet/>
      <dgm:spPr/>
      <dgm:t>
        <a:bodyPr/>
        <a:lstStyle/>
        <a:p>
          <a:endParaRPr lang="cs-CZ"/>
        </a:p>
      </dgm:t>
    </dgm:pt>
    <dgm:pt modelId="{FF39DA97-E04F-41A2-83F0-C66BB060CBD5}" type="parTrans" cxnId="{219CE53F-F017-4209-96AB-55D381E56D3E}">
      <dgm:prSet/>
      <dgm:spPr/>
      <dgm:t>
        <a:bodyPr/>
        <a:lstStyle/>
        <a:p>
          <a:endParaRPr lang="cs-CZ"/>
        </a:p>
      </dgm:t>
    </dgm:pt>
    <dgm:pt modelId="{9D44F750-3D16-48F5-A786-293C809B9592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III. st. </a:t>
          </a:r>
          <a:r>
            <a:rPr lang="cs-CZ" dirty="0">
              <a:sym typeface="Symbol" panose="05050102010706020507" pitchFamily="18" charset="2"/>
            </a:rPr>
            <a:t> 5 % TBSA</a:t>
          </a:r>
          <a:endParaRPr lang="cs-CZ" dirty="0"/>
        </a:p>
      </dgm:t>
    </dgm:pt>
    <dgm:pt modelId="{648230A3-CF87-4BF8-8F02-022C492CAB8A}" type="sibTrans" cxnId="{51A21702-C504-4275-8976-E4CC979DF7D1}">
      <dgm:prSet/>
      <dgm:spPr/>
      <dgm:t>
        <a:bodyPr/>
        <a:lstStyle/>
        <a:p>
          <a:endParaRPr lang="cs-CZ"/>
        </a:p>
      </dgm:t>
    </dgm:pt>
    <dgm:pt modelId="{930D2A85-2E9C-4C40-AB4E-0CFB8D4B3624}" type="parTrans" cxnId="{51A21702-C504-4275-8976-E4CC979DF7D1}">
      <dgm:prSet/>
      <dgm:spPr/>
      <dgm:t>
        <a:bodyPr/>
        <a:lstStyle/>
        <a:p>
          <a:endParaRPr lang="cs-CZ"/>
        </a:p>
      </dgm:t>
    </dgm:pt>
    <dgm:pt modelId="{B8CD8B11-C5A3-4AD2-BC8B-81AD6953EC6C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2 % TBSA</a:t>
          </a:r>
          <a:r>
            <a:rPr lang="cs-CZ" dirty="0"/>
            <a:t> </a:t>
          </a:r>
        </a:p>
      </dgm:t>
    </dgm:pt>
    <dgm:pt modelId="{0135CEAF-04EC-44D1-9C50-B1F06C6DFF49}" type="parTrans" cxnId="{7751C746-98BF-4681-85CF-51CB6786326D}">
      <dgm:prSet/>
      <dgm:spPr/>
      <dgm:t>
        <a:bodyPr/>
        <a:lstStyle/>
        <a:p>
          <a:endParaRPr lang="cs-CZ"/>
        </a:p>
      </dgm:t>
    </dgm:pt>
    <dgm:pt modelId="{F977E1A6-C986-4FA7-84BB-DF893DE09D53}" type="sibTrans" cxnId="{7751C746-98BF-4681-85CF-51CB6786326D}">
      <dgm:prSet/>
      <dgm:spPr/>
      <dgm:t>
        <a:bodyPr/>
        <a:lstStyle/>
        <a:p>
          <a:endParaRPr lang="cs-CZ"/>
        </a:p>
      </dgm:t>
    </dgm:pt>
    <dgm:pt modelId="{D9E42FC2-DBC3-4925-A601-140D3456F0F8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1BD120DB-B498-405C-99C3-074EC5399F0E}" type="parTrans" cxnId="{5A65F196-AD80-4E8D-9B45-D94E4D2D4F6D}">
      <dgm:prSet/>
      <dgm:spPr/>
      <dgm:t>
        <a:bodyPr/>
        <a:lstStyle/>
        <a:p>
          <a:endParaRPr lang="cs-CZ"/>
        </a:p>
      </dgm:t>
    </dgm:pt>
    <dgm:pt modelId="{18184030-082D-4F24-9221-2E04E3A4133E}" type="sibTrans" cxnId="{5A65F196-AD80-4E8D-9B45-D94E4D2D4F6D}">
      <dgm:prSet/>
      <dgm:spPr/>
      <dgm:t>
        <a:bodyPr/>
        <a:lstStyle/>
        <a:p>
          <a:endParaRPr lang="cs-CZ"/>
        </a:p>
      </dgm:t>
    </dgm:pt>
    <dgm:pt modelId="{4C02BC5E-023A-46D7-B2D2-5D77E1F255F4}">
      <dgm:prSet/>
      <dgm:spPr/>
      <dgm:t>
        <a:bodyPr/>
        <a:lstStyle/>
        <a:p>
          <a:pPr>
            <a:buNone/>
          </a:pPr>
          <a:r>
            <a:rPr lang="cs-CZ" dirty="0"/>
            <a:t>Děti 2 - 8 let</a:t>
          </a:r>
        </a:p>
      </dgm:t>
    </dgm:pt>
    <dgm:pt modelId="{B62D3D7E-850A-4F4B-A290-6431E3B8F8E9}" type="parTrans" cxnId="{B91C2691-B0D3-41CE-8303-622CA8C3607A}">
      <dgm:prSet/>
      <dgm:spPr/>
      <dgm:t>
        <a:bodyPr/>
        <a:lstStyle/>
        <a:p>
          <a:endParaRPr lang="cs-CZ"/>
        </a:p>
      </dgm:t>
    </dgm:pt>
    <dgm:pt modelId="{65D9943E-BADF-4653-A450-C5746DA5F127}" type="sibTrans" cxnId="{B91C2691-B0D3-41CE-8303-622CA8C3607A}">
      <dgm:prSet/>
      <dgm:spPr/>
      <dgm:t>
        <a:bodyPr/>
        <a:lstStyle/>
        <a:p>
          <a:endParaRPr lang="cs-CZ"/>
        </a:p>
      </dgm:t>
    </dgm:pt>
    <dgm:pt modelId="{5B004789-DBC8-4206-8D84-A605C0BF3314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15 % TBSA</a:t>
          </a:r>
          <a:r>
            <a:rPr lang="cs-CZ" dirty="0"/>
            <a:t> </a:t>
          </a:r>
        </a:p>
      </dgm:t>
    </dgm:pt>
    <dgm:pt modelId="{9F39CAB4-1563-46FA-AF63-15BA9282F508}" type="parTrans" cxnId="{5F70CE8C-7456-4943-BAF6-92DA33961EF0}">
      <dgm:prSet/>
      <dgm:spPr/>
      <dgm:t>
        <a:bodyPr/>
        <a:lstStyle/>
        <a:p>
          <a:endParaRPr lang="cs-CZ"/>
        </a:p>
      </dgm:t>
    </dgm:pt>
    <dgm:pt modelId="{F4894A2D-1DF0-469D-898E-EB013F88C8D5}" type="sibTrans" cxnId="{5F70CE8C-7456-4943-BAF6-92DA33961EF0}">
      <dgm:prSet/>
      <dgm:spPr/>
      <dgm:t>
        <a:bodyPr/>
        <a:lstStyle/>
        <a:p>
          <a:endParaRPr lang="cs-CZ"/>
        </a:p>
      </dgm:t>
    </dgm:pt>
    <dgm:pt modelId="{89029DB9-F606-4266-BA06-CE9E559DA5BB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5 % TBSA</a:t>
          </a:r>
          <a:r>
            <a:rPr lang="cs-CZ" dirty="0"/>
            <a:t> </a:t>
          </a:r>
        </a:p>
      </dgm:t>
    </dgm:pt>
    <dgm:pt modelId="{612C184E-77A6-4D06-B41F-D0196F3762B3}" type="parTrans" cxnId="{6140A40C-DD0C-4518-85D4-6E5D772F0A89}">
      <dgm:prSet/>
      <dgm:spPr/>
      <dgm:t>
        <a:bodyPr/>
        <a:lstStyle/>
        <a:p>
          <a:endParaRPr lang="cs-CZ"/>
        </a:p>
      </dgm:t>
    </dgm:pt>
    <dgm:pt modelId="{5FEB81BF-BA3D-4709-B343-ACF1BFAA0365}" type="sibTrans" cxnId="{6140A40C-DD0C-4518-85D4-6E5D772F0A89}">
      <dgm:prSet/>
      <dgm:spPr/>
      <dgm:t>
        <a:bodyPr/>
        <a:lstStyle/>
        <a:p>
          <a:endParaRPr lang="cs-CZ"/>
        </a:p>
      </dgm:t>
    </dgm:pt>
    <dgm:pt modelId="{5F57862E-D3B5-4690-B1A7-E82C438AACE5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310F7781-1776-40C9-95CF-C6358D1726A0}" type="parTrans" cxnId="{F49A8F23-47FC-4DF9-8559-C9C37132D9B4}">
      <dgm:prSet/>
      <dgm:spPr/>
      <dgm:t>
        <a:bodyPr/>
        <a:lstStyle/>
        <a:p>
          <a:endParaRPr lang="cs-CZ"/>
        </a:p>
      </dgm:t>
    </dgm:pt>
    <dgm:pt modelId="{79E0758E-252A-475B-AF93-16C7D20FEFDC}" type="sibTrans" cxnId="{F49A8F23-47FC-4DF9-8559-C9C37132D9B4}">
      <dgm:prSet/>
      <dgm:spPr/>
      <dgm:t>
        <a:bodyPr/>
        <a:lstStyle/>
        <a:p>
          <a:endParaRPr lang="cs-CZ"/>
        </a:p>
      </dgm:t>
    </dgm:pt>
    <dgm:pt modelId="{55F15602-39AC-4A12-8D69-75B7FA40F2B1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Obličej</a:t>
          </a:r>
        </a:p>
      </dgm:t>
    </dgm:pt>
    <dgm:pt modelId="{45898597-F96E-4F42-9A45-C03816A4745A}" type="parTrans" cxnId="{6B95D892-378C-4056-8225-59EE7D0DE089}">
      <dgm:prSet/>
      <dgm:spPr/>
      <dgm:t>
        <a:bodyPr/>
        <a:lstStyle/>
        <a:p>
          <a:endParaRPr lang="cs-CZ"/>
        </a:p>
      </dgm:t>
    </dgm:pt>
    <dgm:pt modelId="{2206888F-CD22-4F44-927D-44C7E5A4EABA}" type="sibTrans" cxnId="{6B95D892-378C-4056-8225-59EE7D0DE089}">
      <dgm:prSet/>
      <dgm:spPr/>
      <dgm:t>
        <a:bodyPr/>
        <a:lstStyle/>
        <a:p>
          <a:endParaRPr lang="cs-CZ"/>
        </a:p>
      </dgm:t>
    </dgm:pt>
    <dgm:pt modelId="{64DB983E-88C4-4D25-B39F-7D486BCA5C2A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Ruce</a:t>
          </a:r>
        </a:p>
      </dgm:t>
    </dgm:pt>
    <dgm:pt modelId="{AEB86D43-8303-474E-93C8-CFB5E7A61F7A}" type="parTrans" cxnId="{CF0B629B-97A7-4CA6-AD8A-F8C7E1C713DB}">
      <dgm:prSet/>
      <dgm:spPr/>
      <dgm:t>
        <a:bodyPr/>
        <a:lstStyle/>
        <a:p>
          <a:endParaRPr lang="cs-CZ"/>
        </a:p>
      </dgm:t>
    </dgm:pt>
    <dgm:pt modelId="{771CA363-A450-4182-9817-C66A4D9F7CE7}" type="sibTrans" cxnId="{CF0B629B-97A7-4CA6-AD8A-F8C7E1C713DB}">
      <dgm:prSet/>
      <dgm:spPr/>
      <dgm:t>
        <a:bodyPr/>
        <a:lstStyle/>
        <a:p>
          <a:endParaRPr lang="cs-CZ"/>
        </a:p>
      </dgm:t>
    </dgm:pt>
    <dgm:pt modelId="{4AB6BB0B-0446-4089-B1A6-F6E0CA41EC28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Nohy</a:t>
          </a:r>
        </a:p>
      </dgm:t>
    </dgm:pt>
    <dgm:pt modelId="{9A1C5FCC-ECFD-4839-853D-E3E3770204FB}" type="parTrans" cxnId="{E83E592D-AA19-4E78-9575-ADFF6208F36B}">
      <dgm:prSet/>
      <dgm:spPr/>
      <dgm:t>
        <a:bodyPr/>
        <a:lstStyle/>
        <a:p>
          <a:endParaRPr lang="cs-CZ"/>
        </a:p>
      </dgm:t>
    </dgm:pt>
    <dgm:pt modelId="{4FAD568C-C9C2-44FD-A628-1A9127254637}" type="sibTrans" cxnId="{E83E592D-AA19-4E78-9575-ADFF6208F36B}">
      <dgm:prSet/>
      <dgm:spPr/>
      <dgm:t>
        <a:bodyPr/>
        <a:lstStyle/>
        <a:p>
          <a:endParaRPr lang="cs-CZ"/>
        </a:p>
      </dgm:t>
    </dgm:pt>
    <dgm:pt modelId="{88E86A18-BDFD-43D7-92D7-CEC0655F22BC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Genitál,  perineum</a:t>
          </a:r>
        </a:p>
      </dgm:t>
    </dgm:pt>
    <dgm:pt modelId="{BC73345C-4C3F-4399-A567-8606E429AA9C}" type="parTrans" cxnId="{17A1AED0-FA53-4469-9FC3-9BF2DA77F565}">
      <dgm:prSet/>
      <dgm:spPr/>
      <dgm:t>
        <a:bodyPr/>
        <a:lstStyle/>
        <a:p>
          <a:endParaRPr lang="cs-CZ"/>
        </a:p>
      </dgm:t>
    </dgm:pt>
    <dgm:pt modelId="{80C521F9-8067-41C8-9A4E-D16722720669}" type="sibTrans" cxnId="{17A1AED0-FA53-4469-9FC3-9BF2DA77F565}">
      <dgm:prSet/>
      <dgm:spPr/>
      <dgm:t>
        <a:bodyPr/>
        <a:lstStyle/>
        <a:p>
          <a:endParaRPr lang="cs-CZ"/>
        </a:p>
      </dgm:t>
    </dgm:pt>
    <dgm:pt modelId="{BDA4771E-21C3-4AC2-B3EB-7BAD7F860765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</a:t>
          </a:r>
          <a:r>
            <a:rPr lang="cs-CZ" dirty="0"/>
            <a:t> 30 % TBSA</a:t>
          </a:r>
        </a:p>
      </dgm:t>
    </dgm:pt>
    <dgm:pt modelId="{5ED8B65B-CB0C-4EA7-84CB-43F8BD52DBBB}" type="parTrans" cxnId="{9A0AF1FA-98D3-4E65-9F82-D01607237E5D}">
      <dgm:prSet/>
      <dgm:spPr/>
      <dgm:t>
        <a:bodyPr/>
        <a:lstStyle/>
        <a:p>
          <a:endParaRPr lang="cs-CZ"/>
        </a:p>
      </dgm:t>
    </dgm:pt>
    <dgm:pt modelId="{AF081C29-C5C2-4597-8B2F-B3805AB1B4B8}" type="sibTrans" cxnId="{9A0AF1FA-98D3-4E65-9F82-D01607237E5D}">
      <dgm:prSet/>
      <dgm:spPr/>
      <dgm:t>
        <a:bodyPr/>
        <a:lstStyle/>
        <a:p>
          <a:endParaRPr lang="cs-CZ"/>
        </a:p>
      </dgm:t>
    </dgm:pt>
    <dgm:pt modelId="{A543FEC2-BAD2-45E8-999A-23B97CB5C522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</a:t>
          </a:r>
          <a:r>
            <a:rPr lang="cs-CZ" dirty="0"/>
            <a:t> 10 % TBSA</a:t>
          </a:r>
        </a:p>
      </dgm:t>
    </dgm:pt>
    <dgm:pt modelId="{76B6C758-B056-4CE5-9CC7-C52450A5243C}" type="parTrans" cxnId="{89096E03-3197-4EA5-ADC2-5453BEF908A8}">
      <dgm:prSet/>
      <dgm:spPr/>
      <dgm:t>
        <a:bodyPr/>
        <a:lstStyle/>
        <a:p>
          <a:endParaRPr lang="cs-CZ"/>
        </a:p>
      </dgm:t>
    </dgm:pt>
    <dgm:pt modelId="{CF81D0E3-7FC0-4AA9-BF54-F8A7AC9BDE1E}" type="sibTrans" cxnId="{89096E03-3197-4EA5-ADC2-5453BEF908A8}">
      <dgm:prSet/>
      <dgm:spPr/>
      <dgm:t>
        <a:bodyPr/>
        <a:lstStyle/>
        <a:p>
          <a:endParaRPr lang="cs-CZ"/>
        </a:p>
      </dgm:t>
    </dgm:pt>
    <dgm:pt modelId="{D60B28D8-1151-43BE-930A-9CD43D4C88E9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2633BF2E-6F18-409E-B4F8-80EC0B2245D3}" type="parTrans" cxnId="{066D34A2-4EF5-411B-A525-5485ABB6C173}">
      <dgm:prSet/>
      <dgm:spPr/>
      <dgm:t>
        <a:bodyPr/>
        <a:lstStyle/>
        <a:p>
          <a:endParaRPr lang="cs-CZ"/>
        </a:p>
      </dgm:t>
    </dgm:pt>
    <dgm:pt modelId="{472D0118-0538-4F34-A65E-E65ACB8F0CFD}" type="sibTrans" cxnId="{066D34A2-4EF5-411B-A525-5485ABB6C173}">
      <dgm:prSet/>
      <dgm:spPr/>
      <dgm:t>
        <a:bodyPr/>
        <a:lstStyle/>
        <a:p>
          <a:endParaRPr lang="cs-CZ"/>
        </a:p>
      </dgm:t>
    </dgm:pt>
    <dgm:pt modelId="{30DE1E44-E05C-4A8D-BDEA-5C218B3F225D}">
      <dgm:prSet/>
      <dgm:spPr/>
      <dgm:t>
        <a:bodyPr/>
        <a:lstStyle/>
        <a:p>
          <a:pPr>
            <a:buNone/>
          </a:pPr>
          <a:r>
            <a:rPr lang="cs-CZ" dirty="0"/>
            <a:t>Děti 8 - 15 roků</a:t>
          </a:r>
        </a:p>
      </dgm:t>
    </dgm:pt>
    <dgm:pt modelId="{4325C9D3-E5DA-46C9-9DD2-409F5F1D0F96}" type="parTrans" cxnId="{7B898D3D-8E18-46AB-AE3D-DAFF9E3BA238}">
      <dgm:prSet/>
      <dgm:spPr/>
      <dgm:t>
        <a:bodyPr/>
        <a:lstStyle/>
        <a:p>
          <a:endParaRPr lang="cs-CZ"/>
        </a:p>
      </dgm:t>
    </dgm:pt>
    <dgm:pt modelId="{A5B0B1F0-B128-487B-999C-5547FE0B4453}" type="sibTrans" cxnId="{7B898D3D-8E18-46AB-AE3D-DAFF9E3BA238}">
      <dgm:prSet/>
      <dgm:spPr/>
      <dgm:t>
        <a:bodyPr/>
        <a:lstStyle/>
        <a:p>
          <a:endParaRPr lang="cs-CZ"/>
        </a:p>
      </dgm:t>
    </dgm:pt>
    <dgm:pt modelId="{794730AC-00BE-43E7-8F5B-60DED29E1D17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Krk</a:t>
          </a:r>
        </a:p>
      </dgm:t>
    </dgm:pt>
    <dgm:pt modelId="{B7A62239-F944-427B-8E62-FFE1E0E6AF36}" type="parTrans" cxnId="{319D4325-2896-4C7E-B47C-F843A1C4F8EC}">
      <dgm:prSet/>
      <dgm:spPr/>
    </dgm:pt>
    <dgm:pt modelId="{C2306998-0321-4F59-90EE-D633CCF0EDA4}" type="sibTrans" cxnId="{319D4325-2896-4C7E-B47C-F843A1C4F8EC}">
      <dgm:prSet/>
      <dgm:spPr/>
    </dgm:pt>
    <dgm:pt modelId="{F81EABAE-BF8A-4F86-8A1E-4D74FB42A1FD}" type="pres">
      <dgm:prSet presAssocID="{A9B28739-53DC-4AF2-90C7-A4B25D48F14B}" presName="Name0" presStyleCnt="0">
        <dgm:presLayoutVars>
          <dgm:dir/>
          <dgm:animLvl val="lvl"/>
          <dgm:resizeHandles val="exact"/>
        </dgm:presLayoutVars>
      </dgm:prSet>
      <dgm:spPr/>
    </dgm:pt>
    <dgm:pt modelId="{485E3094-F775-4E8E-BAED-DE41AFB0AF0B}" type="pres">
      <dgm:prSet presAssocID="{CAFA89E8-3E28-4613-9E12-985DE9EC66E1}" presName="composite" presStyleCnt="0"/>
      <dgm:spPr/>
    </dgm:pt>
    <dgm:pt modelId="{539CD0AB-8A36-407F-82FE-EF61F712A46A}" type="pres">
      <dgm:prSet presAssocID="{CAFA89E8-3E28-4613-9E12-985DE9EC66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1858ACD-03E8-4402-8104-A39646951A38}" type="pres">
      <dgm:prSet presAssocID="{CAFA89E8-3E28-4613-9E12-985DE9EC66E1}" presName="desTx" presStyleLbl="alignAccFollowNode1" presStyleIdx="0" presStyleCnt="3">
        <dgm:presLayoutVars>
          <dgm:bulletEnabled val="1"/>
        </dgm:presLayoutVars>
      </dgm:prSet>
      <dgm:spPr/>
    </dgm:pt>
    <dgm:pt modelId="{A368A6E7-8BF1-492B-8E4B-C52DA8D92AA9}" type="pres">
      <dgm:prSet presAssocID="{76F616CD-63A7-4D93-89B1-01337821C589}" presName="space" presStyleCnt="0"/>
      <dgm:spPr/>
    </dgm:pt>
    <dgm:pt modelId="{9E0E3E7E-4C41-45C7-A15E-7E2791D4A688}" type="pres">
      <dgm:prSet presAssocID="{22CDAB7C-F08C-45CA-B748-79C2D28B23BA}" presName="composite" presStyleCnt="0"/>
      <dgm:spPr/>
    </dgm:pt>
    <dgm:pt modelId="{E2AC4B7E-8B8A-43E0-B5D5-787FBFF8DED6}" type="pres">
      <dgm:prSet presAssocID="{22CDAB7C-F08C-45CA-B748-79C2D28B23B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42AFCA-E6B7-4EB5-91C9-CA935CF28B66}" type="pres">
      <dgm:prSet presAssocID="{22CDAB7C-F08C-45CA-B748-79C2D28B23BA}" presName="desTx" presStyleLbl="alignAccFollowNode1" presStyleIdx="1" presStyleCnt="3">
        <dgm:presLayoutVars>
          <dgm:bulletEnabled val="1"/>
        </dgm:presLayoutVars>
      </dgm:prSet>
      <dgm:spPr/>
    </dgm:pt>
    <dgm:pt modelId="{EC41F005-4026-4753-B2A5-3F40AD671037}" type="pres">
      <dgm:prSet presAssocID="{C614E1D0-D9DA-4EFA-AFC4-86DF535B2AF8}" presName="space" presStyleCnt="0"/>
      <dgm:spPr/>
    </dgm:pt>
    <dgm:pt modelId="{BB743B0A-BB4D-4033-B3DE-CCF15EB5DF6E}" type="pres">
      <dgm:prSet presAssocID="{C22CEB73-7B03-4A60-827C-6EAFF1E7F800}" presName="composite" presStyleCnt="0"/>
      <dgm:spPr/>
    </dgm:pt>
    <dgm:pt modelId="{327EBC36-CC29-40CF-9E30-19391F134933}" type="pres">
      <dgm:prSet presAssocID="{C22CEB73-7B03-4A60-827C-6EAFF1E7F8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2FF37F3-ACC0-417C-9A56-3CD549A3A2BB}" type="pres">
      <dgm:prSet presAssocID="{C22CEB73-7B03-4A60-827C-6EAFF1E7F800}" presName="desTx" presStyleLbl="alignAccFollowNode1" presStyleIdx="2" presStyleCnt="3" custScaleX="98887" custLinFactNeighborX="103" custLinFactNeighborY="299">
        <dgm:presLayoutVars>
          <dgm:bulletEnabled val="1"/>
        </dgm:presLayoutVars>
      </dgm:prSet>
      <dgm:spPr/>
    </dgm:pt>
  </dgm:ptLst>
  <dgm:cxnLst>
    <dgm:cxn modelId="{FE2D8B00-A04D-47E9-B341-D4F0EC6CA87E}" type="presOf" srcId="{88E86A18-BDFD-43D7-92D7-CEC0655F22BC}" destId="{12FF37F3-ACC0-417C-9A56-3CD549A3A2BB}" srcOrd="0" destOrd="4" presId="urn:microsoft.com/office/officeart/2005/8/layout/hList1"/>
    <dgm:cxn modelId="{51A21702-C504-4275-8976-E4CC979DF7D1}" srcId="{CAFA89E8-3E28-4613-9E12-985DE9EC66E1}" destId="{9D44F750-3D16-48F5-A786-293C809B9592}" srcOrd="2" destOrd="0" parTransId="{930D2A85-2E9C-4C40-AB4E-0CFB8D4B3624}" sibTransId="{648230A3-CF87-4BF8-8F02-022C492CAB8A}"/>
    <dgm:cxn modelId="{89096E03-3197-4EA5-ADC2-5453BEF908A8}" srcId="{22CDAB7C-F08C-45CA-B748-79C2D28B23BA}" destId="{A543FEC2-BAD2-45E8-999A-23B97CB5C522}" srcOrd="10" destOrd="0" parTransId="{76B6C758-B056-4CE5-9CC7-C52450A5243C}" sibTransId="{CF81D0E3-7FC0-4AA9-BF54-F8A7AC9BDE1E}"/>
    <dgm:cxn modelId="{70E43904-7CA7-45E0-88A7-F564C5916A29}" type="presOf" srcId="{B8CD8B11-C5A3-4AD2-BC8B-81AD6953EC6C}" destId="{3F42AFCA-E6B7-4EB5-91C9-CA935CF28B66}" srcOrd="0" destOrd="2" presId="urn:microsoft.com/office/officeart/2005/8/layout/hList1"/>
    <dgm:cxn modelId="{E3693508-5F47-4FD6-BAF8-65270EFD82FC}" srcId="{CAFA89E8-3E28-4613-9E12-985DE9EC66E1}" destId="{F131C777-D5EA-4728-A50A-DF8378C79AA6}" srcOrd="0" destOrd="0" parTransId="{CC4A7064-E1BE-4D2D-8B38-28FFCF22D147}" sibTransId="{4F73F3C3-6FF6-4F53-9A7A-AFC14406B7DF}"/>
    <dgm:cxn modelId="{6140A40C-DD0C-4518-85D4-6E5D772F0A89}" srcId="{22CDAB7C-F08C-45CA-B748-79C2D28B23BA}" destId="{89029DB9-F606-4266-BA06-CE9E559DA5BB}" srcOrd="6" destOrd="0" parTransId="{612C184E-77A6-4D06-B41F-D0196F3762B3}" sibTransId="{5FEB81BF-BA3D-4709-B343-ACF1BFAA0365}"/>
    <dgm:cxn modelId="{F0698F10-024C-4F8E-9356-D9FB5166627D}" type="presOf" srcId="{5B004789-DBC8-4206-8D84-A605C0BF3314}" destId="{3F42AFCA-E6B7-4EB5-91C9-CA935CF28B66}" srcOrd="0" destOrd="5" presId="urn:microsoft.com/office/officeart/2005/8/layout/hList1"/>
    <dgm:cxn modelId="{B5389F10-BF0D-41F5-A8BB-95D21F21EB33}" type="presOf" srcId="{D60B28D8-1151-43BE-930A-9CD43D4C88E9}" destId="{3F42AFCA-E6B7-4EB5-91C9-CA935CF28B66}" srcOrd="0" destOrd="11" presId="urn:microsoft.com/office/officeart/2005/8/layout/hList1"/>
    <dgm:cxn modelId="{2AA65416-5BE2-451E-877C-5ADC46C36EA2}" type="presOf" srcId="{4AB6BB0B-0446-4089-B1A6-F6E0CA41EC28}" destId="{12FF37F3-ACC0-417C-9A56-3CD549A3A2BB}" srcOrd="0" destOrd="3" presId="urn:microsoft.com/office/officeart/2005/8/layout/hList1"/>
    <dgm:cxn modelId="{518DDB19-5843-41BC-A0F2-AE010F8A21B0}" srcId="{A9B28739-53DC-4AF2-90C7-A4B25D48F14B}" destId="{22CDAB7C-F08C-45CA-B748-79C2D28B23BA}" srcOrd="1" destOrd="0" parTransId="{E8F37237-DC1A-4760-B7ED-E7D30DEB2BD7}" sibTransId="{C614E1D0-D9DA-4EFA-AFC4-86DF535B2AF8}"/>
    <dgm:cxn modelId="{E644CB1D-1D01-40EC-931A-EE87F40B4713}" type="presOf" srcId="{22CDAB7C-F08C-45CA-B748-79C2D28B23BA}" destId="{E2AC4B7E-8B8A-43E0-B5D5-787FBFF8DED6}" srcOrd="0" destOrd="0" presId="urn:microsoft.com/office/officeart/2005/8/layout/hList1"/>
    <dgm:cxn modelId="{F49A8F23-47FC-4DF9-8559-C9C37132D9B4}" srcId="{22CDAB7C-F08C-45CA-B748-79C2D28B23BA}" destId="{5F57862E-D3B5-4690-B1A7-E82C438AACE5}" srcOrd="7" destOrd="0" parTransId="{310F7781-1776-40C9-95CF-C6358D1726A0}" sibTransId="{79E0758E-252A-475B-AF93-16C7D20FEFDC}"/>
    <dgm:cxn modelId="{319D4325-2896-4C7E-B47C-F843A1C4F8EC}" srcId="{C22CEB73-7B03-4A60-827C-6EAFF1E7F800}" destId="{794730AC-00BE-43E7-8F5B-60DED29E1D17}" srcOrd="1" destOrd="0" parTransId="{B7A62239-F944-427B-8E62-FFE1E0E6AF36}" sibTransId="{C2306998-0321-4F59-90EE-D633CCF0EDA4}"/>
    <dgm:cxn modelId="{9ED3C527-0B5A-47FC-A3C5-DCD86CC81D11}" srcId="{22CDAB7C-F08C-45CA-B748-79C2D28B23BA}" destId="{55115C59-823F-4F7D-9EE3-34A87E5A17C3}" srcOrd="0" destOrd="0" parTransId="{BA94E143-8058-4247-A656-848EF4C32110}" sibTransId="{CEA8B14D-EEAA-47BF-AFE1-F35E69E5929D}"/>
    <dgm:cxn modelId="{2FF56A2D-AAB4-4FCA-859C-2C78B6342041}" type="presOf" srcId="{30DE1E44-E05C-4A8D-BDEA-5C218B3F225D}" destId="{3F42AFCA-E6B7-4EB5-91C9-CA935CF28B66}" srcOrd="0" destOrd="8" presId="urn:microsoft.com/office/officeart/2005/8/layout/hList1"/>
    <dgm:cxn modelId="{E83E592D-AA19-4E78-9575-ADFF6208F36B}" srcId="{C22CEB73-7B03-4A60-827C-6EAFF1E7F800}" destId="{4AB6BB0B-0446-4089-B1A6-F6E0CA41EC28}" srcOrd="3" destOrd="0" parTransId="{9A1C5FCC-ECFD-4839-853D-E3E3770204FB}" sibTransId="{4FAD568C-C9C2-44FD-A628-1A9127254637}"/>
    <dgm:cxn modelId="{45E00735-30C3-44AF-97A8-844DBC07EE84}" type="presOf" srcId="{BDA4771E-21C3-4AC2-B3EB-7BAD7F860765}" destId="{3F42AFCA-E6B7-4EB5-91C9-CA935CF28B66}" srcOrd="0" destOrd="9" presId="urn:microsoft.com/office/officeart/2005/8/layout/hList1"/>
    <dgm:cxn modelId="{7B898D3D-8E18-46AB-AE3D-DAFF9E3BA238}" srcId="{22CDAB7C-F08C-45CA-B748-79C2D28B23BA}" destId="{30DE1E44-E05C-4A8D-BDEA-5C218B3F225D}" srcOrd="8" destOrd="0" parTransId="{4325C9D3-E5DA-46C9-9DD2-409F5F1D0F96}" sibTransId="{A5B0B1F0-B128-487B-999C-5547FE0B4453}"/>
    <dgm:cxn modelId="{219CE53F-F017-4209-96AB-55D381E56D3E}" srcId="{CAFA89E8-3E28-4613-9E12-985DE9EC66E1}" destId="{6E681BE1-4E45-4988-8A70-5C286027F1DA}" srcOrd="1" destOrd="0" parTransId="{FF39DA97-E04F-41A2-83F0-C66BB060CBD5}" sibTransId="{DB40A01B-BB1C-4238-86FD-801B5678C59B}"/>
    <dgm:cxn modelId="{7751C746-98BF-4681-85CF-51CB6786326D}" srcId="{22CDAB7C-F08C-45CA-B748-79C2D28B23BA}" destId="{B8CD8B11-C5A3-4AD2-BC8B-81AD6953EC6C}" srcOrd="2" destOrd="0" parTransId="{0135CEAF-04EC-44D1-9C50-B1F06C6DFF49}" sibTransId="{F977E1A6-C986-4FA7-84BB-DF893DE09D53}"/>
    <dgm:cxn modelId="{FB285457-2576-40CF-8483-F80779C97063}" type="presOf" srcId="{6E681BE1-4E45-4988-8A70-5C286027F1DA}" destId="{C1858ACD-03E8-4402-8104-A39646951A38}" srcOrd="0" destOrd="1" presId="urn:microsoft.com/office/officeart/2005/8/layout/hList1"/>
    <dgm:cxn modelId="{DA70D37D-3198-4389-86C1-FF9FBE7976EC}" type="presOf" srcId="{5F57862E-D3B5-4690-B1A7-E82C438AACE5}" destId="{3F42AFCA-E6B7-4EB5-91C9-CA935CF28B66}" srcOrd="0" destOrd="7" presId="urn:microsoft.com/office/officeart/2005/8/layout/hList1"/>
    <dgm:cxn modelId="{92DCFB7D-B1AD-4A75-AC7A-CFBBE4964D76}" srcId="{22CDAB7C-F08C-45CA-B748-79C2D28B23BA}" destId="{1C9EDD08-5C4A-42DC-9331-713EF785EC99}" srcOrd="1" destOrd="0" parTransId="{58B21F17-C909-41E8-AD2F-4606035A4D52}" sibTransId="{669E650C-E48E-418D-9521-A1A88EF249AD}"/>
    <dgm:cxn modelId="{9F1C3480-8DC9-4FDC-83DC-B459416A8148}" type="presOf" srcId="{A543FEC2-BAD2-45E8-999A-23B97CB5C522}" destId="{3F42AFCA-E6B7-4EB5-91C9-CA935CF28B66}" srcOrd="0" destOrd="10" presId="urn:microsoft.com/office/officeart/2005/8/layout/hList1"/>
    <dgm:cxn modelId="{25D90682-8C54-48F7-B9D5-723F847F19E1}" type="presOf" srcId="{A9B28739-53DC-4AF2-90C7-A4B25D48F14B}" destId="{F81EABAE-BF8A-4F86-8A1E-4D74FB42A1FD}" srcOrd="0" destOrd="0" presId="urn:microsoft.com/office/officeart/2005/8/layout/hList1"/>
    <dgm:cxn modelId="{B69A0283-68F8-437D-96F1-A8E5991BB5C8}" type="presOf" srcId="{4C02BC5E-023A-46D7-B2D2-5D77E1F255F4}" destId="{3F42AFCA-E6B7-4EB5-91C9-CA935CF28B66}" srcOrd="0" destOrd="4" presId="urn:microsoft.com/office/officeart/2005/8/layout/hList1"/>
    <dgm:cxn modelId="{5F70CE8C-7456-4943-BAF6-92DA33961EF0}" srcId="{22CDAB7C-F08C-45CA-B748-79C2D28B23BA}" destId="{5B004789-DBC8-4206-8D84-A605C0BF3314}" srcOrd="5" destOrd="0" parTransId="{9F39CAB4-1563-46FA-AF63-15BA9282F508}" sibTransId="{F4894A2D-1DF0-469D-898E-EB013F88C8D5}"/>
    <dgm:cxn modelId="{B91C2691-B0D3-41CE-8303-622CA8C3607A}" srcId="{22CDAB7C-F08C-45CA-B748-79C2D28B23BA}" destId="{4C02BC5E-023A-46D7-B2D2-5D77E1F255F4}" srcOrd="4" destOrd="0" parTransId="{B62D3D7E-850A-4F4B-A290-6431E3B8F8E9}" sibTransId="{65D9943E-BADF-4653-A450-C5746DA5F127}"/>
    <dgm:cxn modelId="{CCBB5F92-2CE5-4AEF-92C0-25A1667BF399}" type="presOf" srcId="{64DB983E-88C4-4D25-B39F-7D486BCA5C2A}" destId="{12FF37F3-ACC0-417C-9A56-3CD549A3A2BB}" srcOrd="0" destOrd="2" presId="urn:microsoft.com/office/officeart/2005/8/layout/hList1"/>
    <dgm:cxn modelId="{6B95D892-378C-4056-8225-59EE7D0DE089}" srcId="{C22CEB73-7B03-4A60-827C-6EAFF1E7F800}" destId="{55F15602-39AC-4A12-8D69-75B7FA40F2B1}" srcOrd="0" destOrd="0" parTransId="{45898597-F96E-4F42-9A45-C03816A4745A}" sibTransId="{2206888F-CD22-4F44-927D-44C7E5A4EABA}"/>
    <dgm:cxn modelId="{5A65F196-AD80-4E8D-9B45-D94E4D2D4F6D}" srcId="{22CDAB7C-F08C-45CA-B748-79C2D28B23BA}" destId="{D9E42FC2-DBC3-4925-A601-140D3456F0F8}" srcOrd="3" destOrd="0" parTransId="{1BD120DB-B498-405C-99C3-074EC5399F0E}" sibTransId="{18184030-082D-4F24-9221-2E04E3A4133E}"/>
    <dgm:cxn modelId="{D0029997-AB67-407D-8A30-5934F0FD300D}" type="presOf" srcId="{89029DB9-F606-4266-BA06-CE9E559DA5BB}" destId="{3F42AFCA-E6B7-4EB5-91C9-CA935CF28B66}" srcOrd="0" destOrd="6" presId="urn:microsoft.com/office/officeart/2005/8/layout/hList1"/>
    <dgm:cxn modelId="{CF0B629B-97A7-4CA6-AD8A-F8C7E1C713DB}" srcId="{C22CEB73-7B03-4A60-827C-6EAFF1E7F800}" destId="{64DB983E-88C4-4D25-B39F-7D486BCA5C2A}" srcOrd="2" destOrd="0" parTransId="{AEB86D43-8303-474E-93C8-CFB5E7A61F7A}" sibTransId="{771CA363-A450-4182-9817-C66A4D9F7CE7}"/>
    <dgm:cxn modelId="{A4620DA0-DC06-4CE5-8600-26DBB7CD5325}" type="presOf" srcId="{1C9EDD08-5C4A-42DC-9331-713EF785EC99}" destId="{3F42AFCA-E6B7-4EB5-91C9-CA935CF28B66}" srcOrd="0" destOrd="1" presId="urn:microsoft.com/office/officeart/2005/8/layout/hList1"/>
    <dgm:cxn modelId="{4D40B4A1-9FA7-4F4A-9779-C9D4576AB3C5}" type="presOf" srcId="{F131C777-D5EA-4728-A50A-DF8378C79AA6}" destId="{C1858ACD-03E8-4402-8104-A39646951A38}" srcOrd="0" destOrd="0" presId="urn:microsoft.com/office/officeart/2005/8/layout/hList1"/>
    <dgm:cxn modelId="{066D34A2-4EF5-411B-A525-5485ABB6C173}" srcId="{22CDAB7C-F08C-45CA-B748-79C2D28B23BA}" destId="{D60B28D8-1151-43BE-930A-9CD43D4C88E9}" srcOrd="11" destOrd="0" parTransId="{2633BF2E-6F18-409E-B4F8-80EC0B2245D3}" sibTransId="{472D0118-0538-4F34-A65E-E65ACB8F0CFD}"/>
    <dgm:cxn modelId="{16F44CA2-E267-4E33-9E5A-2E7B44CE9CCC}" type="presOf" srcId="{C22CEB73-7B03-4A60-827C-6EAFF1E7F800}" destId="{327EBC36-CC29-40CF-9E30-19391F134933}" srcOrd="0" destOrd="0" presId="urn:microsoft.com/office/officeart/2005/8/layout/hList1"/>
    <dgm:cxn modelId="{264132AC-E00D-429D-B598-9A42CC62A977}" type="presOf" srcId="{D9E42FC2-DBC3-4925-A601-140D3456F0F8}" destId="{3F42AFCA-E6B7-4EB5-91C9-CA935CF28B66}" srcOrd="0" destOrd="3" presId="urn:microsoft.com/office/officeart/2005/8/layout/hList1"/>
    <dgm:cxn modelId="{369C11B5-FE5D-4803-B75A-2EBAA000EBA0}" type="presOf" srcId="{794730AC-00BE-43E7-8F5B-60DED29E1D17}" destId="{12FF37F3-ACC0-417C-9A56-3CD549A3A2BB}" srcOrd="0" destOrd="1" presId="urn:microsoft.com/office/officeart/2005/8/layout/hList1"/>
    <dgm:cxn modelId="{E63C93BD-D981-49F5-ABCE-4A257C8F2322}" type="presOf" srcId="{9D44F750-3D16-48F5-A786-293C809B9592}" destId="{C1858ACD-03E8-4402-8104-A39646951A38}" srcOrd="0" destOrd="2" presId="urn:microsoft.com/office/officeart/2005/8/layout/hList1"/>
    <dgm:cxn modelId="{17A1AED0-FA53-4469-9FC3-9BF2DA77F565}" srcId="{C22CEB73-7B03-4A60-827C-6EAFF1E7F800}" destId="{88E86A18-BDFD-43D7-92D7-CEC0655F22BC}" srcOrd="4" destOrd="0" parTransId="{BC73345C-4C3F-4399-A567-8606E429AA9C}" sibTransId="{80C521F9-8067-41C8-9A4E-D16722720669}"/>
    <dgm:cxn modelId="{88DBA6D3-CE15-4ADB-BD55-1F0E8C62C4CD}" srcId="{A9B28739-53DC-4AF2-90C7-A4B25D48F14B}" destId="{CAFA89E8-3E28-4613-9E12-985DE9EC66E1}" srcOrd="0" destOrd="0" parTransId="{55310189-53EF-4E06-A12F-E0C76339CED7}" sibTransId="{76F616CD-63A7-4D93-89B1-01337821C589}"/>
    <dgm:cxn modelId="{09149CD9-DCA5-45F2-AC28-D7AEA5263125}" type="presOf" srcId="{55115C59-823F-4F7D-9EE3-34A87E5A17C3}" destId="{3F42AFCA-E6B7-4EB5-91C9-CA935CF28B66}" srcOrd="0" destOrd="0" presId="urn:microsoft.com/office/officeart/2005/8/layout/hList1"/>
    <dgm:cxn modelId="{3798BAE2-026D-49EB-89CF-5728B5CD13A7}" srcId="{A9B28739-53DC-4AF2-90C7-A4B25D48F14B}" destId="{C22CEB73-7B03-4A60-827C-6EAFF1E7F800}" srcOrd="2" destOrd="0" parTransId="{8B821082-84AC-40DD-A6F2-5A9D128D86D8}" sibTransId="{9B7F4B94-95AD-42D1-927C-B3F0F3A3404F}"/>
    <dgm:cxn modelId="{ADFB83E9-288A-4DE5-946C-7D6314948B42}" type="presOf" srcId="{CAFA89E8-3E28-4613-9E12-985DE9EC66E1}" destId="{539CD0AB-8A36-407F-82FE-EF61F712A46A}" srcOrd="0" destOrd="0" presId="urn:microsoft.com/office/officeart/2005/8/layout/hList1"/>
    <dgm:cxn modelId="{9A0AF1FA-98D3-4E65-9F82-D01607237E5D}" srcId="{22CDAB7C-F08C-45CA-B748-79C2D28B23BA}" destId="{BDA4771E-21C3-4AC2-B3EB-7BAD7F860765}" srcOrd="9" destOrd="0" parTransId="{5ED8B65B-CB0C-4EA7-84CB-43F8BD52DBBB}" sibTransId="{AF081C29-C5C2-4597-8B2F-B3805AB1B4B8}"/>
    <dgm:cxn modelId="{E0FFF8FB-F14C-401C-9995-B991BE4B07F0}" type="presOf" srcId="{55F15602-39AC-4A12-8D69-75B7FA40F2B1}" destId="{12FF37F3-ACC0-417C-9A56-3CD549A3A2BB}" srcOrd="0" destOrd="0" presId="urn:microsoft.com/office/officeart/2005/8/layout/hList1"/>
    <dgm:cxn modelId="{6909CB08-7F14-415F-AAF3-096096D809BA}" type="presParOf" srcId="{F81EABAE-BF8A-4F86-8A1E-4D74FB42A1FD}" destId="{485E3094-F775-4E8E-BAED-DE41AFB0AF0B}" srcOrd="0" destOrd="0" presId="urn:microsoft.com/office/officeart/2005/8/layout/hList1"/>
    <dgm:cxn modelId="{2F90995E-A0EC-4454-B117-2CA37792D196}" type="presParOf" srcId="{485E3094-F775-4E8E-BAED-DE41AFB0AF0B}" destId="{539CD0AB-8A36-407F-82FE-EF61F712A46A}" srcOrd="0" destOrd="0" presId="urn:microsoft.com/office/officeart/2005/8/layout/hList1"/>
    <dgm:cxn modelId="{E7CE25C0-CBD4-41DA-9205-1C717B500EF8}" type="presParOf" srcId="{485E3094-F775-4E8E-BAED-DE41AFB0AF0B}" destId="{C1858ACD-03E8-4402-8104-A39646951A38}" srcOrd="1" destOrd="0" presId="urn:microsoft.com/office/officeart/2005/8/layout/hList1"/>
    <dgm:cxn modelId="{75718B42-D7D0-452D-B4FF-B7E4CB753914}" type="presParOf" srcId="{F81EABAE-BF8A-4F86-8A1E-4D74FB42A1FD}" destId="{A368A6E7-8BF1-492B-8E4B-C52DA8D92AA9}" srcOrd="1" destOrd="0" presId="urn:microsoft.com/office/officeart/2005/8/layout/hList1"/>
    <dgm:cxn modelId="{7A75FD30-ECF5-44CF-8E1F-512D05A7A744}" type="presParOf" srcId="{F81EABAE-BF8A-4F86-8A1E-4D74FB42A1FD}" destId="{9E0E3E7E-4C41-45C7-A15E-7E2791D4A688}" srcOrd="2" destOrd="0" presId="urn:microsoft.com/office/officeart/2005/8/layout/hList1"/>
    <dgm:cxn modelId="{0DEFD803-4F45-4423-90B7-FBA74E25803D}" type="presParOf" srcId="{9E0E3E7E-4C41-45C7-A15E-7E2791D4A688}" destId="{E2AC4B7E-8B8A-43E0-B5D5-787FBFF8DED6}" srcOrd="0" destOrd="0" presId="urn:microsoft.com/office/officeart/2005/8/layout/hList1"/>
    <dgm:cxn modelId="{DAFC4C35-7A9C-4EEA-8908-CFDA2E39DC23}" type="presParOf" srcId="{9E0E3E7E-4C41-45C7-A15E-7E2791D4A688}" destId="{3F42AFCA-E6B7-4EB5-91C9-CA935CF28B66}" srcOrd="1" destOrd="0" presId="urn:microsoft.com/office/officeart/2005/8/layout/hList1"/>
    <dgm:cxn modelId="{5D376AC8-31B7-4D96-955C-8D2B9C7A3704}" type="presParOf" srcId="{F81EABAE-BF8A-4F86-8A1E-4D74FB42A1FD}" destId="{EC41F005-4026-4753-B2A5-3F40AD671037}" srcOrd="3" destOrd="0" presId="urn:microsoft.com/office/officeart/2005/8/layout/hList1"/>
    <dgm:cxn modelId="{BF1F4504-0279-435A-B5A8-863E0B9D8AC4}" type="presParOf" srcId="{F81EABAE-BF8A-4F86-8A1E-4D74FB42A1FD}" destId="{BB743B0A-BB4D-4033-B3DE-CCF15EB5DF6E}" srcOrd="4" destOrd="0" presId="urn:microsoft.com/office/officeart/2005/8/layout/hList1"/>
    <dgm:cxn modelId="{6A2C9898-06E2-46A8-A29E-84878232ECF5}" type="presParOf" srcId="{BB743B0A-BB4D-4033-B3DE-CCF15EB5DF6E}" destId="{327EBC36-CC29-40CF-9E30-19391F134933}" srcOrd="0" destOrd="0" presId="urn:microsoft.com/office/officeart/2005/8/layout/hList1"/>
    <dgm:cxn modelId="{81186FDB-9648-4B28-97AF-D974AD6CB2B2}" type="presParOf" srcId="{BB743B0A-BB4D-4033-B3DE-CCF15EB5DF6E}" destId="{12FF37F3-ACC0-417C-9A56-3CD549A3A2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CE658-2290-46E6-BE80-4497BB34E138}">
      <dsp:nvSpPr>
        <dsp:cNvPr id="0" name=""/>
        <dsp:cNvSpPr/>
      </dsp:nvSpPr>
      <dsp:spPr>
        <a:xfrm>
          <a:off x="0" y="250888"/>
          <a:ext cx="11512973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535" tIns="291592" rIns="8935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Infekce (pneumokok a meningokok) OPSI – </a:t>
          </a:r>
          <a:r>
            <a:rPr lang="cs-CZ" sz="1400" kern="1200" dirty="0" err="1"/>
            <a:t>Owerwhelming</a:t>
          </a:r>
          <a:r>
            <a:rPr lang="cs-CZ" sz="1400" kern="1200" dirty="0"/>
            <a:t> </a:t>
          </a:r>
          <a:r>
            <a:rPr lang="cs-CZ" sz="1400" kern="1200" dirty="0" err="1"/>
            <a:t>Postsplenectomi</a:t>
          </a:r>
          <a:r>
            <a:rPr lang="cs-CZ" sz="1400" kern="1200" dirty="0"/>
            <a:t> </a:t>
          </a:r>
          <a:r>
            <a:rPr lang="cs-CZ" sz="1400" kern="1200" dirty="0" err="1"/>
            <a:t>Infection</a:t>
          </a:r>
          <a:endParaRPr lang="cs-CZ" sz="1400" kern="1200" dirty="0"/>
        </a:p>
      </dsp:txBody>
      <dsp:txXfrm>
        <a:off x="0" y="250888"/>
        <a:ext cx="11512973" cy="584325"/>
      </dsp:txXfrm>
    </dsp:sp>
    <dsp:sp modelId="{2CE0F9BC-B460-4C47-9721-40C55BF51B5F}">
      <dsp:nvSpPr>
        <dsp:cNvPr id="0" name=""/>
        <dsp:cNvSpPr/>
      </dsp:nvSpPr>
      <dsp:spPr>
        <a:xfrm>
          <a:off x="575648" y="44248"/>
          <a:ext cx="805908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14" tIns="0" rIns="30461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cs-CZ" sz="1400" kern="1200" dirty="0"/>
            <a:t>Rizika a patogeny</a:t>
          </a:r>
        </a:p>
      </dsp:txBody>
      <dsp:txXfrm>
        <a:off x="595823" y="64423"/>
        <a:ext cx="8018731" cy="372930"/>
      </dsp:txXfrm>
    </dsp:sp>
    <dsp:sp modelId="{DBDDE52E-AB23-4A9B-B913-9CF5CCD8FF6E}">
      <dsp:nvSpPr>
        <dsp:cNvPr id="0" name=""/>
        <dsp:cNvSpPr/>
      </dsp:nvSpPr>
      <dsp:spPr>
        <a:xfrm>
          <a:off x="0" y="1117454"/>
          <a:ext cx="11512973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535" tIns="291592" rIns="8935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Informace o závažnosti infekčních komplikací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Kartu s informacemi o provedené </a:t>
          </a:r>
          <a:r>
            <a:rPr lang="cs-CZ" sz="1400" kern="1200" dirty="0" err="1"/>
            <a:t>splenectomii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Nahlásit všem ošetřujícím lékařům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Racionálně zvážit cestování do cizích zemí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Vyhledat lékaře: při horečce a pokousání zvířetem</a:t>
          </a:r>
        </a:p>
      </dsp:txBody>
      <dsp:txXfrm>
        <a:off x="0" y="1117454"/>
        <a:ext cx="11512973" cy="1455299"/>
      </dsp:txXfrm>
    </dsp:sp>
    <dsp:sp modelId="{72D13F95-179F-4E9A-AE57-C8F587EF9A5E}">
      <dsp:nvSpPr>
        <dsp:cNvPr id="0" name=""/>
        <dsp:cNvSpPr/>
      </dsp:nvSpPr>
      <dsp:spPr>
        <a:xfrm>
          <a:off x="575648" y="910814"/>
          <a:ext cx="805908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14" tIns="0" rIns="30461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cs-CZ" sz="1400" kern="1200" dirty="0"/>
            <a:t>Edukace pacienta</a:t>
          </a:r>
        </a:p>
      </dsp:txBody>
      <dsp:txXfrm>
        <a:off x="595823" y="930989"/>
        <a:ext cx="8018731" cy="372930"/>
      </dsp:txXfrm>
    </dsp:sp>
    <dsp:sp modelId="{711A3E82-988E-46BB-AFF4-E2D74C07C0B5}">
      <dsp:nvSpPr>
        <dsp:cNvPr id="0" name=""/>
        <dsp:cNvSpPr/>
      </dsp:nvSpPr>
      <dsp:spPr>
        <a:xfrm>
          <a:off x="0" y="2854994"/>
          <a:ext cx="11512973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535" tIns="291592" rIns="8935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 err="1"/>
            <a:t>Antipneumokoková</a:t>
          </a:r>
          <a:r>
            <a:rPr lang="cs-CZ" sz="1400" kern="1200" dirty="0"/>
            <a:t> vakcína, anti </a:t>
          </a:r>
          <a:r>
            <a:rPr lang="cs-CZ" sz="1400" kern="1200" dirty="0" err="1"/>
            <a:t>Hemofilus</a:t>
          </a:r>
          <a:r>
            <a:rPr lang="cs-CZ" sz="1400" kern="1200" dirty="0"/>
            <a:t> influenza, anti meningokok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Ideál zahájit očkování dva týdny před operací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Hned po rekonvalescenci (po CHT 3 – 6 měsíců)</a:t>
          </a:r>
        </a:p>
      </dsp:txBody>
      <dsp:txXfrm>
        <a:off x="0" y="2854994"/>
        <a:ext cx="11512973" cy="1014300"/>
      </dsp:txXfrm>
    </dsp:sp>
    <dsp:sp modelId="{4106901F-84C6-4A46-B736-4D96596D2BAC}">
      <dsp:nvSpPr>
        <dsp:cNvPr id="0" name=""/>
        <dsp:cNvSpPr/>
      </dsp:nvSpPr>
      <dsp:spPr>
        <a:xfrm>
          <a:off x="575648" y="2648354"/>
          <a:ext cx="805908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14" tIns="0" rIns="30461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cs-CZ" sz="1400" kern="1200" dirty="0"/>
            <a:t>Imunoprofylaxe</a:t>
          </a:r>
        </a:p>
      </dsp:txBody>
      <dsp:txXfrm>
        <a:off x="595823" y="2668529"/>
        <a:ext cx="8018731" cy="372930"/>
      </dsp:txXfrm>
    </dsp:sp>
    <dsp:sp modelId="{39D7FE67-B092-43F1-B9C4-DF5B1E28AE97}">
      <dsp:nvSpPr>
        <dsp:cNvPr id="0" name=""/>
        <dsp:cNvSpPr/>
      </dsp:nvSpPr>
      <dsp:spPr>
        <a:xfrm>
          <a:off x="0" y="4151534"/>
          <a:ext cx="11512973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535" tIns="291592" rIns="8935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ATB profylaxe do ukončení očkování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Individuální racionální zvážení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ATB profylaxe ne déle než jeden rok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Pohotovostní dávka ATB – nasadí při příznacích infekce + kontaktuje lékaře</a:t>
          </a:r>
        </a:p>
      </dsp:txBody>
      <dsp:txXfrm>
        <a:off x="0" y="4151534"/>
        <a:ext cx="11512973" cy="1234800"/>
      </dsp:txXfrm>
    </dsp:sp>
    <dsp:sp modelId="{E193CFBC-290A-4337-B290-2F44E877CA34}">
      <dsp:nvSpPr>
        <dsp:cNvPr id="0" name=""/>
        <dsp:cNvSpPr/>
      </dsp:nvSpPr>
      <dsp:spPr>
        <a:xfrm>
          <a:off x="575648" y="3944894"/>
          <a:ext cx="805908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614" tIns="0" rIns="30461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cs-CZ" sz="1400" kern="1200" dirty="0"/>
            <a:t>ATB terapie</a:t>
          </a:r>
        </a:p>
      </dsp:txBody>
      <dsp:txXfrm>
        <a:off x="595823" y="3965069"/>
        <a:ext cx="801873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D0AB-8A36-407F-82FE-EF61F712A46A}">
      <dsp:nvSpPr>
        <dsp:cNvPr id="0" name=""/>
        <dsp:cNvSpPr/>
      </dsp:nvSpPr>
      <dsp:spPr>
        <a:xfrm>
          <a:off x="3736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Plocha – dospělý (děti od 15 let)</a:t>
          </a:r>
        </a:p>
      </dsp:txBody>
      <dsp:txXfrm>
        <a:off x="3736" y="268400"/>
        <a:ext cx="3643550" cy="489600"/>
      </dsp:txXfrm>
    </dsp:sp>
    <dsp:sp modelId="{C1858ACD-03E8-4402-8104-A39646951A38}">
      <dsp:nvSpPr>
        <dsp:cNvPr id="0" name=""/>
        <dsp:cNvSpPr/>
      </dsp:nvSpPr>
      <dsp:spPr>
        <a:xfrm>
          <a:off x="3736" y="758000"/>
          <a:ext cx="3643550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50 %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20 %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endParaRPr lang="cs-CZ" sz="1700" kern="1200" dirty="0"/>
        </a:p>
      </dsp:txBody>
      <dsp:txXfrm>
        <a:off x="3736" y="758000"/>
        <a:ext cx="3643550" cy="3464876"/>
      </dsp:txXfrm>
    </dsp:sp>
    <dsp:sp modelId="{E2AC4B7E-8B8A-43E0-B5D5-787FBFF8DED6}">
      <dsp:nvSpPr>
        <dsp:cNvPr id="0" name=""/>
        <dsp:cNvSpPr/>
      </dsp:nvSpPr>
      <dsp:spPr>
        <a:xfrm>
          <a:off x="4157384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Plocha - děti</a:t>
          </a:r>
        </a:p>
      </dsp:txBody>
      <dsp:txXfrm>
        <a:off x="4157384" y="268400"/>
        <a:ext cx="3643550" cy="489600"/>
      </dsp:txXfrm>
    </dsp:sp>
    <dsp:sp modelId="{3F42AFCA-E6B7-4EB5-91C9-CA935CF28B66}">
      <dsp:nvSpPr>
        <dsp:cNvPr id="0" name=""/>
        <dsp:cNvSpPr/>
      </dsp:nvSpPr>
      <dsp:spPr>
        <a:xfrm>
          <a:off x="4157384" y="758000"/>
          <a:ext cx="3643550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0 - 2 roky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2 %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2 - 8 let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15 %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8 - 15 roků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</a:t>
          </a:r>
          <a:r>
            <a:rPr lang="cs-CZ" sz="1700" kern="1200" dirty="0"/>
            <a:t> 30 % TBSA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</a:t>
          </a:r>
          <a:r>
            <a:rPr lang="cs-CZ" sz="1700" kern="1200" dirty="0"/>
            <a:t> 10 % TBSA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</dsp:txBody>
      <dsp:txXfrm>
        <a:off x="4157384" y="758000"/>
        <a:ext cx="3643550" cy="3464876"/>
      </dsp:txXfrm>
    </dsp:sp>
    <dsp:sp modelId="{327EBC36-CC29-40CF-9E30-19391F134933}">
      <dsp:nvSpPr>
        <dsp:cNvPr id="0" name=""/>
        <dsp:cNvSpPr/>
      </dsp:nvSpPr>
      <dsp:spPr>
        <a:xfrm>
          <a:off x="8311032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Lokalizace: popálenina ≥ II. st </a:t>
          </a:r>
        </a:p>
      </dsp:txBody>
      <dsp:txXfrm>
        <a:off x="8311032" y="268400"/>
        <a:ext cx="3643550" cy="489600"/>
      </dsp:txXfrm>
    </dsp:sp>
    <dsp:sp modelId="{12FF37F3-ACC0-417C-9A56-3CD549A3A2BB}">
      <dsp:nvSpPr>
        <dsp:cNvPr id="0" name=""/>
        <dsp:cNvSpPr/>
      </dsp:nvSpPr>
      <dsp:spPr>
        <a:xfrm>
          <a:off x="8335061" y="768360"/>
          <a:ext cx="3602997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Obličej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Krk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Ruce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Nohy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Genitál,  perineum</a:t>
          </a:r>
        </a:p>
      </dsp:txBody>
      <dsp:txXfrm>
        <a:off x="8335061" y="768360"/>
        <a:ext cx="3602997" cy="346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CE0FC-8121-4AC4-B8A3-08EC66D1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048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A1189C-8003-4898-9792-8E29F96C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22400" y="1676400"/>
            <a:ext cx="508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B1B6D0-1575-4930-A2D5-C5265EF1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0" y="1676400"/>
            <a:ext cx="508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428FE7-CC22-4466-B25D-9C0D2693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7C95E7-5F7D-42E5-98B5-934B7366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3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PP - poškození teplem.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DC7CF2-B539-4209-808A-B3D9E85F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754D8D6-A556-4870-937F-12487B7073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842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nbrno.cz/pece-o-popaleniny/f415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břicha, retro peritonea a pánve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>
            <a:extLst>
              <a:ext uri="{FF2B5EF4-FFF2-40B4-BE49-F238E27FC236}">
                <a16:creationId xmlns:a16="http://schemas.microsoft.com/office/drawing/2014/main" id="{13939221-6EBA-4F96-985A-79FA91C1D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409" y="92765"/>
            <a:ext cx="7772400" cy="91281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altLang="cs-CZ" dirty="0"/>
              <a:t>Popálení – hloubka postižení</a:t>
            </a:r>
          </a:p>
        </p:txBody>
      </p:sp>
      <p:sp>
        <p:nvSpPr>
          <p:cNvPr id="569347" name="Rectangle 3">
            <a:extLst>
              <a:ext uri="{FF2B5EF4-FFF2-40B4-BE49-F238E27FC236}">
                <a16:creationId xmlns:a16="http://schemas.microsoft.com/office/drawing/2014/main" id="{4F0FC5BB-7C43-473D-876A-B758C0AE4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409" y="745435"/>
            <a:ext cx="9296400" cy="6019800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buNone/>
            </a:pPr>
            <a:r>
              <a:rPr lang="cs-CZ" altLang="cs-CZ" sz="2400" b="1" dirty="0"/>
              <a:t>První stupeň (od 50°C)</a:t>
            </a:r>
          </a:p>
          <a:p>
            <a:r>
              <a:rPr lang="cs-CZ" altLang="cs-CZ" sz="2400" dirty="0"/>
              <a:t>zarudnutí (erytém)</a:t>
            </a:r>
          </a:p>
          <a:p>
            <a:r>
              <a:rPr lang="cs-CZ" altLang="cs-CZ" sz="2400" dirty="0"/>
              <a:t>postižení epidermis (zhojení do týdne)</a:t>
            </a:r>
          </a:p>
          <a:p>
            <a:pPr marL="72000" indent="0">
              <a:buNone/>
            </a:pPr>
            <a:r>
              <a:rPr lang="cs-CZ" altLang="cs-CZ" sz="2400" b="1" dirty="0"/>
              <a:t>Druhý stupeň (60°C po dobu 60s) </a:t>
            </a:r>
          </a:p>
          <a:p>
            <a:pPr marL="72000" indent="0">
              <a:buNone/>
            </a:pPr>
            <a:r>
              <a:rPr lang="cs-CZ" altLang="cs-CZ" sz="2400" b="1" dirty="0"/>
              <a:t>II. a. zachován kapilární návrat; II. b. porušen kapilární návrat</a:t>
            </a:r>
          </a:p>
          <a:p>
            <a:r>
              <a:rPr lang="cs-CZ" altLang="cs-CZ" sz="2400" dirty="0"/>
              <a:t>tvorba puchýřů</a:t>
            </a:r>
          </a:p>
          <a:p>
            <a:r>
              <a:rPr lang="cs-CZ" altLang="cs-CZ" sz="2400" dirty="0"/>
              <a:t>poškození podkoží</a:t>
            </a:r>
          </a:p>
          <a:p>
            <a:r>
              <a:rPr lang="cs-CZ" altLang="cs-CZ" sz="2400" dirty="0"/>
              <a:t>prudká bolest, ztráta plazmy, vnik infekce  (hojení 2 - 3 týdny)</a:t>
            </a:r>
          </a:p>
          <a:p>
            <a:pPr marL="72000" indent="0">
              <a:buNone/>
            </a:pPr>
            <a:r>
              <a:rPr lang="cs-CZ" altLang="cs-CZ" sz="2400" b="1" dirty="0"/>
              <a:t>Třetí stupeň (100°C po dobu 5s)</a:t>
            </a:r>
          </a:p>
          <a:p>
            <a:r>
              <a:rPr lang="cs-CZ" altLang="cs-CZ" sz="2400" dirty="0"/>
              <a:t>příškvary, odumření tkáně (nekróza)</a:t>
            </a:r>
          </a:p>
          <a:p>
            <a:r>
              <a:rPr lang="cs-CZ" altLang="cs-CZ" sz="2400" dirty="0"/>
              <a:t>kůže, podkoží jsou zničeny (hojí se měsíce)</a:t>
            </a:r>
          </a:p>
          <a:p>
            <a:r>
              <a:rPr lang="cs-CZ" altLang="cs-CZ" sz="2400" dirty="0"/>
              <a:t>často nutná transplantace kůže </a:t>
            </a:r>
          </a:p>
          <a:p>
            <a:r>
              <a:rPr lang="cs-CZ" altLang="cs-CZ" sz="2400" dirty="0"/>
              <a:t>méně bolestivý než II. st. protože jsou zničeny receptory vnímání bolesti </a:t>
            </a:r>
          </a:p>
          <a:p>
            <a:endParaRPr lang="cs-CZ" altLang="cs-CZ" sz="2400" dirty="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76DDFCC3-D20B-4D2F-BB42-138A5455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09" y="92765"/>
            <a:ext cx="238539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9840" name="Group 80">
            <a:extLst>
              <a:ext uri="{FF2B5EF4-FFF2-40B4-BE49-F238E27FC236}">
                <a16:creationId xmlns:a16="http://schemas.microsoft.com/office/drawing/2014/main" id="{264384E0-ABA0-41E2-B17B-6C0559338394}"/>
              </a:ext>
            </a:extLst>
          </p:cNvPr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185604001"/>
              </p:ext>
            </p:extLst>
          </p:nvPr>
        </p:nvGraphicFramePr>
        <p:xfrm>
          <a:off x="221974" y="912814"/>
          <a:ext cx="8736496" cy="40586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13988">
                  <a:extLst>
                    <a:ext uri="{9D8B030D-6E8A-4147-A177-3AD203B41FA5}">
                      <a16:colId xmlns:a16="http://schemas.microsoft.com/office/drawing/2014/main" val="795597783"/>
                    </a:ext>
                  </a:extLst>
                </a:gridCol>
                <a:gridCol w="2679064">
                  <a:extLst>
                    <a:ext uri="{9D8B030D-6E8A-4147-A177-3AD203B41FA5}">
                      <a16:colId xmlns:a16="http://schemas.microsoft.com/office/drawing/2014/main" val="3070416037"/>
                    </a:ext>
                  </a:extLst>
                </a:gridCol>
                <a:gridCol w="2361344">
                  <a:extLst>
                    <a:ext uri="{9D8B030D-6E8A-4147-A177-3AD203B41FA5}">
                      <a16:colId xmlns:a16="http://schemas.microsoft.com/office/drawing/2014/main" val="1793601753"/>
                    </a:ext>
                  </a:extLst>
                </a:gridCol>
                <a:gridCol w="2382100">
                  <a:extLst>
                    <a:ext uri="{9D8B030D-6E8A-4147-A177-3AD203B41FA5}">
                      <a16:colId xmlns:a16="http://schemas.microsoft.com/office/drawing/2014/main" val="1901188668"/>
                    </a:ext>
                  </a:extLst>
                </a:gridCol>
              </a:tblGrid>
              <a:tr h="230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Pravidlo devíti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Dospělý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Novorozenec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Dítě 1 rok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688756533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hlava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9 %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21 %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18 %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65435903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trup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x 9 % (18 %)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16 %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16 %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958557467"/>
                  </a:ext>
                </a:extLst>
              </a:tr>
              <a:tr h="461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záda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x 9 % (18 %)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16 %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16 %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00485316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HKK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x 9 % (18 %)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2x 9,5 % (19 %)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2x 9,5 % (19 %)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549985789"/>
                  </a:ext>
                </a:extLst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DKK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x 2 x 9 % </a:t>
                      </a:r>
                      <a:r>
                        <a:rPr kumimoji="0" lang="cs-CZ" altLang="cs-CZ" sz="32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36 %)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x 14 % (28 %)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x 15 % (30 %)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372861529"/>
                  </a:ext>
                </a:extLst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genitál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900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854816320"/>
                  </a:ext>
                </a:extLst>
              </a:tr>
            </a:tbl>
          </a:graphicData>
        </a:graphic>
      </p:graphicFrame>
      <p:sp>
        <p:nvSpPr>
          <p:cNvPr id="629834" name="Rectangle 74">
            <a:extLst>
              <a:ext uri="{FF2B5EF4-FFF2-40B4-BE49-F238E27FC236}">
                <a16:creationId xmlns:a16="http://schemas.microsoft.com/office/drawing/2014/main" id="{300597EF-69DE-46D7-BCBD-C8A35B6B8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974" y="156444"/>
            <a:ext cx="7772400" cy="91281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altLang="cs-CZ" dirty="0"/>
              <a:t>Popálení – rozsah postižení</a:t>
            </a:r>
          </a:p>
        </p:txBody>
      </p:sp>
      <p:sp>
        <p:nvSpPr>
          <p:cNvPr id="629835" name="Rectangle 75">
            <a:extLst>
              <a:ext uri="{FF2B5EF4-FFF2-40B4-BE49-F238E27FC236}">
                <a16:creationId xmlns:a16="http://schemas.microsoft.com/office/drawing/2014/main" id="{19212E77-A2E9-44C8-A8EF-5B77C676A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44" y="4987219"/>
            <a:ext cx="10219014" cy="2109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800" dirty="0">
                <a:latin typeface="+mn-lt"/>
              </a:rPr>
              <a:t>1 % odpovídá ploše dlaně ruky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800" dirty="0">
                <a:latin typeface="+mn-lt"/>
              </a:rPr>
              <a:t>postižení 15 % u dospělých, 10 % u dětí vyvolá šok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altLang="cs-CZ" sz="2800" dirty="0">
                <a:latin typeface="+mn-lt"/>
              </a:rPr>
              <a:t>od  1 % postižení navštívit MUDr.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18212991-2A63-44D3-A0E6-7EE3422BB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35" y="912814"/>
            <a:ext cx="278399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C731B1-F492-4EB1-AF6F-344EE54D78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78C6B6-B652-4621-83C1-87FFA3DE3E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CC21AF-8171-4AD2-A6AD-8ADECB4D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8212"/>
            <a:ext cx="10753200" cy="451576"/>
          </a:xfrm>
        </p:spPr>
        <p:txBody>
          <a:bodyPr/>
          <a:lstStyle/>
          <a:p>
            <a:r>
              <a:rPr lang="cs-CZ" dirty="0"/>
              <a:t>Popáleninový šok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791087-6CA1-40B1-B57A-EF07EC16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5867322" cy="4139998"/>
          </a:xfrm>
        </p:spPr>
        <p:txBody>
          <a:bodyPr/>
          <a:lstStyle/>
          <a:p>
            <a:r>
              <a:rPr lang="cs-CZ" dirty="0"/>
              <a:t>Vzestup hladiny katecholaminů</a:t>
            </a:r>
          </a:p>
          <a:p>
            <a:r>
              <a:rPr lang="cs-CZ" dirty="0"/>
              <a:t>Generalizované edémy</a:t>
            </a:r>
          </a:p>
          <a:p>
            <a:r>
              <a:rPr lang="cs-CZ" dirty="0"/>
              <a:t>Hypovolémie</a:t>
            </a:r>
          </a:p>
          <a:p>
            <a:r>
              <a:rPr lang="cs-CZ" dirty="0"/>
              <a:t>Hypoxie</a:t>
            </a:r>
          </a:p>
          <a:p>
            <a:r>
              <a:rPr lang="cs-CZ" dirty="0"/>
              <a:t>Metabolická acidóza</a:t>
            </a:r>
          </a:p>
          <a:p>
            <a:r>
              <a:rPr lang="cs-CZ" dirty="0" err="1"/>
              <a:t>Hypermetabolismus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28DCE02D-6536-43F8-BB6E-24A6B4FE16B2}"/>
              </a:ext>
            </a:extLst>
          </p:cNvPr>
          <p:cNvSpPr txBox="1">
            <a:spLocks/>
          </p:cNvSpPr>
          <p:nvPr/>
        </p:nvSpPr>
        <p:spPr>
          <a:xfrm>
            <a:off x="6377687" y="1359001"/>
            <a:ext cx="5668539" cy="4139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solidFill>
                  <a:schemeClr val="tx2"/>
                </a:solidFill>
              </a:rPr>
              <a:t>Příznaky</a:t>
            </a:r>
          </a:p>
          <a:p>
            <a:r>
              <a:rPr lang="cs-CZ" kern="0" dirty="0"/>
              <a:t>Otok – útlak cév nervů a orgánů (ischemie, neprůchodnost)</a:t>
            </a:r>
          </a:p>
          <a:p>
            <a:r>
              <a:rPr lang="cs-CZ" kern="0" dirty="0"/>
              <a:t>Bolest při dýchání – vliv na ventilaci</a:t>
            </a:r>
          </a:p>
          <a:p>
            <a:r>
              <a:rPr lang="cs-CZ" kern="0" dirty="0"/>
              <a:t>Dehydratace, </a:t>
            </a:r>
            <a:r>
              <a:rPr lang="cs-CZ" kern="0" dirty="0" err="1"/>
              <a:t>hyperhydratace</a:t>
            </a:r>
            <a:endParaRPr lang="cs-CZ" kern="0" dirty="0"/>
          </a:p>
          <a:p>
            <a:r>
              <a:rPr lang="cs-CZ" kern="0" dirty="0"/>
              <a:t>Hypoxie</a:t>
            </a:r>
          </a:p>
          <a:p>
            <a:r>
              <a:rPr lang="cs-CZ" kern="0" dirty="0"/>
              <a:t>Metabolická acidóza</a:t>
            </a:r>
          </a:p>
          <a:p>
            <a:r>
              <a:rPr lang="cs-CZ" kern="0" dirty="0" err="1"/>
              <a:t>Hypermetabolismus</a:t>
            </a:r>
            <a:endParaRPr lang="cs-CZ" kern="0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9663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164D61-1530-4FAB-86A9-8804C7C2EF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C20F5D-DFE8-4532-8BEA-38478D295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61283F-1351-42BD-81DE-9E6D5DA9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82678"/>
            <a:ext cx="10753200" cy="451576"/>
          </a:xfrm>
        </p:spPr>
        <p:txBody>
          <a:bodyPr/>
          <a:lstStyle/>
          <a:p>
            <a:r>
              <a:rPr lang="cs-CZ" dirty="0"/>
              <a:t>Fáze termického poškození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D0D447-2719-430F-86C9-1EDA4F824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122158"/>
            <a:ext cx="10753200" cy="2306842"/>
          </a:xfrm>
        </p:spPr>
        <p:txBody>
          <a:bodyPr/>
          <a:lstStyle/>
          <a:p>
            <a:r>
              <a:rPr lang="cs-CZ" b="1" dirty="0"/>
              <a:t>Období šokové </a:t>
            </a:r>
            <a:r>
              <a:rPr lang="cs-CZ" dirty="0"/>
              <a:t>= 24 – 48 hod – ukončení průniku plazmy do intersticiálního prostoru</a:t>
            </a:r>
          </a:p>
          <a:p>
            <a:r>
              <a:rPr lang="cs-CZ" b="1" dirty="0"/>
              <a:t>Období akutní </a:t>
            </a:r>
            <a:r>
              <a:rPr lang="cs-CZ" dirty="0"/>
              <a:t>= týdny a měsíce, obnov diurézy, překrytí popálenin</a:t>
            </a:r>
          </a:p>
          <a:p>
            <a:r>
              <a:rPr lang="cs-CZ" b="1" dirty="0"/>
              <a:t>Období rekonstrukce a </a:t>
            </a:r>
            <a:r>
              <a:rPr lang="cs-CZ" b="1" dirty="0" err="1"/>
              <a:t>rekonvalecence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563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E88474-0B74-4327-8A25-141637468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559ADD-4465-4B64-A2A3-4B76098FD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7016AF-B96F-4E66-BF37-16F78AC4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5410226" cy="1143790"/>
          </a:xfrm>
        </p:spPr>
        <p:txBody>
          <a:bodyPr/>
          <a:lstStyle/>
          <a:p>
            <a:r>
              <a:rPr lang="cs-CZ" sz="3200" dirty="0"/>
              <a:t>Základní opatření na místě nehody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920F61-2D87-496C-BDC8-74A70C06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296002"/>
            <a:ext cx="5536226" cy="481325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cs-CZ" sz="2000" dirty="0"/>
              <a:t>Zajištění VF (problematické zajištění DC pro popálení  obličeje, krku a DC, co nejnižší průtok O</a:t>
            </a:r>
            <a:r>
              <a:rPr lang="cs-CZ" sz="1400" dirty="0"/>
              <a:t>2</a:t>
            </a:r>
            <a:r>
              <a:rPr lang="cs-CZ" sz="2000" dirty="0"/>
              <a:t>)</a:t>
            </a:r>
          </a:p>
          <a:p>
            <a:pPr>
              <a:lnSpc>
                <a:spcPts val="3200"/>
              </a:lnSpc>
            </a:pPr>
            <a:r>
              <a:rPr lang="cs-CZ" sz="2000" dirty="0"/>
              <a:t>Zajištění žilního vstupu (Ideálně PŽK mimo popálenou plochu, </a:t>
            </a:r>
            <a:r>
              <a:rPr lang="cs-CZ" sz="2000" dirty="0" err="1"/>
              <a:t>intraoseální</a:t>
            </a:r>
            <a:r>
              <a:rPr lang="cs-CZ" sz="2000" dirty="0"/>
              <a:t> přístup)</a:t>
            </a:r>
          </a:p>
          <a:p>
            <a:pPr>
              <a:lnSpc>
                <a:spcPts val="3200"/>
              </a:lnSpc>
            </a:pPr>
            <a:r>
              <a:rPr lang="cs-CZ" sz="2000" dirty="0" err="1"/>
              <a:t>Analgézie</a:t>
            </a:r>
            <a:r>
              <a:rPr lang="cs-CZ" sz="2000" dirty="0"/>
              <a:t> (dostatečná i za cenu nutnosti UPV)</a:t>
            </a:r>
          </a:p>
          <a:p>
            <a:pPr>
              <a:lnSpc>
                <a:spcPts val="3200"/>
              </a:lnSpc>
            </a:pPr>
            <a:r>
              <a:rPr lang="cs-CZ" sz="2000" dirty="0"/>
              <a:t>Objemová náhrada</a:t>
            </a:r>
          </a:p>
          <a:p>
            <a:pPr>
              <a:lnSpc>
                <a:spcPts val="3200"/>
              </a:lnSpc>
            </a:pPr>
            <a:r>
              <a:rPr lang="cs-CZ" sz="2000" dirty="0"/>
              <a:t>Chlazení (chlaď popáleninu, zabraň podchlazení pacienta, max 20 % těla, teplota 8 °C, nezapomeň odstranit šperky  - vodič tepla)</a:t>
            </a:r>
          </a:p>
          <a:p>
            <a:pPr>
              <a:lnSpc>
                <a:spcPts val="3200"/>
              </a:lnSpc>
            </a:pPr>
            <a:r>
              <a:rPr lang="cs-CZ" sz="2000" dirty="0"/>
              <a:t>Transport 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057E6641-091D-437D-A3BB-64BF8B2E0A60}"/>
              </a:ext>
            </a:extLst>
          </p:cNvPr>
          <p:cNvSpPr txBox="1">
            <a:spLocks/>
          </p:cNvSpPr>
          <p:nvPr/>
        </p:nvSpPr>
        <p:spPr>
          <a:xfrm>
            <a:off x="6629374" y="178528"/>
            <a:ext cx="5410226" cy="11437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Následná opatření </a:t>
            </a:r>
            <a:r>
              <a:rPr lang="cs-CZ" sz="3200" kern="0" dirty="0" err="1"/>
              <a:t>opatření</a:t>
            </a:r>
            <a:r>
              <a:rPr lang="cs-CZ" sz="3200" kern="0" dirty="0"/>
              <a:t> v lůžkovém zařízení</a:t>
            </a: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CC93E3DA-68F2-4F42-8F78-28D5318DFC1B}"/>
              </a:ext>
            </a:extLst>
          </p:cNvPr>
          <p:cNvSpPr txBox="1">
            <a:spLocks/>
          </p:cNvSpPr>
          <p:nvPr/>
        </p:nvSpPr>
        <p:spPr>
          <a:xfrm>
            <a:off x="6241774" y="1296002"/>
            <a:ext cx="5536226" cy="5183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3200"/>
              </a:lnSpc>
            </a:pPr>
            <a:r>
              <a:rPr lang="cs-CZ" sz="2000" kern="0" dirty="0"/>
              <a:t>Doplnění anamnézy</a:t>
            </a:r>
          </a:p>
          <a:p>
            <a:pPr>
              <a:lnSpc>
                <a:spcPts val="3200"/>
              </a:lnSpc>
            </a:pPr>
            <a:r>
              <a:rPr lang="cs-CZ" sz="2000" kern="0" dirty="0"/>
              <a:t>Kontrola VF</a:t>
            </a:r>
          </a:p>
          <a:p>
            <a:pPr>
              <a:lnSpc>
                <a:spcPts val="3200"/>
              </a:lnSpc>
            </a:pPr>
            <a:r>
              <a:rPr lang="cs-CZ" sz="2000" kern="0" dirty="0"/>
              <a:t>Kontrola známek inhalačního poškození (chrapot, spasmus DC, popáleniny -  DC, nos, krk, hrudník,  sputum)</a:t>
            </a:r>
          </a:p>
          <a:p>
            <a:pPr>
              <a:lnSpc>
                <a:spcPts val="3200"/>
              </a:lnSpc>
            </a:pPr>
            <a:r>
              <a:rPr lang="cs-CZ" sz="2000" kern="0" dirty="0"/>
              <a:t>Laboratoř (biochemie, toxikologie – CO, kyanidy)</a:t>
            </a:r>
          </a:p>
          <a:p>
            <a:pPr>
              <a:lnSpc>
                <a:spcPts val="3200"/>
              </a:lnSpc>
            </a:pPr>
            <a:r>
              <a:rPr lang="cs-CZ" sz="2000" kern="0" dirty="0"/>
              <a:t>Zvážit zavedení NGS a PMK</a:t>
            </a:r>
          </a:p>
          <a:p>
            <a:pPr>
              <a:lnSpc>
                <a:spcPts val="3200"/>
              </a:lnSpc>
            </a:pPr>
            <a:r>
              <a:rPr lang="cs-CZ" sz="2000" kern="0" dirty="0"/>
              <a:t>Sledování hodinové diurézy + osmotický tlak moče</a:t>
            </a:r>
          </a:p>
          <a:p>
            <a:pPr>
              <a:lnSpc>
                <a:spcPts val="3200"/>
              </a:lnSpc>
            </a:pPr>
            <a:r>
              <a:rPr lang="cs-CZ" sz="2000" kern="0" dirty="0"/>
              <a:t>Prevence TEN</a:t>
            </a:r>
          </a:p>
          <a:p>
            <a:pPr>
              <a:lnSpc>
                <a:spcPts val="3200"/>
              </a:lnSpc>
            </a:pPr>
            <a:r>
              <a:rPr lang="cs-CZ" sz="2000" kern="0" dirty="0" err="1"/>
              <a:t>Analgéze</a:t>
            </a:r>
            <a:endParaRPr lang="cs-CZ" sz="2000" kern="0" dirty="0"/>
          </a:p>
          <a:p>
            <a:pPr>
              <a:lnSpc>
                <a:spcPts val="3200"/>
              </a:lnSpc>
            </a:pPr>
            <a:r>
              <a:rPr lang="cs-CZ" sz="2000" kern="0" dirty="0"/>
              <a:t>Objemová náhrada</a:t>
            </a:r>
          </a:p>
        </p:txBody>
      </p:sp>
    </p:spTree>
    <p:extLst>
      <p:ext uri="{BB962C8B-B14F-4D97-AF65-F5344CB8AC3E}">
        <p14:creationId xmlns:p14="http://schemas.microsoft.com/office/powerpoint/2010/main" val="288248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41A56B-103A-4FBD-97CA-D1299098F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6CA86A-FE88-479F-B5CC-3BBAF13A5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277FB2-2D10-4480-83E0-0675E9A4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Chirurgická terapie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B171E4-475E-49B1-AD27-8196A69F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b="1" dirty="0" err="1"/>
              <a:t>Nekrektomie</a:t>
            </a:r>
            <a:r>
              <a:rPr lang="cs-CZ" b="1" dirty="0"/>
              <a:t> </a:t>
            </a:r>
            <a:r>
              <a:rPr lang="cs-CZ" dirty="0"/>
              <a:t>= odstranění devitalizované tkáně (akutní x normální 10 -19 den x odložená víc jak 20 den); max 20 % TBSA</a:t>
            </a:r>
          </a:p>
          <a:p>
            <a:r>
              <a:rPr lang="cs-CZ" b="1" dirty="0" err="1"/>
              <a:t>Dermoepidermální</a:t>
            </a:r>
            <a:r>
              <a:rPr lang="cs-CZ" b="1" dirty="0"/>
              <a:t> transplantace </a:t>
            </a:r>
            <a:r>
              <a:rPr lang="cs-CZ" dirty="0"/>
              <a:t>(velké plochy = záda, hýždě, paže, předloktí);zvětšení plochy transplantátu „nařezáním otvorů“ = </a:t>
            </a:r>
            <a:r>
              <a:rPr lang="cs-CZ" dirty="0" err="1"/>
              <a:t>meshování</a:t>
            </a:r>
            <a:r>
              <a:rPr lang="cs-CZ" dirty="0"/>
              <a:t> – vede k neefektivním vzhledu, ale umožní překrytí velké plochy</a:t>
            </a:r>
          </a:p>
          <a:p>
            <a:r>
              <a:rPr lang="cs-CZ" b="1" dirty="0"/>
              <a:t>Péče o jizvy – </a:t>
            </a:r>
            <a:r>
              <a:rPr lang="cs-CZ" dirty="0"/>
              <a:t>zejména v období růstové akcelerace </a:t>
            </a:r>
            <a:r>
              <a:rPr lang="cs-CZ"/>
              <a:t>u dětí (</a:t>
            </a:r>
            <a:r>
              <a:rPr lang="cs-CZ" dirty="0"/>
              <a:t>letáček péče </a:t>
            </a:r>
            <a:r>
              <a:rPr lang="cs-CZ"/>
              <a:t>o jizvy  </a:t>
            </a:r>
            <a:r>
              <a:rPr lang="cs-CZ" dirty="0">
                <a:hlinkClick r:id="rId2"/>
              </a:rPr>
              <a:t>f4155 (fnbrno.</a:t>
            </a:r>
            <a:r>
              <a:rPr lang="cs-CZ">
                <a:hlinkClick r:id="rId2"/>
              </a:rPr>
              <a:t>cz)</a:t>
            </a:r>
            <a:r>
              <a:rPr lang="cs-CZ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16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>
            <a:extLst>
              <a:ext uri="{FF2B5EF4-FFF2-40B4-BE49-F238E27FC236}">
                <a16:creationId xmlns:a16="http://schemas.microsoft.com/office/drawing/2014/main" id="{E7BB34D8-E3CF-4776-BE57-AE4027906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1120" y="1259371"/>
            <a:ext cx="11380305" cy="4608513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altLang="cs-CZ" dirty="0"/>
              <a:t>Kroky KPR shodné s BLS, ASL</a:t>
            </a:r>
          </a:p>
          <a:p>
            <a:r>
              <a:rPr lang="cs-CZ" altLang="cs-CZ" dirty="0"/>
              <a:t>Střídavý proud – fibrilace komor</a:t>
            </a:r>
          </a:p>
          <a:p>
            <a:r>
              <a:rPr lang="cs-CZ" altLang="cs-CZ" dirty="0"/>
              <a:t>Stejnosměrný proud </a:t>
            </a:r>
            <a:r>
              <a:rPr lang="cs-CZ" altLang="cs-CZ" dirty="0" err="1"/>
              <a:t>asistola</a:t>
            </a:r>
            <a:endParaRPr lang="cs-CZ" altLang="cs-CZ" dirty="0"/>
          </a:p>
          <a:p>
            <a:r>
              <a:rPr lang="cs-CZ" altLang="cs-CZ" dirty="0"/>
              <a:t>Svalová paralýza až několik hodin (nutná umělá ventilace)</a:t>
            </a:r>
          </a:p>
          <a:p>
            <a:r>
              <a:rPr lang="cs-CZ" altLang="cs-CZ" dirty="0"/>
              <a:t>Popáleniny v okolí krku a obličeje vyvolají otok (neprůchodnost DC)</a:t>
            </a:r>
          </a:p>
          <a:p>
            <a:endParaRPr lang="cs-CZ" altLang="cs-CZ" dirty="0"/>
          </a:p>
        </p:txBody>
      </p:sp>
      <p:sp>
        <p:nvSpPr>
          <p:cNvPr id="657412" name="Rectangle 4">
            <a:extLst>
              <a:ext uri="{FF2B5EF4-FFF2-40B4-BE49-F238E27FC236}">
                <a16:creationId xmlns:a16="http://schemas.microsoft.com/office/drawing/2014/main" id="{3D81B1DD-5959-4282-A42B-9DA46901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24" y="400257"/>
            <a:ext cx="9144000" cy="700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KPR - úrazu elektrickým proudem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1" name="Rectangle 3">
            <a:extLst>
              <a:ext uri="{FF2B5EF4-FFF2-40B4-BE49-F238E27FC236}">
                <a16:creationId xmlns:a16="http://schemas.microsoft.com/office/drawing/2014/main" id="{2F2D3E3A-2401-4235-983E-7CE4B926C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810" y="852834"/>
            <a:ext cx="5579164" cy="3564835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lnSpc>
                <a:spcPct val="150000"/>
              </a:lnSpc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Úpal</a:t>
            </a:r>
          </a:p>
          <a:p>
            <a:r>
              <a:rPr lang="cs-CZ" altLang="cs-CZ" dirty="0"/>
              <a:t>uzavřená, přehřátá místnost</a:t>
            </a:r>
          </a:p>
          <a:p>
            <a:r>
              <a:rPr lang="cs-CZ" altLang="cs-CZ" dirty="0"/>
              <a:t>přeplněný dopravní prostředek</a:t>
            </a:r>
          </a:p>
          <a:p>
            <a:r>
              <a:rPr lang="cs-CZ" altLang="cs-CZ" dirty="0"/>
              <a:t>vlhké horké prostředí  (prádelny)</a:t>
            </a:r>
          </a:p>
          <a:p>
            <a:r>
              <a:rPr lang="cs-CZ" altLang="cs-CZ" dirty="0"/>
              <a:t>při větší fyzické námaze v nevětrané místnosti</a:t>
            </a:r>
          </a:p>
          <a:p>
            <a:r>
              <a:rPr lang="cs-CZ" altLang="cs-CZ" dirty="0"/>
              <a:t>při nedostatku tekutin v horku</a:t>
            </a:r>
          </a:p>
          <a:p>
            <a:pPr marL="0" indent="0">
              <a:lnSpc>
                <a:spcPct val="75000"/>
              </a:lnSpc>
              <a:buNone/>
            </a:pPr>
            <a:endParaRPr lang="cs-CZ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28C3100-985C-49B6-8233-21CE0D174E8E}"/>
              </a:ext>
            </a:extLst>
          </p:cNvPr>
          <p:cNvSpPr txBox="1">
            <a:spLocks noChangeArrowheads="1"/>
          </p:cNvSpPr>
          <p:nvPr/>
        </p:nvSpPr>
        <p:spPr>
          <a:xfrm>
            <a:off x="357810" y="188843"/>
            <a:ext cx="10455965" cy="6493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kern="0"/>
              <a:t>Celkové poškození teplem</a:t>
            </a:r>
            <a:br>
              <a:rPr lang="cs-CZ" altLang="cs-CZ" kern="0"/>
            </a:br>
            <a:endParaRPr lang="cs-CZ" altLang="cs-CZ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288B7B-EB85-4B13-A168-10DE18BFB4D3}"/>
              </a:ext>
            </a:extLst>
          </p:cNvPr>
          <p:cNvSpPr txBox="1">
            <a:spLocks noChangeArrowheads="1"/>
          </p:cNvSpPr>
          <p:nvPr/>
        </p:nvSpPr>
        <p:spPr>
          <a:xfrm>
            <a:off x="5936974" y="808108"/>
            <a:ext cx="5897216" cy="373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Úžeh</a:t>
            </a:r>
          </a:p>
          <a:p>
            <a:r>
              <a:rPr lang="cs-CZ" altLang="cs-CZ" dirty="0"/>
              <a:t>popáleniny 1. až 2. stupně</a:t>
            </a:r>
          </a:p>
          <a:p>
            <a:r>
              <a:rPr lang="cs-CZ" altLang="cs-CZ" dirty="0"/>
              <a:t>bolesti hlavy, hučení v uších</a:t>
            </a:r>
          </a:p>
          <a:p>
            <a:r>
              <a:rPr lang="cs-CZ" altLang="cs-CZ" dirty="0"/>
              <a:t>nauzea, zvracení </a:t>
            </a:r>
          </a:p>
          <a:p>
            <a:r>
              <a:rPr lang="cs-CZ" altLang="cs-CZ" dirty="0"/>
              <a:t>TT až 40°C</a:t>
            </a:r>
          </a:p>
          <a:p>
            <a:r>
              <a:rPr lang="cs-CZ" altLang="cs-CZ" dirty="0"/>
              <a:t>dýchání zrychlené, povrchní</a:t>
            </a:r>
          </a:p>
          <a:p>
            <a:r>
              <a:rPr lang="cs-CZ" altLang="cs-CZ" dirty="0"/>
              <a:t>tachykardie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2C1C77D-7E78-467E-AE70-848E0672D6E6}"/>
              </a:ext>
            </a:extLst>
          </p:cNvPr>
          <p:cNvSpPr txBox="1"/>
          <p:nvPr/>
        </p:nvSpPr>
        <p:spPr>
          <a:xfrm>
            <a:off x="3551581" y="4541908"/>
            <a:ext cx="6520071" cy="2127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altLang="cs-CZ" sz="2000" dirty="0"/>
              <a:t>pocit horka, žízeň, celková slabost, pocení</a:t>
            </a:r>
          </a:p>
          <a:p>
            <a:pPr>
              <a:lnSpc>
                <a:spcPct val="100000"/>
              </a:lnSpc>
            </a:pPr>
            <a:r>
              <a:rPr lang="cs-CZ" altLang="cs-CZ" sz="2000" dirty="0"/>
              <a:t>nauzea, zvracení</a:t>
            </a:r>
          </a:p>
          <a:p>
            <a:pPr>
              <a:lnSpc>
                <a:spcPct val="100000"/>
              </a:lnSpc>
            </a:pPr>
            <a:r>
              <a:rPr lang="cs-CZ" altLang="cs-CZ" sz="2000" dirty="0"/>
              <a:t>dezorientace až ztráta vědomí</a:t>
            </a:r>
          </a:p>
          <a:p>
            <a:pPr>
              <a:lnSpc>
                <a:spcPct val="100000"/>
              </a:lnSpc>
            </a:pPr>
            <a:r>
              <a:rPr lang="cs-CZ" altLang="cs-CZ" sz="2000" dirty="0"/>
              <a:t>kůže je suchá, horká, v obličeji zarudlá</a:t>
            </a:r>
          </a:p>
          <a:p>
            <a:pPr>
              <a:lnSpc>
                <a:spcPct val="100000"/>
              </a:lnSpc>
            </a:pPr>
            <a:r>
              <a:rPr lang="cs-CZ" altLang="cs-CZ" sz="2000" dirty="0"/>
              <a:t>TT může vystoupit až na 42°C</a:t>
            </a:r>
          </a:p>
          <a:p>
            <a:pPr>
              <a:lnSpc>
                <a:spcPct val="100000"/>
              </a:lnSpc>
            </a:pPr>
            <a:r>
              <a:rPr lang="cs-CZ" altLang="cs-CZ" sz="2000" dirty="0"/>
              <a:t>dýchání zrychlené, povrchní </a:t>
            </a:r>
          </a:p>
          <a:p>
            <a:pPr>
              <a:lnSpc>
                <a:spcPct val="100000"/>
              </a:lnSpc>
            </a:pPr>
            <a:r>
              <a:rPr lang="cs-CZ" altLang="cs-CZ" sz="2000" dirty="0"/>
              <a:t>tachykardie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2C47DC-8013-49FE-AE30-55AD6CD05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5F6045-73A8-47E3-A538-02AC57531E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56FED4-E9EA-4401-A0FA-5F352079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552B02-76FF-4B90-8FE6-75FF28A7B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13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2108" y="620357"/>
            <a:ext cx="4216133" cy="26131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Dle porušení kožního krytu</a:t>
            </a:r>
          </a:p>
          <a:p>
            <a:pPr algn="ctr"/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720618" y="1184227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Otevřené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7839" y="1168778"/>
            <a:ext cx="1152128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Zavřené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475795" y="597094"/>
            <a:ext cx="3670729" cy="3768010"/>
          </a:xfrm>
          <a:prstGeom prst="rect">
            <a:avLst/>
          </a:prstGeom>
          <a:ln>
            <a:solidFill>
              <a:srgbClr val="92D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870905" y="626813"/>
            <a:ext cx="3188496" cy="12507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Stádia: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/>
              <a:t>Hematom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/>
              <a:t>Povrchové trhliny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/>
              <a:t>Hluboké trhliny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 err="1"/>
              <a:t>Dilacerace</a:t>
            </a:r>
            <a:r>
              <a:rPr lang="cs-CZ" sz="1400" dirty="0"/>
              <a:t> (potrhání)</a:t>
            </a:r>
          </a:p>
          <a:p>
            <a:pPr algn="ctr"/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Nadpis 1"/>
          <p:cNvSpPr txBox="1">
            <a:spLocks/>
          </p:cNvSpPr>
          <p:nvPr/>
        </p:nvSpPr>
        <p:spPr>
          <a:xfrm>
            <a:off x="141927" y="79235"/>
            <a:ext cx="9144000" cy="500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Poranění břicha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8388626" y="597094"/>
            <a:ext cx="3670730" cy="3823612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45896" y="1544267"/>
            <a:ext cx="4216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Hemoperitoneum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/>
              <a:t>= krev v dutině břišní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Poranění solidních </a:t>
            </a:r>
            <a:r>
              <a:rPr lang="cs-CZ" sz="1400" dirty="0" err="1"/>
              <a:t>parenchmových</a:t>
            </a:r>
            <a:r>
              <a:rPr lang="cs-CZ" sz="1400" dirty="0"/>
              <a:t> orgánů (játra, slezina, ledviny)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Poranění dutinových orgánů (GIT, MM, močové cesty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Poranění nervů a cév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62108" y="3428999"/>
            <a:ext cx="4235412" cy="3257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stav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Bolesti břicha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Hematom, oděrky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Tachykardie, hypotenze -</a:t>
            </a:r>
            <a:r>
              <a:rPr lang="cs-CZ" sz="1600" dirty="0" err="1"/>
              <a:t>hypovolemický</a:t>
            </a:r>
            <a:r>
              <a:rPr lang="cs-CZ" sz="1600" dirty="0"/>
              <a:t> šok</a:t>
            </a: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Klinický stav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Zobrazovací metody - UZ, CT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Vitální funkce, bolest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600" dirty="0"/>
              <a:t>Krevní obraz, biochemie, </a:t>
            </a:r>
            <a:r>
              <a:rPr lang="cs-CZ" sz="1600" dirty="0" err="1"/>
              <a:t>kagulace</a:t>
            </a:r>
            <a:endParaRPr lang="cs-CZ" sz="1600" dirty="0"/>
          </a:p>
        </p:txBody>
      </p:sp>
      <p:sp>
        <p:nvSpPr>
          <p:cNvPr id="42" name="Obdélník 41"/>
          <p:cNvSpPr/>
          <p:nvPr/>
        </p:nvSpPr>
        <p:spPr>
          <a:xfrm>
            <a:off x="11602057" y="1354738"/>
            <a:ext cx="449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</a:t>
            </a: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Á</a:t>
            </a: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</a:p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</a:t>
            </a:r>
          </a:p>
          <a:p>
            <a:pPr algn="ctr"/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8560904" y="761404"/>
            <a:ext cx="3059722" cy="1250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Stádia:</a:t>
            </a:r>
          </a:p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Lehké poranění: </a:t>
            </a:r>
            <a:r>
              <a:rPr lang="cs-CZ" sz="1400" dirty="0"/>
              <a:t>nekrvácející, povrch zasažen z méně jak 15 %</a:t>
            </a:r>
          </a:p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Těžké poranění: </a:t>
            </a:r>
            <a:r>
              <a:rPr lang="cs-CZ" sz="1400" dirty="0"/>
              <a:t>lacerace více jak 50 % povrchu, poranění hlavních </a:t>
            </a:r>
            <a:r>
              <a:rPr lang="cs-CZ" sz="1400" dirty="0" err="1"/>
              <a:t>juxtahepatických</a:t>
            </a:r>
            <a:r>
              <a:rPr lang="cs-CZ" sz="1400" dirty="0"/>
              <a:t> žil a žlučovodu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4880247" y="1925032"/>
            <a:ext cx="3179153" cy="2368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</a:t>
            </a:r>
          </a:p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(stádium I -II)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Analgetika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Přísný klidový režim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Pac. připraven k akutní operaci</a:t>
            </a:r>
          </a:p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Chirurgická (stadium III - IV)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Akutní operační řešení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Splenektomie - následná vakcinace </a:t>
            </a:r>
            <a:r>
              <a:rPr lang="cs-CZ" sz="1200" dirty="0"/>
              <a:t>(finanční spoluúčast pacienta)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4507825" y="4536400"/>
            <a:ext cx="3638699" cy="2132960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8560904" y="2218864"/>
            <a:ext cx="3059722" cy="2146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</a:t>
            </a:r>
          </a:p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(lehké poranění)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Analgetika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Přísný klidový režim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Pac. připraven k akutní operaci</a:t>
            </a:r>
          </a:p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Chirurgická (těžké poranění)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/>
              <a:t>Akutní operační řešení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421824" y="1076455"/>
            <a:ext cx="449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</a:p>
          <a:p>
            <a:pPr algn="ctr"/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</a:p>
          <a:p>
            <a:pPr algn="ctr"/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</a:p>
          <a:p>
            <a:pPr algn="ctr"/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</a:t>
            </a:r>
          </a:p>
          <a:p>
            <a:pPr algn="ctr"/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  <a:p>
            <a:pPr algn="ctr"/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</a:p>
          <a:p>
            <a:pPr algn="ctr"/>
            <a:r>
              <a:rPr lang="cs-CZ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  <a:p>
            <a:pPr algn="ctr"/>
            <a:endParaRPr lang="cs-CZ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8388626" y="5558623"/>
            <a:ext cx="3803374" cy="1114804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PANKREAS, ŽALUDEK, STŘEVA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Méně časté - spíš přidružené poranění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Léčba dle závažnosti poranění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4489387" y="4534104"/>
            <a:ext cx="449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</a:p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</a:p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</a:p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</a:p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</a:p>
          <a:p>
            <a:pPr algn="ctr"/>
            <a:r>
              <a:rPr lang="cs-CZ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</a:p>
          <a:p>
            <a:pPr algn="ctr"/>
            <a:endParaRPr lang="cs-CZ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4882068" y="4617489"/>
            <a:ext cx="3177331" cy="11472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Stádia: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/>
              <a:t>Kontuze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/>
              <a:t>Trhlina parenchymu (lacerace)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/>
              <a:t>Roztrhání ledviny (fragmentace)</a:t>
            </a:r>
          </a:p>
          <a:p>
            <a:pPr marL="400050" indent="-400050">
              <a:buFont typeface="+mj-lt"/>
              <a:buAutoNum type="romanUcPeriod"/>
            </a:pPr>
            <a:r>
              <a:rPr lang="cs-CZ" sz="1400" dirty="0"/>
              <a:t>Poranění cévního zásobení</a:t>
            </a:r>
          </a:p>
          <a:p>
            <a:pPr algn="ctr"/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4870904" y="5979106"/>
            <a:ext cx="3177331" cy="5041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</a:t>
            </a:r>
          </a:p>
          <a:p>
            <a:pPr algn="ctr"/>
            <a:r>
              <a:rPr lang="cs-CZ" sz="1400" dirty="0"/>
              <a:t>Vyjma prvního stádia chirurgická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8388626" y="4534104"/>
            <a:ext cx="3741266" cy="9111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MOČOVÝ MĚCHÝŘ , URETER, URETRA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Méně časté - spíš  u zlomeniny pánve, penetrujících poranění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tx1"/>
                </a:solidFill>
              </a:rPr>
              <a:t>Léčba chirurgická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24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72E16E-7CBE-4EFB-B2FB-606C51FB85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C23E74-6CC6-48F2-8D55-10645C8F2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C7E897-3D84-4059-8A2A-0155FF8C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6" y="104740"/>
            <a:ext cx="11399211" cy="451576"/>
          </a:xfrm>
        </p:spPr>
        <p:txBody>
          <a:bodyPr/>
          <a:lstStyle/>
          <a:p>
            <a:r>
              <a:rPr lang="cs-CZ" dirty="0"/>
              <a:t>Dutina břišní a </a:t>
            </a:r>
            <a:r>
              <a:rPr lang="cs-CZ" dirty="0" err="1"/>
              <a:t>retroeritoneum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F46F3C-0F3C-4D50-8928-14DB8B89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75" y="824400"/>
            <a:ext cx="6091763" cy="4139998"/>
          </a:xfrm>
        </p:spPr>
        <p:txBody>
          <a:bodyPr/>
          <a:lstStyle/>
          <a:p>
            <a:r>
              <a:rPr lang="cs-CZ" sz="2000" b="1" dirty="0"/>
              <a:t>Cévy: </a:t>
            </a:r>
            <a:r>
              <a:rPr lang="cs-CZ" sz="2000" dirty="0"/>
              <a:t>krvácení</a:t>
            </a:r>
          </a:p>
          <a:p>
            <a:r>
              <a:rPr lang="cs-CZ" sz="2000" b="1" dirty="0"/>
              <a:t>Trávicí trubice: </a:t>
            </a:r>
            <a:r>
              <a:rPr lang="cs-CZ" sz="2000" dirty="0"/>
              <a:t>sterkorální infekce</a:t>
            </a:r>
          </a:p>
          <a:p>
            <a:r>
              <a:rPr lang="cs-CZ" sz="2000" b="1" dirty="0" err="1"/>
              <a:t>Uropoetický</a:t>
            </a:r>
            <a:r>
              <a:rPr lang="cs-CZ" sz="2000" b="1" dirty="0"/>
              <a:t> trakt: </a:t>
            </a:r>
            <a:r>
              <a:rPr lang="cs-CZ" sz="2000" dirty="0"/>
              <a:t>urosepse, hematurie, anurie</a:t>
            </a:r>
          </a:p>
          <a:p>
            <a:r>
              <a:rPr lang="cs-CZ" sz="2000" b="1" dirty="0"/>
              <a:t>Pankreas: </a:t>
            </a:r>
            <a:r>
              <a:rPr lang="cs-CZ" sz="2000" dirty="0"/>
              <a:t>pankreatitida, </a:t>
            </a:r>
            <a:r>
              <a:rPr lang="cs-CZ" sz="2000" dirty="0" err="1"/>
              <a:t>encephalopatie</a:t>
            </a:r>
            <a:endParaRPr lang="cs-CZ" sz="20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14999D2C-52E9-4E7E-BC0B-489F01694AA9}"/>
              </a:ext>
            </a:extLst>
          </p:cNvPr>
          <p:cNvSpPr txBox="1">
            <a:spLocks/>
          </p:cNvSpPr>
          <p:nvPr/>
        </p:nvSpPr>
        <p:spPr>
          <a:xfrm>
            <a:off x="6728765" y="765959"/>
            <a:ext cx="5082209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b="1" kern="0" dirty="0">
                <a:solidFill>
                  <a:schemeClr val="tx2"/>
                </a:solidFill>
              </a:rPr>
              <a:t>Příznaky</a:t>
            </a:r>
          </a:p>
          <a:p>
            <a:r>
              <a:rPr lang="cs-CZ" sz="2000" kern="0" dirty="0"/>
              <a:t>Bolest břicha (játra a slezina propagace do ramene)</a:t>
            </a:r>
          </a:p>
          <a:p>
            <a:r>
              <a:rPr lang="cs-CZ" sz="2000" kern="0" dirty="0"/>
              <a:t>Úlevová poloboha</a:t>
            </a:r>
          </a:p>
          <a:p>
            <a:r>
              <a:rPr lang="cs-CZ" sz="2000" kern="0" dirty="0"/>
              <a:t>Hematomy a oděrky na břiše</a:t>
            </a:r>
          </a:p>
          <a:p>
            <a:r>
              <a:rPr lang="cs-CZ" sz="2000" kern="0" dirty="0"/>
              <a:t>Vzedmutí břicha</a:t>
            </a:r>
          </a:p>
          <a:p>
            <a:r>
              <a:rPr lang="cs-CZ" sz="2000" kern="0" dirty="0"/>
              <a:t>Dušnost</a:t>
            </a:r>
          </a:p>
          <a:p>
            <a:r>
              <a:rPr lang="cs-CZ" sz="2000" kern="0" dirty="0" err="1"/>
              <a:t>Uropoetický</a:t>
            </a:r>
            <a:r>
              <a:rPr lang="cs-CZ" sz="2000" kern="0" dirty="0"/>
              <a:t> trakt: urosepse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31491E0-C3BD-464E-8309-7137F6147C5B}"/>
              </a:ext>
            </a:extLst>
          </p:cNvPr>
          <p:cNvSpPr/>
          <p:nvPr/>
        </p:nvSpPr>
        <p:spPr bwMode="auto">
          <a:xfrm>
            <a:off x="6728765" y="4506590"/>
            <a:ext cx="5463235" cy="1112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Léčba a diagnostika: diagnostická laparotomie,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řešení příčiny</a:t>
            </a:r>
          </a:p>
        </p:txBody>
      </p:sp>
      <p:sp>
        <p:nvSpPr>
          <p:cNvPr id="8" name="Bublinový popisek: se šipkou nahoru 7">
            <a:extLst>
              <a:ext uri="{FF2B5EF4-FFF2-40B4-BE49-F238E27FC236}">
                <a16:creationId xmlns:a16="http://schemas.microsoft.com/office/drawing/2014/main" id="{F1170607-4A7D-4CDD-9F02-06BB2A7CEAE9}"/>
              </a:ext>
            </a:extLst>
          </p:cNvPr>
          <p:cNvSpPr/>
          <p:nvPr/>
        </p:nvSpPr>
        <p:spPr bwMode="auto">
          <a:xfrm>
            <a:off x="59569" y="2663687"/>
            <a:ext cx="6320457" cy="3564313"/>
          </a:xfrm>
          <a:prstGeom prst="upArrowCallout">
            <a:avLst>
              <a:gd name="adj1" fmla="val 27231"/>
              <a:gd name="adj2" fmla="val 24225"/>
              <a:gd name="adj3" fmla="val 13474"/>
              <a:gd name="adj4" fmla="val 805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Hemoragický šok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Toxický šok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Paralytický ileus následně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hypovolemický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šok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Peritonitida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Pankreatitida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Multiorgánová disfunkce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Akutní respirační dechový syndrom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Poruchy imunity po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splenectomii</a:t>
            </a:r>
            <a:endParaRPr lang="cs-CZ" sz="2000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bg1"/>
                </a:solidFill>
                <a:latin typeface="+mn-lt"/>
              </a:rPr>
              <a:t>Pozdní komplikace: cisty a píštěle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20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0B6A996-5883-46F3-B342-0908FB660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7" y="152212"/>
            <a:ext cx="10753200" cy="451576"/>
          </a:xfrm>
        </p:spPr>
        <p:txBody>
          <a:bodyPr/>
          <a:lstStyle/>
          <a:p>
            <a:r>
              <a:rPr lang="cs-CZ" dirty="0" err="1"/>
              <a:t>Splenectomie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EE9BFF-4457-4E16-87A9-44F7054A2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" t="18458" r="50970" b="30403"/>
          <a:stretch/>
        </p:blipFill>
        <p:spPr>
          <a:xfrm>
            <a:off x="0" y="791864"/>
            <a:ext cx="12191999" cy="394093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FAEE165-7B67-4B9D-87C1-0C1D7F753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4" t="55871" r="50858" b="16269"/>
          <a:stretch/>
        </p:blipFill>
        <p:spPr>
          <a:xfrm>
            <a:off x="-1" y="5110793"/>
            <a:ext cx="12191999" cy="17472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01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DEFE30-ABB2-4C77-9D20-04844B7893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DF3EC1-5FD4-4BB4-A8A3-1DAC364C6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6EC408-54B6-4A14-8C07-9237CD86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64" y="256174"/>
            <a:ext cx="10753200" cy="451576"/>
          </a:xfrm>
        </p:spPr>
        <p:txBody>
          <a:bodyPr/>
          <a:lstStyle/>
          <a:p>
            <a:r>
              <a:rPr lang="cs-CZ" dirty="0" err="1"/>
              <a:t>Splenectomie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A7C93CE-546E-410D-8CAB-F255C975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9" t="31355" r="50992" b="20122"/>
          <a:stretch/>
        </p:blipFill>
        <p:spPr>
          <a:xfrm>
            <a:off x="307963" y="967409"/>
            <a:ext cx="11685253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063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C1B05E-E046-4699-A7D2-984EB485F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8BD6BC-CF4A-4A18-8106-7DB246DB2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04A3B91F-EE10-4EDB-8CC6-9F6BE6237A00}"/>
              </a:ext>
            </a:extLst>
          </p:cNvPr>
          <p:cNvSpPr txBox="1">
            <a:spLocks/>
          </p:cNvSpPr>
          <p:nvPr/>
        </p:nvSpPr>
        <p:spPr>
          <a:xfrm>
            <a:off x="307964" y="256174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 err="1"/>
              <a:t>Splenectomie</a:t>
            </a:r>
            <a:endParaRPr lang="cs-CZ" kern="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A19625C-9C13-40A4-9922-23072C342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884465"/>
              </p:ext>
            </p:extLst>
          </p:nvPr>
        </p:nvGraphicFramePr>
        <p:xfrm>
          <a:off x="307965" y="707750"/>
          <a:ext cx="11512974" cy="543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9521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>
            <a:extLst>
              <a:ext uri="{FF2B5EF4-FFF2-40B4-BE49-F238E27FC236}">
                <a16:creationId xmlns:a16="http://schemas.microsoft.com/office/drawing/2014/main" id="{6B0AE1AD-ADBB-43BB-9597-FB961A31F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4800" i="1">
                <a:solidFill>
                  <a:srgbClr val="FF9900"/>
                </a:solidFill>
                <a:latin typeface="Times New Roman" panose="02020603050405020304" pitchFamily="18" charset="0"/>
              </a:rPr>
            </a:br>
            <a:endParaRPr lang="cs-CZ" altLang="cs-CZ" sz="4800" i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519E6975-1791-40D7-9ABA-E489FC28B7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876300"/>
            <a:ext cx="6536635" cy="4966252"/>
          </a:xfr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</a:pPr>
            <a:r>
              <a:rPr lang="cs-CZ" altLang="cs-CZ" sz="2400" dirty="0">
                <a:solidFill>
                  <a:schemeClr val="tx2"/>
                </a:solidFill>
                <a:latin typeface="+mj-lt"/>
              </a:rPr>
              <a:t>Dělení dle mechanizmu vzniku</a:t>
            </a:r>
            <a:endParaRPr lang="cs-CZ" altLang="cs-CZ" sz="2400" dirty="0"/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Plamen = ožehnutí</a:t>
            </a:r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Horký předmět = kontaktní popálení</a:t>
            </a:r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Pára = opaření</a:t>
            </a:r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Tekutina = opaření</a:t>
            </a:r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Hořící plyny</a:t>
            </a:r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Nízké teploty = omrzliny</a:t>
            </a:r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Elektrika = </a:t>
            </a:r>
            <a:r>
              <a:rPr lang="cs-CZ" sz="2400" dirty="0" err="1"/>
              <a:t>elektrotraumata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Chemikálie = poleptání</a:t>
            </a:r>
          </a:p>
          <a:p>
            <a:pPr marL="457200" indent="-457200">
              <a:buFont typeface="Arial" panose="020B0604020202020204" pitchFamily="34" charset="0"/>
              <a:buChar char="-"/>
            </a:pPr>
            <a:r>
              <a:rPr lang="cs-CZ" sz="2400" dirty="0"/>
              <a:t>Ionizující záření</a:t>
            </a:r>
          </a:p>
          <a:p>
            <a:pPr marL="252000" indent="-180000">
              <a:lnSpc>
                <a:spcPts val="3600"/>
              </a:lnSpc>
              <a:buFont typeface="Arial" panose="020B0604020202020204" pitchFamily="34" charset="0"/>
              <a:buChar char="̶"/>
            </a:pPr>
            <a:endParaRPr lang="cs-CZ" altLang="cs-CZ" sz="2400" dirty="0"/>
          </a:p>
        </p:txBody>
      </p:sp>
      <p:pic>
        <p:nvPicPr>
          <p:cNvPr id="565253" name="Picture 5">
            <a:extLst>
              <a:ext uri="{FF2B5EF4-FFF2-40B4-BE49-F238E27FC236}">
                <a16:creationId xmlns:a16="http://schemas.microsoft.com/office/drawing/2014/main" id="{21E7ED48-AF90-45D3-BD04-9373193EC7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1169" y="3978275"/>
            <a:ext cx="3775075" cy="2879725"/>
          </a:xfrm>
          <a:noFill/>
          <a:ln w="158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5254" name="Rectangle 6">
            <a:extLst>
              <a:ext uri="{FF2B5EF4-FFF2-40B4-BE49-F238E27FC236}">
                <a16:creationId xmlns:a16="http://schemas.microsoft.com/office/drawing/2014/main" id="{AA7B899B-CE0A-4DB8-AD4C-165A8848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11701670" cy="5002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Termické poranění</a:t>
            </a:r>
          </a:p>
          <a:p>
            <a:pPr>
              <a:lnSpc>
                <a:spcPts val="4000"/>
              </a:lnSpc>
            </a:pPr>
            <a:endParaRPr lang="cs-CZ" altLang="cs-CZ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A9849C-E252-402E-A56E-2026AE3D0DE2}"/>
              </a:ext>
            </a:extLst>
          </p:cNvPr>
          <p:cNvSpPr txBox="1"/>
          <p:nvPr/>
        </p:nvSpPr>
        <p:spPr>
          <a:xfrm>
            <a:off x="7209184" y="876300"/>
            <a:ext cx="48893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tx2"/>
                </a:solidFill>
                <a:latin typeface="+mj-lt"/>
              </a:rPr>
              <a:t>Faktory ovlivňující prognózu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dirty="0">
                <a:latin typeface="+mn-lt"/>
              </a:rPr>
              <a:t>Mechanizmus úrazu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dirty="0">
                <a:latin typeface="+mn-lt"/>
              </a:rPr>
              <a:t>Rozsah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dirty="0">
                <a:latin typeface="+mn-lt"/>
              </a:rPr>
              <a:t>Hloubka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dirty="0">
                <a:latin typeface="+mn-lt"/>
              </a:rPr>
              <a:t>Lokalizace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dirty="0">
                <a:latin typeface="+mn-lt"/>
              </a:rPr>
              <a:t>Věk (batole, senior nad 70 let)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dirty="0">
                <a:latin typeface="+mn-lt"/>
              </a:rPr>
              <a:t>Komorbidity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850AAF-60EE-44A2-BB17-640B785B2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C4F8AF-30DE-4104-B2FE-C9EBA63DA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46A07E-A936-48FA-A9EE-C93C052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78423"/>
            <a:ext cx="11625600" cy="451576"/>
          </a:xfrm>
        </p:spPr>
        <p:txBody>
          <a:bodyPr/>
          <a:lstStyle/>
          <a:p>
            <a:r>
              <a:rPr lang="cs-CZ" sz="3200" dirty="0"/>
              <a:t>Parametry </a:t>
            </a:r>
            <a:r>
              <a:rPr lang="cs-CZ" sz="3200" dirty="0" err="1"/>
              <a:t>triáže</a:t>
            </a:r>
            <a:r>
              <a:rPr lang="cs-CZ" sz="3200" dirty="0"/>
              <a:t> popálených dle Věstníku MZČR 15 -2015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BDA147-5C1C-49D2-B1DC-860FF9659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404613"/>
              </p:ext>
            </p:extLst>
          </p:nvPr>
        </p:nvGraphicFramePr>
        <p:xfrm>
          <a:off x="81280" y="1360882"/>
          <a:ext cx="11958320" cy="449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519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oranění břicha a perinea JVS[2022101014362353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189</TotalTime>
  <Words>1387</Words>
  <Application>Microsoft Office PowerPoint</Application>
  <PresentationFormat>Širokoúhlá obrazovka</PresentationFormat>
  <Paragraphs>297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Symbol</vt:lpstr>
      <vt:lpstr>Tahoma</vt:lpstr>
      <vt:lpstr>Times New Roman</vt:lpstr>
      <vt:lpstr>Wingdings</vt:lpstr>
      <vt:lpstr>Prezentace_MU_CZ</vt:lpstr>
      <vt:lpstr>Poranění břicha, retro peritonea a pánve</vt:lpstr>
      <vt:lpstr>Prezentace aplikace PowerPoint</vt:lpstr>
      <vt:lpstr>Prezentace aplikace PowerPoint</vt:lpstr>
      <vt:lpstr>Dutina břišní a retroeritoneum</vt:lpstr>
      <vt:lpstr>Splenectomie</vt:lpstr>
      <vt:lpstr>Splenectomie</vt:lpstr>
      <vt:lpstr>Prezentace aplikace PowerPoint</vt:lpstr>
      <vt:lpstr> </vt:lpstr>
      <vt:lpstr>Parametry triáže popálených dle Věstníku MZČR 15 -2015</vt:lpstr>
      <vt:lpstr>Popálení – hloubka postižení</vt:lpstr>
      <vt:lpstr>Popálení – rozsah postižení</vt:lpstr>
      <vt:lpstr>Popáleninový šok</vt:lpstr>
      <vt:lpstr>Fáze termického poškození</vt:lpstr>
      <vt:lpstr>Základní opatření na místě nehody</vt:lpstr>
      <vt:lpstr>Chirurgická terapie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23</cp:revision>
  <cp:lastPrinted>1601-01-01T00:00:00Z</cp:lastPrinted>
  <dcterms:created xsi:type="dcterms:W3CDTF">2021-09-08T10:42:39Z</dcterms:created>
  <dcterms:modified xsi:type="dcterms:W3CDTF">2022-10-10T15:24:31Z</dcterms:modified>
</cp:coreProperties>
</file>