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94" r:id="rId4"/>
    <p:sldId id="257" r:id="rId5"/>
    <p:sldId id="258" r:id="rId6"/>
    <p:sldId id="296" r:id="rId7"/>
    <p:sldId id="295" r:id="rId8"/>
    <p:sldId id="280" r:id="rId9"/>
    <p:sldId id="304" r:id="rId10"/>
    <p:sldId id="271" r:id="rId11"/>
    <p:sldId id="272" r:id="rId12"/>
    <p:sldId id="273" r:id="rId13"/>
    <p:sldId id="274" r:id="rId14"/>
    <p:sldId id="261" r:id="rId15"/>
    <p:sldId id="263" r:id="rId16"/>
    <p:sldId id="297" r:id="rId17"/>
    <p:sldId id="290" r:id="rId18"/>
    <p:sldId id="277" r:id="rId19"/>
    <p:sldId id="282" r:id="rId20"/>
    <p:sldId id="279" r:id="rId21"/>
    <p:sldId id="262" r:id="rId22"/>
    <p:sldId id="265" r:id="rId23"/>
    <p:sldId id="260" r:id="rId24"/>
    <p:sldId id="275" r:id="rId25"/>
    <p:sldId id="292" r:id="rId26"/>
    <p:sldId id="284" r:id="rId27"/>
    <p:sldId id="283" r:id="rId28"/>
    <p:sldId id="285" r:id="rId29"/>
    <p:sldId id="286" r:id="rId30"/>
    <p:sldId id="302" r:id="rId31"/>
    <p:sldId id="300" r:id="rId32"/>
    <p:sldId id="287" r:id="rId33"/>
    <p:sldId id="288" r:id="rId34"/>
    <p:sldId id="289" r:id="rId35"/>
    <p:sldId id="281" r:id="rId36"/>
    <p:sldId id="276" r:id="rId37"/>
    <p:sldId id="299" r:id="rId38"/>
    <p:sldId id="301" r:id="rId39"/>
    <p:sldId id="303" r:id="rId40"/>
    <p:sldId id="293" r:id="rId41"/>
  </p:sldIdLst>
  <p:sldSz cx="9144000" cy="6858000" type="screen4x3"/>
  <p:notesSz cx="6858000" cy="9144000"/>
  <p:custDataLst>
    <p:tags r:id="rId42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 autoAdjust="0"/>
    <p:restoredTop sz="94713"/>
  </p:normalViewPr>
  <p:slideViewPr>
    <p:cSldViewPr>
      <p:cViewPr varScale="1">
        <p:scale>
          <a:sx n="108" d="100"/>
          <a:sy n="108" d="100"/>
        </p:scale>
        <p:origin x="19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tags" Target="tags/tag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E9F221-BFBC-CB4D-83DB-B82A552271B5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601D3E6C-8A25-405E-A952-4F92A22C6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541" y="413999"/>
            <a:ext cx="1555861" cy="1070314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1015-A516-AF42-A313-15204225C4B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74DDF7C9-2EC9-479B-ABD7-99841A082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A58C1-C527-BE4A-ACD8-7338F4E17A25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55F562C7-770A-4DC7-96BB-3CD0DDDE6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661015-A516-AF42-A313-15204225C4B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xmlns="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xmlns="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xmlns="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xmlns="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B891A06-2362-48CB-B8C7-150561D27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541" y="413999"/>
            <a:ext cx="1555861" cy="1070314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661015-A516-AF42-A313-15204225C4B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A6D3041C-E8DB-394D-8CBD-A19CAB995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5968"/>
            <a:ext cx="1555861" cy="1066376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11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661015-A516-AF42-A313-15204225C4B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xmlns="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xmlns="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CF0A721D-0B43-7043-8933-AD2A68D4E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5968"/>
            <a:ext cx="1555861" cy="1066376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D218105D-7192-3A40-B34B-CBC5FC83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6" y="6050570"/>
            <a:ext cx="876596" cy="600812"/>
          </a:xfrm>
          <a:prstGeom prst="rect">
            <a:avLst/>
          </a:prstGeom>
        </p:spPr>
      </p:pic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orient="horz" pos="42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99DDF373-DAF6-45FC-9BE7-AC33B6CEF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800" cy="283259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ECF17BA-4CC0-425F-84EE-ED5FF94C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797CAEB-8C44-424D-A949-75B96A693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B549FE-D209-4217-90C6-A001F2853F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B31B90-EE6D-4790-9932-2D5FBEAAE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17BD-04BD-FE40-A5FA-8A0EE8418A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6790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797CAEB-8C44-424D-A949-75B96A693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B549FE-D209-4217-90C6-A001F2853F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B31B90-EE6D-4790-9932-2D5FBEAAE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5CA31-0922-A549-B2D8-EEDE2726B0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160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0D0F-8339-A147-9B63-2B65B830305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8303803E-85B6-4F0F-82F5-E307C79DB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1015-A516-AF42-A313-15204225C4B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25D6031E-ADF9-4848-9898-66224BC415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1015-A516-AF42-A313-15204225C4B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BF859A01-CA85-4196-A73B-391EAD035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54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1015-A516-AF42-A313-15204225C4B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27B71FF1-6349-4B74-AD1A-A4728AEB1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661015-A516-AF42-A313-15204225C4B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xmlns="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xmlns="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CAD29719-5A68-4154-86D7-62577D74A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1015-A516-AF42-A313-15204225C4B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35CD4C23-1EA7-4EF1-877D-56B71C80C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61015-A516-AF42-A313-15204225C4B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F991E4F8-0689-45C0-8765-EEBAED7BF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0F4B-D21C-B44A-AB1A-FA408669C80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D7860261-4803-41A4-842D-282F78D88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5E661015-A516-AF42-A313-15204225C4B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96376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3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tags" Target="../tags/tag42.xml"/><Relationship Id="rId6" Type="http://schemas.openxmlformats.org/officeDocument/2006/relationships/tags" Target="../tags/tag43.xml"/><Relationship Id="rId7" Type="http://schemas.openxmlformats.org/officeDocument/2006/relationships/tags" Target="../tags/tag44.xml"/><Relationship Id="rId8" Type="http://schemas.openxmlformats.org/officeDocument/2006/relationships/tags" Target="../tags/tag45.xml"/><Relationship Id="rId9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tags" Target="../tags/tag47.xml"/><Relationship Id="rId2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51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wmf"/><Relationship Id="rId1" Type="http://schemas.openxmlformats.org/officeDocument/2006/relationships/tags" Target="../tags/tag52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tags" Target="../tags/tag53.xml"/><Relationship Id="rId2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6" Type="http://schemas.openxmlformats.org/officeDocument/2006/relationships/image" Target="../media/image22.jpeg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6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6.jpe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25.wmf"/><Relationship Id="rId13" Type="http://schemas.openxmlformats.org/officeDocument/2006/relationships/image" Target="../media/image26.wmf"/><Relationship Id="rId14" Type="http://schemas.openxmlformats.org/officeDocument/2006/relationships/image" Target="../media/image27.jpeg"/><Relationship Id="rId15" Type="http://schemas.openxmlformats.org/officeDocument/2006/relationships/image" Target="../media/image28.wmf"/><Relationship Id="rId16" Type="http://schemas.openxmlformats.org/officeDocument/2006/relationships/image" Target="../media/image29.wmf"/><Relationship Id="rId17" Type="http://schemas.openxmlformats.org/officeDocument/2006/relationships/image" Target="../media/image30.png"/><Relationship Id="rId1" Type="http://schemas.openxmlformats.org/officeDocument/2006/relationships/tags" Target="../tags/tag57.xml"/><Relationship Id="rId2" Type="http://schemas.openxmlformats.org/officeDocument/2006/relationships/tags" Target="../tags/tag58.xml"/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6" Type="http://schemas.openxmlformats.org/officeDocument/2006/relationships/tags" Target="../tags/tag62.xml"/><Relationship Id="rId7" Type="http://schemas.openxmlformats.org/officeDocument/2006/relationships/tags" Target="../tags/tag63.xml"/><Relationship Id="rId8" Type="http://schemas.openxmlformats.org/officeDocument/2006/relationships/tags" Target="../tags/tag64.xml"/><Relationship Id="rId9" Type="http://schemas.openxmlformats.org/officeDocument/2006/relationships/tags" Target="../tags/tag65.xml"/><Relationship Id="rId10" Type="http://schemas.openxmlformats.org/officeDocument/2006/relationships/tags" Target="../tags/tag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4" Type="http://schemas.openxmlformats.org/officeDocument/2006/relationships/tags" Target="../tags/tag70.xml"/><Relationship Id="rId5" Type="http://schemas.openxmlformats.org/officeDocument/2006/relationships/slideLayout" Target="../slideLayouts/slideLayout9.xml"/><Relationship Id="rId1" Type="http://schemas.openxmlformats.org/officeDocument/2006/relationships/tags" Target="../tags/tag67.xml"/><Relationship Id="rId2" Type="http://schemas.openxmlformats.org/officeDocument/2006/relationships/tags" Target="../tags/tag68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tags" Target="../tags/tag81.xml"/><Relationship Id="rId12" Type="http://schemas.openxmlformats.org/officeDocument/2006/relationships/tags" Target="../tags/tag82.xml"/><Relationship Id="rId13" Type="http://schemas.openxmlformats.org/officeDocument/2006/relationships/tags" Target="../tags/tag83.xml"/><Relationship Id="rId14" Type="http://schemas.openxmlformats.org/officeDocument/2006/relationships/tags" Target="../tags/tag84.xml"/><Relationship Id="rId15" Type="http://schemas.openxmlformats.org/officeDocument/2006/relationships/tags" Target="../tags/tag85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2" Type="http://schemas.openxmlformats.org/officeDocument/2006/relationships/tags" Target="../tags/tag72.xml"/><Relationship Id="rId3" Type="http://schemas.openxmlformats.org/officeDocument/2006/relationships/tags" Target="../tags/tag73.xml"/><Relationship Id="rId4" Type="http://schemas.openxmlformats.org/officeDocument/2006/relationships/tags" Target="../tags/tag74.xml"/><Relationship Id="rId5" Type="http://schemas.openxmlformats.org/officeDocument/2006/relationships/tags" Target="../tags/tag75.xml"/><Relationship Id="rId6" Type="http://schemas.openxmlformats.org/officeDocument/2006/relationships/tags" Target="../tags/tag76.xml"/><Relationship Id="rId7" Type="http://schemas.openxmlformats.org/officeDocument/2006/relationships/tags" Target="../tags/tag77.xml"/><Relationship Id="rId8" Type="http://schemas.openxmlformats.org/officeDocument/2006/relationships/tags" Target="../tags/tag78.xml"/><Relationship Id="rId9" Type="http://schemas.openxmlformats.org/officeDocument/2006/relationships/tags" Target="../tags/tag79.xml"/><Relationship Id="rId10" Type="http://schemas.openxmlformats.org/officeDocument/2006/relationships/tags" Target="../tags/tag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wmf"/><Relationship Id="rId1" Type="http://schemas.openxmlformats.org/officeDocument/2006/relationships/tags" Target="../tags/tag86.xml"/><Relationship Id="rId2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8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88.xm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35.png"/><Relationship Id="rId1" Type="http://schemas.openxmlformats.org/officeDocument/2006/relationships/tags" Target="../tags/tag89.xml"/><Relationship Id="rId2" Type="http://schemas.openxmlformats.org/officeDocument/2006/relationships/tags" Target="../tags/tag90.xml"/><Relationship Id="rId3" Type="http://schemas.openxmlformats.org/officeDocument/2006/relationships/tags" Target="../tags/tag91.xml"/><Relationship Id="rId4" Type="http://schemas.openxmlformats.org/officeDocument/2006/relationships/tags" Target="../tags/tag92.xml"/><Relationship Id="rId5" Type="http://schemas.openxmlformats.org/officeDocument/2006/relationships/tags" Target="../tags/tag93.xml"/><Relationship Id="rId6" Type="http://schemas.openxmlformats.org/officeDocument/2006/relationships/tags" Target="../tags/tag94.xml"/><Relationship Id="rId7" Type="http://schemas.openxmlformats.org/officeDocument/2006/relationships/tags" Target="../tags/tag95.xml"/><Relationship Id="rId8" Type="http://schemas.openxmlformats.org/officeDocument/2006/relationships/tags" Target="../tags/tag96.xml"/><Relationship Id="rId9" Type="http://schemas.openxmlformats.org/officeDocument/2006/relationships/tags" Target="../tags/tag97.xml"/><Relationship Id="rId10" Type="http://schemas.openxmlformats.org/officeDocument/2006/relationships/tags" Target="../tags/tag9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tags" Target="../tags/tag99.xml"/><Relationship Id="rId2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image" Target="../media/image38.png"/><Relationship Id="rId1" Type="http://schemas.openxmlformats.org/officeDocument/2006/relationships/tags" Target="../tags/tag100.xml"/><Relationship Id="rId2" Type="http://schemas.openxmlformats.org/officeDocument/2006/relationships/tags" Target="../tags/tag10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106.xml"/><Relationship Id="rId2" Type="http://schemas.openxmlformats.org/officeDocument/2006/relationships/tags" Target="../tags/tag107.xml"/><Relationship Id="rId3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108.xm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tags" Target="../tags/tag109.xml"/><Relationship Id="rId2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tags" Target="../tags/tag120.xml"/><Relationship Id="rId12" Type="http://schemas.openxmlformats.org/officeDocument/2006/relationships/tags" Target="../tags/tag121.xml"/><Relationship Id="rId13" Type="http://schemas.openxmlformats.org/officeDocument/2006/relationships/tags" Target="../tags/tag122.xml"/><Relationship Id="rId14" Type="http://schemas.openxmlformats.org/officeDocument/2006/relationships/tags" Target="../tags/tag123.xml"/><Relationship Id="rId15" Type="http://schemas.openxmlformats.org/officeDocument/2006/relationships/tags" Target="../tags/tag124.xml"/><Relationship Id="rId16" Type="http://schemas.openxmlformats.org/officeDocument/2006/relationships/slideLayout" Target="../slideLayouts/slideLayout9.xml"/><Relationship Id="rId1" Type="http://schemas.openxmlformats.org/officeDocument/2006/relationships/tags" Target="../tags/tag110.xml"/><Relationship Id="rId2" Type="http://schemas.openxmlformats.org/officeDocument/2006/relationships/tags" Target="../tags/tag111.xml"/><Relationship Id="rId3" Type="http://schemas.openxmlformats.org/officeDocument/2006/relationships/tags" Target="../tags/tag112.xml"/><Relationship Id="rId4" Type="http://schemas.openxmlformats.org/officeDocument/2006/relationships/tags" Target="../tags/tag113.xml"/><Relationship Id="rId5" Type="http://schemas.openxmlformats.org/officeDocument/2006/relationships/tags" Target="../tags/tag114.xml"/><Relationship Id="rId6" Type="http://schemas.openxmlformats.org/officeDocument/2006/relationships/tags" Target="../tags/tag115.xml"/><Relationship Id="rId7" Type="http://schemas.openxmlformats.org/officeDocument/2006/relationships/tags" Target="../tags/tag116.xml"/><Relationship Id="rId8" Type="http://schemas.openxmlformats.org/officeDocument/2006/relationships/tags" Target="../tags/tag117.xml"/><Relationship Id="rId9" Type="http://schemas.openxmlformats.org/officeDocument/2006/relationships/tags" Target="../tags/tag118.xml"/><Relationship Id="rId10" Type="http://schemas.openxmlformats.org/officeDocument/2006/relationships/tags" Target="../tags/tag1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4" Type="http://schemas.openxmlformats.org/officeDocument/2006/relationships/tags" Target="../tags/tag128.xml"/><Relationship Id="rId5" Type="http://schemas.openxmlformats.org/officeDocument/2006/relationships/slideLayout" Target="../slideLayouts/slideLayout9.xml"/><Relationship Id="rId1" Type="http://schemas.openxmlformats.org/officeDocument/2006/relationships/tags" Target="../tags/tag125.xml"/><Relationship Id="rId2" Type="http://schemas.openxmlformats.org/officeDocument/2006/relationships/tags" Target="../tags/tag1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129.xml"/><Relationship Id="rId2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tags" Target="../tags/tag140.xml"/><Relationship Id="rId12" Type="http://schemas.openxmlformats.org/officeDocument/2006/relationships/tags" Target="../tags/tag141.xml"/><Relationship Id="rId13" Type="http://schemas.openxmlformats.org/officeDocument/2006/relationships/tags" Target="../tags/tag142.xml"/><Relationship Id="rId14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2" Type="http://schemas.openxmlformats.org/officeDocument/2006/relationships/tags" Target="../tags/tag131.xml"/><Relationship Id="rId3" Type="http://schemas.openxmlformats.org/officeDocument/2006/relationships/tags" Target="../tags/tag132.xml"/><Relationship Id="rId4" Type="http://schemas.openxmlformats.org/officeDocument/2006/relationships/tags" Target="../tags/tag133.xml"/><Relationship Id="rId5" Type="http://schemas.openxmlformats.org/officeDocument/2006/relationships/tags" Target="../tags/tag134.xml"/><Relationship Id="rId6" Type="http://schemas.openxmlformats.org/officeDocument/2006/relationships/tags" Target="../tags/tag135.xml"/><Relationship Id="rId7" Type="http://schemas.openxmlformats.org/officeDocument/2006/relationships/tags" Target="../tags/tag136.xml"/><Relationship Id="rId8" Type="http://schemas.openxmlformats.org/officeDocument/2006/relationships/tags" Target="../tags/tag137.xml"/><Relationship Id="rId9" Type="http://schemas.openxmlformats.org/officeDocument/2006/relationships/tags" Target="../tags/tag138.xml"/><Relationship Id="rId10" Type="http://schemas.openxmlformats.org/officeDocument/2006/relationships/tags" Target="../tags/tag139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tags" Target="../tags/tag153.xml"/><Relationship Id="rId12" Type="http://schemas.openxmlformats.org/officeDocument/2006/relationships/tags" Target="../tags/tag154.xml"/><Relationship Id="rId13" Type="http://schemas.openxmlformats.org/officeDocument/2006/relationships/tags" Target="../tags/tag155.xml"/><Relationship Id="rId14" Type="http://schemas.openxmlformats.org/officeDocument/2006/relationships/slideLayout" Target="../slideLayouts/slideLayout2.xml"/><Relationship Id="rId1" Type="http://schemas.openxmlformats.org/officeDocument/2006/relationships/tags" Target="../tags/tag143.xml"/><Relationship Id="rId2" Type="http://schemas.openxmlformats.org/officeDocument/2006/relationships/tags" Target="../tags/tag144.xml"/><Relationship Id="rId3" Type="http://schemas.openxmlformats.org/officeDocument/2006/relationships/tags" Target="../tags/tag145.xml"/><Relationship Id="rId4" Type="http://schemas.openxmlformats.org/officeDocument/2006/relationships/tags" Target="../tags/tag146.xml"/><Relationship Id="rId5" Type="http://schemas.openxmlformats.org/officeDocument/2006/relationships/tags" Target="../tags/tag147.xml"/><Relationship Id="rId6" Type="http://schemas.openxmlformats.org/officeDocument/2006/relationships/tags" Target="../tags/tag148.xml"/><Relationship Id="rId7" Type="http://schemas.openxmlformats.org/officeDocument/2006/relationships/tags" Target="../tags/tag149.xml"/><Relationship Id="rId8" Type="http://schemas.openxmlformats.org/officeDocument/2006/relationships/tags" Target="../tags/tag150.xml"/><Relationship Id="rId9" Type="http://schemas.openxmlformats.org/officeDocument/2006/relationships/tags" Target="../tags/tag151.xml"/><Relationship Id="rId10" Type="http://schemas.openxmlformats.org/officeDocument/2006/relationships/tags" Target="../tags/tag1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156.xml"/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20" Type="http://schemas.openxmlformats.org/officeDocument/2006/relationships/tags" Target="../tags/tag176.xml"/><Relationship Id="rId21" Type="http://schemas.openxmlformats.org/officeDocument/2006/relationships/tags" Target="../tags/tag177.xml"/><Relationship Id="rId22" Type="http://schemas.openxmlformats.org/officeDocument/2006/relationships/tags" Target="../tags/tag178.xml"/><Relationship Id="rId23" Type="http://schemas.openxmlformats.org/officeDocument/2006/relationships/tags" Target="../tags/tag179.xml"/><Relationship Id="rId24" Type="http://schemas.openxmlformats.org/officeDocument/2006/relationships/tags" Target="../tags/tag180.xml"/><Relationship Id="rId25" Type="http://schemas.openxmlformats.org/officeDocument/2006/relationships/tags" Target="../tags/tag181.xml"/><Relationship Id="rId26" Type="http://schemas.openxmlformats.org/officeDocument/2006/relationships/tags" Target="../tags/tag182.xml"/><Relationship Id="rId27" Type="http://schemas.openxmlformats.org/officeDocument/2006/relationships/tags" Target="../tags/tag183.xml"/><Relationship Id="rId28" Type="http://schemas.openxmlformats.org/officeDocument/2006/relationships/tags" Target="../tags/tag184.xml"/><Relationship Id="rId29" Type="http://schemas.openxmlformats.org/officeDocument/2006/relationships/slideLayout" Target="../slideLayouts/slideLayout11.xml"/><Relationship Id="rId10" Type="http://schemas.openxmlformats.org/officeDocument/2006/relationships/tags" Target="../tags/tag166.xml"/><Relationship Id="rId11" Type="http://schemas.openxmlformats.org/officeDocument/2006/relationships/tags" Target="../tags/tag167.xml"/><Relationship Id="rId12" Type="http://schemas.openxmlformats.org/officeDocument/2006/relationships/tags" Target="../tags/tag168.xml"/><Relationship Id="rId13" Type="http://schemas.openxmlformats.org/officeDocument/2006/relationships/tags" Target="../tags/tag169.xml"/><Relationship Id="rId14" Type="http://schemas.openxmlformats.org/officeDocument/2006/relationships/tags" Target="../tags/tag170.xml"/><Relationship Id="rId15" Type="http://schemas.openxmlformats.org/officeDocument/2006/relationships/tags" Target="../tags/tag171.xml"/><Relationship Id="rId16" Type="http://schemas.openxmlformats.org/officeDocument/2006/relationships/tags" Target="../tags/tag172.xml"/><Relationship Id="rId17" Type="http://schemas.openxmlformats.org/officeDocument/2006/relationships/tags" Target="../tags/tag173.xml"/><Relationship Id="rId18" Type="http://schemas.openxmlformats.org/officeDocument/2006/relationships/tags" Target="../tags/tag174.xml"/><Relationship Id="rId19" Type="http://schemas.openxmlformats.org/officeDocument/2006/relationships/tags" Target="../tags/tag175.xml"/><Relationship Id="rId1" Type="http://schemas.openxmlformats.org/officeDocument/2006/relationships/tags" Target="../tags/tag157.xml"/><Relationship Id="rId2" Type="http://schemas.openxmlformats.org/officeDocument/2006/relationships/tags" Target="../tags/tag158.xml"/><Relationship Id="rId3" Type="http://schemas.openxmlformats.org/officeDocument/2006/relationships/tags" Target="../tags/tag159.xml"/><Relationship Id="rId4" Type="http://schemas.openxmlformats.org/officeDocument/2006/relationships/tags" Target="../tags/tag160.xml"/><Relationship Id="rId5" Type="http://schemas.openxmlformats.org/officeDocument/2006/relationships/tags" Target="../tags/tag161.xml"/><Relationship Id="rId6" Type="http://schemas.openxmlformats.org/officeDocument/2006/relationships/tags" Target="../tags/tag162.xml"/><Relationship Id="rId7" Type="http://schemas.openxmlformats.org/officeDocument/2006/relationships/tags" Target="../tags/tag163.xml"/><Relationship Id="rId8" Type="http://schemas.openxmlformats.org/officeDocument/2006/relationships/tags" Target="../tags/tag1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tags" Target="../tags/tag28.xml"/><Relationship Id="rId8" Type="http://schemas.openxmlformats.org/officeDocument/2006/relationships/tags" Target="../tags/tag29.xml"/><Relationship Id="rId9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4" Type="http://schemas.openxmlformats.org/officeDocument/2006/relationships/tags" Target="../tags/tag188.xml"/><Relationship Id="rId5" Type="http://schemas.openxmlformats.org/officeDocument/2006/relationships/tags" Target="../tags/tag189.xml"/><Relationship Id="rId6" Type="http://schemas.openxmlformats.org/officeDocument/2006/relationships/tags" Target="../tags/tag190.xml"/><Relationship Id="rId7" Type="http://schemas.openxmlformats.org/officeDocument/2006/relationships/tags" Target="../tags/tag191.xml"/><Relationship Id="rId8" Type="http://schemas.openxmlformats.org/officeDocument/2006/relationships/slideLayout" Target="../slideLayouts/slideLayout9.xml"/><Relationship Id="rId1" Type="http://schemas.openxmlformats.org/officeDocument/2006/relationships/tags" Target="../tags/tag185.xml"/><Relationship Id="rId2" Type="http://schemas.openxmlformats.org/officeDocument/2006/relationships/tags" Target="../tags/tag18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19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Sedace na jednotce intenzivní péče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Milan Kratochvíl</a:t>
            </a:r>
            <a:endParaRPr lang="cs-CZ" altLang="cs-CZ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Opioidy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800"/>
              <a:t>Morfin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/>
              <a:t>Tradiční opioid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/>
              <a:t>Dlouhý poločas eliminace, aktivní metabolity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/>
              <a:t>Rizko kumulace, hlavně u renálního selhání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Fentanyl, sufentanil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/>
              <a:t>Až 1000x potentnější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/>
              <a:t>Rychlý nástup účinku, kratší poločas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/>
              <a:t>Menší riziko kumulace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Na ICU nitrožilně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/>
              <a:t>Formou bolusových injekcí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/>
              <a:t>Kontinuálně lineárním dávkovačem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Nežádoucí účinky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/>
              <a:t>Nauzea, zvracení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/>
              <a:t>Dysforie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/>
              <a:t>Dechový útlum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/>
              <a:t>Snížená motilita GIT, spasmus p. Vateri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/>
              <a:t>Kardiovaskulární deprese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opioids context sens half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996950"/>
            <a:ext cx="751681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5867400" y="5876925"/>
            <a:ext cx="239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Trvání infúze (hodiny)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 rot="-5400000">
            <a:off x="-1948656" y="2750344"/>
            <a:ext cx="520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Trvání účinku (kontext-sensitivní poločas)- minuty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Neopiátové analgetika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Dobrá </a:t>
            </a:r>
            <a:r>
              <a:rPr lang="cs-CZ" altLang="cs-CZ" sz="2800" dirty="0" err="1"/>
              <a:t>učinnost</a:t>
            </a:r>
            <a:r>
              <a:rPr lang="cs-CZ" altLang="cs-CZ" sz="2800" dirty="0"/>
              <a:t> při imobilizační bolesti, bolesti kloubů, svalů, zánětlivá bolest, lehčí bolest.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Paracetamol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NSAID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err="1"/>
              <a:t>diklofenak</a:t>
            </a:r>
            <a:r>
              <a:rPr lang="cs-CZ" altLang="cs-CZ" sz="2400" dirty="0"/>
              <a:t>, ibuprofen, </a:t>
            </a:r>
            <a:r>
              <a:rPr lang="cs-CZ" altLang="cs-CZ" sz="2400" dirty="0" err="1"/>
              <a:t>ketoprofen</a:t>
            </a:r>
            <a:r>
              <a:rPr lang="cs-CZ" altLang="cs-CZ" sz="2400" dirty="0"/>
              <a:t>..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nežádoucí účinky: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dirty="0"/>
              <a:t>Krvácení z GIT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dirty="0"/>
              <a:t>Renální selhání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dirty="0"/>
              <a:t>Bronchospasmus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dirty="0"/>
              <a:t>Dysfunkce trombocytů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COX-2- inhibitory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err="1"/>
              <a:t>Metamizol</a:t>
            </a:r>
            <a:endParaRPr lang="cs-CZ" altLang="cs-CZ" sz="2800" dirty="0"/>
          </a:p>
        </p:txBody>
      </p:sp>
      <p:sp>
        <p:nvSpPr>
          <p:cNvPr id="26" name="SMARTInkShape-103">
            <a:extLst>
              <a:ext uri="{FF2B5EF4-FFF2-40B4-BE49-F238E27FC236}">
                <a16:creationId xmlns="" xmlns:a16="http://schemas.microsoft.com/office/drawing/2014/main" id="{8407AC67-996C-4FAB-9F15-9374B9FE56E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1200" y="2330450"/>
            <a:ext cx="2381250" cy="469900"/>
          </a:xfrm>
          <a:custGeom>
            <a:avLst/>
            <a:gdLst/>
            <a:ahLst/>
            <a:cxnLst/>
            <a:rect l="0" t="0" r="0" b="0"/>
            <a:pathLst>
              <a:path w="2381250" h="469900">
                <a:moveTo>
                  <a:pt x="704928" y="31749"/>
                </a:moveTo>
                <a:lnTo>
                  <a:pt x="704928" y="31749"/>
                </a:lnTo>
                <a:lnTo>
                  <a:pt x="673216" y="29867"/>
                </a:lnTo>
                <a:lnTo>
                  <a:pt x="650368" y="26723"/>
                </a:lnTo>
                <a:lnTo>
                  <a:pt x="625015" y="23910"/>
                </a:lnTo>
                <a:lnTo>
                  <a:pt x="594110" y="20009"/>
                </a:lnTo>
                <a:lnTo>
                  <a:pt x="569219" y="19333"/>
                </a:lnTo>
                <a:lnTo>
                  <a:pt x="540883" y="24112"/>
                </a:lnTo>
                <a:lnTo>
                  <a:pt x="510723" y="25286"/>
                </a:lnTo>
                <a:lnTo>
                  <a:pt x="479794" y="25377"/>
                </a:lnTo>
                <a:lnTo>
                  <a:pt x="448136" y="23514"/>
                </a:lnTo>
                <a:lnTo>
                  <a:pt x="422780" y="20372"/>
                </a:lnTo>
                <a:lnTo>
                  <a:pt x="394801" y="21323"/>
                </a:lnTo>
                <a:lnTo>
                  <a:pt x="363430" y="24594"/>
                </a:lnTo>
                <a:lnTo>
                  <a:pt x="336600" y="28531"/>
                </a:lnTo>
                <a:lnTo>
                  <a:pt x="309675" y="30796"/>
                </a:lnTo>
                <a:lnTo>
                  <a:pt x="278948" y="35925"/>
                </a:lnTo>
                <a:lnTo>
                  <a:pt x="251193" y="38866"/>
                </a:lnTo>
                <a:lnTo>
                  <a:pt x="224777" y="47342"/>
                </a:lnTo>
                <a:lnTo>
                  <a:pt x="199779" y="54635"/>
                </a:lnTo>
                <a:lnTo>
                  <a:pt x="170126" y="65302"/>
                </a:lnTo>
                <a:lnTo>
                  <a:pt x="139054" y="84197"/>
                </a:lnTo>
                <a:lnTo>
                  <a:pt x="108620" y="99961"/>
                </a:lnTo>
                <a:lnTo>
                  <a:pt x="78315" y="126652"/>
                </a:lnTo>
                <a:lnTo>
                  <a:pt x="55417" y="148600"/>
                </a:lnTo>
                <a:lnTo>
                  <a:pt x="35320" y="175015"/>
                </a:lnTo>
                <a:lnTo>
                  <a:pt x="18052" y="205672"/>
                </a:lnTo>
                <a:lnTo>
                  <a:pt x="4983" y="229088"/>
                </a:lnTo>
                <a:lnTo>
                  <a:pt x="938" y="255977"/>
                </a:lnTo>
                <a:lnTo>
                  <a:pt x="73" y="287159"/>
                </a:lnTo>
                <a:lnTo>
                  <a:pt x="0" y="299076"/>
                </a:lnTo>
                <a:lnTo>
                  <a:pt x="3732" y="309546"/>
                </a:lnTo>
                <a:lnTo>
                  <a:pt x="21612" y="336468"/>
                </a:lnTo>
                <a:lnTo>
                  <a:pt x="42349" y="359543"/>
                </a:lnTo>
                <a:lnTo>
                  <a:pt x="73517" y="380961"/>
                </a:lnTo>
                <a:lnTo>
                  <a:pt x="99315" y="397925"/>
                </a:lnTo>
                <a:lnTo>
                  <a:pt x="126693" y="407259"/>
                </a:lnTo>
                <a:lnTo>
                  <a:pt x="148722" y="412191"/>
                </a:lnTo>
                <a:lnTo>
                  <a:pt x="177400" y="418934"/>
                </a:lnTo>
                <a:lnTo>
                  <a:pt x="204246" y="425400"/>
                </a:lnTo>
                <a:lnTo>
                  <a:pt x="229059" y="429660"/>
                </a:lnTo>
                <a:lnTo>
                  <a:pt x="254201" y="433906"/>
                </a:lnTo>
                <a:lnTo>
                  <a:pt x="281371" y="436263"/>
                </a:lnTo>
                <a:lnTo>
                  <a:pt x="307090" y="438016"/>
                </a:lnTo>
                <a:lnTo>
                  <a:pt x="336295" y="442265"/>
                </a:lnTo>
                <a:lnTo>
                  <a:pt x="361375" y="443506"/>
                </a:lnTo>
                <a:lnTo>
                  <a:pt x="389780" y="447576"/>
                </a:lnTo>
                <a:lnTo>
                  <a:pt x="418349" y="449879"/>
                </a:lnTo>
                <a:lnTo>
                  <a:pt x="445788" y="453933"/>
                </a:lnTo>
                <a:lnTo>
                  <a:pt x="475984" y="456554"/>
                </a:lnTo>
                <a:lnTo>
                  <a:pt x="500111" y="457008"/>
                </a:lnTo>
                <a:lnTo>
                  <a:pt x="525843" y="457848"/>
                </a:lnTo>
                <a:lnTo>
                  <a:pt x="554794" y="461546"/>
                </a:lnTo>
                <a:lnTo>
                  <a:pt x="581563" y="462956"/>
                </a:lnTo>
                <a:lnTo>
                  <a:pt x="606667" y="464079"/>
                </a:lnTo>
                <a:lnTo>
                  <a:pt x="638237" y="468540"/>
                </a:lnTo>
                <a:lnTo>
                  <a:pt x="663997" y="469496"/>
                </a:lnTo>
                <a:lnTo>
                  <a:pt x="688802" y="469780"/>
                </a:lnTo>
                <a:lnTo>
                  <a:pt x="714734" y="469864"/>
                </a:lnTo>
                <a:lnTo>
                  <a:pt x="745835" y="469892"/>
                </a:lnTo>
                <a:lnTo>
                  <a:pt x="770760" y="469897"/>
                </a:lnTo>
                <a:lnTo>
                  <a:pt x="796023" y="469898"/>
                </a:lnTo>
                <a:lnTo>
                  <a:pt x="824756" y="469899"/>
                </a:lnTo>
                <a:lnTo>
                  <a:pt x="852246" y="469899"/>
                </a:lnTo>
                <a:lnTo>
                  <a:pt x="873434" y="468017"/>
                </a:lnTo>
                <a:lnTo>
                  <a:pt x="895553" y="465535"/>
                </a:lnTo>
                <a:lnTo>
                  <a:pt x="923875" y="464137"/>
                </a:lnTo>
                <a:lnTo>
                  <a:pt x="950851" y="463723"/>
                </a:lnTo>
                <a:lnTo>
                  <a:pt x="980876" y="463601"/>
                </a:lnTo>
                <a:lnTo>
                  <a:pt x="1011414" y="463564"/>
                </a:lnTo>
                <a:lnTo>
                  <a:pt x="1039360" y="463553"/>
                </a:lnTo>
                <a:lnTo>
                  <a:pt x="1069673" y="462845"/>
                </a:lnTo>
                <a:lnTo>
                  <a:pt x="1101002" y="459185"/>
                </a:lnTo>
                <a:lnTo>
                  <a:pt x="1132631" y="457788"/>
                </a:lnTo>
                <a:lnTo>
                  <a:pt x="1163644" y="456668"/>
                </a:lnTo>
                <a:lnTo>
                  <a:pt x="1192435" y="452887"/>
                </a:lnTo>
                <a:lnTo>
                  <a:pt x="1215166" y="451754"/>
                </a:lnTo>
                <a:lnTo>
                  <a:pt x="1245025" y="451117"/>
                </a:lnTo>
                <a:lnTo>
                  <a:pt x="1275120" y="447557"/>
                </a:lnTo>
                <a:lnTo>
                  <a:pt x="1306384" y="445405"/>
                </a:lnTo>
                <a:lnTo>
                  <a:pt x="1337995" y="444767"/>
                </a:lnTo>
                <a:lnTo>
                  <a:pt x="1369708" y="444578"/>
                </a:lnTo>
                <a:lnTo>
                  <a:pt x="1401452" y="447893"/>
                </a:lnTo>
                <a:lnTo>
                  <a:pt x="1429832" y="449973"/>
                </a:lnTo>
                <a:lnTo>
                  <a:pt x="1459491" y="450589"/>
                </a:lnTo>
                <a:lnTo>
                  <a:pt x="1490625" y="450772"/>
                </a:lnTo>
                <a:lnTo>
                  <a:pt x="1522197" y="450826"/>
                </a:lnTo>
                <a:lnTo>
                  <a:pt x="1553898" y="450842"/>
                </a:lnTo>
                <a:lnTo>
                  <a:pt x="1582267" y="450847"/>
                </a:lnTo>
                <a:lnTo>
                  <a:pt x="1611921" y="450848"/>
                </a:lnTo>
                <a:lnTo>
                  <a:pt x="1639684" y="450849"/>
                </a:lnTo>
                <a:lnTo>
                  <a:pt x="1669158" y="450849"/>
                </a:lnTo>
                <a:lnTo>
                  <a:pt x="1696867" y="450849"/>
                </a:lnTo>
                <a:lnTo>
                  <a:pt x="1722954" y="447478"/>
                </a:lnTo>
                <a:lnTo>
                  <a:pt x="1748562" y="445382"/>
                </a:lnTo>
                <a:lnTo>
                  <a:pt x="1774026" y="444760"/>
                </a:lnTo>
                <a:lnTo>
                  <a:pt x="1799449" y="444577"/>
                </a:lnTo>
                <a:lnTo>
                  <a:pt x="1824859" y="441151"/>
                </a:lnTo>
                <a:lnTo>
                  <a:pt x="1850265" y="439038"/>
                </a:lnTo>
                <a:lnTo>
                  <a:pt x="1875671" y="438413"/>
                </a:lnTo>
                <a:lnTo>
                  <a:pt x="1901076" y="438227"/>
                </a:lnTo>
                <a:lnTo>
                  <a:pt x="1926481" y="438172"/>
                </a:lnTo>
                <a:lnTo>
                  <a:pt x="1949064" y="436278"/>
                </a:lnTo>
                <a:lnTo>
                  <a:pt x="1975566" y="433084"/>
                </a:lnTo>
                <a:lnTo>
                  <a:pt x="2003811" y="429313"/>
                </a:lnTo>
                <a:lnTo>
                  <a:pt x="2033998" y="426594"/>
                </a:lnTo>
                <a:lnTo>
                  <a:pt x="2059722" y="425788"/>
                </a:lnTo>
                <a:lnTo>
                  <a:pt x="2091456" y="420447"/>
                </a:lnTo>
                <a:lnTo>
                  <a:pt x="2115301" y="416640"/>
                </a:lnTo>
                <a:lnTo>
                  <a:pt x="2138601" y="410715"/>
                </a:lnTo>
                <a:lnTo>
                  <a:pt x="2167793" y="401328"/>
                </a:lnTo>
                <a:lnTo>
                  <a:pt x="2191732" y="394078"/>
                </a:lnTo>
                <a:lnTo>
                  <a:pt x="2221739" y="385307"/>
                </a:lnTo>
                <a:lnTo>
                  <a:pt x="2249452" y="374659"/>
                </a:lnTo>
                <a:lnTo>
                  <a:pt x="2277285" y="362813"/>
                </a:lnTo>
                <a:lnTo>
                  <a:pt x="2301644" y="350995"/>
                </a:lnTo>
                <a:lnTo>
                  <a:pt x="2328682" y="334359"/>
                </a:lnTo>
                <a:lnTo>
                  <a:pt x="2356430" y="304795"/>
                </a:lnTo>
                <a:lnTo>
                  <a:pt x="2364092" y="295625"/>
                </a:lnTo>
                <a:lnTo>
                  <a:pt x="2378588" y="269534"/>
                </a:lnTo>
                <a:lnTo>
                  <a:pt x="2381249" y="249582"/>
                </a:lnTo>
                <a:lnTo>
                  <a:pt x="2378161" y="233640"/>
                </a:lnTo>
                <a:lnTo>
                  <a:pt x="2366887" y="213079"/>
                </a:lnTo>
                <a:lnTo>
                  <a:pt x="2341482" y="182577"/>
                </a:lnTo>
                <a:lnTo>
                  <a:pt x="2321103" y="165180"/>
                </a:lnTo>
                <a:lnTo>
                  <a:pt x="2292830" y="150475"/>
                </a:lnTo>
                <a:lnTo>
                  <a:pt x="2264421" y="136784"/>
                </a:lnTo>
                <a:lnTo>
                  <a:pt x="2235052" y="119681"/>
                </a:lnTo>
                <a:lnTo>
                  <a:pt x="2203749" y="108101"/>
                </a:lnTo>
                <a:lnTo>
                  <a:pt x="2172053" y="97385"/>
                </a:lnTo>
                <a:lnTo>
                  <a:pt x="2146655" y="90784"/>
                </a:lnTo>
                <a:lnTo>
                  <a:pt x="2117880" y="85900"/>
                </a:lnTo>
                <a:lnTo>
                  <a:pt x="2093358" y="80171"/>
                </a:lnTo>
                <a:lnTo>
                  <a:pt x="2063443" y="71914"/>
                </a:lnTo>
                <a:lnTo>
                  <a:pt x="2035827" y="64895"/>
                </a:lnTo>
                <a:lnTo>
                  <a:pt x="2007338" y="54897"/>
                </a:lnTo>
                <a:lnTo>
                  <a:pt x="1982177" y="49563"/>
                </a:lnTo>
                <a:lnTo>
                  <a:pt x="1960174" y="44840"/>
                </a:lnTo>
                <a:lnTo>
                  <a:pt x="1931916" y="38215"/>
                </a:lnTo>
                <a:lnTo>
                  <a:pt x="1901902" y="33665"/>
                </a:lnTo>
                <a:lnTo>
                  <a:pt x="1879802" y="31895"/>
                </a:lnTo>
                <a:lnTo>
                  <a:pt x="1850785" y="27637"/>
                </a:lnTo>
                <a:lnTo>
                  <a:pt x="1820859" y="25357"/>
                </a:lnTo>
                <a:lnTo>
                  <a:pt x="1793802" y="21231"/>
                </a:lnTo>
                <a:lnTo>
                  <a:pt x="1767200" y="19696"/>
                </a:lnTo>
                <a:lnTo>
                  <a:pt x="1737286" y="18535"/>
                </a:lnTo>
                <a:lnTo>
                  <a:pt x="1706781" y="14742"/>
                </a:lnTo>
                <a:lnTo>
                  <a:pt x="1678845" y="13304"/>
                </a:lnTo>
                <a:lnTo>
                  <a:pt x="1648535" y="12173"/>
                </a:lnTo>
                <a:lnTo>
                  <a:pt x="1617207" y="8388"/>
                </a:lnTo>
                <a:lnTo>
                  <a:pt x="1585578" y="6953"/>
                </a:lnTo>
                <a:lnTo>
                  <a:pt x="1553860" y="6528"/>
                </a:lnTo>
                <a:lnTo>
                  <a:pt x="1522115" y="5696"/>
                </a:lnTo>
                <a:lnTo>
                  <a:pt x="1490362" y="2001"/>
                </a:lnTo>
                <a:lnTo>
                  <a:pt x="1458607" y="592"/>
                </a:lnTo>
                <a:lnTo>
                  <a:pt x="1426851" y="175"/>
                </a:lnTo>
                <a:lnTo>
                  <a:pt x="1395094" y="51"/>
                </a:lnTo>
                <a:lnTo>
                  <a:pt x="1364045" y="14"/>
                </a:lnTo>
                <a:lnTo>
                  <a:pt x="1335947" y="4"/>
                </a:lnTo>
                <a:lnTo>
                  <a:pt x="1305589" y="0"/>
                </a:lnTo>
                <a:lnTo>
                  <a:pt x="1274952" y="705"/>
                </a:lnTo>
                <a:lnTo>
                  <a:pt x="1246979" y="4363"/>
                </a:lnTo>
                <a:lnTo>
                  <a:pt x="1217362" y="5760"/>
                </a:lnTo>
                <a:lnTo>
                  <a:pt x="1189690" y="6175"/>
                </a:lnTo>
                <a:lnTo>
                  <a:pt x="1160164" y="5592"/>
                </a:lnTo>
                <a:lnTo>
                  <a:pt x="1133224" y="2675"/>
                </a:lnTo>
                <a:lnTo>
                  <a:pt x="1107364" y="4947"/>
                </a:lnTo>
                <a:lnTo>
                  <a:pt x="1081825" y="5934"/>
                </a:lnTo>
                <a:lnTo>
                  <a:pt x="1054263" y="6931"/>
                </a:lnTo>
                <a:lnTo>
                  <a:pt x="1029319" y="9665"/>
                </a:lnTo>
                <a:lnTo>
                  <a:pt x="1005530" y="11351"/>
                </a:lnTo>
                <a:lnTo>
                  <a:pt x="981785" y="12100"/>
                </a:lnTo>
                <a:lnTo>
                  <a:pt x="954764" y="12433"/>
                </a:lnTo>
                <a:lnTo>
                  <a:pt x="926290" y="12581"/>
                </a:lnTo>
                <a:lnTo>
                  <a:pt x="899286" y="12646"/>
                </a:lnTo>
                <a:lnTo>
                  <a:pt x="868918" y="13389"/>
                </a:lnTo>
                <a:lnTo>
                  <a:pt x="837452" y="17722"/>
                </a:lnTo>
                <a:lnTo>
                  <a:pt x="807001" y="18656"/>
                </a:lnTo>
                <a:lnTo>
                  <a:pt x="782756" y="18874"/>
                </a:lnTo>
                <a:lnTo>
                  <a:pt x="753942" y="18997"/>
                </a:lnTo>
                <a:lnTo>
                  <a:pt x="723000" y="19039"/>
                </a:lnTo>
                <a:lnTo>
                  <a:pt x="693286" y="22418"/>
                </a:lnTo>
                <a:lnTo>
                  <a:pt x="663371" y="24516"/>
                </a:lnTo>
                <a:lnTo>
                  <a:pt x="637806" y="25137"/>
                </a:lnTo>
                <a:lnTo>
                  <a:pt x="606708" y="25321"/>
                </a:lnTo>
                <a:lnTo>
                  <a:pt x="582944" y="27246"/>
                </a:lnTo>
                <a:lnTo>
                  <a:pt x="558973" y="29748"/>
                </a:lnTo>
                <a:lnTo>
                  <a:pt x="536558" y="30860"/>
                </a:lnTo>
                <a:lnTo>
                  <a:pt x="507473" y="34856"/>
                </a:lnTo>
                <a:lnTo>
                  <a:pt x="480977" y="37138"/>
                </a:lnTo>
                <a:lnTo>
                  <a:pt x="451806" y="42273"/>
                </a:lnTo>
                <a:lnTo>
                  <a:pt x="412772" y="507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13322" name="SMARTInkShape-Group51"/>
          <p:cNvGrpSpPr>
            <a:grpSpLocks/>
          </p:cNvGrpSpPr>
          <p:nvPr/>
        </p:nvGrpSpPr>
        <p:grpSpPr bwMode="auto">
          <a:xfrm>
            <a:off x="673100" y="5486400"/>
            <a:ext cx="1941513" cy="698500"/>
            <a:chOff x="673100" y="5486400"/>
            <a:chExt cx="1941513" cy="698500"/>
          </a:xfrm>
        </p:grpSpPr>
        <p:sp>
          <p:nvSpPr>
            <p:cNvPr id="27" name="SMARTInkShape-104">
              <a:extLst>
                <a:ext uri="{FF2B5EF4-FFF2-40B4-BE49-F238E27FC236}">
                  <a16:creationId xmlns="" xmlns:a16="http://schemas.microsoft.com/office/drawing/2014/main" id="{CC2865C4-37D8-4B8C-8423-A8F377BC59F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73100" y="5511800"/>
              <a:ext cx="1941513" cy="673100"/>
            </a:xfrm>
            <a:custGeom>
              <a:avLst/>
              <a:gdLst/>
              <a:ahLst/>
              <a:cxnLst/>
              <a:rect l="0" t="0" r="0" b="0"/>
              <a:pathLst>
                <a:path w="1941513" h="673100">
                  <a:moveTo>
                    <a:pt x="0" y="37851"/>
                  </a:moveTo>
                  <a:lnTo>
                    <a:pt x="0" y="37851"/>
                  </a:lnTo>
                  <a:lnTo>
                    <a:pt x="0" y="23538"/>
                  </a:lnTo>
                  <a:lnTo>
                    <a:pt x="1882" y="19020"/>
                  </a:lnTo>
                  <a:lnTo>
                    <a:pt x="4364" y="14659"/>
                  </a:lnTo>
                  <a:lnTo>
                    <a:pt x="5467" y="10367"/>
                  </a:lnTo>
                  <a:lnTo>
                    <a:pt x="6467" y="8942"/>
                  </a:lnTo>
                  <a:lnTo>
                    <a:pt x="7839" y="7990"/>
                  </a:lnTo>
                  <a:lnTo>
                    <a:pt x="11245" y="6934"/>
                  </a:lnTo>
                  <a:lnTo>
                    <a:pt x="23342" y="5456"/>
                  </a:lnTo>
                  <a:lnTo>
                    <a:pt x="30356" y="1744"/>
                  </a:lnTo>
                  <a:lnTo>
                    <a:pt x="55799" y="0"/>
                  </a:lnTo>
                  <a:lnTo>
                    <a:pt x="82988" y="494"/>
                  </a:lnTo>
                  <a:lnTo>
                    <a:pt x="112922" y="4774"/>
                  </a:lnTo>
                  <a:lnTo>
                    <a:pt x="136704" y="7581"/>
                  </a:lnTo>
                  <a:lnTo>
                    <a:pt x="164212" y="11001"/>
                  </a:lnTo>
                  <a:lnTo>
                    <a:pt x="192117" y="13896"/>
                  </a:lnTo>
                  <a:lnTo>
                    <a:pt x="222728" y="17343"/>
                  </a:lnTo>
                  <a:lnTo>
                    <a:pt x="244333" y="18149"/>
                  </a:lnTo>
                  <a:lnTo>
                    <a:pt x="268047" y="18506"/>
                  </a:lnTo>
                  <a:lnTo>
                    <a:pt x="298456" y="18709"/>
                  </a:lnTo>
                  <a:lnTo>
                    <a:pt x="321968" y="18767"/>
                  </a:lnTo>
                  <a:lnTo>
                    <a:pt x="349082" y="22158"/>
                  </a:lnTo>
                  <a:lnTo>
                    <a:pt x="374809" y="23818"/>
                  </a:lnTo>
                  <a:lnTo>
                    <a:pt x="405058" y="25261"/>
                  </a:lnTo>
                  <a:lnTo>
                    <a:pt x="421027" y="26634"/>
                  </a:lnTo>
                  <a:lnTo>
                    <a:pt x="437316" y="28256"/>
                  </a:lnTo>
                  <a:lnTo>
                    <a:pt x="468586" y="30057"/>
                  </a:lnTo>
                  <a:lnTo>
                    <a:pt x="498242" y="31563"/>
                  </a:lnTo>
                  <a:lnTo>
                    <a:pt x="525533" y="34587"/>
                  </a:lnTo>
                  <a:lnTo>
                    <a:pt x="555536" y="38282"/>
                  </a:lnTo>
                  <a:lnTo>
                    <a:pt x="586274" y="41571"/>
                  </a:lnTo>
                  <a:lnTo>
                    <a:pt x="614047" y="43034"/>
                  </a:lnTo>
                  <a:lnTo>
                    <a:pt x="642383" y="43683"/>
                  </a:lnTo>
                  <a:lnTo>
                    <a:pt x="670733" y="44679"/>
                  </a:lnTo>
                  <a:lnTo>
                    <a:pt x="697445" y="47473"/>
                  </a:lnTo>
                  <a:lnTo>
                    <a:pt x="725309" y="49185"/>
                  </a:lnTo>
                  <a:lnTo>
                    <a:pt x="754156" y="49949"/>
                  </a:lnTo>
                  <a:lnTo>
                    <a:pt x="783440" y="50285"/>
                  </a:lnTo>
                  <a:lnTo>
                    <a:pt x="812917" y="52318"/>
                  </a:lnTo>
                  <a:lnTo>
                    <a:pt x="842482" y="54868"/>
                  </a:lnTo>
                  <a:lnTo>
                    <a:pt x="872084" y="56001"/>
                  </a:lnTo>
                  <a:lnTo>
                    <a:pt x="901704" y="58388"/>
                  </a:lnTo>
                  <a:lnTo>
                    <a:pt x="931330" y="61095"/>
                  </a:lnTo>
                  <a:lnTo>
                    <a:pt x="960961" y="62299"/>
                  </a:lnTo>
                  <a:lnTo>
                    <a:pt x="992474" y="62835"/>
                  </a:lnTo>
                  <a:lnTo>
                    <a:pt x="1008780" y="62976"/>
                  </a:lnTo>
                  <a:lnTo>
                    <a:pt x="1040067" y="63134"/>
                  </a:lnTo>
                  <a:lnTo>
                    <a:pt x="1070436" y="63204"/>
                  </a:lnTo>
                  <a:lnTo>
                    <a:pt x="1100396" y="63236"/>
                  </a:lnTo>
                  <a:lnTo>
                    <a:pt x="1130175" y="65132"/>
                  </a:lnTo>
                  <a:lnTo>
                    <a:pt x="1159166" y="67622"/>
                  </a:lnTo>
                  <a:lnTo>
                    <a:pt x="1186163" y="68728"/>
                  </a:lnTo>
                  <a:lnTo>
                    <a:pt x="1214154" y="69219"/>
                  </a:lnTo>
                  <a:lnTo>
                    <a:pt x="1242352" y="69439"/>
                  </a:lnTo>
                  <a:lnTo>
                    <a:pt x="1268995" y="69535"/>
                  </a:lnTo>
                  <a:lnTo>
                    <a:pt x="1296828" y="69578"/>
                  </a:lnTo>
                  <a:lnTo>
                    <a:pt x="1324957" y="69597"/>
                  </a:lnTo>
                  <a:lnTo>
                    <a:pt x="1351569" y="69606"/>
                  </a:lnTo>
                  <a:lnTo>
                    <a:pt x="1377508" y="71492"/>
                  </a:lnTo>
                  <a:lnTo>
                    <a:pt x="1401735" y="73978"/>
                  </a:lnTo>
                  <a:lnTo>
                    <a:pt x="1431948" y="75377"/>
                  </a:lnTo>
                  <a:lnTo>
                    <a:pt x="1462929" y="75792"/>
                  </a:lnTo>
                  <a:lnTo>
                    <a:pt x="1494451" y="75914"/>
                  </a:lnTo>
                  <a:lnTo>
                    <a:pt x="1524721" y="75245"/>
                  </a:lnTo>
                  <a:lnTo>
                    <a:pt x="1549134" y="71594"/>
                  </a:lnTo>
                  <a:lnTo>
                    <a:pt x="1577378" y="70202"/>
                  </a:lnTo>
                  <a:lnTo>
                    <a:pt x="1603934" y="69787"/>
                  </a:lnTo>
                  <a:lnTo>
                    <a:pt x="1629676" y="69664"/>
                  </a:lnTo>
                  <a:lnTo>
                    <a:pt x="1657293" y="69628"/>
                  </a:lnTo>
                  <a:lnTo>
                    <a:pt x="1682246" y="69619"/>
                  </a:lnTo>
                  <a:lnTo>
                    <a:pt x="1707207" y="72988"/>
                  </a:lnTo>
                  <a:lnTo>
                    <a:pt x="1737011" y="75377"/>
                  </a:lnTo>
                  <a:lnTo>
                    <a:pt x="1763594" y="75850"/>
                  </a:lnTo>
                  <a:lnTo>
                    <a:pt x="1790184" y="75931"/>
                  </a:lnTo>
                  <a:lnTo>
                    <a:pt x="1821082" y="79330"/>
                  </a:lnTo>
                  <a:lnTo>
                    <a:pt x="1847826" y="81433"/>
                  </a:lnTo>
                  <a:lnTo>
                    <a:pt x="1874722" y="85429"/>
                  </a:lnTo>
                  <a:lnTo>
                    <a:pt x="1903318" y="92396"/>
                  </a:lnTo>
                  <a:lnTo>
                    <a:pt x="1927099" y="95498"/>
                  </a:lnTo>
                  <a:lnTo>
                    <a:pt x="1934271" y="100026"/>
                  </a:lnTo>
                  <a:lnTo>
                    <a:pt x="1938697" y="103835"/>
                  </a:lnTo>
                  <a:lnTo>
                    <a:pt x="1941134" y="111644"/>
                  </a:lnTo>
                  <a:lnTo>
                    <a:pt x="1941512" y="122174"/>
                  </a:lnTo>
                  <a:lnTo>
                    <a:pt x="1937503" y="149053"/>
                  </a:lnTo>
                  <a:lnTo>
                    <a:pt x="1930220" y="172597"/>
                  </a:lnTo>
                  <a:lnTo>
                    <a:pt x="1922496" y="198551"/>
                  </a:lnTo>
                  <a:lnTo>
                    <a:pt x="1913565" y="227544"/>
                  </a:lnTo>
                  <a:lnTo>
                    <a:pt x="1906888" y="253662"/>
                  </a:lnTo>
                  <a:lnTo>
                    <a:pt x="1903667" y="278489"/>
                  </a:lnTo>
                  <a:lnTo>
                    <a:pt x="1901576" y="300789"/>
                  </a:lnTo>
                  <a:lnTo>
                    <a:pt x="1902999" y="324819"/>
                  </a:lnTo>
                  <a:lnTo>
                    <a:pt x="1904396" y="352039"/>
                  </a:lnTo>
                  <a:lnTo>
                    <a:pt x="1904810" y="376887"/>
                  </a:lnTo>
                  <a:lnTo>
                    <a:pt x="1905655" y="407623"/>
                  </a:lnTo>
                  <a:lnTo>
                    <a:pt x="1908340" y="428766"/>
                  </a:lnTo>
                  <a:lnTo>
                    <a:pt x="1910003" y="452281"/>
                  </a:lnTo>
                  <a:lnTo>
                    <a:pt x="1910743" y="476140"/>
                  </a:lnTo>
                  <a:lnTo>
                    <a:pt x="1911071" y="498510"/>
                  </a:lnTo>
                  <a:lnTo>
                    <a:pt x="1911256" y="524200"/>
                  </a:lnTo>
                  <a:lnTo>
                    <a:pt x="1907940" y="548595"/>
                  </a:lnTo>
                  <a:lnTo>
                    <a:pt x="1901204" y="576355"/>
                  </a:lnTo>
                  <a:lnTo>
                    <a:pt x="1895601" y="600635"/>
                  </a:lnTo>
                  <a:lnTo>
                    <a:pt x="1886525" y="613672"/>
                  </a:lnTo>
                  <a:lnTo>
                    <a:pt x="1871529" y="623102"/>
                  </a:lnTo>
                  <a:lnTo>
                    <a:pt x="1840208" y="632675"/>
                  </a:lnTo>
                  <a:lnTo>
                    <a:pt x="1812070" y="634530"/>
                  </a:lnTo>
                  <a:lnTo>
                    <a:pt x="1783072" y="634896"/>
                  </a:lnTo>
                  <a:lnTo>
                    <a:pt x="1752420" y="629946"/>
                  </a:lnTo>
                  <a:lnTo>
                    <a:pt x="1725961" y="627140"/>
                  </a:lnTo>
                  <a:lnTo>
                    <a:pt x="1701242" y="623734"/>
                  </a:lnTo>
                  <a:lnTo>
                    <a:pt x="1676144" y="619869"/>
                  </a:lnTo>
                  <a:lnTo>
                    <a:pt x="1644956" y="617096"/>
                  </a:lnTo>
                  <a:lnTo>
                    <a:pt x="1613499" y="611793"/>
                  </a:lnTo>
                  <a:lnTo>
                    <a:pt x="1589158" y="610234"/>
                  </a:lnTo>
                  <a:lnTo>
                    <a:pt x="1563366" y="609771"/>
                  </a:lnTo>
                  <a:lnTo>
                    <a:pt x="1543841" y="609662"/>
                  </a:lnTo>
                  <a:lnTo>
                    <a:pt x="1515879" y="609614"/>
                  </a:lnTo>
                  <a:lnTo>
                    <a:pt x="1485812" y="609593"/>
                  </a:lnTo>
                  <a:lnTo>
                    <a:pt x="1463041" y="609585"/>
                  </a:lnTo>
                  <a:lnTo>
                    <a:pt x="1434355" y="612950"/>
                  </a:lnTo>
                  <a:lnTo>
                    <a:pt x="1407981" y="615046"/>
                  </a:lnTo>
                  <a:lnTo>
                    <a:pt x="1378923" y="619040"/>
                  </a:lnTo>
                  <a:lnTo>
                    <a:pt x="1356504" y="620840"/>
                  </a:lnTo>
                  <a:lnTo>
                    <a:pt x="1333135" y="622346"/>
                  </a:lnTo>
                  <a:lnTo>
                    <a:pt x="1310989" y="625369"/>
                  </a:lnTo>
                  <a:lnTo>
                    <a:pt x="1282059" y="627666"/>
                  </a:lnTo>
                  <a:lnTo>
                    <a:pt x="1252243" y="631719"/>
                  </a:lnTo>
                  <a:lnTo>
                    <a:pt x="1229647" y="633535"/>
                  </a:lnTo>
                  <a:lnTo>
                    <a:pt x="1206904" y="634341"/>
                  </a:lnTo>
                  <a:lnTo>
                    <a:pt x="1177528" y="635500"/>
                  </a:lnTo>
                  <a:lnTo>
                    <a:pt x="1146091" y="640001"/>
                  </a:lnTo>
                  <a:lnTo>
                    <a:pt x="1122496" y="643802"/>
                  </a:lnTo>
                  <a:lnTo>
                    <a:pt x="1092155" y="646540"/>
                  </a:lnTo>
                  <a:lnTo>
                    <a:pt x="1070303" y="649061"/>
                  </a:lnTo>
                  <a:lnTo>
                    <a:pt x="1047185" y="651830"/>
                  </a:lnTo>
                  <a:lnTo>
                    <a:pt x="1025152" y="653059"/>
                  </a:lnTo>
                  <a:lnTo>
                    <a:pt x="1003601" y="655488"/>
                  </a:lnTo>
                  <a:lnTo>
                    <a:pt x="981557" y="658215"/>
                  </a:lnTo>
                  <a:lnTo>
                    <a:pt x="957649" y="659428"/>
                  </a:lnTo>
                  <a:lnTo>
                    <a:pt x="934793" y="661847"/>
                  </a:lnTo>
                  <a:lnTo>
                    <a:pt x="912170" y="664571"/>
                  </a:lnTo>
                  <a:lnTo>
                    <a:pt x="888006" y="665780"/>
                  </a:lnTo>
                  <a:lnTo>
                    <a:pt x="865036" y="666318"/>
                  </a:lnTo>
                  <a:lnTo>
                    <a:pt x="842362" y="666557"/>
                  </a:lnTo>
                  <a:lnTo>
                    <a:pt x="818174" y="666664"/>
                  </a:lnTo>
                  <a:lnTo>
                    <a:pt x="795194" y="666710"/>
                  </a:lnTo>
                  <a:lnTo>
                    <a:pt x="772517" y="667437"/>
                  </a:lnTo>
                  <a:lnTo>
                    <a:pt x="748326" y="670113"/>
                  </a:lnTo>
                  <a:lnTo>
                    <a:pt x="725346" y="671772"/>
                  </a:lnTo>
                  <a:lnTo>
                    <a:pt x="703372" y="672511"/>
                  </a:lnTo>
                  <a:lnTo>
                    <a:pt x="681848" y="672838"/>
                  </a:lnTo>
                  <a:lnTo>
                    <a:pt x="660523" y="672985"/>
                  </a:lnTo>
                  <a:lnTo>
                    <a:pt x="639285" y="673049"/>
                  </a:lnTo>
                  <a:lnTo>
                    <a:pt x="618087" y="673078"/>
                  </a:lnTo>
                  <a:lnTo>
                    <a:pt x="596906" y="673090"/>
                  </a:lnTo>
                  <a:lnTo>
                    <a:pt x="575028" y="673096"/>
                  </a:lnTo>
                  <a:lnTo>
                    <a:pt x="551193" y="673099"/>
                  </a:lnTo>
                  <a:lnTo>
                    <a:pt x="528371" y="671217"/>
                  </a:lnTo>
                  <a:lnTo>
                    <a:pt x="506468" y="668736"/>
                  </a:lnTo>
                  <a:lnTo>
                    <a:pt x="484975" y="667631"/>
                  </a:lnTo>
                  <a:lnTo>
                    <a:pt x="463662" y="667142"/>
                  </a:lnTo>
                  <a:lnTo>
                    <a:pt x="442431" y="666215"/>
                  </a:lnTo>
                  <a:lnTo>
                    <a:pt x="421237" y="663453"/>
                  </a:lnTo>
                  <a:lnTo>
                    <a:pt x="400057" y="661756"/>
                  </a:lnTo>
                  <a:lnTo>
                    <a:pt x="378885" y="660294"/>
                  </a:lnTo>
                  <a:lnTo>
                    <a:pt x="348543" y="656209"/>
                  </a:lnTo>
                  <a:lnTo>
                    <a:pt x="324109" y="654687"/>
                  </a:lnTo>
                  <a:lnTo>
                    <a:pt x="295860" y="653527"/>
                  </a:lnTo>
                  <a:lnTo>
                    <a:pt x="267891" y="649734"/>
                  </a:lnTo>
                  <a:lnTo>
                    <a:pt x="245356" y="648599"/>
                  </a:lnTo>
                  <a:lnTo>
                    <a:pt x="218982" y="644588"/>
                  </a:lnTo>
                  <a:lnTo>
                    <a:pt x="191020" y="642301"/>
                  </a:lnTo>
                  <a:lnTo>
                    <a:pt x="163764" y="638251"/>
                  </a:lnTo>
                  <a:lnTo>
                    <a:pt x="141185" y="635953"/>
                  </a:lnTo>
                  <a:lnTo>
                    <a:pt x="127660" y="639181"/>
                  </a:lnTo>
                  <a:lnTo>
                    <a:pt x="116004" y="645320"/>
                  </a:lnTo>
                  <a:lnTo>
                    <a:pt x="101599" y="6603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8" name="SMARTInkShape-105">
              <a:extLst>
                <a:ext uri="{FF2B5EF4-FFF2-40B4-BE49-F238E27FC236}">
                  <a16:creationId xmlns="" xmlns:a16="http://schemas.microsoft.com/office/drawing/2014/main" id="{E6BF324D-A94B-411E-8169-DB0BF045191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30250" y="5486400"/>
              <a:ext cx="82550" cy="596900"/>
            </a:xfrm>
            <a:custGeom>
              <a:avLst/>
              <a:gdLst/>
              <a:ahLst/>
              <a:cxnLst/>
              <a:rect l="0" t="0" r="0" b="0"/>
              <a:pathLst>
                <a:path w="82550" h="596900">
                  <a:moveTo>
                    <a:pt x="12508" y="0"/>
                  </a:moveTo>
                  <a:lnTo>
                    <a:pt x="12508" y="0"/>
                  </a:lnTo>
                  <a:lnTo>
                    <a:pt x="3646" y="21065"/>
                  </a:lnTo>
                  <a:lnTo>
                    <a:pt x="538" y="51366"/>
                  </a:lnTo>
                  <a:lnTo>
                    <a:pt x="0" y="82536"/>
                  </a:lnTo>
                  <a:lnTo>
                    <a:pt x="548" y="106835"/>
                  </a:lnTo>
                  <a:lnTo>
                    <a:pt x="4826" y="138111"/>
                  </a:lnTo>
                  <a:lnTo>
                    <a:pt x="5881" y="168269"/>
                  </a:lnTo>
                  <a:lnTo>
                    <a:pt x="9444" y="193043"/>
                  </a:lnTo>
                  <a:lnTo>
                    <a:pt x="11903" y="222350"/>
                  </a:lnTo>
                  <a:lnTo>
                    <a:pt x="12329" y="246333"/>
                  </a:lnTo>
                  <a:lnTo>
                    <a:pt x="12455" y="272035"/>
                  </a:lnTo>
                  <a:lnTo>
                    <a:pt x="13200" y="300283"/>
                  </a:lnTo>
                  <a:lnTo>
                    <a:pt x="17545" y="331406"/>
                  </a:lnTo>
                  <a:lnTo>
                    <a:pt x="20368" y="356163"/>
                  </a:lnTo>
                  <a:lnTo>
                    <a:pt x="23799" y="381387"/>
                  </a:lnTo>
                  <a:lnTo>
                    <a:pt x="26702" y="406749"/>
                  </a:lnTo>
                  <a:lnTo>
                    <a:pt x="34021" y="437249"/>
                  </a:lnTo>
                  <a:lnTo>
                    <a:pt x="37903" y="468041"/>
                  </a:lnTo>
                  <a:lnTo>
                    <a:pt x="44750" y="499020"/>
                  </a:lnTo>
                  <a:lnTo>
                    <a:pt x="50833" y="524689"/>
                  </a:lnTo>
                  <a:lnTo>
                    <a:pt x="59225" y="555715"/>
                  </a:lnTo>
                  <a:lnTo>
                    <a:pt x="66457" y="582749"/>
                  </a:lnTo>
                  <a:lnTo>
                    <a:pt x="75832" y="596899"/>
                  </a:lnTo>
                  <a:lnTo>
                    <a:pt x="82549" y="578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30" name="SMARTInkShape-106">
            <a:extLst>
              <a:ext uri="{FF2B5EF4-FFF2-40B4-BE49-F238E27FC236}">
                <a16:creationId xmlns="" xmlns:a16="http://schemas.microsoft.com/office/drawing/2014/main" id="{B7440C6D-E897-487B-BCE0-9C802D4A19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43188" y="3054350"/>
            <a:ext cx="1535112" cy="539750"/>
          </a:xfrm>
          <a:custGeom>
            <a:avLst/>
            <a:gdLst/>
            <a:ahLst/>
            <a:cxnLst/>
            <a:rect l="0" t="0" r="0" b="0"/>
            <a:pathLst>
              <a:path w="1535112" h="539750">
                <a:moveTo>
                  <a:pt x="569845" y="57148"/>
                </a:moveTo>
                <a:lnTo>
                  <a:pt x="569845" y="57148"/>
                </a:lnTo>
                <a:lnTo>
                  <a:pt x="573216" y="53777"/>
                </a:lnTo>
                <a:lnTo>
                  <a:pt x="574872" y="48359"/>
                </a:lnTo>
                <a:lnTo>
                  <a:pt x="576313" y="41953"/>
                </a:lnTo>
                <a:lnTo>
                  <a:pt x="581587" y="33231"/>
                </a:lnTo>
                <a:lnTo>
                  <a:pt x="581201" y="32031"/>
                </a:lnTo>
                <a:lnTo>
                  <a:pt x="577993" y="26971"/>
                </a:lnTo>
                <a:lnTo>
                  <a:pt x="576994" y="23040"/>
                </a:lnTo>
                <a:lnTo>
                  <a:pt x="572787" y="18941"/>
                </a:lnTo>
                <a:lnTo>
                  <a:pt x="566213" y="15473"/>
                </a:lnTo>
                <a:lnTo>
                  <a:pt x="536116" y="7834"/>
                </a:lnTo>
                <a:lnTo>
                  <a:pt x="508920" y="3270"/>
                </a:lnTo>
                <a:lnTo>
                  <a:pt x="484388" y="644"/>
                </a:lnTo>
                <a:lnTo>
                  <a:pt x="458347" y="189"/>
                </a:lnTo>
                <a:lnTo>
                  <a:pt x="432439" y="55"/>
                </a:lnTo>
                <a:lnTo>
                  <a:pt x="402159" y="9"/>
                </a:lnTo>
                <a:lnTo>
                  <a:pt x="372051" y="0"/>
                </a:lnTo>
                <a:lnTo>
                  <a:pt x="345785" y="3369"/>
                </a:lnTo>
                <a:lnTo>
                  <a:pt x="324883" y="6906"/>
                </a:lnTo>
                <a:lnTo>
                  <a:pt x="294954" y="10981"/>
                </a:lnTo>
                <a:lnTo>
                  <a:pt x="268914" y="14071"/>
                </a:lnTo>
                <a:lnTo>
                  <a:pt x="242614" y="19455"/>
                </a:lnTo>
                <a:lnTo>
                  <a:pt x="212573" y="29685"/>
                </a:lnTo>
                <a:lnTo>
                  <a:pt x="184674" y="39990"/>
                </a:lnTo>
                <a:lnTo>
                  <a:pt x="157668" y="51358"/>
                </a:lnTo>
                <a:lnTo>
                  <a:pt x="129905" y="65545"/>
                </a:lnTo>
                <a:lnTo>
                  <a:pt x="101213" y="81273"/>
                </a:lnTo>
                <a:lnTo>
                  <a:pt x="72972" y="99230"/>
                </a:lnTo>
                <a:lnTo>
                  <a:pt x="44356" y="113708"/>
                </a:lnTo>
                <a:lnTo>
                  <a:pt x="39559" y="116021"/>
                </a:lnTo>
                <a:lnTo>
                  <a:pt x="30463" y="126117"/>
                </a:lnTo>
                <a:lnTo>
                  <a:pt x="9562" y="154973"/>
                </a:lnTo>
                <a:lnTo>
                  <a:pt x="1883" y="177071"/>
                </a:lnTo>
                <a:lnTo>
                  <a:pt x="0" y="200788"/>
                </a:lnTo>
                <a:lnTo>
                  <a:pt x="5329" y="230003"/>
                </a:lnTo>
                <a:lnTo>
                  <a:pt x="13178" y="256000"/>
                </a:lnTo>
                <a:lnTo>
                  <a:pt x="22936" y="284158"/>
                </a:lnTo>
                <a:lnTo>
                  <a:pt x="43787" y="310835"/>
                </a:lnTo>
                <a:lnTo>
                  <a:pt x="65135" y="339199"/>
                </a:lnTo>
                <a:lnTo>
                  <a:pt x="82913" y="367359"/>
                </a:lnTo>
                <a:lnTo>
                  <a:pt x="108449" y="395561"/>
                </a:lnTo>
                <a:lnTo>
                  <a:pt x="133917" y="419467"/>
                </a:lnTo>
                <a:lnTo>
                  <a:pt x="157684" y="436376"/>
                </a:lnTo>
                <a:lnTo>
                  <a:pt x="184486" y="450324"/>
                </a:lnTo>
                <a:lnTo>
                  <a:pt x="215041" y="464307"/>
                </a:lnTo>
                <a:lnTo>
                  <a:pt x="244150" y="481096"/>
                </a:lnTo>
                <a:lnTo>
                  <a:pt x="273337" y="492984"/>
                </a:lnTo>
                <a:lnTo>
                  <a:pt x="299285" y="499474"/>
                </a:lnTo>
                <a:lnTo>
                  <a:pt x="327736" y="507988"/>
                </a:lnTo>
                <a:lnTo>
                  <a:pt x="351082" y="514346"/>
                </a:lnTo>
                <a:lnTo>
                  <a:pt x="376583" y="520698"/>
                </a:lnTo>
                <a:lnTo>
                  <a:pt x="404168" y="529166"/>
                </a:lnTo>
                <a:lnTo>
                  <a:pt x="426972" y="532144"/>
                </a:lnTo>
                <a:lnTo>
                  <a:pt x="458350" y="533027"/>
                </a:lnTo>
                <a:lnTo>
                  <a:pt x="487722" y="536660"/>
                </a:lnTo>
                <a:lnTo>
                  <a:pt x="514303" y="538834"/>
                </a:lnTo>
                <a:lnTo>
                  <a:pt x="535279" y="539342"/>
                </a:lnTo>
                <a:lnTo>
                  <a:pt x="557306" y="539568"/>
                </a:lnTo>
                <a:lnTo>
                  <a:pt x="587693" y="539696"/>
                </a:lnTo>
                <a:lnTo>
                  <a:pt x="613299" y="539725"/>
                </a:lnTo>
                <a:lnTo>
                  <a:pt x="637382" y="539738"/>
                </a:lnTo>
                <a:lnTo>
                  <a:pt x="667016" y="539746"/>
                </a:lnTo>
                <a:lnTo>
                  <a:pt x="691086" y="539748"/>
                </a:lnTo>
                <a:lnTo>
                  <a:pt x="716097" y="539749"/>
                </a:lnTo>
                <a:lnTo>
                  <a:pt x="741386" y="539749"/>
                </a:lnTo>
                <a:lnTo>
                  <a:pt x="768639" y="539749"/>
                </a:lnTo>
                <a:lnTo>
                  <a:pt x="797180" y="539749"/>
                </a:lnTo>
                <a:lnTo>
                  <a:pt x="823516" y="539749"/>
                </a:lnTo>
                <a:lnTo>
                  <a:pt x="849197" y="539749"/>
                </a:lnTo>
                <a:lnTo>
                  <a:pt x="874685" y="539749"/>
                </a:lnTo>
                <a:lnTo>
                  <a:pt x="900115" y="539749"/>
                </a:lnTo>
                <a:lnTo>
                  <a:pt x="925529" y="537868"/>
                </a:lnTo>
                <a:lnTo>
                  <a:pt x="950937" y="534723"/>
                </a:lnTo>
                <a:lnTo>
                  <a:pt x="976344" y="533791"/>
                </a:lnTo>
                <a:lnTo>
                  <a:pt x="1007397" y="533515"/>
                </a:lnTo>
                <a:lnTo>
                  <a:pt x="1031783" y="533450"/>
                </a:lnTo>
                <a:lnTo>
                  <a:pt x="1061383" y="532708"/>
                </a:lnTo>
                <a:lnTo>
                  <a:pt x="1087326" y="529039"/>
                </a:lnTo>
                <a:lnTo>
                  <a:pt x="1117300" y="527442"/>
                </a:lnTo>
                <a:lnTo>
                  <a:pt x="1146823" y="523755"/>
                </a:lnTo>
                <a:lnTo>
                  <a:pt x="1167617" y="522057"/>
                </a:lnTo>
                <a:lnTo>
                  <a:pt x="1191914" y="521302"/>
                </a:lnTo>
                <a:lnTo>
                  <a:pt x="1214474" y="520967"/>
                </a:lnTo>
                <a:lnTo>
                  <a:pt x="1243643" y="520778"/>
                </a:lnTo>
                <a:lnTo>
                  <a:pt x="1265225" y="518853"/>
                </a:lnTo>
                <a:lnTo>
                  <a:pt x="1288931" y="516350"/>
                </a:lnTo>
                <a:lnTo>
                  <a:pt x="1313582" y="515238"/>
                </a:lnTo>
                <a:lnTo>
                  <a:pt x="1341149" y="511241"/>
                </a:lnTo>
                <a:lnTo>
                  <a:pt x="1369470" y="508960"/>
                </a:lnTo>
                <a:lnTo>
                  <a:pt x="1396838" y="504912"/>
                </a:lnTo>
                <a:lnTo>
                  <a:pt x="1422825" y="495874"/>
                </a:lnTo>
                <a:lnTo>
                  <a:pt x="1451120" y="485247"/>
                </a:lnTo>
                <a:lnTo>
                  <a:pt x="1478883" y="470832"/>
                </a:lnTo>
                <a:lnTo>
                  <a:pt x="1507453" y="446511"/>
                </a:lnTo>
                <a:lnTo>
                  <a:pt x="1521980" y="430461"/>
                </a:lnTo>
                <a:lnTo>
                  <a:pt x="1528752" y="414940"/>
                </a:lnTo>
                <a:lnTo>
                  <a:pt x="1534421" y="385651"/>
                </a:lnTo>
                <a:lnTo>
                  <a:pt x="1535111" y="357851"/>
                </a:lnTo>
                <a:lnTo>
                  <a:pt x="1533349" y="334629"/>
                </a:lnTo>
                <a:lnTo>
                  <a:pt x="1526431" y="307398"/>
                </a:lnTo>
                <a:lnTo>
                  <a:pt x="1509539" y="280618"/>
                </a:lnTo>
                <a:lnTo>
                  <a:pt x="1488824" y="253183"/>
                </a:lnTo>
                <a:lnTo>
                  <a:pt x="1460655" y="228437"/>
                </a:lnTo>
                <a:lnTo>
                  <a:pt x="1433971" y="206929"/>
                </a:lnTo>
                <a:lnTo>
                  <a:pt x="1406305" y="188742"/>
                </a:lnTo>
                <a:lnTo>
                  <a:pt x="1380578" y="176406"/>
                </a:lnTo>
                <a:lnTo>
                  <a:pt x="1356766" y="164686"/>
                </a:lnTo>
                <a:lnTo>
                  <a:pt x="1326802" y="151454"/>
                </a:lnTo>
                <a:lnTo>
                  <a:pt x="1300496" y="142046"/>
                </a:lnTo>
                <a:lnTo>
                  <a:pt x="1274911" y="133394"/>
                </a:lnTo>
                <a:lnTo>
                  <a:pt x="1249470" y="124890"/>
                </a:lnTo>
                <a:lnTo>
                  <a:pt x="1224057" y="116416"/>
                </a:lnTo>
                <a:lnTo>
                  <a:pt x="1193003" y="107948"/>
                </a:lnTo>
                <a:lnTo>
                  <a:pt x="1164512" y="101598"/>
                </a:lnTo>
                <a:lnTo>
                  <a:pt x="1135917" y="96502"/>
                </a:lnTo>
                <a:lnTo>
                  <a:pt x="1109177" y="90426"/>
                </a:lnTo>
                <a:lnTo>
                  <a:pt x="1084236" y="84490"/>
                </a:lnTo>
                <a:lnTo>
                  <a:pt x="1052773" y="78969"/>
                </a:lnTo>
                <a:lnTo>
                  <a:pt x="1022101" y="74864"/>
                </a:lnTo>
                <a:lnTo>
                  <a:pt x="995655" y="70839"/>
                </a:lnTo>
                <a:lnTo>
                  <a:pt x="966305" y="66771"/>
                </a:lnTo>
                <a:lnTo>
                  <a:pt x="940905" y="61097"/>
                </a:lnTo>
                <a:lnTo>
                  <a:pt x="919191" y="58903"/>
                </a:lnTo>
                <a:lnTo>
                  <a:pt x="895896" y="57222"/>
                </a:lnTo>
                <a:lnTo>
                  <a:pt x="870878" y="53015"/>
                </a:lnTo>
                <a:lnTo>
                  <a:pt x="843458" y="49354"/>
                </a:lnTo>
                <a:lnTo>
                  <a:pt x="817653" y="45417"/>
                </a:lnTo>
                <a:lnTo>
                  <a:pt x="788414" y="41364"/>
                </a:lnTo>
                <a:lnTo>
                  <a:pt x="763048" y="39066"/>
                </a:lnTo>
                <a:lnTo>
                  <a:pt x="732008" y="35013"/>
                </a:lnTo>
                <a:lnTo>
                  <a:pt x="702737" y="32715"/>
                </a:lnTo>
                <a:lnTo>
                  <a:pt x="671216" y="27575"/>
                </a:lnTo>
                <a:lnTo>
                  <a:pt x="642616" y="25337"/>
                </a:lnTo>
                <a:lnTo>
                  <a:pt x="612500" y="21225"/>
                </a:lnTo>
                <a:lnTo>
                  <a:pt x="584678" y="19693"/>
                </a:lnTo>
                <a:lnTo>
                  <a:pt x="556518" y="19239"/>
                </a:lnTo>
                <a:lnTo>
                  <a:pt x="527639" y="17204"/>
                </a:lnTo>
                <a:lnTo>
                  <a:pt x="500646" y="14033"/>
                </a:lnTo>
                <a:lnTo>
                  <a:pt x="474769" y="13093"/>
                </a:lnTo>
                <a:lnTo>
                  <a:pt x="452988" y="14696"/>
                </a:lnTo>
                <a:lnTo>
                  <a:pt x="424132" y="22839"/>
                </a:lnTo>
                <a:lnTo>
                  <a:pt x="409676" y="26051"/>
                </a:lnTo>
                <a:lnTo>
                  <a:pt x="372946" y="4444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SMARTInkShape-107">
            <a:extLst>
              <a:ext uri="{FF2B5EF4-FFF2-40B4-BE49-F238E27FC236}">
                <a16:creationId xmlns="" xmlns:a16="http://schemas.microsoft.com/office/drawing/2014/main" id="{FC98D3C0-3581-4B40-8914-B343A1E7EA8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46200" y="3479800"/>
            <a:ext cx="1225550" cy="63500"/>
          </a:xfrm>
          <a:custGeom>
            <a:avLst/>
            <a:gdLst/>
            <a:ahLst/>
            <a:cxnLst/>
            <a:rect l="0" t="0" r="0" b="0"/>
            <a:pathLst>
              <a:path w="1225550" h="63500">
                <a:moveTo>
                  <a:pt x="0" y="25396"/>
                </a:moveTo>
                <a:lnTo>
                  <a:pt x="0" y="25396"/>
                </a:lnTo>
                <a:lnTo>
                  <a:pt x="3371" y="25396"/>
                </a:lnTo>
                <a:lnTo>
                  <a:pt x="6908" y="23513"/>
                </a:lnTo>
                <a:lnTo>
                  <a:pt x="17008" y="15266"/>
                </a:lnTo>
                <a:lnTo>
                  <a:pt x="25416" y="11317"/>
                </a:lnTo>
                <a:lnTo>
                  <a:pt x="31052" y="7845"/>
                </a:lnTo>
                <a:lnTo>
                  <a:pt x="51154" y="1160"/>
                </a:lnTo>
                <a:lnTo>
                  <a:pt x="75822" y="140"/>
                </a:lnTo>
                <a:lnTo>
                  <a:pt x="101491" y="32"/>
                </a:lnTo>
                <a:lnTo>
                  <a:pt x="128852" y="0"/>
                </a:lnTo>
                <a:lnTo>
                  <a:pt x="155540" y="1873"/>
                </a:lnTo>
                <a:lnTo>
                  <a:pt x="183521" y="5456"/>
                </a:lnTo>
                <a:lnTo>
                  <a:pt x="215207" y="10530"/>
                </a:lnTo>
                <a:lnTo>
                  <a:pt x="243061" y="12051"/>
                </a:lnTo>
                <a:lnTo>
                  <a:pt x="266758" y="13207"/>
                </a:lnTo>
                <a:lnTo>
                  <a:pt x="294790" y="17000"/>
                </a:lnTo>
                <a:lnTo>
                  <a:pt x="322695" y="18438"/>
                </a:lnTo>
                <a:lnTo>
                  <a:pt x="354326" y="18864"/>
                </a:lnTo>
                <a:lnTo>
                  <a:pt x="376711" y="19695"/>
                </a:lnTo>
                <a:lnTo>
                  <a:pt x="408196" y="23393"/>
                </a:lnTo>
                <a:lnTo>
                  <a:pt x="429549" y="24505"/>
                </a:lnTo>
                <a:lnTo>
                  <a:pt x="452681" y="24999"/>
                </a:lnTo>
                <a:lnTo>
                  <a:pt x="481978" y="25279"/>
                </a:lnTo>
                <a:lnTo>
                  <a:pt x="507891" y="28745"/>
                </a:lnTo>
                <a:lnTo>
                  <a:pt x="534803" y="31155"/>
                </a:lnTo>
                <a:lnTo>
                  <a:pt x="562600" y="32278"/>
                </a:lnTo>
                <a:lnTo>
                  <a:pt x="591062" y="36062"/>
                </a:lnTo>
                <a:lnTo>
                  <a:pt x="621921" y="39580"/>
                </a:lnTo>
                <a:lnTo>
                  <a:pt x="643310" y="42287"/>
                </a:lnTo>
                <a:lnTo>
                  <a:pt x="664577" y="43490"/>
                </a:lnTo>
                <a:lnTo>
                  <a:pt x="685787" y="45907"/>
                </a:lnTo>
                <a:lnTo>
                  <a:pt x="711918" y="49354"/>
                </a:lnTo>
                <a:lnTo>
                  <a:pt x="743503" y="50518"/>
                </a:lnTo>
                <a:lnTo>
                  <a:pt x="773393" y="50720"/>
                </a:lnTo>
                <a:lnTo>
                  <a:pt x="796006" y="50767"/>
                </a:lnTo>
                <a:lnTo>
                  <a:pt x="825012" y="52676"/>
                </a:lnTo>
                <a:lnTo>
                  <a:pt x="850070" y="55830"/>
                </a:lnTo>
                <a:lnTo>
                  <a:pt x="880543" y="58646"/>
                </a:lnTo>
                <a:lnTo>
                  <a:pt x="911210" y="62068"/>
                </a:lnTo>
                <a:lnTo>
                  <a:pt x="939583" y="63083"/>
                </a:lnTo>
                <a:lnTo>
                  <a:pt x="962571" y="63384"/>
                </a:lnTo>
                <a:lnTo>
                  <a:pt x="991725" y="63472"/>
                </a:lnTo>
                <a:lnTo>
                  <a:pt x="1022707" y="63499"/>
                </a:lnTo>
                <a:lnTo>
                  <a:pt x="1048586" y="61624"/>
                </a:lnTo>
                <a:lnTo>
                  <a:pt x="1073343" y="58040"/>
                </a:lnTo>
                <a:lnTo>
                  <a:pt x="1103687" y="57332"/>
                </a:lnTo>
                <a:lnTo>
                  <a:pt x="1133096" y="55310"/>
                </a:lnTo>
                <a:lnTo>
                  <a:pt x="1161746" y="51398"/>
                </a:lnTo>
                <a:lnTo>
                  <a:pt x="1193048" y="50857"/>
                </a:lnTo>
                <a:lnTo>
                  <a:pt x="1224541" y="50805"/>
                </a:lnTo>
                <a:lnTo>
                  <a:pt x="1225452" y="50805"/>
                </a:lnTo>
                <a:lnTo>
                  <a:pt x="1225549" y="54177"/>
                </a:lnTo>
                <a:lnTo>
                  <a:pt x="1224857" y="55171"/>
                </a:lnTo>
                <a:lnTo>
                  <a:pt x="1223691" y="55833"/>
                </a:lnTo>
                <a:lnTo>
                  <a:pt x="1219240" y="5715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13325" name="SMARTInkShape-Group54"/>
          <p:cNvGrpSpPr>
            <a:grpSpLocks/>
          </p:cNvGrpSpPr>
          <p:nvPr/>
        </p:nvGrpSpPr>
        <p:grpSpPr bwMode="auto">
          <a:xfrm>
            <a:off x="4197350" y="3094038"/>
            <a:ext cx="1625600" cy="563562"/>
            <a:chOff x="4197350" y="3094038"/>
            <a:chExt cx="1625600" cy="563562"/>
          </a:xfrm>
        </p:grpSpPr>
        <p:sp>
          <p:nvSpPr>
            <p:cNvPr id="32" name="SMARTInkShape-108">
              <a:extLst>
                <a:ext uri="{FF2B5EF4-FFF2-40B4-BE49-F238E27FC236}">
                  <a16:creationId xmlns="" xmlns:a16="http://schemas.microsoft.com/office/drawing/2014/main" id="{E4F6E532-6C66-4901-A238-23F20CF43CA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197350" y="3094038"/>
              <a:ext cx="88900" cy="563562"/>
            </a:xfrm>
            <a:custGeom>
              <a:avLst/>
              <a:gdLst/>
              <a:ahLst/>
              <a:cxnLst/>
              <a:rect l="0" t="0" r="0" b="0"/>
              <a:pathLst>
                <a:path w="88900" h="563562">
                  <a:moveTo>
                    <a:pt x="0" y="17816"/>
                  </a:moveTo>
                  <a:lnTo>
                    <a:pt x="0" y="17816"/>
                  </a:lnTo>
                  <a:lnTo>
                    <a:pt x="0" y="14448"/>
                  </a:lnTo>
                  <a:lnTo>
                    <a:pt x="1881" y="10913"/>
                  </a:lnTo>
                  <a:lnTo>
                    <a:pt x="11556" y="0"/>
                  </a:lnTo>
                  <a:lnTo>
                    <a:pt x="12643" y="298"/>
                  </a:lnTo>
                  <a:lnTo>
                    <a:pt x="15732" y="2509"/>
                  </a:lnTo>
                  <a:lnTo>
                    <a:pt x="17575" y="5842"/>
                  </a:lnTo>
                  <a:lnTo>
                    <a:pt x="23947" y="30423"/>
                  </a:lnTo>
                  <a:lnTo>
                    <a:pt x="24969" y="57746"/>
                  </a:lnTo>
                  <a:lnTo>
                    <a:pt x="25272" y="88171"/>
                  </a:lnTo>
                  <a:lnTo>
                    <a:pt x="27244" y="117633"/>
                  </a:lnTo>
                  <a:lnTo>
                    <a:pt x="30414" y="142344"/>
                  </a:lnTo>
                  <a:lnTo>
                    <a:pt x="33236" y="166824"/>
                  </a:lnTo>
                  <a:lnTo>
                    <a:pt x="36659" y="196405"/>
                  </a:lnTo>
                  <a:lnTo>
                    <a:pt x="39555" y="227498"/>
                  </a:lnTo>
                  <a:lnTo>
                    <a:pt x="43000" y="255279"/>
                  </a:lnTo>
                  <a:lnTo>
                    <a:pt x="45901" y="280667"/>
                  </a:lnTo>
                  <a:lnTo>
                    <a:pt x="51229" y="310517"/>
                  </a:lnTo>
                  <a:lnTo>
                    <a:pt x="57277" y="341689"/>
                  </a:lnTo>
                  <a:lnTo>
                    <a:pt x="61655" y="369493"/>
                  </a:lnTo>
                  <a:lnTo>
                    <a:pt x="62953" y="394889"/>
                  </a:lnTo>
                  <a:lnTo>
                    <a:pt x="63337" y="424742"/>
                  </a:lnTo>
                  <a:lnTo>
                    <a:pt x="63451" y="455915"/>
                  </a:lnTo>
                  <a:lnTo>
                    <a:pt x="63490" y="484558"/>
                  </a:lnTo>
                  <a:lnTo>
                    <a:pt x="68523" y="513254"/>
                  </a:lnTo>
                  <a:lnTo>
                    <a:pt x="71338" y="530088"/>
                  </a:lnTo>
                  <a:lnTo>
                    <a:pt x="76640" y="542126"/>
                  </a:lnTo>
                  <a:lnTo>
                    <a:pt x="87056" y="557004"/>
                  </a:lnTo>
                  <a:lnTo>
                    <a:pt x="88899" y="5635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3" name="SMARTInkShape-109">
              <a:extLst>
                <a:ext uri="{FF2B5EF4-FFF2-40B4-BE49-F238E27FC236}">
                  <a16:creationId xmlns="" xmlns:a16="http://schemas.microsoft.com/office/drawing/2014/main" id="{670609BF-D36C-4F9A-839F-CAD448FA7DB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260850" y="3105150"/>
              <a:ext cx="1562100" cy="527050"/>
            </a:xfrm>
            <a:custGeom>
              <a:avLst/>
              <a:gdLst/>
              <a:ahLst/>
              <a:cxnLst/>
              <a:rect l="0" t="0" r="0" b="0"/>
              <a:pathLst>
                <a:path w="1562100" h="527050">
                  <a:moveTo>
                    <a:pt x="6351" y="527049"/>
                  </a:moveTo>
                  <a:lnTo>
                    <a:pt x="6351" y="527049"/>
                  </a:lnTo>
                  <a:lnTo>
                    <a:pt x="9722" y="527049"/>
                  </a:lnTo>
                  <a:lnTo>
                    <a:pt x="36862" y="518211"/>
                  </a:lnTo>
                  <a:lnTo>
                    <a:pt x="66902" y="515493"/>
                  </a:lnTo>
                  <a:lnTo>
                    <a:pt x="92505" y="511317"/>
                  </a:lnTo>
                  <a:lnTo>
                    <a:pt x="122237" y="508654"/>
                  </a:lnTo>
                  <a:lnTo>
                    <a:pt x="152650" y="508193"/>
                  </a:lnTo>
                  <a:lnTo>
                    <a:pt x="178125" y="508056"/>
                  </a:lnTo>
                  <a:lnTo>
                    <a:pt x="209431" y="507311"/>
                  </a:lnTo>
                  <a:lnTo>
                    <a:pt x="233761" y="502935"/>
                  </a:lnTo>
                  <a:lnTo>
                    <a:pt x="258531" y="497875"/>
                  </a:lnTo>
                  <a:lnTo>
                    <a:pt x="283747" y="495356"/>
                  </a:lnTo>
                  <a:lnTo>
                    <a:pt x="309095" y="491161"/>
                  </a:lnTo>
                  <a:lnTo>
                    <a:pt x="333777" y="488899"/>
                  </a:lnTo>
                  <a:lnTo>
                    <a:pt x="356927" y="484779"/>
                  </a:lnTo>
                  <a:lnTo>
                    <a:pt x="388248" y="482539"/>
                  </a:lnTo>
                  <a:lnTo>
                    <a:pt x="416033" y="478426"/>
                  </a:lnTo>
                  <a:lnTo>
                    <a:pt x="442847" y="476189"/>
                  </a:lnTo>
                  <a:lnTo>
                    <a:pt x="472824" y="472076"/>
                  </a:lnTo>
                  <a:lnTo>
                    <a:pt x="504051" y="469839"/>
                  </a:lnTo>
                  <a:lnTo>
                    <a:pt x="535649" y="465726"/>
                  </a:lnTo>
                  <a:lnTo>
                    <a:pt x="566652" y="463489"/>
                  </a:lnTo>
                  <a:lnTo>
                    <a:pt x="595438" y="459376"/>
                  </a:lnTo>
                  <a:lnTo>
                    <a:pt x="618166" y="458166"/>
                  </a:lnTo>
                  <a:lnTo>
                    <a:pt x="640499" y="457629"/>
                  </a:lnTo>
                  <a:lnTo>
                    <a:pt x="662186" y="456684"/>
                  </a:lnTo>
                  <a:lnTo>
                    <a:pt x="683584" y="453913"/>
                  </a:lnTo>
                  <a:lnTo>
                    <a:pt x="708620" y="452211"/>
                  </a:lnTo>
                  <a:lnTo>
                    <a:pt x="734800" y="451454"/>
                  </a:lnTo>
                  <a:lnTo>
                    <a:pt x="758198" y="451118"/>
                  </a:lnTo>
                  <a:lnTo>
                    <a:pt x="780357" y="452850"/>
                  </a:lnTo>
                  <a:lnTo>
                    <a:pt x="802670" y="455266"/>
                  </a:lnTo>
                  <a:lnTo>
                    <a:pt x="826701" y="456340"/>
                  </a:lnTo>
                  <a:lnTo>
                    <a:pt x="849612" y="458699"/>
                  </a:lnTo>
                  <a:lnTo>
                    <a:pt x="871556" y="461393"/>
                  </a:lnTo>
                  <a:lnTo>
                    <a:pt x="893069" y="462591"/>
                  </a:lnTo>
                  <a:lnTo>
                    <a:pt x="914392" y="463123"/>
                  </a:lnTo>
                  <a:lnTo>
                    <a:pt x="935631" y="464065"/>
                  </a:lnTo>
                  <a:lnTo>
                    <a:pt x="956828" y="466836"/>
                  </a:lnTo>
                  <a:lnTo>
                    <a:pt x="979893" y="468537"/>
                  </a:lnTo>
                  <a:lnTo>
                    <a:pt x="1003551" y="469999"/>
                  </a:lnTo>
                  <a:lnTo>
                    <a:pt x="1025827" y="473001"/>
                  </a:lnTo>
                  <a:lnTo>
                    <a:pt x="1047488" y="474806"/>
                  </a:lnTo>
                  <a:lnTo>
                    <a:pt x="1068875" y="476313"/>
                  </a:lnTo>
                  <a:lnTo>
                    <a:pt x="1090142" y="479335"/>
                  </a:lnTo>
                  <a:lnTo>
                    <a:pt x="1111354" y="481148"/>
                  </a:lnTo>
                  <a:lnTo>
                    <a:pt x="1132542" y="482659"/>
                  </a:lnTo>
                  <a:lnTo>
                    <a:pt x="1153720" y="485683"/>
                  </a:lnTo>
                  <a:lnTo>
                    <a:pt x="1176775" y="487498"/>
                  </a:lnTo>
                  <a:lnTo>
                    <a:pt x="1199724" y="489009"/>
                  </a:lnTo>
                  <a:lnTo>
                    <a:pt x="1229218" y="493827"/>
                  </a:lnTo>
                  <a:lnTo>
                    <a:pt x="1259987" y="499724"/>
                  </a:lnTo>
                  <a:lnTo>
                    <a:pt x="1290039" y="505939"/>
                  </a:lnTo>
                  <a:lnTo>
                    <a:pt x="1321756" y="514360"/>
                  </a:lnTo>
                  <a:lnTo>
                    <a:pt x="1351621" y="519447"/>
                  </a:lnTo>
                  <a:lnTo>
                    <a:pt x="1381564" y="520452"/>
                  </a:lnTo>
                  <a:lnTo>
                    <a:pt x="1408179" y="520650"/>
                  </a:lnTo>
                  <a:lnTo>
                    <a:pt x="1434776" y="520684"/>
                  </a:lnTo>
                  <a:lnTo>
                    <a:pt x="1462308" y="520696"/>
                  </a:lnTo>
                  <a:lnTo>
                    <a:pt x="1480631" y="519993"/>
                  </a:lnTo>
                  <a:lnTo>
                    <a:pt x="1498592" y="512860"/>
                  </a:lnTo>
                  <a:lnTo>
                    <a:pt x="1502933" y="510159"/>
                  </a:lnTo>
                  <a:lnTo>
                    <a:pt x="1507216" y="508959"/>
                  </a:lnTo>
                  <a:lnTo>
                    <a:pt x="1508640" y="507934"/>
                  </a:lnTo>
                  <a:lnTo>
                    <a:pt x="1509589" y="506544"/>
                  </a:lnTo>
                  <a:lnTo>
                    <a:pt x="1511351" y="503119"/>
                  </a:lnTo>
                  <a:lnTo>
                    <a:pt x="1515602" y="497224"/>
                  </a:lnTo>
                  <a:lnTo>
                    <a:pt x="1516845" y="493097"/>
                  </a:lnTo>
                  <a:lnTo>
                    <a:pt x="1519591" y="475680"/>
                  </a:lnTo>
                  <a:lnTo>
                    <a:pt x="1522827" y="463380"/>
                  </a:lnTo>
                  <a:lnTo>
                    <a:pt x="1529081" y="434338"/>
                  </a:lnTo>
                  <a:lnTo>
                    <a:pt x="1539095" y="404390"/>
                  </a:lnTo>
                  <a:lnTo>
                    <a:pt x="1545385" y="378914"/>
                  </a:lnTo>
                  <a:lnTo>
                    <a:pt x="1551718" y="350121"/>
                  </a:lnTo>
                  <a:lnTo>
                    <a:pt x="1555815" y="321878"/>
                  </a:lnTo>
                  <a:lnTo>
                    <a:pt x="1560063" y="294494"/>
                  </a:lnTo>
                  <a:lnTo>
                    <a:pt x="1561633" y="264743"/>
                  </a:lnTo>
                  <a:lnTo>
                    <a:pt x="1562099" y="239152"/>
                  </a:lnTo>
                  <a:lnTo>
                    <a:pt x="1560375" y="211504"/>
                  </a:lnTo>
                  <a:lnTo>
                    <a:pt x="1555375" y="186610"/>
                  </a:lnTo>
                  <a:lnTo>
                    <a:pt x="1547364" y="155865"/>
                  </a:lnTo>
                  <a:lnTo>
                    <a:pt x="1538280" y="128390"/>
                  </a:lnTo>
                  <a:lnTo>
                    <a:pt x="1531393" y="117975"/>
                  </a:lnTo>
                  <a:lnTo>
                    <a:pt x="1519865" y="110524"/>
                  </a:lnTo>
                  <a:lnTo>
                    <a:pt x="1489966" y="93595"/>
                  </a:lnTo>
                  <a:lnTo>
                    <a:pt x="1470771" y="83941"/>
                  </a:lnTo>
                  <a:lnTo>
                    <a:pt x="1447207" y="78494"/>
                  </a:lnTo>
                  <a:lnTo>
                    <a:pt x="1422349" y="74998"/>
                  </a:lnTo>
                  <a:lnTo>
                    <a:pt x="1395225" y="71375"/>
                  </a:lnTo>
                  <a:lnTo>
                    <a:pt x="1364564" y="70151"/>
                  </a:lnTo>
                  <a:lnTo>
                    <a:pt x="1336000" y="66568"/>
                  </a:lnTo>
                  <a:lnTo>
                    <a:pt x="1312828" y="62982"/>
                  </a:lnTo>
                  <a:lnTo>
                    <a:pt x="1281625" y="58878"/>
                  </a:lnTo>
                  <a:lnTo>
                    <a:pt x="1251446" y="55781"/>
                  </a:lnTo>
                  <a:lnTo>
                    <a:pt x="1225148" y="52308"/>
                  </a:lnTo>
                  <a:lnTo>
                    <a:pt x="1196995" y="48413"/>
                  </a:lnTo>
                  <a:lnTo>
                    <a:pt x="1171781" y="44329"/>
                  </a:lnTo>
                  <a:lnTo>
                    <a:pt x="1147403" y="40163"/>
                  </a:lnTo>
                  <a:lnTo>
                    <a:pt x="1120104" y="35960"/>
                  </a:lnTo>
                  <a:lnTo>
                    <a:pt x="1097150" y="33621"/>
                  </a:lnTo>
                  <a:lnTo>
                    <a:pt x="1076129" y="32581"/>
                  </a:lnTo>
                  <a:lnTo>
                    <a:pt x="1052675" y="32120"/>
                  </a:lnTo>
                  <a:lnTo>
                    <a:pt x="1022408" y="28488"/>
                  </a:lnTo>
                  <a:lnTo>
                    <a:pt x="995564" y="26315"/>
                  </a:lnTo>
                  <a:lnTo>
                    <a:pt x="966364" y="22300"/>
                  </a:lnTo>
                  <a:lnTo>
                    <a:pt x="938736" y="20013"/>
                  </a:lnTo>
                  <a:lnTo>
                    <a:pt x="917519" y="17596"/>
                  </a:lnTo>
                  <a:lnTo>
                    <a:pt x="894681" y="14876"/>
                  </a:lnTo>
                  <a:lnTo>
                    <a:pt x="872770" y="13667"/>
                  </a:lnTo>
                  <a:lnTo>
                    <a:pt x="843968" y="12986"/>
                  </a:lnTo>
                  <a:lnTo>
                    <a:pt x="822475" y="10945"/>
                  </a:lnTo>
                  <a:lnTo>
                    <a:pt x="800221" y="8393"/>
                  </a:lnTo>
                  <a:lnTo>
                    <a:pt x="771117" y="6250"/>
                  </a:lnTo>
                  <a:lnTo>
                    <a:pt x="739758" y="2165"/>
                  </a:lnTo>
                  <a:lnTo>
                    <a:pt x="716178" y="962"/>
                  </a:lnTo>
                  <a:lnTo>
                    <a:pt x="693469" y="427"/>
                  </a:lnTo>
                  <a:lnTo>
                    <a:pt x="671615" y="190"/>
                  </a:lnTo>
                  <a:lnTo>
                    <a:pt x="650141" y="84"/>
                  </a:lnTo>
                  <a:lnTo>
                    <a:pt x="628836" y="38"/>
                  </a:lnTo>
                  <a:lnTo>
                    <a:pt x="607607" y="17"/>
                  </a:lnTo>
                  <a:lnTo>
                    <a:pt x="586411" y="7"/>
                  </a:lnTo>
                  <a:lnTo>
                    <a:pt x="565229" y="3"/>
                  </a:lnTo>
                  <a:lnTo>
                    <a:pt x="544056" y="1"/>
                  </a:lnTo>
                  <a:lnTo>
                    <a:pt x="522883" y="1"/>
                  </a:lnTo>
                  <a:lnTo>
                    <a:pt x="499831" y="0"/>
                  </a:lnTo>
                  <a:lnTo>
                    <a:pt x="476179" y="705"/>
                  </a:lnTo>
                  <a:lnTo>
                    <a:pt x="453906" y="3371"/>
                  </a:lnTo>
                  <a:lnTo>
                    <a:pt x="432246" y="5026"/>
                  </a:lnTo>
                  <a:lnTo>
                    <a:pt x="410857" y="5762"/>
                  </a:lnTo>
                  <a:lnTo>
                    <a:pt x="389593" y="6088"/>
                  </a:lnTo>
                  <a:lnTo>
                    <a:pt x="368379" y="6234"/>
                  </a:lnTo>
                  <a:lnTo>
                    <a:pt x="338483" y="8197"/>
                  </a:lnTo>
                  <a:lnTo>
                    <a:pt x="309868" y="11366"/>
                  </a:lnTo>
                  <a:lnTo>
                    <a:pt x="282806" y="14186"/>
                  </a:lnTo>
                  <a:lnTo>
                    <a:pt x="251326" y="18089"/>
                  </a:lnTo>
                  <a:lnTo>
                    <a:pt x="219594" y="22136"/>
                  </a:lnTo>
                  <a:lnTo>
                    <a:pt x="190121" y="24433"/>
                  </a:lnTo>
                  <a:lnTo>
                    <a:pt x="159239" y="25914"/>
                  </a:lnTo>
                  <a:lnTo>
                    <a:pt x="134290" y="29707"/>
                  </a:lnTo>
                  <a:lnTo>
                    <a:pt x="105571" y="31850"/>
                  </a:lnTo>
                  <a:lnTo>
                    <a:pt x="79578" y="35934"/>
                  </a:lnTo>
                  <a:lnTo>
                    <a:pt x="49590" y="37673"/>
                  </a:lnTo>
                  <a:lnTo>
                    <a:pt x="20076" y="38075"/>
                  </a:lnTo>
                  <a:lnTo>
                    <a:pt x="4510" y="38098"/>
                  </a:lnTo>
                  <a:lnTo>
                    <a:pt x="3006" y="38804"/>
                  </a:lnTo>
                  <a:lnTo>
                    <a:pt x="2004" y="39981"/>
                  </a:lnTo>
                  <a:lnTo>
                    <a:pt x="891" y="4316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35" name="SMARTInkShape-110">
            <a:extLst>
              <a:ext uri="{FF2B5EF4-FFF2-40B4-BE49-F238E27FC236}">
                <a16:creationId xmlns="" xmlns:a16="http://schemas.microsoft.com/office/drawing/2014/main" id="{F864BD1D-DF6F-43BE-AEEB-259218E8006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2900" y="4216400"/>
            <a:ext cx="1930400" cy="298450"/>
          </a:xfrm>
          <a:custGeom>
            <a:avLst/>
            <a:gdLst/>
            <a:ahLst/>
            <a:cxnLst/>
            <a:rect l="0" t="0" r="0" b="0"/>
            <a:pathLst>
              <a:path w="1930400" h="298450">
                <a:moveTo>
                  <a:pt x="69562" y="279668"/>
                </a:moveTo>
                <a:lnTo>
                  <a:pt x="69562" y="279668"/>
                </a:lnTo>
                <a:lnTo>
                  <a:pt x="72933" y="279668"/>
                </a:lnTo>
                <a:lnTo>
                  <a:pt x="103415" y="287515"/>
                </a:lnTo>
                <a:lnTo>
                  <a:pt x="134058" y="292445"/>
                </a:lnTo>
                <a:lnTo>
                  <a:pt x="165445" y="297285"/>
                </a:lnTo>
                <a:lnTo>
                  <a:pt x="195457" y="298449"/>
                </a:lnTo>
                <a:lnTo>
                  <a:pt x="225432" y="294311"/>
                </a:lnTo>
                <a:lnTo>
                  <a:pt x="250171" y="292762"/>
                </a:lnTo>
                <a:lnTo>
                  <a:pt x="278452" y="289081"/>
                </a:lnTo>
                <a:lnTo>
                  <a:pt x="304748" y="286930"/>
                </a:lnTo>
                <a:lnTo>
                  <a:pt x="331444" y="286203"/>
                </a:lnTo>
                <a:lnTo>
                  <a:pt x="362437" y="286059"/>
                </a:lnTo>
                <a:lnTo>
                  <a:pt x="387343" y="286035"/>
                </a:lnTo>
                <a:lnTo>
                  <a:pt x="414305" y="286026"/>
                </a:lnTo>
                <a:lnTo>
                  <a:pt x="443364" y="281656"/>
                </a:lnTo>
                <a:lnTo>
                  <a:pt x="467935" y="279551"/>
                </a:lnTo>
                <a:lnTo>
                  <a:pt x="497765" y="274753"/>
                </a:lnTo>
                <a:lnTo>
                  <a:pt x="524410" y="273596"/>
                </a:lnTo>
                <a:lnTo>
                  <a:pt x="548564" y="273396"/>
                </a:lnTo>
                <a:lnTo>
                  <a:pt x="573598" y="273337"/>
                </a:lnTo>
                <a:lnTo>
                  <a:pt x="602982" y="273317"/>
                </a:lnTo>
                <a:lnTo>
                  <a:pt x="627674" y="273313"/>
                </a:lnTo>
                <a:lnTo>
                  <a:pt x="656319" y="273312"/>
                </a:lnTo>
                <a:lnTo>
                  <a:pt x="682292" y="273312"/>
                </a:lnTo>
                <a:lnTo>
                  <a:pt x="712275" y="273312"/>
                </a:lnTo>
                <a:lnTo>
                  <a:pt x="736823" y="273312"/>
                </a:lnTo>
                <a:lnTo>
                  <a:pt x="763664" y="273312"/>
                </a:lnTo>
                <a:lnTo>
                  <a:pt x="788198" y="273312"/>
                </a:lnTo>
                <a:lnTo>
                  <a:pt x="814443" y="273312"/>
                </a:lnTo>
                <a:lnTo>
                  <a:pt x="840097" y="273312"/>
                </a:lnTo>
                <a:lnTo>
                  <a:pt x="865577" y="273312"/>
                </a:lnTo>
                <a:lnTo>
                  <a:pt x="894376" y="273312"/>
                </a:lnTo>
                <a:lnTo>
                  <a:pt x="925256" y="273312"/>
                </a:lnTo>
                <a:lnTo>
                  <a:pt x="956755" y="269938"/>
                </a:lnTo>
                <a:lnTo>
                  <a:pt x="985914" y="267545"/>
                </a:lnTo>
                <a:lnTo>
                  <a:pt x="1013463" y="267130"/>
                </a:lnTo>
                <a:lnTo>
                  <a:pt x="1043973" y="267007"/>
                </a:lnTo>
                <a:lnTo>
                  <a:pt x="1073243" y="266972"/>
                </a:lnTo>
                <a:lnTo>
                  <a:pt x="1098734" y="268842"/>
                </a:lnTo>
                <a:lnTo>
                  <a:pt x="1127329" y="272723"/>
                </a:lnTo>
                <a:lnTo>
                  <a:pt x="1153693" y="273138"/>
                </a:lnTo>
                <a:lnTo>
                  <a:pt x="1181735" y="273260"/>
                </a:lnTo>
                <a:lnTo>
                  <a:pt x="1212455" y="273302"/>
                </a:lnTo>
                <a:lnTo>
                  <a:pt x="1233829" y="273307"/>
                </a:lnTo>
                <a:lnTo>
                  <a:pt x="1255091" y="273310"/>
                </a:lnTo>
                <a:lnTo>
                  <a:pt x="1276302" y="273311"/>
                </a:lnTo>
                <a:lnTo>
                  <a:pt x="1304318" y="275194"/>
                </a:lnTo>
                <a:lnTo>
                  <a:pt x="1331673" y="278343"/>
                </a:lnTo>
                <a:lnTo>
                  <a:pt x="1360950" y="281158"/>
                </a:lnTo>
                <a:lnTo>
                  <a:pt x="1389809" y="285063"/>
                </a:lnTo>
                <a:lnTo>
                  <a:pt x="1416205" y="285740"/>
                </a:lnTo>
                <a:lnTo>
                  <a:pt x="1439630" y="289314"/>
                </a:lnTo>
                <a:lnTo>
                  <a:pt x="1466724" y="291471"/>
                </a:lnTo>
                <a:lnTo>
                  <a:pt x="1488685" y="291976"/>
                </a:lnTo>
                <a:lnTo>
                  <a:pt x="1511856" y="292201"/>
                </a:lnTo>
                <a:lnTo>
                  <a:pt x="1543326" y="292328"/>
                </a:lnTo>
                <a:lnTo>
                  <a:pt x="1568097" y="292364"/>
                </a:lnTo>
                <a:lnTo>
                  <a:pt x="1597158" y="292375"/>
                </a:lnTo>
                <a:lnTo>
                  <a:pt x="1628116" y="291673"/>
                </a:lnTo>
                <a:lnTo>
                  <a:pt x="1657520" y="288012"/>
                </a:lnTo>
                <a:lnTo>
                  <a:pt x="1686818" y="286415"/>
                </a:lnTo>
                <a:lnTo>
                  <a:pt x="1713883" y="284257"/>
                </a:lnTo>
                <a:lnTo>
                  <a:pt x="1739781" y="281027"/>
                </a:lnTo>
                <a:lnTo>
                  <a:pt x="1770450" y="276562"/>
                </a:lnTo>
                <a:lnTo>
                  <a:pt x="1801260" y="273954"/>
                </a:lnTo>
                <a:lnTo>
                  <a:pt x="1830347" y="273438"/>
                </a:lnTo>
                <a:lnTo>
                  <a:pt x="1844368" y="272662"/>
                </a:lnTo>
                <a:lnTo>
                  <a:pt x="1875350" y="265468"/>
                </a:lnTo>
                <a:lnTo>
                  <a:pt x="1899715" y="261027"/>
                </a:lnTo>
                <a:lnTo>
                  <a:pt x="1912525" y="260684"/>
                </a:lnTo>
                <a:lnTo>
                  <a:pt x="1917353" y="258754"/>
                </a:lnTo>
                <a:lnTo>
                  <a:pt x="1922831" y="255134"/>
                </a:lnTo>
                <a:lnTo>
                  <a:pt x="1928279" y="244977"/>
                </a:lnTo>
                <a:lnTo>
                  <a:pt x="1929864" y="236274"/>
                </a:lnTo>
                <a:lnTo>
                  <a:pt x="1930399" y="211302"/>
                </a:lnTo>
                <a:lnTo>
                  <a:pt x="1928611" y="184786"/>
                </a:lnTo>
                <a:lnTo>
                  <a:pt x="1923610" y="159038"/>
                </a:lnTo>
                <a:lnTo>
                  <a:pt x="1917660" y="133518"/>
                </a:lnTo>
                <a:lnTo>
                  <a:pt x="1912698" y="106335"/>
                </a:lnTo>
                <a:lnTo>
                  <a:pt x="1906611" y="76047"/>
                </a:lnTo>
                <a:lnTo>
                  <a:pt x="1902047" y="50804"/>
                </a:lnTo>
                <a:lnTo>
                  <a:pt x="1896372" y="38516"/>
                </a:lnTo>
                <a:lnTo>
                  <a:pt x="1883929" y="23525"/>
                </a:lnTo>
                <a:lnTo>
                  <a:pt x="1879709" y="21049"/>
                </a:lnTo>
                <a:lnTo>
                  <a:pt x="1871249" y="19460"/>
                </a:lnTo>
                <a:lnTo>
                  <a:pt x="1867016" y="21125"/>
                </a:lnTo>
                <a:lnTo>
                  <a:pt x="1864899" y="22559"/>
                </a:lnTo>
                <a:lnTo>
                  <a:pt x="1855176" y="24576"/>
                </a:lnTo>
                <a:lnTo>
                  <a:pt x="1824172" y="28724"/>
                </a:lnTo>
                <a:lnTo>
                  <a:pt x="1797237" y="34249"/>
                </a:lnTo>
                <a:lnTo>
                  <a:pt x="1770281" y="36984"/>
                </a:lnTo>
                <a:lnTo>
                  <a:pt x="1739542" y="37203"/>
                </a:lnTo>
                <a:lnTo>
                  <a:pt x="1710372" y="33700"/>
                </a:lnTo>
                <a:lnTo>
                  <a:pt x="1687306" y="32634"/>
                </a:lnTo>
                <a:lnTo>
                  <a:pt x="1662940" y="30276"/>
                </a:lnTo>
                <a:lnTo>
                  <a:pt x="1640113" y="27580"/>
                </a:lnTo>
                <a:lnTo>
                  <a:pt x="1614654" y="26063"/>
                </a:lnTo>
                <a:lnTo>
                  <a:pt x="1583001" y="25550"/>
                </a:lnTo>
                <a:lnTo>
                  <a:pt x="1555153" y="25461"/>
                </a:lnTo>
                <a:lnTo>
                  <a:pt x="1531516" y="25440"/>
                </a:lnTo>
                <a:lnTo>
                  <a:pt x="1500222" y="25429"/>
                </a:lnTo>
                <a:lnTo>
                  <a:pt x="1474404" y="25426"/>
                </a:lnTo>
                <a:lnTo>
                  <a:pt x="1450227" y="27308"/>
                </a:lnTo>
                <a:lnTo>
                  <a:pt x="1418660" y="30455"/>
                </a:lnTo>
                <a:lnTo>
                  <a:pt x="1391429" y="31388"/>
                </a:lnTo>
                <a:lnTo>
                  <a:pt x="1365482" y="31664"/>
                </a:lnTo>
                <a:lnTo>
                  <a:pt x="1339915" y="29863"/>
                </a:lnTo>
                <a:lnTo>
                  <a:pt x="1314462" y="26740"/>
                </a:lnTo>
                <a:lnTo>
                  <a:pt x="1287161" y="25814"/>
                </a:lnTo>
                <a:lnTo>
                  <a:pt x="1258606" y="25539"/>
                </a:lnTo>
                <a:lnTo>
                  <a:pt x="1230384" y="25458"/>
                </a:lnTo>
                <a:lnTo>
                  <a:pt x="1201557" y="25434"/>
                </a:lnTo>
                <a:lnTo>
                  <a:pt x="1175138" y="25427"/>
                </a:lnTo>
                <a:lnTo>
                  <a:pt x="1147550" y="27308"/>
                </a:lnTo>
                <a:lnTo>
                  <a:pt x="1118910" y="30455"/>
                </a:lnTo>
                <a:lnTo>
                  <a:pt x="1090664" y="31388"/>
                </a:lnTo>
                <a:lnTo>
                  <a:pt x="1061828" y="31664"/>
                </a:lnTo>
                <a:lnTo>
                  <a:pt x="1035406" y="31746"/>
                </a:lnTo>
                <a:lnTo>
                  <a:pt x="1009701" y="31770"/>
                </a:lnTo>
                <a:lnTo>
                  <a:pt x="984206" y="31777"/>
                </a:lnTo>
                <a:lnTo>
                  <a:pt x="958773" y="31779"/>
                </a:lnTo>
                <a:lnTo>
                  <a:pt x="933359" y="31779"/>
                </a:lnTo>
                <a:lnTo>
                  <a:pt x="907952" y="31780"/>
                </a:lnTo>
                <a:lnTo>
                  <a:pt x="882545" y="31780"/>
                </a:lnTo>
                <a:lnTo>
                  <a:pt x="857139" y="31780"/>
                </a:lnTo>
                <a:lnTo>
                  <a:pt x="826087" y="31780"/>
                </a:lnTo>
                <a:lnTo>
                  <a:pt x="801702" y="31780"/>
                </a:lnTo>
                <a:lnTo>
                  <a:pt x="772808" y="31074"/>
                </a:lnTo>
                <a:lnTo>
                  <a:pt x="741838" y="26750"/>
                </a:lnTo>
                <a:lnTo>
                  <a:pt x="711473" y="25817"/>
                </a:lnTo>
                <a:lnTo>
                  <a:pt x="685130" y="25599"/>
                </a:lnTo>
                <a:lnTo>
                  <a:pt x="656955" y="25502"/>
                </a:lnTo>
                <a:lnTo>
                  <a:pt x="626807" y="22073"/>
                </a:lnTo>
                <a:lnTo>
                  <a:pt x="601094" y="19958"/>
                </a:lnTo>
                <a:lnTo>
                  <a:pt x="571481" y="19244"/>
                </a:lnTo>
                <a:lnTo>
                  <a:pt x="547455" y="19120"/>
                </a:lnTo>
                <a:lnTo>
                  <a:pt x="520341" y="19084"/>
                </a:lnTo>
                <a:lnTo>
                  <a:pt x="495502" y="19075"/>
                </a:lnTo>
                <a:lnTo>
                  <a:pt x="467995" y="19071"/>
                </a:lnTo>
                <a:lnTo>
                  <a:pt x="442127" y="19070"/>
                </a:lnTo>
                <a:lnTo>
                  <a:pt x="413543" y="18363"/>
                </a:lnTo>
                <a:lnTo>
                  <a:pt x="391108" y="15694"/>
                </a:lnTo>
                <a:lnTo>
                  <a:pt x="365140" y="14037"/>
                </a:lnTo>
                <a:lnTo>
                  <a:pt x="337839" y="12595"/>
                </a:lnTo>
                <a:lnTo>
                  <a:pt x="311590" y="9599"/>
                </a:lnTo>
                <a:lnTo>
                  <a:pt x="286495" y="7317"/>
                </a:lnTo>
                <a:lnTo>
                  <a:pt x="260004" y="6640"/>
                </a:lnTo>
                <a:lnTo>
                  <a:pt x="233180" y="6440"/>
                </a:lnTo>
                <a:lnTo>
                  <a:pt x="202485" y="2004"/>
                </a:lnTo>
                <a:lnTo>
                  <a:pt x="175441" y="594"/>
                </a:lnTo>
                <a:lnTo>
                  <a:pt x="144738" y="117"/>
                </a:lnTo>
                <a:lnTo>
                  <a:pt x="120065" y="35"/>
                </a:lnTo>
                <a:lnTo>
                  <a:pt x="92994" y="10"/>
                </a:lnTo>
                <a:lnTo>
                  <a:pt x="62350" y="2"/>
                </a:lnTo>
                <a:lnTo>
                  <a:pt x="33867" y="0"/>
                </a:lnTo>
                <a:lnTo>
                  <a:pt x="17397" y="706"/>
                </a:lnTo>
                <a:lnTo>
                  <a:pt x="6431" y="5768"/>
                </a:lnTo>
                <a:lnTo>
                  <a:pt x="3160" y="6094"/>
                </a:lnTo>
                <a:lnTo>
                  <a:pt x="2005" y="6888"/>
                </a:lnTo>
                <a:lnTo>
                  <a:pt x="1235" y="8123"/>
                </a:lnTo>
                <a:lnTo>
                  <a:pt x="152" y="13236"/>
                </a:lnTo>
                <a:lnTo>
                  <a:pt x="0" y="15180"/>
                </a:lnTo>
                <a:lnTo>
                  <a:pt x="1713" y="19223"/>
                </a:lnTo>
                <a:lnTo>
                  <a:pt x="4121" y="23374"/>
                </a:lnTo>
                <a:lnTo>
                  <a:pt x="11655" y="45467"/>
                </a:lnTo>
                <a:lnTo>
                  <a:pt x="26424" y="71022"/>
                </a:lnTo>
                <a:lnTo>
                  <a:pt x="35530" y="99222"/>
                </a:lnTo>
                <a:lnTo>
                  <a:pt x="44125" y="123624"/>
                </a:lnTo>
                <a:lnTo>
                  <a:pt x="49247" y="151856"/>
                </a:lnTo>
                <a:lnTo>
                  <a:pt x="50258" y="180789"/>
                </a:lnTo>
                <a:lnTo>
                  <a:pt x="51140" y="193322"/>
                </a:lnTo>
                <a:lnTo>
                  <a:pt x="63371" y="222494"/>
                </a:lnTo>
                <a:lnTo>
                  <a:pt x="66810" y="230951"/>
                </a:lnTo>
                <a:lnTo>
                  <a:pt x="69453" y="242948"/>
                </a:lnTo>
                <a:lnTo>
                  <a:pt x="73686" y="251995"/>
                </a:lnTo>
                <a:lnTo>
                  <a:pt x="82265" y="27966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35909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Regionální analgezie</a:t>
            </a:r>
          </a:p>
        </p:txBody>
      </p:sp>
      <p:sp>
        <p:nvSpPr>
          <p:cNvPr id="14340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3995738" y="1412875"/>
            <a:ext cx="4470400" cy="2376488"/>
          </a:xfrm>
        </p:spPr>
        <p:txBody>
          <a:bodyPr/>
          <a:lstStyle/>
          <a:p>
            <a:pPr eaLnBrk="1" hangingPunct="1"/>
            <a:r>
              <a:rPr lang="cs-CZ" altLang="cs-CZ"/>
              <a:t>Epidurální</a:t>
            </a:r>
          </a:p>
          <a:p>
            <a:pPr lvl="1" eaLnBrk="1" hangingPunct="1"/>
            <a:r>
              <a:rPr lang="cs-CZ" altLang="cs-CZ"/>
              <a:t>Po operacích v nadbřišku, hrudníku</a:t>
            </a:r>
          </a:p>
          <a:p>
            <a:pPr lvl="1" eaLnBrk="1" hangingPunct="1"/>
            <a:r>
              <a:rPr lang="cs-CZ" altLang="cs-CZ"/>
              <a:t>Při zlomeninách žeber</a:t>
            </a:r>
          </a:p>
          <a:p>
            <a:pPr lvl="1" eaLnBrk="1" hangingPunct="1"/>
            <a:r>
              <a:rPr lang="cs-CZ" altLang="cs-CZ"/>
              <a:t>Úrazy DKK</a:t>
            </a:r>
          </a:p>
        </p:txBody>
      </p:sp>
      <p:sp>
        <p:nvSpPr>
          <p:cNvPr id="14341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323850" y="1412875"/>
            <a:ext cx="4038600" cy="1760538"/>
          </a:xfrm>
        </p:spPr>
        <p:txBody>
          <a:bodyPr/>
          <a:lstStyle/>
          <a:p>
            <a:pPr eaLnBrk="1" hangingPunct="1"/>
            <a:r>
              <a:rPr lang="cs-CZ" altLang="cs-CZ"/>
              <a:t>Blokáda nervových plexů</a:t>
            </a:r>
          </a:p>
          <a:p>
            <a:pPr lvl="1" eaLnBrk="1" hangingPunct="1"/>
            <a:r>
              <a:rPr lang="cs-CZ" altLang="cs-CZ"/>
              <a:t>Analgézie končetin</a:t>
            </a:r>
          </a:p>
        </p:txBody>
      </p:sp>
      <p:pic>
        <p:nvPicPr>
          <p:cNvPr id="14342" name="Picture 5" descr="f4-u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30638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268538" y="3213100"/>
            <a:ext cx="1296987" cy="485775"/>
          </a:xfrm>
          <a:prstGeom prst="rightArrow">
            <a:avLst>
              <a:gd name="adj1" fmla="val 50000"/>
              <a:gd name="adj2" fmla="val 667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3779838" y="2852738"/>
            <a:ext cx="1873250" cy="134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Strach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Úzkost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539750" y="2781300"/>
            <a:ext cx="1873250" cy="13668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Přesvědčení,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že umře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rot="2095787">
            <a:off x="2700338" y="2060575"/>
            <a:ext cx="1296987" cy="485775"/>
          </a:xfrm>
          <a:prstGeom prst="rightArrow">
            <a:avLst>
              <a:gd name="adj1" fmla="val 50000"/>
              <a:gd name="adj2" fmla="val 667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331913" y="765175"/>
            <a:ext cx="1873250" cy="13668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Dopad 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blízké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-2600223">
            <a:off x="2987675" y="4508500"/>
            <a:ext cx="1296988" cy="485775"/>
          </a:xfrm>
          <a:prstGeom prst="rightArrow">
            <a:avLst>
              <a:gd name="adj1" fmla="val 50000"/>
              <a:gd name="adj2" fmla="val 667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1763713" y="4941888"/>
            <a:ext cx="1873250" cy="13668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Cizí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prostředí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 rot="8223431">
            <a:off x="5507038" y="2060575"/>
            <a:ext cx="1296987" cy="485775"/>
          </a:xfrm>
          <a:prstGeom prst="rightArrow">
            <a:avLst>
              <a:gd name="adj1" fmla="val 50000"/>
              <a:gd name="adj2" fmla="val 667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6227763" y="765175"/>
            <a:ext cx="1873250" cy="13668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Strach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 blízké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 rot="-8227980">
            <a:off x="5364163" y="4508500"/>
            <a:ext cx="1296987" cy="485775"/>
          </a:xfrm>
          <a:prstGeom prst="rightArrow">
            <a:avLst>
              <a:gd name="adj1" fmla="val 50000"/>
              <a:gd name="adj2" fmla="val 667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6084888" y="4941888"/>
            <a:ext cx="1873250" cy="13668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Neschopnost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komunikovat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 rot="10800000">
            <a:off x="5940425" y="3357563"/>
            <a:ext cx="1296988" cy="485775"/>
          </a:xfrm>
          <a:prstGeom prst="rightArrow">
            <a:avLst>
              <a:gd name="adj1" fmla="val 50000"/>
              <a:gd name="adj2" fmla="val 667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7019925" y="2781300"/>
            <a:ext cx="1873250" cy="13668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Cizí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lidé</a:t>
            </a:r>
          </a:p>
        </p:txBody>
      </p:sp>
      <p:sp>
        <p:nvSpPr>
          <p:cNvPr id="2" name="SMARTInkShape-127">
            <a:extLst>
              <a:ext uri="{FF2B5EF4-FFF2-40B4-BE49-F238E27FC236}">
                <a16:creationId xmlns="" xmlns:a16="http://schemas.microsoft.com/office/drawing/2014/main" id="{764784C6-B4DA-403C-A30E-E3EA78AED22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37250" y="4967288"/>
            <a:ext cx="2081213" cy="1373187"/>
          </a:xfrm>
          <a:custGeom>
            <a:avLst/>
            <a:gdLst/>
            <a:ahLst/>
            <a:cxnLst/>
            <a:rect l="0" t="0" r="0" b="0"/>
            <a:pathLst>
              <a:path w="2081719" h="1372091">
                <a:moveTo>
                  <a:pt x="1117600" y="226280"/>
                </a:moveTo>
                <a:lnTo>
                  <a:pt x="1117600" y="226280"/>
                </a:lnTo>
                <a:lnTo>
                  <a:pt x="1096552" y="199765"/>
                </a:lnTo>
                <a:lnTo>
                  <a:pt x="1072755" y="181035"/>
                </a:lnTo>
                <a:lnTo>
                  <a:pt x="1041347" y="167466"/>
                </a:lnTo>
                <a:lnTo>
                  <a:pt x="1010920" y="158636"/>
                </a:lnTo>
                <a:lnTo>
                  <a:pt x="985410" y="152928"/>
                </a:lnTo>
                <a:lnTo>
                  <a:pt x="956528" y="150218"/>
                </a:lnTo>
                <a:lnTo>
                  <a:pt x="928371" y="145260"/>
                </a:lnTo>
                <a:lnTo>
                  <a:pt x="905793" y="141353"/>
                </a:lnTo>
                <a:lnTo>
                  <a:pt x="881648" y="139146"/>
                </a:lnTo>
                <a:lnTo>
                  <a:pt x="858215" y="138164"/>
                </a:lnTo>
                <a:lnTo>
                  <a:pt x="827040" y="137613"/>
                </a:lnTo>
                <a:lnTo>
                  <a:pt x="801256" y="137483"/>
                </a:lnTo>
                <a:lnTo>
                  <a:pt x="775213" y="137426"/>
                </a:lnTo>
                <a:lnTo>
                  <a:pt x="748116" y="138106"/>
                </a:lnTo>
                <a:lnTo>
                  <a:pt x="717259" y="140760"/>
                </a:lnTo>
                <a:lnTo>
                  <a:pt x="688494" y="144292"/>
                </a:lnTo>
                <a:lnTo>
                  <a:pt x="661597" y="148213"/>
                </a:lnTo>
                <a:lnTo>
                  <a:pt x="635532" y="152308"/>
                </a:lnTo>
                <a:lnTo>
                  <a:pt x="607955" y="158361"/>
                </a:lnTo>
                <a:lnTo>
                  <a:pt x="579941" y="165755"/>
                </a:lnTo>
                <a:lnTo>
                  <a:pt x="553379" y="173745"/>
                </a:lnTo>
                <a:lnTo>
                  <a:pt x="527463" y="181999"/>
                </a:lnTo>
                <a:lnTo>
                  <a:pt x="501129" y="191077"/>
                </a:lnTo>
                <a:lnTo>
                  <a:pt x="472961" y="202168"/>
                </a:lnTo>
                <a:lnTo>
                  <a:pt x="445861" y="214152"/>
                </a:lnTo>
                <a:lnTo>
                  <a:pt x="420410" y="226534"/>
                </a:lnTo>
                <a:lnTo>
                  <a:pt x="397340" y="239093"/>
                </a:lnTo>
                <a:lnTo>
                  <a:pt x="373445" y="251731"/>
                </a:lnTo>
                <a:lnTo>
                  <a:pt x="349421" y="265107"/>
                </a:lnTo>
                <a:lnTo>
                  <a:pt x="326982" y="280461"/>
                </a:lnTo>
                <a:lnTo>
                  <a:pt x="297889" y="304971"/>
                </a:lnTo>
                <a:lnTo>
                  <a:pt x="271394" y="333478"/>
                </a:lnTo>
                <a:lnTo>
                  <a:pt x="245670" y="364268"/>
                </a:lnTo>
                <a:lnTo>
                  <a:pt x="223544" y="392362"/>
                </a:lnTo>
                <a:lnTo>
                  <a:pt x="203583" y="421932"/>
                </a:lnTo>
                <a:lnTo>
                  <a:pt x="187634" y="453035"/>
                </a:lnTo>
                <a:lnTo>
                  <a:pt x="173972" y="484594"/>
                </a:lnTo>
                <a:lnTo>
                  <a:pt x="164357" y="516287"/>
                </a:lnTo>
                <a:lnTo>
                  <a:pt x="157040" y="548020"/>
                </a:lnTo>
                <a:lnTo>
                  <a:pt x="150404" y="579765"/>
                </a:lnTo>
                <a:lnTo>
                  <a:pt x="147341" y="611514"/>
                </a:lnTo>
                <a:lnTo>
                  <a:pt x="146433" y="643264"/>
                </a:lnTo>
                <a:lnTo>
                  <a:pt x="144338" y="666311"/>
                </a:lnTo>
                <a:lnTo>
                  <a:pt x="142467" y="689961"/>
                </a:lnTo>
                <a:lnTo>
                  <a:pt x="143988" y="712230"/>
                </a:lnTo>
                <a:lnTo>
                  <a:pt x="145133" y="733888"/>
                </a:lnTo>
                <a:lnTo>
                  <a:pt x="146348" y="755978"/>
                </a:lnTo>
                <a:lnTo>
                  <a:pt x="149239" y="779907"/>
                </a:lnTo>
                <a:lnTo>
                  <a:pt x="152876" y="802772"/>
                </a:lnTo>
                <a:lnTo>
                  <a:pt x="156845" y="824693"/>
                </a:lnTo>
                <a:lnTo>
                  <a:pt x="160961" y="846196"/>
                </a:lnTo>
                <a:lnTo>
                  <a:pt x="167024" y="867511"/>
                </a:lnTo>
                <a:lnTo>
                  <a:pt x="174422" y="888744"/>
                </a:lnTo>
                <a:lnTo>
                  <a:pt x="186520" y="919825"/>
                </a:lnTo>
                <a:lnTo>
                  <a:pt x="199747" y="947222"/>
                </a:lnTo>
                <a:lnTo>
                  <a:pt x="216759" y="973920"/>
                </a:lnTo>
                <a:lnTo>
                  <a:pt x="235205" y="1003154"/>
                </a:lnTo>
                <a:lnTo>
                  <a:pt x="254781" y="1030003"/>
                </a:lnTo>
                <a:lnTo>
                  <a:pt x="277436" y="1055127"/>
                </a:lnTo>
                <a:lnTo>
                  <a:pt x="306294" y="1084818"/>
                </a:lnTo>
                <a:lnTo>
                  <a:pt x="330642" y="1107430"/>
                </a:lnTo>
                <a:lnTo>
                  <a:pt x="357612" y="1127535"/>
                </a:lnTo>
                <a:lnTo>
                  <a:pt x="386065" y="1146898"/>
                </a:lnTo>
                <a:lnTo>
                  <a:pt x="414251" y="1166041"/>
                </a:lnTo>
                <a:lnTo>
                  <a:pt x="435289" y="1178057"/>
                </a:lnTo>
                <a:lnTo>
                  <a:pt x="458751" y="1188102"/>
                </a:lnTo>
                <a:lnTo>
                  <a:pt x="481408" y="1199150"/>
                </a:lnTo>
                <a:lnTo>
                  <a:pt x="505354" y="1211117"/>
                </a:lnTo>
                <a:lnTo>
                  <a:pt x="534811" y="1223491"/>
                </a:lnTo>
                <a:lnTo>
                  <a:pt x="562955" y="1234165"/>
                </a:lnTo>
                <a:lnTo>
                  <a:pt x="591691" y="1243612"/>
                </a:lnTo>
                <a:lnTo>
                  <a:pt x="608245" y="1248107"/>
                </a:lnTo>
                <a:lnTo>
                  <a:pt x="625629" y="1252515"/>
                </a:lnTo>
                <a:lnTo>
                  <a:pt x="642864" y="1256158"/>
                </a:lnTo>
                <a:lnTo>
                  <a:pt x="659998" y="1259293"/>
                </a:lnTo>
                <a:lnTo>
                  <a:pt x="677065" y="1262088"/>
                </a:lnTo>
                <a:lnTo>
                  <a:pt x="695499" y="1265364"/>
                </a:lnTo>
                <a:lnTo>
                  <a:pt x="714843" y="1268958"/>
                </a:lnTo>
                <a:lnTo>
                  <a:pt x="734795" y="1272765"/>
                </a:lnTo>
                <a:lnTo>
                  <a:pt x="753742" y="1276009"/>
                </a:lnTo>
                <a:lnTo>
                  <a:pt x="772016" y="1278877"/>
                </a:lnTo>
                <a:lnTo>
                  <a:pt x="789844" y="1281495"/>
                </a:lnTo>
                <a:lnTo>
                  <a:pt x="810196" y="1283946"/>
                </a:lnTo>
                <a:lnTo>
                  <a:pt x="832231" y="1286285"/>
                </a:lnTo>
                <a:lnTo>
                  <a:pt x="855387" y="1288550"/>
                </a:lnTo>
                <a:lnTo>
                  <a:pt x="882114" y="1292176"/>
                </a:lnTo>
                <a:lnTo>
                  <a:pt x="911220" y="1296711"/>
                </a:lnTo>
                <a:lnTo>
                  <a:pt x="941913" y="1301850"/>
                </a:lnTo>
                <a:lnTo>
                  <a:pt x="969431" y="1305983"/>
                </a:lnTo>
                <a:lnTo>
                  <a:pt x="994832" y="1309443"/>
                </a:lnTo>
                <a:lnTo>
                  <a:pt x="1018822" y="1312456"/>
                </a:lnTo>
                <a:lnTo>
                  <a:pt x="1041870" y="1315169"/>
                </a:lnTo>
                <a:lnTo>
                  <a:pt x="1064292" y="1317684"/>
                </a:lnTo>
                <a:lnTo>
                  <a:pt x="1086295" y="1320066"/>
                </a:lnTo>
                <a:lnTo>
                  <a:pt x="1108018" y="1323065"/>
                </a:lnTo>
                <a:lnTo>
                  <a:pt x="1129557" y="1326475"/>
                </a:lnTo>
                <a:lnTo>
                  <a:pt x="1150971" y="1330160"/>
                </a:lnTo>
                <a:lnTo>
                  <a:pt x="1181109" y="1335346"/>
                </a:lnTo>
                <a:lnTo>
                  <a:pt x="1205093" y="1340322"/>
                </a:lnTo>
                <a:lnTo>
                  <a:pt x="1236214" y="1346532"/>
                </a:lnTo>
                <a:lnTo>
                  <a:pt x="1252415" y="1349176"/>
                </a:lnTo>
                <a:lnTo>
                  <a:pt x="1268860" y="1351644"/>
                </a:lnTo>
                <a:lnTo>
                  <a:pt x="1286173" y="1353994"/>
                </a:lnTo>
                <a:lnTo>
                  <a:pt x="1304066" y="1356268"/>
                </a:lnTo>
                <a:lnTo>
                  <a:pt x="1322343" y="1358488"/>
                </a:lnTo>
                <a:lnTo>
                  <a:pt x="1340879" y="1360675"/>
                </a:lnTo>
                <a:lnTo>
                  <a:pt x="1359586" y="1362838"/>
                </a:lnTo>
                <a:lnTo>
                  <a:pt x="1378407" y="1364985"/>
                </a:lnTo>
                <a:lnTo>
                  <a:pt x="1397305" y="1367122"/>
                </a:lnTo>
                <a:lnTo>
                  <a:pt x="1416253" y="1369252"/>
                </a:lnTo>
                <a:lnTo>
                  <a:pt x="1435236" y="1371379"/>
                </a:lnTo>
                <a:lnTo>
                  <a:pt x="1453535" y="1372090"/>
                </a:lnTo>
                <a:lnTo>
                  <a:pt x="1471379" y="1371859"/>
                </a:lnTo>
                <a:lnTo>
                  <a:pt x="1488919" y="1370999"/>
                </a:lnTo>
                <a:lnTo>
                  <a:pt x="1506257" y="1370426"/>
                </a:lnTo>
                <a:lnTo>
                  <a:pt x="1523460" y="1370044"/>
                </a:lnTo>
                <a:lnTo>
                  <a:pt x="1540573" y="1369789"/>
                </a:lnTo>
                <a:lnTo>
                  <a:pt x="1557627" y="1368208"/>
                </a:lnTo>
                <a:lnTo>
                  <a:pt x="1574640" y="1365743"/>
                </a:lnTo>
                <a:lnTo>
                  <a:pt x="1591627" y="1362689"/>
                </a:lnTo>
                <a:lnTo>
                  <a:pt x="1607890" y="1359947"/>
                </a:lnTo>
                <a:lnTo>
                  <a:pt x="1639130" y="1355019"/>
                </a:lnTo>
                <a:lnTo>
                  <a:pt x="1665715" y="1348596"/>
                </a:lnTo>
                <a:lnTo>
                  <a:pt x="1690701" y="1340331"/>
                </a:lnTo>
                <a:lnTo>
                  <a:pt x="1718269" y="1329603"/>
                </a:lnTo>
                <a:lnTo>
                  <a:pt x="1745103" y="1317779"/>
                </a:lnTo>
                <a:lnTo>
                  <a:pt x="1771141" y="1306174"/>
                </a:lnTo>
                <a:lnTo>
                  <a:pt x="1796824" y="1296313"/>
                </a:lnTo>
                <a:lnTo>
                  <a:pt x="1820469" y="1283464"/>
                </a:lnTo>
                <a:lnTo>
                  <a:pt x="1842736" y="1269051"/>
                </a:lnTo>
                <a:lnTo>
                  <a:pt x="1874400" y="1249036"/>
                </a:lnTo>
                <a:lnTo>
                  <a:pt x="1901969" y="1228994"/>
                </a:lnTo>
                <a:lnTo>
                  <a:pt x="1928718" y="1204790"/>
                </a:lnTo>
                <a:lnTo>
                  <a:pt x="1957261" y="1176295"/>
                </a:lnTo>
                <a:lnTo>
                  <a:pt x="1980457" y="1149664"/>
                </a:lnTo>
                <a:lnTo>
                  <a:pt x="2003479" y="1123900"/>
                </a:lnTo>
                <a:lnTo>
                  <a:pt x="2020570" y="1097686"/>
                </a:lnTo>
                <a:lnTo>
                  <a:pt x="2038021" y="1067890"/>
                </a:lnTo>
                <a:lnTo>
                  <a:pt x="2051736" y="1036720"/>
                </a:lnTo>
                <a:lnTo>
                  <a:pt x="2061288" y="1005141"/>
                </a:lnTo>
                <a:lnTo>
                  <a:pt x="2071330" y="973442"/>
                </a:lnTo>
                <a:lnTo>
                  <a:pt x="2074174" y="952287"/>
                </a:lnTo>
                <a:lnTo>
                  <a:pt x="2077320" y="929244"/>
                </a:lnTo>
                <a:lnTo>
                  <a:pt x="2080364" y="905598"/>
                </a:lnTo>
                <a:lnTo>
                  <a:pt x="2081718" y="883329"/>
                </a:lnTo>
                <a:lnTo>
                  <a:pt x="2080437" y="861672"/>
                </a:lnTo>
                <a:lnTo>
                  <a:pt x="2077517" y="839582"/>
                </a:lnTo>
                <a:lnTo>
                  <a:pt x="2073866" y="815653"/>
                </a:lnTo>
                <a:lnTo>
                  <a:pt x="2069892" y="790907"/>
                </a:lnTo>
                <a:lnTo>
                  <a:pt x="2065069" y="766503"/>
                </a:lnTo>
                <a:lnTo>
                  <a:pt x="2058222" y="743898"/>
                </a:lnTo>
                <a:lnTo>
                  <a:pt x="2050474" y="720210"/>
                </a:lnTo>
                <a:lnTo>
                  <a:pt x="2041622" y="695571"/>
                </a:lnTo>
                <a:lnTo>
                  <a:pt x="2030632" y="670510"/>
                </a:lnTo>
                <a:lnTo>
                  <a:pt x="2018692" y="645260"/>
                </a:lnTo>
                <a:lnTo>
                  <a:pt x="2004919" y="618515"/>
                </a:lnTo>
                <a:lnTo>
                  <a:pt x="1987038" y="587814"/>
                </a:lnTo>
                <a:lnTo>
                  <a:pt x="1967332" y="560999"/>
                </a:lnTo>
                <a:lnTo>
                  <a:pt x="1946108" y="536616"/>
                </a:lnTo>
                <a:lnTo>
                  <a:pt x="1922566" y="511668"/>
                </a:lnTo>
                <a:lnTo>
                  <a:pt x="1894227" y="484588"/>
                </a:lnTo>
                <a:lnTo>
                  <a:pt x="1864228" y="456795"/>
                </a:lnTo>
                <a:lnTo>
                  <a:pt x="1836786" y="430331"/>
                </a:lnTo>
                <a:lnTo>
                  <a:pt x="1820718" y="417347"/>
                </a:lnTo>
                <a:lnTo>
                  <a:pt x="1802950" y="404458"/>
                </a:lnTo>
                <a:lnTo>
                  <a:pt x="1784051" y="391631"/>
                </a:lnTo>
                <a:lnTo>
                  <a:pt x="1765806" y="378848"/>
                </a:lnTo>
                <a:lnTo>
                  <a:pt x="1747998" y="366092"/>
                </a:lnTo>
                <a:lnTo>
                  <a:pt x="1730481" y="353354"/>
                </a:lnTo>
                <a:lnTo>
                  <a:pt x="1706104" y="337102"/>
                </a:lnTo>
                <a:lnTo>
                  <a:pt x="1677153" y="318505"/>
                </a:lnTo>
                <a:lnTo>
                  <a:pt x="1645152" y="298347"/>
                </a:lnTo>
                <a:lnTo>
                  <a:pt x="1615351" y="282086"/>
                </a:lnTo>
                <a:lnTo>
                  <a:pt x="1587018" y="268423"/>
                </a:lnTo>
                <a:lnTo>
                  <a:pt x="1559662" y="256492"/>
                </a:lnTo>
                <a:lnTo>
                  <a:pt x="1529430" y="243599"/>
                </a:lnTo>
                <a:lnTo>
                  <a:pt x="1497281" y="230065"/>
                </a:lnTo>
                <a:lnTo>
                  <a:pt x="1463854" y="216104"/>
                </a:lnTo>
                <a:lnTo>
                  <a:pt x="1432397" y="203973"/>
                </a:lnTo>
                <a:lnTo>
                  <a:pt x="1402254" y="193065"/>
                </a:lnTo>
                <a:lnTo>
                  <a:pt x="1372985" y="182969"/>
                </a:lnTo>
                <a:lnTo>
                  <a:pt x="1339362" y="171300"/>
                </a:lnTo>
                <a:lnTo>
                  <a:pt x="1302836" y="158583"/>
                </a:lnTo>
                <a:lnTo>
                  <a:pt x="1264374" y="145165"/>
                </a:lnTo>
                <a:lnTo>
                  <a:pt x="1226738" y="133398"/>
                </a:lnTo>
                <a:lnTo>
                  <a:pt x="1189654" y="122731"/>
                </a:lnTo>
                <a:lnTo>
                  <a:pt x="1152936" y="112797"/>
                </a:lnTo>
                <a:lnTo>
                  <a:pt x="1111524" y="101941"/>
                </a:lnTo>
                <a:lnTo>
                  <a:pt x="1066983" y="90471"/>
                </a:lnTo>
                <a:lnTo>
                  <a:pt x="1020355" y="78591"/>
                </a:lnTo>
                <a:lnTo>
                  <a:pt x="975864" y="67849"/>
                </a:lnTo>
                <a:lnTo>
                  <a:pt x="932798" y="57864"/>
                </a:lnTo>
                <a:lnTo>
                  <a:pt x="890682" y="48386"/>
                </a:lnTo>
                <a:lnTo>
                  <a:pt x="843555" y="39245"/>
                </a:lnTo>
                <a:lnTo>
                  <a:pt x="793087" y="30329"/>
                </a:lnTo>
                <a:lnTo>
                  <a:pt x="740391" y="21563"/>
                </a:lnTo>
                <a:lnTo>
                  <a:pt x="689739" y="15013"/>
                </a:lnTo>
                <a:lnTo>
                  <a:pt x="640449" y="9941"/>
                </a:lnTo>
                <a:lnTo>
                  <a:pt x="592066" y="5854"/>
                </a:lnTo>
                <a:lnTo>
                  <a:pt x="538643" y="3129"/>
                </a:lnTo>
                <a:lnTo>
                  <a:pt x="481863" y="1313"/>
                </a:lnTo>
                <a:lnTo>
                  <a:pt x="422841" y="102"/>
                </a:lnTo>
                <a:lnTo>
                  <a:pt x="367267" y="0"/>
                </a:lnTo>
                <a:lnTo>
                  <a:pt x="313989" y="638"/>
                </a:lnTo>
                <a:lnTo>
                  <a:pt x="262242" y="1768"/>
                </a:lnTo>
                <a:lnTo>
                  <a:pt x="210105" y="3933"/>
                </a:lnTo>
                <a:lnTo>
                  <a:pt x="157710" y="6788"/>
                </a:lnTo>
                <a:lnTo>
                  <a:pt x="105140" y="10102"/>
                </a:lnTo>
                <a:lnTo>
                  <a:pt x="70093" y="12312"/>
                </a:lnTo>
                <a:lnTo>
                  <a:pt x="0" y="167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4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2268538" y="3213100"/>
            <a:ext cx="1296987" cy="485775"/>
          </a:xfrm>
          <a:prstGeom prst="rightArrow">
            <a:avLst>
              <a:gd name="adj1" fmla="val 50000"/>
              <a:gd name="adj2" fmla="val 667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779838" y="2852738"/>
            <a:ext cx="1873250" cy="134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Poruchy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spánku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539750" y="2781300"/>
            <a:ext cx="1873250" cy="13668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Hluk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rot="2095787">
            <a:off x="2700338" y="2060575"/>
            <a:ext cx="1296987" cy="485775"/>
          </a:xfrm>
          <a:prstGeom prst="rightArrow">
            <a:avLst>
              <a:gd name="adj1" fmla="val 50000"/>
              <a:gd name="adj2" fmla="val 667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331913" y="765175"/>
            <a:ext cx="1873250" cy="13668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Ošetřování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rot="-2600223">
            <a:off x="2987675" y="4508500"/>
            <a:ext cx="1296988" cy="485775"/>
          </a:xfrm>
          <a:prstGeom prst="rightArrow">
            <a:avLst>
              <a:gd name="adj1" fmla="val 50000"/>
              <a:gd name="adj2" fmla="val 667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1763713" y="4941888"/>
            <a:ext cx="1873250" cy="13668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Alarmy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rot="8223431">
            <a:off x="5435600" y="2060575"/>
            <a:ext cx="1296988" cy="485775"/>
          </a:xfrm>
          <a:prstGeom prst="rightArrow">
            <a:avLst>
              <a:gd name="adj1" fmla="val 50000"/>
              <a:gd name="adj2" fmla="val 667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6156325" y="765175"/>
            <a:ext cx="1873250" cy="13668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Polohování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8227980">
            <a:off x="5364163" y="4508500"/>
            <a:ext cx="1296987" cy="485775"/>
          </a:xfrm>
          <a:prstGeom prst="rightArrow">
            <a:avLst>
              <a:gd name="adj1" fmla="val 50000"/>
              <a:gd name="adj2" fmla="val 667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6084888" y="4941888"/>
            <a:ext cx="1873250" cy="136683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Světlo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10800000">
            <a:off x="5940425" y="3357563"/>
            <a:ext cx="1296988" cy="485775"/>
          </a:xfrm>
          <a:prstGeom prst="rightArrow">
            <a:avLst>
              <a:gd name="adj1" fmla="val 50000"/>
              <a:gd name="adj2" fmla="val 667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7019925" y="2781300"/>
            <a:ext cx="1873250" cy="13668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Medikace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(fenytoin, benzodiazepiny,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kortikoidy, analgetika,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beta-blokátory)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Sedace</a:t>
            </a:r>
          </a:p>
        </p:txBody>
      </p:sp>
      <p:sp>
        <p:nvSpPr>
          <p:cNvPr id="17411" name="Zástupný symbol pro obsah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Úleva od strachu a úzkosti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Navození kvalitního nočního spánku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Redukce vnímání (hypnóza), amnézie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Zlepšení synchronizace s UPV, snížení metabolismu a VCO2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Redukce stimulace a následných změn krevního tlaku, ventilace, paCO2, třesu, kašle, spontánních změn polohy- všechno sovisící s nárůstem metabolismu mozku a nitrolebního tlaku u neurologických kriticky nemocných pacientů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Kontrola agitace/deliria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Prevence akcidentální extubace, odstranění katétrů, drénů…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69863"/>
            <a:ext cx="6842125" cy="1338262"/>
          </a:xfr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cs-CZ" altLang="cs-CZ" sz="2800"/>
              <a:t>Udržování lehké úrovně sedace u dospělých kriticky nemocných pacientů je spojeno se zlepšením klinických výsledků (např. kratší trvání umělé plicní ventilace a kratší pobyt na ICU) (B)</a:t>
            </a:r>
          </a:p>
          <a:p>
            <a:pPr eaLnBrk="1" hangingPunct="1"/>
            <a:r>
              <a:rPr lang="cs-CZ" altLang="cs-CZ" sz="2800"/>
              <a:t>Doporučujeme, aby se dávka sedativ titrovala s cílem udržet spíše lehkou, než hlubokou úroveň sedace u dospělých kriticky nemocných pacientů, pokud to není kontraindikováno (+1B).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289675"/>
            <a:ext cx="32035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6638925"/>
            <a:ext cx="3267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Nd9GcTwGja_H07YxZjKHx_l1L4zySFSdbf7pT5Dezb5eWvRne3od64L62QfqJ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492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771775" y="2276475"/>
            <a:ext cx="1584325" cy="914400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916238" y="2420938"/>
            <a:ext cx="1104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&gt;65%</a:t>
            </a:r>
          </a:p>
        </p:txBody>
      </p:sp>
      <p:pic>
        <p:nvPicPr>
          <p:cNvPr id="19461" name="Picture 5" descr="ANd9GcTwGja_H07YxZjKHx_l1L4zySFSdbf7pT5Dezb5eWvRne3od64L62QfqJ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755650" y="4149725"/>
            <a:ext cx="1584325" cy="914400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0727" name="Picture 7" descr="RIFLEM28FIN_sights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500438"/>
            <a:ext cx="3333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1763713" y="3141663"/>
            <a:ext cx="1417637" cy="1223962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9465" name="Picture 9" descr="ANd9GcTwGja_H07YxZjKHx_l1L4zySFSdbf7pT5Dezb5eWvRne3od64L62QfqJ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0525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042988" y="1793875"/>
            <a:ext cx="873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TK</a:t>
            </a:r>
            <a:r>
              <a:rPr lang="cs-CZ" altLang="cs-CZ" sz="2800" b="1" baseline="-25000"/>
              <a:t>m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843213" y="65088"/>
            <a:ext cx="1030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SvO</a:t>
            </a:r>
            <a:r>
              <a:rPr lang="cs-CZ" altLang="cs-CZ" sz="2800" b="1" baseline="-25000"/>
              <a:t>2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992813" y="444500"/>
            <a:ext cx="63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P</a:t>
            </a:r>
            <a:r>
              <a:rPr lang="cs-CZ" altLang="cs-CZ" sz="2800" b="1" baseline="-25000"/>
              <a:t>pl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68313" y="4221163"/>
            <a:ext cx="1993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&gt;65 mmHg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1331913" y="35004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3276600" y="15573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6227763" y="19891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>
            <a:off x="5435600" y="2781300"/>
            <a:ext cx="1584325" cy="914400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&lt;30 cmH</a:t>
            </a:r>
            <a:r>
              <a:rPr lang="cs-CZ" altLang="cs-CZ" sz="2800" b="1" baseline="-25000"/>
              <a:t>2</a:t>
            </a:r>
            <a:r>
              <a:rPr lang="cs-CZ" altLang="cs-CZ" sz="2800" b="1"/>
              <a:t>O</a:t>
            </a: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3132138" y="3068638"/>
            <a:ext cx="1417637" cy="1223962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5795963" y="3068638"/>
            <a:ext cx="1417637" cy="1223962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2.59259E-6 L 0.14063 -0.0030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2 -0.00301 L 0.47135 -0.00301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45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/>
      <p:bldP spid="30726" grpId="0" animBg="1"/>
      <p:bldP spid="30728" grpId="0" animBg="1"/>
      <p:bldP spid="30728" grpId="1" animBg="1"/>
      <p:bldP spid="30733" grpId="0"/>
      <p:bldP spid="30734" grpId="0" animBg="1"/>
      <p:bldP spid="30735" grpId="0" animBg="1"/>
      <p:bldP spid="30736" grpId="0" animBg="1"/>
      <p:bldP spid="30737" grpId="0" animBg="1"/>
      <p:bldP spid="30737" grpId="1" animBg="1"/>
      <p:bldP spid="30738" grpId="0" animBg="1"/>
      <p:bldP spid="30738" grpId="1" animBg="1"/>
      <p:bldP spid="30739" grpId="0" animBg="1"/>
      <p:bldP spid="3073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IFLEM28FIN_sights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365625"/>
            <a:ext cx="1787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/>
              <a:t>Sedační škály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3213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692275" y="4941888"/>
            <a:ext cx="1512888" cy="647700"/>
          </a:xfrm>
          <a:prstGeom prst="rect">
            <a:avLst/>
          </a:prstGeom>
          <a:solidFill>
            <a:srgbClr val="FF66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Ramsay SS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484438" y="4292600"/>
            <a:ext cx="1512887" cy="647700"/>
          </a:xfrm>
          <a:prstGeom prst="rect">
            <a:avLst/>
          </a:prstGeom>
          <a:solidFill>
            <a:srgbClr val="FF66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SAS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508625" y="4292600"/>
            <a:ext cx="1512888" cy="647700"/>
          </a:xfrm>
          <a:prstGeom prst="rect">
            <a:avLst/>
          </a:prstGeom>
          <a:solidFill>
            <a:srgbClr val="FF66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RASS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203575" y="4941888"/>
            <a:ext cx="1512888" cy="647700"/>
          </a:xfrm>
          <a:prstGeom prst="rect">
            <a:avLst/>
          </a:prstGeom>
          <a:solidFill>
            <a:srgbClr val="FF66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VAS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505075" y="5570538"/>
            <a:ext cx="1512888" cy="647700"/>
          </a:xfrm>
          <a:prstGeom prst="rect">
            <a:avLst/>
          </a:prstGeom>
          <a:solidFill>
            <a:srgbClr val="FF66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Sheffield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016375" y="5570538"/>
            <a:ext cx="1512888" cy="647700"/>
          </a:xfrm>
          <a:prstGeom prst="rect">
            <a:avLst/>
          </a:prstGeom>
          <a:solidFill>
            <a:srgbClr val="FF66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ATICE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992188" y="5570538"/>
            <a:ext cx="1512887" cy="647700"/>
          </a:xfrm>
          <a:prstGeom prst="rect">
            <a:avLst/>
          </a:prstGeom>
          <a:solidFill>
            <a:srgbClr val="FF66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MAAS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995738" y="4292600"/>
            <a:ext cx="1512887" cy="647700"/>
          </a:xfrm>
          <a:prstGeom prst="rect">
            <a:avLst/>
          </a:prstGeom>
          <a:solidFill>
            <a:srgbClr val="FF66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MSAT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4716463" y="4941888"/>
            <a:ext cx="1512887" cy="647700"/>
          </a:xfrm>
          <a:prstGeom prst="rect">
            <a:avLst/>
          </a:prstGeom>
          <a:solidFill>
            <a:srgbClr val="FF66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VICS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5529263" y="5570538"/>
            <a:ext cx="1512887" cy="647700"/>
          </a:xfrm>
          <a:prstGeom prst="rect">
            <a:avLst/>
          </a:prstGeom>
          <a:solidFill>
            <a:srgbClr val="FF66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SEDIC</a:t>
            </a: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3563938" y="2205038"/>
            <a:ext cx="1417637" cy="1223962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7904" name="Picture 16" descr="ANd9GcTwGja_H07YxZjKHx_l1L4zySFSdbf7pT5Dezb5eWvRne3od64L62QfqJN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333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3635375" y="141287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7906" name="Picture 18" descr="ANd9GcTwGja_H07YxZjKHx_l1L4zySFSdbf7pT5Dezb5eWvRne3od64L62QfqJN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1331913" y="29972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2339975" y="2276475"/>
            <a:ext cx="1417638" cy="1223963"/>
          </a:xfrm>
          <a:prstGeom prst="irregularSeal1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6156325" y="6308725"/>
            <a:ext cx="280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Barr, Crit Care Med, 2013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539750" y="1557338"/>
            <a:ext cx="1319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VAS 0-2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2555875" y="0"/>
            <a:ext cx="187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RASS -2 – 0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6227763" y="4941888"/>
            <a:ext cx="1512887" cy="647700"/>
          </a:xfrm>
          <a:prstGeom prst="rect">
            <a:avLst/>
          </a:prstGeom>
          <a:solidFill>
            <a:srgbClr val="FF66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NAS</a:t>
            </a:r>
          </a:p>
        </p:txBody>
      </p:sp>
      <p:sp>
        <p:nvSpPr>
          <p:cNvPr id="2" name="SMARTInkShape-128">
            <a:extLst>
              <a:ext uri="{FF2B5EF4-FFF2-40B4-BE49-F238E27FC236}">
                <a16:creationId xmlns="" xmlns:a16="http://schemas.microsoft.com/office/drawing/2014/main" id="{5D7DE0A3-598B-4490-842B-F9C37CF48D1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59088" y="4400550"/>
            <a:ext cx="869950" cy="412750"/>
          </a:xfrm>
          <a:custGeom>
            <a:avLst/>
            <a:gdLst/>
            <a:ahLst/>
            <a:cxnLst/>
            <a:rect l="0" t="0" r="0" b="0"/>
            <a:pathLst>
              <a:path w="870316" h="412743">
                <a:moveTo>
                  <a:pt x="557216" y="50795"/>
                </a:moveTo>
                <a:lnTo>
                  <a:pt x="557216" y="50795"/>
                </a:lnTo>
                <a:lnTo>
                  <a:pt x="543401" y="38861"/>
                </a:lnTo>
                <a:lnTo>
                  <a:pt x="512111" y="25462"/>
                </a:lnTo>
                <a:lnTo>
                  <a:pt x="487237" y="16942"/>
                </a:lnTo>
                <a:lnTo>
                  <a:pt x="456165" y="9170"/>
                </a:lnTo>
                <a:lnTo>
                  <a:pt x="427008" y="6476"/>
                </a:lnTo>
                <a:lnTo>
                  <a:pt x="396026" y="2229"/>
                </a:lnTo>
                <a:lnTo>
                  <a:pt x="365914" y="657"/>
                </a:lnTo>
                <a:lnTo>
                  <a:pt x="341549" y="191"/>
                </a:lnTo>
                <a:lnTo>
                  <a:pt x="313320" y="53"/>
                </a:lnTo>
                <a:lnTo>
                  <a:pt x="287473" y="12"/>
                </a:lnTo>
                <a:lnTo>
                  <a:pt x="263979" y="0"/>
                </a:lnTo>
                <a:lnTo>
                  <a:pt x="232559" y="702"/>
                </a:lnTo>
                <a:lnTo>
                  <a:pt x="204042" y="5065"/>
                </a:lnTo>
                <a:lnTo>
                  <a:pt x="174975" y="10827"/>
                </a:lnTo>
                <a:lnTo>
                  <a:pt x="145475" y="19093"/>
                </a:lnTo>
                <a:lnTo>
                  <a:pt x="121952" y="27291"/>
                </a:lnTo>
                <a:lnTo>
                  <a:pt x="92511" y="39332"/>
                </a:lnTo>
                <a:lnTo>
                  <a:pt x="64303" y="58302"/>
                </a:lnTo>
                <a:lnTo>
                  <a:pt x="35994" y="78508"/>
                </a:lnTo>
                <a:lnTo>
                  <a:pt x="17754" y="98681"/>
                </a:lnTo>
                <a:lnTo>
                  <a:pt x="7358" y="125688"/>
                </a:lnTo>
                <a:lnTo>
                  <a:pt x="1379" y="147775"/>
                </a:lnTo>
                <a:lnTo>
                  <a:pt x="0" y="178778"/>
                </a:lnTo>
                <a:lnTo>
                  <a:pt x="3746" y="206465"/>
                </a:lnTo>
                <a:lnTo>
                  <a:pt x="10029" y="231838"/>
                </a:lnTo>
                <a:lnTo>
                  <a:pt x="24438" y="261613"/>
                </a:lnTo>
                <a:lnTo>
                  <a:pt x="40872" y="291091"/>
                </a:lnTo>
                <a:lnTo>
                  <a:pt x="57708" y="311522"/>
                </a:lnTo>
                <a:lnTo>
                  <a:pt x="87318" y="336876"/>
                </a:lnTo>
                <a:lnTo>
                  <a:pt x="96489" y="344453"/>
                </a:lnTo>
                <a:lnTo>
                  <a:pt x="123387" y="358830"/>
                </a:lnTo>
                <a:lnTo>
                  <a:pt x="148333" y="371841"/>
                </a:lnTo>
                <a:lnTo>
                  <a:pt x="175725" y="382558"/>
                </a:lnTo>
                <a:lnTo>
                  <a:pt x="198491" y="389297"/>
                </a:lnTo>
                <a:lnTo>
                  <a:pt x="229853" y="395763"/>
                </a:lnTo>
                <a:lnTo>
                  <a:pt x="259214" y="402147"/>
                </a:lnTo>
                <a:lnTo>
                  <a:pt x="285788" y="405137"/>
                </a:lnTo>
                <a:lnTo>
                  <a:pt x="311536" y="409393"/>
                </a:lnTo>
                <a:lnTo>
                  <a:pt x="341156" y="412083"/>
                </a:lnTo>
                <a:lnTo>
                  <a:pt x="365179" y="412549"/>
                </a:lnTo>
                <a:lnTo>
                  <a:pt x="390171" y="412687"/>
                </a:lnTo>
                <a:lnTo>
                  <a:pt x="417567" y="412728"/>
                </a:lnTo>
                <a:lnTo>
                  <a:pt x="442468" y="412738"/>
                </a:lnTo>
                <a:lnTo>
                  <a:pt x="469998" y="412742"/>
                </a:lnTo>
                <a:lnTo>
                  <a:pt x="498697" y="412038"/>
                </a:lnTo>
                <a:lnTo>
                  <a:pt x="527915" y="409374"/>
                </a:lnTo>
                <a:lnTo>
                  <a:pt x="558647" y="407278"/>
                </a:lnTo>
                <a:lnTo>
                  <a:pt x="584529" y="403285"/>
                </a:lnTo>
                <a:lnTo>
                  <a:pt x="613490" y="399980"/>
                </a:lnTo>
                <a:lnTo>
                  <a:pt x="641474" y="395145"/>
                </a:lnTo>
                <a:lnTo>
                  <a:pt x="670599" y="390610"/>
                </a:lnTo>
                <a:lnTo>
                  <a:pt x="700407" y="384942"/>
                </a:lnTo>
                <a:lnTo>
                  <a:pt x="721986" y="380867"/>
                </a:lnTo>
                <a:lnTo>
                  <a:pt x="743336" y="376000"/>
                </a:lnTo>
                <a:lnTo>
                  <a:pt x="773073" y="366737"/>
                </a:lnTo>
                <a:lnTo>
                  <a:pt x="798716" y="359129"/>
                </a:lnTo>
                <a:lnTo>
                  <a:pt x="827845" y="340060"/>
                </a:lnTo>
                <a:lnTo>
                  <a:pt x="830769" y="338889"/>
                </a:lnTo>
                <a:lnTo>
                  <a:pt x="855875" y="316978"/>
                </a:lnTo>
                <a:lnTo>
                  <a:pt x="870315" y="293980"/>
                </a:lnTo>
                <a:lnTo>
                  <a:pt x="870041" y="271330"/>
                </a:lnTo>
                <a:lnTo>
                  <a:pt x="862922" y="242211"/>
                </a:lnTo>
                <a:lnTo>
                  <a:pt x="848659" y="217957"/>
                </a:lnTo>
                <a:lnTo>
                  <a:pt x="838441" y="207639"/>
                </a:lnTo>
                <a:lnTo>
                  <a:pt x="813560" y="189930"/>
                </a:lnTo>
                <a:lnTo>
                  <a:pt x="788706" y="171983"/>
                </a:lnTo>
                <a:lnTo>
                  <a:pt x="757817" y="151882"/>
                </a:lnTo>
                <a:lnTo>
                  <a:pt x="730845" y="141422"/>
                </a:lnTo>
                <a:lnTo>
                  <a:pt x="702577" y="125802"/>
                </a:lnTo>
                <a:lnTo>
                  <a:pt x="677025" y="116594"/>
                </a:lnTo>
                <a:lnTo>
                  <a:pt x="647413" y="107981"/>
                </a:lnTo>
                <a:lnTo>
                  <a:pt x="620972" y="99485"/>
                </a:lnTo>
                <a:lnTo>
                  <a:pt x="595000" y="89760"/>
                </a:lnTo>
                <a:lnTo>
                  <a:pt x="564758" y="79606"/>
                </a:lnTo>
                <a:lnTo>
                  <a:pt x="536520" y="74987"/>
                </a:lnTo>
                <a:lnTo>
                  <a:pt x="512278" y="69487"/>
                </a:lnTo>
                <a:lnTo>
                  <a:pt x="482174" y="61308"/>
                </a:lnTo>
                <a:lnTo>
                  <a:pt x="455567" y="58379"/>
                </a:lnTo>
                <a:lnTo>
                  <a:pt x="424405" y="53024"/>
                </a:lnTo>
                <a:lnTo>
                  <a:pt x="400116" y="50750"/>
                </a:lnTo>
                <a:lnTo>
                  <a:pt x="374339" y="46627"/>
                </a:lnTo>
                <a:lnTo>
                  <a:pt x="345378" y="45797"/>
                </a:lnTo>
                <a:lnTo>
                  <a:pt x="318609" y="49000"/>
                </a:lnTo>
                <a:lnTo>
                  <a:pt x="292803" y="51674"/>
                </a:lnTo>
                <a:lnTo>
                  <a:pt x="267989" y="60776"/>
                </a:lnTo>
                <a:lnTo>
                  <a:pt x="227016" y="8254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SMARTInkShape-129">
            <a:extLst>
              <a:ext uri="{FF2B5EF4-FFF2-40B4-BE49-F238E27FC236}">
                <a16:creationId xmlns="" xmlns:a16="http://schemas.microsoft.com/office/drawing/2014/main" id="{CB43676D-6F8B-4232-97ED-02BCB245E24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61038" y="4349750"/>
            <a:ext cx="935037" cy="577850"/>
          </a:xfrm>
          <a:custGeom>
            <a:avLst/>
            <a:gdLst/>
            <a:ahLst/>
            <a:cxnLst/>
            <a:rect l="0" t="0" r="0" b="0"/>
            <a:pathLst>
              <a:path w="935411" h="577521">
                <a:moveTo>
                  <a:pt x="557790" y="37968"/>
                </a:moveTo>
                <a:lnTo>
                  <a:pt x="557790" y="37968"/>
                </a:lnTo>
                <a:lnTo>
                  <a:pt x="527016" y="21008"/>
                </a:lnTo>
                <a:lnTo>
                  <a:pt x="500833" y="10864"/>
                </a:lnTo>
                <a:lnTo>
                  <a:pt x="473161" y="6430"/>
                </a:lnTo>
                <a:lnTo>
                  <a:pt x="452444" y="3255"/>
                </a:lnTo>
                <a:lnTo>
                  <a:pt x="429125" y="1373"/>
                </a:lnTo>
                <a:lnTo>
                  <a:pt x="397841" y="314"/>
                </a:lnTo>
                <a:lnTo>
                  <a:pt x="367640" y="0"/>
                </a:lnTo>
                <a:lnTo>
                  <a:pt x="344162" y="632"/>
                </a:lnTo>
                <a:lnTo>
                  <a:pt x="318339" y="4250"/>
                </a:lnTo>
                <a:lnTo>
                  <a:pt x="293128" y="6340"/>
                </a:lnTo>
                <a:lnTo>
                  <a:pt x="265667" y="11115"/>
                </a:lnTo>
                <a:lnTo>
                  <a:pt x="240750" y="14979"/>
                </a:lnTo>
                <a:lnTo>
                  <a:pt x="216976" y="20931"/>
                </a:lnTo>
                <a:lnTo>
                  <a:pt x="187521" y="30333"/>
                </a:lnTo>
                <a:lnTo>
                  <a:pt x="163507" y="39469"/>
                </a:lnTo>
                <a:lnTo>
                  <a:pt x="133478" y="55198"/>
                </a:lnTo>
                <a:lnTo>
                  <a:pt x="103507" y="71893"/>
                </a:lnTo>
                <a:lnTo>
                  <a:pt x="74598" y="93008"/>
                </a:lnTo>
                <a:lnTo>
                  <a:pt x="48387" y="121076"/>
                </a:lnTo>
                <a:lnTo>
                  <a:pt x="23630" y="152342"/>
                </a:lnTo>
                <a:lnTo>
                  <a:pt x="10495" y="181446"/>
                </a:lnTo>
                <a:lnTo>
                  <a:pt x="2398" y="206774"/>
                </a:lnTo>
                <a:lnTo>
                  <a:pt x="0" y="233329"/>
                </a:lnTo>
                <a:lnTo>
                  <a:pt x="1170" y="262364"/>
                </a:lnTo>
                <a:lnTo>
                  <a:pt x="7887" y="291137"/>
                </a:lnTo>
                <a:lnTo>
                  <a:pt x="20676" y="317514"/>
                </a:lnTo>
                <a:lnTo>
                  <a:pt x="43229" y="347744"/>
                </a:lnTo>
                <a:lnTo>
                  <a:pt x="68822" y="379424"/>
                </a:lnTo>
                <a:lnTo>
                  <a:pt x="85770" y="397516"/>
                </a:lnTo>
                <a:lnTo>
                  <a:pt x="112140" y="411020"/>
                </a:lnTo>
                <a:lnTo>
                  <a:pt x="142226" y="430725"/>
                </a:lnTo>
                <a:lnTo>
                  <a:pt x="167725" y="445971"/>
                </a:lnTo>
                <a:lnTo>
                  <a:pt x="182639" y="456369"/>
                </a:lnTo>
                <a:lnTo>
                  <a:pt x="207608" y="467601"/>
                </a:lnTo>
                <a:lnTo>
                  <a:pt x="236329" y="483002"/>
                </a:lnTo>
                <a:lnTo>
                  <a:pt x="263732" y="496109"/>
                </a:lnTo>
                <a:lnTo>
                  <a:pt x="293882" y="505482"/>
                </a:lnTo>
                <a:lnTo>
                  <a:pt x="324451" y="516176"/>
                </a:lnTo>
                <a:lnTo>
                  <a:pt x="351697" y="524833"/>
                </a:lnTo>
                <a:lnTo>
                  <a:pt x="378348" y="535316"/>
                </a:lnTo>
                <a:lnTo>
                  <a:pt x="408275" y="543909"/>
                </a:lnTo>
                <a:lnTo>
                  <a:pt x="438779" y="554373"/>
                </a:lnTo>
                <a:lnTo>
                  <a:pt x="466710" y="562256"/>
                </a:lnTo>
                <a:lnTo>
                  <a:pt x="496310" y="568354"/>
                </a:lnTo>
                <a:lnTo>
                  <a:pt x="523973" y="571180"/>
                </a:lnTo>
                <a:lnTo>
                  <a:pt x="553493" y="575467"/>
                </a:lnTo>
                <a:lnTo>
                  <a:pt x="580427" y="577051"/>
                </a:lnTo>
                <a:lnTo>
                  <a:pt x="606282" y="577520"/>
                </a:lnTo>
                <a:lnTo>
                  <a:pt x="631111" y="576954"/>
                </a:lnTo>
                <a:lnTo>
                  <a:pt x="658822" y="570799"/>
                </a:lnTo>
                <a:lnTo>
                  <a:pt x="688049" y="562789"/>
                </a:lnTo>
                <a:lnTo>
                  <a:pt x="717457" y="552303"/>
                </a:lnTo>
                <a:lnTo>
                  <a:pt x="745492" y="540477"/>
                </a:lnTo>
                <a:lnTo>
                  <a:pt x="773137" y="524553"/>
                </a:lnTo>
                <a:lnTo>
                  <a:pt x="801997" y="506973"/>
                </a:lnTo>
                <a:lnTo>
                  <a:pt x="831223" y="488422"/>
                </a:lnTo>
                <a:lnTo>
                  <a:pt x="852945" y="471807"/>
                </a:lnTo>
                <a:lnTo>
                  <a:pt x="878898" y="441919"/>
                </a:lnTo>
                <a:lnTo>
                  <a:pt x="896114" y="420123"/>
                </a:lnTo>
                <a:lnTo>
                  <a:pt x="911624" y="393796"/>
                </a:lnTo>
                <a:lnTo>
                  <a:pt x="925578" y="366874"/>
                </a:lnTo>
                <a:lnTo>
                  <a:pt x="930407" y="348735"/>
                </a:lnTo>
                <a:lnTo>
                  <a:pt x="935410" y="323643"/>
                </a:lnTo>
                <a:lnTo>
                  <a:pt x="934417" y="297904"/>
                </a:lnTo>
                <a:lnTo>
                  <a:pt x="929655" y="267935"/>
                </a:lnTo>
                <a:lnTo>
                  <a:pt x="921724" y="237048"/>
                </a:lnTo>
                <a:lnTo>
                  <a:pt x="911256" y="208736"/>
                </a:lnTo>
                <a:lnTo>
                  <a:pt x="897733" y="184589"/>
                </a:lnTo>
                <a:lnTo>
                  <a:pt x="873100" y="156032"/>
                </a:lnTo>
                <a:lnTo>
                  <a:pt x="847061" y="125361"/>
                </a:lnTo>
                <a:lnTo>
                  <a:pt x="817767" y="103665"/>
                </a:lnTo>
                <a:lnTo>
                  <a:pt x="791961" y="87373"/>
                </a:lnTo>
                <a:lnTo>
                  <a:pt x="760418" y="74747"/>
                </a:lnTo>
                <a:lnTo>
                  <a:pt x="730381" y="58874"/>
                </a:lnTo>
                <a:lnTo>
                  <a:pt x="698995" y="47925"/>
                </a:lnTo>
                <a:lnTo>
                  <a:pt x="674026" y="44681"/>
                </a:lnTo>
                <a:lnTo>
                  <a:pt x="645930" y="39565"/>
                </a:lnTo>
                <a:lnTo>
                  <a:pt x="618365" y="35621"/>
                </a:lnTo>
                <a:lnTo>
                  <a:pt x="587299" y="33397"/>
                </a:lnTo>
                <a:lnTo>
                  <a:pt x="556794" y="32409"/>
                </a:lnTo>
                <a:lnTo>
                  <a:pt x="531477" y="31970"/>
                </a:lnTo>
                <a:lnTo>
                  <a:pt x="508466" y="33655"/>
                </a:lnTo>
                <a:lnTo>
                  <a:pt x="477559" y="36689"/>
                </a:lnTo>
                <a:lnTo>
                  <a:pt x="450528" y="39470"/>
                </a:lnTo>
                <a:lnTo>
                  <a:pt x="422763" y="44763"/>
                </a:lnTo>
                <a:lnTo>
                  <a:pt x="394076" y="50800"/>
                </a:lnTo>
                <a:lnTo>
                  <a:pt x="367700" y="57057"/>
                </a:lnTo>
                <a:lnTo>
                  <a:pt x="342012" y="65261"/>
                </a:lnTo>
                <a:lnTo>
                  <a:pt x="316526" y="74748"/>
                </a:lnTo>
                <a:lnTo>
                  <a:pt x="291100" y="83908"/>
                </a:lnTo>
                <a:lnTo>
                  <a:pt x="260596" y="99645"/>
                </a:lnTo>
                <a:lnTo>
                  <a:pt x="227590" y="12051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284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76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22847 L -0.14496 -0.2048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91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 animBg="1"/>
      <p:bldP spid="37903" grpId="1" animBg="1"/>
      <p:bldP spid="37905" grpId="0" animBg="1"/>
      <p:bldP spid="37907" grpId="0" animBg="1"/>
      <p:bldP spid="37908" grpId="0" animBg="1"/>
      <p:bldP spid="37908" grpId="1" animBg="1"/>
      <p:bldP spid="37910" grpId="0"/>
      <p:bldP spid="37911" grpId="0"/>
      <p:bldP spid="379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355290753_ea2faaae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0"/>
            <a:ext cx="23336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Sedace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„</a:t>
            </a:r>
            <a:r>
              <a:rPr lang="cs-CZ" altLang="cs-CZ" sz="2400" dirty="0" err="1"/>
              <a:t>Sedate</a:t>
            </a:r>
            <a:r>
              <a:rPr lang="cs-CZ" altLang="cs-CZ" sz="2400" dirty="0"/>
              <a:t>“- původně staré anglické přídavné jméno znamenající „netrápící se“, „bez bolesti“, „klidný“. </a:t>
            </a:r>
          </a:p>
          <a:p>
            <a:pPr eaLnBrk="1" hangingPunct="1"/>
            <a:r>
              <a:rPr lang="cs-CZ" altLang="cs-CZ" sz="2400" dirty="0"/>
              <a:t>Cílem sedace je pacientův komfort při maximálně zachovaných neurologických funkcích. </a:t>
            </a:r>
          </a:p>
          <a:p>
            <a:pPr eaLnBrk="1" hangingPunct="1"/>
            <a:r>
              <a:rPr lang="cs-CZ" altLang="cs-CZ" sz="2400" dirty="0"/>
              <a:t>Sedace je jednou z nejčastějších intervencí u kriticky nemocného pacienta (69% dlouhodobě </a:t>
            </a:r>
            <a:r>
              <a:rPr lang="cs-CZ" altLang="cs-CZ" sz="2400" dirty="0" err="1"/>
              <a:t>sedováno</a:t>
            </a:r>
            <a:r>
              <a:rPr lang="cs-CZ" altLang="cs-CZ" sz="2400" dirty="0"/>
              <a:t>) </a:t>
            </a:r>
            <a:r>
              <a:rPr lang="cs-CZ" altLang="cs-CZ" sz="1800" dirty="0"/>
              <a:t>(Černý, 09)</a:t>
            </a:r>
            <a:r>
              <a:rPr lang="cs-CZ" altLang="cs-CZ" sz="2400" dirty="0"/>
              <a:t>,</a:t>
            </a:r>
            <a:r>
              <a:rPr lang="cs-CZ" altLang="cs-CZ" sz="1800" dirty="0"/>
              <a:t> </a:t>
            </a:r>
            <a:r>
              <a:rPr lang="cs-CZ" altLang="cs-CZ" sz="2400" dirty="0"/>
              <a:t>většina pacientů dostane sedativa v průběhu pobytu na </a:t>
            </a:r>
            <a:r>
              <a:rPr lang="cs-CZ" altLang="cs-CZ" sz="2400" dirty="0" smtClean="0"/>
              <a:t>ICU</a:t>
            </a:r>
            <a:r>
              <a:rPr lang="cs-CZ" altLang="cs-CZ" sz="1800" dirty="0" smtClean="0"/>
              <a:t>(</a:t>
            </a:r>
            <a:r>
              <a:rPr lang="cs-CZ" altLang="cs-CZ" sz="1800" dirty="0" err="1" smtClean="0"/>
              <a:t>Mehta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06)</a:t>
            </a:r>
          </a:p>
          <a:p>
            <a:pPr eaLnBrk="1" hangingPunct="1"/>
            <a:r>
              <a:rPr lang="cs-CZ" altLang="cs-CZ" sz="2400" dirty="0"/>
              <a:t>Způsob aplikace sedace výrazně ovlivňuje výsledky léčby kriticky nemocných pacientů</a:t>
            </a:r>
          </a:p>
          <a:p>
            <a:pPr algn="r" eaLnBrk="1" hangingPunct="1">
              <a:buFontTx/>
              <a:buNone/>
            </a:pPr>
            <a:endParaRPr lang="cs-CZ" altLang="cs-CZ" sz="18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511800" y="6276975"/>
            <a:ext cx="3632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Mehta, Am J Res Crit Care Med, 2006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Černý, Anest. a Intenz. Med. 09</a:t>
            </a:r>
          </a:p>
        </p:txBody>
      </p:sp>
      <p:grpSp>
        <p:nvGrpSpPr>
          <p:cNvPr id="3078" name="SMARTInkShape-Group1"/>
          <p:cNvGrpSpPr>
            <a:grpSpLocks/>
          </p:cNvGrpSpPr>
          <p:nvPr/>
        </p:nvGrpSpPr>
        <p:grpSpPr bwMode="auto">
          <a:xfrm>
            <a:off x="4413250" y="2387600"/>
            <a:ext cx="3136900" cy="539750"/>
            <a:chOff x="4413506" y="2387606"/>
            <a:chExt cx="3136645" cy="539745"/>
          </a:xfrm>
        </p:grpSpPr>
        <p:sp>
          <p:nvSpPr>
            <p:cNvPr id="2" name="SMARTInkShape-1">
              <a:extLst>
                <a:ext uri="{FF2B5EF4-FFF2-40B4-BE49-F238E27FC236}">
                  <a16:creationId xmlns="" xmlns:a16="http://schemas.microsoft.com/office/drawing/2014/main" id="{526D1D12-82C1-4DC2-A08A-3CD1393F067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413506" y="2387606"/>
              <a:ext cx="1339741" cy="514345"/>
            </a:xfrm>
            <a:custGeom>
              <a:avLst/>
              <a:gdLst/>
              <a:ahLst/>
              <a:cxnLst/>
              <a:rect l="0" t="0" r="0" b="0"/>
              <a:pathLst>
                <a:path w="1339883" h="514306">
                  <a:moveTo>
                    <a:pt x="920494" y="50794"/>
                  </a:moveTo>
                  <a:lnTo>
                    <a:pt x="920494" y="50794"/>
                  </a:lnTo>
                  <a:lnTo>
                    <a:pt x="923865" y="47423"/>
                  </a:lnTo>
                  <a:lnTo>
                    <a:pt x="923638" y="40124"/>
                  </a:lnTo>
                  <a:lnTo>
                    <a:pt x="922591" y="35214"/>
                  </a:lnTo>
                  <a:lnTo>
                    <a:pt x="917663" y="27877"/>
                  </a:lnTo>
                  <a:lnTo>
                    <a:pt x="910064" y="22264"/>
                  </a:lnTo>
                  <a:lnTo>
                    <a:pt x="881856" y="10723"/>
                  </a:lnTo>
                  <a:lnTo>
                    <a:pt x="853717" y="5039"/>
                  </a:lnTo>
                  <a:lnTo>
                    <a:pt x="825851" y="991"/>
                  </a:lnTo>
                  <a:lnTo>
                    <a:pt x="799964" y="191"/>
                  </a:lnTo>
                  <a:lnTo>
                    <a:pt x="770705" y="33"/>
                  </a:lnTo>
                  <a:lnTo>
                    <a:pt x="745349" y="1887"/>
                  </a:lnTo>
                  <a:lnTo>
                    <a:pt x="714448" y="5463"/>
                  </a:lnTo>
                  <a:lnTo>
                    <a:pt x="689561" y="6083"/>
                  </a:lnTo>
                  <a:lnTo>
                    <a:pt x="660942" y="2896"/>
                  </a:lnTo>
                  <a:lnTo>
                    <a:pt x="633490" y="854"/>
                  </a:lnTo>
                  <a:lnTo>
                    <a:pt x="612316" y="376"/>
                  </a:lnTo>
                  <a:lnTo>
                    <a:pt x="589498" y="164"/>
                  </a:lnTo>
                  <a:lnTo>
                    <a:pt x="567598" y="70"/>
                  </a:lnTo>
                  <a:lnTo>
                    <a:pt x="544224" y="27"/>
                  </a:lnTo>
                  <a:lnTo>
                    <a:pt x="520430" y="9"/>
                  </a:lnTo>
                  <a:lnTo>
                    <a:pt x="498095" y="0"/>
                  </a:lnTo>
                  <a:lnTo>
                    <a:pt x="476409" y="1878"/>
                  </a:lnTo>
                  <a:lnTo>
                    <a:pt x="455012" y="5065"/>
                  </a:lnTo>
                  <a:lnTo>
                    <a:pt x="433743" y="8833"/>
                  </a:lnTo>
                  <a:lnTo>
                    <a:pt x="412531" y="10978"/>
                  </a:lnTo>
                  <a:lnTo>
                    <a:pt x="391343" y="12637"/>
                  </a:lnTo>
                  <a:lnTo>
                    <a:pt x="370168" y="15726"/>
                  </a:lnTo>
                  <a:lnTo>
                    <a:pt x="347116" y="21332"/>
                  </a:lnTo>
                  <a:lnTo>
                    <a:pt x="323465" y="27822"/>
                  </a:lnTo>
                  <a:lnTo>
                    <a:pt x="301194" y="33058"/>
                  </a:lnTo>
                  <a:lnTo>
                    <a:pt x="279537" y="39619"/>
                  </a:lnTo>
                  <a:lnTo>
                    <a:pt x="258152" y="47238"/>
                  </a:lnTo>
                  <a:lnTo>
                    <a:pt x="236888" y="55329"/>
                  </a:lnTo>
                  <a:lnTo>
                    <a:pt x="215678" y="63628"/>
                  </a:lnTo>
                  <a:lnTo>
                    <a:pt x="185785" y="76234"/>
                  </a:lnTo>
                  <a:lnTo>
                    <a:pt x="159054" y="88906"/>
                  </a:lnTo>
                  <a:lnTo>
                    <a:pt x="133260" y="101598"/>
                  </a:lnTo>
                  <a:lnTo>
                    <a:pt x="107742" y="116177"/>
                  </a:lnTo>
                  <a:lnTo>
                    <a:pt x="77208" y="136695"/>
                  </a:lnTo>
                  <a:lnTo>
                    <a:pt x="49386" y="165535"/>
                  </a:lnTo>
                  <a:lnTo>
                    <a:pt x="24417" y="192538"/>
                  </a:lnTo>
                  <a:lnTo>
                    <a:pt x="8518" y="223704"/>
                  </a:lnTo>
                  <a:lnTo>
                    <a:pt x="2657" y="236866"/>
                  </a:lnTo>
                  <a:lnTo>
                    <a:pt x="0" y="267513"/>
                  </a:lnTo>
                  <a:lnTo>
                    <a:pt x="1676" y="292256"/>
                  </a:lnTo>
                  <a:lnTo>
                    <a:pt x="8593" y="314155"/>
                  </a:lnTo>
                  <a:lnTo>
                    <a:pt x="23870" y="341409"/>
                  </a:lnTo>
                  <a:lnTo>
                    <a:pt x="34880" y="357036"/>
                  </a:lnTo>
                  <a:lnTo>
                    <a:pt x="62984" y="386913"/>
                  </a:lnTo>
                  <a:lnTo>
                    <a:pt x="90152" y="408454"/>
                  </a:lnTo>
                  <a:lnTo>
                    <a:pt x="119229" y="425433"/>
                  </a:lnTo>
                  <a:lnTo>
                    <a:pt x="142861" y="438141"/>
                  </a:lnTo>
                  <a:lnTo>
                    <a:pt x="170325" y="450843"/>
                  </a:lnTo>
                  <a:lnTo>
                    <a:pt x="198218" y="461662"/>
                  </a:lnTo>
                  <a:lnTo>
                    <a:pt x="228825" y="469336"/>
                  </a:lnTo>
                  <a:lnTo>
                    <a:pt x="260237" y="476079"/>
                  </a:lnTo>
                  <a:lnTo>
                    <a:pt x="282029" y="480404"/>
                  </a:lnTo>
                  <a:lnTo>
                    <a:pt x="305826" y="484678"/>
                  </a:lnTo>
                  <a:lnTo>
                    <a:pt x="328633" y="488929"/>
                  </a:lnTo>
                  <a:lnTo>
                    <a:pt x="350528" y="493171"/>
                  </a:lnTo>
                  <a:lnTo>
                    <a:pt x="372018" y="497408"/>
                  </a:lnTo>
                  <a:lnTo>
                    <a:pt x="395211" y="501643"/>
                  </a:lnTo>
                  <a:lnTo>
                    <a:pt x="420335" y="505171"/>
                  </a:lnTo>
                  <a:lnTo>
                    <a:pt x="447964" y="506739"/>
                  </a:lnTo>
                  <a:lnTo>
                    <a:pt x="472944" y="509317"/>
                  </a:lnTo>
                  <a:lnTo>
                    <a:pt x="496510" y="512110"/>
                  </a:lnTo>
                  <a:lnTo>
                    <a:pt x="521096" y="513351"/>
                  </a:lnTo>
                  <a:lnTo>
                    <a:pt x="546134" y="513903"/>
                  </a:lnTo>
                  <a:lnTo>
                    <a:pt x="572078" y="514148"/>
                  </a:lnTo>
                  <a:lnTo>
                    <a:pt x="600072" y="514257"/>
                  </a:lnTo>
                  <a:lnTo>
                    <a:pt x="627096" y="514305"/>
                  </a:lnTo>
                  <a:lnTo>
                    <a:pt x="653923" y="513621"/>
                  </a:lnTo>
                  <a:lnTo>
                    <a:pt x="682309" y="510965"/>
                  </a:lnTo>
                  <a:lnTo>
                    <a:pt x="709506" y="509315"/>
                  </a:lnTo>
                  <a:lnTo>
                    <a:pt x="736410" y="507875"/>
                  </a:lnTo>
                  <a:lnTo>
                    <a:pt x="764831" y="504884"/>
                  </a:lnTo>
                  <a:lnTo>
                    <a:pt x="792044" y="503084"/>
                  </a:lnTo>
                  <a:lnTo>
                    <a:pt x="818956" y="501578"/>
                  </a:lnTo>
                  <a:lnTo>
                    <a:pt x="847378" y="498557"/>
                  </a:lnTo>
                  <a:lnTo>
                    <a:pt x="874593" y="494863"/>
                  </a:lnTo>
                  <a:lnTo>
                    <a:pt x="901504" y="490163"/>
                  </a:lnTo>
                  <a:lnTo>
                    <a:pt x="929928" y="483371"/>
                  </a:lnTo>
                  <a:lnTo>
                    <a:pt x="957143" y="477530"/>
                  </a:lnTo>
                  <a:lnTo>
                    <a:pt x="982644" y="472582"/>
                  </a:lnTo>
                  <a:lnTo>
                    <a:pt x="1005737" y="468031"/>
                  </a:lnTo>
                  <a:lnTo>
                    <a:pt x="1029641" y="461776"/>
                  </a:lnTo>
                  <a:lnTo>
                    <a:pt x="1054376" y="454997"/>
                  </a:lnTo>
                  <a:lnTo>
                    <a:pt x="1079480" y="449632"/>
                  </a:lnTo>
                  <a:lnTo>
                    <a:pt x="1102867" y="444896"/>
                  </a:lnTo>
                  <a:lnTo>
                    <a:pt x="1133986" y="438263"/>
                  </a:lnTo>
                  <a:lnTo>
                    <a:pt x="1162963" y="429948"/>
                  </a:lnTo>
                  <a:lnTo>
                    <a:pt x="1192009" y="420428"/>
                  </a:lnTo>
                  <a:lnTo>
                    <a:pt x="1218489" y="411258"/>
                  </a:lnTo>
                  <a:lnTo>
                    <a:pt x="1249350" y="395517"/>
                  </a:lnTo>
                  <a:lnTo>
                    <a:pt x="1279486" y="379525"/>
                  </a:lnTo>
                  <a:lnTo>
                    <a:pt x="1295758" y="369819"/>
                  </a:lnTo>
                  <a:lnTo>
                    <a:pt x="1321600" y="342258"/>
                  </a:lnTo>
                  <a:lnTo>
                    <a:pt x="1336536" y="316913"/>
                  </a:lnTo>
                  <a:lnTo>
                    <a:pt x="1339882" y="299127"/>
                  </a:lnTo>
                  <a:lnTo>
                    <a:pt x="1339650" y="271454"/>
                  </a:lnTo>
                  <a:lnTo>
                    <a:pt x="1329497" y="246781"/>
                  </a:lnTo>
                  <a:lnTo>
                    <a:pt x="1307908" y="217174"/>
                  </a:lnTo>
                  <a:lnTo>
                    <a:pt x="1278686" y="188725"/>
                  </a:lnTo>
                  <a:lnTo>
                    <a:pt x="1251207" y="171486"/>
                  </a:lnTo>
                  <a:lnTo>
                    <a:pt x="1221032" y="152559"/>
                  </a:lnTo>
                  <a:lnTo>
                    <a:pt x="1198395" y="141703"/>
                  </a:lnTo>
                  <a:lnTo>
                    <a:pt x="1167230" y="127119"/>
                  </a:lnTo>
                  <a:lnTo>
                    <a:pt x="1138083" y="116997"/>
                  </a:lnTo>
                  <a:lnTo>
                    <a:pt x="1115272" y="109380"/>
                  </a:lnTo>
                  <a:lnTo>
                    <a:pt x="1092904" y="101292"/>
                  </a:lnTo>
                  <a:lnTo>
                    <a:pt x="1070499" y="92993"/>
                  </a:lnTo>
                  <a:lnTo>
                    <a:pt x="1046429" y="84601"/>
                  </a:lnTo>
                  <a:lnTo>
                    <a:pt x="1021621" y="78049"/>
                  </a:lnTo>
                  <a:lnTo>
                    <a:pt x="997189" y="72785"/>
                  </a:lnTo>
                  <a:lnTo>
                    <a:pt x="974571" y="68094"/>
                  </a:lnTo>
                  <a:lnTo>
                    <a:pt x="947116" y="61776"/>
                  </a:lnTo>
                  <a:lnTo>
                    <a:pt x="918215" y="54969"/>
                  </a:lnTo>
                  <a:lnTo>
                    <a:pt x="893610" y="49592"/>
                  </a:lnTo>
                  <a:lnTo>
                    <a:pt x="867153" y="46732"/>
                  </a:lnTo>
                  <a:lnTo>
                    <a:pt x="838932" y="44755"/>
                  </a:lnTo>
                  <a:lnTo>
                    <a:pt x="809926" y="41525"/>
                  </a:lnTo>
                  <a:lnTo>
                    <a:pt x="782453" y="37737"/>
                  </a:lnTo>
                  <a:lnTo>
                    <a:pt x="755425" y="34408"/>
                  </a:lnTo>
                  <a:lnTo>
                    <a:pt x="726951" y="32928"/>
                  </a:lnTo>
                  <a:lnTo>
                    <a:pt x="699714" y="32270"/>
                  </a:lnTo>
                  <a:lnTo>
                    <a:pt x="673497" y="31978"/>
                  </a:lnTo>
                  <a:lnTo>
                    <a:pt x="647734" y="31848"/>
                  </a:lnTo>
                  <a:lnTo>
                    <a:pt x="624055" y="31790"/>
                  </a:lnTo>
                  <a:lnTo>
                    <a:pt x="590294" y="31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SMARTInkShape-2">
              <a:extLst>
                <a:ext uri="{FF2B5EF4-FFF2-40B4-BE49-F238E27FC236}">
                  <a16:creationId xmlns="" xmlns:a16="http://schemas.microsoft.com/office/drawing/2014/main" id="{A7A5FA82-4780-454A-A951-B0B70E40627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880237" y="2832102"/>
              <a:ext cx="1669914" cy="95249"/>
            </a:xfrm>
            <a:custGeom>
              <a:avLst/>
              <a:gdLst/>
              <a:ahLst/>
              <a:cxnLst/>
              <a:rect l="0" t="0" r="0" b="0"/>
              <a:pathLst>
                <a:path w="1670051" h="95249">
                  <a:moveTo>
                    <a:pt x="0" y="50798"/>
                  </a:moveTo>
                  <a:lnTo>
                    <a:pt x="0" y="50798"/>
                  </a:lnTo>
                  <a:lnTo>
                    <a:pt x="5775" y="45729"/>
                  </a:lnTo>
                  <a:lnTo>
                    <a:pt x="32907" y="33791"/>
                  </a:lnTo>
                  <a:lnTo>
                    <a:pt x="63653" y="23272"/>
                  </a:lnTo>
                  <a:lnTo>
                    <a:pt x="93294" y="19882"/>
                  </a:lnTo>
                  <a:lnTo>
                    <a:pt x="122146" y="19213"/>
                  </a:lnTo>
                  <a:lnTo>
                    <a:pt x="146492" y="19097"/>
                  </a:lnTo>
                  <a:lnTo>
                    <a:pt x="176633" y="15687"/>
                  </a:lnTo>
                  <a:lnTo>
                    <a:pt x="203247" y="13584"/>
                  </a:lnTo>
                  <a:lnTo>
                    <a:pt x="230103" y="12960"/>
                  </a:lnTo>
                  <a:lnTo>
                    <a:pt x="259306" y="12776"/>
                  </a:lnTo>
                  <a:lnTo>
                    <a:pt x="286930" y="9350"/>
                  </a:lnTo>
                  <a:lnTo>
                    <a:pt x="312990" y="7237"/>
                  </a:lnTo>
                  <a:lnTo>
                    <a:pt x="338584" y="6612"/>
                  </a:lnTo>
                  <a:lnTo>
                    <a:pt x="361208" y="6465"/>
                  </a:lnTo>
                  <a:lnTo>
                    <a:pt x="387726" y="5695"/>
                  </a:lnTo>
                  <a:lnTo>
                    <a:pt x="415975" y="3000"/>
                  </a:lnTo>
                  <a:lnTo>
                    <a:pt x="441229" y="1332"/>
                  </a:lnTo>
                  <a:lnTo>
                    <a:pt x="464918" y="591"/>
                  </a:lnTo>
                  <a:lnTo>
                    <a:pt x="489558" y="262"/>
                  </a:lnTo>
                  <a:lnTo>
                    <a:pt x="518384" y="115"/>
                  </a:lnTo>
                  <a:lnTo>
                    <a:pt x="547893" y="50"/>
                  </a:lnTo>
                  <a:lnTo>
                    <a:pt x="572768" y="21"/>
                  </a:lnTo>
                  <a:lnTo>
                    <a:pt x="599345" y="8"/>
                  </a:lnTo>
                  <a:lnTo>
                    <a:pt x="626914" y="3"/>
                  </a:lnTo>
                  <a:lnTo>
                    <a:pt x="653278" y="0"/>
                  </a:lnTo>
                  <a:lnTo>
                    <a:pt x="679107" y="1880"/>
                  </a:lnTo>
                  <a:lnTo>
                    <a:pt x="705403" y="4362"/>
                  </a:lnTo>
                  <a:lnTo>
                    <a:pt x="733554" y="5466"/>
                  </a:lnTo>
                  <a:lnTo>
                    <a:pt x="760646" y="5956"/>
                  </a:lnTo>
                  <a:lnTo>
                    <a:pt x="787504" y="6174"/>
                  </a:lnTo>
                  <a:lnTo>
                    <a:pt x="815904" y="6271"/>
                  </a:lnTo>
                  <a:lnTo>
                    <a:pt x="843107" y="6314"/>
                  </a:lnTo>
                  <a:lnTo>
                    <a:pt x="870014" y="6332"/>
                  </a:lnTo>
                  <a:lnTo>
                    <a:pt x="898436" y="6341"/>
                  </a:lnTo>
                  <a:lnTo>
                    <a:pt x="927531" y="8226"/>
                  </a:lnTo>
                  <a:lnTo>
                    <a:pt x="956219" y="10711"/>
                  </a:lnTo>
                  <a:lnTo>
                    <a:pt x="983080" y="11815"/>
                  </a:lnTo>
                  <a:lnTo>
                    <a:pt x="1011012" y="12306"/>
                  </a:lnTo>
                  <a:lnTo>
                    <a:pt x="1039888" y="13229"/>
                  </a:lnTo>
                  <a:lnTo>
                    <a:pt x="1069185" y="15992"/>
                  </a:lnTo>
                  <a:lnTo>
                    <a:pt x="1096787" y="17689"/>
                  </a:lnTo>
                  <a:lnTo>
                    <a:pt x="1123872" y="19150"/>
                  </a:lnTo>
                  <a:lnTo>
                    <a:pt x="1152372" y="22150"/>
                  </a:lnTo>
                  <a:lnTo>
                    <a:pt x="1181502" y="23955"/>
                  </a:lnTo>
                  <a:lnTo>
                    <a:pt x="1210207" y="25462"/>
                  </a:lnTo>
                  <a:lnTo>
                    <a:pt x="1237075" y="28484"/>
                  </a:lnTo>
                  <a:lnTo>
                    <a:pt x="1265009" y="30298"/>
                  </a:lnTo>
                  <a:lnTo>
                    <a:pt x="1293182" y="31809"/>
                  </a:lnTo>
                  <a:lnTo>
                    <a:pt x="1319814" y="34833"/>
                  </a:lnTo>
                  <a:lnTo>
                    <a:pt x="1345763" y="38528"/>
                  </a:lnTo>
                  <a:lnTo>
                    <a:pt x="1370700" y="42522"/>
                  </a:lnTo>
                  <a:lnTo>
                    <a:pt x="1393542" y="46650"/>
                  </a:lnTo>
                  <a:lnTo>
                    <a:pt x="1417335" y="48955"/>
                  </a:lnTo>
                  <a:lnTo>
                    <a:pt x="1448886" y="52133"/>
                  </a:lnTo>
                  <a:lnTo>
                    <a:pt x="1475404" y="55662"/>
                  </a:lnTo>
                  <a:lnTo>
                    <a:pt x="1503721" y="58589"/>
                  </a:lnTo>
                  <a:lnTo>
                    <a:pt x="1529986" y="63925"/>
                  </a:lnTo>
                  <a:lnTo>
                    <a:pt x="1560774" y="68678"/>
                  </a:lnTo>
                  <a:lnTo>
                    <a:pt x="1587238" y="74686"/>
                  </a:lnTo>
                  <a:lnTo>
                    <a:pt x="1615843" y="81373"/>
                  </a:lnTo>
                  <a:lnTo>
                    <a:pt x="1646362" y="88606"/>
                  </a:lnTo>
                  <a:lnTo>
                    <a:pt x="1661528" y="88872"/>
                  </a:lnTo>
                  <a:lnTo>
                    <a:pt x="1664616" y="90768"/>
                  </a:lnTo>
                  <a:lnTo>
                    <a:pt x="1670050" y="952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5" name="SMARTInkShape-3">
            <a:extLst>
              <a:ext uri="{FF2B5EF4-FFF2-40B4-BE49-F238E27FC236}">
                <a16:creationId xmlns="" xmlns:a16="http://schemas.microsoft.com/office/drawing/2014/main" id="{13C02ED8-C0FD-458B-A431-E88691CE0B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41400" y="3194050"/>
            <a:ext cx="5099050" cy="146050"/>
          </a:xfrm>
          <a:custGeom>
            <a:avLst/>
            <a:gdLst/>
            <a:ahLst/>
            <a:cxnLst/>
            <a:rect l="0" t="0" r="0" b="0"/>
            <a:pathLst>
              <a:path w="5099051" h="146017">
                <a:moveTo>
                  <a:pt x="0" y="0"/>
                </a:moveTo>
                <a:lnTo>
                  <a:pt x="0" y="0"/>
                </a:lnTo>
                <a:lnTo>
                  <a:pt x="31375" y="0"/>
                </a:lnTo>
                <a:lnTo>
                  <a:pt x="60802" y="1881"/>
                </a:lnTo>
                <a:lnTo>
                  <a:pt x="84173" y="4364"/>
                </a:lnTo>
                <a:lnTo>
                  <a:pt x="108671" y="5467"/>
                </a:lnTo>
                <a:lnTo>
                  <a:pt x="131789" y="5958"/>
                </a:lnTo>
                <a:lnTo>
                  <a:pt x="154528" y="6175"/>
                </a:lnTo>
                <a:lnTo>
                  <a:pt x="178746" y="6272"/>
                </a:lnTo>
                <a:lnTo>
                  <a:pt x="209438" y="6327"/>
                </a:lnTo>
                <a:lnTo>
                  <a:pt x="233254" y="6340"/>
                </a:lnTo>
                <a:lnTo>
                  <a:pt x="261008" y="7051"/>
                </a:lnTo>
                <a:lnTo>
                  <a:pt x="292157" y="9719"/>
                </a:lnTo>
                <a:lnTo>
                  <a:pt x="322935" y="11375"/>
                </a:lnTo>
                <a:lnTo>
                  <a:pt x="351666" y="12111"/>
                </a:lnTo>
                <a:lnTo>
                  <a:pt x="376194" y="12438"/>
                </a:lnTo>
                <a:lnTo>
                  <a:pt x="406465" y="12622"/>
                </a:lnTo>
                <a:lnTo>
                  <a:pt x="433309" y="12677"/>
                </a:lnTo>
                <a:lnTo>
                  <a:pt x="462507" y="12693"/>
                </a:lnTo>
                <a:lnTo>
                  <a:pt x="490131" y="12698"/>
                </a:lnTo>
                <a:lnTo>
                  <a:pt x="511347" y="14581"/>
                </a:lnTo>
                <a:lnTo>
                  <a:pt x="534182" y="17064"/>
                </a:lnTo>
                <a:lnTo>
                  <a:pt x="556090" y="18167"/>
                </a:lnTo>
                <a:lnTo>
                  <a:pt x="584887" y="18789"/>
                </a:lnTo>
                <a:lnTo>
                  <a:pt x="614664" y="18972"/>
                </a:lnTo>
                <a:lnTo>
                  <a:pt x="645829" y="19027"/>
                </a:lnTo>
                <a:lnTo>
                  <a:pt x="677406" y="22414"/>
                </a:lnTo>
                <a:lnTo>
                  <a:pt x="709105" y="24516"/>
                </a:lnTo>
                <a:lnTo>
                  <a:pt x="740840" y="25138"/>
                </a:lnTo>
                <a:lnTo>
                  <a:pt x="763884" y="25284"/>
                </a:lnTo>
                <a:lnTo>
                  <a:pt x="787532" y="25348"/>
                </a:lnTo>
                <a:lnTo>
                  <a:pt x="809801" y="25377"/>
                </a:lnTo>
                <a:lnTo>
                  <a:pt x="831458" y="25390"/>
                </a:lnTo>
                <a:lnTo>
                  <a:pt x="853548" y="26101"/>
                </a:lnTo>
                <a:lnTo>
                  <a:pt x="877477" y="28769"/>
                </a:lnTo>
                <a:lnTo>
                  <a:pt x="900342" y="30425"/>
                </a:lnTo>
                <a:lnTo>
                  <a:pt x="922968" y="31161"/>
                </a:lnTo>
                <a:lnTo>
                  <a:pt x="947136" y="31488"/>
                </a:lnTo>
                <a:lnTo>
                  <a:pt x="970107" y="31634"/>
                </a:lnTo>
                <a:lnTo>
                  <a:pt x="992780" y="31698"/>
                </a:lnTo>
                <a:lnTo>
                  <a:pt x="1016969" y="31727"/>
                </a:lnTo>
                <a:lnTo>
                  <a:pt x="1041831" y="33621"/>
                </a:lnTo>
                <a:lnTo>
                  <a:pt x="1066991" y="36109"/>
                </a:lnTo>
                <a:lnTo>
                  <a:pt x="1092285" y="37215"/>
                </a:lnTo>
                <a:lnTo>
                  <a:pt x="1115756" y="37707"/>
                </a:lnTo>
                <a:lnTo>
                  <a:pt x="1138652" y="37925"/>
                </a:lnTo>
                <a:lnTo>
                  <a:pt x="1162940" y="38022"/>
                </a:lnTo>
                <a:lnTo>
                  <a:pt x="1187845" y="39947"/>
                </a:lnTo>
                <a:lnTo>
                  <a:pt x="1213026" y="42449"/>
                </a:lnTo>
                <a:lnTo>
                  <a:pt x="1238328" y="43561"/>
                </a:lnTo>
                <a:lnTo>
                  <a:pt x="1263685" y="45936"/>
                </a:lnTo>
                <a:lnTo>
                  <a:pt x="1289066" y="48638"/>
                </a:lnTo>
                <a:lnTo>
                  <a:pt x="1314457" y="49839"/>
                </a:lnTo>
                <a:lnTo>
                  <a:pt x="1339853" y="50373"/>
                </a:lnTo>
                <a:lnTo>
                  <a:pt x="1365251" y="51315"/>
                </a:lnTo>
                <a:lnTo>
                  <a:pt x="1390651" y="54087"/>
                </a:lnTo>
                <a:lnTo>
                  <a:pt x="1414169" y="55789"/>
                </a:lnTo>
                <a:lnTo>
                  <a:pt x="1437086" y="56545"/>
                </a:lnTo>
                <a:lnTo>
                  <a:pt x="1461383" y="56881"/>
                </a:lnTo>
                <a:lnTo>
                  <a:pt x="1488174" y="57030"/>
                </a:lnTo>
                <a:lnTo>
                  <a:pt x="1515838" y="57802"/>
                </a:lnTo>
                <a:lnTo>
                  <a:pt x="1542245" y="60497"/>
                </a:lnTo>
                <a:lnTo>
                  <a:pt x="1566211" y="62165"/>
                </a:lnTo>
                <a:lnTo>
                  <a:pt x="1589327" y="62907"/>
                </a:lnTo>
                <a:lnTo>
                  <a:pt x="1613712" y="63236"/>
                </a:lnTo>
                <a:lnTo>
                  <a:pt x="1638661" y="65264"/>
                </a:lnTo>
                <a:lnTo>
                  <a:pt x="1664566" y="67812"/>
                </a:lnTo>
                <a:lnTo>
                  <a:pt x="1692542" y="68944"/>
                </a:lnTo>
                <a:lnTo>
                  <a:pt x="1719558" y="71329"/>
                </a:lnTo>
                <a:lnTo>
                  <a:pt x="1745676" y="74035"/>
                </a:lnTo>
                <a:lnTo>
                  <a:pt x="1771395" y="75238"/>
                </a:lnTo>
                <a:lnTo>
                  <a:pt x="1796937" y="75773"/>
                </a:lnTo>
                <a:lnTo>
                  <a:pt x="1822400" y="76716"/>
                </a:lnTo>
                <a:lnTo>
                  <a:pt x="1847828" y="79487"/>
                </a:lnTo>
                <a:lnTo>
                  <a:pt x="1873241" y="81188"/>
                </a:lnTo>
                <a:lnTo>
                  <a:pt x="1898646" y="81945"/>
                </a:lnTo>
                <a:lnTo>
                  <a:pt x="1924048" y="82281"/>
                </a:lnTo>
                <a:lnTo>
                  <a:pt x="1949449" y="84312"/>
                </a:lnTo>
                <a:lnTo>
                  <a:pt x="1974144" y="86861"/>
                </a:lnTo>
                <a:lnTo>
                  <a:pt x="1996879" y="87994"/>
                </a:lnTo>
                <a:lnTo>
                  <a:pt x="2020625" y="90379"/>
                </a:lnTo>
                <a:lnTo>
                  <a:pt x="2045994" y="93085"/>
                </a:lnTo>
                <a:lnTo>
                  <a:pt x="2073732" y="94288"/>
                </a:lnTo>
                <a:lnTo>
                  <a:pt x="2100642" y="96704"/>
                </a:lnTo>
                <a:lnTo>
                  <a:pt x="2126713" y="99424"/>
                </a:lnTo>
                <a:lnTo>
                  <a:pt x="2152412" y="100633"/>
                </a:lnTo>
                <a:lnTo>
                  <a:pt x="2177944" y="103051"/>
                </a:lnTo>
                <a:lnTo>
                  <a:pt x="2203403" y="105773"/>
                </a:lnTo>
                <a:lnTo>
                  <a:pt x="2228829" y="106982"/>
                </a:lnTo>
                <a:lnTo>
                  <a:pt x="2254241" y="109401"/>
                </a:lnTo>
                <a:lnTo>
                  <a:pt x="2279646" y="112123"/>
                </a:lnTo>
                <a:lnTo>
                  <a:pt x="2305048" y="113332"/>
                </a:lnTo>
                <a:lnTo>
                  <a:pt x="2330449" y="115751"/>
                </a:lnTo>
                <a:lnTo>
                  <a:pt x="2355144" y="118473"/>
                </a:lnTo>
                <a:lnTo>
                  <a:pt x="2377879" y="119682"/>
                </a:lnTo>
                <a:lnTo>
                  <a:pt x="2401624" y="122101"/>
                </a:lnTo>
                <a:lnTo>
                  <a:pt x="2426289" y="124823"/>
                </a:lnTo>
                <a:lnTo>
                  <a:pt x="2451362" y="126032"/>
                </a:lnTo>
                <a:lnTo>
                  <a:pt x="2476616" y="126570"/>
                </a:lnTo>
                <a:lnTo>
                  <a:pt x="2501952" y="126809"/>
                </a:lnTo>
                <a:lnTo>
                  <a:pt x="2527323" y="126915"/>
                </a:lnTo>
                <a:lnTo>
                  <a:pt x="2550829" y="126962"/>
                </a:lnTo>
                <a:lnTo>
                  <a:pt x="2573741" y="127689"/>
                </a:lnTo>
                <a:lnTo>
                  <a:pt x="2598035" y="130364"/>
                </a:lnTo>
                <a:lnTo>
                  <a:pt x="2622943" y="132023"/>
                </a:lnTo>
                <a:lnTo>
                  <a:pt x="2647419" y="132760"/>
                </a:lnTo>
                <a:lnTo>
                  <a:pt x="2670056" y="133088"/>
                </a:lnTo>
                <a:lnTo>
                  <a:pt x="2693758" y="133234"/>
                </a:lnTo>
                <a:lnTo>
                  <a:pt x="2718404" y="133298"/>
                </a:lnTo>
                <a:lnTo>
                  <a:pt x="2743468" y="133327"/>
                </a:lnTo>
                <a:lnTo>
                  <a:pt x="2766838" y="135221"/>
                </a:lnTo>
                <a:lnTo>
                  <a:pt x="2789689" y="137709"/>
                </a:lnTo>
                <a:lnTo>
                  <a:pt x="2813956" y="138815"/>
                </a:lnTo>
                <a:lnTo>
                  <a:pt x="2836971" y="139307"/>
                </a:lnTo>
                <a:lnTo>
                  <a:pt x="2859665" y="139526"/>
                </a:lnTo>
                <a:lnTo>
                  <a:pt x="2883862" y="139622"/>
                </a:lnTo>
                <a:lnTo>
                  <a:pt x="2906847" y="139666"/>
                </a:lnTo>
                <a:lnTo>
                  <a:pt x="2929526" y="139684"/>
                </a:lnTo>
                <a:lnTo>
                  <a:pt x="2953717" y="139693"/>
                </a:lnTo>
                <a:lnTo>
                  <a:pt x="2976699" y="139697"/>
                </a:lnTo>
                <a:lnTo>
                  <a:pt x="2999377" y="139699"/>
                </a:lnTo>
                <a:lnTo>
                  <a:pt x="3023567" y="139700"/>
                </a:lnTo>
                <a:lnTo>
                  <a:pt x="3046549" y="141581"/>
                </a:lnTo>
                <a:lnTo>
                  <a:pt x="3068522" y="144064"/>
                </a:lnTo>
                <a:lnTo>
                  <a:pt x="3090047" y="145167"/>
                </a:lnTo>
                <a:lnTo>
                  <a:pt x="3113254" y="145658"/>
                </a:lnTo>
                <a:lnTo>
                  <a:pt x="3136974" y="145876"/>
                </a:lnTo>
                <a:lnTo>
                  <a:pt x="3159276" y="145972"/>
                </a:lnTo>
                <a:lnTo>
                  <a:pt x="3180947" y="146016"/>
                </a:lnTo>
                <a:lnTo>
                  <a:pt x="3202337" y="145329"/>
                </a:lnTo>
                <a:lnTo>
                  <a:pt x="3223603" y="142672"/>
                </a:lnTo>
                <a:lnTo>
                  <a:pt x="3246696" y="141021"/>
                </a:lnTo>
                <a:lnTo>
                  <a:pt x="3270365" y="140287"/>
                </a:lnTo>
                <a:lnTo>
                  <a:pt x="3292644" y="139961"/>
                </a:lnTo>
                <a:lnTo>
                  <a:pt x="3314305" y="139816"/>
                </a:lnTo>
                <a:lnTo>
                  <a:pt x="3336396" y="139752"/>
                </a:lnTo>
                <a:lnTo>
                  <a:pt x="3360326" y="139723"/>
                </a:lnTo>
                <a:lnTo>
                  <a:pt x="3383192" y="139710"/>
                </a:lnTo>
                <a:lnTo>
                  <a:pt x="3405113" y="139705"/>
                </a:lnTo>
                <a:lnTo>
                  <a:pt x="3426615" y="139702"/>
                </a:lnTo>
                <a:lnTo>
                  <a:pt x="3447931" y="137819"/>
                </a:lnTo>
                <a:lnTo>
                  <a:pt x="3469164" y="135336"/>
                </a:lnTo>
                <a:lnTo>
                  <a:pt x="3490359" y="134233"/>
                </a:lnTo>
                <a:lnTo>
                  <a:pt x="3511540" y="133742"/>
                </a:lnTo>
                <a:lnTo>
                  <a:pt x="3532712" y="132819"/>
                </a:lnTo>
                <a:lnTo>
                  <a:pt x="3553881" y="130056"/>
                </a:lnTo>
                <a:lnTo>
                  <a:pt x="3575050" y="128358"/>
                </a:lnTo>
                <a:lnTo>
                  <a:pt x="3596217" y="127604"/>
                </a:lnTo>
                <a:lnTo>
                  <a:pt x="3627967" y="126473"/>
                </a:lnTo>
                <a:lnTo>
                  <a:pt x="3649133" y="123709"/>
                </a:lnTo>
                <a:lnTo>
                  <a:pt x="3672182" y="122009"/>
                </a:lnTo>
                <a:lnTo>
                  <a:pt x="3695126" y="121254"/>
                </a:lnTo>
                <a:lnTo>
                  <a:pt x="3724614" y="120123"/>
                </a:lnTo>
                <a:lnTo>
                  <a:pt x="3756086" y="116339"/>
                </a:lnTo>
                <a:lnTo>
                  <a:pt x="3779688" y="115206"/>
                </a:lnTo>
                <a:lnTo>
                  <a:pt x="3802408" y="112821"/>
                </a:lnTo>
                <a:lnTo>
                  <a:pt x="3824264" y="109410"/>
                </a:lnTo>
                <a:lnTo>
                  <a:pt x="3845738" y="105541"/>
                </a:lnTo>
                <a:lnTo>
                  <a:pt x="3867040" y="103351"/>
                </a:lnTo>
                <a:lnTo>
                  <a:pt x="3888268" y="101673"/>
                </a:lnTo>
                <a:lnTo>
                  <a:pt x="3909462" y="98575"/>
                </a:lnTo>
                <a:lnTo>
                  <a:pt x="3930640" y="96727"/>
                </a:lnTo>
                <a:lnTo>
                  <a:pt x="3951812" y="95907"/>
                </a:lnTo>
                <a:lnTo>
                  <a:pt x="3972982" y="95542"/>
                </a:lnTo>
                <a:lnTo>
                  <a:pt x="3994149" y="93499"/>
                </a:lnTo>
                <a:lnTo>
                  <a:pt x="4015317" y="90944"/>
                </a:lnTo>
                <a:lnTo>
                  <a:pt x="4047067" y="88800"/>
                </a:lnTo>
                <a:lnTo>
                  <a:pt x="4078817" y="84716"/>
                </a:lnTo>
                <a:lnTo>
                  <a:pt x="4110567" y="83192"/>
                </a:lnTo>
                <a:lnTo>
                  <a:pt x="4142317" y="82035"/>
                </a:lnTo>
                <a:lnTo>
                  <a:pt x="4174067" y="77537"/>
                </a:lnTo>
                <a:lnTo>
                  <a:pt x="4205817" y="72441"/>
                </a:lnTo>
                <a:lnTo>
                  <a:pt x="4237567" y="70618"/>
                </a:lnTo>
                <a:lnTo>
                  <a:pt x="4269317" y="69372"/>
                </a:lnTo>
                <a:lnTo>
                  <a:pt x="4300361" y="65554"/>
                </a:lnTo>
                <a:lnTo>
                  <a:pt x="4329157" y="64108"/>
                </a:lnTo>
                <a:lnTo>
                  <a:pt x="4351887" y="63770"/>
                </a:lnTo>
                <a:lnTo>
                  <a:pt x="4381741" y="60209"/>
                </a:lnTo>
                <a:lnTo>
                  <a:pt x="4411832" y="58057"/>
                </a:lnTo>
                <a:lnTo>
                  <a:pt x="4443090" y="54048"/>
                </a:lnTo>
                <a:lnTo>
                  <a:pt x="4471324" y="51762"/>
                </a:lnTo>
                <a:lnTo>
                  <a:pt x="4492682" y="51227"/>
                </a:lnTo>
                <a:lnTo>
                  <a:pt x="4514875" y="50284"/>
                </a:lnTo>
                <a:lnTo>
                  <a:pt x="4543942" y="46492"/>
                </a:lnTo>
                <a:lnTo>
                  <a:pt x="4574583" y="45055"/>
                </a:lnTo>
                <a:lnTo>
                  <a:pt x="4606005" y="44629"/>
                </a:lnTo>
                <a:lnTo>
                  <a:pt x="4636951" y="44503"/>
                </a:lnTo>
                <a:lnTo>
                  <a:pt x="4665015" y="43760"/>
                </a:lnTo>
                <a:lnTo>
                  <a:pt x="4694653" y="40091"/>
                </a:lnTo>
                <a:lnTo>
                  <a:pt x="4722329" y="38690"/>
                </a:lnTo>
                <a:lnTo>
                  <a:pt x="4751147" y="38274"/>
                </a:lnTo>
                <a:lnTo>
                  <a:pt x="4775129" y="37446"/>
                </a:lnTo>
                <a:lnTo>
                  <a:pt x="4803245" y="34457"/>
                </a:lnTo>
                <a:lnTo>
                  <a:pt x="4829763" y="36707"/>
                </a:lnTo>
                <a:lnTo>
                  <a:pt x="4857610" y="37687"/>
                </a:lnTo>
                <a:lnTo>
                  <a:pt x="4882618" y="37916"/>
                </a:lnTo>
                <a:lnTo>
                  <a:pt x="4910195" y="36137"/>
                </a:lnTo>
                <a:lnTo>
                  <a:pt x="4938209" y="33700"/>
                </a:lnTo>
                <a:lnTo>
                  <a:pt x="4964771" y="32617"/>
                </a:lnTo>
                <a:lnTo>
                  <a:pt x="4986924" y="32135"/>
                </a:lnTo>
                <a:lnTo>
                  <a:pt x="5013382" y="29983"/>
                </a:lnTo>
                <a:lnTo>
                  <a:pt x="5041284" y="26305"/>
                </a:lnTo>
                <a:lnTo>
                  <a:pt x="5071687" y="18612"/>
                </a:lnTo>
                <a:lnTo>
                  <a:pt x="5086824" y="13868"/>
                </a:lnTo>
                <a:lnTo>
                  <a:pt x="5099050" y="127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SMARTInkShape-4">
            <a:extLst>
              <a:ext uri="{FF2B5EF4-FFF2-40B4-BE49-F238E27FC236}">
                <a16:creationId xmlns="" xmlns:a16="http://schemas.microsoft.com/office/drawing/2014/main" id="{4F746E85-42C9-4CB3-863B-8D2EB9B3BD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41738" y="3619500"/>
            <a:ext cx="3021012" cy="57150"/>
          </a:xfrm>
          <a:custGeom>
            <a:avLst/>
            <a:gdLst/>
            <a:ahLst/>
            <a:cxnLst/>
            <a:rect l="0" t="0" r="0" b="0"/>
            <a:pathLst>
              <a:path w="3021611" h="57151">
                <a:moveTo>
                  <a:pt x="24410" y="19050"/>
                </a:moveTo>
                <a:lnTo>
                  <a:pt x="24410" y="19050"/>
                </a:lnTo>
                <a:lnTo>
                  <a:pt x="21039" y="15679"/>
                </a:lnTo>
                <a:lnTo>
                  <a:pt x="17503" y="14024"/>
                </a:lnTo>
                <a:lnTo>
                  <a:pt x="15572" y="13583"/>
                </a:lnTo>
                <a:lnTo>
                  <a:pt x="5469" y="6990"/>
                </a:lnTo>
                <a:lnTo>
                  <a:pt x="0" y="6434"/>
                </a:lnTo>
                <a:lnTo>
                  <a:pt x="26172" y="6352"/>
                </a:lnTo>
                <a:lnTo>
                  <a:pt x="56639" y="6350"/>
                </a:lnTo>
                <a:lnTo>
                  <a:pt x="87111" y="6350"/>
                </a:lnTo>
                <a:lnTo>
                  <a:pt x="117124" y="6350"/>
                </a:lnTo>
                <a:lnTo>
                  <a:pt x="148072" y="6350"/>
                </a:lnTo>
                <a:lnTo>
                  <a:pt x="171093" y="6350"/>
                </a:lnTo>
                <a:lnTo>
                  <a:pt x="193084" y="6350"/>
                </a:lnTo>
                <a:lnTo>
                  <a:pt x="221927" y="6350"/>
                </a:lnTo>
                <a:lnTo>
                  <a:pt x="243428" y="6350"/>
                </a:lnTo>
                <a:lnTo>
                  <a:pt x="273689" y="4469"/>
                </a:lnTo>
                <a:lnTo>
                  <a:pt x="302877" y="883"/>
                </a:lnTo>
                <a:lnTo>
                  <a:pt x="325955" y="262"/>
                </a:lnTo>
                <a:lnTo>
                  <a:pt x="357408" y="78"/>
                </a:lnTo>
                <a:lnTo>
                  <a:pt x="381254" y="34"/>
                </a:lnTo>
                <a:lnTo>
                  <a:pt x="404551" y="16"/>
                </a:lnTo>
                <a:lnTo>
                  <a:pt x="432828" y="5"/>
                </a:lnTo>
                <a:lnTo>
                  <a:pt x="457043" y="1"/>
                </a:lnTo>
                <a:lnTo>
                  <a:pt x="488677" y="0"/>
                </a:lnTo>
                <a:lnTo>
                  <a:pt x="517963" y="0"/>
                </a:lnTo>
                <a:lnTo>
                  <a:pt x="540806" y="0"/>
                </a:lnTo>
                <a:lnTo>
                  <a:pt x="565069" y="0"/>
                </a:lnTo>
                <a:lnTo>
                  <a:pt x="587848" y="0"/>
                </a:lnTo>
                <a:lnTo>
                  <a:pt x="614688" y="0"/>
                </a:lnTo>
                <a:lnTo>
                  <a:pt x="636712" y="0"/>
                </a:lnTo>
                <a:lnTo>
                  <a:pt x="660610" y="0"/>
                </a:lnTo>
                <a:lnTo>
                  <a:pt x="685343" y="0"/>
                </a:lnTo>
                <a:lnTo>
                  <a:pt x="710447" y="0"/>
                </a:lnTo>
                <a:lnTo>
                  <a:pt x="738267" y="3371"/>
                </a:lnTo>
                <a:lnTo>
                  <a:pt x="763286" y="5467"/>
                </a:lnTo>
                <a:lnTo>
                  <a:pt x="794072" y="6176"/>
                </a:lnTo>
                <a:lnTo>
                  <a:pt x="824663" y="7004"/>
                </a:lnTo>
                <a:lnTo>
                  <a:pt x="850896" y="10699"/>
                </a:lnTo>
                <a:lnTo>
                  <a:pt x="875278" y="11811"/>
                </a:lnTo>
                <a:lnTo>
                  <a:pt x="900696" y="14186"/>
                </a:lnTo>
                <a:lnTo>
                  <a:pt x="924693" y="16889"/>
                </a:lnTo>
                <a:lnTo>
                  <a:pt x="953363" y="18409"/>
                </a:lnTo>
                <a:lnTo>
                  <a:pt x="982372" y="20805"/>
                </a:lnTo>
                <a:lnTo>
                  <a:pt x="1011856" y="24493"/>
                </a:lnTo>
                <a:lnTo>
                  <a:pt x="1042609" y="25926"/>
                </a:lnTo>
                <a:lnTo>
                  <a:pt x="1066317" y="28691"/>
                </a:lnTo>
                <a:lnTo>
                  <a:pt x="1097319" y="30843"/>
                </a:lnTo>
                <a:lnTo>
                  <a:pt x="1121007" y="31481"/>
                </a:lnTo>
                <a:lnTo>
                  <a:pt x="1142319" y="33512"/>
                </a:lnTo>
                <a:lnTo>
                  <a:pt x="1165431" y="36061"/>
                </a:lnTo>
                <a:lnTo>
                  <a:pt x="1193164" y="37496"/>
                </a:lnTo>
                <a:lnTo>
                  <a:pt x="1217897" y="37831"/>
                </a:lnTo>
                <a:lnTo>
                  <a:pt x="1245353" y="39862"/>
                </a:lnTo>
                <a:lnTo>
                  <a:pt x="1274017" y="42411"/>
                </a:lnTo>
                <a:lnTo>
                  <a:pt x="1303221" y="43544"/>
                </a:lnTo>
                <a:lnTo>
                  <a:pt x="1333945" y="44181"/>
                </a:lnTo>
                <a:lnTo>
                  <a:pt x="1359825" y="44371"/>
                </a:lnTo>
                <a:lnTo>
                  <a:pt x="1381997" y="44427"/>
                </a:lnTo>
                <a:lnTo>
                  <a:pt x="1402952" y="44439"/>
                </a:lnTo>
                <a:lnTo>
                  <a:pt x="1428024" y="44445"/>
                </a:lnTo>
                <a:lnTo>
                  <a:pt x="1453277" y="44448"/>
                </a:lnTo>
                <a:lnTo>
                  <a:pt x="1481183" y="44450"/>
                </a:lnTo>
                <a:lnTo>
                  <a:pt x="1503479" y="44450"/>
                </a:lnTo>
                <a:lnTo>
                  <a:pt x="1529146" y="44450"/>
                </a:lnTo>
                <a:lnTo>
                  <a:pt x="1554665" y="44450"/>
                </a:lnTo>
                <a:lnTo>
                  <a:pt x="1580117" y="44450"/>
                </a:lnTo>
                <a:lnTo>
                  <a:pt x="1603425" y="44450"/>
                </a:lnTo>
                <a:lnTo>
                  <a:pt x="1629151" y="43745"/>
                </a:lnTo>
                <a:lnTo>
                  <a:pt x="1660889" y="39424"/>
                </a:lnTo>
                <a:lnTo>
                  <a:pt x="1686865" y="38492"/>
                </a:lnTo>
                <a:lnTo>
                  <a:pt x="1710135" y="38274"/>
                </a:lnTo>
                <a:lnTo>
                  <a:pt x="1736940" y="38178"/>
                </a:lnTo>
                <a:lnTo>
                  <a:pt x="1766313" y="38123"/>
                </a:lnTo>
                <a:lnTo>
                  <a:pt x="1788955" y="36229"/>
                </a:lnTo>
                <a:lnTo>
                  <a:pt x="1814774" y="33741"/>
                </a:lnTo>
                <a:lnTo>
                  <a:pt x="1840361" y="32635"/>
                </a:lnTo>
                <a:lnTo>
                  <a:pt x="1865844" y="32143"/>
                </a:lnTo>
                <a:lnTo>
                  <a:pt x="1889163" y="31924"/>
                </a:lnTo>
                <a:lnTo>
                  <a:pt x="1915603" y="31802"/>
                </a:lnTo>
                <a:lnTo>
                  <a:pt x="1945859" y="31060"/>
                </a:lnTo>
                <a:lnTo>
                  <a:pt x="1969176" y="28386"/>
                </a:lnTo>
                <a:lnTo>
                  <a:pt x="1993651" y="26727"/>
                </a:lnTo>
                <a:lnTo>
                  <a:pt x="2017229" y="26695"/>
                </a:lnTo>
                <a:lnTo>
                  <a:pt x="2047780" y="29939"/>
                </a:lnTo>
                <a:lnTo>
                  <a:pt x="2070919" y="30945"/>
                </a:lnTo>
                <a:lnTo>
                  <a:pt x="2095313" y="31392"/>
                </a:lnTo>
                <a:lnTo>
                  <a:pt x="2118150" y="31591"/>
                </a:lnTo>
                <a:lnTo>
                  <a:pt x="2145024" y="31703"/>
                </a:lnTo>
                <a:lnTo>
                  <a:pt x="2167056" y="31729"/>
                </a:lnTo>
                <a:lnTo>
                  <a:pt x="2189076" y="31741"/>
                </a:lnTo>
                <a:lnTo>
                  <a:pt x="2211329" y="31746"/>
                </a:lnTo>
                <a:lnTo>
                  <a:pt x="2235329" y="31748"/>
                </a:lnTo>
                <a:lnTo>
                  <a:pt x="2259157" y="31750"/>
                </a:lnTo>
                <a:lnTo>
                  <a:pt x="2288639" y="31750"/>
                </a:lnTo>
                <a:lnTo>
                  <a:pt x="2312023" y="31750"/>
                </a:lnTo>
                <a:lnTo>
                  <a:pt x="2336526" y="31750"/>
                </a:lnTo>
                <a:lnTo>
                  <a:pt x="2361529" y="31750"/>
                </a:lnTo>
                <a:lnTo>
                  <a:pt x="2393206" y="36114"/>
                </a:lnTo>
                <a:lnTo>
                  <a:pt x="2423295" y="37708"/>
                </a:lnTo>
                <a:lnTo>
                  <a:pt x="2447104" y="37984"/>
                </a:lnTo>
                <a:lnTo>
                  <a:pt x="2478382" y="38066"/>
                </a:lnTo>
                <a:lnTo>
                  <a:pt x="2508816" y="38090"/>
                </a:lnTo>
                <a:lnTo>
                  <a:pt x="2536885" y="38097"/>
                </a:lnTo>
                <a:lnTo>
                  <a:pt x="2559938" y="38099"/>
                </a:lnTo>
                <a:lnTo>
                  <a:pt x="2584294" y="38100"/>
                </a:lnTo>
                <a:lnTo>
                  <a:pt x="2611694" y="41471"/>
                </a:lnTo>
                <a:lnTo>
                  <a:pt x="2639959" y="43567"/>
                </a:lnTo>
                <a:lnTo>
                  <a:pt x="2662193" y="44058"/>
                </a:lnTo>
                <a:lnTo>
                  <a:pt x="2692866" y="46215"/>
                </a:lnTo>
                <a:lnTo>
                  <a:pt x="2722194" y="49894"/>
                </a:lnTo>
                <a:lnTo>
                  <a:pt x="2748665" y="50531"/>
                </a:lnTo>
                <a:lnTo>
                  <a:pt x="2779782" y="50747"/>
                </a:lnTo>
                <a:lnTo>
                  <a:pt x="2810492" y="48908"/>
                </a:lnTo>
                <a:lnTo>
                  <a:pt x="2833780" y="45331"/>
                </a:lnTo>
                <a:lnTo>
                  <a:pt x="2865060" y="48988"/>
                </a:lnTo>
                <a:lnTo>
                  <a:pt x="2892666" y="50442"/>
                </a:lnTo>
                <a:lnTo>
                  <a:pt x="2919434" y="50694"/>
                </a:lnTo>
                <a:lnTo>
                  <a:pt x="2945239" y="50769"/>
                </a:lnTo>
                <a:lnTo>
                  <a:pt x="2974629" y="50796"/>
                </a:lnTo>
                <a:lnTo>
                  <a:pt x="3001851" y="52681"/>
                </a:lnTo>
                <a:lnTo>
                  <a:pt x="3021610" y="571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SMARTInkShape-5">
            <a:extLst>
              <a:ext uri="{FF2B5EF4-FFF2-40B4-BE49-F238E27FC236}">
                <a16:creationId xmlns="" xmlns:a16="http://schemas.microsoft.com/office/drawing/2014/main" id="{DE0ACB01-72B7-42A8-B3B8-92521CAA255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22350" y="5149850"/>
            <a:ext cx="3263900" cy="31750"/>
          </a:xfrm>
          <a:custGeom>
            <a:avLst/>
            <a:gdLst/>
            <a:ahLst/>
            <a:cxnLst/>
            <a:rect l="0" t="0" r="0" b="0"/>
            <a:pathLst>
              <a:path w="3263901" h="31744">
                <a:moveTo>
                  <a:pt x="0" y="6343"/>
                </a:moveTo>
                <a:lnTo>
                  <a:pt x="0" y="6343"/>
                </a:lnTo>
                <a:lnTo>
                  <a:pt x="27612" y="8224"/>
                </a:lnTo>
                <a:lnTo>
                  <a:pt x="53077" y="12104"/>
                </a:lnTo>
                <a:lnTo>
                  <a:pt x="78531" y="14459"/>
                </a:lnTo>
                <a:lnTo>
                  <a:pt x="110112" y="19144"/>
                </a:lnTo>
                <a:lnTo>
                  <a:pt x="140545" y="23950"/>
                </a:lnTo>
                <a:lnTo>
                  <a:pt x="159706" y="26846"/>
                </a:lnTo>
                <a:lnTo>
                  <a:pt x="169758" y="29567"/>
                </a:lnTo>
                <a:lnTo>
                  <a:pt x="194546" y="31098"/>
                </a:lnTo>
                <a:lnTo>
                  <a:pt x="220783" y="31552"/>
                </a:lnTo>
                <a:lnTo>
                  <a:pt x="248470" y="31687"/>
                </a:lnTo>
                <a:lnTo>
                  <a:pt x="277184" y="31732"/>
                </a:lnTo>
                <a:lnTo>
                  <a:pt x="306025" y="31740"/>
                </a:lnTo>
                <a:lnTo>
                  <a:pt x="336913" y="31743"/>
                </a:lnTo>
                <a:lnTo>
                  <a:pt x="364645" y="31743"/>
                </a:lnTo>
                <a:lnTo>
                  <a:pt x="390030" y="31743"/>
                </a:lnTo>
                <a:lnTo>
                  <a:pt x="419894" y="31743"/>
                </a:lnTo>
                <a:lnTo>
                  <a:pt x="451085" y="31743"/>
                </a:lnTo>
                <a:lnTo>
                  <a:pt x="478907" y="31743"/>
                </a:lnTo>
                <a:lnTo>
                  <a:pt x="504319" y="29862"/>
                </a:lnTo>
                <a:lnTo>
                  <a:pt x="534191" y="26717"/>
                </a:lnTo>
                <a:lnTo>
                  <a:pt x="563503" y="23904"/>
                </a:lnTo>
                <a:lnTo>
                  <a:pt x="591943" y="20483"/>
                </a:lnTo>
                <a:lnTo>
                  <a:pt x="622713" y="17588"/>
                </a:lnTo>
                <a:lnTo>
                  <a:pt x="654172" y="14144"/>
                </a:lnTo>
                <a:lnTo>
                  <a:pt x="685836" y="13122"/>
                </a:lnTo>
                <a:lnTo>
                  <a:pt x="713798" y="12820"/>
                </a:lnTo>
                <a:lnTo>
                  <a:pt x="739251" y="12731"/>
                </a:lnTo>
                <a:lnTo>
                  <a:pt x="769136" y="12704"/>
                </a:lnTo>
                <a:lnTo>
                  <a:pt x="796570" y="10814"/>
                </a:lnTo>
                <a:lnTo>
                  <a:pt x="821867" y="7669"/>
                </a:lnTo>
                <a:lnTo>
                  <a:pt x="851705" y="6736"/>
                </a:lnTo>
                <a:lnTo>
                  <a:pt x="879125" y="4578"/>
                </a:lnTo>
                <a:lnTo>
                  <a:pt x="907354" y="899"/>
                </a:lnTo>
                <a:lnTo>
                  <a:pt x="933636" y="261"/>
                </a:lnTo>
                <a:lnTo>
                  <a:pt x="957023" y="3444"/>
                </a:lnTo>
                <a:lnTo>
                  <a:pt x="984101" y="2113"/>
                </a:lnTo>
                <a:lnTo>
                  <a:pt x="1006056" y="935"/>
                </a:lnTo>
                <a:lnTo>
                  <a:pt x="1029219" y="412"/>
                </a:lnTo>
                <a:lnTo>
                  <a:pt x="1060682" y="117"/>
                </a:lnTo>
                <a:lnTo>
                  <a:pt x="1086154" y="30"/>
                </a:lnTo>
                <a:lnTo>
                  <a:pt x="1107857" y="10"/>
                </a:lnTo>
                <a:lnTo>
                  <a:pt x="1131614" y="0"/>
                </a:lnTo>
                <a:lnTo>
                  <a:pt x="1155578" y="701"/>
                </a:lnTo>
                <a:lnTo>
                  <a:pt x="1177989" y="3365"/>
                </a:lnTo>
                <a:lnTo>
                  <a:pt x="1203696" y="5461"/>
                </a:lnTo>
                <a:lnTo>
                  <a:pt x="1234832" y="6081"/>
                </a:lnTo>
                <a:lnTo>
                  <a:pt x="1256722" y="6227"/>
                </a:lnTo>
                <a:lnTo>
                  <a:pt x="1285116" y="8191"/>
                </a:lnTo>
                <a:lnTo>
                  <a:pt x="1312579" y="11359"/>
                </a:lnTo>
                <a:lnTo>
                  <a:pt x="1335491" y="12100"/>
                </a:lnTo>
                <a:lnTo>
                  <a:pt x="1359785" y="12429"/>
                </a:lnTo>
                <a:lnTo>
                  <a:pt x="1384693" y="14457"/>
                </a:lnTo>
                <a:lnTo>
                  <a:pt x="1408463" y="17005"/>
                </a:lnTo>
                <a:lnTo>
                  <a:pt x="1439124" y="18440"/>
                </a:lnTo>
                <a:lnTo>
                  <a:pt x="1462289" y="18775"/>
                </a:lnTo>
                <a:lnTo>
                  <a:pt x="1488577" y="18924"/>
                </a:lnTo>
                <a:lnTo>
                  <a:pt x="1516017" y="18990"/>
                </a:lnTo>
                <a:lnTo>
                  <a:pt x="1542324" y="19020"/>
                </a:lnTo>
                <a:lnTo>
                  <a:pt x="1564364" y="19032"/>
                </a:lnTo>
                <a:lnTo>
                  <a:pt x="1585684" y="19038"/>
                </a:lnTo>
                <a:lnTo>
                  <a:pt x="1611623" y="19041"/>
                </a:lnTo>
                <a:lnTo>
                  <a:pt x="1639614" y="19042"/>
                </a:lnTo>
                <a:lnTo>
                  <a:pt x="1667812" y="19043"/>
                </a:lnTo>
                <a:lnTo>
                  <a:pt x="1694455" y="19043"/>
                </a:lnTo>
                <a:lnTo>
                  <a:pt x="1716645" y="19043"/>
                </a:lnTo>
                <a:lnTo>
                  <a:pt x="1745004" y="19043"/>
                </a:lnTo>
                <a:lnTo>
                  <a:pt x="1776500" y="19043"/>
                </a:lnTo>
                <a:lnTo>
                  <a:pt x="1807468" y="19043"/>
                </a:lnTo>
                <a:lnTo>
                  <a:pt x="1836581" y="19043"/>
                </a:lnTo>
                <a:lnTo>
                  <a:pt x="1866618" y="19043"/>
                </a:lnTo>
                <a:lnTo>
                  <a:pt x="1890764" y="19043"/>
                </a:lnTo>
                <a:lnTo>
                  <a:pt x="1919518" y="19043"/>
                </a:lnTo>
                <a:lnTo>
                  <a:pt x="1950436" y="17162"/>
                </a:lnTo>
                <a:lnTo>
                  <a:pt x="1975142" y="14017"/>
                </a:lnTo>
                <a:lnTo>
                  <a:pt x="2000336" y="13085"/>
                </a:lnTo>
                <a:lnTo>
                  <a:pt x="2031320" y="14691"/>
                </a:lnTo>
                <a:lnTo>
                  <a:pt x="2055687" y="17109"/>
                </a:lnTo>
                <a:lnTo>
                  <a:pt x="2085271" y="18470"/>
                </a:lnTo>
                <a:lnTo>
                  <a:pt x="2114028" y="18874"/>
                </a:lnTo>
                <a:lnTo>
                  <a:pt x="2139248" y="18967"/>
                </a:lnTo>
                <a:lnTo>
                  <a:pt x="2161275" y="19009"/>
                </a:lnTo>
                <a:lnTo>
                  <a:pt x="2189542" y="19033"/>
                </a:lnTo>
                <a:lnTo>
                  <a:pt x="2221007" y="19041"/>
                </a:lnTo>
                <a:lnTo>
                  <a:pt x="2251969" y="19043"/>
                </a:lnTo>
                <a:lnTo>
                  <a:pt x="2281081" y="19043"/>
                </a:lnTo>
                <a:lnTo>
                  <a:pt x="2305474" y="19043"/>
                </a:lnTo>
                <a:lnTo>
                  <a:pt x="2330576" y="19043"/>
                </a:lnTo>
                <a:lnTo>
                  <a:pt x="2360971" y="22414"/>
                </a:lnTo>
                <a:lnTo>
                  <a:pt x="2384257" y="24510"/>
                </a:lnTo>
                <a:lnTo>
                  <a:pt x="2406340" y="25001"/>
                </a:lnTo>
                <a:lnTo>
                  <a:pt x="2432618" y="25218"/>
                </a:lnTo>
                <a:lnTo>
                  <a:pt x="2460760" y="25315"/>
                </a:lnTo>
                <a:lnTo>
                  <a:pt x="2487849" y="25359"/>
                </a:lnTo>
                <a:lnTo>
                  <a:pt x="2511883" y="25377"/>
                </a:lnTo>
                <a:lnTo>
                  <a:pt x="2538019" y="25388"/>
                </a:lnTo>
                <a:lnTo>
                  <a:pt x="2562618" y="25391"/>
                </a:lnTo>
                <a:lnTo>
                  <a:pt x="2592132" y="25393"/>
                </a:lnTo>
                <a:lnTo>
                  <a:pt x="2620357" y="25393"/>
                </a:lnTo>
                <a:lnTo>
                  <a:pt x="2651769" y="25393"/>
                </a:lnTo>
                <a:lnTo>
                  <a:pt x="2677068" y="25393"/>
                </a:lnTo>
                <a:lnTo>
                  <a:pt x="2703614" y="23511"/>
                </a:lnTo>
                <a:lnTo>
                  <a:pt x="2734528" y="20367"/>
                </a:lnTo>
                <a:lnTo>
                  <a:pt x="2765325" y="19435"/>
                </a:lnTo>
                <a:lnTo>
                  <a:pt x="2787606" y="19218"/>
                </a:lnTo>
                <a:lnTo>
                  <a:pt x="2815311" y="19094"/>
                </a:lnTo>
                <a:lnTo>
                  <a:pt x="2845874" y="19054"/>
                </a:lnTo>
                <a:lnTo>
                  <a:pt x="2875508" y="19045"/>
                </a:lnTo>
                <a:lnTo>
                  <a:pt x="2905404" y="19043"/>
                </a:lnTo>
                <a:lnTo>
                  <a:pt x="2934332" y="22414"/>
                </a:lnTo>
                <a:lnTo>
                  <a:pt x="2955853" y="24069"/>
                </a:lnTo>
                <a:lnTo>
                  <a:pt x="2978118" y="24804"/>
                </a:lnTo>
                <a:lnTo>
                  <a:pt x="3005814" y="25218"/>
                </a:lnTo>
                <a:lnTo>
                  <a:pt x="3034493" y="27241"/>
                </a:lnTo>
                <a:lnTo>
                  <a:pt x="3059755" y="30409"/>
                </a:lnTo>
                <a:lnTo>
                  <a:pt x="3081446" y="31150"/>
                </a:lnTo>
                <a:lnTo>
                  <a:pt x="3102847" y="31479"/>
                </a:lnTo>
                <a:lnTo>
                  <a:pt x="3124117" y="31626"/>
                </a:lnTo>
                <a:lnTo>
                  <a:pt x="3145330" y="31691"/>
                </a:lnTo>
                <a:lnTo>
                  <a:pt x="3175695" y="31022"/>
                </a:lnTo>
                <a:lnTo>
                  <a:pt x="3203751" y="26714"/>
                </a:lnTo>
                <a:lnTo>
                  <a:pt x="3218562" y="23903"/>
                </a:lnTo>
                <a:lnTo>
                  <a:pt x="3235430" y="19683"/>
                </a:lnTo>
                <a:lnTo>
                  <a:pt x="3263900" y="1904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79788"/>
            <a:ext cx="5148262" cy="34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0738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08" name="Picture 4" descr="IndianJAnaesth_2008_52_5_519_60668_sm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0638"/>
            <a:ext cx="41402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9013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165850"/>
            <a:ext cx="216058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5588"/>
            <a:ext cx="36274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877050" y="333375"/>
            <a:ext cx="1860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/>
              <a:t>Sedační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/>
              <a:t>škály</a:t>
            </a:r>
          </a:p>
        </p:txBody>
      </p:sp>
      <p:sp>
        <p:nvSpPr>
          <p:cNvPr id="2" name="SMARTInkShape-130">
            <a:extLst>
              <a:ext uri="{FF2B5EF4-FFF2-40B4-BE49-F238E27FC236}">
                <a16:creationId xmlns="" xmlns:a16="http://schemas.microsoft.com/office/drawing/2014/main" id="{AC60561F-DCFA-4AD0-B182-7C7F33FA671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95250" y="1817688"/>
            <a:ext cx="1368425" cy="758825"/>
          </a:xfrm>
          <a:custGeom>
            <a:avLst/>
            <a:gdLst/>
            <a:ahLst/>
            <a:cxnLst/>
            <a:rect l="0" t="0" r="0" b="0"/>
            <a:pathLst>
              <a:path w="1368612" h="759486">
                <a:moveTo>
                  <a:pt x="539655" y="36901"/>
                </a:moveTo>
                <a:lnTo>
                  <a:pt x="539655" y="36901"/>
                </a:lnTo>
                <a:lnTo>
                  <a:pt x="522696" y="29993"/>
                </a:lnTo>
                <a:lnTo>
                  <a:pt x="500864" y="16236"/>
                </a:lnTo>
                <a:lnTo>
                  <a:pt x="475088" y="8753"/>
                </a:lnTo>
                <a:lnTo>
                  <a:pt x="448428" y="1499"/>
                </a:lnTo>
                <a:lnTo>
                  <a:pt x="427848" y="0"/>
                </a:lnTo>
                <a:lnTo>
                  <a:pt x="404591" y="1215"/>
                </a:lnTo>
                <a:lnTo>
                  <a:pt x="380143" y="4107"/>
                </a:lnTo>
                <a:lnTo>
                  <a:pt x="355166" y="7745"/>
                </a:lnTo>
                <a:lnTo>
                  <a:pt x="327418" y="13759"/>
                </a:lnTo>
                <a:lnTo>
                  <a:pt x="302419" y="23381"/>
                </a:lnTo>
                <a:lnTo>
                  <a:pt x="277138" y="31797"/>
                </a:lnTo>
                <a:lnTo>
                  <a:pt x="255144" y="38760"/>
                </a:lnTo>
                <a:lnTo>
                  <a:pt x="243637" y="46899"/>
                </a:lnTo>
                <a:lnTo>
                  <a:pt x="225463" y="61500"/>
                </a:lnTo>
                <a:lnTo>
                  <a:pt x="197408" y="82447"/>
                </a:lnTo>
                <a:lnTo>
                  <a:pt x="171484" y="102603"/>
                </a:lnTo>
                <a:lnTo>
                  <a:pt x="142993" y="132441"/>
                </a:lnTo>
                <a:lnTo>
                  <a:pt x="119970" y="158314"/>
                </a:lnTo>
                <a:lnTo>
                  <a:pt x="95039" y="189870"/>
                </a:lnTo>
                <a:lnTo>
                  <a:pt x="69732" y="219909"/>
                </a:lnTo>
                <a:lnTo>
                  <a:pt x="49420" y="251295"/>
                </a:lnTo>
                <a:lnTo>
                  <a:pt x="36135" y="276971"/>
                </a:lnTo>
                <a:lnTo>
                  <a:pt x="23261" y="305902"/>
                </a:lnTo>
                <a:lnTo>
                  <a:pt x="11216" y="333367"/>
                </a:lnTo>
                <a:lnTo>
                  <a:pt x="3570" y="362829"/>
                </a:lnTo>
                <a:lnTo>
                  <a:pt x="991" y="389746"/>
                </a:lnTo>
                <a:lnTo>
                  <a:pt x="227" y="416301"/>
                </a:lnTo>
                <a:lnTo>
                  <a:pt x="0" y="445492"/>
                </a:lnTo>
                <a:lnTo>
                  <a:pt x="639" y="472329"/>
                </a:lnTo>
                <a:lnTo>
                  <a:pt x="4983" y="498155"/>
                </a:lnTo>
                <a:lnTo>
                  <a:pt x="11444" y="523681"/>
                </a:lnTo>
                <a:lnTo>
                  <a:pt x="21277" y="548413"/>
                </a:lnTo>
                <a:lnTo>
                  <a:pt x="33159" y="577972"/>
                </a:lnTo>
                <a:lnTo>
                  <a:pt x="41496" y="592760"/>
                </a:lnTo>
                <a:lnTo>
                  <a:pt x="70215" y="621689"/>
                </a:lnTo>
                <a:lnTo>
                  <a:pt x="95951" y="645912"/>
                </a:lnTo>
                <a:lnTo>
                  <a:pt x="125599" y="665017"/>
                </a:lnTo>
                <a:lnTo>
                  <a:pt x="149331" y="679974"/>
                </a:lnTo>
                <a:lnTo>
                  <a:pt x="176824" y="694048"/>
                </a:lnTo>
                <a:lnTo>
                  <a:pt x="204725" y="704569"/>
                </a:lnTo>
                <a:lnTo>
                  <a:pt x="226403" y="712526"/>
                </a:lnTo>
                <a:lnTo>
                  <a:pt x="252500" y="720766"/>
                </a:lnTo>
                <a:lnTo>
                  <a:pt x="276799" y="727250"/>
                </a:lnTo>
                <a:lnTo>
                  <a:pt x="299358" y="731778"/>
                </a:lnTo>
                <a:lnTo>
                  <a:pt x="321143" y="733791"/>
                </a:lnTo>
                <a:lnTo>
                  <a:pt x="344466" y="736567"/>
                </a:lnTo>
                <a:lnTo>
                  <a:pt x="370354" y="740152"/>
                </a:lnTo>
                <a:lnTo>
                  <a:pt x="400675" y="744098"/>
                </a:lnTo>
                <a:lnTo>
                  <a:pt x="431084" y="748203"/>
                </a:lnTo>
                <a:lnTo>
                  <a:pt x="460357" y="751674"/>
                </a:lnTo>
                <a:lnTo>
                  <a:pt x="487478" y="753217"/>
                </a:lnTo>
                <a:lnTo>
                  <a:pt x="513643" y="753902"/>
                </a:lnTo>
                <a:lnTo>
                  <a:pt x="540089" y="754913"/>
                </a:lnTo>
                <a:lnTo>
                  <a:pt x="568305" y="757714"/>
                </a:lnTo>
                <a:lnTo>
                  <a:pt x="597309" y="759429"/>
                </a:lnTo>
                <a:lnTo>
                  <a:pt x="628073" y="759485"/>
                </a:lnTo>
                <a:lnTo>
                  <a:pt x="645167" y="758513"/>
                </a:lnTo>
                <a:lnTo>
                  <a:pt x="662913" y="757159"/>
                </a:lnTo>
                <a:lnTo>
                  <a:pt x="679683" y="756256"/>
                </a:lnTo>
                <a:lnTo>
                  <a:pt x="695801" y="755655"/>
                </a:lnTo>
                <a:lnTo>
                  <a:pt x="726176" y="754986"/>
                </a:lnTo>
                <a:lnTo>
                  <a:pt x="753787" y="754689"/>
                </a:lnTo>
                <a:lnTo>
                  <a:pt x="782050" y="752675"/>
                </a:lnTo>
                <a:lnTo>
                  <a:pt x="810370" y="749428"/>
                </a:lnTo>
                <a:lnTo>
                  <a:pt x="837067" y="745634"/>
                </a:lnTo>
                <a:lnTo>
                  <a:pt x="864925" y="741595"/>
                </a:lnTo>
                <a:lnTo>
                  <a:pt x="893064" y="737448"/>
                </a:lnTo>
                <a:lnTo>
                  <a:pt x="919681" y="733254"/>
                </a:lnTo>
                <a:lnTo>
                  <a:pt x="947504" y="727156"/>
                </a:lnTo>
                <a:lnTo>
                  <a:pt x="974921" y="719742"/>
                </a:lnTo>
                <a:lnTo>
                  <a:pt x="998866" y="711744"/>
                </a:lnTo>
                <a:lnTo>
                  <a:pt x="1023149" y="705366"/>
                </a:lnTo>
                <a:lnTo>
                  <a:pt x="1047347" y="699475"/>
                </a:lnTo>
                <a:lnTo>
                  <a:pt x="1069861" y="692152"/>
                </a:lnTo>
                <a:lnTo>
                  <a:pt x="1091626" y="684194"/>
                </a:lnTo>
                <a:lnTo>
                  <a:pt x="1113059" y="675953"/>
                </a:lnTo>
                <a:lnTo>
                  <a:pt x="1144253" y="663381"/>
                </a:lnTo>
                <a:lnTo>
                  <a:pt x="1171683" y="650013"/>
                </a:lnTo>
                <a:lnTo>
                  <a:pt x="1196980" y="633666"/>
                </a:lnTo>
                <a:lnTo>
                  <a:pt x="1226729" y="613261"/>
                </a:lnTo>
                <a:lnTo>
                  <a:pt x="1251232" y="595259"/>
                </a:lnTo>
                <a:lnTo>
                  <a:pt x="1278054" y="573585"/>
                </a:lnTo>
                <a:lnTo>
                  <a:pt x="1308242" y="546379"/>
                </a:lnTo>
                <a:lnTo>
                  <a:pt x="1325244" y="530757"/>
                </a:lnTo>
                <a:lnTo>
                  <a:pt x="1347278" y="503919"/>
                </a:lnTo>
                <a:lnTo>
                  <a:pt x="1355076" y="482742"/>
                </a:lnTo>
                <a:lnTo>
                  <a:pt x="1359950" y="456266"/>
                </a:lnTo>
                <a:lnTo>
                  <a:pt x="1364127" y="430653"/>
                </a:lnTo>
                <a:lnTo>
                  <a:pt x="1368611" y="405211"/>
                </a:lnTo>
                <a:lnTo>
                  <a:pt x="1366047" y="379803"/>
                </a:lnTo>
                <a:lnTo>
                  <a:pt x="1361960" y="354402"/>
                </a:lnTo>
                <a:lnTo>
                  <a:pt x="1349289" y="329707"/>
                </a:lnTo>
                <a:lnTo>
                  <a:pt x="1329033" y="302718"/>
                </a:lnTo>
                <a:lnTo>
                  <a:pt x="1302961" y="271735"/>
                </a:lnTo>
                <a:lnTo>
                  <a:pt x="1287460" y="254648"/>
                </a:lnTo>
                <a:lnTo>
                  <a:pt x="1259889" y="232862"/>
                </a:lnTo>
                <a:lnTo>
                  <a:pt x="1235579" y="211067"/>
                </a:lnTo>
                <a:lnTo>
                  <a:pt x="1210502" y="193477"/>
                </a:lnTo>
                <a:lnTo>
                  <a:pt x="1185198" y="175956"/>
                </a:lnTo>
                <a:lnTo>
                  <a:pt x="1156455" y="157360"/>
                </a:lnTo>
                <a:lnTo>
                  <a:pt x="1125596" y="141815"/>
                </a:lnTo>
                <a:lnTo>
                  <a:pt x="1097481" y="128273"/>
                </a:lnTo>
                <a:lnTo>
                  <a:pt x="1067906" y="111952"/>
                </a:lnTo>
                <a:lnTo>
                  <a:pt x="1036800" y="100452"/>
                </a:lnTo>
                <a:lnTo>
                  <a:pt x="1012021" y="91252"/>
                </a:lnTo>
                <a:lnTo>
                  <a:pt x="985251" y="80812"/>
                </a:lnTo>
                <a:lnTo>
                  <a:pt x="959242" y="71469"/>
                </a:lnTo>
                <a:lnTo>
                  <a:pt x="933571" y="64494"/>
                </a:lnTo>
                <a:lnTo>
                  <a:pt x="907346" y="58337"/>
                </a:lnTo>
                <a:lnTo>
                  <a:pt x="879227" y="50897"/>
                </a:lnTo>
                <a:lnTo>
                  <a:pt x="850266" y="44768"/>
                </a:lnTo>
                <a:lnTo>
                  <a:pt x="820932" y="39692"/>
                </a:lnTo>
                <a:lnTo>
                  <a:pt x="791432" y="35084"/>
                </a:lnTo>
                <a:lnTo>
                  <a:pt x="775239" y="32867"/>
                </a:lnTo>
                <a:lnTo>
                  <a:pt x="758095" y="30684"/>
                </a:lnTo>
                <a:lnTo>
                  <a:pt x="740315" y="28523"/>
                </a:lnTo>
                <a:lnTo>
                  <a:pt x="722817" y="27082"/>
                </a:lnTo>
                <a:lnTo>
                  <a:pt x="705508" y="26122"/>
                </a:lnTo>
                <a:lnTo>
                  <a:pt x="688323" y="25482"/>
                </a:lnTo>
                <a:lnTo>
                  <a:pt x="669106" y="25055"/>
                </a:lnTo>
                <a:lnTo>
                  <a:pt x="648533" y="24770"/>
                </a:lnTo>
                <a:lnTo>
                  <a:pt x="627057" y="24580"/>
                </a:lnTo>
                <a:lnTo>
                  <a:pt x="607095" y="25159"/>
                </a:lnTo>
                <a:lnTo>
                  <a:pt x="588143" y="26251"/>
                </a:lnTo>
                <a:lnTo>
                  <a:pt x="569864" y="27685"/>
                </a:lnTo>
                <a:lnTo>
                  <a:pt x="549916" y="28640"/>
                </a:lnTo>
                <a:lnTo>
                  <a:pt x="528857" y="29277"/>
                </a:lnTo>
                <a:lnTo>
                  <a:pt x="507056" y="29702"/>
                </a:lnTo>
                <a:lnTo>
                  <a:pt x="486173" y="30690"/>
                </a:lnTo>
                <a:lnTo>
                  <a:pt x="465900" y="32055"/>
                </a:lnTo>
                <a:lnTo>
                  <a:pt x="446035" y="33670"/>
                </a:lnTo>
                <a:lnTo>
                  <a:pt x="419386" y="36864"/>
                </a:lnTo>
                <a:lnTo>
                  <a:pt x="388214" y="41110"/>
                </a:lnTo>
                <a:lnTo>
                  <a:pt x="354028" y="46057"/>
                </a:lnTo>
                <a:lnTo>
                  <a:pt x="324181" y="51471"/>
                </a:lnTo>
                <a:lnTo>
                  <a:pt x="297228" y="57198"/>
                </a:lnTo>
                <a:lnTo>
                  <a:pt x="272204" y="63132"/>
                </a:lnTo>
                <a:lnTo>
                  <a:pt x="248465" y="69911"/>
                </a:lnTo>
                <a:lnTo>
                  <a:pt x="225584" y="77252"/>
                </a:lnTo>
                <a:lnTo>
                  <a:pt x="203274" y="84968"/>
                </a:lnTo>
                <a:lnTo>
                  <a:pt x="180640" y="92229"/>
                </a:lnTo>
                <a:lnTo>
                  <a:pt x="157790" y="99186"/>
                </a:lnTo>
                <a:lnTo>
                  <a:pt x="134795" y="105941"/>
                </a:lnTo>
                <a:lnTo>
                  <a:pt x="110998" y="113267"/>
                </a:lnTo>
                <a:lnTo>
                  <a:pt x="86667" y="120973"/>
                </a:lnTo>
                <a:lnTo>
                  <a:pt x="61980" y="128932"/>
                </a:lnTo>
                <a:lnTo>
                  <a:pt x="12605" y="14485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SMARTInkShape-131">
            <a:extLst>
              <a:ext uri="{FF2B5EF4-FFF2-40B4-BE49-F238E27FC236}">
                <a16:creationId xmlns="" xmlns:a16="http://schemas.microsoft.com/office/drawing/2014/main" id="{60767706-174A-4718-B0FD-5495E6BB1E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31050" y="3151188"/>
            <a:ext cx="1054100" cy="614362"/>
          </a:xfrm>
          <a:custGeom>
            <a:avLst/>
            <a:gdLst/>
            <a:ahLst/>
            <a:cxnLst/>
            <a:rect l="0" t="0" r="0" b="0"/>
            <a:pathLst>
              <a:path w="1053893" h="614847">
                <a:moveTo>
                  <a:pt x="819150" y="202275"/>
                </a:moveTo>
                <a:lnTo>
                  <a:pt x="819150" y="202275"/>
                </a:lnTo>
                <a:lnTo>
                  <a:pt x="806941" y="175760"/>
                </a:lnTo>
                <a:lnTo>
                  <a:pt x="791312" y="157030"/>
                </a:lnTo>
                <a:lnTo>
                  <a:pt x="763682" y="140090"/>
                </a:lnTo>
                <a:lnTo>
                  <a:pt x="736706" y="131325"/>
                </a:lnTo>
                <a:lnTo>
                  <a:pt x="709742" y="127631"/>
                </a:lnTo>
                <a:lnTo>
                  <a:pt x="688680" y="126766"/>
                </a:lnTo>
                <a:lnTo>
                  <a:pt x="666619" y="127088"/>
                </a:lnTo>
                <a:lnTo>
                  <a:pt x="638332" y="131236"/>
                </a:lnTo>
                <a:lnTo>
                  <a:pt x="612077" y="136227"/>
                </a:lnTo>
                <a:lnTo>
                  <a:pt x="585718" y="138726"/>
                </a:lnTo>
                <a:lnTo>
                  <a:pt x="556584" y="143621"/>
                </a:lnTo>
                <a:lnTo>
                  <a:pt x="529765" y="149539"/>
                </a:lnTo>
                <a:lnTo>
                  <a:pt x="503238" y="156468"/>
                </a:lnTo>
                <a:lnTo>
                  <a:pt x="474055" y="167144"/>
                </a:lnTo>
                <a:lnTo>
                  <a:pt x="447221" y="179244"/>
                </a:lnTo>
                <a:lnTo>
                  <a:pt x="421395" y="191766"/>
                </a:lnTo>
                <a:lnTo>
                  <a:pt x="396575" y="204414"/>
                </a:lnTo>
                <a:lnTo>
                  <a:pt x="366987" y="221330"/>
                </a:lnTo>
                <a:lnTo>
                  <a:pt x="337546" y="241630"/>
                </a:lnTo>
                <a:lnTo>
                  <a:pt x="306812" y="272290"/>
                </a:lnTo>
                <a:lnTo>
                  <a:pt x="288264" y="297558"/>
                </a:lnTo>
                <a:lnTo>
                  <a:pt x="276082" y="327296"/>
                </a:lnTo>
                <a:lnTo>
                  <a:pt x="268762" y="356165"/>
                </a:lnTo>
                <a:lnTo>
                  <a:pt x="269192" y="378635"/>
                </a:lnTo>
                <a:lnTo>
                  <a:pt x="272746" y="392135"/>
                </a:lnTo>
                <a:lnTo>
                  <a:pt x="286526" y="418049"/>
                </a:lnTo>
                <a:lnTo>
                  <a:pt x="306208" y="443550"/>
                </a:lnTo>
                <a:lnTo>
                  <a:pt x="331184" y="468970"/>
                </a:lnTo>
                <a:lnTo>
                  <a:pt x="355108" y="488024"/>
                </a:lnTo>
                <a:lnTo>
                  <a:pt x="384931" y="507075"/>
                </a:lnTo>
                <a:lnTo>
                  <a:pt x="408147" y="519775"/>
                </a:lnTo>
                <a:lnTo>
                  <a:pt x="438276" y="535454"/>
                </a:lnTo>
                <a:lnTo>
                  <a:pt x="468447" y="549037"/>
                </a:lnTo>
                <a:lnTo>
                  <a:pt x="491127" y="557710"/>
                </a:lnTo>
                <a:lnTo>
                  <a:pt x="514612" y="565563"/>
                </a:lnTo>
                <a:lnTo>
                  <a:pt x="536809" y="571404"/>
                </a:lnTo>
                <a:lnTo>
                  <a:pt x="558434" y="578235"/>
                </a:lnTo>
                <a:lnTo>
                  <a:pt x="580510" y="585974"/>
                </a:lnTo>
                <a:lnTo>
                  <a:pt x="604431" y="594117"/>
                </a:lnTo>
                <a:lnTo>
                  <a:pt x="631057" y="600559"/>
                </a:lnTo>
                <a:lnTo>
                  <a:pt x="658647" y="605773"/>
                </a:lnTo>
                <a:lnTo>
                  <a:pt x="685021" y="610443"/>
                </a:lnTo>
                <a:lnTo>
                  <a:pt x="708972" y="612988"/>
                </a:lnTo>
                <a:lnTo>
                  <a:pt x="732082" y="614120"/>
                </a:lnTo>
                <a:lnTo>
                  <a:pt x="756464" y="614623"/>
                </a:lnTo>
                <a:lnTo>
                  <a:pt x="781412" y="614846"/>
                </a:lnTo>
                <a:lnTo>
                  <a:pt x="805905" y="614240"/>
                </a:lnTo>
                <a:lnTo>
                  <a:pt x="828550" y="611619"/>
                </a:lnTo>
                <a:lnTo>
                  <a:pt x="850374" y="608102"/>
                </a:lnTo>
                <a:lnTo>
                  <a:pt x="871833" y="603482"/>
                </a:lnTo>
                <a:lnTo>
                  <a:pt x="902336" y="592947"/>
                </a:lnTo>
                <a:lnTo>
                  <a:pt x="926112" y="580888"/>
                </a:lnTo>
                <a:lnTo>
                  <a:pt x="957191" y="562290"/>
                </a:lnTo>
                <a:lnTo>
                  <a:pt x="983923" y="541814"/>
                </a:lnTo>
                <a:lnTo>
                  <a:pt x="1010931" y="512982"/>
                </a:lnTo>
                <a:lnTo>
                  <a:pt x="1021508" y="499823"/>
                </a:lnTo>
                <a:lnTo>
                  <a:pt x="1035928" y="468379"/>
                </a:lnTo>
                <a:lnTo>
                  <a:pt x="1046128" y="443399"/>
                </a:lnTo>
                <a:lnTo>
                  <a:pt x="1051738" y="418123"/>
                </a:lnTo>
                <a:lnTo>
                  <a:pt x="1053400" y="388997"/>
                </a:lnTo>
                <a:lnTo>
                  <a:pt x="1053892" y="357318"/>
                </a:lnTo>
                <a:lnTo>
                  <a:pt x="1052157" y="330058"/>
                </a:lnTo>
                <a:lnTo>
                  <a:pt x="1045293" y="304107"/>
                </a:lnTo>
                <a:lnTo>
                  <a:pt x="1034321" y="278544"/>
                </a:lnTo>
                <a:lnTo>
                  <a:pt x="1017974" y="247993"/>
                </a:lnTo>
                <a:lnTo>
                  <a:pt x="996085" y="217211"/>
                </a:lnTo>
                <a:lnTo>
                  <a:pt x="965735" y="186254"/>
                </a:lnTo>
                <a:lnTo>
                  <a:pt x="935490" y="160604"/>
                </a:lnTo>
                <a:lnTo>
                  <a:pt x="914601" y="145654"/>
                </a:lnTo>
                <a:lnTo>
                  <a:pt x="886502" y="129603"/>
                </a:lnTo>
                <a:lnTo>
                  <a:pt x="855199" y="113061"/>
                </a:lnTo>
                <a:lnTo>
                  <a:pt x="838950" y="104699"/>
                </a:lnTo>
                <a:lnTo>
                  <a:pt x="807724" y="89763"/>
                </a:lnTo>
                <a:lnTo>
                  <a:pt x="776677" y="76775"/>
                </a:lnTo>
                <a:lnTo>
                  <a:pt x="760496" y="71336"/>
                </a:lnTo>
                <a:lnTo>
                  <a:pt x="744063" y="66299"/>
                </a:lnTo>
                <a:lnTo>
                  <a:pt x="724643" y="60825"/>
                </a:lnTo>
                <a:lnTo>
                  <a:pt x="703228" y="55058"/>
                </a:lnTo>
                <a:lnTo>
                  <a:pt x="680486" y="49097"/>
                </a:lnTo>
                <a:lnTo>
                  <a:pt x="651918" y="42301"/>
                </a:lnTo>
                <a:lnTo>
                  <a:pt x="619468" y="34948"/>
                </a:lnTo>
                <a:lnTo>
                  <a:pt x="584429" y="27223"/>
                </a:lnTo>
                <a:lnTo>
                  <a:pt x="550486" y="20663"/>
                </a:lnTo>
                <a:lnTo>
                  <a:pt x="517274" y="14878"/>
                </a:lnTo>
                <a:lnTo>
                  <a:pt x="484549" y="9610"/>
                </a:lnTo>
                <a:lnTo>
                  <a:pt x="453561" y="6099"/>
                </a:lnTo>
                <a:lnTo>
                  <a:pt x="423729" y="3758"/>
                </a:lnTo>
                <a:lnTo>
                  <a:pt x="394670" y="2197"/>
                </a:lnTo>
                <a:lnTo>
                  <a:pt x="362596" y="1156"/>
                </a:lnTo>
                <a:lnTo>
                  <a:pt x="328515" y="462"/>
                </a:lnTo>
                <a:lnTo>
                  <a:pt x="293093" y="0"/>
                </a:lnTo>
                <a:lnTo>
                  <a:pt x="259601" y="397"/>
                </a:lnTo>
                <a:lnTo>
                  <a:pt x="227395" y="1368"/>
                </a:lnTo>
                <a:lnTo>
                  <a:pt x="196047" y="2720"/>
                </a:lnTo>
                <a:lnTo>
                  <a:pt x="160331" y="5033"/>
                </a:lnTo>
                <a:lnTo>
                  <a:pt x="121704" y="7986"/>
                </a:lnTo>
                <a:lnTo>
                  <a:pt x="81136" y="11366"/>
                </a:lnTo>
                <a:lnTo>
                  <a:pt x="54090" y="13618"/>
                </a:lnTo>
                <a:lnTo>
                  <a:pt x="0" y="181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SMARTInkShape-132">
            <a:extLst>
              <a:ext uri="{FF2B5EF4-FFF2-40B4-BE49-F238E27FC236}">
                <a16:creationId xmlns="" xmlns:a16="http://schemas.microsoft.com/office/drawing/2014/main" id="{7BE76823-9CB4-4E21-8FA9-F485F1AAACE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32250" y="5022850"/>
            <a:ext cx="509588" cy="425450"/>
          </a:xfrm>
          <a:custGeom>
            <a:avLst/>
            <a:gdLst/>
            <a:ahLst/>
            <a:cxnLst/>
            <a:rect l="0" t="0" r="0" b="0"/>
            <a:pathLst>
              <a:path w="509595" h="425039">
                <a:moveTo>
                  <a:pt x="273050" y="114300"/>
                </a:moveTo>
                <a:lnTo>
                  <a:pt x="273050" y="114300"/>
                </a:lnTo>
                <a:lnTo>
                  <a:pt x="276421" y="114300"/>
                </a:lnTo>
                <a:lnTo>
                  <a:pt x="279957" y="112418"/>
                </a:lnTo>
                <a:lnTo>
                  <a:pt x="281888" y="110929"/>
                </a:lnTo>
                <a:lnTo>
                  <a:pt x="284034" y="103629"/>
                </a:lnTo>
                <a:lnTo>
                  <a:pt x="284281" y="94036"/>
                </a:lnTo>
                <a:lnTo>
                  <a:pt x="276811" y="72085"/>
                </a:lnTo>
                <a:lnTo>
                  <a:pt x="253607" y="44481"/>
                </a:lnTo>
                <a:lnTo>
                  <a:pt x="233618" y="29927"/>
                </a:lnTo>
                <a:lnTo>
                  <a:pt x="206396" y="13880"/>
                </a:lnTo>
                <a:lnTo>
                  <a:pt x="186194" y="5210"/>
                </a:lnTo>
                <a:lnTo>
                  <a:pt x="158964" y="1543"/>
                </a:lnTo>
                <a:lnTo>
                  <a:pt x="131924" y="457"/>
                </a:lnTo>
                <a:lnTo>
                  <a:pt x="103278" y="5160"/>
                </a:lnTo>
                <a:lnTo>
                  <a:pt x="86497" y="12269"/>
                </a:lnTo>
                <a:lnTo>
                  <a:pt x="72074" y="21681"/>
                </a:lnTo>
                <a:lnTo>
                  <a:pt x="54830" y="45622"/>
                </a:lnTo>
                <a:lnTo>
                  <a:pt x="44155" y="64945"/>
                </a:lnTo>
                <a:lnTo>
                  <a:pt x="43265" y="93091"/>
                </a:lnTo>
                <a:lnTo>
                  <a:pt x="47470" y="121500"/>
                </a:lnTo>
                <a:lnTo>
                  <a:pt x="56555" y="147791"/>
                </a:lnTo>
                <a:lnTo>
                  <a:pt x="72973" y="178301"/>
                </a:lnTo>
                <a:lnTo>
                  <a:pt x="89120" y="205308"/>
                </a:lnTo>
                <a:lnTo>
                  <a:pt x="111338" y="235993"/>
                </a:lnTo>
                <a:lnTo>
                  <a:pt x="142486" y="265652"/>
                </a:lnTo>
                <a:lnTo>
                  <a:pt x="171451" y="296963"/>
                </a:lnTo>
                <a:lnTo>
                  <a:pt x="195361" y="321214"/>
                </a:lnTo>
                <a:lnTo>
                  <a:pt x="220319" y="342119"/>
                </a:lnTo>
                <a:lnTo>
                  <a:pt x="245588" y="361012"/>
                </a:lnTo>
                <a:lnTo>
                  <a:pt x="270949" y="376568"/>
                </a:lnTo>
                <a:lnTo>
                  <a:pt x="297044" y="393563"/>
                </a:lnTo>
                <a:lnTo>
                  <a:pt x="326099" y="407144"/>
                </a:lnTo>
                <a:lnTo>
                  <a:pt x="352895" y="415949"/>
                </a:lnTo>
                <a:lnTo>
                  <a:pt x="383471" y="423365"/>
                </a:lnTo>
                <a:lnTo>
                  <a:pt x="410259" y="425038"/>
                </a:lnTo>
                <a:lnTo>
                  <a:pt x="427691" y="421957"/>
                </a:lnTo>
                <a:lnTo>
                  <a:pt x="451906" y="413205"/>
                </a:lnTo>
                <a:lnTo>
                  <a:pt x="474681" y="405045"/>
                </a:lnTo>
                <a:lnTo>
                  <a:pt x="486371" y="394745"/>
                </a:lnTo>
                <a:lnTo>
                  <a:pt x="502002" y="368506"/>
                </a:lnTo>
                <a:lnTo>
                  <a:pt x="509594" y="349310"/>
                </a:lnTo>
                <a:lnTo>
                  <a:pt x="509569" y="320104"/>
                </a:lnTo>
                <a:lnTo>
                  <a:pt x="505094" y="291383"/>
                </a:lnTo>
                <a:lnTo>
                  <a:pt x="495928" y="261627"/>
                </a:lnTo>
                <a:lnTo>
                  <a:pt x="484276" y="233839"/>
                </a:lnTo>
                <a:lnTo>
                  <a:pt x="468515" y="204361"/>
                </a:lnTo>
                <a:lnTo>
                  <a:pt x="450439" y="180025"/>
                </a:lnTo>
                <a:lnTo>
                  <a:pt x="428307" y="152667"/>
                </a:lnTo>
                <a:lnTo>
                  <a:pt x="403876" y="128961"/>
                </a:lnTo>
                <a:lnTo>
                  <a:pt x="383406" y="111409"/>
                </a:lnTo>
                <a:lnTo>
                  <a:pt x="360903" y="93965"/>
                </a:lnTo>
                <a:lnTo>
                  <a:pt x="339142" y="81508"/>
                </a:lnTo>
                <a:lnTo>
                  <a:pt x="313949" y="67506"/>
                </a:lnTo>
                <a:lnTo>
                  <a:pt x="286994" y="53286"/>
                </a:lnTo>
                <a:lnTo>
                  <a:pt x="260903" y="42263"/>
                </a:lnTo>
                <a:lnTo>
                  <a:pt x="233314" y="32660"/>
                </a:lnTo>
                <a:lnTo>
                  <a:pt x="203179" y="23688"/>
                </a:lnTo>
                <a:lnTo>
                  <a:pt x="186253" y="19320"/>
                </a:lnTo>
                <a:lnTo>
                  <a:pt x="168619" y="14996"/>
                </a:lnTo>
                <a:lnTo>
                  <a:pt x="151924" y="11409"/>
                </a:lnTo>
                <a:lnTo>
                  <a:pt x="120203" y="5541"/>
                </a:lnTo>
                <a:lnTo>
                  <a:pt x="89643" y="2463"/>
                </a:lnTo>
                <a:lnTo>
                  <a:pt x="59597" y="1095"/>
                </a:lnTo>
                <a:lnTo>
                  <a:pt x="29780" y="486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SMARTInkShape-133">
            <a:extLst>
              <a:ext uri="{FF2B5EF4-FFF2-40B4-BE49-F238E27FC236}">
                <a16:creationId xmlns="" xmlns:a16="http://schemas.microsoft.com/office/drawing/2014/main" id="{0A0DCE40-9082-427A-8FF1-C7DB20F2CD7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38650" y="5314950"/>
            <a:ext cx="1250950" cy="63500"/>
          </a:xfrm>
          <a:custGeom>
            <a:avLst/>
            <a:gdLst/>
            <a:ahLst/>
            <a:cxnLst/>
            <a:rect l="0" t="0" r="0" b="0"/>
            <a:pathLst>
              <a:path w="1250951" h="62944">
                <a:moveTo>
                  <a:pt x="0" y="18688"/>
                </a:moveTo>
                <a:lnTo>
                  <a:pt x="0" y="18688"/>
                </a:lnTo>
                <a:lnTo>
                  <a:pt x="0" y="15317"/>
                </a:lnTo>
                <a:lnTo>
                  <a:pt x="3763" y="11781"/>
                </a:lnTo>
                <a:lnTo>
                  <a:pt x="17676" y="3761"/>
                </a:lnTo>
                <a:lnTo>
                  <a:pt x="35657" y="0"/>
                </a:lnTo>
                <a:lnTo>
                  <a:pt x="66497" y="8508"/>
                </a:lnTo>
                <a:lnTo>
                  <a:pt x="95644" y="13716"/>
                </a:lnTo>
                <a:lnTo>
                  <a:pt x="122688" y="22397"/>
                </a:lnTo>
                <a:lnTo>
                  <a:pt x="148334" y="24516"/>
                </a:lnTo>
                <a:lnTo>
                  <a:pt x="172127" y="24883"/>
                </a:lnTo>
                <a:lnTo>
                  <a:pt x="198708" y="25008"/>
                </a:lnTo>
                <a:lnTo>
                  <a:pt x="223193" y="25029"/>
                </a:lnTo>
                <a:lnTo>
                  <a:pt x="252790" y="21665"/>
                </a:lnTo>
                <a:lnTo>
                  <a:pt x="280531" y="19570"/>
                </a:lnTo>
                <a:lnTo>
                  <a:pt x="310824" y="14498"/>
                </a:lnTo>
                <a:lnTo>
                  <a:pt x="334964" y="12978"/>
                </a:lnTo>
                <a:lnTo>
                  <a:pt x="364641" y="10583"/>
                </a:lnTo>
                <a:lnTo>
                  <a:pt x="394624" y="6895"/>
                </a:lnTo>
                <a:lnTo>
                  <a:pt x="425789" y="6167"/>
                </a:lnTo>
                <a:lnTo>
                  <a:pt x="455027" y="6041"/>
                </a:lnTo>
                <a:lnTo>
                  <a:pt x="478106" y="6012"/>
                </a:lnTo>
                <a:lnTo>
                  <a:pt x="502475" y="5999"/>
                </a:lnTo>
                <a:lnTo>
                  <a:pt x="525300" y="5993"/>
                </a:lnTo>
                <a:lnTo>
                  <a:pt x="551461" y="6695"/>
                </a:lnTo>
                <a:lnTo>
                  <a:pt x="581634" y="11057"/>
                </a:lnTo>
                <a:lnTo>
                  <a:pt x="604931" y="14827"/>
                </a:lnTo>
                <a:lnTo>
                  <a:pt x="631735" y="17544"/>
                </a:lnTo>
                <a:lnTo>
                  <a:pt x="659755" y="22826"/>
                </a:lnTo>
                <a:lnTo>
                  <a:pt x="689435" y="26482"/>
                </a:lnTo>
                <a:lnTo>
                  <a:pt x="718626" y="31816"/>
                </a:lnTo>
                <a:lnTo>
                  <a:pt x="745856" y="35983"/>
                </a:lnTo>
                <a:lnTo>
                  <a:pt x="771092" y="37217"/>
                </a:lnTo>
                <a:lnTo>
                  <a:pt x="797150" y="39465"/>
                </a:lnTo>
                <a:lnTo>
                  <a:pt x="821547" y="43175"/>
                </a:lnTo>
                <a:lnTo>
                  <a:pt x="849023" y="47189"/>
                </a:lnTo>
                <a:lnTo>
                  <a:pt x="880605" y="52846"/>
                </a:lnTo>
                <a:lnTo>
                  <a:pt x="905563" y="55620"/>
                </a:lnTo>
                <a:lnTo>
                  <a:pt x="933105" y="59813"/>
                </a:lnTo>
                <a:lnTo>
                  <a:pt x="960238" y="62153"/>
                </a:lnTo>
                <a:lnTo>
                  <a:pt x="985962" y="62943"/>
                </a:lnTo>
                <a:lnTo>
                  <a:pt x="1014874" y="61218"/>
                </a:lnTo>
                <a:lnTo>
                  <a:pt x="1044549" y="57663"/>
                </a:lnTo>
                <a:lnTo>
                  <a:pt x="1074052" y="51877"/>
                </a:lnTo>
                <a:lnTo>
                  <a:pt x="1105019" y="45558"/>
                </a:lnTo>
                <a:lnTo>
                  <a:pt x="1133295" y="35535"/>
                </a:lnTo>
                <a:lnTo>
                  <a:pt x="1155537" y="26908"/>
                </a:lnTo>
                <a:lnTo>
                  <a:pt x="1181914" y="20920"/>
                </a:lnTo>
                <a:lnTo>
                  <a:pt x="1199685" y="20055"/>
                </a:lnTo>
                <a:lnTo>
                  <a:pt x="1223093" y="27613"/>
                </a:lnTo>
                <a:lnTo>
                  <a:pt x="1250950" y="440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21517" name="SMARTInkShape-Group65"/>
          <p:cNvGrpSpPr>
            <a:grpSpLocks/>
          </p:cNvGrpSpPr>
          <p:nvPr/>
        </p:nvGrpSpPr>
        <p:grpSpPr bwMode="auto">
          <a:xfrm>
            <a:off x="4095750" y="5411788"/>
            <a:ext cx="1123950" cy="288925"/>
            <a:chOff x="4095759" y="5411453"/>
            <a:chExt cx="1123942" cy="289133"/>
          </a:xfrm>
        </p:grpSpPr>
        <p:sp>
          <p:nvSpPr>
            <p:cNvPr id="6" name="SMARTInkShape-134">
              <a:extLst>
                <a:ext uri="{FF2B5EF4-FFF2-40B4-BE49-F238E27FC236}">
                  <a16:creationId xmlns="" xmlns:a16="http://schemas.microsoft.com/office/drawing/2014/main" id="{001B7233-3DC2-4534-9BA3-050768BE1CD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400557" y="5581437"/>
              <a:ext cx="819144" cy="82609"/>
            </a:xfrm>
            <a:custGeom>
              <a:avLst/>
              <a:gdLst/>
              <a:ahLst/>
              <a:cxnLst/>
              <a:rect l="0" t="0" r="0" b="0"/>
              <a:pathLst>
                <a:path w="819151" h="82550">
                  <a:moveTo>
                    <a:pt x="0" y="69850"/>
                  </a:moveTo>
                  <a:lnTo>
                    <a:pt x="0" y="69850"/>
                  </a:lnTo>
                  <a:lnTo>
                    <a:pt x="31393" y="71731"/>
                  </a:lnTo>
                  <a:lnTo>
                    <a:pt x="61513" y="76758"/>
                  </a:lnTo>
                  <a:lnTo>
                    <a:pt x="88311" y="80833"/>
                  </a:lnTo>
                  <a:lnTo>
                    <a:pt x="115908" y="82210"/>
                  </a:lnTo>
                  <a:lnTo>
                    <a:pt x="143939" y="82450"/>
                  </a:lnTo>
                  <a:lnTo>
                    <a:pt x="173881" y="82530"/>
                  </a:lnTo>
                  <a:lnTo>
                    <a:pt x="194403" y="82541"/>
                  </a:lnTo>
                  <a:lnTo>
                    <a:pt x="217634" y="82545"/>
                  </a:lnTo>
                  <a:lnTo>
                    <a:pt x="243482" y="82548"/>
                  </a:lnTo>
                  <a:lnTo>
                    <a:pt x="273784" y="82549"/>
                  </a:lnTo>
                  <a:lnTo>
                    <a:pt x="296660" y="80668"/>
                  </a:lnTo>
                  <a:lnTo>
                    <a:pt x="323319" y="77524"/>
                  </a:lnTo>
                  <a:lnTo>
                    <a:pt x="354241" y="76461"/>
                  </a:lnTo>
                  <a:lnTo>
                    <a:pt x="380989" y="72907"/>
                  </a:lnTo>
                  <a:lnTo>
                    <a:pt x="407886" y="70755"/>
                  </a:lnTo>
                  <a:lnTo>
                    <a:pt x="433730" y="66748"/>
                  </a:lnTo>
                  <a:lnTo>
                    <a:pt x="459262" y="64462"/>
                  </a:lnTo>
                  <a:lnTo>
                    <a:pt x="484700" y="60415"/>
                  </a:lnTo>
                  <a:lnTo>
                    <a:pt x="510111" y="58117"/>
                  </a:lnTo>
                  <a:lnTo>
                    <a:pt x="535515" y="57437"/>
                  </a:lnTo>
                  <a:lnTo>
                    <a:pt x="560916" y="53863"/>
                  </a:lnTo>
                  <a:lnTo>
                    <a:pt x="586317" y="48337"/>
                  </a:lnTo>
                  <a:lnTo>
                    <a:pt x="611717" y="45602"/>
                  </a:lnTo>
                  <a:lnTo>
                    <a:pt x="640514" y="40313"/>
                  </a:lnTo>
                  <a:lnTo>
                    <a:pt x="668466" y="36656"/>
                  </a:lnTo>
                  <a:lnTo>
                    <a:pt x="694214" y="29348"/>
                  </a:lnTo>
                  <a:lnTo>
                    <a:pt x="718553" y="23199"/>
                  </a:lnTo>
                  <a:lnTo>
                    <a:pt x="744586" y="14800"/>
                  </a:lnTo>
                  <a:lnTo>
                    <a:pt x="773560" y="8228"/>
                  </a:lnTo>
                  <a:lnTo>
                    <a:pt x="804888" y="2233"/>
                  </a:lnTo>
                  <a:lnTo>
                    <a:pt x="819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SMARTInkShape-135">
              <a:extLst>
                <a:ext uri="{FF2B5EF4-FFF2-40B4-BE49-F238E27FC236}">
                  <a16:creationId xmlns="" xmlns:a16="http://schemas.microsoft.com/office/drawing/2014/main" id="{1A6A741C-59C1-4207-98CA-D4F993955A8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095759" y="5411453"/>
              <a:ext cx="285748" cy="289133"/>
            </a:xfrm>
            <a:custGeom>
              <a:avLst/>
              <a:gdLst/>
              <a:ahLst/>
              <a:cxnLst/>
              <a:rect l="0" t="0" r="0" b="0"/>
              <a:pathLst>
                <a:path w="285332" h="289133">
                  <a:moveTo>
                    <a:pt x="234941" y="81297"/>
                  </a:moveTo>
                  <a:lnTo>
                    <a:pt x="234941" y="81297"/>
                  </a:lnTo>
                  <a:lnTo>
                    <a:pt x="222076" y="66551"/>
                  </a:lnTo>
                  <a:lnTo>
                    <a:pt x="209527" y="49925"/>
                  </a:lnTo>
                  <a:lnTo>
                    <a:pt x="194592" y="35355"/>
                  </a:lnTo>
                  <a:lnTo>
                    <a:pt x="163543" y="21848"/>
                  </a:lnTo>
                  <a:lnTo>
                    <a:pt x="136282" y="11423"/>
                  </a:lnTo>
                  <a:lnTo>
                    <a:pt x="108522" y="2976"/>
                  </a:lnTo>
                  <a:lnTo>
                    <a:pt x="89063" y="0"/>
                  </a:lnTo>
                  <a:lnTo>
                    <a:pt x="69892" y="2489"/>
                  </a:lnTo>
                  <a:lnTo>
                    <a:pt x="54177" y="7696"/>
                  </a:lnTo>
                  <a:lnTo>
                    <a:pt x="40584" y="17077"/>
                  </a:lnTo>
                  <a:lnTo>
                    <a:pt x="23349" y="42323"/>
                  </a:lnTo>
                  <a:lnTo>
                    <a:pt x="12007" y="61282"/>
                  </a:lnTo>
                  <a:lnTo>
                    <a:pt x="3716" y="91867"/>
                  </a:lnTo>
                  <a:lnTo>
                    <a:pt x="1095" y="119158"/>
                  </a:lnTo>
                  <a:lnTo>
                    <a:pt x="318" y="146216"/>
                  </a:lnTo>
                  <a:lnTo>
                    <a:pt x="34" y="174077"/>
                  </a:lnTo>
                  <a:lnTo>
                    <a:pt x="0" y="204829"/>
                  </a:lnTo>
                  <a:lnTo>
                    <a:pt x="5062" y="232306"/>
                  </a:lnTo>
                  <a:lnTo>
                    <a:pt x="18289" y="259890"/>
                  </a:lnTo>
                  <a:lnTo>
                    <a:pt x="33399" y="275011"/>
                  </a:lnTo>
                  <a:lnTo>
                    <a:pt x="51282" y="285057"/>
                  </a:lnTo>
                  <a:lnTo>
                    <a:pt x="66616" y="289132"/>
                  </a:lnTo>
                  <a:lnTo>
                    <a:pt x="83467" y="286968"/>
                  </a:lnTo>
                  <a:lnTo>
                    <a:pt x="112488" y="275552"/>
                  </a:lnTo>
                  <a:lnTo>
                    <a:pt x="141216" y="263889"/>
                  </a:lnTo>
                  <a:lnTo>
                    <a:pt x="172792" y="244780"/>
                  </a:lnTo>
                  <a:lnTo>
                    <a:pt x="198989" y="230451"/>
                  </a:lnTo>
                  <a:lnTo>
                    <a:pt x="222878" y="213685"/>
                  </a:lnTo>
                  <a:lnTo>
                    <a:pt x="254518" y="187839"/>
                  </a:lnTo>
                  <a:lnTo>
                    <a:pt x="270846" y="170337"/>
                  </a:lnTo>
                  <a:lnTo>
                    <a:pt x="276299" y="159676"/>
                  </a:lnTo>
                  <a:lnTo>
                    <a:pt x="283667" y="129731"/>
                  </a:lnTo>
                  <a:lnTo>
                    <a:pt x="285331" y="99488"/>
                  </a:lnTo>
                  <a:lnTo>
                    <a:pt x="282249" y="79945"/>
                  </a:lnTo>
                  <a:lnTo>
                    <a:pt x="266691" y="558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21518" name="SMARTInkShape-Group66"/>
          <p:cNvGrpSpPr>
            <a:grpSpLocks/>
          </p:cNvGrpSpPr>
          <p:nvPr/>
        </p:nvGrpSpPr>
        <p:grpSpPr bwMode="auto">
          <a:xfrm>
            <a:off x="3963988" y="6172200"/>
            <a:ext cx="1490662" cy="531813"/>
            <a:chOff x="3963283" y="6172200"/>
            <a:chExt cx="1490937" cy="531787"/>
          </a:xfrm>
        </p:grpSpPr>
        <p:sp>
          <p:nvSpPr>
            <p:cNvPr id="9" name="SMARTInkShape-136">
              <a:extLst>
                <a:ext uri="{FF2B5EF4-FFF2-40B4-BE49-F238E27FC236}">
                  <a16:creationId xmlns="" xmlns:a16="http://schemas.microsoft.com/office/drawing/2014/main" id="{7D47CE1D-B6A7-4B16-B708-A7DD16EA643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968046" y="6197599"/>
              <a:ext cx="1486174" cy="501625"/>
            </a:xfrm>
            <a:custGeom>
              <a:avLst/>
              <a:gdLst/>
              <a:ahLst/>
              <a:cxnLst/>
              <a:rect l="0" t="0" r="0" b="0"/>
              <a:pathLst>
                <a:path w="1485470" h="501641">
                  <a:moveTo>
                    <a:pt x="1403350" y="0"/>
                  </a:moveTo>
                  <a:lnTo>
                    <a:pt x="1403350" y="0"/>
                  </a:lnTo>
                  <a:lnTo>
                    <a:pt x="1403350" y="3371"/>
                  </a:lnTo>
                  <a:lnTo>
                    <a:pt x="1397882" y="23765"/>
                  </a:lnTo>
                  <a:lnTo>
                    <a:pt x="1402243" y="50451"/>
                  </a:lnTo>
                  <a:lnTo>
                    <a:pt x="1409899" y="81017"/>
                  </a:lnTo>
                  <a:lnTo>
                    <a:pt x="1418205" y="107647"/>
                  </a:lnTo>
                  <a:lnTo>
                    <a:pt x="1431005" y="133290"/>
                  </a:lnTo>
                  <a:lnTo>
                    <a:pt x="1442941" y="160620"/>
                  </a:lnTo>
                  <a:lnTo>
                    <a:pt x="1452710" y="184704"/>
                  </a:lnTo>
                  <a:lnTo>
                    <a:pt x="1462332" y="214756"/>
                  </a:lnTo>
                  <a:lnTo>
                    <a:pt x="1470321" y="245438"/>
                  </a:lnTo>
                  <a:lnTo>
                    <a:pt x="1474513" y="274495"/>
                  </a:lnTo>
                  <a:lnTo>
                    <a:pt x="1478555" y="303831"/>
                  </a:lnTo>
                  <a:lnTo>
                    <a:pt x="1483717" y="330715"/>
                  </a:lnTo>
                  <a:lnTo>
                    <a:pt x="1485469" y="360589"/>
                  </a:lnTo>
                  <a:lnTo>
                    <a:pt x="1483891" y="380597"/>
                  </a:lnTo>
                  <a:lnTo>
                    <a:pt x="1478050" y="410894"/>
                  </a:lnTo>
                  <a:lnTo>
                    <a:pt x="1470875" y="431250"/>
                  </a:lnTo>
                  <a:lnTo>
                    <a:pt x="1463574" y="448806"/>
                  </a:lnTo>
                  <a:lnTo>
                    <a:pt x="1460455" y="458408"/>
                  </a:lnTo>
                  <a:lnTo>
                    <a:pt x="1446375" y="476993"/>
                  </a:lnTo>
                  <a:lnTo>
                    <a:pt x="1432796" y="484309"/>
                  </a:lnTo>
                  <a:lnTo>
                    <a:pt x="1411835" y="488339"/>
                  </a:lnTo>
                  <a:lnTo>
                    <a:pt x="1383373" y="488897"/>
                  </a:lnTo>
                  <a:lnTo>
                    <a:pt x="1356086" y="488943"/>
                  </a:lnTo>
                  <a:lnTo>
                    <a:pt x="1324776" y="488949"/>
                  </a:lnTo>
                  <a:lnTo>
                    <a:pt x="1300654" y="488949"/>
                  </a:lnTo>
                  <a:lnTo>
                    <a:pt x="1274536" y="492321"/>
                  </a:lnTo>
                  <a:lnTo>
                    <a:pt x="1248923" y="494418"/>
                  </a:lnTo>
                  <a:lnTo>
                    <a:pt x="1228177" y="494908"/>
                  </a:lnTo>
                  <a:lnTo>
                    <a:pt x="1203435" y="495126"/>
                  </a:lnTo>
                  <a:lnTo>
                    <a:pt x="1173623" y="495222"/>
                  </a:lnTo>
                  <a:lnTo>
                    <a:pt x="1157064" y="495249"/>
                  </a:lnTo>
                  <a:lnTo>
                    <a:pt x="1139676" y="495266"/>
                  </a:lnTo>
                  <a:lnTo>
                    <a:pt x="1121734" y="495277"/>
                  </a:lnTo>
                  <a:lnTo>
                    <a:pt x="1096154" y="495290"/>
                  </a:lnTo>
                  <a:lnTo>
                    <a:pt x="1075613" y="495295"/>
                  </a:lnTo>
                  <a:lnTo>
                    <a:pt x="1052372" y="495298"/>
                  </a:lnTo>
                  <a:lnTo>
                    <a:pt x="1029814" y="493418"/>
                  </a:lnTo>
                  <a:lnTo>
                    <a:pt x="1007323" y="490936"/>
                  </a:lnTo>
                  <a:lnTo>
                    <a:pt x="983216" y="489832"/>
                  </a:lnTo>
                  <a:lnTo>
                    <a:pt x="960272" y="489342"/>
                  </a:lnTo>
                  <a:lnTo>
                    <a:pt x="937610" y="489124"/>
                  </a:lnTo>
                  <a:lnTo>
                    <a:pt x="913427" y="489028"/>
                  </a:lnTo>
                  <a:lnTo>
                    <a:pt x="886685" y="488984"/>
                  </a:lnTo>
                  <a:lnTo>
                    <a:pt x="859749" y="488966"/>
                  </a:lnTo>
                  <a:lnTo>
                    <a:pt x="836018" y="488957"/>
                  </a:lnTo>
                  <a:lnTo>
                    <a:pt x="811831" y="488953"/>
                  </a:lnTo>
                  <a:lnTo>
                    <a:pt x="787674" y="488952"/>
                  </a:lnTo>
                  <a:lnTo>
                    <a:pt x="765179" y="488951"/>
                  </a:lnTo>
                  <a:lnTo>
                    <a:pt x="739659" y="488950"/>
                  </a:lnTo>
                  <a:lnTo>
                    <a:pt x="712560" y="488950"/>
                  </a:lnTo>
                  <a:lnTo>
                    <a:pt x="686405" y="488950"/>
                  </a:lnTo>
                  <a:lnTo>
                    <a:pt x="660669" y="488950"/>
                  </a:lnTo>
                  <a:lnTo>
                    <a:pt x="635119" y="488950"/>
                  </a:lnTo>
                  <a:lnTo>
                    <a:pt x="609653" y="488950"/>
                  </a:lnTo>
                  <a:lnTo>
                    <a:pt x="584223" y="490832"/>
                  </a:lnTo>
                  <a:lnTo>
                    <a:pt x="558810" y="493314"/>
                  </a:lnTo>
                  <a:lnTo>
                    <a:pt x="533405" y="494418"/>
                  </a:lnTo>
                  <a:lnTo>
                    <a:pt x="508002" y="494908"/>
                  </a:lnTo>
                  <a:lnTo>
                    <a:pt x="482601" y="495832"/>
                  </a:lnTo>
                  <a:lnTo>
                    <a:pt x="457200" y="498594"/>
                  </a:lnTo>
                  <a:lnTo>
                    <a:pt x="433682" y="500291"/>
                  </a:lnTo>
                  <a:lnTo>
                    <a:pt x="410764" y="501046"/>
                  </a:lnTo>
                  <a:lnTo>
                    <a:pt x="386467" y="501382"/>
                  </a:lnTo>
                  <a:lnTo>
                    <a:pt x="361558" y="501531"/>
                  </a:lnTo>
                  <a:lnTo>
                    <a:pt x="337082" y="501597"/>
                  </a:lnTo>
                  <a:lnTo>
                    <a:pt x="314444" y="501627"/>
                  </a:lnTo>
                  <a:lnTo>
                    <a:pt x="292623" y="501640"/>
                  </a:lnTo>
                  <a:lnTo>
                    <a:pt x="271166" y="500939"/>
                  </a:lnTo>
                  <a:lnTo>
                    <a:pt x="249870" y="498277"/>
                  </a:lnTo>
                  <a:lnTo>
                    <a:pt x="223002" y="496623"/>
                  </a:lnTo>
                  <a:lnTo>
                    <a:pt x="195067" y="495888"/>
                  </a:lnTo>
                  <a:lnTo>
                    <a:pt x="163475" y="495474"/>
                  </a:lnTo>
                  <a:lnTo>
                    <a:pt x="136240" y="494646"/>
                  </a:lnTo>
                  <a:lnTo>
                    <a:pt x="108179" y="490951"/>
                  </a:lnTo>
                  <a:lnTo>
                    <a:pt x="83122" y="489840"/>
                  </a:lnTo>
                  <a:lnTo>
                    <a:pt x="59286" y="487464"/>
                  </a:lnTo>
                  <a:lnTo>
                    <a:pt x="27914" y="484042"/>
                  </a:lnTo>
                  <a:lnTo>
                    <a:pt x="0" y="482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SMARTInkShape-137">
              <a:extLst>
                <a:ext uri="{FF2B5EF4-FFF2-40B4-BE49-F238E27FC236}">
                  <a16:creationId xmlns="" xmlns:a16="http://schemas.microsoft.com/office/drawing/2014/main" id="{AE5F79EA-6833-4A20-A972-3292DE5760E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963283" y="6172200"/>
              <a:ext cx="1440128" cy="101595"/>
            </a:xfrm>
            <a:custGeom>
              <a:avLst/>
              <a:gdLst/>
              <a:ahLst/>
              <a:cxnLst/>
              <a:rect l="0" t="0" r="0" b="0"/>
              <a:pathLst>
                <a:path w="1440568" h="101601">
                  <a:moveTo>
                    <a:pt x="5467" y="101600"/>
                  </a:moveTo>
                  <a:lnTo>
                    <a:pt x="5467" y="101600"/>
                  </a:lnTo>
                  <a:lnTo>
                    <a:pt x="0" y="78456"/>
                  </a:lnTo>
                  <a:lnTo>
                    <a:pt x="3273" y="68030"/>
                  </a:lnTo>
                  <a:lnTo>
                    <a:pt x="19856" y="38498"/>
                  </a:lnTo>
                  <a:lnTo>
                    <a:pt x="23526" y="34132"/>
                  </a:lnTo>
                  <a:lnTo>
                    <a:pt x="53354" y="17692"/>
                  </a:lnTo>
                  <a:lnTo>
                    <a:pt x="77276" y="9319"/>
                  </a:lnTo>
                  <a:lnTo>
                    <a:pt x="101117" y="4612"/>
                  </a:lnTo>
                  <a:lnTo>
                    <a:pt x="130058" y="2050"/>
                  </a:lnTo>
                  <a:lnTo>
                    <a:pt x="158913" y="911"/>
                  </a:lnTo>
                  <a:lnTo>
                    <a:pt x="181145" y="405"/>
                  </a:lnTo>
                  <a:lnTo>
                    <a:pt x="202315" y="180"/>
                  </a:lnTo>
                  <a:lnTo>
                    <a:pt x="223482" y="79"/>
                  </a:lnTo>
                  <a:lnTo>
                    <a:pt x="244650" y="36"/>
                  </a:lnTo>
                  <a:lnTo>
                    <a:pt x="267698" y="16"/>
                  </a:lnTo>
                  <a:lnTo>
                    <a:pt x="291348" y="8"/>
                  </a:lnTo>
                  <a:lnTo>
                    <a:pt x="313618" y="3"/>
                  </a:lnTo>
                  <a:lnTo>
                    <a:pt x="339038" y="2"/>
                  </a:lnTo>
                  <a:lnTo>
                    <a:pt x="366093" y="0"/>
                  </a:lnTo>
                  <a:lnTo>
                    <a:pt x="392229" y="0"/>
                  </a:lnTo>
                  <a:lnTo>
                    <a:pt x="416074" y="0"/>
                  </a:lnTo>
                  <a:lnTo>
                    <a:pt x="440548" y="0"/>
                  </a:lnTo>
                  <a:lnTo>
                    <a:pt x="470240" y="0"/>
                  </a:lnTo>
                  <a:lnTo>
                    <a:pt x="496608" y="0"/>
                  </a:lnTo>
                  <a:lnTo>
                    <a:pt x="520791" y="0"/>
                  </a:lnTo>
                  <a:lnTo>
                    <a:pt x="545650" y="0"/>
                  </a:lnTo>
                  <a:lnTo>
                    <a:pt x="572691" y="1882"/>
                  </a:lnTo>
                  <a:lnTo>
                    <a:pt x="600466" y="4364"/>
                  </a:lnTo>
                  <a:lnTo>
                    <a:pt x="626922" y="5468"/>
                  </a:lnTo>
                  <a:lnTo>
                    <a:pt x="656554" y="5958"/>
                  </a:lnTo>
                  <a:lnTo>
                    <a:pt x="672358" y="6088"/>
                  </a:lnTo>
                  <a:lnTo>
                    <a:pt x="688539" y="6882"/>
                  </a:lnTo>
                  <a:lnTo>
                    <a:pt x="704970" y="8115"/>
                  </a:lnTo>
                  <a:lnTo>
                    <a:pt x="721569" y="9644"/>
                  </a:lnTo>
                  <a:lnTo>
                    <a:pt x="753183" y="11341"/>
                  </a:lnTo>
                  <a:lnTo>
                    <a:pt x="783696" y="12801"/>
                  </a:lnTo>
                  <a:lnTo>
                    <a:pt x="813720" y="15803"/>
                  </a:lnTo>
                  <a:lnTo>
                    <a:pt x="843529" y="17607"/>
                  </a:lnTo>
                  <a:lnTo>
                    <a:pt x="873945" y="19114"/>
                  </a:lnTo>
                  <a:lnTo>
                    <a:pt x="889957" y="20504"/>
                  </a:lnTo>
                  <a:lnTo>
                    <a:pt x="906277" y="22136"/>
                  </a:lnTo>
                  <a:lnTo>
                    <a:pt x="937581" y="25831"/>
                  </a:lnTo>
                  <a:lnTo>
                    <a:pt x="967956" y="29825"/>
                  </a:lnTo>
                  <a:lnTo>
                    <a:pt x="997920" y="33952"/>
                  </a:lnTo>
                  <a:lnTo>
                    <a:pt x="1025818" y="38138"/>
                  </a:lnTo>
                  <a:lnTo>
                    <a:pt x="1053034" y="42351"/>
                  </a:lnTo>
                  <a:lnTo>
                    <a:pt x="1081592" y="46574"/>
                  </a:lnTo>
                  <a:lnTo>
                    <a:pt x="1108868" y="48922"/>
                  </a:lnTo>
                  <a:lnTo>
                    <a:pt x="1134395" y="50671"/>
                  </a:lnTo>
                  <a:lnTo>
                    <a:pt x="1157500" y="53800"/>
                  </a:lnTo>
                  <a:lnTo>
                    <a:pt x="1186970" y="56158"/>
                  </a:lnTo>
                  <a:lnTo>
                    <a:pt x="1216947" y="56856"/>
                  </a:lnTo>
                  <a:lnTo>
                    <a:pt x="1244801" y="57063"/>
                  </a:lnTo>
                  <a:lnTo>
                    <a:pt x="1270928" y="57124"/>
                  </a:lnTo>
                  <a:lnTo>
                    <a:pt x="1296543" y="60513"/>
                  </a:lnTo>
                  <a:lnTo>
                    <a:pt x="1327529" y="62909"/>
                  </a:lnTo>
                  <a:lnTo>
                    <a:pt x="1358862" y="63325"/>
                  </a:lnTo>
                  <a:lnTo>
                    <a:pt x="1385941" y="63448"/>
                  </a:lnTo>
                  <a:lnTo>
                    <a:pt x="1414412" y="61609"/>
                  </a:lnTo>
                  <a:lnTo>
                    <a:pt x="1435973" y="57032"/>
                  </a:lnTo>
                  <a:lnTo>
                    <a:pt x="1437505" y="55660"/>
                  </a:lnTo>
                  <a:lnTo>
                    <a:pt x="1439962" y="51760"/>
                  </a:lnTo>
                  <a:lnTo>
                    <a:pt x="1440567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SMARTInkShape-138">
              <a:extLst>
                <a:ext uri="{FF2B5EF4-FFF2-40B4-BE49-F238E27FC236}">
                  <a16:creationId xmlns="" xmlns:a16="http://schemas.microsoft.com/office/drawing/2014/main" id="{2B70BBFE-BC56-49D9-BE84-982D8875AE2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037909" y="6242047"/>
              <a:ext cx="101619" cy="461940"/>
            </a:xfrm>
            <a:custGeom>
              <a:avLst/>
              <a:gdLst/>
              <a:ahLst/>
              <a:cxnLst/>
              <a:rect l="0" t="0" r="0" b="0"/>
              <a:pathLst>
                <a:path w="101601" h="461937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026" y="27612"/>
                  </a:lnTo>
                  <a:lnTo>
                    <a:pt x="9460" y="54608"/>
                  </a:lnTo>
                  <a:lnTo>
                    <a:pt x="17129" y="84164"/>
                  </a:lnTo>
                  <a:lnTo>
                    <a:pt x="21254" y="105140"/>
                  </a:lnTo>
                  <a:lnTo>
                    <a:pt x="25439" y="126692"/>
                  </a:lnTo>
                  <a:lnTo>
                    <a:pt x="28945" y="148029"/>
                  </a:lnTo>
                  <a:lnTo>
                    <a:pt x="31624" y="178465"/>
                  </a:lnTo>
                  <a:lnTo>
                    <a:pt x="35868" y="202221"/>
                  </a:lnTo>
                  <a:lnTo>
                    <a:pt x="39540" y="233293"/>
                  </a:lnTo>
                  <a:lnTo>
                    <a:pt x="46851" y="260023"/>
                  </a:lnTo>
                  <a:lnTo>
                    <a:pt x="55090" y="290050"/>
                  </a:lnTo>
                  <a:lnTo>
                    <a:pt x="65393" y="320858"/>
                  </a:lnTo>
                  <a:lnTo>
                    <a:pt x="74879" y="346481"/>
                  </a:lnTo>
                  <a:lnTo>
                    <a:pt x="86609" y="376977"/>
                  </a:lnTo>
                  <a:lnTo>
                    <a:pt x="95216" y="405396"/>
                  </a:lnTo>
                  <a:lnTo>
                    <a:pt x="100759" y="428585"/>
                  </a:lnTo>
                  <a:lnTo>
                    <a:pt x="101578" y="459918"/>
                  </a:lnTo>
                  <a:lnTo>
                    <a:pt x="101590" y="461936"/>
                  </a:lnTo>
                  <a:lnTo>
                    <a:pt x="101600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Přístup k léčbě agitace/dyskomfortu</a:t>
            </a:r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>
            <a:off x="1763713" y="2060575"/>
            <a:ext cx="1223962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Sedace</a:t>
            </a:r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6443663" y="1989138"/>
            <a:ext cx="1346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Analgézie</a:t>
            </a:r>
          </a:p>
        </p:txBody>
      </p:sp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179388" y="3429000"/>
            <a:ext cx="1944687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Nefarmakologická</a:t>
            </a: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4284663" y="4292600"/>
            <a:ext cx="1944687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Regionální</a:t>
            </a:r>
          </a:p>
        </p:txBody>
      </p:sp>
      <p:sp>
        <p:nvSpPr>
          <p:cNvPr id="22535" name="AutoShape 10"/>
          <p:cNvSpPr>
            <a:spLocks noChangeArrowheads="1"/>
          </p:cNvSpPr>
          <p:nvPr/>
        </p:nvSpPr>
        <p:spPr bwMode="auto">
          <a:xfrm>
            <a:off x="6372225" y="4292600"/>
            <a:ext cx="1944688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Systémová</a:t>
            </a:r>
          </a:p>
        </p:txBody>
      </p:sp>
      <p:sp>
        <p:nvSpPr>
          <p:cNvPr id="22536" name="AutoShape 11"/>
          <p:cNvSpPr>
            <a:spLocks noChangeArrowheads="1"/>
          </p:cNvSpPr>
          <p:nvPr/>
        </p:nvSpPr>
        <p:spPr bwMode="auto">
          <a:xfrm>
            <a:off x="2268538" y="3429000"/>
            <a:ext cx="1944687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Farmakologická</a:t>
            </a:r>
          </a:p>
        </p:txBody>
      </p:sp>
      <p:sp>
        <p:nvSpPr>
          <p:cNvPr id="22537" name="AutoShape 12"/>
          <p:cNvSpPr>
            <a:spLocks noChangeArrowheads="1"/>
          </p:cNvSpPr>
          <p:nvPr/>
        </p:nvSpPr>
        <p:spPr bwMode="auto">
          <a:xfrm>
            <a:off x="7056438" y="5876925"/>
            <a:ext cx="1944687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Neopioidní</a:t>
            </a:r>
          </a:p>
        </p:txBody>
      </p:sp>
      <p:sp>
        <p:nvSpPr>
          <p:cNvPr id="22538" name="AutoShape 13"/>
          <p:cNvSpPr>
            <a:spLocks noChangeArrowheads="1"/>
          </p:cNvSpPr>
          <p:nvPr/>
        </p:nvSpPr>
        <p:spPr bwMode="auto">
          <a:xfrm>
            <a:off x="5005388" y="5876925"/>
            <a:ext cx="1944687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Opioidní</a:t>
            </a:r>
          </a:p>
        </p:txBody>
      </p:sp>
      <p:sp>
        <p:nvSpPr>
          <p:cNvPr id="22539" name="AutoShape 14"/>
          <p:cNvSpPr>
            <a:spLocks noChangeArrowheads="1"/>
          </p:cNvSpPr>
          <p:nvPr/>
        </p:nvSpPr>
        <p:spPr bwMode="auto">
          <a:xfrm>
            <a:off x="2124075" y="5084763"/>
            <a:ext cx="1944688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Sedativa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Anxiolytika</a:t>
            </a:r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2987675" y="4149725"/>
            <a:ext cx="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2627313" y="2997200"/>
            <a:ext cx="2889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 flipH="1">
            <a:off x="6013450" y="5084763"/>
            <a:ext cx="72072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3" name="Line 18"/>
          <p:cNvSpPr>
            <a:spLocks noChangeShapeType="1"/>
          </p:cNvSpPr>
          <p:nvPr/>
        </p:nvSpPr>
        <p:spPr bwMode="auto">
          <a:xfrm flipH="1">
            <a:off x="1692275" y="2997200"/>
            <a:ext cx="3587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4" name="Line 19"/>
          <p:cNvSpPr>
            <a:spLocks noChangeShapeType="1"/>
          </p:cNvSpPr>
          <p:nvPr/>
        </p:nvSpPr>
        <p:spPr bwMode="auto">
          <a:xfrm>
            <a:off x="6516688" y="3789363"/>
            <a:ext cx="43180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 flipH="1">
            <a:off x="5365750" y="3789363"/>
            <a:ext cx="358775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>
            <a:off x="7453313" y="5084763"/>
            <a:ext cx="64770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7" name="AutoShape 22"/>
          <p:cNvSpPr>
            <a:spLocks noChangeArrowheads="1"/>
          </p:cNvSpPr>
          <p:nvPr/>
        </p:nvSpPr>
        <p:spPr bwMode="auto">
          <a:xfrm>
            <a:off x="7199313" y="3068638"/>
            <a:ext cx="1944687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Nefarmakologická</a:t>
            </a:r>
          </a:p>
        </p:txBody>
      </p:sp>
      <p:sp>
        <p:nvSpPr>
          <p:cNvPr id="22548" name="AutoShape 23"/>
          <p:cNvSpPr>
            <a:spLocks noChangeArrowheads="1"/>
          </p:cNvSpPr>
          <p:nvPr/>
        </p:nvSpPr>
        <p:spPr bwMode="auto">
          <a:xfrm>
            <a:off x="4859338" y="3068638"/>
            <a:ext cx="1944687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Farmakologická</a:t>
            </a:r>
          </a:p>
        </p:txBody>
      </p:sp>
      <p:grpSp>
        <p:nvGrpSpPr>
          <p:cNvPr id="22549" name="SMARTInkShape-Group67"/>
          <p:cNvGrpSpPr>
            <a:grpSpLocks/>
          </p:cNvGrpSpPr>
          <p:nvPr/>
        </p:nvGrpSpPr>
        <p:grpSpPr bwMode="auto">
          <a:xfrm>
            <a:off x="6038850" y="1727200"/>
            <a:ext cx="2133600" cy="1257300"/>
            <a:chOff x="6038850" y="1727200"/>
            <a:chExt cx="2133487" cy="1257291"/>
          </a:xfrm>
        </p:grpSpPr>
        <p:sp>
          <p:nvSpPr>
            <p:cNvPr id="2" name="SMARTInkShape-139">
              <a:extLst>
                <a:ext uri="{FF2B5EF4-FFF2-40B4-BE49-F238E27FC236}">
                  <a16:creationId xmlns="" xmlns:a16="http://schemas.microsoft.com/office/drawing/2014/main" id="{FC00D789-4DC5-4D4A-84DC-857BA172CE7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102347" y="1885949"/>
              <a:ext cx="63497" cy="971543"/>
            </a:xfrm>
            <a:custGeom>
              <a:avLst/>
              <a:gdLst/>
              <a:ahLst/>
              <a:cxnLst/>
              <a:rect l="0" t="0" r="0" b="0"/>
              <a:pathLst>
                <a:path w="63463" h="97155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8838" y="38692"/>
                  </a:lnTo>
                  <a:lnTo>
                    <a:pt x="17007" y="67981"/>
                  </a:lnTo>
                  <a:lnTo>
                    <a:pt x="23533" y="96762"/>
                  </a:lnTo>
                  <a:lnTo>
                    <a:pt x="28402" y="126045"/>
                  </a:lnTo>
                  <a:lnTo>
                    <a:pt x="34129" y="152509"/>
                  </a:lnTo>
                  <a:lnTo>
                    <a:pt x="36923" y="179322"/>
                  </a:lnTo>
                  <a:lnTo>
                    <a:pt x="37751" y="205140"/>
                  </a:lnTo>
                  <a:lnTo>
                    <a:pt x="41368" y="230664"/>
                  </a:lnTo>
                  <a:lnTo>
                    <a:pt x="43536" y="259472"/>
                  </a:lnTo>
                  <a:lnTo>
                    <a:pt x="47551" y="290350"/>
                  </a:lnTo>
                  <a:lnTo>
                    <a:pt x="49357" y="313195"/>
                  </a:lnTo>
                  <a:lnTo>
                    <a:pt x="50864" y="336048"/>
                  </a:lnTo>
                  <a:lnTo>
                    <a:pt x="54975" y="365486"/>
                  </a:lnTo>
                  <a:lnTo>
                    <a:pt x="57211" y="396237"/>
                  </a:lnTo>
                  <a:lnTo>
                    <a:pt x="61323" y="427691"/>
                  </a:lnTo>
                  <a:lnTo>
                    <a:pt x="62533" y="448789"/>
                  </a:lnTo>
                  <a:lnTo>
                    <a:pt x="63071" y="473688"/>
                  </a:lnTo>
                  <a:lnTo>
                    <a:pt x="63309" y="499806"/>
                  </a:lnTo>
                  <a:lnTo>
                    <a:pt x="63415" y="523173"/>
                  </a:lnTo>
                  <a:lnTo>
                    <a:pt x="63462" y="545318"/>
                  </a:lnTo>
                  <a:lnTo>
                    <a:pt x="62778" y="567624"/>
                  </a:lnTo>
                  <a:lnTo>
                    <a:pt x="60121" y="591650"/>
                  </a:lnTo>
                  <a:lnTo>
                    <a:pt x="58470" y="614557"/>
                  </a:lnTo>
                  <a:lnTo>
                    <a:pt x="57032" y="636498"/>
                  </a:lnTo>
                  <a:lnTo>
                    <a:pt x="54040" y="658008"/>
                  </a:lnTo>
                  <a:lnTo>
                    <a:pt x="50358" y="681209"/>
                  </a:lnTo>
                  <a:lnTo>
                    <a:pt x="47076" y="704926"/>
                  </a:lnTo>
                  <a:lnTo>
                    <a:pt x="45617" y="727226"/>
                  </a:lnTo>
                  <a:lnTo>
                    <a:pt x="43087" y="748897"/>
                  </a:lnTo>
                  <a:lnTo>
                    <a:pt x="39578" y="779049"/>
                  </a:lnTo>
                  <a:lnTo>
                    <a:pt x="36657" y="807739"/>
                  </a:lnTo>
                  <a:lnTo>
                    <a:pt x="33204" y="838582"/>
                  </a:lnTo>
                  <a:lnTo>
                    <a:pt x="32181" y="866300"/>
                  </a:lnTo>
                  <a:lnTo>
                    <a:pt x="31877" y="891681"/>
                  </a:lnTo>
                  <a:lnTo>
                    <a:pt x="31788" y="917781"/>
                  </a:lnTo>
                  <a:lnTo>
                    <a:pt x="28387" y="945563"/>
                  </a:lnTo>
                  <a:lnTo>
                    <a:pt x="25285" y="961295"/>
                  </a:lnTo>
                  <a:lnTo>
                    <a:pt x="19050" y="971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SMARTInkShape-140">
              <a:extLst>
                <a:ext uri="{FF2B5EF4-FFF2-40B4-BE49-F238E27FC236}">
                  <a16:creationId xmlns="" xmlns:a16="http://schemas.microsoft.com/office/drawing/2014/main" id="{431394E1-5A2B-46FD-8AB5-BD6DC80E710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038850" y="2882892"/>
              <a:ext cx="1987445" cy="101599"/>
            </a:xfrm>
            <a:custGeom>
              <a:avLst/>
              <a:gdLst/>
              <a:ahLst/>
              <a:cxnLst/>
              <a:rect l="0" t="0" r="0" b="0"/>
              <a:pathLst>
                <a:path w="1987551" h="10159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705" y="10126"/>
                  </a:lnTo>
                  <a:lnTo>
                    <a:pt x="1882" y="10984"/>
                  </a:lnTo>
                  <a:lnTo>
                    <a:pt x="3371" y="11556"/>
                  </a:lnTo>
                  <a:lnTo>
                    <a:pt x="4364" y="12643"/>
                  </a:lnTo>
                  <a:lnTo>
                    <a:pt x="5468" y="15732"/>
                  </a:lnTo>
                  <a:lnTo>
                    <a:pt x="6088" y="21437"/>
                  </a:lnTo>
                  <a:lnTo>
                    <a:pt x="6882" y="22758"/>
                  </a:lnTo>
                  <a:lnTo>
                    <a:pt x="8115" y="23639"/>
                  </a:lnTo>
                  <a:lnTo>
                    <a:pt x="38311" y="38220"/>
                  </a:lnTo>
                  <a:lnTo>
                    <a:pt x="64364" y="48699"/>
                  </a:lnTo>
                  <a:lnTo>
                    <a:pt x="90952" y="55272"/>
                  </a:lnTo>
                  <a:lnTo>
                    <a:pt x="119800" y="56779"/>
                  </a:lnTo>
                  <a:lnTo>
                    <a:pt x="146588" y="57782"/>
                  </a:lnTo>
                  <a:lnTo>
                    <a:pt x="176443" y="62162"/>
                  </a:lnTo>
                  <a:lnTo>
                    <a:pt x="206304" y="63236"/>
                  </a:lnTo>
                  <a:lnTo>
                    <a:pt x="231009" y="63422"/>
                  </a:lnTo>
                  <a:lnTo>
                    <a:pt x="256203" y="63477"/>
                  </a:lnTo>
                  <a:lnTo>
                    <a:pt x="284913" y="63493"/>
                  </a:lnTo>
                  <a:lnTo>
                    <a:pt x="312391" y="66869"/>
                  </a:lnTo>
                  <a:lnTo>
                    <a:pt x="333575" y="68525"/>
                  </a:lnTo>
                  <a:lnTo>
                    <a:pt x="355688" y="69261"/>
                  </a:lnTo>
                  <a:lnTo>
                    <a:pt x="384711" y="70381"/>
                  </a:lnTo>
                  <a:lnTo>
                    <a:pt x="416044" y="74162"/>
                  </a:lnTo>
                  <a:lnTo>
                    <a:pt x="439615" y="75294"/>
                  </a:lnTo>
                  <a:lnTo>
                    <a:pt x="462319" y="75798"/>
                  </a:lnTo>
                  <a:lnTo>
                    <a:pt x="484875" y="76021"/>
                  </a:lnTo>
                  <a:lnTo>
                    <a:pt x="509012" y="76120"/>
                  </a:lnTo>
                  <a:lnTo>
                    <a:pt x="535731" y="76164"/>
                  </a:lnTo>
                  <a:lnTo>
                    <a:pt x="563364" y="76184"/>
                  </a:lnTo>
                  <a:lnTo>
                    <a:pt x="589756" y="76193"/>
                  </a:lnTo>
                  <a:lnTo>
                    <a:pt x="615597" y="76197"/>
                  </a:lnTo>
                  <a:lnTo>
                    <a:pt x="641193" y="76199"/>
                  </a:lnTo>
                  <a:lnTo>
                    <a:pt x="666680" y="76199"/>
                  </a:lnTo>
                  <a:lnTo>
                    <a:pt x="692119" y="76199"/>
                  </a:lnTo>
                  <a:lnTo>
                    <a:pt x="718242" y="75494"/>
                  </a:lnTo>
                  <a:lnTo>
                    <a:pt x="746315" y="72829"/>
                  </a:lnTo>
                  <a:lnTo>
                    <a:pt x="777137" y="71175"/>
                  </a:lnTo>
                  <a:lnTo>
                    <a:pt x="793258" y="70733"/>
                  </a:lnTo>
                  <a:lnTo>
                    <a:pt x="824340" y="72124"/>
                  </a:lnTo>
                  <a:lnTo>
                    <a:pt x="854618" y="74388"/>
                  </a:lnTo>
                  <a:lnTo>
                    <a:pt x="884537" y="75395"/>
                  </a:lnTo>
                  <a:lnTo>
                    <a:pt x="914298" y="75842"/>
                  </a:lnTo>
                  <a:lnTo>
                    <a:pt x="943988" y="76041"/>
                  </a:lnTo>
                  <a:lnTo>
                    <a:pt x="973647" y="76129"/>
                  </a:lnTo>
                  <a:lnTo>
                    <a:pt x="1003291" y="76168"/>
                  </a:lnTo>
                  <a:lnTo>
                    <a:pt x="1032930" y="76891"/>
                  </a:lnTo>
                  <a:lnTo>
                    <a:pt x="1062565" y="79565"/>
                  </a:lnTo>
                  <a:lnTo>
                    <a:pt x="1092199" y="81224"/>
                  </a:lnTo>
                  <a:lnTo>
                    <a:pt x="1121833" y="81960"/>
                  </a:lnTo>
                  <a:lnTo>
                    <a:pt x="1151467" y="82288"/>
                  </a:lnTo>
                  <a:lnTo>
                    <a:pt x="1181100" y="82434"/>
                  </a:lnTo>
                  <a:lnTo>
                    <a:pt x="1210733" y="82498"/>
                  </a:lnTo>
                  <a:lnTo>
                    <a:pt x="1240367" y="82527"/>
                  </a:lnTo>
                  <a:lnTo>
                    <a:pt x="1271882" y="84421"/>
                  </a:lnTo>
                  <a:lnTo>
                    <a:pt x="1288188" y="85914"/>
                  </a:lnTo>
                  <a:lnTo>
                    <a:pt x="1319476" y="87573"/>
                  </a:lnTo>
                  <a:lnTo>
                    <a:pt x="1349846" y="88310"/>
                  </a:lnTo>
                  <a:lnTo>
                    <a:pt x="1379806" y="88638"/>
                  </a:lnTo>
                  <a:lnTo>
                    <a:pt x="1411465" y="90665"/>
                  </a:lnTo>
                  <a:lnTo>
                    <a:pt x="1427811" y="92194"/>
                  </a:lnTo>
                  <a:lnTo>
                    <a:pt x="1459141" y="93891"/>
                  </a:lnTo>
                  <a:lnTo>
                    <a:pt x="1489529" y="94646"/>
                  </a:lnTo>
                  <a:lnTo>
                    <a:pt x="1519499" y="94982"/>
                  </a:lnTo>
                  <a:lnTo>
                    <a:pt x="1547399" y="95131"/>
                  </a:lnTo>
                  <a:lnTo>
                    <a:pt x="1573206" y="95197"/>
                  </a:lnTo>
                  <a:lnTo>
                    <a:pt x="1596434" y="95226"/>
                  </a:lnTo>
                  <a:lnTo>
                    <a:pt x="1622279" y="95239"/>
                  </a:lnTo>
                  <a:lnTo>
                    <a:pt x="1649524" y="95245"/>
                  </a:lnTo>
                  <a:lnTo>
                    <a:pt x="1675744" y="95248"/>
                  </a:lnTo>
                  <a:lnTo>
                    <a:pt x="1701509" y="95249"/>
                  </a:lnTo>
                  <a:lnTo>
                    <a:pt x="1727070" y="95955"/>
                  </a:lnTo>
                  <a:lnTo>
                    <a:pt x="1752542" y="98621"/>
                  </a:lnTo>
                  <a:lnTo>
                    <a:pt x="1783940" y="100717"/>
                  </a:lnTo>
                  <a:lnTo>
                    <a:pt x="1811118" y="101339"/>
                  </a:lnTo>
                  <a:lnTo>
                    <a:pt x="1840416" y="101522"/>
                  </a:lnTo>
                  <a:lnTo>
                    <a:pt x="1862891" y="101565"/>
                  </a:lnTo>
                  <a:lnTo>
                    <a:pt x="1893698" y="101590"/>
                  </a:lnTo>
                  <a:lnTo>
                    <a:pt x="1918115" y="99716"/>
                  </a:lnTo>
                  <a:lnTo>
                    <a:pt x="1948278" y="92761"/>
                  </a:lnTo>
                  <a:lnTo>
                    <a:pt x="1977283" y="77475"/>
                  </a:lnTo>
                  <a:lnTo>
                    <a:pt x="198755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" name="SMARTInkShape-141">
              <a:extLst>
                <a:ext uri="{FF2B5EF4-FFF2-40B4-BE49-F238E27FC236}">
                  <a16:creationId xmlns="" xmlns:a16="http://schemas.microsoft.com/office/drawing/2014/main" id="{0B8AD28B-4E7A-4751-B368-3CF82808611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095997" y="1727200"/>
              <a:ext cx="2076340" cy="1104892"/>
            </a:xfrm>
            <a:custGeom>
              <a:avLst/>
              <a:gdLst/>
              <a:ahLst/>
              <a:cxnLst/>
              <a:rect l="0" t="0" r="0" b="0"/>
              <a:pathLst>
                <a:path w="2076337" h="1104901">
                  <a:moveTo>
                    <a:pt x="1943100" y="1104900"/>
                  </a:moveTo>
                  <a:lnTo>
                    <a:pt x="1943100" y="1104900"/>
                  </a:lnTo>
                  <a:lnTo>
                    <a:pt x="1966948" y="1075093"/>
                  </a:lnTo>
                  <a:lnTo>
                    <a:pt x="1998023" y="1044924"/>
                  </a:lnTo>
                  <a:lnTo>
                    <a:pt x="2021829" y="1013772"/>
                  </a:lnTo>
                  <a:lnTo>
                    <a:pt x="2043319" y="983392"/>
                  </a:lnTo>
                  <a:lnTo>
                    <a:pt x="2057990" y="953585"/>
                  </a:lnTo>
                  <a:lnTo>
                    <a:pt x="2067682" y="926609"/>
                  </a:lnTo>
                  <a:lnTo>
                    <a:pt x="2073539" y="900927"/>
                  </a:lnTo>
                  <a:lnTo>
                    <a:pt x="2075156" y="876427"/>
                  </a:lnTo>
                  <a:lnTo>
                    <a:pt x="2076067" y="844979"/>
                  </a:lnTo>
                  <a:lnTo>
                    <a:pt x="2076336" y="817787"/>
                  </a:lnTo>
                  <a:lnTo>
                    <a:pt x="2073046" y="791857"/>
                  </a:lnTo>
                  <a:lnTo>
                    <a:pt x="2070973" y="762929"/>
                  </a:lnTo>
                  <a:lnTo>
                    <a:pt x="2066988" y="738757"/>
                  </a:lnTo>
                  <a:lnTo>
                    <a:pt x="2061339" y="711447"/>
                  </a:lnTo>
                  <a:lnTo>
                    <a:pt x="2051825" y="681013"/>
                  </a:lnTo>
                  <a:lnTo>
                    <a:pt x="2043440" y="653023"/>
                  </a:lnTo>
                  <a:lnTo>
                    <a:pt x="2033116" y="623485"/>
                  </a:lnTo>
                  <a:lnTo>
                    <a:pt x="2024491" y="595762"/>
                  </a:lnTo>
                  <a:lnTo>
                    <a:pt x="2014096" y="566302"/>
                  </a:lnTo>
                  <a:lnTo>
                    <a:pt x="2004288" y="543790"/>
                  </a:lnTo>
                  <a:lnTo>
                    <a:pt x="1993578" y="521084"/>
                  </a:lnTo>
                  <a:lnTo>
                    <a:pt x="1978909" y="491729"/>
                  </a:lnTo>
                  <a:lnTo>
                    <a:pt x="1962177" y="461708"/>
                  </a:lnTo>
                  <a:lnTo>
                    <a:pt x="1947263" y="434625"/>
                  </a:lnTo>
                  <a:lnTo>
                    <a:pt x="1929752" y="408727"/>
                  </a:lnTo>
                  <a:lnTo>
                    <a:pt x="1911158" y="383179"/>
                  </a:lnTo>
                  <a:lnTo>
                    <a:pt x="1892243" y="357735"/>
                  </a:lnTo>
                  <a:lnTo>
                    <a:pt x="1873233" y="332322"/>
                  </a:lnTo>
                  <a:lnTo>
                    <a:pt x="1854195" y="307624"/>
                  </a:lnTo>
                  <a:lnTo>
                    <a:pt x="1828799" y="278076"/>
                  </a:lnTo>
                  <a:lnTo>
                    <a:pt x="1803400" y="248643"/>
                  </a:lnTo>
                  <a:lnTo>
                    <a:pt x="1778705" y="218788"/>
                  </a:lnTo>
                  <a:lnTo>
                    <a:pt x="1751718" y="189905"/>
                  </a:lnTo>
                  <a:lnTo>
                    <a:pt x="1722615" y="162434"/>
                  </a:lnTo>
                  <a:lnTo>
                    <a:pt x="1697523" y="144269"/>
                  </a:lnTo>
                  <a:lnTo>
                    <a:pt x="1670459" y="124662"/>
                  </a:lnTo>
                  <a:lnTo>
                    <a:pt x="1650416" y="108668"/>
                  </a:lnTo>
                  <a:lnTo>
                    <a:pt x="1620599" y="94347"/>
                  </a:lnTo>
                  <a:lnTo>
                    <a:pt x="1590745" y="81509"/>
                  </a:lnTo>
                  <a:lnTo>
                    <a:pt x="1566040" y="74402"/>
                  </a:lnTo>
                  <a:lnTo>
                    <a:pt x="1540846" y="64457"/>
                  </a:lnTo>
                  <a:lnTo>
                    <a:pt x="1515507" y="55944"/>
                  </a:lnTo>
                  <a:lnTo>
                    <a:pt x="1486754" y="48953"/>
                  </a:lnTo>
                  <a:lnTo>
                    <a:pt x="1455893" y="42413"/>
                  </a:lnTo>
                  <a:lnTo>
                    <a:pt x="1427776" y="36007"/>
                  </a:lnTo>
                  <a:lnTo>
                    <a:pt x="1398201" y="29640"/>
                  </a:lnTo>
                  <a:lnTo>
                    <a:pt x="1367096" y="23286"/>
                  </a:lnTo>
                  <a:lnTo>
                    <a:pt x="1335536" y="20305"/>
                  </a:lnTo>
                  <a:lnTo>
                    <a:pt x="1303843" y="16051"/>
                  </a:lnTo>
                  <a:lnTo>
                    <a:pt x="1278927" y="14189"/>
                  </a:lnTo>
                  <a:lnTo>
                    <a:pt x="1252801" y="13362"/>
                  </a:lnTo>
                  <a:lnTo>
                    <a:pt x="1229430" y="12994"/>
                  </a:lnTo>
                  <a:lnTo>
                    <a:pt x="1205402" y="10949"/>
                  </a:lnTo>
                  <a:lnTo>
                    <a:pt x="1181318" y="8394"/>
                  </a:lnTo>
                  <a:lnTo>
                    <a:pt x="1158855" y="7258"/>
                  </a:lnTo>
                  <a:lnTo>
                    <a:pt x="1135230" y="6754"/>
                  </a:lnTo>
                  <a:lnTo>
                    <a:pt x="1110619" y="6529"/>
                  </a:lnTo>
                  <a:lnTo>
                    <a:pt x="1085570" y="6430"/>
                  </a:lnTo>
                  <a:lnTo>
                    <a:pt x="1060326" y="6385"/>
                  </a:lnTo>
                  <a:lnTo>
                    <a:pt x="1034995" y="5660"/>
                  </a:lnTo>
                  <a:lnTo>
                    <a:pt x="1009626" y="2986"/>
                  </a:lnTo>
                  <a:lnTo>
                    <a:pt x="984240" y="1327"/>
                  </a:lnTo>
                  <a:lnTo>
                    <a:pt x="958139" y="590"/>
                  </a:lnTo>
                  <a:lnTo>
                    <a:pt x="930077" y="262"/>
                  </a:lnTo>
                  <a:lnTo>
                    <a:pt x="903023" y="117"/>
                  </a:lnTo>
                  <a:lnTo>
                    <a:pt x="876182" y="52"/>
                  </a:lnTo>
                  <a:lnTo>
                    <a:pt x="847790" y="23"/>
                  </a:lnTo>
                  <a:lnTo>
                    <a:pt x="818709" y="10"/>
                  </a:lnTo>
                  <a:lnTo>
                    <a:pt x="790026" y="5"/>
                  </a:lnTo>
                  <a:lnTo>
                    <a:pt x="763167" y="2"/>
                  </a:lnTo>
                  <a:lnTo>
                    <a:pt x="735237" y="1"/>
                  </a:lnTo>
                  <a:lnTo>
                    <a:pt x="706361" y="0"/>
                  </a:lnTo>
                  <a:lnTo>
                    <a:pt x="677065" y="0"/>
                  </a:lnTo>
                  <a:lnTo>
                    <a:pt x="647581" y="1881"/>
                  </a:lnTo>
                  <a:lnTo>
                    <a:pt x="618720" y="4364"/>
                  </a:lnTo>
                  <a:lnTo>
                    <a:pt x="591781" y="5467"/>
                  </a:lnTo>
                  <a:lnTo>
                    <a:pt x="563815" y="7839"/>
                  </a:lnTo>
                  <a:lnTo>
                    <a:pt x="534924" y="10539"/>
                  </a:lnTo>
                  <a:lnTo>
                    <a:pt x="505620" y="11740"/>
                  </a:lnTo>
                  <a:lnTo>
                    <a:pt x="476132" y="14155"/>
                  </a:lnTo>
                  <a:lnTo>
                    <a:pt x="446564" y="16874"/>
                  </a:lnTo>
                  <a:lnTo>
                    <a:pt x="416960" y="18083"/>
                  </a:lnTo>
                  <a:lnTo>
                    <a:pt x="387340" y="20502"/>
                  </a:lnTo>
                  <a:lnTo>
                    <a:pt x="357711" y="23929"/>
                  </a:lnTo>
                  <a:lnTo>
                    <a:pt x="328082" y="27803"/>
                  </a:lnTo>
                  <a:lnTo>
                    <a:pt x="298449" y="31878"/>
                  </a:lnTo>
                  <a:lnTo>
                    <a:pt x="268817" y="36040"/>
                  </a:lnTo>
                  <a:lnTo>
                    <a:pt x="239183" y="40242"/>
                  </a:lnTo>
                  <a:lnTo>
                    <a:pt x="209550" y="46343"/>
                  </a:lnTo>
                  <a:lnTo>
                    <a:pt x="180622" y="53052"/>
                  </a:lnTo>
                  <a:lnTo>
                    <a:pt x="153655" y="58386"/>
                  </a:lnTo>
                  <a:lnTo>
                    <a:pt x="125676" y="63109"/>
                  </a:lnTo>
                  <a:lnTo>
                    <a:pt x="97484" y="67559"/>
                  </a:lnTo>
                  <a:lnTo>
                    <a:pt x="70843" y="71889"/>
                  </a:lnTo>
                  <a:lnTo>
                    <a:pt x="43009" y="7616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Nefarmakologický přístup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Prostředí- denní a noční rytmus aktivit, povzbudivé prostředí, navození co nejnormálnější atmosféry, minimalizace nemocničnho působení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Uklidnění – milé slovo dokáže ulevit od úzkosti. 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Vysvětlení- komunikace má být informativní i osvětlující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Neopatrná diskuze před pacientem při vědomí může způsobit úzkost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Kauzální řešení příčiny dyskomfortu- plný močový měchýř, dilatované střevo, svědění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Polohování u pacienta v bezvědomí.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Tma v noci, ušní zátky, oční klapky… ke zlepšení nočního spánku.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Každodenní ranní stanovení denního plánu aktivit- hygiena, fyzioterapie, vyšetření…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Co nejdříve umožnit určitý stupeň kontroly nad sebou a prostředím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Snaha o udržení cirkadiánního rytmu- místnost s oknem, denní světlo… zlepšuje noční spánek, redukuje riziko deliria</a:t>
            </a:r>
          </a:p>
        </p:txBody>
      </p:sp>
      <p:sp>
        <p:nvSpPr>
          <p:cNvPr id="2" name="SMARTInkShape-142">
            <a:extLst>
              <a:ext uri="{FF2B5EF4-FFF2-40B4-BE49-F238E27FC236}">
                <a16:creationId xmlns="" xmlns:a16="http://schemas.microsoft.com/office/drawing/2014/main" id="{10482B48-9E31-4934-BD5F-47796DD5BFD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6750" y="1500188"/>
            <a:ext cx="1312863" cy="411162"/>
          </a:xfrm>
          <a:custGeom>
            <a:avLst/>
            <a:gdLst/>
            <a:ahLst/>
            <a:cxnLst/>
            <a:rect l="0" t="0" r="0" b="0"/>
            <a:pathLst>
              <a:path w="1312364" h="411748">
                <a:moveTo>
                  <a:pt x="431800" y="37097"/>
                </a:moveTo>
                <a:lnTo>
                  <a:pt x="431800" y="37097"/>
                </a:lnTo>
                <a:lnTo>
                  <a:pt x="425058" y="30355"/>
                </a:lnTo>
                <a:lnTo>
                  <a:pt x="416104" y="27045"/>
                </a:lnTo>
                <a:lnTo>
                  <a:pt x="386366" y="24920"/>
                </a:lnTo>
                <a:lnTo>
                  <a:pt x="356660" y="25206"/>
                </a:lnTo>
                <a:lnTo>
                  <a:pt x="327361" y="33249"/>
                </a:lnTo>
                <a:lnTo>
                  <a:pt x="299875" y="45770"/>
                </a:lnTo>
                <a:lnTo>
                  <a:pt x="275213" y="57651"/>
                </a:lnTo>
                <a:lnTo>
                  <a:pt x="249802" y="73377"/>
                </a:lnTo>
                <a:lnTo>
                  <a:pt x="218311" y="94436"/>
                </a:lnTo>
                <a:lnTo>
                  <a:pt x="189095" y="114798"/>
                </a:lnTo>
                <a:lnTo>
                  <a:pt x="159726" y="138993"/>
                </a:lnTo>
                <a:lnTo>
                  <a:pt x="132837" y="164861"/>
                </a:lnTo>
                <a:lnTo>
                  <a:pt x="104844" y="196416"/>
                </a:lnTo>
                <a:lnTo>
                  <a:pt x="81936" y="226455"/>
                </a:lnTo>
                <a:lnTo>
                  <a:pt x="62804" y="253477"/>
                </a:lnTo>
                <a:lnTo>
                  <a:pt x="53965" y="278461"/>
                </a:lnTo>
                <a:lnTo>
                  <a:pt x="48288" y="309225"/>
                </a:lnTo>
                <a:lnTo>
                  <a:pt x="51976" y="335574"/>
                </a:lnTo>
                <a:lnTo>
                  <a:pt x="53701" y="341915"/>
                </a:lnTo>
                <a:lnTo>
                  <a:pt x="61261" y="352723"/>
                </a:lnTo>
                <a:lnTo>
                  <a:pt x="85077" y="374811"/>
                </a:lnTo>
                <a:lnTo>
                  <a:pt x="110330" y="385741"/>
                </a:lnTo>
                <a:lnTo>
                  <a:pt x="135937" y="394399"/>
                </a:lnTo>
                <a:lnTo>
                  <a:pt x="165866" y="402138"/>
                </a:lnTo>
                <a:lnTo>
                  <a:pt x="187313" y="404654"/>
                </a:lnTo>
                <a:lnTo>
                  <a:pt x="210956" y="408124"/>
                </a:lnTo>
                <a:lnTo>
                  <a:pt x="235575" y="410137"/>
                </a:lnTo>
                <a:lnTo>
                  <a:pt x="261333" y="411031"/>
                </a:lnTo>
                <a:lnTo>
                  <a:pt x="289245" y="411429"/>
                </a:lnTo>
                <a:lnTo>
                  <a:pt x="316231" y="411606"/>
                </a:lnTo>
                <a:lnTo>
                  <a:pt x="344453" y="411684"/>
                </a:lnTo>
                <a:lnTo>
                  <a:pt x="360868" y="411705"/>
                </a:lnTo>
                <a:lnTo>
                  <a:pt x="378162" y="411719"/>
                </a:lnTo>
                <a:lnTo>
                  <a:pt x="408667" y="411735"/>
                </a:lnTo>
                <a:lnTo>
                  <a:pt x="439863" y="411742"/>
                </a:lnTo>
                <a:lnTo>
                  <a:pt x="459048" y="411743"/>
                </a:lnTo>
                <a:lnTo>
                  <a:pt x="479598" y="411745"/>
                </a:lnTo>
                <a:lnTo>
                  <a:pt x="498238" y="411745"/>
                </a:lnTo>
                <a:lnTo>
                  <a:pt x="515603" y="411746"/>
                </a:lnTo>
                <a:lnTo>
                  <a:pt x="532119" y="411746"/>
                </a:lnTo>
                <a:lnTo>
                  <a:pt x="548774" y="411747"/>
                </a:lnTo>
                <a:lnTo>
                  <a:pt x="565521" y="411747"/>
                </a:lnTo>
                <a:lnTo>
                  <a:pt x="582331" y="411747"/>
                </a:lnTo>
                <a:lnTo>
                  <a:pt x="599182" y="411747"/>
                </a:lnTo>
                <a:lnTo>
                  <a:pt x="616060" y="411747"/>
                </a:lnTo>
                <a:lnTo>
                  <a:pt x="632957" y="411747"/>
                </a:lnTo>
                <a:lnTo>
                  <a:pt x="651982" y="411747"/>
                </a:lnTo>
                <a:lnTo>
                  <a:pt x="672427" y="411747"/>
                </a:lnTo>
                <a:lnTo>
                  <a:pt x="693818" y="411747"/>
                </a:lnTo>
                <a:lnTo>
                  <a:pt x="713723" y="411747"/>
                </a:lnTo>
                <a:lnTo>
                  <a:pt x="732638" y="411747"/>
                </a:lnTo>
                <a:lnTo>
                  <a:pt x="750892" y="411747"/>
                </a:lnTo>
                <a:lnTo>
                  <a:pt x="768706" y="411747"/>
                </a:lnTo>
                <a:lnTo>
                  <a:pt x="786226" y="411747"/>
                </a:lnTo>
                <a:lnTo>
                  <a:pt x="803551" y="411747"/>
                </a:lnTo>
                <a:lnTo>
                  <a:pt x="820039" y="411041"/>
                </a:lnTo>
                <a:lnTo>
                  <a:pt x="851530" y="408376"/>
                </a:lnTo>
                <a:lnTo>
                  <a:pt x="867548" y="407383"/>
                </a:lnTo>
                <a:lnTo>
                  <a:pt x="883871" y="406721"/>
                </a:lnTo>
                <a:lnTo>
                  <a:pt x="900397" y="406280"/>
                </a:lnTo>
                <a:lnTo>
                  <a:pt x="931930" y="403908"/>
                </a:lnTo>
                <a:lnTo>
                  <a:pt x="961702" y="401208"/>
                </a:lnTo>
                <a:lnTo>
                  <a:pt x="989045" y="400007"/>
                </a:lnTo>
                <a:lnTo>
                  <a:pt x="1015309" y="397592"/>
                </a:lnTo>
                <a:lnTo>
                  <a:pt x="1041093" y="394167"/>
                </a:lnTo>
                <a:lnTo>
                  <a:pt x="1066664" y="390293"/>
                </a:lnTo>
                <a:lnTo>
                  <a:pt x="1092140" y="386219"/>
                </a:lnTo>
                <a:lnTo>
                  <a:pt x="1115456" y="382057"/>
                </a:lnTo>
                <a:lnTo>
                  <a:pt x="1141895" y="375747"/>
                </a:lnTo>
                <a:lnTo>
                  <a:pt x="1170032" y="369409"/>
                </a:lnTo>
                <a:lnTo>
                  <a:pt x="1193814" y="362357"/>
                </a:lnTo>
                <a:lnTo>
                  <a:pt x="1220458" y="352349"/>
                </a:lnTo>
                <a:lnTo>
                  <a:pt x="1251255" y="336671"/>
                </a:lnTo>
                <a:lnTo>
                  <a:pt x="1280775" y="319123"/>
                </a:lnTo>
                <a:lnTo>
                  <a:pt x="1299768" y="297833"/>
                </a:lnTo>
                <a:lnTo>
                  <a:pt x="1309786" y="273651"/>
                </a:lnTo>
                <a:lnTo>
                  <a:pt x="1312363" y="250023"/>
                </a:lnTo>
                <a:lnTo>
                  <a:pt x="1310465" y="238505"/>
                </a:lnTo>
                <a:lnTo>
                  <a:pt x="1294002" y="210878"/>
                </a:lnTo>
                <a:lnTo>
                  <a:pt x="1268980" y="182618"/>
                </a:lnTo>
                <a:lnTo>
                  <a:pt x="1244398" y="161013"/>
                </a:lnTo>
                <a:lnTo>
                  <a:pt x="1218748" y="147504"/>
                </a:lnTo>
                <a:lnTo>
                  <a:pt x="1188806" y="131194"/>
                </a:lnTo>
                <a:lnTo>
                  <a:pt x="1166180" y="119134"/>
                </a:lnTo>
                <a:lnTo>
                  <a:pt x="1142013" y="106719"/>
                </a:lnTo>
                <a:lnTo>
                  <a:pt x="1117162" y="94146"/>
                </a:lnTo>
                <a:lnTo>
                  <a:pt x="1090124" y="83383"/>
                </a:lnTo>
                <a:lnTo>
                  <a:pt x="1061644" y="73896"/>
                </a:lnTo>
                <a:lnTo>
                  <a:pt x="1032523" y="64976"/>
                </a:lnTo>
                <a:lnTo>
                  <a:pt x="1001236" y="56308"/>
                </a:lnTo>
                <a:lnTo>
                  <a:pt x="984991" y="52021"/>
                </a:lnTo>
                <a:lnTo>
                  <a:pt x="968516" y="47752"/>
                </a:lnTo>
                <a:lnTo>
                  <a:pt x="951888" y="43495"/>
                </a:lnTo>
                <a:lnTo>
                  <a:pt x="935159" y="39245"/>
                </a:lnTo>
                <a:lnTo>
                  <a:pt x="917656" y="35001"/>
                </a:lnTo>
                <a:lnTo>
                  <a:pt x="899637" y="30761"/>
                </a:lnTo>
                <a:lnTo>
                  <a:pt x="881275" y="26523"/>
                </a:lnTo>
                <a:lnTo>
                  <a:pt x="862683" y="22992"/>
                </a:lnTo>
                <a:lnTo>
                  <a:pt x="843939" y="19933"/>
                </a:lnTo>
                <a:lnTo>
                  <a:pt x="825093" y="17187"/>
                </a:lnTo>
                <a:lnTo>
                  <a:pt x="804767" y="14652"/>
                </a:lnTo>
                <a:lnTo>
                  <a:pt x="783456" y="12256"/>
                </a:lnTo>
                <a:lnTo>
                  <a:pt x="761487" y="9953"/>
                </a:lnTo>
                <a:lnTo>
                  <a:pt x="740492" y="8418"/>
                </a:lnTo>
                <a:lnTo>
                  <a:pt x="720144" y="7394"/>
                </a:lnTo>
                <a:lnTo>
                  <a:pt x="700230" y="6712"/>
                </a:lnTo>
                <a:lnTo>
                  <a:pt x="673548" y="5551"/>
                </a:lnTo>
                <a:lnTo>
                  <a:pt x="642354" y="4072"/>
                </a:lnTo>
                <a:lnTo>
                  <a:pt x="608153" y="2381"/>
                </a:lnTo>
                <a:lnTo>
                  <a:pt x="578296" y="1253"/>
                </a:lnTo>
                <a:lnTo>
                  <a:pt x="551336" y="501"/>
                </a:lnTo>
                <a:lnTo>
                  <a:pt x="526308" y="0"/>
                </a:lnTo>
                <a:lnTo>
                  <a:pt x="501861" y="371"/>
                </a:lnTo>
                <a:lnTo>
                  <a:pt x="477801" y="1324"/>
                </a:lnTo>
                <a:lnTo>
                  <a:pt x="454001" y="2665"/>
                </a:lnTo>
                <a:lnTo>
                  <a:pt x="429667" y="4970"/>
                </a:lnTo>
                <a:lnTo>
                  <a:pt x="404978" y="7918"/>
                </a:lnTo>
                <a:lnTo>
                  <a:pt x="380052" y="11294"/>
                </a:lnTo>
                <a:lnTo>
                  <a:pt x="356379" y="15662"/>
                </a:lnTo>
                <a:lnTo>
                  <a:pt x="333542" y="20690"/>
                </a:lnTo>
                <a:lnTo>
                  <a:pt x="311261" y="26159"/>
                </a:lnTo>
                <a:lnTo>
                  <a:pt x="288646" y="31922"/>
                </a:lnTo>
                <a:lnTo>
                  <a:pt x="265809" y="37880"/>
                </a:lnTo>
                <a:lnTo>
                  <a:pt x="242822" y="43969"/>
                </a:lnTo>
                <a:lnTo>
                  <a:pt x="220443" y="50145"/>
                </a:lnTo>
                <a:lnTo>
                  <a:pt x="198467" y="56379"/>
                </a:lnTo>
                <a:lnTo>
                  <a:pt x="176761" y="62652"/>
                </a:lnTo>
                <a:lnTo>
                  <a:pt x="155235" y="69656"/>
                </a:lnTo>
                <a:lnTo>
                  <a:pt x="133829" y="77147"/>
                </a:lnTo>
                <a:lnTo>
                  <a:pt x="112503" y="84964"/>
                </a:lnTo>
                <a:lnTo>
                  <a:pt x="90524" y="92292"/>
                </a:lnTo>
                <a:lnTo>
                  <a:pt x="68111" y="99293"/>
                </a:lnTo>
                <a:lnTo>
                  <a:pt x="45407" y="106078"/>
                </a:lnTo>
                <a:lnTo>
                  <a:pt x="0" y="1196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SMARTInkShape-143">
            <a:extLst>
              <a:ext uri="{FF2B5EF4-FFF2-40B4-BE49-F238E27FC236}">
                <a16:creationId xmlns="" xmlns:a16="http://schemas.microsoft.com/office/drawing/2014/main" id="{F734F169-C4BE-4326-BB5F-2602E2B63DD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94100" y="1536700"/>
            <a:ext cx="935038" cy="381000"/>
          </a:xfrm>
          <a:custGeom>
            <a:avLst/>
            <a:gdLst/>
            <a:ahLst/>
            <a:cxnLst/>
            <a:rect l="0" t="0" r="0" b="0"/>
            <a:pathLst>
              <a:path w="934240" h="380914">
                <a:moveTo>
                  <a:pt x="609282" y="38100"/>
                </a:moveTo>
                <a:lnTo>
                  <a:pt x="609282" y="38100"/>
                </a:lnTo>
                <a:lnTo>
                  <a:pt x="592981" y="21093"/>
                </a:lnTo>
                <a:lnTo>
                  <a:pt x="591454" y="16901"/>
                </a:lnTo>
                <a:lnTo>
                  <a:pt x="590341" y="15501"/>
                </a:lnTo>
                <a:lnTo>
                  <a:pt x="578130" y="9698"/>
                </a:lnTo>
                <a:lnTo>
                  <a:pt x="548648" y="3273"/>
                </a:lnTo>
                <a:lnTo>
                  <a:pt x="519923" y="431"/>
                </a:lnTo>
                <a:lnTo>
                  <a:pt x="491520" y="85"/>
                </a:lnTo>
                <a:lnTo>
                  <a:pt x="467067" y="25"/>
                </a:lnTo>
                <a:lnTo>
                  <a:pt x="437884" y="5"/>
                </a:lnTo>
                <a:lnTo>
                  <a:pt x="413937" y="2"/>
                </a:lnTo>
                <a:lnTo>
                  <a:pt x="388968" y="0"/>
                </a:lnTo>
                <a:lnTo>
                  <a:pt x="363695" y="706"/>
                </a:lnTo>
                <a:lnTo>
                  <a:pt x="339038" y="4364"/>
                </a:lnTo>
                <a:lnTo>
                  <a:pt x="307624" y="7839"/>
                </a:lnTo>
                <a:lnTo>
                  <a:pt x="280013" y="11260"/>
                </a:lnTo>
                <a:lnTo>
                  <a:pt x="252077" y="16036"/>
                </a:lnTo>
                <a:lnTo>
                  <a:pt x="223338" y="24507"/>
                </a:lnTo>
                <a:lnTo>
                  <a:pt x="196949" y="31485"/>
                </a:lnTo>
                <a:lnTo>
                  <a:pt x="171255" y="38022"/>
                </a:lnTo>
                <a:lnTo>
                  <a:pt x="145769" y="44427"/>
                </a:lnTo>
                <a:lnTo>
                  <a:pt x="122225" y="52675"/>
                </a:lnTo>
                <a:lnTo>
                  <a:pt x="95306" y="64733"/>
                </a:lnTo>
                <a:lnTo>
                  <a:pt x="74675" y="78978"/>
                </a:lnTo>
                <a:lnTo>
                  <a:pt x="44185" y="102963"/>
                </a:lnTo>
                <a:lnTo>
                  <a:pt x="33329" y="114704"/>
                </a:lnTo>
                <a:lnTo>
                  <a:pt x="13355" y="143957"/>
                </a:lnTo>
                <a:lnTo>
                  <a:pt x="9287" y="152410"/>
                </a:lnTo>
                <a:lnTo>
                  <a:pt x="755" y="182034"/>
                </a:lnTo>
                <a:lnTo>
                  <a:pt x="0" y="194733"/>
                </a:lnTo>
                <a:lnTo>
                  <a:pt x="3147" y="207433"/>
                </a:lnTo>
                <a:lnTo>
                  <a:pt x="18785" y="235342"/>
                </a:lnTo>
                <a:lnTo>
                  <a:pt x="23694" y="242886"/>
                </a:lnTo>
                <a:lnTo>
                  <a:pt x="38344" y="253477"/>
                </a:lnTo>
                <a:lnTo>
                  <a:pt x="65113" y="273562"/>
                </a:lnTo>
                <a:lnTo>
                  <a:pt x="95186" y="289920"/>
                </a:lnTo>
                <a:lnTo>
                  <a:pt x="126716" y="305933"/>
                </a:lnTo>
                <a:lnTo>
                  <a:pt x="156453" y="315189"/>
                </a:lnTo>
                <a:lnTo>
                  <a:pt x="185322" y="325693"/>
                </a:lnTo>
                <a:lnTo>
                  <a:pt x="207792" y="333333"/>
                </a:lnTo>
                <a:lnTo>
                  <a:pt x="237719" y="339285"/>
                </a:lnTo>
                <a:lnTo>
                  <a:pt x="262436" y="345200"/>
                </a:lnTo>
                <a:lnTo>
                  <a:pt x="292414" y="353520"/>
                </a:lnTo>
                <a:lnTo>
                  <a:pt x="320035" y="359844"/>
                </a:lnTo>
                <a:lnTo>
                  <a:pt x="346406" y="366186"/>
                </a:lnTo>
                <a:lnTo>
                  <a:pt x="372094" y="371829"/>
                </a:lnTo>
                <a:lnTo>
                  <a:pt x="397579" y="374520"/>
                </a:lnTo>
                <a:lnTo>
                  <a:pt x="425121" y="378766"/>
                </a:lnTo>
                <a:lnTo>
                  <a:pt x="450057" y="380007"/>
                </a:lnTo>
                <a:lnTo>
                  <a:pt x="481749" y="380706"/>
                </a:lnTo>
                <a:lnTo>
                  <a:pt x="509014" y="380913"/>
                </a:lnTo>
                <a:lnTo>
                  <a:pt x="533909" y="379080"/>
                </a:lnTo>
                <a:lnTo>
                  <a:pt x="563083" y="376619"/>
                </a:lnTo>
                <a:lnTo>
                  <a:pt x="592512" y="375525"/>
                </a:lnTo>
                <a:lnTo>
                  <a:pt x="616410" y="373157"/>
                </a:lnTo>
                <a:lnTo>
                  <a:pt x="645731" y="367858"/>
                </a:lnTo>
                <a:lnTo>
                  <a:pt x="670411" y="361819"/>
                </a:lnTo>
                <a:lnTo>
                  <a:pt x="696774" y="353680"/>
                </a:lnTo>
                <a:lnTo>
                  <a:pt x="725752" y="344213"/>
                </a:lnTo>
                <a:lnTo>
                  <a:pt x="749625" y="336939"/>
                </a:lnTo>
                <a:lnTo>
                  <a:pt x="779605" y="328160"/>
                </a:lnTo>
                <a:lnTo>
                  <a:pt x="810273" y="315268"/>
                </a:lnTo>
                <a:lnTo>
                  <a:pt x="837446" y="303314"/>
                </a:lnTo>
                <a:lnTo>
                  <a:pt x="863196" y="290944"/>
                </a:lnTo>
                <a:lnTo>
                  <a:pt x="891618" y="268615"/>
                </a:lnTo>
                <a:lnTo>
                  <a:pt x="921368" y="240306"/>
                </a:lnTo>
                <a:lnTo>
                  <a:pt x="931920" y="223053"/>
                </a:lnTo>
                <a:lnTo>
                  <a:pt x="934239" y="208025"/>
                </a:lnTo>
                <a:lnTo>
                  <a:pt x="932918" y="194056"/>
                </a:lnTo>
                <a:lnTo>
                  <a:pt x="920987" y="166596"/>
                </a:lnTo>
                <a:lnTo>
                  <a:pt x="896150" y="135428"/>
                </a:lnTo>
                <a:lnTo>
                  <a:pt x="884946" y="125807"/>
                </a:lnTo>
                <a:lnTo>
                  <a:pt x="859509" y="111752"/>
                </a:lnTo>
                <a:lnTo>
                  <a:pt x="833785" y="95906"/>
                </a:lnTo>
                <a:lnTo>
                  <a:pt x="808995" y="86115"/>
                </a:lnTo>
                <a:lnTo>
                  <a:pt x="785108" y="78041"/>
                </a:lnTo>
                <a:lnTo>
                  <a:pt x="761275" y="70903"/>
                </a:lnTo>
                <a:lnTo>
                  <a:pt x="730203" y="62323"/>
                </a:lnTo>
                <a:lnTo>
                  <a:pt x="708180" y="55686"/>
                </a:lnTo>
                <a:lnTo>
                  <a:pt x="684987" y="48033"/>
                </a:lnTo>
                <a:lnTo>
                  <a:pt x="662919" y="39927"/>
                </a:lnTo>
                <a:lnTo>
                  <a:pt x="637589" y="33503"/>
                </a:lnTo>
                <a:lnTo>
                  <a:pt x="610574" y="28296"/>
                </a:lnTo>
                <a:lnTo>
                  <a:pt x="584456" y="23630"/>
                </a:lnTo>
                <a:lnTo>
                  <a:pt x="558737" y="19204"/>
                </a:lnTo>
                <a:lnTo>
                  <a:pt x="533195" y="14885"/>
                </a:lnTo>
                <a:lnTo>
                  <a:pt x="507732" y="10614"/>
                </a:lnTo>
                <a:lnTo>
                  <a:pt x="478542" y="8245"/>
                </a:lnTo>
                <a:lnTo>
                  <a:pt x="448164" y="7898"/>
                </a:lnTo>
                <a:lnTo>
                  <a:pt x="420552" y="10095"/>
                </a:lnTo>
                <a:lnTo>
                  <a:pt x="394168" y="11542"/>
                </a:lnTo>
                <a:lnTo>
                  <a:pt x="355282" y="127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SMARTInkShape-144">
            <a:extLst>
              <a:ext uri="{FF2B5EF4-FFF2-40B4-BE49-F238E27FC236}">
                <a16:creationId xmlns="" xmlns:a16="http://schemas.microsoft.com/office/drawing/2014/main" id="{63CCCB70-DECC-4BBD-9622-E913FE25506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260975" y="1847850"/>
            <a:ext cx="2505075" cy="57150"/>
          </a:xfrm>
          <a:custGeom>
            <a:avLst/>
            <a:gdLst/>
            <a:ahLst/>
            <a:cxnLst/>
            <a:rect l="0" t="0" r="0" b="0"/>
            <a:pathLst>
              <a:path w="2505386" h="57035">
                <a:moveTo>
                  <a:pt x="9835" y="12584"/>
                </a:moveTo>
                <a:lnTo>
                  <a:pt x="9835" y="12584"/>
                </a:lnTo>
                <a:lnTo>
                  <a:pt x="4367" y="7117"/>
                </a:lnTo>
                <a:lnTo>
                  <a:pt x="0" y="6408"/>
                </a:lnTo>
                <a:lnTo>
                  <a:pt x="9629" y="6257"/>
                </a:lnTo>
                <a:lnTo>
                  <a:pt x="35168" y="10603"/>
                </a:lnTo>
                <a:lnTo>
                  <a:pt x="60537" y="12703"/>
                </a:lnTo>
                <a:lnTo>
                  <a:pt x="82464" y="15694"/>
                </a:lnTo>
                <a:lnTo>
                  <a:pt x="108201" y="17494"/>
                </a:lnTo>
                <a:lnTo>
                  <a:pt x="133987" y="18294"/>
                </a:lnTo>
                <a:lnTo>
                  <a:pt x="163664" y="18744"/>
                </a:lnTo>
                <a:lnTo>
                  <a:pt x="194895" y="20778"/>
                </a:lnTo>
                <a:lnTo>
                  <a:pt x="219655" y="23949"/>
                </a:lnTo>
                <a:lnTo>
                  <a:pt x="246747" y="24888"/>
                </a:lnTo>
                <a:lnTo>
                  <a:pt x="277116" y="25167"/>
                </a:lnTo>
                <a:lnTo>
                  <a:pt x="306576" y="23368"/>
                </a:lnTo>
                <a:lnTo>
                  <a:pt x="335060" y="20248"/>
                </a:lnTo>
                <a:lnTo>
                  <a:pt x="356169" y="19518"/>
                </a:lnTo>
                <a:lnTo>
                  <a:pt x="379661" y="19193"/>
                </a:lnTo>
                <a:lnTo>
                  <a:pt x="404213" y="19049"/>
                </a:lnTo>
                <a:lnTo>
                  <a:pt x="428532" y="18985"/>
                </a:lnTo>
                <a:lnTo>
                  <a:pt x="451098" y="18957"/>
                </a:lnTo>
                <a:lnTo>
                  <a:pt x="476650" y="18944"/>
                </a:lnTo>
                <a:lnTo>
                  <a:pt x="503058" y="18939"/>
                </a:lnTo>
                <a:lnTo>
                  <a:pt x="526554" y="18936"/>
                </a:lnTo>
                <a:lnTo>
                  <a:pt x="550638" y="18935"/>
                </a:lnTo>
                <a:lnTo>
                  <a:pt x="574747" y="18934"/>
                </a:lnTo>
                <a:lnTo>
                  <a:pt x="597221" y="18934"/>
                </a:lnTo>
                <a:lnTo>
                  <a:pt x="618969" y="17053"/>
                </a:lnTo>
                <a:lnTo>
                  <a:pt x="641100" y="14570"/>
                </a:lnTo>
                <a:lnTo>
                  <a:pt x="665047" y="13467"/>
                </a:lnTo>
                <a:lnTo>
                  <a:pt x="689801" y="12976"/>
                </a:lnTo>
                <a:lnTo>
                  <a:pt x="714914" y="12758"/>
                </a:lnTo>
                <a:lnTo>
                  <a:pt x="740187" y="12662"/>
                </a:lnTo>
                <a:lnTo>
                  <a:pt x="763649" y="10737"/>
                </a:lnTo>
                <a:lnTo>
                  <a:pt x="786541" y="8235"/>
                </a:lnTo>
                <a:lnTo>
                  <a:pt x="810826" y="7123"/>
                </a:lnTo>
                <a:lnTo>
                  <a:pt x="835731" y="6629"/>
                </a:lnTo>
                <a:lnTo>
                  <a:pt x="860912" y="6410"/>
                </a:lnTo>
                <a:lnTo>
                  <a:pt x="886214" y="6312"/>
                </a:lnTo>
                <a:lnTo>
                  <a:pt x="911570" y="6269"/>
                </a:lnTo>
                <a:lnTo>
                  <a:pt x="936952" y="6249"/>
                </a:lnTo>
                <a:lnTo>
                  <a:pt x="962342" y="6241"/>
                </a:lnTo>
                <a:lnTo>
                  <a:pt x="987738" y="6237"/>
                </a:lnTo>
                <a:lnTo>
                  <a:pt x="1013842" y="6235"/>
                </a:lnTo>
                <a:lnTo>
                  <a:pt x="1041907" y="6235"/>
                </a:lnTo>
                <a:lnTo>
                  <a:pt x="1068961" y="6234"/>
                </a:lnTo>
                <a:lnTo>
                  <a:pt x="1095096" y="6234"/>
                </a:lnTo>
                <a:lnTo>
                  <a:pt x="1120824" y="6234"/>
                </a:lnTo>
                <a:lnTo>
                  <a:pt x="1146369" y="6234"/>
                </a:lnTo>
                <a:lnTo>
                  <a:pt x="1171834" y="5528"/>
                </a:lnTo>
                <a:lnTo>
                  <a:pt x="1197262" y="2863"/>
                </a:lnTo>
                <a:lnTo>
                  <a:pt x="1222676" y="1208"/>
                </a:lnTo>
                <a:lnTo>
                  <a:pt x="1248080" y="472"/>
                </a:lnTo>
                <a:lnTo>
                  <a:pt x="1273483" y="146"/>
                </a:lnTo>
                <a:lnTo>
                  <a:pt x="1298884" y="0"/>
                </a:lnTo>
                <a:lnTo>
                  <a:pt x="1324285" y="641"/>
                </a:lnTo>
                <a:lnTo>
                  <a:pt x="1349685" y="3278"/>
                </a:lnTo>
                <a:lnTo>
                  <a:pt x="1375085" y="4920"/>
                </a:lnTo>
                <a:lnTo>
                  <a:pt x="1400485" y="5650"/>
                </a:lnTo>
                <a:lnTo>
                  <a:pt x="1425885" y="5975"/>
                </a:lnTo>
                <a:lnTo>
                  <a:pt x="1451285" y="8000"/>
                </a:lnTo>
                <a:lnTo>
                  <a:pt x="1476685" y="10547"/>
                </a:lnTo>
                <a:lnTo>
                  <a:pt x="1502085" y="11678"/>
                </a:lnTo>
                <a:lnTo>
                  <a:pt x="1527485" y="12182"/>
                </a:lnTo>
                <a:lnTo>
                  <a:pt x="1552885" y="13111"/>
                </a:lnTo>
                <a:lnTo>
                  <a:pt x="1578285" y="15875"/>
                </a:lnTo>
                <a:lnTo>
                  <a:pt x="1603685" y="19456"/>
                </a:lnTo>
                <a:lnTo>
                  <a:pt x="1629085" y="22694"/>
                </a:lnTo>
                <a:lnTo>
                  <a:pt x="1654485" y="24133"/>
                </a:lnTo>
                <a:lnTo>
                  <a:pt x="1679885" y="26654"/>
                </a:lnTo>
                <a:lnTo>
                  <a:pt x="1705285" y="30126"/>
                </a:lnTo>
                <a:lnTo>
                  <a:pt x="1730685" y="34021"/>
                </a:lnTo>
                <a:lnTo>
                  <a:pt x="1756085" y="36223"/>
                </a:lnTo>
                <a:lnTo>
                  <a:pt x="1781485" y="37907"/>
                </a:lnTo>
                <a:lnTo>
                  <a:pt x="1806885" y="41007"/>
                </a:lnTo>
                <a:lnTo>
                  <a:pt x="1832285" y="44737"/>
                </a:lnTo>
                <a:lnTo>
                  <a:pt x="1856980" y="48041"/>
                </a:lnTo>
                <a:lnTo>
                  <a:pt x="1879713" y="49509"/>
                </a:lnTo>
                <a:lnTo>
                  <a:pt x="1901578" y="52043"/>
                </a:lnTo>
                <a:lnTo>
                  <a:pt x="1931839" y="55555"/>
                </a:lnTo>
                <a:lnTo>
                  <a:pt x="1962442" y="56596"/>
                </a:lnTo>
                <a:lnTo>
                  <a:pt x="1985383" y="56839"/>
                </a:lnTo>
                <a:lnTo>
                  <a:pt x="2007338" y="56947"/>
                </a:lnTo>
                <a:lnTo>
                  <a:pt x="2028854" y="56996"/>
                </a:lnTo>
                <a:lnTo>
                  <a:pt x="2052293" y="57017"/>
                </a:lnTo>
                <a:lnTo>
                  <a:pt x="2081526" y="57026"/>
                </a:lnTo>
                <a:lnTo>
                  <a:pt x="2107688" y="57031"/>
                </a:lnTo>
                <a:lnTo>
                  <a:pt x="2130370" y="57032"/>
                </a:lnTo>
                <a:lnTo>
                  <a:pt x="2158301" y="57034"/>
                </a:lnTo>
                <a:lnTo>
                  <a:pt x="2188940" y="57034"/>
                </a:lnTo>
                <a:lnTo>
                  <a:pt x="2213598" y="57034"/>
                </a:lnTo>
                <a:lnTo>
                  <a:pt x="2240660" y="57034"/>
                </a:lnTo>
                <a:lnTo>
                  <a:pt x="2269138" y="55153"/>
                </a:lnTo>
                <a:lnTo>
                  <a:pt x="2297333" y="52008"/>
                </a:lnTo>
                <a:lnTo>
                  <a:pt x="2326148" y="51076"/>
                </a:lnTo>
                <a:lnTo>
                  <a:pt x="2356637" y="50736"/>
                </a:lnTo>
                <a:lnTo>
                  <a:pt x="2383993" y="48813"/>
                </a:lnTo>
                <a:lnTo>
                  <a:pt x="2409988" y="45219"/>
                </a:lnTo>
                <a:lnTo>
                  <a:pt x="2436211" y="44509"/>
                </a:lnTo>
                <a:lnTo>
                  <a:pt x="2465956" y="42487"/>
                </a:lnTo>
                <a:lnTo>
                  <a:pt x="2496077" y="38248"/>
                </a:lnTo>
                <a:lnTo>
                  <a:pt x="2499602" y="36220"/>
                </a:lnTo>
                <a:lnTo>
                  <a:pt x="2505385" y="3163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SMARTInkShape-145">
            <a:extLst>
              <a:ext uri="{FF2B5EF4-FFF2-40B4-BE49-F238E27FC236}">
                <a16:creationId xmlns="" xmlns:a16="http://schemas.microsoft.com/office/drawing/2014/main" id="{CCCFE692-D014-41B6-9969-A0891796B23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58850" y="2622550"/>
            <a:ext cx="2381250" cy="63500"/>
          </a:xfrm>
          <a:custGeom>
            <a:avLst/>
            <a:gdLst/>
            <a:ahLst/>
            <a:cxnLst/>
            <a:rect l="0" t="0" r="0" b="0"/>
            <a:pathLst>
              <a:path w="2381251" h="63139">
                <a:moveTo>
                  <a:pt x="0" y="18688"/>
                </a:moveTo>
                <a:lnTo>
                  <a:pt x="0" y="18688"/>
                </a:lnTo>
                <a:lnTo>
                  <a:pt x="0" y="0"/>
                </a:lnTo>
                <a:lnTo>
                  <a:pt x="3371" y="3116"/>
                </a:lnTo>
                <a:lnTo>
                  <a:pt x="8789" y="4712"/>
                </a:lnTo>
                <a:lnTo>
                  <a:pt x="35024" y="10184"/>
                </a:lnTo>
                <a:lnTo>
                  <a:pt x="66352" y="12405"/>
                </a:lnTo>
                <a:lnTo>
                  <a:pt x="90167" y="15425"/>
                </a:lnTo>
                <a:lnTo>
                  <a:pt x="112982" y="17238"/>
                </a:lnTo>
                <a:lnTo>
                  <a:pt x="140015" y="18259"/>
                </a:lnTo>
                <a:lnTo>
                  <a:pt x="164488" y="18560"/>
                </a:lnTo>
                <a:lnTo>
                  <a:pt x="186700" y="18631"/>
                </a:lnTo>
                <a:lnTo>
                  <a:pt x="210684" y="18663"/>
                </a:lnTo>
                <a:lnTo>
                  <a:pt x="235454" y="18677"/>
                </a:lnTo>
                <a:lnTo>
                  <a:pt x="258457" y="18683"/>
                </a:lnTo>
                <a:lnTo>
                  <a:pt x="284013" y="19392"/>
                </a:lnTo>
                <a:lnTo>
                  <a:pt x="315694" y="23713"/>
                </a:lnTo>
                <a:lnTo>
                  <a:pt x="341659" y="24646"/>
                </a:lnTo>
                <a:lnTo>
                  <a:pt x="364926" y="24863"/>
                </a:lnTo>
                <a:lnTo>
                  <a:pt x="391730" y="24960"/>
                </a:lnTo>
                <a:lnTo>
                  <a:pt x="421103" y="28386"/>
                </a:lnTo>
                <a:lnTo>
                  <a:pt x="441863" y="30054"/>
                </a:lnTo>
                <a:lnTo>
                  <a:pt x="465200" y="30795"/>
                </a:lnTo>
                <a:lnTo>
                  <a:pt x="489683" y="31124"/>
                </a:lnTo>
                <a:lnTo>
                  <a:pt x="520525" y="31310"/>
                </a:lnTo>
                <a:lnTo>
                  <a:pt x="542495" y="31353"/>
                </a:lnTo>
                <a:lnTo>
                  <a:pt x="564959" y="31373"/>
                </a:lnTo>
                <a:lnTo>
                  <a:pt x="592767" y="31383"/>
                </a:lnTo>
                <a:lnTo>
                  <a:pt x="616842" y="31387"/>
                </a:lnTo>
                <a:lnTo>
                  <a:pt x="648435" y="31387"/>
                </a:lnTo>
                <a:lnTo>
                  <a:pt x="678413" y="32094"/>
                </a:lnTo>
                <a:lnTo>
                  <a:pt x="703919" y="34759"/>
                </a:lnTo>
                <a:lnTo>
                  <a:pt x="729836" y="36414"/>
                </a:lnTo>
                <a:lnTo>
                  <a:pt x="754055" y="37149"/>
                </a:lnTo>
                <a:lnTo>
                  <a:pt x="782851" y="37563"/>
                </a:lnTo>
                <a:lnTo>
                  <a:pt x="813783" y="39585"/>
                </a:lnTo>
                <a:lnTo>
                  <a:pt x="844136" y="42754"/>
                </a:lnTo>
                <a:lnTo>
                  <a:pt x="870471" y="43495"/>
                </a:lnTo>
                <a:lnTo>
                  <a:pt x="898639" y="43824"/>
                </a:lnTo>
                <a:lnTo>
                  <a:pt x="927621" y="43971"/>
                </a:lnTo>
                <a:lnTo>
                  <a:pt x="956259" y="44036"/>
                </a:lnTo>
                <a:lnTo>
                  <a:pt x="983099" y="44065"/>
                </a:lnTo>
                <a:lnTo>
                  <a:pt x="1005375" y="44078"/>
                </a:lnTo>
                <a:lnTo>
                  <a:pt x="1026800" y="44083"/>
                </a:lnTo>
                <a:lnTo>
                  <a:pt x="1052785" y="44086"/>
                </a:lnTo>
                <a:lnTo>
                  <a:pt x="1080797" y="44087"/>
                </a:lnTo>
                <a:lnTo>
                  <a:pt x="1106887" y="44088"/>
                </a:lnTo>
                <a:lnTo>
                  <a:pt x="1134182" y="44088"/>
                </a:lnTo>
                <a:lnTo>
                  <a:pt x="1159124" y="44088"/>
                </a:lnTo>
                <a:lnTo>
                  <a:pt x="1188753" y="44088"/>
                </a:lnTo>
                <a:lnTo>
                  <a:pt x="1218203" y="44088"/>
                </a:lnTo>
                <a:lnTo>
                  <a:pt x="1248767" y="43383"/>
                </a:lnTo>
                <a:lnTo>
                  <a:pt x="1277800" y="39062"/>
                </a:lnTo>
                <a:lnTo>
                  <a:pt x="1307824" y="38130"/>
                </a:lnTo>
                <a:lnTo>
                  <a:pt x="1334083" y="37912"/>
                </a:lnTo>
                <a:lnTo>
                  <a:pt x="1362217" y="37816"/>
                </a:lnTo>
                <a:lnTo>
                  <a:pt x="1385539" y="37772"/>
                </a:lnTo>
                <a:lnTo>
                  <a:pt x="1407428" y="37753"/>
                </a:lnTo>
                <a:lnTo>
                  <a:pt x="1433620" y="37745"/>
                </a:lnTo>
                <a:lnTo>
                  <a:pt x="1461724" y="37741"/>
                </a:lnTo>
                <a:lnTo>
                  <a:pt x="1490677" y="37739"/>
                </a:lnTo>
                <a:lnTo>
                  <a:pt x="1520008" y="37739"/>
                </a:lnTo>
                <a:lnTo>
                  <a:pt x="1543863" y="37738"/>
                </a:lnTo>
                <a:lnTo>
                  <a:pt x="1573159" y="39619"/>
                </a:lnTo>
                <a:lnTo>
                  <a:pt x="1597833" y="42764"/>
                </a:lnTo>
                <a:lnTo>
                  <a:pt x="1628503" y="43827"/>
                </a:lnTo>
                <a:lnTo>
                  <a:pt x="1653350" y="47382"/>
                </a:lnTo>
                <a:lnTo>
                  <a:pt x="1678585" y="49532"/>
                </a:lnTo>
                <a:lnTo>
                  <a:pt x="1703936" y="50170"/>
                </a:lnTo>
                <a:lnTo>
                  <a:pt x="1729323" y="50358"/>
                </a:lnTo>
                <a:lnTo>
                  <a:pt x="1754718" y="50415"/>
                </a:lnTo>
                <a:lnTo>
                  <a:pt x="1783489" y="53802"/>
                </a:lnTo>
                <a:lnTo>
                  <a:pt x="1807721" y="55461"/>
                </a:lnTo>
                <a:lnTo>
                  <a:pt x="1833543" y="56904"/>
                </a:lnTo>
                <a:lnTo>
                  <a:pt x="1856778" y="59897"/>
                </a:lnTo>
                <a:lnTo>
                  <a:pt x="1882951" y="62178"/>
                </a:lnTo>
                <a:lnTo>
                  <a:pt x="1910854" y="62854"/>
                </a:lnTo>
                <a:lnTo>
                  <a:pt x="1938092" y="63054"/>
                </a:lnTo>
                <a:lnTo>
                  <a:pt x="1964037" y="63113"/>
                </a:lnTo>
                <a:lnTo>
                  <a:pt x="1989599" y="63131"/>
                </a:lnTo>
                <a:lnTo>
                  <a:pt x="2015047" y="63136"/>
                </a:lnTo>
                <a:lnTo>
                  <a:pt x="2040461" y="63137"/>
                </a:lnTo>
                <a:lnTo>
                  <a:pt x="2065865" y="63138"/>
                </a:lnTo>
                <a:lnTo>
                  <a:pt x="2091266" y="63138"/>
                </a:lnTo>
                <a:lnTo>
                  <a:pt x="2116667" y="63138"/>
                </a:lnTo>
                <a:lnTo>
                  <a:pt x="2147581" y="63138"/>
                </a:lnTo>
                <a:lnTo>
                  <a:pt x="2178900" y="62433"/>
                </a:lnTo>
                <a:lnTo>
                  <a:pt x="2205269" y="58774"/>
                </a:lnTo>
                <a:lnTo>
                  <a:pt x="2235063" y="57180"/>
                </a:lnTo>
                <a:lnTo>
                  <a:pt x="2261265" y="56904"/>
                </a:lnTo>
                <a:lnTo>
                  <a:pt x="2289502" y="56811"/>
                </a:lnTo>
                <a:lnTo>
                  <a:pt x="2313927" y="56795"/>
                </a:lnTo>
                <a:lnTo>
                  <a:pt x="2341689" y="52425"/>
                </a:lnTo>
                <a:lnTo>
                  <a:pt x="2361493" y="48949"/>
                </a:lnTo>
                <a:lnTo>
                  <a:pt x="2373840" y="44728"/>
                </a:lnTo>
                <a:lnTo>
                  <a:pt x="2377486" y="44372"/>
                </a:lnTo>
                <a:lnTo>
                  <a:pt x="2378741" y="44983"/>
                </a:lnTo>
                <a:lnTo>
                  <a:pt x="2381250" y="5043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SMARTInkShape-146">
            <a:extLst>
              <a:ext uri="{FF2B5EF4-FFF2-40B4-BE49-F238E27FC236}">
                <a16:creationId xmlns="" xmlns:a16="http://schemas.microsoft.com/office/drawing/2014/main" id="{BBF7A61A-E66A-4953-8EF2-41BEC0CB08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14400" y="2984500"/>
            <a:ext cx="1133475" cy="31750"/>
          </a:xfrm>
          <a:custGeom>
            <a:avLst/>
            <a:gdLst/>
            <a:ahLst/>
            <a:cxnLst/>
            <a:rect l="0" t="0" r="0" b="0"/>
            <a:pathLst>
              <a:path w="1133864" h="31751">
                <a:moveTo>
                  <a:pt x="0" y="6350"/>
                </a:moveTo>
                <a:lnTo>
                  <a:pt x="0" y="6350"/>
                </a:lnTo>
                <a:lnTo>
                  <a:pt x="12209" y="6350"/>
                </a:lnTo>
                <a:lnTo>
                  <a:pt x="17891" y="4469"/>
                </a:lnTo>
                <a:lnTo>
                  <a:pt x="20394" y="2979"/>
                </a:lnTo>
                <a:lnTo>
                  <a:pt x="44734" y="262"/>
                </a:lnTo>
                <a:lnTo>
                  <a:pt x="74210" y="5777"/>
                </a:lnTo>
                <a:lnTo>
                  <a:pt x="97993" y="4355"/>
                </a:lnTo>
                <a:lnTo>
                  <a:pt x="123344" y="1291"/>
                </a:lnTo>
                <a:lnTo>
                  <a:pt x="151317" y="382"/>
                </a:lnTo>
                <a:lnTo>
                  <a:pt x="179361" y="113"/>
                </a:lnTo>
                <a:lnTo>
                  <a:pt x="208131" y="33"/>
                </a:lnTo>
                <a:lnTo>
                  <a:pt x="236394" y="6"/>
                </a:lnTo>
                <a:lnTo>
                  <a:pt x="264294" y="1"/>
                </a:lnTo>
                <a:lnTo>
                  <a:pt x="292383" y="1"/>
                </a:lnTo>
                <a:lnTo>
                  <a:pt x="323934" y="0"/>
                </a:lnTo>
                <a:lnTo>
                  <a:pt x="351862" y="0"/>
                </a:lnTo>
                <a:lnTo>
                  <a:pt x="380262" y="3371"/>
                </a:lnTo>
                <a:lnTo>
                  <a:pt x="408371" y="5761"/>
                </a:lnTo>
                <a:lnTo>
                  <a:pt x="429148" y="6089"/>
                </a:lnTo>
                <a:lnTo>
                  <a:pt x="452494" y="6234"/>
                </a:lnTo>
                <a:lnTo>
                  <a:pt x="483793" y="6315"/>
                </a:lnTo>
                <a:lnTo>
                  <a:pt x="512116" y="8221"/>
                </a:lnTo>
                <a:lnTo>
                  <a:pt x="534524" y="10709"/>
                </a:lnTo>
                <a:lnTo>
                  <a:pt x="566267" y="12815"/>
                </a:lnTo>
                <a:lnTo>
                  <a:pt x="594566" y="16889"/>
                </a:lnTo>
                <a:lnTo>
                  <a:pt x="625685" y="18410"/>
                </a:lnTo>
                <a:lnTo>
                  <a:pt x="649205" y="18766"/>
                </a:lnTo>
                <a:lnTo>
                  <a:pt x="671887" y="18924"/>
                </a:lnTo>
                <a:lnTo>
                  <a:pt x="693728" y="19699"/>
                </a:lnTo>
                <a:lnTo>
                  <a:pt x="723740" y="23397"/>
                </a:lnTo>
                <a:lnTo>
                  <a:pt x="753240" y="25004"/>
                </a:lnTo>
                <a:lnTo>
                  <a:pt x="782218" y="25283"/>
                </a:lnTo>
                <a:lnTo>
                  <a:pt x="811264" y="25365"/>
                </a:lnTo>
                <a:lnTo>
                  <a:pt x="839622" y="25393"/>
                </a:lnTo>
                <a:lnTo>
                  <a:pt x="870362" y="29763"/>
                </a:lnTo>
                <a:lnTo>
                  <a:pt x="901587" y="31161"/>
                </a:lnTo>
                <a:lnTo>
                  <a:pt x="925890" y="31576"/>
                </a:lnTo>
                <a:lnTo>
                  <a:pt x="950652" y="31698"/>
                </a:lnTo>
                <a:lnTo>
                  <a:pt x="980540" y="31740"/>
                </a:lnTo>
                <a:lnTo>
                  <a:pt x="1007192" y="31748"/>
                </a:lnTo>
                <a:lnTo>
                  <a:pt x="1035270" y="31749"/>
                </a:lnTo>
                <a:lnTo>
                  <a:pt x="1065380" y="31750"/>
                </a:lnTo>
                <a:lnTo>
                  <a:pt x="1093294" y="31044"/>
                </a:lnTo>
                <a:lnTo>
                  <a:pt x="1124772" y="25661"/>
                </a:lnTo>
                <a:lnTo>
                  <a:pt x="1126615" y="24869"/>
                </a:lnTo>
                <a:lnTo>
                  <a:pt x="1127843" y="23635"/>
                </a:lnTo>
                <a:lnTo>
                  <a:pt x="1129815" y="19956"/>
                </a:lnTo>
                <a:lnTo>
                  <a:pt x="1131966" y="19452"/>
                </a:lnTo>
                <a:lnTo>
                  <a:pt x="1133863" y="19229"/>
                </a:lnTo>
                <a:lnTo>
                  <a:pt x="1123950" y="19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SMARTInkShape-147">
            <a:extLst>
              <a:ext uri="{FF2B5EF4-FFF2-40B4-BE49-F238E27FC236}">
                <a16:creationId xmlns="" xmlns:a16="http://schemas.microsoft.com/office/drawing/2014/main" id="{7D0C07B3-4E9F-49CA-868D-E88712481DC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08050" y="2971800"/>
            <a:ext cx="2112963" cy="361950"/>
          </a:xfrm>
          <a:custGeom>
            <a:avLst/>
            <a:gdLst/>
            <a:ahLst/>
            <a:cxnLst/>
            <a:rect l="0" t="0" r="0" b="0"/>
            <a:pathLst>
              <a:path w="2113164" h="361935">
                <a:moveTo>
                  <a:pt x="0" y="285734"/>
                </a:moveTo>
                <a:lnTo>
                  <a:pt x="0" y="285734"/>
                </a:lnTo>
                <a:lnTo>
                  <a:pt x="15901" y="285029"/>
                </a:lnTo>
                <a:lnTo>
                  <a:pt x="23765" y="282363"/>
                </a:lnTo>
                <a:lnTo>
                  <a:pt x="51156" y="284336"/>
                </a:lnTo>
                <a:lnTo>
                  <a:pt x="77560" y="286025"/>
                </a:lnTo>
                <a:lnTo>
                  <a:pt x="105841" y="292560"/>
                </a:lnTo>
                <a:lnTo>
                  <a:pt x="130844" y="298575"/>
                </a:lnTo>
                <a:lnTo>
                  <a:pt x="157302" y="304826"/>
                </a:lnTo>
                <a:lnTo>
                  <a:pt x="188189" y="309265"/>
                </a:lnTo>
                <a:lnTo>
                  <a:pt x="213334" y="312462"/>
                </a:lnTo>
                <a:lnTo>
                  <a:pt x="244164" y="316492"/>
                </a:lnTo>
                <a:lnTo>
                  <a:pt x="269038" y="317190"/>
                </a:lnTo>
                <a:lnTo>
                  <a:pt x="294282" y="320768"/>
                </a:lnTo>
                <a:lnTo>
                  <a:pt x="319636" y="322926"/>
                </a:lnTo>
                <a:lnTo>
                  <a:pt x="348393" y="323565"/>
                </a:lnTo>
                <a:lnTo>
                  <a:pt x="375886" y="327125"/>
                </a:lnTo>
                <a:lnTo>
                  <a:pt x="405276" y="329278"/>
                </a:lnTo>
                <a:lnTo>
                  <a:pt x="432957" y="333287"/>
                </a:lnTo>
                <a:lnTo>
                  <a:pt x="462403" y="335572"/>
                </a:lnTo>
                <a:lnTo>
                  <a:pt x="493471" y="336249"/>
                </a:lnTo>
                <a:lnTo>
                  <a:pt x="521648" y="336450"/>
                </a:lnTo>
                <a:lnTo>
                  <a:pt x="551241" y="339880"/>
                </a:lnTo>
                <a:lnTo>
                  <a:pt x="573785" y="341549"/>
                </a:lnTo>
                <a:lnTo>
                  <a:pt x="597915" y="342291"/>
                </a:lnTo>
                <a:lnTo>
                  <a:pt x="622751" y="342620"/>
                </a:lnTo>
                <a:lnTo>
                  <a:pt x="646019" y="342767"/>
                </a:lnTo>
                <a:lnTo>
                  <a:pt x="668825" y="342832"/>
                </a:lnTo>
                <a:lnTo>
                  <a:pt x="693072" y="342861"/>
                </a:lnTo>
                <a:lnTo>
                  <a:pt x="717960" y="344755"/>
                </a:lnTo>
                <a:lnTo>
                  <a:pt x="742427" y="347243"/>
                </a:lnTo>
                <a:lnTo>
                  <a:pt x="765060" y="348349"/>
                </a:lnTo>
                <a:lnTo>
                  <a:pt x="788760" y="348841"/>
                </a:lnTo>
                <a:lnTo>
                  <a:pt x="813404" y="349060"/>
                </a:lnTo>
                <a:lnTo>
                  <a:pt x="838469" y="349156"/>
                </a:lnTo>
                <a:lnTo>
                  <a:pt x="867482" y="349200"/>
                </a:lnTo>
                <a:lnTo>
                  <a:pt x="897075" y="349924"/>
                </a:lnTo>
                <a:lnTo>
                  <a:pt x="921987" y="352598"/>
                </a:lnTo>
                <a:lnTo>
                  <a:pt x="948582" y="354257"/>
                </a:lnTo>
                <a:lnTo>
                  <a:pt x="976159" y="354994"/>
                </a:lnTo>
                <a:lnTo>
                  <a:pt x="1002526" y="355322"/>
                </a:lnTo>
                <a:lnTo>
                  <a:pt x="1026475" y="355468"/>
                </a:lnTo>
                <a:lnTo>
                  <a:pt x="1049583" y="355532"/>
                </a:lnTo>
                <a:lnTo>
                  <a:pt x="1073965" y="355561"/>
                </a:lnTo>
                <a:lnTo>
                  <a:pt x="1098912" y="355574"/>
                </a:lnTo>
                <a:lnTo>
                  <a:pt x="1124817" y="355579"/>
                </a:lnTo>
                <a:lnTo>
                  <a:pt x="1152792" y="355582"/>
                </a:lnTo>
                <a:lnTo>
                  <a:pt x="1179808" y="355583"/>
                </a:lnTo>
                <a:lnTo>
                  <a:pt x="1205926" y="355584"/>
                </a:lnTo>
                <a:lnTo>
                  <a:pt x="1231645" y="355584"/>
                </a:lnTo>
                <a:lnTo>
                  <a:pt x="1257187" y="355584"/>
                </a:lnTo>
                <a:lnTo>
                  <a:pt x="1282650" y="355584"/>
                </a:lnTo>
                <a:lnTo>
                  <a:pt x="1308078" y="355584"/>
                </a:lnTo>
                <a:lnTo>
                  <a:pt x="1335372" y="355584"/>
                </a:lnTo>
                <a:lnTo>
                  <a:pt x="1363259" y="355584"/>
                </a:lnTo>
                <a:lnTo>
                  <a:pt x="1389765" y="355584"/>
                </a:lnTo>
                <a:lnTo>
                  <a:pt x="1415657" y="355584"/>
                </a:lnTo>
                <a:lnTo>
                  <a:pt x="1441276" y="355584"/>
                </a:lnTo>
                <a:lnTo>
                  <a:pt x="1466772" y="355584"/>
                </a:lnTo>
                <a:lnTo>
                  <a:pt x="1492216" y="355584"/>
                </a:lnTo>
                <a:lnTo>
                  <a:pt x="1517634" y="355584"/>
                </a:lnTo>
                <a:lnTo>
                  <a:pt x="1543043" y="355584"/>
                </a:lnTo>
                <a:lnTo>
                  <a:pt x="1568447" y="357465"/>
                </a:lnTo>
                <a:lnTo>
                  <a:pt x="1593849" y="359948"/>
                </a:lnTo>
                <a:lnTo>
                  <a:pt x="1619249" y="361051"/>
                </a:lnTo>
                <a:lnTo>
                  <a:pt x="1642769" y="361542"/>
                </a:lnTo>
                <a:lnTo>
                  <a:pt x="1664981" y="361760"/>
                </a:lnTo>
                <a:lnTo>
                  <a:pt x="1686612" y="361856"/>
                </a:lnTo>
                <a:lnTo>
                  <a:pt x="1707985" y="360018"/>
                </a:lnTo>
                <a:lnTo>
                  <a:pt x="1729243" y="357555"/>
                </a:lnTo>
                <a:lnTo>
                  <a:pt x="1750451" y="356460"/>
                </a:lnTo>
                <a:lnTo>
                  <a:pt x="1771635" y="355973"/>
                </a:lnTo>
                <a:lnTo>
                  <a:pt x="1794927" y="355757"/>
                </a:lnTo>
                <a:lnTo>
                  <a:pt x="1824094" y="355661"/>
                </a:lnTo>
                <a:lnTo>
                  <a:pt x="1848345" y="353737"/>
                </a:lnTo>
                <a:lnTo>
                  <a:pt x="1877865" y="350568"/>
                </a:lnTo>
                <a:lnTo>
                  <a:pt x="1904486" y="349629"/>
                </a:lnTo>
                <a:lnTo>
                  <a:pt x="1935892" y="347470"/>
                </a:lnTo>
                <a:lnTo>
                  <a:pt x="1961063" y="344922"/>
                </a:lnTo>
                <a:lnTo>
                  <a:pt x="1984010" y="343790"/>
                </a:lnTo>
                <a:lnTo>
                  <a:pt x="2005967" y="341405"/>
                </a:lnTo>
                <a:lnTo>
                  <a:pt x="2036281" y="336096"/>
                </a:lnTo>
                <a:lnTo>
                  <a:pt x="2057492" y="330054"/>
                </a:lnTo>
                <a:lnTo>
                  <a:pt x="2087834" y="315591"/>
                </a:lnTo>
                <a:lnTo>
                  <a:pt x="2096326" y="307470"/>
                </a:lnTo>
                <a:lnTo>
                  <a:pt x="2111429" y="281440"/>
                </a:lnTo>
                <a:lnTo>
                  <a:pt x="2113163" y="271126"/>
                </a:lnTo>
                <a:lnTo>
                  <a:pt x="2110768" y="246677"/>
                </a:lnTo>
                <a:lnTo>
                  <a:pt x="2107296" y="216243"/>
                </a:lnTo>
                <a:lnTo>
                  <a:pt x="2098211" y="192080"/>
                </a:lnTo>
                <a:lnTo>
                  <a:pt x="2084381" y="162394"/>
                </a:lnTo>
                <a:lnTo>
                  <a:pt x="2075037" y="147118"/>
                </a:lnTo>
                <a:lnTo>
                  <a:pt x="2048290" y="117971"/>
                </a:lnTo>
                <a:lnTo>
                  <a:pt x="2019112" y="93775"/>
                </a:lnTo>
                <a:lnTo>
                  <a:pt x="1992899" y="77412"/>
                </a:lnTo>
                <a:lnTo>
                  <a:pt x="1967597" y="65556"/>
                </a:lnTo>
                <a:lnTo>
                  <a:pt x="1938035" y="50357"/>
                </a:lnTo>
                <a:lnTo>
                  <a:pt x="1908233" y="37137"/>
                </a:lnTo>
                <a:lnTo>
                  <a:pt x="1883537" y="29964"/>
                </a:lnTo>
                <a:lnTo>
                  <a:pt x="1858345" y="23370"/>
                </a:lnTo>
                <a:lnTo>
                  <a:pt x="1829636" y="16948"/>
                </a:lnTo>
                <a:lnTo>
                  <a:pt x="1802158" y="13947"/>
                </a:lnTo>
                <a:lnTo>
                  <a:pt x="1776142" y="9687"/>
                </a:lnTo>
                <a:lnTo>
                  <a:pt x="1747189" y="7328"/>
                </a:lnTo>
                <a:lnTo>
                  <a:pt x="1719639" y="6628"/>
                </a:lnTo>
                <a:lnTo>
                  <a:pt x="1690231" y="3050"/>
                </a:lnTo>
                <a:lnTo>
                  <a:pt x="1667730" y="1347"/>
                </a:lnTo>
                <a:lnTo>
                  <a:pt x="1645030" y="590"/>
                </a:lnTo>
                <a:lnTo>
                  <a:pt x="1615678" y="163"/>
                </a:lnTo>
                <a:lnTo>
                  <a:pt x="1585658" y="37"/>
                </a:lnTo>
                <a:lnTo>
                  <a:pt x="1557869" y="0"/>
                </a:lnTo>
                <a:lnTo>
                  <a:pt x="1528312" y="695"/>
                </a:lnTo>
                <a:lnTo>
                  <a:pt x="1500662" y="4350"/>
                </a:lnTo>
                <a:lnTo>
                  <a:pt x="1471145" y="6452"/>
                </a:lnTo>
                <a:lnTo>
                  <a:pt x="1444212" y="11230"/>
                </a:lnTo>
                <a:lnTo>
                  <a:pt x="1418358" y="17113"/>
                </a:lnTo>
                <a:lnTo>
                  <a:pt x="1392824" y="23326"/>
                </a:lnTo>
                <a:lnTo>
                  <a:pt x="1368089" y="29634"/>
                </a:lnTo>
                <a:lnTo>
                  <a:pt x="1340410" y="38087"/>
                </a:lnTo>
                <a:lnTo>
                  <a:pt x="1328105" y="43024"/>
                </a:lnTo>
                <a:lnTo>
                  <a:pt x="1300900" y="58368"/>
                </a:lnTo>
                <a:lnTo>
                  <a:pt x="1273032" y="78507"/>
                </a:lnTo>
                <a:lnTo>
                  <a:pt x="1260059" y="89916"/>
                </a:lnTo>
                <a:lnTo>
                  <a:pt x="1240275" y="119052"/>
                </a:lnTo>
                <a:lnTo>
                  <a:pt x="1226996" y="145513"/>
                </a:lnTo>
                <a:lnTo>
                  <a:pt x="1217369" y="174702"/>
                </a:lnTo>
                <a:lnTo>
                  <a:pt x="1210818" y="199292"/>
                </a:lnTo>
                <a:lnTo>
                  <a:pt x="1207779" y="227823"/>
                </a:lnTo>
                <a:lnTo>
                  <a:pt x="1211822" y="255271"/>
                </a:lnTo>
                <a:lnTo>
                  <a:pt x="1219415" y="284525"/>
                </a:lnTo>
                <a:lnTo>
                  <a:pt x="1224235" y="297191"/>
                </a:lnTo>
                <a:lnTo>
                  <a:pt x="1234881" y="311550"/>
                </a:lnTo>
                <a:lnTo>
                  <a:pt x="1263701" y="334986"/>
                </a:lnTo>
                <a:lnTo>
                  <a:pt x="1283964" y="344695"/>
                </a:lnTo>
                <a:lnTo>
                  <a:pt x="1311472" y="350518"/>
                </a:lnTo>
                <a:lnTo>
                  <a:pt x="1342633" y="357954"/>
                </a:lnTo>
                <a:lnTo>
                  <a:pt x="1372307" y="361148"/>
                </a:lnTo>
                <a:lnTo>
                  <a:pt x="1399875" y="361701"/>
                </a:lnTo>
                <a:lnTo>
                  <a:pt x="1426937" y="361865"/>
                </a:lnTo>
                <a:lnTo>
                  <a:pt x="1456278" y="361914"/>
                </a:lnTo>
                <a:lnTo>
                  <a:pt x="1483160" y="361928"/>
                </a:lnTo>
                <a:lnTo>
                  <a:pt x="1510409" y="361932"/>
                </a:lnTo>
                <a:lnTo>
                  <a:pt x="1532776" y="361933"/>
                </a:lnTo>
                <a:lnTo>
                  <a:pt x="1562427" y="358563"/>
                </a:lnTo>
                <a:lnTo>
                  <a:pt x="1592458" y="356467"/>
                </a:lnTo>
                <a:lnTo>
                  <a:pt x="1620327" y="355845"/>
                </a:lnTo>
                <a:lnTo>
                  <a:pt x="1649830" y="355662"/>
                </a:lnTo>
                <a:lnTo>
                  <a:pt x="1680914" y="352236"/>
                </a:lnTo>
                <a:lnTo>
                  <a:pt x="1712466" y="350123"/>
                </a:lnTo>
                <a:lnTo>
                  <a:pt x="1740786" y="349498"/>
                </a:lnTo>
                <a:lnTo>
                  <a:pt x="1770423" y="349312"/>
                </a:lnTo>
                <a:lnTo>
                  <a:pt x="1798176" y="349257"/>
                </a:lnTo>
                <a:lnTo>
                  <a:pt x="1824273" y="349241"/>
                </a:lnTo>
                <a:lnTo>
                  <a:pt x="1847014" y="349237"/>
                </a:lnTo>
                <a:lnTo>
                  <a:pt x="1878176" y="351116"/>
                </a:lnTo>
                <a:lnTo>
                  <a:pt x="1908090" y="358073"/>
                </a:lnTo>
                <a:lnTo>
                  <a:pt x="1924050" y="36193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SMARTInkShape-148">
            <a:extLst>
              <a:ext uri="{FF2B5EF4-FFF2-40B4-BE49-F238E27FC236}">
                <a16:creationId xmlns="" xmlns:a16="http://schemas.microsoft.com/office/drawing/2014/main" id="{3207B31C-DFD2-41B7-B471-74A9997DC9E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89000" y="3511550"/>
            <a:ext cx="3486150" cy="57150"/>
          </a:xfrm>
          <a:custGeom>
            <a:avLst/>
            <a:gdLst/>
            <a:ahLst/>
            <a:cxnLst/>
            <a:rect l="0" t="0" r="0" b="0"/>
            <a:pathLst>
              <a:path w="3486151" h="56503">
                <a:moveTo>
                  <a:pt x="0" y="43802"/>
                </a:moveTo>
                <a:lnTo>
                  <a:pt x="0" y="43802"/>
                </a:lnTo>
                <a:lnTo>
                  <a:pt x="0" y="34964"/>
                </a:lnTo>
                <a:lnTo>
                  <a:pt x="3371" y="25504"/>
                </a:lnTo>
                <a:lnTo>
                  <a:pt x="11556" y="13558"/>
                </a:lnTo>
                <a:lnTo>
                  <a:pt x="19103" y="9127"/>
                </a:lnTo>
                <a:lnTo>
                  <a:pt x="49266" y="2632"/>
                </a:lnTo>
                <a:lnTo>
                  <a:pt x="77308" y="0"/>
                </a:lnTo>
                <a:lnTo>
                  <a:pt x="103888" y="250"/>
                </a:lnTo>
                <a:lnTo>
                  <a:pt x="127913" y="3773"/>
                </a:lnTo>
                <a:lnTo>
                  <a:pt x="158785" y="5836"/>
                </a:lnTo>
                <a:lnTo>
                  <a:pt x="189253" y="10615"/>
                </a:lnTo>
                <a:lnTo>
                  <a:pt x="219025" y="11768"/>
                </a:lnTo>
                <a:lnTo>
                  <a:pt x="243715" y="15339"/>
                </a:lnTo>
                <a:lnTo>
                  <a:pt x="268009" y="17041"/>
                </a:lnTo>
                <a:lnTo>
                  <a:pt x="294798" y="17797"/>
                </a:lnTo>
                <a:lnTo>
                  <a:pt x="325747" y="18928"/>
                </a:lnTo>
                <a:lnTo>
                  <a:pt x="353497" y="22713"/>
                </a:lnTo>
                <a:lnTo>
                  <a:pt x="383748" y="24147"/>
                </a:lnTo>
                <a:lnTo>
                  <a:pt x="414348" y="24573"/>
                </a:lnTo>
                <a:lnTo>
                  <a:pt x="442308" y="24699"/>
                </a:lnTo>
                <a:lnTo>
                  <a:pt x="473327" y="24736"/>
                </a:lnTo>
                <a:lnTo>
                  <a:pt x="496823" y="24745"/>
                </a:lnTo>
                <a:lnTo>
                  <a:pt x="519496" y="24749"/>
                </a:lnTo>
                <a:lnTo>
                  <a:pt x="541331" y="25456"/>
                </a:lnTo>
                <a:lnTo>
                  <a:pt x="562795" y="28122"/>
                </a:lnTo>
                <a:lnTo>
                  <a:pt x="584094" y="29778"/>
                </a:lnTo>
                <a:lnTo>
                  <a:pt x="605319" y="30513"/>
                </a:lnTo>
                <a:lnTo>
                  <a:pt x="626512" y="30840"/>
                </a:lnTo>
                <a:lnTo>
                  <a:pt x="649572" y="30986"/>
                </a:lnTo>
                <a:lnTo>
                  <a:pt x="673932" y="31050"/>
                </a:lnTo>
                <a:lnTo>
                  <a:pt x="698870" y="31079"/>
                </a:lnTo>
                <a:lnTo>
                  <a:pt x="722183" y="31092"/>
                </a:lnTo>
                <a:lnTo>
                  <a:pt x="745009" y="31097"/>
                </a:lnTo>
                <a:lnTo>
                  <a:pt x="769265" y="31100"/>
                </a:lnTo>
                <a:lnTo>
                  <a:pt x="794157" y="31101"/>
                </a:lnTo>
                <a:lnTo>
                  <a:pt x="819331" y="31102"/>
                </a:lnTo>
                <a:lnTo>
                  <a:pt x="844630" y="31102"/>
                </a:lnTo>
                <a:lnTo>
                  <a:pt x="869986" y="32983"/>
                </a:lnTo>
                <a:lnTo>
                  <a:pt x="895366" y="35466"/>
                </a:lnTo>
                <a:lnTo>
                  <a:pt x="920757" y="36569"/>
                </a:lnTo>
                <a:lnTo>
                  <a:pt x="946153" y="37060"/>
                </a:lnTo>
                <a:lnTo>
                  <a:pt x="971551" y="37278"/>
                </a:lnTo>
                <a:lnTo>
                  <a:pt x="996950" y="37374"/>
                </a:lnTo>
                <a:lnTo>
                  <a:pt x="1022350" y="37418"/>
                </a:lnTo>
                <a:lnTo>
                  <a:pt x="1047750" y="37436"/>
                </a:lnTo>
                <a:lnTo>
                  <a:pt x="1073150" y="37445"/>
                </a:lnTo>
                <a:lnTo>
                  <a:pt x="1098550" y="37449"/>
                </a:lnTo>
                <a:lnTo>
                  <a:pt x="1123950" y="37451"/>
                </a:lnTo>
                <a:lnTo>
                  <a:pt x="1149350" y="37452"/>
                </a:lnTo>
                <a:lnTo>
                  <a:pt x="1174750" y="37452"/>
                </a:lnTo>
                <a:lnTo>
                  <a:pt x="1200150" y="37452"/>
                </a:lnTo>
                <a:lnTo>
                  <a:pt x="1225550" y="37452"/>
                </a:lnTo>
                <a:lnTo>
                  <a:pt x="1250950" y="37452"/>
                </a:lnTo>
                <a:lnTo>
                  <a:pt x="1275645" y="37452"/>
                </a:lnTo>
                <a:lnTo>
                  <a:pt x="1298379" y="37452"/>
                </a:lnTo>
                <a:lnTo>
                  <a:pt x="1322125" y="37452"/>
                </a:lnTo>
                <a:lnTo>
                  <a:pt x="1346789" y="38157"/>
                </a:lnTo>
                <a:lnTo>
                  <a:pt x="1371861" y="40823"/>
                </a:lnTo>
                <a:lnTo>
                  <a:pt x="1397116" y="42478"/>
                </a:lnTo>
                <a:lnTo>
                  <a:pt x="1422452" y="43213"/>
                </a:lnTo>
                <a:lnTo>
                  <a:pt x="1447823" y="43540"/>
                </a:lnTo>
                <a:lnTo>
                  <a:pt x="1473210" y="43686"/>
                </a:lnTo>
                <a:lnTo>
                  <a:pt x="1497899" y="44456"/>
                </a:lnTo>
                <a:lnTo>
                  <a:pt x="1520631" y="47150"/>
                </a:lnTo>
                <a:lnTo>
                  <a:pt x="1544375" y="48818"/>
                </a:lnTo>
                <a:lnTo>
                  <a:pt x="1569039" y="49559"/>
                </a:lnTo>
                <a:lnTo>
                  <a:pt x="1594112" y="49888"/>
                </a:lnTo>
                <a:lnTo>
                  <a:pt x="1617484" y="50035"/>
                </a:lnTo>
                <a:lnTo>
                  <a:pt x="1639632" y="50805"/>
                </a:lnTo>
                <a:lnTo>
                  <a:pt x="1661235" y="53500"/>
                </a:lnTo>
                <a:lnTo>
                  <a:pt x="1684476" y="55168"/>
                </a:lnTo>
                <a:lnTo>
                  <a:pt x="1708212" y="55909"/>
                </a:lnTo>
                <a:lnTo>
                  <a:pt x="1730520" y="56238"/>
                </a:lnTo>
                <a:lnTo>
                  <a:pt x="1752194" y="56385"/>
                </a:lnTo>
                <a:lnTo>
                  <a:pt x="1774292" y="56450"/>
                </a:lnTo>
                <a:lnTo>
                  <a:pt x="1798224" y="56479"/>
                </a:lnTo>
                <a:lnTo>
                  <a:pt x="1821090" y="56492"/>
                </a:lnTo>
                <a:lnTo>
                  <a:pt x="1843012" y="56497"/>
                </a:lnTo>
                <a:lnTo>
                  <a:pt x="1864515" y="56500"/>
                </a:lnTo>
                <a:lnTo>
                  <a:pt x="1885831" y="56501"/>
                </a:lnTo>
                <a:lnTo>
                  <a:pt x="1907064" y="56502"/>
                </a:lnTo>
                <a:lnTo>
                  <a:pt x="1928260" y="56502"/>
                </a:lnTo>
                <a:lnTo>
                  <a:pt x="1949439" y="56502"/>
                </a:lnTo>
                <a:lnTo>
                  <a:pt x="1970612" y="56502"/>
                </a:lnTo>
                <a:lnTo>
                  <a:pt x="2001660" y="56502"/>
                </a:lnTo>
                <a:lnTo>
                  <a:pt x="2029752" y="56502"/>
                </a:lnTo>
                <a:lnTo>
                  <a:pt x="2060105" y="56502"/>
                </a:lnTo>
                <a:lnTo>
                  <a:pt x="2090735" y="56502"/>
                </a:lnTo>
                <a:lnTo>
                  <a:pt x="2118705" y="56502"/>
                </a:lnTo>
                <a:lnTo>
                  <a:pt x="2149020" y="56502"/>
                </a:lnTo>
                <a:lnTo>
                  <a:pt x="2169851" y="56502"/>
                </a:lnTo>
                <a:lnTo>
                  <a:pt x="2196514" y="54621"/>
                </a:lnTo>
                <a:lnTo>
                  <a:pt x="2225061" y="52138"/>
                </a:lnTo>
                <a:lnTo>
                  <a:pt x="2249509" y="51035"/>
                </a:lnTo>
                <a:lnTo>
                  <a:pt x="2279734" y="47042"/>
                </a:lnTo>
                <a:lnTo>
                  <a:pt x="2309936" y="44762"/>
                </a:lnTo>
                <a:lnTo>
                  <a:pt x="2337856" y="44086"/>
                </a:lnTo>
                <a:lnTo>
                  <a:pt x="2367373" y="40515"/>
                </a:lnTo>
                <a:lnTo>
                  <a:pt x="2395091" y="38359"/>
                </a:lnTo>
                <a:lnTo>
                  <a:pt x="2424549" y="37721"/>
                </a:lnTo>
                <a:lnTo>
                  <a:pt x="2452248" y="37532"/>
                </a:lnTo>
                <a:lnTo>
                  <a:pt x="2478330" y="34105"/>
                </a:lnTo>
                <a:lnTo>
                  <a:pt x="2507303" y="31991"/>
                </a:lnTo>
                <a:lnTo>
                  <a:pt x="2534859" y="31366"/>
                </a:lnTo>
                <a:lnTo>
                  <a:pt x="2564269" y="31180"/>
                </a:lnTo>
                <a:lnTo>
                  <a:pt x="2591954" y="31125"/>
                </a:lnTo>
                <a:lnTo>
                  <a:pt x="2618031" y="31109"/>
                </a:lnTo>
                <a:lnTo>
                  <a:pt x="2643632" y="31104"/>
                </a:lnTo>
                <a:lnTo>
                  <a:pt x="2673908" y="31102"/>
                </a:lnTo>
                <a:lnTo>
                  <a:pt x="2701581" y="31102"/>
                </a:lnTo>
                <a:lnTo>
                  <a:pt x="2727968" y="31102"/>
                </a:lnTo>
                <a:lnTo>
                  <a:pt x="2753660" y="31102"/>
                </a:lnTo>
                <a:lnTo>
                  <a:pt x="2779852" y="31102"/>
                </a:lnTo>
                <a:lnTo>
                  <a:pt x="2799471" y="31102"/>
                </a:lnTo>
                <a:lnTo>
                  <a:pt x="2825595" y="31102"/>
                </a:lnTo>
                <a:lnTo>
                  <a:pt x="2854609" y="31807"/>
                </a:lnTo>
                <a:lnTo>
                  <a:pt x="2881615" y="34473"/>
                </a:lnTo>
                <a:lnTo>
                  <a:pt x="2903966" y="36128"/>
                </a:lnTo>
                <a:lnTo>
                  <a:pt x="2932416" y="35178"/>
                </a:lnTo>
                <a:lnTo>
                  <a:pt x="2958719" y="32310"/>
                </a:lnTo>
                <a:lnTo>
                  <a:pt x="2984387" y="31460"/>
                </a:lnTo>
                <a:lnTo>
                  <a:pt x="3011602" y="31173"/>
                </a:lnTo>
                <a:lnTo>
                  <a:pt x="3042822" y="31116"/>
                </a:lnTo>
                <a:lnTo>
                  <a:pt x="3067100" y="31108"/>
                </a:lnTo>
                <a:lnTo>
                  <a:pt x="3092472" y="31105"/>
                </a:lnTo>
                <a:lnTo>
                  <a:pt x="3115743" y="31809"/>
                </a:lnTo>
                <a:lnTo>
                  <a:pt x="3140744" y="35466"/>
                </a:lnTo>
                <a:lnTo>
                  <a:pt x="3163674" y="36864"/>
                </a:lnTo>
                <a:lnTo>
                  <a:pt x="3194222" y="37278"/>
                </a:lnTo>
                <a:lnTo>
                  <a:pt x="3219031" y="38106"/>
                </a:lnTo>
                <a:lnTo>
                  <a:pt x="3248097" y="41801"/>
                </a:lnTo>
                <a:lnTo>
                  <a:pt x="3279052" y="43209"/>
                </a:lnTo>
                <a:lnTo>
                  <a:pt x="3307744" y="43626"/>
                </a:lnTo>
                <a:lnTo>
                  <a:pt x="3328953" y="41886"/>
                </a:lnTo>
                <a:lnTo>
                  <a:pt x="3357466" y="37842"/>
                </a:lnTo>
                <a:lnTo>
                  <a:pt x="3381464" y="37567"/>
                </a:lnTo>
                <a:lnTo>
                  <a:pt x="3407154" y="37486"/>
                </a:lnTo>
                <a:lnTo>
                  <a:pt x="3436968" y="37457"/>
                </a:lnTo>
                <a:lnTo>
                  <a:pt x="3468537" y="37452"/>
                </a:lnTo>
                <a:lnTo>
                  <a:pt x="3473148" y="39333"/>
                </a:lnTo>
                <a:lnTo>
                  <a:pt x="3477549" y="41816"/>
                </a:lnTo>
                <a:lnTo>
                  <a:pt x="3486150" y="4380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SMARTInkShape-149">
            <a:extLst>
              <a:ext uri="{FF2B5EF4-FFF2-40B4-BE49-F238E27FC236}">
                <a16:creationId xmlns="" xmlns:a16="http://schemas.microsoft.com/office/drawing/2014/main" id="{2967D318-F7D8-40BB-AD77-85DCDC4A0EB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295900" y="3657600"/>
            <a:ext cx="679450" cy="12700"/>
          </a:xfrm>
          <a:custGeom>
            <a:avLst/>
            <a:gdLst/>
            <a:ahLst/>
            <a:cxnLst/>
            <a:rect l="0" t="0" r="0" b="0"/>
            <a:pathLst>
              <a:path w="679451" h="12701">
                <a:moveTo>
                  <a:pt x="0" y="12700"/>
                </a:moveTo>
                <a:lnTo>
                  <a:pt x="0" y="12700"/>
                </a:lnTo>
                <a:lnTo>
                  <a:pt x="18816" y="12700"/>
                </a:lnTo>
                <a:lnTo>
                  <a:pt x="33710" y="12700"/>
                </a:lnTo>
                <a:lnTo>
                  <a:pt x="51402" y="11995"/>
                </a:lnTo>
                <a:lnTo>
                  <a:pt x="70957" y="10819"/>
                </a:lnTo>
                <a:lnTo>
                  <a:pt x="91754" y="9329"/>
                </a:lnTo>
                <a:lnTo>
                  <a:pt x="113381" y="8336"/>
                </a:lnTo>
                <a:lnTo>
                  <a:pt x="135560" y="7674"/>
                </a:lnTo>
                <a:lnTo>
                  <a:pt x="158107" y="7233"/>
                </a:lnTo>
                <a:lnTo>
                  <a:pt x="177371" y="6939"/>
                </a:lnTo>
                <a:lnTo>
                  <a:pt x="194447" y="6742"/>
                </a:lnTo>
                <a:lnTo>
                  <a:pt x="224005" y="5819"/>
                </a:lnTo>
                <a:lnTo>
                  <a:pt x="248900" y="3056"/>
                </a:lnTo>
                <a:lnTo>
                  <a:pt x="279378" y="906"/>
                </a:lnTo>
                <a:lnTo>
                  <a:pt x="306283" y="269"/>
                </a:lnTo>
                <a:lnTo>
                  <a:pt x="335500" y="79"/>
                </a:lnTo>
                <a:lnTo>
                  <a:pt x="366499" y="23"/>
                </a:lnTo>
                <a:lnTo>
                  <a:pt x="398027" y="7"/>
                </a:lnTo>
                <a:lnTo>
                  <a:pt x="426340" y="3373"/>
                </a:lnTo>
                <a:lnTo>
                  <a:pt x="455974" y="5468"/>
                </a:lnTo>
                <a:lnTo>
                  <a:pt x="487097" y="6089"/>
                </a:lnTo>
                <a:lnTo>
                  <a:pt x="515291" y="6272"/>
                </a:lnTo>
                <a:lnTo>
                  <a:pt x="541518" y="6327"/>
                </a:lnTo>
                <a:lnTo>
                  <a:pt x="570534" y="6343"/>
                </a:lnTo>
                <a:lnTo>
                  <a:pt x="594733" y="6348"/>
                </a:lnTo>
                <a:lnTo>
                  <a:pt x="622050" y="2979"/>
                </a:lnTo>
                <a:lnTo>
                  <a:pt x="644061" y="1324"/>
                </a:lnTo>
                <a:lnTo>
                  <a:pt x="6794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SMARTInkShape-150">
            <a:extLst>
              <a:ext uri="{FF2B5EF4-FFF2-40B4-BE49-F238E27FC236}">
                <a16:creationId xmlns="" xmlns:a16="http://schemas.microsoft.com/office/drawing/2014/main" id="{3445E35D-F357-4143-82EC-7787CAB2414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978150" y="3759200"/>
            <a:ext cx="603250" cy="31750"/>
          </a:xfrm>
          <a:custGeom>
            <a:avLst/>
            <a:gdLst/>
            <a:ahLst/>
            <a:cxnLst/>
            <a:rect l="0" t="0" r="0" b="0"/>
            <a:pathLst>
              <a:path w="603251" h="31751">
                <a:moveTo>
                  <a:pt x="0" y="0"/>
                </a:moveTo>
                <a:lnTo>
                  <a:pt x="0" y="0"/>
                </a:lnTo>
                <a:lnTo>
                  <a:pt x="25190" y="0"/>
                </a:lnTo>
                <a:lnTo>
                  <a:pt x="56539" y="0"/>
                </a:lnTo>
                <a:lnTo>
                  <a:pt x="81193" y="0"/>
                </a:lnTo>
                <a:lnTo>
                  <a:pt x="106764" y="0"/>
                </a:lnTo>
                <a:lnTo>
                  <a:pt x="135664" y="705"/>
                </a:lnTo>
                <a:lnTo>
                  <a:pt x="163120" y="4364"/>
                </a:lnTo>
                <a:lnTo>
                  <a:pt x="193990" y="5761"/>
                </a:lnTo>
                <a:lnTo>
                  <a:pt x="217450" y="6088"/>
                </a:lnTo>
                <a:lnTo>
                  <a:pt x="247717" y="9644"/>
                </a:lnTo>
                <a:lnTo>
                  <a:pt x="271434" y="11342"/>
                </a:lnTo>
                <a:lnTo>
                  <a:pt x="297026" y="12096"/>
                </a:lnTo>
                <a:lnTo>
                  <a:pt x="320160" y="12431"/>
                </a:lnTo>
                <a:lnTo>
                  <a:pt x="347845" y="12581"/>
                </a:lnTo>
                <a:lnTo>
                  <a:pt x="377553" y="12647"/>
                </a:lnTo>
                <a:lnTo>
                  <a:pt x="404868" y="12677"/>
                </a:lnTo>
                <a:lnTo>
                  <a:pt x="434882" y="14571"/>
                </a:lnTo>
                <a:lnTo>
                  <a:pt x="465625" y="17059"/>
                </a:lnTo>
                <a:lnTo>
                  <a:pt x="493400" y="18165"/>
                </a:lnTo>
                <a:lnTo>
                  <a:pt x="521737" y="20538"/>
                </a:lnTo>
                <a:lnTo>
                  <a:pt x="550089" y="23945"/>
                </a:lnTo>
                <a:lnTo>
                  <a:pt x="576800" y="27811"/>
                </a:lnTo>
                <a:lnTo>
                  <a:pt x="603250" y="317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SMARTInkShape-151">
            <a:extLst>
              <a:ext uri="{FF2B5EF4-FFF2-40B4-BE49-F238E27FC236}">
                <a16:creationId xmlns="" xmlns:a16="http://schemas.microsoft.com/office/drawing/2014/main" id="{15902DE9-E80A-47D0-B53A-82E9FF7DB1D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01700" y="4051300"/>
            <a:ext cx="3967163" cy="50800"/>
          </a:xfrm>
          <a:custGeom>
            <a:avLst/>
            <a:gdLst/>
            <a:ahLst/>
            <a:cxnLst/>
            <a:rect l="0" t="0" r="0" b="0"/>
            <a:pathLst>
              <a:path w="3967441" h="50791">
                <a:moveTo>
                  <a:pt x="0" y="12690"/>
                </a:moveTo>
                <a:lnTo>
                  <a:pt x="0" y="12690"/>
                </a:lnTo>
                <a:lnTo>
                  <a:pt x="8838" y="12690"/>
                </a:lnTo>
                <a:lnTo>
                  <a:pt x="10126" y="13395"/>
                </a:lnTo>
                <a:lnTo>
                  <a:pt x="10984" y="14571"/>
                </a:lnTo>
                <a:lnTo>
                  <a:pt x="12361" y="18157"/>
                </a:lnTo>
                <a:lnTo>
                  <a:pt x="15971" y="22150"/>
                </a:lnTo>
                <a:lnTo>
                  <a:pt x="21444" y="23950"/>
                </a:lnTo>
                <a:lnTo>
                  <a:pt x="48423" y="25264"/>
                </a:lnTo>
                <a:lnTo>
                  <a:pt x="74790" y="25352"/>
                </a:lnTo>
                <a:lnTo>
                  <a:pt x="103769" y="25379"/>
                </a:lnTo>
                <a:lnTo>
                  <a:pt x="131406" y="25387"/>
                </a:lnTo>
                <a:lnTo>
                  <a:pt x="154358" y="24683"/>
                </a:lnTo>
                <a:lnTo>
                  <a:pt x="178670" y="22019"/>
                </a:lnTo>
                <a:lnTo>
                  <a:pt x="209416" y="19923"/>
                </a:lnTo>
                <a:lnTo>
                  <a:pt x="236400" y="19301"/>
                </a:lnTo>
                <a:lnTo>
                  <a:pt x="258898" y="19117"/>
                </a:lnTo>
                <a:lnTo>
                  <a:pt x="281812" y="19074"/>
                </a:lnTo>
                <a:lnTo>
                  <a:pt x="307989" y="18350"/>
                </a:lnTo>
                <a:lnTo>
                  <a:pt x="337887" y="14681"/>
                </a:lnTo>
                <a:lnTo>
                  <a:pt x="369191" y="13083"/>
                </a:lnTo>
                <a:lnTo>
                  <a:pt x="393964" y="14688"/>
                </a:lnTo>
                <a:lnTo>
                  <a:pt x="421060" y="17751"/>
                </a:lnTo>
                <a:lnTo>
                  <a:pt x="449549" y="18658"/>
                </a:lnTo>
                <a:lnTo>
                  <a:pt x="475865" y="18927"/>
                </a:lnTo>
                <a:lnTo>
                  <a:pt x="501536" y="19007"/>
                </a:lnTo>
                <a:lnTo>
                  <a:pt x="528898" y="20912"/>
                </a:lnTo>
                <a:lnTo>
                  <a:pt x="557466" y="24063"/>
                </a:lnTo>
                <a:lnTo>
                  <a:pt x="583805" y="24997"/>
                </a:lnTo>
                <a:lnTo>
                  <a:pt x="609483" y="25274"/>
                </a:lnTo>
                <a:lnTo>
                  <a:pt x="636847" y="25356"/>
                </a:lnTo>
                <a:lnTo>
                  <a:pt x="665416" y="27261"/>
                </a:lnTo>
                <a:lnTo>
                  <a:pt x="691755" y="30413"/>
                </a:lnTo>
                <a:lnTo>
                  <a:pt x="719314" y="31347"/>
                </a:lnTo>
                <a:lnTo>
                  <a:pt x="747941" y="31624"/>
                </a:lnTo>
                <a:lnTo>
                  <a:pt x="776179" y="31706"/>
                </a:lnTo>
                <a:lnTo>
                  <a:pt x="805006" y="33611"/>
                </a:lnTo>
                <a:lnTo>
                  <a:pt x="831423" y="36763"/>
                </a:lnTo>
                <a:lnTo>
                  <a:pt x="857124" y="37697"/>
                </a:lnTo>
                <a:lnTo>
                  <a:pt x="882612" y="37974"/>
                </a:lnTo>
                <a:lnTo>
                  <a:pt x="909920" y="38056"/>
                </a:lnTo>
                <a:lnTo>
                  <a:pt x="938473" y="39961"/>
                </a:lnTo>
                <a:lnTo>
                  <a:pt x="964807" y="43113"/>
                </a:lnTo>
                <a:lnTo>
                  <a:pt x="990484" y="44047"/>
                </a:lnTo>
                <a:lnTo>
                  <a:pt x="1017847" y="44324"/>
                </a:lnTo>
                <a:lnTo>
                  <a:pt x="1046416" y="44406"/>
                </a:lnTo>
                <a:lnTo>
                  <a:pt x="1072755" y="44430"/>
                </a:lnTo>
                <a:lnTo>
                  <a:pt x="1098433" y="44437"/>
                </a:lnTo>
                <a:lnTo>
                  <a:pt x="1123915" y="44439"/>
                </a:lnTo>
                <a:lnTo>
                  <a:pt x="1151221" y="44440"/>
                </a:lnTo>
                <a:lnTo>
                  <a:pt x="1179773" y="44440"/>
                </a:lnTo>
                <a:lnTo>
                  <a:pt x="1206107" y="46321"/>
                </a:lnTo>
                <a:lnTo>
                  <a:pt x="1231784" y="49466"/>
                </a:lnTo>
                <a:lnTo>
                  <a:pt x="1259147" y="50398"/>
                </a:lnTo>
                <a:lnTo>
                  <a:pt x="1287716" y="50674"/>
                </a:lnTo>
                <a:lnTo>
                  <a:pt x="1319282" y="50767"/>
                </a:lnTo>
                <a:lnTo>
                  <a:pt x="1346142" y="50783"/>
                </a:lnTo>
                <a:lnTo>
                  <a:pt x="1373072" y="50788"/>
                </a:lnTo>
                <a:lnTo>
                  <a:pt x="1398926" y="50790"/>
                </a:lnTo>
                <a:lnTo>
                  <a:pt x="1429287" y="50790"/>
                </a:lnTo>
                <a:lnTo>
                  <a:pt x="1459091" y="50790"/>
                </a:lnTo>
                <a:lnTo>
                  <a:pt x="1484804" y="50790"/>
                </a:lnTo>
                <a:lnTo>
                  <a:pt x="1507050" y="50790"/>
                </a:lnTo>
                <a:lnTo>
                  <a:pt x="1535441" y="50790"/>
                </a:lnTo>
                <a:lnTo>
                  <a:pt x="1565490" y="50790"/>
                </a:lnTo>
                <a:lnTo>
                  <a:pt x="1587596" y="50790"/>
                </a:lnTo>
                <a:lnTo>
                  <a:pt x="1615907" y="50790"/>
                </a:lnTo>
                <a:lnTo>
                  <a:pt x="1641465" y="50790"/>
                </a:lnTo>
                <a:lnTo>
                  <a:pt x="1671302" y="50790"/>
                </a:lnTo>
                <a:lnTo>
                  <a:pt x="1700793" y="50790"/>
                </a:lnTo>
                <a:lnTo>
                  <a:pt x="1731365" y="50790"/>
                </a:lnTo>
                <a:lnTo>
                  <a:pt x="1754775" y="50790"/>
                </a:lnTo>
                <a:lnTo>
                  <a:pt x="1778496" y="50790"/>
                </a:lnTo>
                <a:lnTo>
                  <a:pt x="1806134" y="47419"/>
                </a:lnTo>
                <a:lnTo>
                  <a:pt x="1837842" y="45323"/>
                </a:lnTo>
                <a:lnTo>
                  <a:pt x="1863628" y="42951"/>
                </a:lnTo>
                <a:lnTo>
                  <a:pt x="1890846" y="40250"/>
                </a:lnTo>
                <a:lnTo>
                  <a:pt x="1917054" y="39050"/>
                </a:lnTo>
                <a:lnTo>
                  <a:pt x="1945496" y="38375"/>
                </a:lnTo>
                <a:lnTo>
                  <a:pt x="1970699" y="34803"/>
                </a:lnTo>
                <a:lnTo>
                  <a:pt x="2002252" y="32345"/>
                </a:lnTo>
                <a:lnTo>
                  <a:pt x="2026069" y="32009"/>
                </a:lnTo>
                <a:lnTo>
                  <a:pt x="2051236" y="31859"/>
                </a:lnTo>
                <a:lnTo>
                  <a:pt x="2075121" y="31793"/>
                </a:lnTo>
                <a:lnTo>
                  <a:pt x="2103730" y="31051"/>
                </a:lnTo>
                <a:lnTo>
                  <a:pt x="2132717" y="26717"/>
                </a:lnTo>
                <a:lnTo>
                  <a:pt x="2162197" y="25652"/>
                </a:lnTo>
                <a:lnTo>
                  <a:pt x="2190832" y="25442"/>
                </a:lnTo>
                <a:lnTo>
                  <a:pt x="2216802" y="24700"/>
                </a:lnTo>
                <a:lnTo>
                  <a:pt x="2241369" y="22026"/>
                </a:lnTo>
                <a:lnTo>
                  <a:pt x="2268751" y="20367"/>
                </a:lnTo>
                <a:lnTo>
                  <a:pt x="2295267" y="18924"/>
                </a:lnTo>
                <a:lnTo>
                  <a:pt x="2325356" y="14851"/>
                </a:lnTo>
                <a:lnTo>
                  <a:pt x="2356726" y="13117"/>
                </a:lnTo>
                <a:lnTo>
                  <a:pt x="2381509" y="12816"/>
                </a:lnTo>
                <a:lnTo>
                  <a:pt x="2406727" y="10846"/>
                </a:lnTo>
                <a:lnTo>
                  <a:pt x="2437717" y="7675"/>
                </a:lnTo>
                <a:lnTo>
                  <a:pt x="2462085" y="6933"/>
                </a:lnTo>
                <a:lnTo>
                  <a:pt x="2491671" y="6516"/>
                </a:lnTo>
                <a:lnTo>
                  <a:pt x="2517605" y="5687"/>
                </a:lnTo>
                <a:lnTo>
                  <a:pt x="2547571" y="1324"/>
                </a:lnTo>
                <a:lnTo>
                  <a:pt x="2572112" y="385"/>
                </a:lnTo>
                <a:lnTo>
                  <a:pt x="2597257" y="107"/>
                </a:lnTo>
                <a:lnTo>
                  <a:pt x="2622582" y="25"/>
                </a:lnTo>
                <a:lnTo>
                  <a:pt x="2647959" y="0"/>
                </a:lnTo>
                <a:lnTo>
                  <a:pt x="2673353" y="1875"/>
                </a:lnTo>
                <a:lnTo>
                  <a:pt x="2698751" y="5017"/>
                </a:lnTo>
                <a:lnTo>
                  <a:pt x="2724150" y="5948"/>
                </a:lnTo>
                <a:lnTo>
                  <a:pt x="2754646" y="6263"/>
                </a:lnTo>
                <a:lnTo>
                  <a:pt x="2781320" y="9688"/>
                </a:lnTo>
                <a:lnTo>
                  <a:pt x="2812505" y="12097"/>
                </a:lnTo>
                <a:lnTo>
                  <a:pt x="2836799" y="12514"/>
                </a:lnTo>
                <a:lnTo>
                  <a:pt x="2861871" y="12638"/>
                </a:lnTo>
                <a:lnTo>
                  <a:pt x="2887175" y="12674"/>
                </a:lnTo>
                <a:lnTo>
                  <a:pt x="2912545" y="12685"/>
                </a:lnTo>
                <a:lnTo>
                  <a:pt x="2940053" y="12689"/>
                </a:lnTo>
                <a:lnTo>
                  <a:pt x="2964981" y="12690"/>
                </a:lnTo>
                <a:lnTo>
                  <a:pt x="2996669" y="12690"/>
                </a:lnTo>
                <a:lnTo>
                  <a:pt x="3023932" y="12690"/>
                </a:lnTo>
                <a:lnTo>
                  <a:pt x="3054065" y="12690"/>
                </a:lnTo>
                <a:lnTo>
                  <a:pt x="3084580" y="12690"/>
                </a:lnTo>
                <a:lnTo>
                  <a:pt x="3114571" y="12690"/>
                </a:lnTo>
                <a:lnTo>
                  <a:pt x="3144719" y="12690"/>
                </a:lnTo>
                <a:lnTo>
                  <a:pt x="3175200" y="12690"/>
                </a:lnTo>
                <a:lnTo>
                  <a:pt x="3199283" y="12690"/>
                </a:lnTo>
                <a:lnTo>
                  <a:pt x="3230466" y="12690"/>
                </a:lnTo>
                <a:lnTo>
                  <a:pt x="3260588" y="12690"/>
                </a:lnTo>
                <a:lnTo>
                  <a:pt x="3290763" y="11985"/>
                </a:lnTo>
                <a:lnTo>
                  <a:pt x="3321248" y="8326"/>
                </a:lnTo>
                <a:lnTo>
                  <a:pt x="3346744" y="6929"/>
                </a:lnTo>
                <a:lnTo>
                  <a:pt x="3368453" y="6602"/>
                </a:lnTo>
                <a:lnTo>
                  <a:pt x="3397733" y="3046"/>
                </a:lnTo>
                <a:lnTo>
                  <a:pt x="3429252" y="594"/>
                </a:lnTo>
                <a:lnTo>
                  <a:pt x="3456435" y="169"/>
                </a:lnTo>
                <a:lnTo>
                  <a:pt x="3480638" y="43"/>
                </a:lnTo>
                <a:lnTo>
                  <a:pt x="3502045" y="13"/>
                </a:lnTo>
                <a:lnTo>
                  <a:pt x="3525670" y="1882"/>
                </a:lnTo>
                <a:lnTo>
                  <a:pt x="3549575" y="4359"/>
                </a:lnTo>
                <a:lnTo>
                  <a:pt x="3580751" y="5753"/>
                </a:lnTo>
                <a:lnTo>
                  <a:pt x="3610644" y="6224"/>
                </a:lnTo>
                <a:lnTo>
                  <a:pt x="3639689" y="6306"/>
                </a:lnTo>
                <a:lnTo>
                  <a:pt x="3670637" y="6330"/>
                </a:lnTo>
                <a:lnTo>
                  <a:pt x="3696505" y="6337"/>
                </a:lnTo>
                <a:lnTo>
                  <a:pt x="3728001" y="6340"/>
                </a:lnTo>
                <a:lnTo>
                  <a:pt x="3759465" y="6340"/>
                </a:lnTo>
                <a:lnTo>
                  <a:pt x="3785933" y="6340"/>
                </a:lnTo>
                <a:lnTo>
                  <a:pt x="3812354" y="6340"/>
                </a:lnTo>
                <a:lnTo>
                  <a:pt x="3840961" y="6340"/>
                </a:lnTo>
                <a:lnTo>
                  <a:pt x="3870679" y="6340"/>
                </a:lnTo>
                <a:lnTo>
                  <a:pt x="3900485" y="6340"/>
                </a:lnTo>
                <a:lnTo>
                  <a:pt x="3926024" y="6340"/>
                </a:lnTo>
                <a:lnTo>
                  <a:pt x="3957532" y="6340"/>
                </a:lnTo>
                <a:lnTo>
                  <a:pt x="3967440" y="6340"/>
                </a:lnTo>
                <a:lnTo>
                  <a:pt x="3967171" y="7045"/>
                </a:lnTo>
                <a:lnTo>
                  <a:pt x="3962400" y="126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SMARTInkShape-152">
            <a:extLst>
              <a:ext uri="{FF2B5EF4-FFF2-40B4-BE49-F238E27FC236}">
                <a16:creationId xmlns="" xmlns:a16="http://schemas.microsoft.com/office/drawing/2014/main" id="{CD385E79-984F-443D-8B73-A9BECF9B750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39800" y="4406900"/>
            <a:ext cx="3822700" cy="82550"/>
          </a:xfrm>
          <a:custGeom>
            <a:avLst/>
            <a:gdLst/>
            <a:ahLst/>
            <a:cxnLst/>
            <a:rect l="0" t="0" r="0" b="0"/>
            <a:pathLst>
              <a:path w="3822701" h="82435">
                <a:moveTo>
                  <a:pt x="0" y="37984"/>
                </a:moveTo>
                <a:lnTo>
                  <a:pt x="0" y="37984"/>
                </a:lnTo>
                <a:lnTo>
                  <a:pt x="24485" y="37984"/>
                </a:lnTo>
                <a:lnTo>
                  <a:pt x="52410" y="37984"/>
                </a:lnTo>
                <a:lnTo>
                  <a:pt x="79264" y="37984"/>
                </a:lnTo>
                <a:lnTo>
                  <a:pt x="104389" y="37984"/>
                </a:lnTo>
                <a:lnTo>
                  <a:pt x="132295" y="39865"/>
                </a:lnTo>
                <a:lnTo>
                  <a:pt x="158437" y="43010"/>
                </a:lnTo>
                <a:lnTo>
                  <a:pt x="189184" y="47444"/>
                </a:lnTo>
                <a:lnTo>
                  <a:pt x="220710" y="50749"/>
                </a:lnTo>
                <a:lnTo>
                  <a:pt x="246410" y="55564"/>
                </a:lnTo>
                <a:lnTo>
                  <a:pt x="274642" y="60754"/>
                </a:lnTo>
                <a:lnTo>
                  <a:pt x="299157" y="63310"/>
                </a:lnTo>
                <a:lnTo>
                  <a:pt x="330880" y="67517"/>
                </a:lnTo>
                <a:lnTo>
                  <a:pt x="358780" y="69782"/>
                </a:lnTo>
                <a:lnTo>
                  <a:pt x="387038" y="73903"/>
                </a:lnTo>
                <a:lnTo>
                  <a:pt x="412141" y="75115"/>
                </a:lnTo>
                <a:lnTo>
                  <a:pt x="434117" y="75653"/>
                </a:lnTo>
                <a:lnTo>
                  <a:pt x="462355" y="77838"/>
                </a:lnTo>
                <a:lnTo>
                  <a:pt x="492359" y="81072"/>
                </a:lnTo>
                <a:lnTo>
                  <a:pt x="515160" y="81829"/>
                </a:lnTo>
                <a:lnTo>
                  <a:pt x="537052" y="82165"/>
                </a:lnTo>
                <a:lnTo>
                  <a:pt x="558542" y="82315"/>
                </a:lnTo>
                <a:lnTo>
                  <a:pt x="579852" y="82381"/>
                </a:lnTo>
                <a:lnTo>
                  <a:pt x="601082" y="82410"/>
                </a:lnTo>
                <a:lnTo>
                  <a:pt x="626040" y="82423"/>
                </a:lnTo>
                <a:lnTo>
                  <a:pt x="652184" y="82429"/>
                </a:lnTo>
                <a:lnTo>
                  <a:pt x="675563" y="82432"/>
                </a:lnTo>
                <a:lnTo>
                  <a:pt x="697713" y="82433"/>
                </a:lnTo>
                <a:lnTo>
                  <a:pt x="720023" y="82434"/>
                </a:lnTo>
                <a:lnTo>
                  <a:pt x="744049" y="82434"/>
                </a:lnTo>
                <a:lnTo>
                  <a:pt x="768838" y="80553"/>
                </a:lnTo>
                <a:lnTo>
                  <a:pt x="793261" y="78070"/>
                </a:lnTo>
                <a:lnTo>
                  <a:pt x="815875" y="76967"/>
                </a:lnTo>
                <a:lnTo>
                  <a:pt x="839567" y="76476"/>
                </a:lnTo>
                <a:lnTo>
                  <a:pt x="864208" y="76258"/>
                </a:lnTo>
                <a:lnTo>
                  <a:pt x="889270" y="76162"/>
                </a:lnTo>
                <a:lnTo>
                  <a:pt x="914520" y="76118"/>
                </a:lnTo>
                <a:lnTo>
                  <a:pt x="939148" y="76100"/>
                </a:lnTo>
                <a:lnTo>
                  <a:pt x="961853" y="76091"/>
                </a:lnTo>
                <a:lnTo>
                  <a:pt x="985584" y="74206"/>
                </a:lnTo>
                <a:lnTo>
                  <a:pt x="1010243" y="71721"/>
                </a:lnTo>
                <a:lnTo>
                  <a:pt x="1035314" y="70617"/>
                </a:lnTo>
                <a:lnTo>
                  <a:pt x="1058686" y="70127"/>
                </a:lnTo>
                <a:lnTo>
                  <a:pt x="1081538" y="69203"/>
                </a:lnTo>
                <a:lnTo>
                  <a:pt x="1105806" y="66440"/>
                </a:lnTo>
                <a:lnTo>
                  <a:pt x="1128821" y="64742"/>
                </a:lnTo>
                <a:lnTo>
                  <a:pt x="1151515" y="63987"/>
                </a:lnTo>
                <a:lnTo>
                  <a:pt x="1175712" y="63652"/>
                </a:lnTo>
                <a:lnTo>
                  <a:pt x="1200578" y="63503"/>
                </a:lnTo>
                <a:lnTo>
                  <a:pt x="1225035" y="62731"/>
                </a:lnTo>
                <a:lnTo>
                  <a:pt x="1247663" y="60036"/>
                </a:lnTo>
                <a:lnTo>
                  <a:pt x="1269480" y="58368"/>
                </a:lnTo>
                <a:lnTo>
                  <a:pt x="1291641" y="57627"/>
                </a:lnTo>
                <a:lnTo>
                  <a:pt x="1315601" y="57298"/>
                </a:lnTo>
                <a:lnTo>
                  <a:pt x="1338480" y="55270"/>
                </a:lnTo>
                <a:lnTo>
                  <a:pt x="1360408" y="52722"/>
                </a:lnTo>
                <a:lnTo>
                  <a:pt x="1381913" y="51590"/>
                </a:lnTo>
                <a:lnTo>
                  <a:pt x="1403230" y="51087"/>
                </a:lnTo>
                <a:lnTo>
                  <a:pt x="1424463" y="50863"/>
                </a:lnTo>
                <a:lnTo>
                  <a:pt x="1455545" y="50031"/>
                </a:lnTo>
                <a:lnTo>
                  <a:pt x="1483648" y="46335"/>
                </a:lnTo>
                <a:lnTo>
                  <a:pt x="1514004" y="44927"/>
                </a:lnTo>
                <a:lnTo>
                  <a:pt x="1543930" y="44510"/>
                </a:lnTo>
                <a:lnTo>
                  <a:pt x="1568240" y="43681"/>
                </a:lnTo>
                <a:lnTo>
                  <a:pt x="1596454" y="39985"/>
                </a:lnTo>
                <a:lnTo>
                  <a:pt x="1622295" y="37871"/>
                </a:lnTo>
                <a:lnTo>
                  <a:pt x="1652229" y="33075"/>
                </a:lnTo>
                <a:lnTo>
                  <a:pt x="1676764" y="30179"/>
                </a:lnTo>
                <a:lnTo>
                  <a:pt x="1701908" y="26734"/>
                </a:lnTo>
                <a:lnTo>
                  <a:pt x="1732876" y="23832"/>
                </a:lnTo>
                <a:lnTo>
                  <a:pt x="1756534" y="21111"/>
                </a:lnTo>
                <a:lnTo>
                  <a:pt x="1784575" y="19579"/>
                </a:lnTo>
                <a:lnTo>
                  <a:pt x="1809380" y="19221"/>
                </a:lnTo>
                <a:lnTo>
                  <a:pt x="1834985" y="17180"/>
                </a:lnTo>
                <a:lnTo>
                  <a:pt x="1858360" y="14627"/>
                </a:lnTo>
                <a:lnTo>
                  <a:pt x="1885537" y="13189"/>
                </a:lnTo>
                <a:lnTo>
                  <a:pt x="1907639" y="12853"/>
                </a:lnTo>
                <a:lnTo>
                  <a:pt x="1933769" y="9293"/>
                </a:lnTo>
                <a:lnTo>
                  <a:pt x="1964383" y="6839"/>
                </a:lnTo>
                <a:lnTo>
                  <a:pt x="1988072" y="6503"/>
                </a:lnTo>
                <a:lnTo>
                  <a:pt x="2012321" y="6313"/>
                </a:lnTo>
                <a:lnTo>
                  <a:pt x="2041927" y="6257"/>
                </a:lnTo>
                <a:lnTo>
                  <a:pt x="2065340" y="6245"/>
                </a:lnTo>
                <a:lnTo>
                  <a:pt x="2089857" y="6239"/>
                </a:lnTo>
                <a:lnTo>
                  <a:pt x="2114865" y="6236"/>
                </a:lnTo>
                <a:lnTo>
                  <a:pt x="2142630" y="6234"/>
                </a:lnTo>
                <a:lnTo>
                  <a:pt x="2174375" y="6234"/>
                </a:lnTo>
                <a:lnTo>
                  <a:pt x="2198289" y="4353"/>
                </a:lnTo>
                <a:lnTo>
                  <a:pt x="2223029" y="1870"/>
                </a:lnTo>
                <a:lnTo>
                  <a:pt x="2248135" y="767"/>
                </a:lnTo>
                <a:lnTo>
                  <a:pt x="2275957" y="146"/>
                </a:lnTo>
                <a:lnTo>
                  <a:pt x="2296353" y="0"/>
                </a:lnTo>
                <a:lnTo>
                  <a:pt x="2325992" y="1800"/>
                </a:lnTo>
                <a:lnTo>
                  <a:pt x="2350060" y="4921"/>
                </a:lnTo>
                <a:lnTo>
                  <a:pt x="2378829" y="5844"/>
                </a:lnTo>
                <a:lnTo>
                  <a:pt x="2410401" y="6118"/>
                </a:lnTo>
                <a:lnTo>
                  <a:pt x="2441393" y="6200"/>
                </a:lnTo>
                <a:lnTo>
                  <a:pt x="2465836" y="6218"/>
                </a:lnTo>
                <a:lnTo>
                  <a:pt x="2493162" y="6227"/>
                </a:lnTo>
                <a:lnTo>
                  <a:pt x="2522830" y="9603"/>
                </a:lnTo>
                <a:lnTo>
                  <a:pt x="2545539" y="11259"/>
                </a:lnTo>
                <a:lnTo>
                  <a:pt x="2569273" y="12701"/>
                </a:lnTo>
                <a:lnTo>
                  <a:pt x="2595240" y="16773"/>
                </a:lnTo>
                <a:lnTo>
                  <a:pt x="2621906" y="18294"/>
                </a:lnTo>
                <a:lnTo>
                  <a:pt x="2644136" y="18649"/>
                </a:lnTo>
                <a:lnTo>
                  <a:pt x="2670008" y="18808"/>
                </a:lnTo>
                <a:lnTo>
                  <a:pt x="2695148" y="18878"/>
                </a:lnTo>
                <a:lnTo>
                  <a:pt x="2724024" y="19623"/>
                </a:lnTo>
                <a:lnTo>
                  <a:pt x="2749024" y="22297"/>
                </a:lnTo>
                <a:lnTo>
                  <a:pt x="2774716" y="23957"/>
                </a:lnTo>
                <a:lnTo>
                  <a:pt x="2800952" y="24694"/>
                </a:lnTo>
                <a:lnTo>
                  <a:pt x="2829075" y="25022"/>
                </a:lnTo>
                <a:lnTo>
                  <a:pt x="2859190" y="25206"/>
                </a:lnTo>
                <a:lnTo>
                  <a:pt x="2880123" y="25250"/>
                </a:lnTo>
                <a:lnTo>
                  <a:pt x="2902127" y="25974"/>
                </a:lnTo>
                <a:lnTo>
                  <a:pt x="2929676" y="29643"/>
                </a:lnTo>
                <a:lnTo>
                  <a:pt x="2960187" y="31241"/>
                </a:lnTo>
                <a:lnTo>
                  <a:pt x="2988585" y="31518"/>
                </a:lnTo>
                <a:lnTo>
                  <a:pt x="3020047" y="31600"/>
                </a:lnTo>
                <a:lnTo>
                  <a:pt x="3045363" y="31624"/>
                </a:lnTo>
                <a:lnTo>
                  <a:pt x="3076250" y="35003"/>
                </a:lnTo>
                <a:lnTo>
                  <a:pt x="3105164" y="37395"/>
                </a:lnTo>
                <a:lnTo>
                  <a:pt x="3135440" y="39749"/>
                </a:lnTo>
                <a:lnTo>
                  <a:pt x="3165382" y="43428"/>
                </a:lnTo>
                <a:lnTo>
                  <a:pt x="3196845" y="47437"/>
                </a:lnTo>
                <a:lnTo>
                  <a:pt x="3226236" y="49722"/>
                </a:lnTo>
                <a:lnTo>
                  <a:pt x="3249747" y="52137"/>
                </a:lnTo>
                <a:lnTo>
                  <a:pt x="3276660" y="54858"/>
                </a:lnTo>
                <a:lnTo>
                  <a:pt x="3305084" y="56067"/>
                </a:lnTo>
                <a:lnTo>
                  <a:pt x="3335369" y="60118"/>
                </a:lnTo>
                <a:lnTo>
                  <a:pt x="3357748" y="62417"/>
                </a:lnTo>
                <a:lnTo>
                  <a:pt x="3378753" y="62954"/>
                </a:lnTo>
                <a:lnTo>
                  <a:pt x="3401729" y="63898"/>
                </a:lnTo>
                <a:lnTo>
                  <a:pt x="3429386" y="67691"/>
                </a:lnTo>
                <a:lnTo>
                  <a:pt x="3454101" y="68826"/>
                </a:lnTo>
                <a:lnTo>
                  <a:pt x="3479667" y="69331"/>
                </a:lnTo>
                <a:lnTo>
                  <a:pt x="3505141" y="69555"/>
                </a:lnTo>
                <a:lnTo>
                  <a:pt x="3530574" y="69654"/>
                </a:lnTo>
                <a:lnTo>
                  <a:pt x="3555989" y="69698"/>
                </a:lnTo>
                <a:lnTo>
                  <a:pt x="3579279" y="69718"/>
                </a:lnTo>
                <a:lnTo>
                  <a:pt x="3605701" y="69729"/>
                </a:lnTo>
                <a:lnTo>
                  <a:pt x="3635245" y="69733"/>
                </a:lnTo>
                <a:lnTo>
                  <a:pt x="3664225" y="69734"/>
                </a:lnTo>
                <a:lnTo>
                  <a:pt x="3693376" y="69734"/>
                </a:lnTo>
                <a:lnTo>
                  <a:pt x="3720412" y="67853"/>
                </a:lnTo>
                <a:lnTo>
                  <a:pt x="3746297" y="62826"/>
                </a:lnTo>
                <a:lnTo>
                  <a:pt x="3773585" y="54807"/>
                </a:lnTo>
                <a:lnTo>
                  <a:pt x="3798846" y="46201"/>
                </a:lnTo>
                <a:lnTo>
                  <a:pt x="3822700" y="4433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SMARTInkShape-153">
            <a:extLst>
              <a:ext uri="{FF2B5EF4-FFF2-40B4-BE49-F238E27FC236}">
                <a16:creationId xmlns="" xmlns:a16="http://schemas.microsoft.com/office/drawing/2014/main" id="{E5790274-F70B-46FD-8134-2222997CA39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102100" y="4743450"/>
            <a:ext cx="1866900" cy="88900"/>
          </a:xfrm>
          <a:custGeom>
            <a:avLst/>
            <a:gdLst/>
            <a:ahLst/>
            <a:cxnLst/>
            <a:rect l="0" t="0" r="0" b="0"/>
            <a:pathLst>
              <a:path w="1866901" h="88801">
                <a:moveTo>
                  <a:pt x="0" y="12600"/>
                </a:moveTo>
                <a:lnTo>
                  <a:pt x="0" y="12600"/>
                </a:lnTo>
                <a:lnTo>
                  <a:pt x="10831" y="2475"/>
                </a:lnTo>
                <a:lnTo>
                  <a:pt x="14927" y="1045"/>
                </a:lnTo>
                <a:lnTo>
                  <a:pt x="32994" y="0"/>
                </a:lnTo>
                <a:lnTo>
                  <a:pt x="58075" y="4990"/>
                </a:lnTo>
                <a:lnTo>
                  <a:pt x="85490" y="10031"/>
                </a:lnTo>
                <a:lnTo>
                  <a:pt x="111094" y="12544"/>
                </a:lnTo>
                <a:lnTo>
                  <a:pt x="139067" y="17476"/>
                </a:lnTo>
                <a:lnTo>
                  <a:pt x="164974" y="22029"/>
                </a:lnTo>
                <a:lnTo>
                  <a:pt x="191181" y="24654"/>
                </a:lnTo>
                <a:lnTo>
                  <a:pt x="220921" y="27054"/>
                </a:lnTo>
                <a:lnTo>
                  <a:pt x="250758" y="30743"/>
                </a:lnTo>
                <a:lnTo>
                  <a:pt x="275461" y="34752"/>
                </a:lnTo>
                <a:lnTo>
                  <a:pt x="300654" y="37037"/>
                </a:lnTo>
                <a:lnTo>
                  <a:pt x="323183" y="35691"/>
                </a:lnTo>
                <a:lnTo>
                  <a:pt x="348954" y="33446"/>
                </a:lnTo>
                <a:lnTo>
                  <a:pt x="374518" y="32448"/>
                </a:lnTo>
                <a:lnTo>
                  <a:pt x="405969" y="31887"/>
                </a:lnTo>
                <a:lnTo>
                  <a:pt x="436533" y="31720"/>
                </a:lnTo>
                <a:lnTo>
                  <a:pt x="459304" y="31681"/>
                </a:lnTo>
                <a:lnTo>
                  <a:pt x="482124" y="31664"/>
                </a:lnTo>
                <a:lnTo>
                  <a:pt x="512249" y="31654"/>
                </a:lnTo>
                <a:lnTo>
                  <a:pt x="535288" y="31652"/>
                </a:lnTo>
                <a:lnTo>
                  <a:pt x="557758" y="31650"/>
                </a:lnTo>
                <a:lnTo>
                  <a:pt x="580209" y="31650"/>
                </a:lnTo>
                <a:lnTo>
                  <a:pt x="604299" y="31650"/>
                </a:lnTo>
                <a:lnTo>
                  <a:pt x="627235" y="31650"/>
                </a:lnTo>
                <a:lnTo>
                  <a:pt x="649893" y="32355"/>
                </a:lnTo>
                <a:lnTo>
                  <a:pt x="674075" y="35021"/>
                </a:lnTo>
                <a:lnTo>
                  <a:pt x="698934" y="36676"/>
                </a:lnTo>
                <a:lnTo>
                  <a:pt x="723387" y="37411"/>
                </a:lnTo>
                <a:lnTo>
                  <a:pt x="746015" y="37738"/>
                </a:lnTo>
                <a:lnTo>
                  <a:pt x="769712" y="37884"/>
                </a:lnTo>
                <a:lnTo>
                  <a:pt x="794355" y="37948"/>
                </a:lnTo>
                <a:lnTo>
                  <a:pt x="819419" y="37977"/>
                </a:lnTo>
                <a:lnTo>
                  <a:pt x="844669" y="37990"/>
                </a:lnTo>
                <a:lnTo>
                  <a:pt x="870003" y="38701"/>
                </a:lnTo>
                <a:lnTo>
                  <a:pt x="895373" y="41369"/>
                </a:lnTo>
                <a:lnTo>
                  <a:pt x="920760" y="43025"/>
                </a:lnTo>
                <a:lnTo>
                  <a:pt x="946155" y="43761"/>
                </a:lnTo>
                <a:lnTo>
                  <a:pt x="971553" y="44088"/>
                </a:lnTo>
                <a:lnTo>
                  <a:pt x="996951" y="46115"/>
                </a:lnTo>
                <a:lnTo>
                  <a:pt x="1022350" y="48663"/>
                </a:lnTo>
                <a:lnTo>
                  <a:pt x="1047750" y="49794"/>
                </a:lnTo>
                <a:lnTo>
                  <a:pt x="1073150" y="50297"/>
                </a:lnTo>
                <a:lnTo>
                  <a:pt x="1098550" y="50521"/>
                </a:lnTo>
                <a:lnTo>
                  <a:pt x="1123950" y="50621"/>
                </a:lnTo>
                <a:lnTo>
                  <a:pt x="1147468" y="50665"/>
                </a:lnTo>
                <a:lnTo>
                  <a:pt x="1170386" y="50684"/>
                </a:lnTo>
                <a:lnTo>
                  <a:pt x="1194682" y="50693"/>
                </a:lnTo>
                <a:lnTo>
                  <a:pt x="1219592" y="50697"/>
                </a:lnTo>
                <a:lnTo>
                  <a:pt x="1244068" y="50699"/>
                </a:lnTo>
                <a:lnTo>
                  <a:pt x="1266707" y="50700"/>
                </a:lnTo>
                <a:lnTo>
                  <a:pt x="1290408" y="52582"/>
                </a:lnTo>
                <a:lnTo>
                  <a:pt x="1314349" y="55064"/>
                </a:lnTo>
                <a:lnTo>
                  <a:pt x="1336748" y="56167"/>
                </a:lnTo>
                <a:lnTo>
                  <a:pt x="1358463" y="58539"/>
                </a:lnTo>
                <a:lnTo>
                  <a:pt x="1379872" y="61945"/>
                </a:lnTo>
                <a:lnTo>
                  <a:pt x="1401147" y="65811"/>
                </a:lnTo>
                <a:lnTo>
                  <a:pt x="1424243" y="67999"/>
                </a:lnTo>
                <a:lnTo>
                  <a:pt x="1455402" y="71113"/>
                </a:lnTo>
                <a:lnTo>
                  <a:pt x="1481803" y="74623"/>
                </a:lnTo>
                <a:lnTo>
                  <a:pt x="1510086" y="75662"/>
                </a:lnTo>
                <a:lnTo>
                  <a:pt x="1536341" y="77851"/>
                </a:lnTo>
                <a:lnTo>
                  <a:pt x="1553474" y="79701"/>
                </a:lnTo>
                <a:lnTo>
                  <a:pt x="1578986" y="77480"/>
                </a:lnTo>
                <a:lnTo>
                  <a:pt x="1604420" y="76509"/>
                </a:lnTo>
                <a:lnTo>
                  <a:pt x="1629124" y="76927"/>
                </a:lnTo>
                <a:lnTo>
                  <a:pt x="1658674" y="81150"/>
                </a:lnTo>
                <a:lnTo>
                  <a:pt x="1683142" y="82064"/>
                </a:lnTo>
                <a:lnTo>
                  <a:pt x="1710148" y="84217"/>
                </a:lnTo>
                <a:lnTo>
                  <a:pt x="1730911" y="86763"/>
                </a:lnTo>
                <a:lnTo>
                  <a:pt x="1754249" y="87895"/>
                </a:lnTo>
                <a:lnTo>
                  <a:pt x="1784447" y="88532"/>
                </a:lnTo>
                <a:lnTo>
                  <a:pt x="1811269" y="88721"/>
                </a:lnTo>
                <a:lnTo>
                  <a:pt x="1840306" y="88789"/>
                </a:lnTo>
                <a:lnTo>
                  <a:pt x="1866900" y="888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SMARTInkShape-154">
            <a:extLst>
              <a:ext uri="{FF2B5EF4-FFF2-40B4-BE49-F238E27FC236}">
                <a16:creationId xmlns="" xmlns:a16="http://schemas.microsoft.com/office/drawing/2014/main" id="{423D3ECC-C9D4-4391-AAC5-596FBB16AAC2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292350" y="5270500"/>
            <a:ext cx="4622800" cy="69850"/>
          </a:xfrm>
          <a:custGeom>
            <a:avLst/>
            <a:gdLst/>
            <a:ahLst/>
            <a:cxnLst/>
            <a:rect l="0" t="0" r="0" b="0"/>
            <a:pathLst>
              <a:path w="4622716" h="69738">
                <a:moveTo>
                  <a:pt x="25315" y="18972"/>
                </a:moveTo>
                <a:lnTo>
                  <a:pt x="25315" y="18972"/>
                </a:lnTo>
                <a:lnTo>
                  <a:pt x="203" y="18972"/>
                </a:lnTo>
                <a:lnTo>
                  <a:pt x="0" y="22342"/>
                </a:lnTo>
                <a:lnTo>
                  <a:pt x="677" y="23336"/>
                </a:lnTo>
                <a:lnTo>
                  <a:pt x="1835" y="23998"/>
                </a:lnTo>
                <a:lnTo>
                  <a:pt x="8761" y="25060"/>
                </a:lnTo>
                <a:lnTo>
                  <a:pt x="32654" y="24601"/>
                </a:lnTo>
                <a:lnTo>
                  <a:pt x="58171" y="19853"/>
                </a:lnTo>
                <a:lnTo>
                  <a:pt x="86342" y="18440"/>
                </a:lnTo>
                <a:lnTo>
                  <a:pt x="112603" y="13980"/>
                </a:lnTo>
                <a:lnTo>
                  <a:pt x="139137" y="13025"/>
                </a:lnTo>
                <a:lnTo>
                  <a:pt x="166755" y="12741"/>
                </a:lnTo>
                <a:lnTo>
                  <a:pt x="197579" y="12645"/>
                </a:lnTo>
                <a:lnTo>
                  <a:pt x="222798" y="12629"/>
                </a:lnTo>
                <a:lnTo>
                  <a:pt x="252613" y="12624"/>
                </a:lnTo>
                <a:lnTo>
                  <a:pt x="275208" y="12623"/>
                </a:lnTo>
                <a:lnTo>
                  <a:pt x="304204" y="12622"/>
                </a:lnTo>
                <a:lnTo>
                  <a:pt x="323614" y="14504"/>
                </a:lnTo>
                <a:lnTo>
                  <a:pt x="351131" y="19089"/>
                </a:lnTo>
                <a:lnTo>
                  <a:pt x="377803" y="27733"/>
                </a:lnTo>
                <a:lnTo>
                  <a:pt x="409333" y="35258"/>
                </a:lnTo>
                <a:lnTo>
                  <a:pt x="432844" y="37909"/>
                </a:lnTo>
                <a:lnTo>
                  <a:pt x="454089" y="41028"/>
                </a:lnTo>
                <a:lnTo>
                  <a:pt x="475761" y="42886"/>
                </a:lnTo>
                <a:lnTo>
                  <a:pt x="497152" y="43712"/>
                </a:lnTo>
                <a:lnTo>
                  <a:pt x="527617" y="44882"/>
                </a:lnTo>
                <a:lnTo>
                  <a:pt x="552088" y="48678"/>
                </a:lnTo>
                <a:lnTo>
                  <a:pt x="581054" y="50116"/>
                </a:lnTo>
                <a:lnTo>
                  <a:pt x="611979" y="50543"/>
                </a:lnTo>
                <a:lnTo>
                  <a:pt x="641368" y="50669"/>
                </a:lnTo>
                <a:lnTo>
                  <a:pt x="670658" y="50711"/>
                </a:lnTo>
                <a:lnTo>
                  <a:pt x="699598" y="50719"/>
                </a:lnTo>
                <a:lnTo>
                  <a:pt x="726753" y="48840"/>
                </a:lnTo>
                <a:lnTo>
                  <a:pt x="758262" y="45255"/>
                </a:lnTo>
                <a:lnTo>
                  <a:pt x="783254" y="44633"/>
                </a:lnTo>
                <a:lnTo>
                  <a:pt x="803854" y="44488"/>
                </a:lnTo>
                <a:lnTo>
                  <a:pt x="835490" y="44406"/>
                </a:lnTo>
                <a:lnTo>
                  <a:pt x="860856" y="44382"/>
                </a:lnTo>
                <a:lnTo>
                  <a:pt x="885540" y="44375"/>
                </a:lnTo>
                <a:lnTo>
                  <a:pt x="915197" y="44372"/>
                </a:lnTo>
                <a:lnTo>
                  <a:pt x="936579" y="44372"/>
                </a:lnTo>
                <a:lnTo>
                  <a:pt x="960194" y="44372"/>
                </a:lnTo>
                <a:lnTo>
                  <a:pt x="983805" y="44372"/>
                </a:lnTo>
                <a:lnTo>
                  <a:pt x="1013221" y="44372"/>
                </a:lnTo>
                <a:lnTo>
                  <a:pt x="1034709" y="44372"/>
                </a:lnTo>
                <a:lnTo>
                  <a:pt x="1056018" y="44372"/>
                </a:lnTo>
                <a:lnTo>
                  <a:pt x="1086437" y="44372"/>
                </a:lnTo>
                <a:lnTo>
                  <a:pt x="1110894" y="45077"/>
                </a:lnTo>
                <a:lnTo>
                  <a:pt x="1139856" y="48736"/>
                </a:lnTo>
                <a:lnTo>
                  <a:pt x="1168663" y="50133"/>
                </a:lnTo>
                <a:lnTo>
                  <a:pt x="1199637" y="50606"/>
                </a:lnTo>
                <a:lnTo>
                  <a:pt x="1221042" y="50670"/>
                </a:lnTo>
                <a:lnTo>
                  <a:pt x="1242314" y="50699"/>
                </a:lnTo>
                <a:lnTo>
                  <a:pt x="1263527" y="52593"/>
                </a:lnTo>
                <a:lnTo>
                  <a:pt x="1291541" y="55745"/>
                </a:lnTo>
                <a:lnTo>
                  <a:pt x="1317009" y="56679"/>
                </a:lnTo>
                <a:lnTo>
                  <a:pt x="1346898" y="56956"/>
                </a:lnTo>
                <a:lnTo>
                  <a:pt x="1378097" y="57038"/>
                </a:lnTo>
                <a:lnTo>
                  <a:pt x="1409684" y="57061"/>
                </a:lnTo>
                <a:lnTo>
                  <a:pt x="1437623" y="57069"/>
                </a:lnTo>
                <a:lnTo>
                  <a:pt x="1463069" y="57071"/>
                </a:lnTo>
                <a:lnTo>
                  <a:pt x="1491070" y="55190"/>
                </a:lnTo>
                <a:lnTo>
                  <a:pt x="1522444" y="51605"/>
                </a:lnTo>
                <a:lnTo>
                  <a:pt x="1549271" y="50984"/>
                </a:lnTo>
                <a:lnTo>
                  <a:pt x="1579562" y="50800"/>
                </a:lnTo>
                <a:lnTo>
                  <a:pt x="1610880" y="50745"/>
                </a:lnTo>
                <a:lnTo>
                  <a:pt x="1639976" y="50021"/>
                </a:lnTo>
                <a:lnTo>
                  <a:pt x="1667508" y="46359"/>
                </a:lnTo>
                <a:lnTo>
                  <a:pt x="1696597" y="44256"/>
                </a:lnTo>
                <a:lnTo>
                  <a:pt x="1720660" y="40183"/>
                </a:lnTo>
                <a:lnTo>
                  <a:pt x="1749505" y="37957"/>
                </a:lnTo>
                <a:lnTo>
                  <a:pt x="1780394" y="33847"/>
                </a:lnTo>
                <a:lnTo>
                  <a:pt x="1811184" y="31610"/>
                </a:lnTo>
                <a:lnTo>
                  <a:pt x="1837788" y="27499"/>
                </a:lnTo>
                <a:lnTo>
                  <a:pt x="1860802" y="25262"/>
                </a:lnTo>
                <a:lnTo>
                  <a:pt x="1889336" y="20444"/>
                </a:lnTo>
                <a:lnTo>
                  <a:pt x="1919427" y="15253"/>
                </a:lnTo>
                <a:lnTo>
                  <a:pt x="1945826" y="12696"/>
                </a:lnTo>
                <a:lnTo>
                  <a:pt x="1968778" y="8489"/>
                </a:lnTo>
                <a:lnTo>
                  <a:pt x="1997294" y="6928"/>
                </a:lnTo>
                <a:lnTo>
                  <a:pt x="2028791" y="6467"/>
                </a:lnTo>
                <a:lnTo>
                  <a:pt x="2052399" y="6359"/>
                </a:lnTo>
                <a:lnTo>
                  <a:pt x="2082476" y="5584"/>
                </a:lnTo>
                <a:lnTo>
                  <a:pt x="2109949" y="1249"/>
                </a:lnTo>
                <a:lnTo>
                  <a:pt x="2137821" y="315"/>
                </a:lnTo>
                <a:lnTo>
                  <a:pt x="2160829" y="96"/>
                </a:lnTo>
                <a:lnTo>
                  <a:pt x="2185166" y="0"/>
                </a:lnTo>
                <a:lnTo>
                  <a:pt x="2212554" y="3316"/>
                </a:lnTo>
                <a:lnTo>
                  <a:pt x="2244188" y="5396"/>
                </a:lnTo>
                <a:lnTo>
                  <a:pt x="2268075" y="5882"/>
                </a:lnTo>
                <a:lnTo>
                  <a:pt x="2291392" y="6804"/>
                </a:lnTo>
                <a:lnTo>
                  <a:pt x="2321797" y="10585"/>
                </a:lnTo>
                <a:lnTo>
                  <a:pt x="2344902" y="11717"/>
                </a:lnTo>
                <a:lnTo>
                  <a:pt x="2371163" y="12219"/>
                </a:lnTo>
                <a:lnTo>
                  <a:pt x="2398592" y="12443"/>
                </a:lnTo>
                <a:lnTo>
                  <a:pt x="2424894" y="12543"/>
                </a:lnTo>
                <a:lnTo>
                  <a:pt x="2453388" y="12599"/>
                </a:lnTo>
                <a:lnTo>
                  <a:pt x="2473942" y="12611"/>
                </a:lnTo>
                <a:lnTo>
                  <a:pt x="2497894" y="12617"/>
                </a:lnTo>
                <a:lnTo>
                  <a:pt x="2525002" y="12620"/>
                </a:lnTo>
                <a:lnTo>
                  <a:pt x="2551631" y="14503"/>
                </a:lnTo>
                <a:lnTo>
                  <a:pt x="2575461" y="16986"/>
                </a:lnTo>
                <a:lnTo>
                  <a:pt x="2601482" y="18383"/>
                </a:lnTo>
                <a:lnTo>
                  <a:pt x="2626047" y="18797"/>
                </a:lnTo>
                <a:lnTo>
                  <a:pt x="2653668" y="17056"/>
                </a:lnTo>
                <a:lnTo>
                  <a:pt x="2682878" y="13498"/>
                </a:lnTo>
                <a:lnTo>
                  <a:pt x="2704820" y="13012"/>
                </a:lnTo>
                <a:lnTo>
                  <a:pt x="2728212" y="12796"/>
                </a:lnTo>
                <a:lnTo>
                  <a:pt x="2755397" y="12673"/>
                </a:lnTo>
                <a:lnTo>
                  <a:pt x="2777502" y="12645"/>
                </a:lnTo>
                <a:lnTo>
                  <a:pt x="2803319" y="12633"/>
                </a:lnTo>
                <a:lnTo>
                  <a:pt x="2831255" y="12627"/>
                </a:lnTo>
                <a:lnTo>
                  <a:pt x="2860135" y="12624"/>
                </a:lnTo>
                <a:lnTo>
                  <a:pt x="2887305" y="12622"/>
                </a:lnTo>
                <a:lnTo>
                  <a:pt x="2908564" y="12622"/>
                </a:lnTo>
                <a:lnTo>
                  <a:pt x="2933771" y="12622"/>
                </a:lnTo>
                <a:lnTo>
                  <a:pt x="2959084" y="12622"/>
                </a:lnTo>
                <a:lnTo>
                  <a:pt x="2984446" y="12622"/>
                </a:lnTo>
                <a:lnTo>
                  <a:pt x="3007712" y="12622"/>
                </a:lnTo>
                <a:lnTo>
                  <a:pt x="3033416" y="12622"/>
                </a:lnTo>
                <a:lnTo>
                  <a:pt x="3065147" y="12622"/>
                </a:lnTo>
                <a:lnTo>
                  <a:pt x="3091121" y="12622"/>
                </a:lnTo>
                <a:lnTo>
                  <a:pt x="3113683" y="12622"/>
                </a:lnTo>
                <a:lnTo>
                  <a:pt x="3137824" y="12622"/>
                </a:lnTo>
                <a:lnTo>
                  <a:pt x="3165101" y="12622"/>
                </a:lnTo>
                <a:lnTo>
                  <a:pt x="3196702" y="12622"/>
                </a:lnTo>
                <a:lnTo>
                  <a:pt x="3220582" y="14504"/>
                </a:lnTo>
                <a:lnTo>
                  <a:pt x="3243895" y="16986"/>
                </a:lnTo>
                <a:lnTo>
                  <a:pt x="3272886" y="18383"/>
                </a:lnTo>
                <a:lnTo>
                  <a:pt x="3298645" y="19503"/>
                </a:lnTo>
                <a:lnTo>
                  <a:pt x="3329864" y="24416"/>
                </a:lnTo>
                <a:lnTo>
                  <a:pt x="3356878" y="25144"/>
                </a:lnTo>
                <a:lnTo>
                  <a:pt x="3379146" y="27168"/>
                </a:lnTo>
                <a:lnTo>
                  <a:pt x="3403115" y="30337"/>
                </a:lnTo>
                <a:lnTo>
                  <a:pt x="3431383" y="33158"/>
                </a:lnTo>
                <a:lnTo>
                  <a:pt x="3459898" y="37061"/>
                </a:lnTo>
                <a:lnTo>
                  <a:pt x="3489601" y="37737"/>
                </a:lnTo>
                <a:lnTo>
                  <a:pt x="3511155" y="39777"/>
                </a:lnTo>
                <a:lnTo>
                  <a:pt x="3539361" y="43011"/>
                </a:lnTo>
                <a:lnTo>
                  <a:pt x="3564886" y="43969"/>
                </a:lnTo>
                <a:lnTo>
                  <a:pt x="3585302" y="44192"/>
                </a:lnTo>
                <a:lnTo>
                  <a:pt x="3608487" y="44293"/>
                </a:lnTo>
                <a:lnTo>
                  <a:pt x="3631020" y="44336"/>
                </a:lnTo>
                <a:lnTo>
                  <a:pt x="3657896" y="46243"/>
                </a:lnTo>
                <a:lnTo>
                  <a:pt x="3682323" y="49395"/>
                </a:lnTo>
                <a:lnTo>
                  <a:pt x="3703818" y="50132"/>
                </a:lnTo>
                <a:lnTo>
                  <a:pt x="3725131" y="50460"/>
                </a:lnTo>
                <a:lnTo>
                  <a:pt x="3746362" y="50606"/>
                </a:lnTo>
                <a:lnTo>
                  <a:pt x="3774386" y="50688"/>
                </a:lnTo>
                <a:lnTo>
                  <a:pt x="3799858" y="50712"/>
                </a:lnTo>
                <a:lnTo>
                  <a:pt x="3829749" y="50719"/>
                </a:lnTo>
                <a:lnTo>
                  <a:pt x="3861340" y="50722"/>
                </a:lnTo>
                <a:lnTo>
                  <a:pt x="3886692" y="54093"/>
                </a:lnTo>
                <a:lnTo>
                  <a:pt x="3913177" y="56189"/>
                </a:lnTo>
                <a:lnTo>
                  <a:pt x="3942268" y="56810"/>
                </a:lnTo>
                <a:lnTo>
                  <a:pt x="3966487" y="56994"/>
                </a:lnTo>
                <a:lnTo>
                  <a:pt x="3993812" y="57049"/>
                </a:lnTo>
                <a:lnTo>
                  <a:pt x="4024251" y="57065"/>
                </a:lnTo>
                <a:lnTo>
                  <a:pt x="4055612" y="60441"/>
                </a:lnTo>
                <a:lnTo>
                  <a:pt x="4084721" y="62833"/>
                </a:lnTo>
                <a:lnTo>
                  <a:pt x="4112256" y="63953"/>
                </a:lnTo>
                <a:lnTo>
                  <a:pt x="4142758" y="67735"/>
                </a:lnTo>
                <a:lnTo>
                  <a:pt x="4172021" y="69169"/>
                </a:lnTo>
                <a:lnTo>
                  <a:pt x="4201268" y="69653"/>
                </a:lnTo>
                <a:lnTo>
                  <a:pt x="4230201" y="69737"/>
                </a:lnTo>
                <a:lnTo>
                  <a:pt x="4261116" y="67879"/>
                </a:lnTo>
                <a:lnTo>
                  <a:pt x="4286975" y="64743"/>
                </a:lnTo>
                <a:lnTo>
                  <a:pt x="4318467" y="63683"/>
                </a:lnTo>
                <a:lnTo>
                  <a:pt x="4348339" y="60129"/>
                </a:lnTo>
                <a:lnTo>
                  <a:pt x="4376162" y="57977"/>
                </a:lnTo>
                <a:lnTo>
                  <a:pt x="4402118" y="56545"/>
                </a:lnTo>
                <a:lnTo>
                  <a:pt x="4432960" y="50200"/>
                </a:lnTo>
                <a:lnTo>
                  <a:pt x="4459717" y="46099"/>
                </a:lnTo>
                <a:lnTo>
                  <a:pt x="4486225" y="43003"/>
                </a:lnTo>
                <a:lnTo>
                  <a:pt x="4514145" y="35635"/>
                </a:lnTo>
                <a:lnTo>
                  <a:pt x="4543700" y="31749"/>
                </a:lnTo>
                <a:lnTo>
                  <a:pt x="4572520" y="22936"/>
                </a:lnTo>
                <a:lnTo>
                  <a:pt x="4594955" y="17612"/>
                </a:lnTo>
                <a:lnTo>
                  <a:pt x="4600500" y="14840"/>
                </a:lnTo>
                <a:lnTo>
                  <a:pt x="4609807" y="13061"/>
                </a:lnTo>
                <a:lnTo>
                  <a:pt x="4622715" y="1262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SMARTInkShape-155">
            <a:extLst>
              <a:ext uri="{FF2B5EF4-FFF2-40B4-BE49-F238E27FC236}">
                <a16:creationId xmlns="" xmlns:a16="http://schemas.microsoft.com/office/drawing/2014/main" id="{284CFB17-E151-4278-A4CB-1CF9E276DDF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222500" y="4914900"/>
            <a:ext cx="4678363" cy="368300"/>
          </a:xfrm>
          <a:custGeom>
            <a:avLst/>
            <a:gdLst/>
            <a:ahLst/>
            <a:cxnLst/>
            <a:rect l="0" t="0" r="0" b="0"/>
            <a:pathLst>
              <a:path w="4678400" h="368301">
                <a:moveTo>
                  <a:pt x="12644" y="317500"/>
                </a:moveTo>
                <a:lnTo>
                  <a:pt x="12644" y="317500"/>
                </a:lnTo>
                <a:lnTo>
                  <a:pt x="12644" y="286603"/>
                </a:lnTo>
                <a:lnTo>
                  <a:pt x="11939" y="274342"/>
                </a:lnTo>
                <a:lnTo>
                  <a:pt x="6177" y="245925"/>
                </a:lnTo>
                <a:lnTo>
                  <a:pt x="1384" y="224915"/>
                </a:lnTo>
                <a:lnTo>
                  <a:pt x="228" y="197376"/>
                </a:lnTo>
                <a:lnTo>
                  <a:pt x="0" y="167896"/>
                </a:lnTo>
                <a:lnTo>
                  <a:pt x="666" y="151738"/>
                </a:lnTo>
                <a:lnTo>
                  <a:pt x="10777" y="120647"/>
                </a:lnTo>
                <a:lnTo>
                  <a:pt x="14871" y="111006"/>
                </a:lnTo>
                <a:lnTo>
                  <a:pt x="20925" y="103899"/>
                </a:lnTo>
                <a:lnTo>
                  <a:pt x="36308" y="93587"/>
                </a:lnTo>
                <a:lnTo>
                  <a:pt x="62630" y="84810"/>
                </a:lnTo>
                <a:lnTo>
                  <a:pt x="88474" y="82996"/>
                </a:lnTo>
                <a:lnTo>
                  <a:pt x="117542" y="82638"/>
                </a:lnTo>
                <a:lnTo>
                  <a:pt x="142111" y="82576"/>
                </a:lnTo>
                <a:lnTo>
                  <a:pt x="170635" y="82557"/>
                </a:lnTo>
                <a:lnTo>
                  <a:pt x="194688" y="85923"/>
                </a:lnTo>
                <a:lnTo>
                  <a:pt x="218591" y="88018"/>
                </a:lnTo>
                <a:lnTo>
                  <a:pt x="246919" y="92010"/>
                </a:lnTo>
                <a:lnTo>
                  <a:pt x="277654" y="94290"/>
                </a:lnTo>
                <a:lnTo>
                  <a:pt x="302362" y="98337"/>
                </a:lnTo>
                <a:lnTo>
                  <a:pt x="333332" y="101660"/>
                </a:lnTo>
                <a:lnTo>
                  <a:pt x="362027" y="106499"/>
                </a:lnTo>
                <a:lnTo>
                  <a:pt x="383825" y="108010"/>
                </a:lnTo>
                <a:lnTo>
                  <a:pt x="407625" y="111034"/>
                </a:lnTo>
                <a:lnTo>
                  <a:pt x="438081" y="113333"/>
                </a:lnTo>
                <a:lnTo>
                  <a:pt x="467882" y="118472"/>
                </a:lnTo>
                <a:lnTo>
                  <a:pt x="497496" y="122101"/>
                </a:lnTo>
                <a:lnTo>
                  <a:pt x="521645" y="124822"/>
                </a:lnTo>
                <a:lnTo>
                  <a:pt x="546489" y="126033"/>
                </a:lnTo>
                <a:lnTo>
                  <a:pt x="574163" y="126713"/>
                </a:lnTo>
                <a:lnTo>
                  <a:pt x="605881" y="126915"/>
                </a:lnTo>
                <a:lnTo>
                  <a:pt x="631978" y="130346"/>
                </a:lnTo>
                <a:lnTo>
                  <a:pt x="659758" y="128393"/>
                </a:lnTo>
                <a:lnTo>
                  <a:pt x="687510" y="127276"/>
                </a:lnTo>
                <a:lnTo>
                  <a:pt x="716588" y="127054"/>
                </a:lnTo>
                <a:lnTo>
                  <a:pt x="737318" y="127024"/>
                </a:lnTo>
                <a:lnTo>
                  <a:pt x="762288" y="126305"/>
                </a:lnTo>
                <a:lnTo>
                  <a:pt x="787497" y="123634"/>
                </a:lnTo>
                <a:lnTo>
                  <a:pt x="815376" y="121534"/>
                </a:lnTo>
                <a:lnTo>
                  <a:pt x="840413" y="120912"/>
                </a:lnTo>
                <a:lnTo>
                  <a:pt x="871205" y="116337"/>
                </a:lnTo>
                <a:lnTo>
                  <a:pt x="902503" y="114904"/>
                </a:lnTo>
                <a:lnTo>
                  <a:pt x="929572" y="113773"/>
                </a:lnTo>
                <a:lnTo>
                  <a:pt x="958039" y="109309"/>
                </a:lnTo>
                <a:lnTo>
                  <a:pt x="987416" y="108218"/>
                </a:lnTo>
                <a:lnTo>
                  <a:pt x="1016032" y="107297"/>
                </a:lnTo>
                <a:lnTo>
                  <a:pt x="1046248" y="102934"/>
                </a:lnTo>
                <a:lnTo>
                  <a:pt x="1076179" y="98492"/>
                </a:lnTo>
                <a:lnTo>
                  <a:pt x="1098219" y="96691"/>
                </a:lnTo>
                <a:lnTo>
                  <a:pt x="1121655" y="95185"/>
                </a:lnTo>
                <a:lnTo>
                  <a:pt x="1147455" y="91075"/>
                </a:lnTo>
                <a:lnTo>
                  <a:pt x="1172659" y="89545"/>
                </a:lnTo>
                <a:lnTo>
                  <a:pt x="1197296" y="89091"/>
                </a:lnTo>
                <a:lnTo>
                  <a:pt x="1226823" y="87056"/>
                </a:lnTo>
                <a:lnTo>
                  <a:pt x="1251288" y="83885"/>
                </a:lnTo>
                <a:lnTo>
                  <a:pt x="1278292" y="82945"/>
                </a:lnTo>
                <a:lnTo>
                  <a:pt x="1306755" y="82667"/>
                </a:lnTo>
                <a:lnTo>
                  <a:pt x="1333062" y="82585"/>
                </a:lnTo>
                <a:lnTo>
                  <a:pt x="1358731" y="80679"/>
                </a:lnTo>
                <a:lnTo>
                  <a:pt x="1384211" y="77527"/>
                </a:lnTo>
                <a:lnTo>
                  <a:pt x="1411516" y="76593"/>
                </a:lnTo>
                <a:lnTo>
                  <a:pt x="1440067" y="74434"/>
                </a:lnTo>
                <a:lnTo>
                  <a:pt x="1468282" y="71208"/>
                </a:lnTo>
                <a:lnTo>
                  <a:pt x="1498985" y="70253"/>
                </a:lnTo>
                <a:lnTo>
                  <a:pt x="1528543" y="69969"/>
                </a:lnTo>
                <a:lnTo>
                  <a:pt x="1557057" y="69885"/>
                </a:lnTo>
                <a:lnTo>
                  <a:pt x="1587848" y="69861"/>
                </a:lnTo>
                <a:lnTo>
                  <a:pt x="1617432" y="67972"/>
                </a:lnTo>
                <a:lnTo>
                  <a:pt x="1645954" y="64825"/>
                </a:lnTo>
                <a:lnTo>
                  <a:pt x="1676747" y="63893"/>
                </a:lnTo>
                <a:lnTo>
                  <a:pt x="1708213" y="63616"/>
                </a:lnTo>
                <a:lnTo>
                  <a:pt x="1739879" y="63534"/>
                </a:lnTo>
                <a:lnTo>
                  <a:pt x="1771605" y="63511"/>
                </a:lnTo>
                <a:lnTo>
                  <a:pt x="1803347" y="63503"/>
                </a:lnTo>
                <a:lnTo>
                  <a:pt x="1825217" y="63502"/>
                </a:lnTo>
                <a:lnTo>
                  <a:pt x="1849049" y="63500"/>
                </a:lnTo>
                <a:lnTo>
                  <a:pt x="1871870" y="63500"/>
                </a:lnTo>
                <a:lnTo>
                  <a:pt x="1893773" y="63500"/>
                </a:lnTo>
                <a:lnTo>
                  <a:pt x="1915266" y="63500"/>
                </a:lnTo>
                <a:lnTo>
                  <a:pt x="1936578" y="63500"/>
                </a:lnTo>
                <a:lnTo>
                  <a:pt x="1957809" y="63500"/>
                </a:lnTo>
                <a:lnTo>
                  <a:pt x="1979004" y="63500"/>
                </a:lnTo>
                <a:lnTo>
                  <a:pt x="2000184" y="63500"/>
                </a:lnTo>
                <a:lnTo>
                  <a:pt x="2021356" y="64205"/>
                </a:lnTo>
                <a:lnTo>
                  <a:pt x="2042526" y="66871"/>
                </a:lnTo>
                <a:lnTo>
                  <a:pt x="2065575" y="68526"/>
                </a:lnTo>
                <a:lnTo>
                  <a:pt x="2089224" y="69261"/>
                </a:lnTo>
                <a:lnTo>
                  <a:pt x="2111495" y="69588"/>
                </a:lnTo>
                <a:lnTo>
                  <a:pt x="2135033" y="69734"/>
                </a:lnTo>
                <a:lnTo>
                  <a:pt x="2158899" y="69798"/>
                </a:lnTo>
                <a:lnTo>
                  <a:pt x="2181267" y="69827"/>
                </a:lnTo>
                <a:lnTo>
                  <a:pt x="2202967" y="69839"/>
                </a:lnTo>
                <a:lnTo>
                  <a:pt x="2225076" y="69845"/>
                </a:lnTo>
                <a:lnTo>
                  <a:pt x="2249014" y="69848"/>
                </a:lnTo>
                <a:lnTo>
                  <a:pt x="2271882" y="69849"/>
                </a:lnTo>
                <a:lnTo>
                  <a:pt x="2293806" y="69144"/>
                </a:lnTo>
                <a:lnTo>
                  <a:pt x="2315308" y="66479"/>
                </a:lnTo>
                <a:lnTo>
                  <a:pt x="2336625" y="64824"/>
                </a:lnTo>
                <a:lnTo>
                  <a:pt x="2357858" y="64089"/>
                </a:lnTo>
                <a:lnTo>
                  <a:pt x="2379053" y="63762"/>
                </a:lnTo>
                <a:lnTo>
                  <a:pt x="2402115" y="61735"/>
                </a:lnTo>
                <a:lnTo>
                  <a:pt x="2425771" y="59187"/>
                </a:lnTo>
                <a:lnTo>
                  <a:pt x="2448043" y="58056"/>
                </a:lnTo>
                <a:lnTo>
                  <a:pt x="2469701" y="55671"/>
                </a:lnTo>
                <a:lnTo>
                  <a:pt x="2491085" y="52965"/>
                </a:lnTo>
                <a:lnTo>
                  <a:pt x="2512349" y="51763"/>
                </a:lnTo>
                <a:lnTo>
                  <a:pt x="2533560" y="49346"/>
                </a:lnTo>
                <a:lnTo>
                  <a:pt x="2554745" y="46626"/>
                </a:lnTo>
                <a:lnTo>
                  <a:pt x="2575920" y="45417"/>
                </a:lnTo>
                <a:lnTo>
                  <a:pt x="2597091" y="42999"/>
                </a:lnTo>
                <a:lnTo>
                  <a:pt x="2618259" y="40277"/>
                </a:lnTo>
                <a:lnTo>
                  <a:pt x="2639427" y="39067"/>
                </a:lnTo>
                <a:lnTo>
                  <a:pt x="2660594" y="38529"/>
                </a:lnTo>
                <a:lnTo>
                  <a:pt x="2692344" y="38227"/>
                </a:lnTo>
                <a:lnTo>
                  <a:pt x="2724094" y="38138"/>
                </a:lnTo>
                <a:lnTo>
                  <a:pt x="2755844" y="36230"/>
                </a:lnTo>
                <a:lnTo>
                  <a:pt x="2777716" y="33741"/>
                </a:lnTo>
                <a:lnTo>
                  <a:pt x="2801548" y="32635"/>
                </a:lnTo>
                <a:lnTo>
                  <a:pt x="2824370" y="32143"/>
                </a:lnTo>
                <a:lnTo>
                  <a:pt x="2846273" y="31924"/>
                </a:lnTo>
                <a:lnTo>
                  <a:pt x="2867766" y="31828"/>
                </a:lnTo>
                <a:lnTo>
                  <a:pt x="2889078" y="31784"/>
                </a:lnTo>
                <a:lnTo>
                  <a:pt x="2910309" y="31060"/>
                </a:lnTo>
                <a:lnTo>
                  <a:pt x="2931505" y="28386"/>
                </a:lnTo>
                <a:lnTo>
                  <a:pt x="2952684" y="26727"/>
                </a:lnTo>
                <a:lnTo>
                  <a:pt x="2973855" y="25989"/>
                </a:lnTo>
                <a:lnTo>
                  <a:pt x="2995025" y="25662"/>
                </a:lnTo>
                <a:lnTo>
                  <a:pt x="3016194" y="23635"/>
                </a:lnTo>
                <a:lnTo>
                  <a:pt x="3037361" y="21087"/>
                </a:lnTo>
                <a:lnTo>
                  <a:pt x="3069111" y="19654"/>
                </a:lnTo>
                <a:lnTo>
                  <a:pt x="3100861" y="19228"/>
                </a:lnTo>
                <a:lnTo>
                  <a:pt x="3131905" y="18397"/>
                </a:lnTo>
                <a:lnTo>
                  <a:pt x="3159996" y="14701"/>
                </a:lnTo>
                <a:lnTo>
                  <a:pt x="3190349" y="13293"/>
                </a:lnTo>
                <a:lnTo>
                  <a:pt x="3220980" y="12876"/>
                </a:lnTo>
                <a:lnTo>
                  <a:pt x="3248948" y="12046"/>
                </a:lnTo>
                <a:lnTo>
                  <a:pt x="3279265" y="8351"/>
                </a:lnTo>
                <a:lnTo>
                  <a:pt x="3309883" y="6943"/>
                </a:lnTo>
                <a:lnTo>
                  <a:pt x="3337849" y="5820"/>
                </a:lnTo>
                <a:lnTo>
                  <a:pt x="3368165" y="2038"/>
                </a:lnTo>
                <a:lnTo>
                  <a:pt x="3399490" y="604"/>
                </a:lnTo>
                <a:lnTo>
                  <a:pt x="3430407" y="178"/>
                </a:lnTo>
                <a:lnTo>
                  <a:pt x="3458463" y="53"/>
                </a:lnTo>
                <a:lnTo>
                  <a:pt x="3488804" y="16"/>
                </a:lnTo>
                <a:lnTo>
                  <a:pt x="3519430" y="5"/>
                </a:lnTo>
                <a:lnTo>
                  <a:pt x="3547399" y="1"/>
                </a:lnTo>
                <a:lnTo>
                  <a:pt x="3577715" y="0"/>
                </a:lnTo>
                <a:lnTo>
                  <a:pt x="3609040" y="0"/>
                </a:lnTo>
                <a:lnTo>
                  <a:pt x="3640663" y="0"/>
                </a:lnTo>
                <a:lnTo>
                  <a:pt x="3671671" y="0"/>
                </a:lnTo>
                <a:lnTo>
                  <a:pt x="3699752" y="0"/>
                </a:lnTo>
                <a:lnTo>
                  <a:pt x="3730101" y="0"/>
                </a:lnTo>
                <a:lnTo>
                  <a:pt x="3760730" y="0"/>
                </a:lnTo>
                <a:lnTo>
                  <a:pt x="3788699" y="0"/>
                </a:lnTo>
                <a:lnTo>
                  <a:pt x="3819015" y="705"/>
                </a:lnTo>
                <a:lnTo>
                  <a:pt x="3849633" y="4364"/>
                </a:lnTo>
                <a:lnTo>
                  <a:pt x="3877600" y="5761"/>
                </a:lnTo>
                <a:lnTo>
                  <a:pt x="3907915" y="6881"/>
                </a:lnTo>
                <a:lnTo>
                  <a:pt x="3939240" y="10663"/>
                </a:lnTo>
                <a:lnTo>
                  <a:pt x="3970863" y="12801"/>
                </a:lnTo>
                <a:lnTo>
                  <a:pt x="4001871" y="16885"/>
                </a:lnTo>
                <a:lnTo>
                  <a:pt x="4029951" y="19114"/>
                </a:lnTo>
                <a:lnTo>
                  <a:pt x="4060301" y="23223"/>
                </a:lnTo>
                <a:lnTo>
                  <a:pt x="4090930" y="25460"/>
                </a:lnTo>
                <a:lnTo>
                  <a:pt x="4118899" y="30278"/>
                </a:lnTo>
                <a:lnTo>
                  <a:pt x="4148509" y="35469"/>
                </a:lnTo>
                <a:lnTo>
                  <a:pt x="4175471" y="38026"/>
                </a:lnTo>
                <a:lnTo>
                  <a:pt x="4202038" y="42938"/>
                </a:lnTo>
                <a:lnTo>
                  <a:pt x="4230528" y="48157"/>
                </a:lnTo>
                <a:lnTo>
                  <a:pt x="4261715" y="52160"/>
                </a:lnTo>
                <a:lnTo>
                  <a:pt x="4286467" y="55671"/>
                </a:lnTo>
                <a:lnTo>
                  <a:pt x="4311675" y="58593"/>
                </a:lnTo>
                <a:lnTo>
                  <a:pt x="4342662" y="63928"/>
                </a:lnTo>
                <a:lnTo>
                  <a:pt x="4366324" y="67923"/>
                </a:lnTo>
                <a:lnTo>
                  <a:pt x="4391546" y="73434"/>
                </a:lnTo>
                <a:lnTo>
                  <a:pt x="4420911" y="77535"/>
                </a:lnTo>
                <a:lnTo>
                  <a:pt x="4446939" y="81559"/>
                </a:lnTo>
                <a:lnTo>
                  <a:pt x="4474396" y="87424"/>
                </a:lnTo>
                <a:lnTo>
                  <a:pt x="4502767" y="97451"/>
                </a:lnTo>
                <a:lnTo>
                  <a:pt x="4532696" y="105850"/>
                </a:lnTo>
                <a:lnTo>
                  <a:pt x="4562022" y="114303"/>
                </a:lnTo>
                <a:lnTo>
                  <a:pt x="4574590" y="117829"/>
                </a:lnTo>
                <a:lnTo>
                  <a:pt x="4605758" y="121974"/>
                </a:lnTo>
                <a:lnTo>
                  <a:pt x="4629940" y="131407"/>
                </a:lnTo>
                <a:lnTo>
                  <a:pt x="4636056" y="135545"/>
                </a:lnTo>
                <a:lnTo>
                  <a:pt x="4653500" y="160382"/>
                </a:lnTo>
                <a:lnTo>
                  <a:pt x="4662039" y="178284"/>
                </a:lnTo>
                <a:lnTo>
                  <a:pt x="4666881" y="204001"/>
                </a:lnTo>
                <a:lnTo>
                  <a:pt x="4671961" y="228053"/>
                </a:lnTo>
                <a:lnTo>
                  <a:pt x="4677230" y="255798"/>
                </a:lnTo>
                <a:lnTo>
                  <a:pt x="4678399" y="278757"/>
                </a:lnTo>
                <a:lnTo>
                  <a:pt x="4674590" y="303120"/>
                </a:lnTo>
                <a:lnTo>
                  <a:pt x="4668288" y="326802"/>
                </a:lnTo>
                <a:lnTo>
                  <a:pt x="4653218" y="349386"/>
                </a:lnTo>
                <a:lnTo>
                  <a:pt x="4639534" y="360500"/>
                </a:lnTo>
                <a:lnTo>
                  <a:pt x="4616394" y="3683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british journal of nur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4"/>
          <a:stretch>
            <a:fillRect/>
          </a:stretch>
        </p:blipFill>
        <p:spPr bwMode="auto">
          <a:xfrm>
            <a:off x="530225" y="4017963"/>
            <a:ext cx="8613775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Sedativa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Nitrožilní podávání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Formou bolusů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Kontinuální infúze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Benzodiazepiny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Midazolam, (diazepam…)..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Dlouhý poločas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Syndrom z odnětí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Faktor vzniku deliria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Propofol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Lipidová emulze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Krátký poločas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Propofolový infúzní syndrom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  <p:pic>
        <p:nvPicPr>
          <p:cNvPr id="25604" name="Picture 4" descr="634546288086850239GABA%20recep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0"/>
            <a:ext cx="331152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drug_benz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514350"/>
            <a:ext cx="87725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ontext sensitive half tim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551613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6156325" y="5589588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Trvání infúze</a:t>
            </a: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 rot="-5400000">
            <a:off x="-854868" y="2591593"/>
            <a:ext cx="358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Trvání účinku (poločas eliminace)</a:t>
            </a:r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>
            <a:off x="1692275" y="2997200"/>
            <a:ext cx="5543550" cy="1584325"/>
          </a:xfrm>
          <a:custGeom>
            <a:avLst/>
            <a:gdLst>
              <a:gd name="T0" fmla="*/ 0 w 3492"/>
              <a:gd name="T1" fmla="*/ 2147483646 h 998"/>
              <a:gd name="T2" fmla="*/ 2147483646 w 3492"/>
              <a:gd name="T3" fmla="*/ 2147483646 h 998"/>
              <a:gd name="T4" fmla="*/ 2147483646 w 3492"/>
              <a:gd name="T5" fmla="*/ 2147483646 h 998"/>
              <a:gd name="T6" fmla="*/ 2147483646 w 3492"/>
              <a:gd name="T7" fmla="*/ 2147483646 h 998"/>
              <a:gd name="T8" fmla="*/ 2147483646 w 3492"/>
              <a:gd name="T9" fmla="*/ 2147483646 h 998"/>
              <a:gd name="T10" fmla="*/ 2147483646 w 3492"/>
              <a:gd name="T11" fmla="*/ 2147483646 h 998"/>
              <a:gd name="T12" fmla="*/ 2147483646 w 3492"/>
              <a:gd name="T13" fmla="*/ 2147483646 h 998"/>
              <a:gd name="T14" fmla="*/ 2147483646 w 3492"/>
              <a:gd name="T15" fmla="*/ 2147483646 h 998"/>
              <a:gd name="T16" fmla="*/ 2147483646 w 3492"/>
              <a:gd name="T17" fmla="*/ 2147483646 h 998"/>
              <a:gd name="T18" fmla="*/ 2147483646 w 3492"/>
              <a:gd name="T19" fmla="*/ 0 h 9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92" h="998">
                <a:moveTo>
                  <a:pt x="0" y="998"/>
                </a:moveTo>
                <a:cubicBezTo>
                  <a:pt x="79" y="967"/>
                  <a:pt x="158" y="937"/>
                  <a:pt x="226" y="907"/>
                </a:cubicBezTo>
                <a:cubicBezTo>
                  <a:pt x="294" y="877"/>
                  <a:pt x="340" y="854"/>
                  <a:pt x="408" y="816"/>
                </a:cubicBezTo>
                <a:cubicBezTo>
                  <a:pt x="476" y="778"/>
                  <a:pt x="544" y="733"/>
                  <a:pt x="635" y="680"/>
                </a:cubicBezTo>
                <a:cubicBezTo>
                  <a:pt x="726" y="627"/>
                  <a:pt x="854" y="552"/>
                  <a:pt x="952" y="499"/>
                </a:cubicBezTo>
                <a:cubicBezTo>
                  <a:pt x="1050" y="446"/>
                  <a:pt x="1141" y="401"/>
                  <a:pt x="1224" y="363"/>
                </a:cubicBezTo>
                <a:cubicBezTo>
                  <a:pt x="1307" y="325"/>
                  <a:pt x="1360" y="302"/>
                  <a:pt x="1451" y="272"/>
                </a:cubicBezTo>
                <a:cubicBezTo>
                  <a:pt x="1542" y="242"/>
                  <a:pt x="1641" y="211"/>
                  <a:pt x="1769" y="181"/>
                </a:cubicBezTo>
                <a:cubicBezTo>
                  <a:pt x="1897" y="151"/>
                  <a:pt x="1935" y="121"/>
                  <a:pt x="2222" y="91"/>
                </a:cubicBezTo>
                <a:cubicBezTo>
                  <a:pt x="2509" y="61"/>
                  <a:pt x="3000" y="30"/>
                  <a:pt x="3492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6" name="Freeform 10"/>
          <p:cNvSpPr>
            <a:spLocks/>
          </p:cNvSpPr>
          <p:nvPr/>
        </p:nvSpPr>
        <p:spPr bwMode="auto">
          <a:xfrm>
            <a:off x="1692275" y="4005263"/>
            <a:ext cx="5543550" cy="1079500"/>
          </a:xfrm>
          <a:custGeom>
            <a:avLst/>
            <a:gdLst>
              <a:gd name="T0" fmla="*/ 0 w 3492"/>
              <a:gd name="T1" fmla="*/ 2147483646 h 680"/>
              <a:gd name="T2" fmla="*/ 2147483646 w 3492"/>
              <a:gd name="T3" fmla="*/ 2147483646 h 680"/>
              <a:gd name="T4" fmla="*/ 2147483646 w 3492"/>
              <a:gd name="T5" fmla="*/ 2147483646 h 680"/>
              <a:gd name="T6" fmla="*/ 2147483646 w 3492"/>
              <a:gd name="T7" fmla="*/ 2147483646 h 680"/>
              <a:gd name="T8" fmla="*/ 2147483646 w 3492"/>
              <a:gd name="T9" fmla="*/ 2147483646 h 680"/>
              <a:gd name="T10" fmla="*/ 2147483646 w 3492"/>
              <a:gd name="T11" fmla="*/ 2147483646 h 680"/>
              <a:gd name="T12" fmla="*/ 2147483646 w 3492"/>
              <a:gd name="T13" fmla="*/ 2147483646 h 680"/>
              <a:gd name="T14" fmla="*/ 2147483646 w 3492"/>
              <a:gd name="T15" fmla="*/ 2147483646 h 680"/>
              <a:gd name="T16" fmla="*/ 2147483646 w 3492"/>
              <a:gd name="T17" fmla="*/ 2147483646 h 680"/>
              <a:gd name="T18" fmla="*/ 2147483646 w 3492"/>
              <a:gd name="T19" fmla="*/ 2147483646 h 680"/>
              <a:gd name="T20" fmla="*/ 2147483646 w 3492"/>
              <a:gd name="T21" fmla="*/ 2147483646 h 680"/>
              <a:gd name="T22" fmla="*/ 2147483646 w 3492"/>
              <a:gd name="T23" fmla="*/ 2147483646 h 680"/>
              <a:gd name="T24" fmla="*/ 2147483646 w 3492"/>
              <a:gd name="T25" fmla="*/ 0 h 6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492" h="680">
                <a:moveTo>
                  <a:pt x="0" y="680"/>
                </a:moveTo>
                <a:cubicBezTo>
                  <a:pt x="15" y="669"/>
                  <a:pt x="30" y="658"/>
                  <a:pt x="90" y="635"/>
                </a:cubicBezTo>
                <a:cubicBezTo>
                  <a:pt x="150" y="612"/>
                  <a:pt x="280" y="567"/>
                  <a:pt x="363" y="544"/>
                </a:cubicBezTo>
                <a:cubicBezTo>
                  <a:pt x="446" y="521"/>
                  <a:pt x="514" y="514"/>
                  <a:pt x="589" y="499"/>
                </a:cubicBezTo>
                <a:cubicBezTo>
                  <a:pt x="664" y="484"/>
                  <a:pt x="733" y="468"/>
                  <a:pt x="816" y="453"/>
                </a:cubicBezTo>
                <a:cubicBezTo>
                  <a:pt x="899" y="438"/>
                  <a:pt x="975" y="431"/>
                  <a:pt x="1088" y="408"/>
                </a:cubicBezTo>
                <a:cubicBezTo>
                  <a:pt x="1201" y="385"/>
                  <a:pt x="1383" y="340"/>
                  <a:pt x="1496" y="317"/>
                </a:cubicBezTo>
                <a:cubicBezTo>
                  <a:pt x="1609" y="294"/>
                  <a:pt x="1648" y="295"/>
                  <a:pt x="1769" y="272"/>
                </a:cubicBezTo>
                <a:cubicBezTo>
                  <a:pt x="1890" y="249"/>
                  <a:pt x="2094" y="204"/>
                  <a:pt x="2222" y="181"/>
                </a:cubicBezTo>
                <a:cubicBezTo>
                  <a:pt x="2350" y="158"/>
                  <a:pt x="2442" y="151"/>
                  <a:pt x="2540" y="136"/>
                </a:cubicBezTo>
                <a:cubicBezTo>
                  <a:pt x="2638" y="121"/>
                  <a:pt x="2699" y="106"/>
                  <a:pt x="2812" y="91"/>
                </a:cubicBezTo>
                <a:cubicBezTo>
                  <a:pt x="2925" y="76"/>
                  <a:pt x="3107" y="60"/>
                  <a:pt x="3220" y="45"/>
                </a:cubicBezTo>
                <a:cubicBezTo>
                  <a:pt x="3333" y="30"/>
                  <a:pt x="3412" y="15"/>
                  <a:pt x="3492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SMARTInkShape-156">
            <a:extLst>
              <a:ext uri="{FF2B5EF4-FFF2-40B4-BE49-F238E27FC236}">
                <a16:creationId xmlns="" xmlns:a16="http://schemas.microsoft.com/office/drawing/2014/main" id="{4634D299-07BC-4C14-B2E0-27194AE5540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1200" y="2165350"/>
            <a:ext cx="552450" cy="868363"/>
          </a:xfrm>
          <a:custGeom>
            <a:avLst/>
            <a:gdLst/>
            <a:ahLst/>
            <a:cxnLst/>
            <a:rect l="0" t="0" r="0" b="0"/>
            <a:pathLst>
              <a:path w="552202" h="868387">
                <a:moveTo>
                  <a:pt x="146049" y="0"/>
                </a:moveTo>
                <a:lnTo>
                  <a:pt x="146049" y="0"/>
                </a:lnTo>
                <a:lnTo>
                  <a:pt x="122182" y="28893"/>
                </a:lnTo>
                <a:lnTo>
                  <a:pt x="104018" y="54861"/>
                </a:lnTo>
                <a:lnTo>
                  <a:pt x="86842" y="82803"/>
                </a:lnTo>
                <a:lnTo>
                  <a:pt x="69861" y="112887"/>
                </a:lnTo>
                <a:lnTo>
                  <a:pt x="57152" y="136695"/>
                </a:lnTo>
                <a:lnTo>
                  <a:pt x="44450" y="166091"/>
                </a:lnTo>
                <a:lnTo>
                  <a:pt x="31749" y="197144"/>
                </a:lnTo>
                <a:lnTo>
                  <a:pt x="20930" y="228687"/>
                </a:lnTo>
                <a:lnTo>
                  <a:pt x="14946" y="251216"/>
                </a:lnTo>
                <a:lnTo>
                  <a:pt x="7583" y="277692"/>
                </a:lnTo>
                <a:lnTo>
                  <a:pt x="3370" y="300278"/>
                </a:lnTo>
                <a:lnTo>
                  <a:pt x="998" y="330742"/>
                </a:lnTo>
                <a:lnTo>
                  <a:pt x="443" y="352313"/>
                </a:lnTo>
                <a:lnTo>
                  <a:pt x="196" y="376011"/>
                </a:lnTo>
                <a:lnTo>
                  <a:pt x="87" y="398773"/>
                </a:lnTo>
                <a:lnTo>
                  <a:pt x="38" y="421355"/>
                </a:lnTo>
                <a:lnTo>
                  <a:pt x="16" y="445502"/>
                </a:lnTo>
                <a:lnTo>
                  <a:pt x="7" y="470346"/>
                </a:lnTo>
                <a:lnTo>
                  <a:pt x="2" y="494792"/>
                </a:lnTo>
                <a:lnTo>
                  <a:pt x="0" y="517417"/>
                </a:lnTo>
                <a:lnTo>
                  <a:pt x="0" y="541113"/>
                </a:lnTo>
                <a:lnTo>
                  <a:pt x="1410" y="565756"/>
                </a:lnTo>
                <a:lnTo>
                  <a:pt x="6741" y="590819"/>
                </a:lnTo>
                <a:lnTo>
                  <a:pt x="11933" y="614188"/>
                </a:lnTo>
                <a:lnTo>
                  <a:pt x="17297" y="637039"/>
                </a:lnTo>
                <a:lnTo>
                  <a:pt x="24385" y="661306"/>
                </a:lnTo>
                <a:lnTo>
                  <a:pt x="34121" y="684322"/>
                </a:lnTo>
                <a:lnTo>
                  <a:pt x="51502" y="715230"/>
                </a:lnTo>
                <a:lnTo>
                  <a:pt x="70057" y="742263"/>
                </a:lnTo>
                <a:lnTo>
                  <a:pt x="88961" y="768146"/>
                </a:lnTo>
                <a:lnTo>
                  <a:pt x="117682" y="798806"/>
                </a:lnTo>
                <a:lnTo>
                  <a:pt x="146168" y="820175"/>
                </a:lnTo>
                <a:lnTo>
                  <a:pt x="169995" y="833643"/>
                </a:lnTo>
                <a:lnTo>
                  <a:pt x="201448" y="848955"/>
                </a:lnTo>
                <a:lnTo>
                  <a:pt x="228253" y="858982"/>
                </a:lnTo>
                <a:lnTo>
                  <a:pt x="254288" y="865603"/>
                </a:lnTo>
                <a:lnTo>
                  <a:pt x="279763" y="868018"/>
                </a:lnTo>
                <a:lnTo>
                  <a:pt x="305666" y="868386"/>
                </a:lnTo>
                <a:lnTo>
                  <a:pt x="329594" y="864626"/>
                </a:lnTo>
                <a:lnTo>
                  <a:pt x="360366" y="857035"/>
                </a:lnTo>
                <a:lnTo>
                  <a:pt x="390407" y="845370"/>
                </a:lnTo>
                <a:lnTo>
                  <a:pt x="417743" y="828772"/>
                </a:lnTo>
                <a:lnTo>
                  <a:pt x="441925" y="799695"/>
                </a:lnTo>
                <a:lnTo>
                  <a:pt x="468515" y="768297"/>
                </a:lnTo>
                <a:lnTo>
                  <a:pt x="486559" y="739568"/>
                </a:lnTo>
                <a:lnTo>
                  <a:pt x="499451" y="715058"/>
                </a:lnTo>
                <a:lnTo>
                  <a:pt x="512208" y="686551"/>
                </a:lnTo>
                <a:lnTo>
                  <a:pt x="521554" y="659133"/>
                </a:lnTo>
                <a:lnTo>
                  <a:pt x="528792" y="629764"/>
                </a:lnTo>
                <a:lnTo>
                  <a:pt x="535405" y="598719"/>
                </a:lnTo>
                <a:lnTo>
                  <a:pt x="539700" y="575837"/>
                </a:lnTo>
                <a:lnTo>
                  <a:pt x="543960" y="552966"/>
                </a:lnTo>
                <a:lnTo>
                  <a:pt x="549620" y="523519"/>
                </a:lnTo>
                <a:lnTo>
                  <a:pt x="551611" y="492764"/>
                </a:lnTo>
                <a:lnTo>
                  <a:pt x="552201" y="462015"/>
                </a:lnTo>
                <a:lnTo>
                  <a:pt x="551670" y="434010"/>
                </a:lnTo>
                <a:lnTo>
                  <a:pt x="547358" y="403684"/>
                </a:lnTo>
                <a:lnTo>
                  <a:pt x="540906" y="372356"/>
                </a:lnTo>
                <a:lnTo>
                  <a:pt x="531077" y="341436"/>
                </a:lnTo>
                <a:lnTo>
                  <a:pt x="522676" y="313382"/>
                </a:lnTo>
                <a:lnTo>
                  <a:pt x="511564" y="283040"/>
                </a:lnTo>
                <a:lnTo>
                  <a:pt x="499334" y="252413"/>
                </a:lnTo>
                <a:lnTo>
                  <a:pt x="487479" y="225151"/>
                </a:lnTo>
                <a:lnTo>
                  <a:pt x="477773" y="199199"/>
                </a:lnTo>
                <a:lnTo>
                  <a:pt x="462119" y="173635"/>
                </a:lnTo>
                <a:lnTo>
                  <a:pt x="444781" y="148187"/>
                </a:lnTo>
                <a:lnTo>
                  <a:pt x="429687" y="123478"/>
                </a:lnTo>
                <a:lnTo>
                  <a:pt x="405982" y="95809"/>
                </a:lnTo>
                <a:lnTo>
                  <a:pt x="383322" y="67938"/>
                </a:lnTo>
                <a:lnTo>
                  <a:pt x="353259" y="37357"/>
                </a:lnTo>
                <a:lnTo>
                  <a:pt x="323541" y="20372"/>
                </a:lnTo>
                <a:lnTo>
                  <a:pt x="294595" y="14973"/>
                </a:lnTo>
                <a:lnTo>
                  <a:pt x="265949" y="13373"/>
                </a:lnTo>
                <a:lnTo>
                  <a:pt x="236055" y="17903"/>
                </a:lnTo>
                <a:lnTo>
                  <a:pt x="209767" y="25591"/>
                </a:lnTo>
                <a:lnTo>
                  <a:pt x="196946" y="31129"/>
                </a:lnTo>
                <a:lnTo>
                  <a:pt x="169587" y="51932"/>
                </a:lnTo>
                <a:lnTo>
                  <a:pt x="133349" y="825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27656" name="SMARTInkShape-Group83"/>
          <p:cNvGrpSpPr>
            <a:grpSpLocks/>
          </p:cNvGrpSpPr>
          <p:nvPr/>
        </p:nvGrpSpPr>
        <p:grpSpPr bwMode="auto">
          <a:xfrm>
            <a:off x="1127125" y="2967038"/>
            <a:ext cx="1082675" cy="428625"/>
            <a:chOff x="1126434" y="2967067"/>
            <a:chExt cx="1083367" cy="428621"/>
          </a:xfrm>
        </p:grpSpPr>
        <p:sp>
          <p:nvSpPr>
            <p:cNvPr id="3" name="SMARTInkShape-157">
              <a:extLst>
                <a:ext uri="{FF2B5EF4-FFF2-40B4-BE49-F238E27FC236}">
                  <a16:creationId xmlns="" xmlns:a16="http://schemas.microsoft.com/office/drawing/2014/main" id="{716B66B1-D993-49F4-9270-EE225A3686C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282108" y="3213127"/>
              <a:ext cx="260516" cy="25400"/>
            </a:xfrm>
            <a:custGeom>
              <a:avLst/>
              <a:gdLst/>
              <a:ahLst/>
              <a:cxnLst/>
              <a:rect l="0" t="0" r="0" b="0"/>
              <a:pathLst>
                <a:path w="260351" h="24744">
                  <a:moveTo>
                    <a:pt x="0" y="24743"/>
                  </a:moveTo>
                  <a:lnTo>
                    <a:pt x="0" y="24743"/>
                  </a:lnTo>
                  <a:lnTo>
                    <a:pt x="3371" y="21372"/>
                  </a:lnTo>
                  <a:lnTo>
                    <a:pt x="6907" y="19718"/>
                  </a:lnTo>
                  <a:lnTo>
                    <a:pt x="37940" y="11602"/>
                  </a:lnTo>
                  <a:lnTo>
                    <a:pt x="62747" y="7444"/>
                  </a:lnTo>
                  <a:lnTo>
                    <a:pt x="84332" y="5766"/>
                  </a:lnTo>
                  <a:lnTo>
                    <a:pt x="114906" y="1559"/>
                  </a:lnTo>
                  <a:lnTo>
                    <a:pt x="140115" y="0"/>
                  </a:lnTo>
                  <a:lnTo>
                    <a:pt x="171338" y="243"/>
                  </a:lnTo>
                  <a:lnTo>
                    <a:pt x="201923" y="4407"/>
                  </a:lnTo>
                  <a:lnTo>
                    <a:pt x="227517" y="5312"/>
                  </a:lnTo>
                  <a:lnTo>
                    <a:pt x="260350" y="56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" name="SMARTInkShape-158">
              <a:extLst>
                <a:ext uri="{FF2B5EF4-FFF2-40B4-BE49-F238E27FC236}">
                  <a16:creationId xmlns="" xmlns:a16="http://schemas.microsoft.com/office/drawing/2014/main" id="{7B5511CF-1D38-48BD-AD51-5727816FB89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633171" y="3136927"/>
              <a:ext cx="576630" cy="57149"/>
            </a:xfrm>
            <a:custGeom>
              <a:avLst/>
              <a:gdLst/>
              <a:ahLst/>
              <a:cxnLst/>
              <a:rect l="0" t="0" r="0" b="0"/>
              <a:pathLst>
                <a:path w="576290" h="57073">
                  <a:moveTo>
                    <a:pt x="30189" y="6272"/>
                  </a:moveTo>
                  <a:lnTo>
                    <a:pt x="30189" y="6272"/>
                  </a:lnTo>
                  <a:lnTo>
                    <a:pt x="20050" y="1908"/>
                  </a:lnTo>
                  <a:lnTo>
                    <a:pt x="0" y="0"/>
                  </a:lnTo>
                  <a:lnTo>
                    <a:pt x="26366" y="3300"/>
                  </a:lnTo>
                  <a:lnTo>
                    <a:pt x="54848" y="8762"/>
                  </a:lnTo>
                  <a:lnTo>
                    <a:pt x="82259" y="14849"/>
                  </a:lnTo>
                  <a:lnTo>
                    <a:pt x="108255" y="17750"/>
                  </a:lnTo>
                  <a:lnTo>
                    <a:pt x="137202" y="21981"/>
                  </a:lnTo>
                  <a:lnTo>
                    <a:pt x="168122" y="24332"/>
                  </a:lnTo>
                  <a:lnTo>
                    <a:pt x="196255" y="28399"/>
                  </a:lnTo>
                  <a:lnTo>
                    <a:pt x="217590" y="30217"/>
                  </a:lnTo>
                  <a:lnTo>
                    <a:pt x="239773" y="31731"/>
                  </a:lnTo>
                  <a:lnTo>
                    <a:pt x="268834" y="36550"/>
                  </a:lnTo>
                  <a:lnTo>
                    <a:pt x="298768" y="42446"/>
                  </a:lnTo>
                  <a:lnTo>
                    <a:pt x="325825" y="47956"/>
                  </a:lnTo>
                  <a:lnTo>
                    <a:pt x="351715" y="50608"/>
                  </a:lnTo>
                  <a:lnTo>
                    <a:pt x="377261" y="54843"/>
                  </a:lnTo>
                  <a:lnTo>
                    <a:pt x="402704" y="56412"/>
                  </a:lnTo>
                  <a:lnTo>
                    <a:pt x="428117" y="56876"/>
                  </a:lnTo>
                  <a:lnTo>
                    <a:pt x="458225" y="57033"/>
                  </a:lnTo>
                  <a:lnTo>
                    <a:pt x="484921" y="57064"/>
                  </a:lnTo>
                  <a:lnTo>
                    <a:pt x="515821" y="57070"/>
                  </a:lnTo>
                  <a:lnTo>
                    <a:pt x="545045" y="57071"/>
                  </a:lnTo>
                  <a:lnTo>
                    <a:pt x="576289" y="570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SMARTInkShape-159">
              <a:extLst>
                <a:ext uri="{FF2B5EF4-FFF2-40B4-BE49-F238E27FC236}">
                  <a16:creationId xmlns="" xmlns:a16="http://schemas.microsoft.com/office/drawing/2014/main" id="{6DC4FF71-DE1E-492F-8E2B-0F7CFABBA8B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26434" y="2967067"/>
              <a:ext cx="536918" cy="428621"/>
            </a:xfrm>
            <a:custGeom>
              <a:avLst/>
              <a:gdLst/>
              <a:ahLst/>
              <a:cxnLst/>
              <a:rect l="0" t="0" r="0" b="0"/>
              <a:pathLst>
                <a:path w="537037" h="428621">
                  <a:moveTo>
                    <a:pt x="257866" y="30133"/>
                  </a:moveTo>
                  <a:lnTo>
                    <a:pt x="257866" y="30133"/>
                  </a:lnTo>
                  <a:lnTo>
                    <a:pt x="228860" y="30839"/>
                  </a:lnTo>
                  <a:lnTo>
                    <a:pt x="203019" y="35908"/>
                  </a:lnTo>
                  <a:lnTo>
                    <a:pt x="174008" y="47156"/>
                  </a:lnTo>
                  <a:lnTo>
                    <a:pt x="148273" y="66108"/>
                  </a:lnTo>
                  <a:lnTo>
                    <a:pt x="127314" y="85633"/>
                  </a:lnTo>
                  <a:lnTo>
                    <a:pt x="103887" y="106541"/>
                  </a:lnTo>
                  <a:lnTo>
                    <a:pt x="80775" y="127592"/>
                  </a:lnTo>
                  <a:lnTo>
                    <a:pt x="52603" y="159277"/>
                  </a:lnTo>
                  <a:lnTo>
                    <a:pt x="31242" y="191008"/>
                  </a:lnTo>
                  <a:lnTo>
                    <a:pt x="15662" y="222752"/>
                  </a:lnTo>
                  <a:lnTo>
                    <a:pt x="3520" y="254500"/>
                  </a:lnTo>
                  <a:lnTo>
                    <a:pt x="0" y="284838"/>
                  </a:lnTo>
                  <a:lnTo>
                    <a:pt x="1678" y="300674"/>
                  </a:lnTo>
                  <a:lnTo>
                    <a:pt x="13331" y="328231"/>
                  </a:lnTo>
                  <a:lnTo>
                    <a:pt x="30189" y="348626"/>
                  </a:lnTo>
                  <a:lnTo>
                    <a:pt x="61137" y="372606"/>
                  </a:lnTo>
                  <a:lnTo>
                    <a:pt x="92782" y="394143"/>
                  </a:lnTo>
                  <a:lnTo>
                    <a:pt x="120051" y="409240"/>
                  </a:lnTo>
                  <a:lnTo>
                    <a:pt x="149034" y="419226"/>
                  </a:lnTo>
                  <a:lnTo>
                    <a:pt x="175447" y="425839"/>
                  </a:lnTo>
                  <a:lnTo>
                    <a:pt x="201009" y="428252"/>
                  </a:lnTo>
                  <a:lnTo>
                    <a:pt x="228363" y="428620"/>
                  </a:lnTo>
                  <a:lnTo>
                    <a:pt x="259629" y="424859"/>
                  </a:lnTo>
                  <a:lnTo>
                    <a:pt x="286768" y="419277"/>
                  </a:lnTo>
                  <a:lnTo>
                    <a:pt x="312683" y="412448"/>
                  </a:lnTo>
                  <a:lnTo>
                    <a:pt x="338235" y="401802"/>
                  </a:lnTo>
                  <a:lnTo>
                    <a:pt x="364386" y="389005"/>
                  </a:lnTo>
                  <a:lnTo>
                    <a:pt x="393457" y="372121"/>
                  </a:lnTo>
                  <a:lnTo>
                    <a:pt x="420259" y="353713"/>
                  </a:lnTo>
                  <a:lnTo>
                    <a:pt x="446075" y="334853"/>
                  </a:lnTo>
                  <a:lnTo>
                    <a:pt x="470892" y="315859"/>
                  </a:lnTo>
                  <a:lnTo>
                    <a:pt x="498599" y="290478"/>
                  </a:lnTo>
                  <a:lnTo>
                    <a:pt x="516166" y="269550"/>
                  </a:lnTo>
                  <a:lnTo>
                    <a:pt x="531374" y="240565"/>
                  </a:lnTo>
                  <a:lnTo>
                    <a:pt x="536102" y="213752"/>
                  </a:lnTo>
                  <a:lnTo>
                    <a:pt x="537036" y="183892"/>
                  </a:lnTo>
                  <a:lnTo>
                    <a:pt x="535317" y="163886"/>
                  </a:lnTo>
                  <a:lnTo>
                    <a:pt x="528457" y="144552"/>
                  </a:lnTo>
                  <a:lnTo>
                    <a:pt x="513497" y="119056"/>
                  </a:lnTo>
                  <a:lnTo>
                    <a:pt x="491884" y="89979"/>
                  </a:lnTo>
                  <a:lnTo>
                    <a:pt x="460943" y="61262"/>
                  </a:lnTo>
                  <a:lnTo>
                    <a:pt x="430572" y="41430"/>
                  </a:lnTo>
                  <a:lnTo>
                    <a:pt x="405778" y="28228"/>
                  </a:lnTo>
                  <a:lnTo>
                    <a:pt x="379852" y="16084"/>
                  </a:lnTo>
                  <a:lnTo>
                    <a:pt x="350141" y="7704"/>
                  </a:lnTo>
                  <a:lnTo>
                    <a:pt x="319701" y="1459"/>
                  </a:lnTo>
                  <a:lnTo>
                    <a:pt x="292493" y="0"/>
                  </a:lnTo>
                  <a:lnTo>
                    <a:pt x="266558" y="3017"/>
                  </a:lnTo>
                  <a:lnTo>
                    <a:pt x="240999" y="4930"/>
                  </a:lnTo>
                  <a:lnTo>
                    <a:pt x="216258" y="10357"/>
                  </a:lnTo>
                  <a:lnTo>
                    <a:pt x="188016" y="237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7" name="SMARTInkShape-160">
            <a:extLst>
              <a:ext uri="{FF2B5EF4-FFF2-40B4-BE49-F238E27FC236}">
                <a16:creationId xmlns="" xmlns:a16="http://schemas.microsoft.com/office/drawing/2014/main" id="{5470D7DE-19C5-42A6-B6C2-D012949455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05525" y="5435600"/>
            <a:ext cx="1676400" cy="715963"/>
          </a:xfrm>
          <a:custGeom>
            <a:avLst/>
            <a:gdLst/>
            <a:ahLst/>
            <a:cxnLst/>
            <a:rect l="0" t="0" r="0" b="0"/>
            <a:pathLst>
              <a:path w="1677090" h="716636">
                <a:moveTo>
                  <a:pt x="1019156" y="146041"/>
                </a:moveTo>
                <a:lnTo>
                  <a:pt x="1019156" y="146041"/>
                </a:lnTo>
                <a:lnTo>
                  <a:pt x="995391" y="117912"/>
                </a:lnTo>
                <a:lnTo>
                  <a:pt x="965250" y="86665"/>
                </a:lnTo>
                <a:lnTo>
                  <a:pt x="937456" y="66814"/>
                </a:lnTo>
                <a:lnTo>
                  <a:pt x="911373" y="55681"/>
                </a:lnTo>
                <a:lnTo>
                  <a:pt x="885133" y="42323"/>
                </a:lnTo>
                <a:lnTo>
                  <a:pt x="853505" y="32159"/>
                </a:lnTo>
                <a:lnTo>
                  <a:pt x="828492" y="27397"/>
                </a:lnTo>
                <a:lnTo>
                  <a:pt x="801326" y="24104"/>
                </a:lnTo>
                <a:lnTo>
                  <a:pt x="772816" y="18660"/>
                </a:lnTo>
                <a:lnTo>
                  <a:pt x="742731" y="12578"/>
                </a:lnTo>
                <a:lnTo>
                  <a:pt x="720617" y="8408"/>
                </a:lnTo>
                <a:lnTo>
                  <a:pt x="690185" y="2799"/>
                </a:lnTo>
                <a:lnTo>
                  <a:pt x="664572" y="1239"/>
                </a:lnTo>
                <a:lnTo>
                  <a:pt x="640489" y="545"/>
                </a:lnTo>
                <a:lnTo>
                  <a:pt x="618026" y="237"/>
                </a:lnTo>
                <a:lnTo>
                  <a:pt x="596284" y="101"/>
                </a:lnTo>
                <a:lnTo>
                  <a:pt x="571098" y="39"/>
                </a:lnTo>
                <a:lnTo>
                  <a:pt x="544147" y="12"/>
                </a:lnTo>
                <a:lnTo>
                  <a:pt x="518057" y="0"/>
                </a:lnTo>
                <a:lnTo>
                  <a:pt x="494232" y="1877"/>
                </a:lnTo>
                <a:lnTo>
                  <a:pt x="471884" y="5062"/>
                </a:lnTo>
                <a:lnTo>
                  <a:pt x="450193" y="8830"/>
                </a:lnTo>
                <a:lnTo>
                  <a:pt x="426912" y="12857"/>
                </a:lnTo>
                <a:lnTo>
                  <a:pt x="403158" y="16998"/>
                </a:lnTo>
                <a:lnTo>
                  <a:pt x="380842" y="21190"/>
                </a:lnTo>
                <a:lnTo>
                  <a:pt x="357283" y="27287"/>
                </a:lnTo>
                <a:lnTo>
                  <a:pt x="332701" y="34701"/>
                </a:lnTo>
                <a:lnTo>
                  <a:pt x="307665" y="42699"/>
                </a:lnTo>
                <a:lnTo>
                  <a:pt x="284308" y="50958"/>
                </a:lnTo>
                <a:lnTo>
                  <a:pt x="262168" y="60037"/>
                </a:lnTo>
                <a:lnTo>
                  <a:pt x="240569" y="71128"/>
                </a:lnTo>
                <a:lnTo>
                  <a:pt x="219209" y="83113"/>
                </a:lnTo>
                <a:lnTo>
                  <a:pt x="197958" y="95495"/>
                </a:lnTo>
                <a:lnTo>
                  <a:pt x="166865" y="115072"/>
                </a:lnTo>
                <a:lnTo>
                  <a:pt x="139465" y="138433"/>
                </a:lnTo>
                <a:lnTo>
                  <a:pt x="114178" y="163229"/>
                </a:lnTo>
                <a:lnTo>
                  <a:pt x="92261" y="188449"/>
                </a:lnTo>
                <a:lnTo>
                  <a:pt x="68912" y="213797"/>
                </a:lnTo>
                <a:lnTo>
                  <a:pt x="48981" y="239886"/>
                </a:lnTo>
                <a:lnTo>
                  <a:pt x="33824" y="269646"/>
                </a:lnTo>
                <a:lnTo>
                  <a:pt x="20395" y="300100"/>
                </a:lnTo>
                <a:lnTo>
                  <a:pt x="8892" y="328017"/>
                </a:lnTo>
                <a:lnTo>
                  <a:pt x="4150" y="357613"/>
                </a:lnTo>
                <a:lnTo>
                  <a:pt x="0" y="385274"/>
                </a:lnTo>
                <a:lnTo>
                  <a:pt x="2613" y="414794"/>
                </a:lnTo>
                <a:lnTo>
                  <a:pt x="8562" y="441728"/>
                </a:lnTo>
                <a:lnTo>
                  <a:pt x="18242" y="466878"/>
                </a:lnTo>
                <a:lnTo>
                  <a:pt x="30072" y="496577"/>
                </a:lnTo>
                <a:lnTo>
                  <a:pt x="39107" y="512091"/>
                </a:lnTo>
                <a:lnTo>
                  <a:pt x="66022" y="539296"/>
                </a:lnTo>
                <a:lnTo>
                  <a:pt x="91931" y="565053"/>
                </a:lnTo>
                <a:lnTo>
                  <a:pt x="123206" y="586159"/>
                </a:lnTo>
                <a:lnTo>
                  <a:pt x="151693" y="603119"/>
                </a:lnTo>
                <a:lnTo>
                  <a:pt x="180439" y="617394"/>
                </a:lnTo>
                <a:lnTo>
                  <a:pt x="205656" y="626230"/>
                </a:lnTo>
                <a:lnTo>
                  <a:pt x="229564" y="634860"/>
                </a:lnTo>
                <a:lnTo>
                  <a:pt x="252654" y="643400"/>
                </a:lnTo>
                <a:lnTo>
                  <a:pt x="277028" y="651898"/>
                </a:lnTo>
                <a:lnTo>
                  <a:pt x="301971" y="658498"/>
                </a:lnTo>
                <a:lnTo>
                  <a:pt x="329285" y="664488"/>
                </a:lnTo>
                <a:lnTo>
                  <a:pt x="345458" y="668061"/>
                </a:lnTo>
                <a:lnTo>
                  <a:pt x="362591" y="671854"/>
                </a:lnTo>
                <a:lnTo>
                  <a:pt x="378952" y="675089"/>
                </a:lnTo>
                <a:lnTo>
                  <a:pt x="410300" y="680565"/>
                </a:lnTo>
                <a:lnTo>
                  <a:pt x="440696" y="685349"/>
                </a:lnTo>
                <a:lnTo>
                  <a:pt x="455717" y="687613"/>
                </a:lnTo>
                <a:lnTo>
                  <a:pt x="472785" y="689828"/>
                </a:lnTo>
                <a:lnTo>
                  <a:pt x="491220" y="692010"/>
                </a:lnTo>
                <a:lnTo>
                  <a:pt x="510565" y="694170"/>
                </a:lnTo>
                <a:lnTo>
                  <a:pt x="529107" y="695611"/>
                </a:lnTo>
                <a:lnTo>
                  <a:pt x="547112" y="696571"/>
                </a:lnTo>
                <a:lnTo>
                  <a:pt x="564760" y="697211"/>
                </a:lnTo>
                <a:lnTo>
                  <a:pt x="582169" y="697637"/>
                </a:lnTo>
                <a:lnTo>
                  <a:pt x="599420" y="697922"/>
                </a:lnTo>
                <a:lnTo>
                  <a:pt x="616566" y="698111"/>
                </a:lnTo>
                <a:lnTo>
                  <a:pt x="635757" y="698944"/>
                </a:lnTo>
                <a:lnTo>
                  <a:pt x="656312" y="700204"/>
                </a:lnTo>
                <a:lnTo>
                  <a:pt x="677778" y="701750"/>
                </a:lnTo>
                <a:lnTo>
                  <a:pt x="697731" y="702779"/>
                </a:lnTo>
                <a:lnTo>
                  <a:pt x="716678" y="703467"/>
                </a:lnTo>
                <a:lnTo>
                  <a:pt x="734955" y="703925"/>
                </a:lnTo>
                <a:lnTo>
                  <a:pt x="754194" y="704230"/>
                </a:lnTo>
                <a:lnTo>
                  <a:pt x="774076" y="704434"/>
                </a:lnTo>
                <a:lnTo>
                  <a:pt x="794386" y="704570"/>
                </a:lnTo>
                <a:lnTo>
                  <a:pt x="814276" y="704660"/>
                </a:lnTo>
                <a:lnTo>
                  <a:pt x="833886" y="704720"/>
                </a:lnTo>
                <a:lnTo>
                  <a:pt x="853309" y="704761"/>
                </a:lnTo>
                <a:lnTo>
                  <a:pt x="872608" y="705492"/>
                </a:lnTo>
                <a:lnTo>
                  <a:pt x="891824" y="706687"/>
                </a:lnTo>
                <a:lnTo>
                  <a:pt x="910986" y="708188"/>
                </a:lnTo>
                <a:lnTo>
                  <a:pt x="930815" y="709190"/>
                </a:lnTo>
                <a:lnTo>
                  <a:pt x="951089" y="709856"/>
                </a:lnTo>
                <a:lnTo>
                  <a:pt x="971661" y="710301"/>
                </a:lnTo>
                <a:lnTo>
                  <a:pt x="991727" y="710598"/>
                </a:lnTo>
                <a:lnTo>
                  <a:pt x="1011453" y="710796"/>
                </a:lnTo>
                <a:lnTo>
                  <a:pt x="1030954" y="710927"/>
                </a:lnTo>
                <a:lnTo>
                  <a:pt x="1048188" y="711721"/>
                </a:lnTo>
                <a:lnTo>
                  <a:pt x="1078626" y="714484"/>
                </a:lnTo>
                <a:lnTo>
                  <a:pt x="1094785" y="715503"/>
                </a:lnTo>
                <a:lnTo>
                  <a:pt x="1111909" y="716183"/>
                </a:lnTo>
                <a:lnTo>
                  <a:pt x="1129675" y="716635"/>
                </a:lnTo>
                <a:lnTo>
                  <a:pt x="1147163" y="716231"/>
                </a:lnTo>
                <a:lnTo>
                  <a:pt x="1164466" y="715257"/>
                </a:lnTo>
                <a:lnTo>
                  <a:pt x="1181646" y="713902"/>
                </a:lnTo>
                <a:lnTo>
                  <a:pt x="1198743" y="712997"/>
                </a:lnTo>
                <a:lnTo>
                  <a:pt x="1215787" y="712396"/>
                </a:lnTo>
                <a:lnTo>
                  <a:pt x="1232793" y="711994"/>
                </a:lnTo>
                <a:lnTo>
                  <a:pt x="1261096" y="711548"/>
                </a:lnTo>
                <a:lnTo>
                  <a:pt x="1286846" y="710644"/>
                </a:lnTo>
                <a:lnTo>
                  <a:pt x="1314753" y="707890"/>
                </a:lnTo>
                <a:lnTo>
                  <a:pt x="1337975" y="704315"/>
                </a:lnTo>
                <a:lnTo>
                  <a:pt x="1368797" y="696454"/>
                </a:lnTo>
                <a:lnTo>
                  <a:pt x="1390452" y="689119"/>
                </a:lnTo>
                <a:lnTo>
                  <a:pt x="1414188" y="681156"/>
                </a:lnTo>
                <a:lnTo>
                  <a:pt x="1436967" y="674794"/>
                </a:lnTo>
                <a:lnTo>
                  <a:pt x="1459555" y="668909"/>
                </a:lnTo>
                <a:lnTo>
                  <a:pt x="1483705" y="661590"/>
                </a:lnTo>
                <a:lnTo>
                  <a:pt x="1514361" y="649536"/>
                </a:lnTo>
                <a:lnTo>
                  <a:pt x="1544688" y="637027"/>
                </a:lnTo>
                <a:lnTo>
                  <a:pt x="1569274" y="624384"/>
                </a:lnTo>
                <a:lnTo>
                  <a:pt x="1593336" y="615071"/>
                </a:lnTo>
                <a:lnTo>
                  <a:pt x="1618340" y="604473"/>
                </a:lnTo>
                <a:lnTo>
                  <a:pt x="1646713" y="579049"/>
                </a:lnTo>
                <a:lnTo>
                  <a:pt x="1664524" y="557774"/>
                </a:lnTo>
                <a:lnTo>
                  <a:pt x="1674005" y="529328"/>
                </a:lnTo>
                <a:lnTo>
                  <a:pt x="1677089" y="508066"/>
                </a:lnTo>
                <a:lnTo>
                  <a:pt x="1676944" y="480026"/>
                </a:lnTo>
                <a:lnTo>
                  <a:pt x="1670573" y="451588"/>
                </a:lnTo>
                <a:lnTo>
                  <a:pt x="1653530" y="424215"/>
                </a:lnTo>
                <a:lnTo>
                  <a:pt x="1627132" y="392824"/>
                </a:lnTo>
                <a:lnTo>
                  <a:pt x="1598149" y="363233"/>
                </a:lnTo>
                <a:lnTo>
                  <a:pt x="1574531" y="341392"/>
                </a:lnTo>
                <a:lnTo>
                  <a:pt x="1545191" y="318928"/>
                </a:lnTo>
                <a:lnTo>
                  <a:pt x="1523883" y="305430"/>
                </a:lnTo>
                <a:lnTo>
                  <a:pt x="1500301" y="292375"/>
                </a:lnTo>
                <a:lnTo>
                  <a:pt x="1469967" y="276497"/>
                </a:lnTo>
                <a:lnTo>
                  <a:pt x="1444354" y="263523"/>
                </a:lnTo>
                <a:lnTo>
                  <a:pt x="1416272" y="249761"/>
                </a:lnTo>
                <a:lnTo>
                  <a:pt x="1392031" y="238941"/>
                </a:lnTo>
                <a:lnTo>
                  <a:pt x="1367617" y="229428"/>
                </a:lnTo>
                <a:lnTo>
                  <a:pt x="1341950" y="220497"/>
                </a:lnTo>
                <a:lnTo>
                  <a:pt x="1314079" y="211823"/>
                </a:lnTo>
                <a:lnTo>
                  <a:pt x="1283348" y="203264"/>
                </a:lnTo>
                <a:lnTo>
                  <a:pt x="1252286" y="194756"/>
                </a:lnTo>
                <a:lnTo>
                  <a:pt x="1224370" y="186272"/>
                </a:lnTo>
                <a:lnTo>
                  <a:pt x="1195969" y="177798"/>
                </a:lnTo>
                <a:lnTo>
                  <a:pt x="1166884" y="169328"/>
                </a:lnTo>
                <a:lnTo>
                  <a:pt x="1137495" y="160859"/>
                </a:lnTo>
                <a:lnTo>
                  <a:pt x="1106088" y="154273"/>
                </a:lnTo>
                <a:lnTo>
                  <a:pt x="1089811" y="151529"/>
                </a:lnTo>
                <a:lnTo>
                  <a:pt x="1058554" y="146599"/>
                </a:lnTo>
                <a:lnTo>
                  <a:pt x="1027494" y="142056"/>
                </a:lnTo>
                <a:lnTo>
                  <a:pt x="1011309" y="139856"/>
                </a:lnTo>
                <a:lnTo>
                  <a:pt x="994875" y="137685"/>
                </a:lnTo>
                <a:lnTo>
                  <a:pt x="963444" y="133390"/>
                </a:lnTo>
                <a:lnTo>
                  <a:pt x="932306" y="129130"/>
                </a:lnTo>
                <a:lnTo>
                  <a:pt x="916101" y="127005"/>
                </a:lnTo>
                <a:lnTo>
                  <a:pt x="899652" y="124885"/>
                </a:lnTo>
                <a:lnTo>
                  <a:pt x="868206" y="122527"/>
                </a:lnTo>
                <a:lnTo>
                  <a:pt x="837062" y="121479"/>
                </a:lnTo>
                <a:lnTo>
                  <a:pt x="820854" y="121199"/>
                </a:lnTo>
                <a:lnTo>
                  <a:pt x="804404" y="121013"/>
                </a:lnTo>
                <a:lnTo>
                  <a:pt x="772957" y="120806"/>
                </a:lnTo>
                <a:lnTo>
                  <a:pt x="741812" y="121420"/>
                </a:lnTo>
                <a:lnTo>
                  <a:pt x="725604" y="122572"/>
                </a:lnTo>
                <a:lnTo>
                  <a:pt x="709154" y="124044"/>
                </a:lnTo>
                <a:lnTo>
                  <a:pt x="677707" y="127563"/>
                </a:lnTo>
                <a:lnTo>
                  <a:pt x="647268" y="131479"/>
                </a:lnTo>
                <a:lnTo>
                  <a:pt x="617276" y="135571"/>
                </a:lnTo>
                <a:lnTo>
                  <a:pt x="587483" y="139742"/>
                </a:lnTo>
                <a:lnTo>
                  <a:pt x="557779" y="144652"/>
                </a:lnTo>
                <a:lnTo>
                  <a:pt x="528115" y="151538"/>
                </a:lnTo>
                <a:lnTo>
                  <a:pt x="500349" y="161184"/>
                </a:lnTo>
                <a:lnTo>
                  <a:pt x="475309" y="171821"/>
                </a:lnTo>
                <a:lnTo>
                  <a:pt x="446050" y="185743"/>
                </a:lnTo>
                <a:lnTo>
                  <a:pt x="415906" y="20319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SMARTInkShape-161">
            <a:extLst>
              <a:ext uri="{FF2B5EF4-FFF2-40B4-BE49-F238E27FC236}">
                <a16:creationId xmlns="" xmlns:a16="http://schemas.microsoft.com/office/drawing/2014/main" id="{36114DE5-3BB1-4233-9206-87EDE011163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34200" y="2787650"/>
            <a:ext cx="766763" cy="495300"/>
          </a:xfrm>
          <a:custGeom>
            <a:avLst/>
            <a:gdLst/>
            <a:ahLst/>
            <a:cxnLst/>
            <a:rect l="0" t="0" r="0" b="0"/>
            <a:pathLst>
              <a:path w="766715" h="495033">
                <a:moveTo>
                  <a:pt x="69850" y="82343"/>
                </a:moveTo>
                <a:lnTo>
                  <a:pt x="69850" y="82343"/>
                </a:lnTo>
                <a:lnTo>
                  <a:pt x="65486" y="92482"/>
                </a:lnTo>
                <a:lnTo>
                  <a:pt x="63761" y="122310"/>
                </a:lnTo>
                <a:lnTo>
                  <a:pt x="60206" y="147886"/>
                </a:lnTo>
                <a:lnTo>
                  <a:pt x="61427" y="173338"/>
                </a:lnTo>
                <a:lnTo>
                  <a:pt x="62886" y="202124"/>
                </a:lnTo>
                <a:lnTo>
                  <a:pt x="63318" y="229625"/>
                </a:lnTo>
                <a:lnTo>
                  <a:pt x="65301" y="250813"/>
                </a:lnTo>
                <a:lnTo>
                  <a:pt x="68533" y="272929"/>
                </a:lnTo>
                <a:lnTo>
                  <a:pt x="75732" y="301953"/>
                </a:lnTo>
                <a:lnTo>
                  <a:pt x="89937" y="331876"/>
                </a:lnTo>
                <a:lnTo>
                  <a:pt x="104102" y="358225"/>
                </a:lnTo>
                <a:lnTo>
                  <a:pt x="127494" y="386448"/>
                </a:lnTo>
                <a:lnTo>
                  <a:pt x="152498" y="412406"/>
                </a:lnTo>
                <a:lnTo>
                  <a:pt x="178221" y="428181"/>
                </a:lnTo>
                <a:lnTo>
                  <a:pt x="201444" y="441793"/>
                </a:lnTo>
                <a:lnTo>
                  <a:pt x="231843" y="458133"/>
                </a:lnTo>
                <a:lnTo>
                  <a:pt x="253560" y="466437"/>
                </a:lnTo>
                <a:lnTo>
                  <a:pt x="283738" y="476960"/>
                </a:lnTo>
                <a:lnTo>
                  <a:pt x="314316" y="487133"/>
                </a:lnTo>
                <a:lnTo>
                  <a:pt x="337252" y="491555"/>
                </a:lnTo>
                <a:lnTo>
                  <a:pt x="359205" y="493521"/>
                </a:lnTo>
                <a:lnTo>
                  <a:pt x="380721" y="494394"/>
                </a:lnTo>
                <a:lnTo>
                  <a:pt x="402748" y="494783"/>
                </a:lnTo>
                <a:lnTo>
                  <a:pt x="426650" y="494955"/>
                </a:lnTo>
                <a:lnTo>
                  <a:pt x="449501" y="495032"/>
                </a:lnTo>
                <a:lnTo>
                  <a:pt x="472123" y="494360"/>
                </a:lnTo>
                <a:lnTo>
                  <a:pt x="496288" y="491710"/>
                </a:lnTo>
                <a:lnTo>
                  <a:pt x="519258" y="486299"/>
                </a:lnTo>
                <a:lnTo>
                  <a:pt x="541226" y="479190"/>
                </a:lnTo>
                <a:lnTo>
                  <a:pt x="572722" y="467254"/>
                </a:lnTo>
                <a:lnTo>
                  <a:pt x="600241" y="454781"/>
                </a:lnTo>
                <a:lnTo>
                  <a:pt x="626974" y="441443"/>
                </a:lnTo>
                <a:lnTo>
                  <a:pt x="655513" y="424398"/>
                </a:lnTo>
                <a:lnTo>
                  <a:pt x="684835" y="397795"/>
                </a:lnTo>
                <a:lnTo>
                  <a:pt x="711009" y="368943"/>
                </a:lnTo>
                <a:lnTo>
                  <a:pt x="731493" y="342155"/>
                </a:lnTo>
                <a:lnTo>
                  <a:pt x="749127" y="310419"/>
                </a:lnTo>
                <a:lnTo>
                  <a:pt x="760068" y="285388"/>
                </a:lnTo>
                <a:lnTo>
                  <a:pt x="766714" y="258387"/>
                </a:lnTo>
                <a:lnTo>
                  <a:pt x="763663" y="229326"/>
                </a:lnTo>
                <a:lnTo>
                  <a:pt x="761081" y="204760"/>
                </a:lnTo>
                <a:lnTo>
                  <a:pt x="750164" y="173055"/>
                </a:lnTo>
                <a:lnTo>
                  <a:pt x="737632" y="146201"/>
                </a:lnTo>
                <a:lnTo>
                  <a:pt x="716500" y="116855"/>
                </a:lnTo>
                <a:lnTo>
                  <a:pt x="691942" y="92244"/>
                </a:lnTo>
                <a:lnTo>
                  <a:pt x="678652" y="78277"/>
                </a:lnTo>
                <a:lnTo>
                  <a:pt x="647124" y="57812"/>
                </a:lnTo>
                <a:lnTo>
                  <a:pt x="618366" y="42619"/>
                </a:lnTo>
                <a:lnTo>
                  <a:pt x="595857" y="32232"/>
                </a:lnTo>
                <a:lnTo>
                  <a:pt x="574094" y="25264"/>
                </a:lnTo>
                <a:lnTo>
                  <a:pt x="552662" y="17934"/>
                </a:lnTo>
                <a:lnTo>
                  <a:pt x="531378" y="10678"/>
                </a:lnTo>
                <a:lnTo>
                  <a:pt x="510159" y="5101"/>
                </a:lnTo>
                <a:lnTo>
                  <a:pt x="487087" y="2152"/>
                </a:lnTo>
                <a:lnTo>
                  <a:pt x="461311" y="842"/>
                </a:lnTo>
                <a:lnTo>
                  <a:pt x="431040" y="259"/>
                </a:lnTo>
                <a:lnTo>
                  <a:pt x="404416" y="0"/>
                </a:lnTo>
                <a:lnTo>
                  <a:pt x="380118" y="591"/>
                </a:lnTo>
                <a:lnTo>
                  <a:pt x="355209" y="3205"/>
                </a:lnTo>
                <a:lnTo>
                  <a:pt x="330026" y="6719"/>
                </a:lnTo>
                <a:lnTo>
                  <a:pt x="304722" y="10632"/>
                </a:lnTo>
                <a:lnTo>
                  <a:pt x="279365" y="14724"/>
                </a:lnTo>
                <a:lnTo>
                  <a:pt x="252103" y="20775"/>
                </a:lnTo>
                <a:lnTo>
                  <a:pt x="224230" y="27463"/>
                </a:lnTo>
                <a:lnTo>
                  <a:pt x="197730" y="32787"/>
                </a:lnTo>
                <a:lnTo>
                  <a:pt x="171841" y="39387"/>
                </a:lnTo>
                <a:lnTo>
                  <a:pt x="146224" y="47729"/>
                </a:lnTo>
                <a:lnTo>
                  <a:pt x="120728" y="58492"/>
                </a:lnTo>
                <a:lnTo>
                  <a:pt x="97165" y="72213"/>
                </a:lnTo>
                <a:lnTo>
                  <a:pt x="74935" y="87013"/>
                </a:lnTo>
                <a:lnTo>
                  <a:pt x="53295" y="100646"/>
                </a:lnTo>
                <a:lnTo>
                  <a:pt x="31918" y="115643"/>
                </a:lnTo>
                <a:lnTo>
                  <a:pt x="0" y="13949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SMARTInkShape-162">
            <a:extLst>
              <a:ext uri="{FF2B5EF4-FFF2-40B4-BE49-F238E27FC236}">
                <a16:creationId xmlns="" xmlns:a16="http://schemas.microsoft.com/office/drawing/2014/main" id="{039D1938-4261-422D-A809-A466A4E7255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20800" y="3168650"/>
            <a:ext cx="927100" cy="50800"/>
          </a:xfrm>
          <a:custGeom>
            <a:avLst/>
            <a:gdLst/>
            <a:ahLst/>
            <a:cxnLst/>
            <a:rect l="0" t="0" r="0" b="0"/>
            <a:pathLst>
              <a:path w="927101" h="50792">
                <a:moveTo>
                  <a:pt x="0" y="50791"/>
                </a:moveTo>
                <a:lnTo>
                  <a:pt x="0" y="50791"/>
                </a:lnTo>
                <a:lnTo>
                  <a:pt x="13815" y="38858"/>
                </a:lnTo>
                <a:lnTo>
                  <a:pt x="29493" y="31968"/>
                </a:lnTo>
                <a:lnTo>
                  <a:pt x="53894" y="25458"/>
                </a:lnTo>
                <a:lnTo>
                  <a:pt x="79704" y="19061"/>
                </a:lnTo>
                <a:lnTo>
                  <a:pt x="104520" y="12697"/>
                </a:lnTo>
                <a:lnTo>
                  <a:pt x="134215" y="8224"/>
                </a:lnTo>
                <a:lnTo>
                  <a:pt x="155607" y="7178"/>
                </a:lnTo>
                <a:lnTo>
                  <a:pt x="179225" y="6713"/>
                </a:lnTo>
                <a:lnTo>
                  <a:pt x="206209" y="6451"/>
                </a:lnTo>
                <a:lnTo>
                  <a:pt x="230981" y="6374"/>
                </a:lnTo>
                <a:lnTo>
                  <a:pt x="260271" y="6347"/>
                </a:lnTo>
                <a:lnTo>
                  <a:pt x="284237" y="6343"/>
                </a:lnTo>
                <a:lnTo>
                  <a:pt x="311329" y="6342"/>
                </a:lnTo>
                <a:lnTo>
                  <a:pt x="336159" y="6341"/>
                </a:lnTo>
                <a:lnTo>
                  <a:pt x="359895" y="6341"/>
                </a:lnTo>
                <a:lnTo>
                  <a:pt x="383614" y="6341"/>
                </a:lnTo>
                <a:lnTo>
                  <a:pt x="410620" y="6341"/>
                </a:lnTo>
                <a:lnTo>
                  <a:pt x="433440" y="6341"/>
                </a:lnTo>
                <a:lnTo>
                  <a:pt x="462154" y="6341"/>
                </a:lnTo>
                <a:lnTo>
                  <a:pt x="488536" y="6341"/>
                </a:lnTo>
                <a:lnTo>
                  <a:pt x="514228" y="6341"/>
                </a:lnTo>
                <a:lnTo>
                  <a:pt x="541595" y="6341"/>
                </a:lnTo>
                <a:lnTo>
                  <a:pt x="570165" y="6341"/>
                </a:lnTo>
                <a:lnTo>
                  <a:pt x="598386" y="6341"/>
                </a:lnTo>
                <a:lnTo>
                  <a:pt x="629090" y="8222"/>
                </a:lnTo>
                <a:lnTo>
                  <a:pt x="652129" y="10705"/>
                </a:lnTo>
                <a:lnTo>
                  <a:pt x="681183" y="11808"/>
                </a:lnTo>
                <a:lnTo>
                  <a:pt x="709148" y="12299"/>
                </a:lnTo>
                <a:lnTo>
                  <a:pt x="734277" y="12516"/>
                </a:lnTo>
                <a:lnTo>
                  <a:pt x="762879" y="12639"/>
                </a:lnTo>
                <a:lnTo>
                  <a:pt x="791546" y="10799"/>
                </a:lnTo>
                <a:lnTo>
                  <a:pt x="820378" y="5781"/>
                </a:lnTo>
                <a:lnTo>
                  <a:pt x="851613" y="1134"/>
                </a:lnTo>
                <a:lnTo>
                  <a:pt x="882744" y="141"/>
                </a:lnTo>
                <a:lnTo>
                  <a:pt x="911970" y="4"/>
                </a:lnTo>
                <a:lnTo>
                  <a:pt x="914897" y="0"/>
                </a:lnTo>
                <a:lnTo>
                  <a:pt x="916848" y="703"/>
                </a:lnTo>
                <a:lnTo>
                  <a:pt x="918148" y="1877"/>
                </a:lnTo>
                <a:lnTo>
                  <a:pt x="927100" y="1904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27660" name="SMARTInkShape-Group87"/>
          <p:cNvGrpSpPr>
            <a:grpSpLocks/>
          </p:cNvGrpSpPr>
          <p:nvPr/>
        </p:nvGrpSpPr>
        <p:grpSpPr bwMode="auto">
          <a:xfrm>
            <a:off x="6832600" y="2806700"/>
            <a:ext cx="254000" cy="469900"/>
            <a:chOff x="6832600" y="2806700"/>
            <a:chExt cx="254001" cy="469124"/>
          </a:xfrm>
        </p:grpSpPr>
        <p:sp>
          <p:nvSpPr>
            <p:cNvPr id="10" name="SMARTInkShape-163">
              <a:extLst>
                <a:ext uri="{FF2B5EF4-FFF2-40B4-BE49-F238E27FC236}">
                  <a16:creationId xmlns="" xmlns:a16="http://schemas.microsoft.com/office/drawing/2014/main" id="{698B635C-7961-44FC-A90F-F483438B1CE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832600" y="2851077"/>
              <a:ext cx="254001" cy="323315"/>
            </a:xfrm>
            <a:custGeom>
              <a:avLst/>
              <a:gdLst/>
              <a:ahLst/>
              <a:cxnLst/>
              <a:rect l="0" t="0" r="0" b="0"/>
              <a:pathLst>
                <a:path w="254001" h="323851">
                  <a:moveTo>
                    <a:pt x="254000" y="0"/>
                  </a:moveTo>
                  <a:lnTo>
                    <a:pt x="254000" y="0"/>
                  </a:lnTo>
                  <a:lnTo>
                    <a:pt x="242463" y="12947"/>
                  </a:lnTo>
                  <a:lnTo>
                    <a:pt x="223962" y="44343"/>
                  </a:lnTo>
                  <a:lnTo>
                    <a:pt x="207354" y="69829"/>
                  </a:lnTo>
                  <a:lnTo>
                    <a:pt x="190484" y="95246"/>
                  </a:lnTo>
                  <a:lnTo>
                    <a:pt x="165098" y="126442"/>
                  </a:lnTo>
                  <a:lnTo>
                    <a:pt x="137818" y="154232"/>
                  </a:lnTo>
                  <a:lnTo>
                    <a:pt x="106460" y="183753"/>
                  </a:lnTo>
                  <a:lnTo>
                    <a:pt x="90341" y="198614"/>
                  </a:lnTo>
                  <a:lnTo>
                    <a:pt x="68880" y="225969"/>
                  </a:lnTo>
                  <a:lnTo>
                    <a:pt x="43874" y="254260"/>
                  </a:lnTo>
                  <a:lnTo>
                    <a:pt x="24302" y="282959"/>
                  </a:lnTo>
                  <a:lnTo>
                    <a:pt x="9689" y="302830"/>
                  </a:lnTo>
                  <a:lnTo>
                    <a:pt x="7129" y="308157"/>
                  </a:lnTo>
                  <a:lnTo>
                    <a:pt x="2426" y="315124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SMARTInkShape-164">
              <a:extLst>
                <a:ext uri="{FF2B5EF4-FFF2-40B4-BE49-F238E27FC236}">
                  <a16:creationId xmlns="" xmlns:a16="http://schemas.microsoft.com/office/drawing/2014/main" id="{7B8E607C-75F5-461C-9F79-96E7231D005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27850" y="2806700"/>
              <a:ext cx="95250" cy="469124"/>
            </a:xfrm>
            <a:custGeom>
              <a:avLst/>
              <a:gdLst/>
              <a:ahLst/>
              <a:cxnLst/>
              <a:rect l="0" t="0" r="0" b="0"/>
              <a:pathLst>
                <a:path w="95251" h="469124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6907" y="32324"/>
                  </a:lnTo>
                  <a:lnTo>
                    <a:pt x="12864" y="61789"/>
                  </a:lnTo>
                  <a:lnTo>
                    <a:pt x="19099" y="88393"/>
                  </a:lnTo>
                  <a:lnTo>
                    <a:pt x="24156" y="119296"/>
                  </a:lnTo>
                  <a:lnTo>
                    <a:pt x="29518" y="150147"/>
                  </a:lnTo>
                  <a:lnTo>
                    <a:pt x="33191" y="179236"/>
                  </a:lnTo>
                  <a:lnTo>
                    <a:pt x="38527" y="203626"/>
                  </a:lnTo>
                  <a:lnTo>
                    <a:pt x="44577" y="228726"/>
                  </a:lnTo>
                  <a:lnTo>
                    <a:pt x="48956" y="259682"/>
                  </a:lnTo>
                  <a:lnTo>
                    <a:pt x="50686" y="284042"/>
                  </a:lnTo>
                  <a:lnTo>
                    <a:pt x="54921" y="312917"/>
                  </a:lnTo>
                  <a:lnTo>
                    <a:pt x="58592" y="341995"/>
                  </a:lnTo>
                  <a:lnTo>
                    <a:pt x="62530" y="371492"/>
                  </a:lnTo>
                  <a:lnTo>
                    <a:pt x="68378" y="399427"/>
                  </a:lnTo>
                  <a:lnTo>
                    <a:pt x="76327" y="425327"/>
                  </a:lnTo>
                  <a:lnTo>
                    <a:pt x="81321" y="447455"/>
                  </a:lnTo>
                  <a:lnTo>
                    <a:pt x="82441" y="467279"/>
                  </a:lnTo>
                  <a:lnTo>
                    <a:pt x="83183" y="468153"/>
                  </a:lnTo>
                  <a:lnTo>
                    <a:pt x="85889" y="469123"/>
                  </a:lnTo>
                  <a:lnTo>
                    <a:pt x="87598" y="468677"/>
                  </a:lnTo>
                  <a:lnTo>
                    <a:pt x="91379" y="466299"/>
                  </a:lnTo>
                  <a:lnTo>
                    <a:pt x="93529" y="461009"/>
                  </a:lnTo>
                  <a:lnTo>
                    <a:pt x="95250" y="450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  <p:bldP spid="399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T-GG-Perm-Soccer-Goal-ZM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5148262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4103688" cy="1143000"/>
          </a:xfrm>
        </p:spPr>
        <p:txBody>
          <a:bodyPr/>
          <a:lstStyle/>
          <a:p>
            <a:pPr eaLnBrk="1" hangingPunct="1"/>
            <a:r>
              <a:rPr lang="cs-CZ" altLang="cs-CZ" sz="4000"/>
              <a:t>Dexmedetomidin</a:t>
            </a:r>
          </a:p>
        </p:txBody>
      </p:sp>
      <p:pic>
        <p:nvPicPr>
          <p:cNvPr id="38916" name="Picture 4" descr="Real-Madrid-v-Ajax-Cristiano-Ronaldo_28703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4724" r="35432"/>
          <a:stretch>
            <a:fillRect/>
          </a:stretch>
        </p:blipFill>
        <p:spPr bwMode="auto">
          <a:xfrm>
            <a:off x="468313" y="1412875"/>
            <a:ext cx="35052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176463" y="2559050"/>
            <a:ext cx="708025" cy="396875"/>
          </a:xfrm>
          <a:prstGeom prst="rect">
            <a:avLst/>
          </a:prstGeom>
          <a:solidFill>
            <a:srgbClr val="DDDDDD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DEX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348038" y="5445125"/>
            <a:ext cx="792162" cy="719138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140200" y="206057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SAS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67625" y="1052513"/>
            <a:ext cx="879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-ICU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1753 0.00694 -0.08559 0.01667 -0.10503 0.04167 C -0.12448 0.06667 -0.14687 0.12847 -0.11719 0.14977 C -0.0875 0.17107 0.03368 0.16551 0.07327 0.16968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85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2.22222E-6 C -0.01701 0.00625 -0.08993 0.01505 -0.1118 0.03797 C -0.13368 0.06088 -0.15972 0.1169 -0.1302 0.13704 C -0.10052 0.15718 0.02535 0.15486 0.06615 0.15949 " pathEditMode="relative" rAng="0" ptsTypes="aaaa">
                                      <p:cBhvr>
                                        <p:cTn id="8" dur="1000" fill="hold"/>
                                        <p:tgtEl>
                                          <p:spTgt spid="389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79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2.22222E-6 C -0.01701 0.00625 -0.08993 0.01505 -0.1118 0.03797 C -0.13368 0.06088 -0.15972 0.1169 -0.1302 0.13704 C -0.10052 0.15718 0.02535 0.15486 0.06615 0.15949 " pathEditMode="relative" rAng="0" ptsTypes="aaaa">
                                      <p:cBhvr>
                                        <p:cTn id="10" dur="1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9 0.00231 C 0.11233 -0.04422 0.17587 -0.09074 0.20955 -0.18149 C 0.24323 -0.27223 0.24723 -0.40718 0.25139 -0.5419 " pathEditMode="relative" ptsTypes="aaA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  <p:to>
                                        <p:strVal val="4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allAtOnce" animBg="1"/>
      <p:bldP spid="389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3b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7416800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003800" y="4005263"/>
            <a:ext cx="32400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292725" y="3716338"/>
            <a:ext cx="28733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3203575" y="4221163"/>
            <a:ext cx="504825" cy="431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 flipV="1">
            <a:off x="3203575" y="4221163"/>
            <a:ext cx="504825" cy="431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27088" y="908050"/>
            <a:ext cx="144145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Alfa-adrenergní synapse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003800" y="1484313"/>
            <a:ext cx="1512888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Negativní feedback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258888" y="3789363"/>
            <a:ext cx="2376487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Noradrenalin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135688" y="2944813"/>
            <a:ext cx="14605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Alfa</a:t>
            </a:r>
            <a:r>
              <a:rPr lang="cs-CZ" altLang="cs-CZ" sz="2400" baseline="-25000"/>
              <a:t>2</a:t>
            </a:r>
            <a:r>
              <a:rPr lang="cs-CZ" altLang="cs-CZ" sz="2400"/>
              <a:t> receptor</a:t>
            </a:r>
            <a:endParaRPr lang="cs-CZ" altLang="cs-CZ" sz="2400" baseline="-25000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643438" y="4652963"/>
            <a:ext cx="2449512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Alfa</a:t>
            </a:r>
            <a:r>
              <a:rPr lang="cs-CZ" altLang="cs-CZ" sz="1800" baseline="-25000"/>
              <a:t>1</a:t>
            </a:r>
            <a:r>
              <a:rPr lang="cs-CZ" altLang="cs-CZ" sz="1800"/>
              <a:t> receptor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771775" y="765175"/>
            <a:ext cx="1871663" cy="287338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SMARTInkShape-165">
            <a:extLst>
              <a:ext uri="{FF2B5EF4-FFF2-40B4-BE49-F238E27FC236}">
                <a16:creationId xmlns="" xmlns:a16="http://schemas.microsoft.com/office/drawing/2014/main" id="{93875365-6DAB-43D2-BBD4-7FBD853BA4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41800" y="3384550"/>
            <a:ext cx="1293813" cy="358775"/>
          </a:xfrm>
          <a:custGeom>
            <a:avLst/>
            <a:gdLst/>
            <a:ahLst/>
            <a:cxnLst/>
            <a:rect l="0" t="0" r="0" b="0"/>
            <a:pathLst>
              <a:path w="1294043" h="359259">
                <a:moveTo>
                  <a:pt x="749300" y="38100"/>
                </a:moveTo>
                <a:lnTo>
                  <a:pt x="749300" y="38100"/>
                </a:lnTo>
                <a:lnTo>
                  <a:pt x="737366" y="24285"/>
                </a:lnTo>
                <a:lnTo>
                  <a:pt x="732707" y="17849"/>
                </a:lnTo>
                <a:lnTo>
                  <a:pt x="717543" y="9530"/>
                </a:lnTo>
                <a:lnTo>
                  <a:pt x="686648" y="1448"/>
                </a:lnTo>
                <a:lnTo>
                  <a:pt x="655312" y="191"/>
                </a:lnTo>
                <a:lnTo>
                  <a:pt x="627018" y="38"/>
                </a:lnTo>
                <a:lnTo>
                  <a:pt x="599004" y="11"/>
                </a:lnTo>
                <a:lnTo>
                  <a:pt x="576668" y="5"/>
                </a:lnTo>
                <a:lnTo>
                  <a:pt x="544966" y="1"/>
                </a:lnTo>
                <a:lnTo>
                  <a:pt x="518091" y="0"/>
                </a:lnTo>
                <a:lnTo>
                  <a:pt x="494997" y="0"/>
                </a:lnTo>
                <a:lnTo>
                  <a:pt x="466440" y="0"/>
                </a:lnTo>
                <a:lnTo>
                  <a:pt x="437046" y="705"/>
                </a:lnTo>
                <a:lnTo>
                  <a:pt x="412894" y="4364"/>
                </a:lnTo>
                <a:lnTo>
                  <a:pt x="383316" y="5761"/>
                </a:lnTo>
                <a:lnTo>
                  <a:pt x="360157" y="6088"/>
                </a:lnTo>
                <a:lnTo>
                  <a:pt x="330061" y="9644"/>
                </a:lnTo>
                <a:lnTo>
                  <a:pt x="298971" y="17166"/>
                </a:lnTo>
                <a:lnTo>
                  <a:pt x="268266" y="25446"/>
                </a:lnTo>
                <a:lnTo>
                  <a:pt x="239520" y="36695"/>
                </a:lnTo>
                <a:lnTo>
                  <a:pt x="217430" y="47596"/>
                </a:lnTo>
                <a:lnTo>
                  <a:pt x="192527" y="56909"/>
                </a:lnTo>
                <a:lnTo>
                  <a:pt x="160898" y="76447"/>
                </a:lnTo>
                <a:lnTo>
                  <a:pt x="131434" y="103609"/>
                </a:lnTo>
                <a:lnTo>
                  <a:pt x="100064" y="134889"/>
                </a:lnTo>
                <a:lnTo>
                  <a:pt x="92208" y="146114"/>
                </a:lnTo>
                <a:lnTo>
                  <a:pt x="84310" y="170413"/>
                </a:lnTo>
                <a:lnTo>
                  <a:pt x="84038" y="180161"/>
                </a:lnTo>
                <a:lnTo>
                  <a:pt x="90435" y="210455"/>
                </a:lnTo>
                <a:lnTo>
                  <a:pt x="101041" y="230033"/>
                </a:lnTo>
                <a:lnTo>
                  <a:pt x="121649" y="254617"/>
                </a:lnTo>
                <a:lnTo>
                  <a:pt x="148899" y="273410"/>
                </a:lnTo>
                <a:lnTo>
                  <a:pt x="180479" y="286683"/>
                </a:lnTo>
                <a:lnTo>
                  <a:pt x="208825" y="296099"/>
                </a:lnTo>
                <a:lnTo>
                  <a:pt x="237833" y="306886"/>
                </a:lnTo>
                <a:lnTo>
                  <a:pt x="261596" y="313258"/>
                </a:lnTo>
                <a:lnTo>
                  <a:pt x="287608" y="319614"/>
                </a:lnTo>
                <a:lnTo>
                  <a:pt x="308448" y="323848"/>
                </a:lnTo>
                <a:lnTo>
                  <a:pt x="330411" y="327377"/>
                </a:lnTo>
                <a:lnTo>
                  <a:pt x="357231" y="330069"/>
                </a:lnTo>
                <a:lnTo>
                  <a:pt x="378268" y="335021"/>
                </a:lnTo>
                <a:lnTo>
                  <a:pt x="401188" y="338928"/>
                </a:lnTo>
                <a:lnTo>
                  <a:pt x="431745" y="341723"/>
                </a:lnTo>
                <a:lnTo>
                  <a:pt x="455529" y="342377"/>
                </a:lnTo>
                <a:lnTo>
                  <a:pt x="480447" y="343373"/>
                </a:lnTo>
                <a:lnTo>
                  <a:pt x="510341" y="347195"/>
                </a:lnTo>
                <a:lnTo>
                  <a:pt x="539189" y="349347"/>
                </a:lnTo>
                <a:lnTo>
                  <a:pt x="564430" y="352350"/>
                </a:lnTo>
                <a:lnTo>
                  <a:pt x="588349" y="354156"/>
                </a:lnTo>
                <a:lnTo>
                  <a:pt x="610738" y="354958"/>
                </a:lnTo>
                <a:lnTo>
                  <a:pt x="641765" y="355410"/>
                </a:lnTo>
                <a:lnTo>
                  <a:pt x="666403" y="355544"/>
                </a:lnTo>
                <a:lnTo>
                  <a:pt x="694007" y="355583"/>
                </a:lnTo>
                <a:lnTo>
                  <a:pt x="717629" y="355595"/>
                </a:lnTo>
                <a:lnTo>
                  <a:pt x="745639" y="356304"/>
                </a:lnTo>
                <a:lnTo>
                  <a:pt x="772125" y="359258"/>
                </a:lnTo>
                <a:lnTo>
                  <a:pt x="797847" y="356998"/>
                </a:lnTo>
                <a:lnTo>
                  <a:pt x="822637" y="356014"/>
                </a:lnTo>
                <a:lnTo>
                  <a:pt x="854098" y="355682"/>
                </a:lnTo>
                <a:lnTo>
                  <a:pt x="879834" y="355624"/>
                </a:lnTo>
                <a:lnTo>
                  <a:pt x="910864" y="352234"/>
                </a:lnTo>
                <a:lnTo>
                  <a:pt x="935773" y="350134"/>
                </a:lnTo>
                <a:lnTo>
                  <a:pt x="961027" y="349512"/>
                </a:lnTo>
                <a:lnTo>
                  <a:pt x="986385" y="349328"/>
                </a:lnTo>
                <a:lnTo>
                  <a:pt x="1011772" y="349273"/>
                </a:lnTo>
                <a:lnTo>
                  <a:pt x="1034347" y="347379"/>
                </a:lnTo>
                <a:lnTo>
                  <a:pt x="1059432" y="344185"/>
                </a:lnTo>
                <a:lnTo>
                  <a:pt x="1082340" y="340414"/>
                </a:lnTo>
                <a:lnTo>
                  <a:pt x="1108329" y="334324"/>
                </a:lnTo>
                <a:lnTo>
                  <a:pt x="1136177" y="328051"/>
                </a:lnTo>
                <a:lnTo>
                  <a:pt x="1166770" y="321724"/>
                </a:lnTo>
                <a:lnTo>
                  <a:pt x="1191436" y="315381"/>
                </a:lnTo>
                <a:lnTo>
                  <a:pt x="1222392" y="301847"/>
                </a:lnTo>
                <a:lnTo>
                  <a:pt x="1247321" y="285585"/>
                </a:lnTo>
                <a:lnTo>
                  <a:pt x="1261332" y="276504"/>
                </a:lnTo>
                <a:lnTo>
                  <a:pt x="1275742" y="260903"/>
                </a:lnTo>
                <a:lnTo>
                  <a:pt x="1290817" y="238062"/>
                </a:lnTo>
                <a:lnTo>
                  <a:pt x="1294042" y="219880"/>
                </a:lnTo>
                <a:lnTo>
                  <a:pt x="1293587" y="194188"/>
                </a:lnTo>
                <a:lnTo>
                  <a:pt x="1283388" y="165828"/>
                </a:lnTo>
                <a:lnTo>
                  <a:pt x="1277361" y="152724"/>
                </a:lnTo>
                <a:lnTo>
                  <a:pt x="1253618" y="124063"/>
                </a:lnTo>
                <a:lnTo>
                  <a:pt x="1222248" y="97480"/>
                </a:lnTo>
                <a:lnTo>
                  <a:pt x="1196510" y="79359"/>
                </a:lnTo>
                <a:lnTo>
                  <a:pt x="1166771" y="60519"/>
                </a:lnTo>
                <a:lnTo>
                  <a:pt x="1148867" y="53993"/>
                </a:lnTo>
                <a:lnTo>
                  <a:pt x="1117536" y="47850"/>
                </a:lnTo>
                <a:lnTo>
                  <a:pt x="1091789" y="38715"/>
                </a:lnTo>
                <a:lnTo>
                  <a:pt x="1061817" y="33814"/>
                </a:lnTo>
                <a:lnTo>
                  <a:pt x="1033883" y="32158"/>
                </a:lnTo>
                <a:lnTo>
                  <a:pt x="1002652" y="29949"/>
                </a:lnTo>
                <a:lnTo>
                  <a:pt x="977708" y="26748"/>
                </a:lnTo>
                <a:lnTo>
                  <a:pt x="950562" y="23918"/>
                </a:lnTo>
                <a:lnTo>
                  <a:pt x="929765" y="20508"/>
                </a:lnTo>
                <a:lnTo>
                  <a:pt x="906413" y="16640"/>
                </a:lnTo>
                <a:lnTo>
                  <a:pt x="883804" y="14451"/>
                </a:lnTo>
                <a:lnTo>
                  <a:pt x="860586" y="12773"/>
                </a:lnTo>
                <a:lnTo>
                  <a:pt x="833802" y="9675"/>
                </a:lnTo>
                <a:lnTo>
                  <a:pt x="809200" y="5946"/>
                </a:lnTo>
                <a:lnTo>
                  <a:pt x="784389" y="2643"/>
                </a:lnTo>
                <a:lnTo>
                  <a:pt x="754547" y="1175"/>
                </a:lnTo>
                <a:lnTo>
                  <a:pt x="726232" y="522"/>
                </a:lnTo>
                <a:lnTo>
                  <a:pt x="697419" y="232"/>
                </a:lnTo>
                <a:lnTo>
                  <a:pt x="680847" y="155"/>
                </a:lnTo>
                <a:lnTo>
                  <a:pt x="663448" y="103"/>
                </a:lnTo>
                <a:lnTo>
                  <a:pt x="646910" y="69"/>
                </a:lnTo>
                <a:lnTo>
                  <a:pt x="615364" y="31"/>
                </a:lnTo>
                <a:lnTo>
                  <a:pt x="598626" y="20"/>
                </a:lnTo>
                <a:lnTo>
                  <a:pt x="581117" y="14"/>
                </a:lnTo>
                <a:lnTo>
                  <a:pt x="563095" y="9"/>
                </a:lnTo>
                <a:lnTo>
                  <a:pt x="545435" y="6"/>
                </a:lnTo>
                <a:lnTo>
                  <a:pt x="528019" y="4"/>
                </a:lnTo>
                <a:lnTo>
                  <a:pt x="510762" y="3"/>
                </a:lnTo>
                <a:lnTo>
                  <a:pt x="493613" y="707"/>
                </a:lnTo>
                <a:lnTo>
                  <a:pt x="476537" y="1883"/>
                </a:lnTo>
                <a:lnTo>
                  <a:pt x="459507" y="3372"/>
                </a:lnTo>
                <a:lnTo>
                  <a:pt x="440394" y="5776"/>
                </a:lnTo>
                <a:lnTo>
                  <a:pt x="419890" y="8789"/>
                </a:lnTo>
                <a:lnTo>
                  <a:pt x="398460" y="12209"/>
                </a:lnTo>
                <a:lnTo>
                  <a:pt x="378529" y="15195"/>
                </a:lnTo>
                <a:lnTo>
                  <a:pt x="359597" y="17891"/>
                </a:lnTo>
                <a:lnTo>
                  <a:pt x="341331" y="20394"/>
                </a:lnTo>
                <a:lnTo>
                  <a:pt x="322804" y="22768"/>
                </a:lnTo>
                <a:lnTo>
                  <a:pt x="304103" y="25057"/>
                </a:lnTo>
                <a:lnTo>
                  <a:pt x="285285" y="27288"/>
                </a:lnTo>
                <a:lnTo>
                  <a:pt x="264273" y="31598"/>
                </a:lnTo>
                <a:lnTo>
                  <a:pt x="241799" y="37293"/>
                </a:lnTo>
                <a:lnTo>
                  <a:pt x="218349" y="43912"/>
                </a:lnTo>
                <a:lnTo>
                  <a:pt x="191427" y="51146"/>
                </a:lnTo>
                <a:lnTo>
                  <a:pt x="162190" y="58792"/>
                </a:lnTo>
                <a:lnTo>
                  <a:pt x="131410" y="66711"/>
                </a:lnTo>
                <a:lnTo>
                  <a:pt x="103129" y="73402"/>
                </a:lnTo>
                <a:lnTo>
                  <a:pt x="76514" y="79274"/>
                </a:lnTo>
                <a:lnTo>
                  <a:pt x="51009" y="84599"/>
                </a:lnTo>
                <a:lnTo>
                  <a:pt x="0" y="952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5" grpId="0" animBg="1"/>
      <p:bldP spid="409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Dexmedetomidin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eaLnBrk="1" hangingPunct="1"/>
            <a:r>
              <a:rPr lang="cs-CZ" altLang="cs-CZ" dirty="0"/>
              <a:t>Menší potenciál vzniku deliria</a:t>
            </a:r>
          </a:p>
          <a:p>
            <a:pPr eaLnBrk="1" hangingPunct="1"/>
            <a:r>
              <a:rPr lang="cs-CZ" altLang="cs-CZ" dirty="0"/>
              <a:t>Lehčí dosažení cíle</a:t>
            </a:r>
          </a:p>
          <a:p>
            <a:pPr algn="r" eaLnBrk="1" hangingPunct="1">
              <a:buFontTx/>
              <a:buNone/>
            </a:pPr>
            <a:r>
              <a:rPr lang="cs-CZ" altLang="cs-CZ" dirty="0"/>
              <a:t>-bdělý spolupracující pacient</a:t>
            </a:r>
          </a:p>
          <a:p>
            <a:pPr eaLnBrk="1" hangingPunct="1"/>
            <a:r>
              <a:rPr lang="cs-CZ" altLang="cs-CZ" dirty="0"/>
              <a:t>Doporučován v sedaci kriticky nemocných</a:t>
            </a:r>
          </a:p>
          <a:p>
            <a:pPr eaLnBrk="1" hangingPunct="1"/>
            <a:r>
              <a:rPr lang="cs-CZ" altLang="cs-CZ" dirty="0" smtClean="0"/>
              <a:t>Cena?</a:t>
            </a:r>
            <a:endParaRPr lang="cs-CZ" altLang="cs-CZ" dirty="0"/>
          </a:p>
        </p:txBody>
      </p:sp>
      <p:sp>
        <p:nvSpPr>
          <p:cNvPr id="16" name="SMARTInkShape-179">
            <a:extLst>
              <a:ext uri="{FF2B5EF4-FFF2-40B4-BE49-F238E27FC236}">
                <a16:creationId xmlns="" xmlns:a16="http://schemas.microsoft.com/office/drawing/2014/main" id="{7B1A6CCB-EAD3-40D8-818E-463765B5F9B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30550" y="1358900"/>
            <a:ext cx="50800" cy="330200"/>
          </a:xfrm>
          <a:custGeom>
            <a:avLst/>
            <a:gdLst/>
            <a:ahLst/>
            <a:cxnLst/>
            <a:rect l="0" t="0" r="0" b="0"/>
            <a:pathLst>
              <a:path w="50516" h="330201">
                <a:moveTo>
                  <a:pt x="12415" y="0"/>
                </a:moveTo>
                <a:lnTo>
                  <a:pt x="12415" y="0"/>
                </a:lnTo>
                <a:lnTo>
                  <a:pt x="7390" y="31393"/>
                </a:lnTo>
                <a:lnTo>
                  <a:pt x="4576" y="59631"/>
                </a:lnTo>
                <a:lnTo>
                  <a:pt x="1155" y="87048"/>
                </a:lnTo>
                <a:lnTo>
                  <a:pt x="355" y="109949"/>
                </a:lnTo>
                <a:lnTo>
                  <a:pt x="0" y="134239"/>
                </a:lnTo>
                <a:lnTo>
                  <a:pt x="1723" y="159145"/>
                </a:lnTo>
                <a:lnTo>
                  <a:pt x="4135" y="182914"/>
                </a:lnTo>
                <a:lnTo>
                  <a:pt x="6198" y="212163"/>
                </a:lnTo>
                <a:lnTo>
                  <a:pt x="10965" y="239409"/>
                </a:lnTo>
                <a:lnTo>
                  <a:pt x="16846" y="268100"/>
                </a:lnTo>
                <a:lnTo>
                  <a:pt x="25154" y="295590"/>
                </a:lnTo>
                <a:lnTo>
                  <a:pt x="31476" y="308421"/>
                </a:lnTo>
                <a:lnTo>
                  <a:pt x="50515" y="330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SMARTInkShape-180">
            <a:extLst>
              <a:ext uri="{FF2B5EF4-FFF2-40B4-BE49-F238E27FC236}">
                <a16:creationId xmlns="" xmlns:a16="http://schemas.microsoft.com/office/drawing/2014/main" id="{E2166216-DADC-482F-8AF4-743129BFAE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591050" y="1377950"/>
            <a:ext cx="25400" cy="336550"/>
          </a:xfrm>
          <a:custGeom>
            <a:avLst/>
            <a:gdLst/>
            <a:ahLst/>
            <a:cxnLst/>
            <a:rect l="0" t="0" r="0" b="0"/>
            <a:pathLst>
              <a:path w="24811" h="336551">
                <a:moveTo>
                  <a:pt x="0" y="0"/>
                </a:moveTo>
                <a:lnTo>
                  <a:pt x="0" y="0"/>
                </a:lnTo>
                <a:lnTo>
                  <a:pt x="1882" y="31393"/>
                </a:lnTo>
                <a:lnTo>
                  <a:pt x="5070" y="54169"/>
                </a:lnTo>
                <a:lnTo>
                  <a:pt x="8838" y="80755"/>
                </a:lnTo>
                <a:lnTo>
                  <a:pt x="12865" y="107152"/>
                </a:lnTo>
                <a:lnTo>
                  <a:pt x="16301" y="132995"/>
                </a:lnTo>
                <a:lnTo>
                  <a:pt x="17828" y="158592"/>
                </a:lnTo>
                <a:lnTo>
                  <a:pt x="18507" y="182199"/>
                </a:lnTo>
                <a:lnTo>
                  <a:pt x="18890" y="213440"/>
                </a:lnTo>
                <a:lnTo>
                  <a:pt x="19002" y="240571"/>
                </a:lnTo>
                <a:lnTo>
                  <a:pt x="22411" y="271652"/>
                </a:lnTo>
                <a:lnTo>
                  <a:pt x="24810" y="298879"/>
                </a:lnTo>
                <a:lnTo>
                  <a:pt x="24519" y="320371"/>
                </a:lnTo>
                <a:lnTo>
                  <a:pt x="19050" y="3365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SMARTInkShape-181">
            <a:extLst>
              <a:ext uri="{FF2B5EF4-FFF2-40B4-BE49-F238E27FC236}">
                <a16:creationId xmlns="" xmlns:a16="http://schemas.microsoft.com/office/drawing/2014/main" id="{73347595-768E-4E94-98B5-00A3342D894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12800" y="3587750"/>
            <a:ext cx="3595688" cy="165100"/>
          </a:xfrm>
          <a:custGeom>
            <a:avLst/>
            <a:gdLst/>
            <a:ahLst/>
            <a:cxnLst/>
            <a:rect l="0" t="0" r="0" b="0"/>
            <a:pathLst>
              <a:path w="3595795" h="165068">
                <a:moveTo>
                  <a:pt x="0" y="57143"/>
                </a:moveTo>
                <a:lnTo>
                  <a:pt x="0" y="57143"/>
                </a:lnTo>
                <a:lnTo>
                  <a:pt x="25748" y="50236"/>
                </a:lnTo>
                <a:lnTo>
                  <a:pt x="53537" y="40842"/>
                </a:lnTo>
                <a:lnTo>
                  <a:pt x="76933" y="38202"/>
                </a:lnTo>
                <a:lnTo>
                  <a:pt x="98398" y="35084"/>
                </a:lnTo>
                <a:lnTo>
                  <a:pt x="123931" y="33228"/>
                </a:lnTo>
                <a:lnTo>
                  <a:pt x="151741" y="32403"/>
                </a:lnTo>
                <a:lnTo>
                  <a:pt x="180565" y="32036"/>
                </a:lnTo>
                <a:lnTo>
                  <a:pt x="209838" y="29992"/>
                </a:lnTo>
                <a:lnTo>
                  <a:pt x="237195" y="27437"/>
                </a:lnTo>
                <a:lnTo>
                  <a:pt x="268463" y="26704"/>
                </a:lnTo>
                <a:lnTo>
                  <a:pt x="296307" y="29936"/>
                </a:lnTo>
                <a:lnTo>
                  <a:pt x="326586" y="31208"/>
                </a:lnTo>
                <a:lnTo>
                  <a:pt x="357900" y="31584"/>
                </a:lnTo>
                <a:lnTo>
                  <a:pt x="389521" y="31696"/>
                </a:lnTo>
                <a:lnTo>
                  <a:pt x="410658" y="31722"/>
                </a:lnTo>
                <a:lnTo>
                  <a:pt x="433692" y="31734"/>
                </a:lnTo>
                <a:lnTo>
                  <a:pt x="457335" y="31739"/>
                </a:lnTo>
                <a:lnTo>
                  <a:pt x="479603" y="31741"/>
                </a:lnTo>
                <a:lnTo>
                  <a:pt x="503140" y="31742"/>
                </a:lnTo>
                <a:lnTo>
                  <a:pt x="528418" y="31743"/>
                </a:lnTo>
                <a:lnTo>
                  <a:pt x="556115" y="31743"/>
                </a:lnTo>
                <a:lnTo>
                  <a:pt x="583007" y="31743"/>
                </a:lnTo>
                <a:lnTo>
                  <a:pt x="610481" y="31743"/>
                </a:lnTo>
                <a:lnTo>
                  <a:pt x="641506" y="31743"/>
                </a:lnTo>
                <a:lnTo>
                  <a:pt x="672229" y="31743"/>
                </a:lnTo>
                <a:lnTo>
                  <a:pt x="702346" y="31038"/>
                </a:lnTo>
                <a:lnTo>
                  <a:pt x="732195" y="28372"/>
                </a:lnTo>
                <a:lnTo>
                  <a:pt x="748480" y="27379"/>
                </a:lnTo>
                <a:lnTo>
                  <a:pt x="765687" y="26717"/>
                </a:lnTo>
                <a:lnTo>
                  <a:pt x="783508" y="26276"/>
                </a:lnTo>
                <a:lnTo>
                  <a:pt x="801033" y="25982"/>
                </a:lnTo>
                <a:lnTo>
                  <a:pt x="818361" y="25785"/>
                </a:lnTo>
                <a:lnTo>
                  <a:pt x="835557" y="25655"/>
                </a:lnTo>
                <a:lnTo>
                  <a:pt x="852666" y="25567"/>
                </a:lnTo>
                <a:lnTo>
                  <a:pt x="869716" y="25509"/>
                </a:lnTo>
                <a:lnTo>
                  <a:pt x="886727" y="25471"/>
                </a:lnTo>
                <a:lnTo>
                  <a:pt x="905829" y="24739"/>
                </a:lnTo>
                <a:lnTo>
                  <a:pt x="926325" y="23546"/>
                </a:lnTo>
                <a:lnTo>
                  <a:pt x="947750" y="22045"/>
                </a:lnTo>
                <a:lnTo>
                  <a:pt x="967678" y="21044"/>
                </a:lnTo>
                <a:lnTo>
                  <a:pt x="986608" y="20377"/>
                </a:lnTo>
                <a:lnTo>
                  <a:pt x="1004872" y="19932"/>
                </a:lnTo>
                <a:lnTo>
                  <a:pt x="1022692" y="18930"/>
                </a:lnTo>
                <a:lnTo>
                  <a:pt x="1040217" y="17557"/>
                </a:lnTo>
                <a:lnTo>
                  <a:pt x="1057545" y="15935"/>
                </a:lnTo>
                <a:lnTo>
                  <a:pt x="1075447" y="14854"/>
                </a:lnTo>
                <a:lnTo>
                  <a:pt x="1093731" y="14134"/>
                </a:lnTo>
                <a:lnTo>
                  <a:pt x="1112270" y="13654"/>
                </a:lnTo>
                <a:lnTo>
                  <a:pt x="1131686" y="12628"/>
                </a:lnTo>
                <a:lnTo>
                  <a:pt x="1151685" y="11238"/>
                </a:lnTo>
                <a:lnTo>
                  <a:pt x="1172073" y="9607"/>
                </a:lnTo>
                <a:lnTo>
                  <a:pt x="1194132" y="8519"/>
                </a:lnTo>
                <a:lnTo>
                  <a:pt x="1217304" y="7793"/>
                </a:lnTo>
                <a:lnTo>
                  <a:pt x="1241220" y="7310"/>
                </a:lnTo>
                <a:lnTo>
                  <a:pt x="1269157" y="6282"/>
                </a:lnTo>
                <a:lnTo>
                  <a:pt x="1299777" y="4891"/>
                </a:lnTo>
                <a:lnTo>
                  <a:pt x="1332185" y="3258"/>
                </a:lnTo>
                <a:lnTo>
                  <a:pt x="1360845" y="2170"/>
                </a:lnTo>
                <a:lnTo>
                  <a:pt x="1387008" y="1444"/>
                </a:lnTo>
                <a:lnTo>
                  <a:pt x="1411505" y="960"/>
                </a:lnTo>
                <a:lnTo>
                  <a:pt x="1435598" y="638"/>
                </a:lnTo>
                <a:lnTo>
                  <a:pt x="1459421" y="423"/>
                </a:lnTo>
                <a:lnTo>
                  <a:pt x="1483064" y="280"/>
                </a:lnTo>
                <a:lnTo>
                  <a:pt x="1506587" y="184"/>
                </a:lnTo>
                <a:lnTo>
                  <a:pt x="1530030" y="121"/>
                </a:lnTo>
                <a:lnTo>
                  <a:pt x="1553420" y="78"/>
                </a:lnTo>
                <a:lnTo>
                  <a:pt x="1576069" y="50"/>
                </a:lnTo>
                <a:lnTo>
                  <a:pt x="1598224" y="31"/>
                </a:lnTo>
                <a:lnTo>
                  <a:pt x="1620049" y="18"/>
                </a:lnTo>
                <a:lnTo>
                  <a:pt x="1642361" y="10"/>
                </a:lnTo>
                <a:lnTo>
                  <a:pt x="1664996" y="4"/>
                </a:lnTo>
                <a:lnTo>
                  <a:pt x="1687847" y="0"/>
                </a:lnTo>
                <a:lnTo>
                  <a:pt x="1710843" y="703"/>
                </a:lnTo>
                <a:lnTo>
                  <a:pt x="1733934" y="1878"/>
                </a:lnTo>
                <a:lnTo>
                  <a:pt x="1757089" y="3366"/>
                </a:lnTo>
                <a:lnTo>
                  <a:pt x="1780287" y="4359"/>
                </a:lnTo>
                <a:lnTo>
                  <a:pt x="1803513" y="5020"/>
                </a:lnTo>
                <a:lnTo>
                  <a:pt x="1826759" y="5461"/>
                </a:lnTo>
                <a:lnTo>
                  <a:pt x="1849311" y="5755"/>
                </a:lnTo>
                <a:lnTo>
                  <a:pt x="1871402" y="5951"/>
                </a:lnTo>
                <a:lnTo>
                  <a:pt x="1893185" y="6082"/>
                </a:lnTo>
                <a:lnTo>
                  <a:pt x="1914762" y="6874"/>
                </a:lnTo>
                <a:lnTo>
                  <a:pt x="1936203" y="8109"/>
                </a:lnTo>
                <a:lnTo>
                  <a:pt x="1957552" y="9637"/>
                </a:lnTo>
                <a:lnTo>
                  <a:pt x="1979546" y="10656"/>
                </a:lnTo>
                <a:lnTo>
                  <a:pt x="2001969" y="11335"/>
                </a:lnTo>
                <a:lnTo>
                  <a:pt x="2024680" y="11787"/>
                </a:lnTo>
                <a:lnTo>
                  <a:pt x="2046876" y="12795"/>
                </a:lnTo>
                <a:lnTo>
                  <a:pt x="2068728" y="14172"/>
                </a:lnTo>
                <a:lnTo>
                  <a:pt x="2090352" y="15796"/>
                </a:lnTo>
                <a:lnTo>
                  <a:pt x="2111824" y="17583"/>
                </a:lnTo>
                <a:lnTo>
                  <a:pt x="2133193" y="19481"/>
                </a:lnTo>
                <a:lnTo>
                  <a:pt x="2154496" y="21452"/>
                </a:lnTo>
                <a:lnTo>
                  <a:pt x="2175752" y="23471"/>
                </a:lnTo>
                <a:lnTo>
                  <a:pt x="2196979" y="25523"/>
                </a:lnTo>
                <a:lnTo>
                  <a:pt x="2218186" y="27596"/>
                </a:lnTo>
                <a:lnTo>
                  <a:pt x="2239380" y="28978"/>
                </a:lnTo>
                <a:lnTo>
                  <a:pt x="2260564" y="29900"/>
                </a:lnTo>
                <a:lnTo>
                  <a:pt x="2281743" y="30514"/>
                </a:lnTo>
                <a:lnTo>
                  <a:pt x="2302212" y="31629"/>
                </a:lnTo>
                <a:lnTo>
                  <a:pt x="2322208" y="33078"/>
                </a:lnTo>
                <a:lnTo>
                  <a:pt x="2341889" y="34750"/>
                </a:lnTo>
                <a:lnTo>
                  <a:pt x="2362065" y="36570"/>
                </a:lnTo>
                <a:lnTo>
                  <a:pt x="2382571" y="38488"/>
                </a:lnTo>
                <a:lnTo>
                  <a:pt x="2403297" y="40473"/>
                </a:lnTo>
                <a:lnTo>
                  <a:pt x="2423465" y="42502"/>
                </a:lnTo>
                <a:lnTo>
                  <a:pt x="2443260" y="44560"/>
                </a:lnTo>
                <a:lnTo>
                  <a:pt x="2462806" y="46638"/>
                </a:lnTo>
                <a:lnTo>
                  <a:pt x="2482188" y="48728"/>
                </a:lnTo>
                <a:lnTo>
                  <a:pt x="2501458" y="50828"/>
                </a:lnTo>
                <a:lnTo>
                  <a:pt x="2520655" y="52933"/>
                </a:lnTo>
                <a:lnTo>
                  <a:pt x="2539804" y="55747"/>
                </a:lnTo>
                <a:lnTo>
                  <a:pt x="2558919" y="59035"/>
                </a:lnTo>
                <a:lnTo>
                  <a:pt x="2578013" y="62638"/>
                </a:lnTo>
                <a:lnTo>
                  <a:pt x="2597092" y="65039"/>
                </a:lnTo>
                <a:lnTo>
                  <a:pt x="2616161" y="66641"/>
                </a:lnTo>
                <a:lnTo>
                  <a:pt x="2635224" y="67708"/>
                </a:lnTo>
                <a:lnTo>
                  <a:pt x="2654283" y="69125"/>
                </a:lnTo>
                <a:lnTo>
                  <a:pt x="2673339" y="70776"/>
                </a:lnTo>
                <a:lnTo>
                  <a:pt x="2692393" y="72581"/>
                </a:lnTo>
                <a:lnTo>
                  <a:pt x="2711445" y="74491"/>
                </a:lnTo>
                <a:lnTo>
                  <a:pt x="2730497" y="76469"/>
                </a:lnTo>
                <a:lnTo>
                  <a:pt x="2749548" y="78494"/>
                </a:lnTo>
                <a:lnTo>
                  <a:pt x="2767893" y="80549"/>
                </a:lnTo>
                <a:lnTo>
                  <a:pt x="2785768" y="82625"/>
                </a:lnTo>
                <a:lnTo>
                  <a:pt x="2803329" y="84714"/>
                </a:lnTo>
                <a:lnTo>
                  <a:pt x="2821386" y="86813"/>
                </a:lnTo>
                <a:lnTo>
                  <a:pt x="2839774" y="88917"/>
                </a:lnTo>
                <a:lnTo>
                  <a:pt x="2858383" y="91026"/>
                </a:lnTo>
                <a:lnTo>
                  <a:pt x="2876433" y="93137"/>
                </a:lnTo>
                <a:lnTo>
                  <a:pt x="2894110" y="95250"/>
                </a:lnTo>
                <a:lnTo>
                  <a:pt x="2911540" y="97365"/>
                </a:lnTo>
                <a:lnTo>
                  <a:pt x="2928805" y="99480"/>
                </a:lnTo>
                <a:lnTo>
                  <a:pt x="2945959" y="101595"/>
                </a:lnTo>
                <a:lnTo>
                  <a:pt x="2963039" y="103711"/>
                </a:lnTo>
                <a:lnTo>
                  <a:pt x="2980071" y="106533"/>
                </a:lnTo>
                <a:lnTo>
                  <a:pt x="2997069" y="109825"/>
                </a:lnTo>
                <a:lnTo>
                  <a:pt x="3014046" y="113431"/>
                </a:lnTo>
                <a:lnTo>
                  <a:pt x="3031008" y="116541"/>
                </a:lnTo>
                <a:lnTo>
                  <a:pt x="3047961" y="119319"/>
                </a:lnTo>
                <a:lnTo>
                  <a:pt x="3064907" y="121877"/>
                </a:lnTo>
                <a:lnTo>
                  <a:pt x="3081849" y="124288"/>
                </a:lnTo>
                <a:lnTo>
                  <a:pt x="3098789" y="126601"/>
                </a:lnTo>
                <a:lnTo>
                  <a:pt x="3115726" y="128848"/>
                </a:lnTo>
                <a:lnTo>
                  <a:pt x="3132662" y="131052"/>
                </a:lnTo>
                <a:lnTo>
                  <a:pt x="3149597" y="133227"/>
                </a:lnTo>
                <a:lnTo>
                  <a:pt x="3166532" y="135382"/>
                </a:lnTo>
                <a:lnTo>
                  <a:pt x="3182760" y="136819"/>
                </a:lnTo>
                <a:lnTo>
                  <a:pt x="3213962" y="138416"/>
                </a:lnTo>
                <a:lnTo>
                  <a:pt x="3242411" y="141007"/>
                </a:lnTo>
                <a:lnTo>
                  <a:pt x="3269871" y="144510"/>
                </a:lnTo>
                <a:lnTo>
                  <a:pt x="3298539" y="148420"/>
                </a:lnTo>
                <a:lnTo>
                  <a:pt x="3323980" y="152508"/>
                </a:lnTo>
                <a:lnTo>
                  <a:pt x="3347752" y="155972"/>
                </a:lnTo>
                <a:lnTo>
                  <a:pt x="3372429" y="157512"/>
                </a:lnTo>
                <a:lnTo>
                  <a:pt x="3397507" y="160077"/>
                </a:lnTo>
                <a:lnTo>
                  <a:pt x="3421354" y="162864"/>
                </a:lnTo>
                <a:lnTo>
                  <a:pt x="3451351" y="164433"/>
                </a:lnTo>
                <a:lnTo>
                  <a:pt x="3480856" y="164897"/>
                </a:lnTo>
                <a:lnTo>
                  <a:pt x="3505748" y="165035"/>
                </a:lnTo>
                <a:lnTo>
                  <a:pt x="3527315" y="165067"/>
                </a:lnTo>
                <a:lnTo>
                  <a:pt x="3556516" y="161714"/>
                </a:lnTo>
                <a:lnTo>
                  <a:pt x="3584542" y="157253"/>
                </a:lnTo>
                <a:lnTo>
                  <a:pt x="3593149" y="153833"/>
                </a:lnTo>
                <a:lnTo>
                  <a:pt x="3595583" y="153353"/>
                </a:lnTo>
                <a:lnTo>
                  <a:pt x="3595794" y="153033"/>
                </a:lnTo>
                <a:lnTo>
                  <a:pt x="3581400" y="15239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4500563" y="2060575"/>
            <a:ext cx="4465637" cy="43926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250825" y="2133600"/>
            <a:ext cx="4465638" cy="439261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Úskalí sedace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3141663"/>
            <a:ext cx="4038600" cy="32400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Nedostatečná sedace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altLang="cs-CZ" sz="1800"/>
              <a:t>Agitace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altLang="cs-CZ" sz="1800"/>
              <a:t>Dissynchronie s UPV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altLang="cs-CZ" sz="1800"/>
              <a:t>Zvýšení VO</a:t>
            </a:r>
            <a:r>
              <a:rPr lang="cs-CZ" altLang="cs-CZ" sz="1800" baseline="-25000"/>
              <a:t>2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altLang="cs-CZ" sz="1800"/>
              <a:t>Akcidentální vytažení katétrů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altLang="cs-CZ" sz="1800"/>
              <a:t>PTSD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2852738"/>
            <a:ext cx="4038600" cy="33845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/>
              <a:t>Nadměrná sedace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altLang="cs-CZ" sz="1800"/>
              <a:t>Hypotenze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altLang="cs-CZ" sz="1800"/>
              <a:t>Delirium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altLang="cs-CZ" sz="1800"/>
              <a:t>Prodloužení UPV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altLang="cs-CZ" sz="1800"/>
              <a:t>Zpoždění zotavení z kritické nemoci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altLang="cs-CZ" sz="1800"/>
              <a:t>Prodloužení délky pobytu na PIM/hospitalizace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altLang="cs-CZ" sz="1800"/>
              <a:t>Zvýšení mortality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altLang="cs-CZ" sz="1800"/>
              <a:t>Nárůst nákladů na léčbu</a:t>
            </a:r>
          </a:p>
          <a:p>
            <a:pPr algn="ctr" eaLnBrk="1" hangingPunct="1">
              <a:lnSpc>
                <a:spcPct val="80000"/>
              </a:lnSpc>
            </a:pPr>
            <a:r>
              <a:rPr lang="cs-CZ" altLang="cs-CZ" sz="1800"/>
              <a:t>PTSD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2843213" y="1412875"/>
            <a:ext cx="865187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5076825" y="1412875"/>
            <a:ext cx="863600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105" name="SMARTInkShape-Group12"/>
          <p:cNvGrpSpPr>
            <a:grpSpLocks/>
          </p:cNvGrpSpPr>
          <p:nvPr/>
        </p:nvGrpSpPr>
        <p:grpSpPr bwMode="auto">
          <a:xfrm>
            <a:off x="146050" y="330200"/>
            <a:ext cx="1974850" cy="712788"/>
            <a:chOff x="146050" y="330828"/>
            <a:chExt cx="1974851" cy="712773"/>
          </a:xfrm>
        </p:grpSpPr>
        <p:sp>
          <p:nvSpPr>
            <p:cNvPr id="9" name="SMARTInkShape-6">
              <a:extLst>
                <a:ext uri="{FF2B5EF4-FFF2-40B4-BE49-F238E27FC236}">
                  <a16:creationId xmlns="" xmlns:a16="http://schemas.microsoft.com/office/drawing/2014/main" id="{C7CA635E-0F6F-4940-9DAB-3B18550B453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63600" y="572123"/>
              <a:ext cx="6350" cy="12700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SMARTInkShape-7">
              <a:extLst>
                <a:ext uri="{FF2B5EF4-FFF2-40B4-BE49-F238E27FC236}">
                  <a16:creationId xmlns="" xmlns:a16="http://schemas.microsoft.com/office/drawing/2014/main" id="{9EC1F7F9-7863-4BE1-B21D-24584FA0AE3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39813" y="387977"/>
              <a:ext cx="350837" cy="395280"/>
            </a:xfrm>
            <a:custGeom>
              <a:avLst/>
              <a:gdLst/>
              <a:ahLst/>
              <a:cxnLst/>
              <a:rect l="0" t="0" r="0" b="0"/>
              <a:pathLst>
                <a:path w="350940" h="396438">
                  <a:moveTo>
                    <a:pt x="46139" y="0"/>
                  </a:moveTo>
                  <a:lnTo>
                    <a:pt x="46139" y="0"/>
                  </a:lnTo>
                  <a:lnTo>
                    <a:pt x="50503" y="31109"/>
                  </a:lnTo>
                  <a:lnTo>
                    <a:pt x="52606" y="60331"/>
                  </a:lnTo>
                  <a:lnTo>
                    <a:pt x="57384" y="92038"/>
                  </a:lnTo>
                  <a:lnTo>
                    <a:pt x="61250" y="115695"/>
                  </a:lnTo>
                  <a:lnTo>
                    <a:pt x="65320" y="138438"/>
                  </a:lnTo>
                  <a:lnTo>
                    <a:pt x="69481" y="160306"/>
                  </a:lnTo>
                  <a:lnTo>
                    <a:pt x="75790" y="191745"/>
                  </a:lnTo>
                  <a:lnTo>
                    <a:pt x="82127" y="219248"/>
                  </a:lnTo>
                  <a:lnTo>
                    <a:pt x="87768" y="245271"/>
                  </a:lnTo>
                  <a:lnTo>
                    <a:pt x="89753" y="272972"/>
                  </a:lnTo>
                  <a:lnTo>
                    <a:pt x="90218" y="297945"/>
                  </a:lnTo>
                  <a:lnTo>
                    <a:pt x="87108" y="326287"/>
                  </a:lnTo>
                  <a:lnTo>
                    <a:pt x="81718" y="344720"/>
                  </a:lnTo>
                  <a:lnTo>
                    <a:pt x="64142" y="372318"/>
                  </a:lnTo>
                  <a:lnTo>
                    <a:pt x="51395" y="386737"/>
                  </a:lnTo>
                  <a:lnTo>
                    <a:pt x="41425" y="392343"/>
                  </a:lnTo>
                  <a:lnTo>
                    <a:pt x="31344" y="396154"/>
                  </a:lnTo>
                  <a:lnTo>
                    <a:pt x="21689" y="396437"/>
                  </a:lnTo>
                  <a:lnTo>
                    <a:pt x="17139" y="395525"/>
                  </a:lnTo>
                  <a:lnTo>
                    <a:pt x="13400" y="392800"/>
                  </a:lnTo>
                  <a:lnTo>
                    <a:pt x="0" y="370716"/>
                  </a:lnTo>
                  <a:lnTo>
                    <a:pt x="91" y="347692"/>
                  </a:lnTo>
                  <a:lnTo>
                    <a:pt x="7149" y="318447"/>
                  </a:lnTo>
                  <a:lnTo>
                    <a:pt x="18202" y="299436"/>
                  </a:lnTo>
                  <a:lnTo>
                    <a:pt x="46641" y="272204"/>
                  </a:lnTo>
                  <a:lnTo>
                    <a:pt x="71638" y="257622"/>
                  </a:lnTo>
                  <a:lnTo>
                    <a:pt x="98840" y="247947"/>
                  </a:lnTo>
                  <a:lnTo>
                    <a:pt x="122902" y="243270"/>
                  </a:lnTo>
                  <a:lnTo>
                    <a:pt x="151669" y="243765"/>
                  </a:lnTo>
                  <a:lnTo>
                    <a:pt x="174180" y="245923"/>
                  </a:lnTo>
                  <a:lnTo>
                    <a:pt x="195944" y="246883"/>
                  </a:lnTo>
                  <a:lnTo>
                    <a:pt x="224660" y="254165"/>
                  </a:lnTo>
                  <a:lnTo>
                    <a:pt x="254577" y="259834"/>
                  </a:lnTo>
                  <a:lnTo>
                    <a:pt x="280551" y="265656"/>
                  </a:lnTo>
                  <a:lnTo>
                    <a:pt x="286259" y="264355"/>
                  </a:lnTo>
                  <a:lnTo>
                    <a:pt x="295673" y="257770"/>
                  </a:lnTo>
                  <a:lnTo>
                    <a:pt x="298154" y="253794"/>
                  </a:lnTo>
                  <a:lnTo>
                    <a:pt x="298816" y="251746"/>
                  </a:lnTo>
                  <a:lnTo>
                    <a:pt x="295788" y="243826"/>
                  </a:lnTo>
                  <a:lnTo>
                    <a:pt x="282346" y="224866"/>
                  </a:lnTo>
                  <a:lnTo>
                    <a:pt x="270251" y="215186"/>
                  </a:lnTo>
                  <a:lnTo>
                    <a:pt x="254359" y="207849"/>
                  </a:lnTo>
                  <a:lnTo>
                    <a:pt x="236245" y="204577"/>
                  </a:lnTo>
                  <a:lnTo>
                    <a:pt x="217472" y="206979"/>
                  </a:lnTo>
                  <a:lnTo>
                    <a:pt x="191763" y="215530"/>
                  </a:lnTo>
                  <a:lnTo>
                    <a:pt x="165173" y="230372"/>
                  </a:lnTo>
                  <a:lnTo>
                    <a:pt x="141749" y="253644"/>
                  </a:lnTo>
                  <a:lnTo>
                    <a:pt x="129596" y="274443"/>
                  </a:lnTo>
                  <a:lnTo>
                    <a:pt x="125565" y="287780"/>
                  </a:lnTo>
                  <a:lnTo>
                    <a:pt x="124000" y="313711"/>
                  </a:lnTo>
                  <a:lnTo>
                    <a:pt x="129435" y="340270"/>
                  </a:lnTo>
                  <a:lnTo>
                    <a:pt x="131303" y="345380"/>
                  </a:lnTo>
                  <a:lnTo>
                    <a:pt x="139023" y="354821"/>
                  </a:lnTo>
                  <a:lnTo>
                    <a:pt x="144045" y="359314"/>
                  </a:lnTo>
                  <a:lnTo>
                    <a:pt x="159032" y="364306"/>
                  </a:lnTo>
                  <a:lnTo>
                    <a:pt x="187286" y="367511"/>
                  </a:lnTo>
                  <a:lnTo>
                    <a:pt x="199182" y="362305"/>
                  </a:lnTo>
                  <a:lnTo>
                    <a:pt x="227437" y="341716"/>
                  </a:lnTo>
                  <a:lnTo>
                    <a:pt x="254420" y="313608"/>
                  </a:lnTo>
                  <a:lnTo>
                    <a:pt x="278526" y="285098"/>
                  </a:lnTo>
                  <a:lnTo>
                    <a:pt x="284798" y="273249"/>
                  </a:lnTo>
                  <a:lnTo>
                    <a:pt x="286384" y="271771"/>
                  </a:lnTo>
                  <a:lnTo>
                    <a:pt x="288147" y="271492"/>
                  </a:lnTo>
                  <a:lnTo>
                    <a:pt x="290028" y="272011"/>
                  </a:lnTo>
                  <a:lnTo>
                    <a:pt x="293999" y="276351"/>
                  </a:lnTo>
                  <a:lnTo>
                    <a:pt x="306507" y="303766"/>
                  </a:lnTo>
                  <a:lnTo>
                    <a:pt x="317075" y="330900"/>
                  </a:lnTo>
                  <a:lnTo>
                    <a:pt x="327656" y="358671"/>
                  </a:lnTo>
                  <a:lnTo>
                    <a:pt x="350939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SMARTInkShape-8">
              <a:extLst>
                <a:ext uri="{FF2B5EF4-FFF2-40B4-BE49-F238E27FC236}">
                  <a16:creationId xmlns="" xmlns:a16="http://schemas.microsoft.com/office/drawing/2014/main" id="{916C603B-68A2-45D0-BD7B-82B5B982552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6050" y="730870"/>
              <a:ext cx="241300" cy="25399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0" y="25400"/>
                  </a:lnTo>
                  <a:lnTo>
                    <a:pt x="27790" y="22029"/>
                  </a:lnTo>
                  <a:lnTo>
                    <a:pt x="52998" y="16562"/>
                  </a:lnTo>
                  <a:lnTo>
                    <a:pt x="82435" y="12757"/>
                  </a:lnTo>
                  <a:lnTo>
                    <a:pt x="112814" y="7825"/>
                  </a:lnTo>
                  <a:lnTo>
                    <a:pt x="141490" y="6544"/>
                  </a:lnTo>
                  <a:lnTo>
                    <a:pt x="167335" y="4507"/>
                  </a:lnTo>
                  <a:lnTo>
                    <a:pt x="198294" y="594"/>
                  </a:lnTo>
                  <a:lnTo>
                    <a:pt x="228790" y="78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" name="SMARTInkShape-9">
              <a:extLst>
                <a:ext uri="{FF2B5EF4-FFF2-40B4-BE49-F238E27FC236}">
                  <a16:creationId xmlns="" xmlns:a16="http://schemas.microsoft.com/office/drawing/2014/main" id="{9F53700B-3E2C-4080-80A2-3FFCC285092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49389" y="591173"/>
              <a:ext cx="239712" cy="204784"/>
            </a:xfrm>
            <a:custGeom>
              <a:avLst/>
              <a:gdLst/>
              <a:ahLst/>
              <a:cxnLst/>
              <a:rect l="0" t="0" r="0" b="0"/>
              <a:pathLst>
                <a:path w="239695" h="204937">
                  <a:moveTo>
                    <a:pt x="112694" y="0"/>
                  </a:moveTo>
                  <a:lnTo>
                    <a:pt x="112694" y="0"/>
                  </a:lnTo>
                  <a:lnTo>
                    <a:pt x="88209" y="1881"/>
                  </a:lnTo>
                  <a:lnTo>
                    <a:pt x="72178" y="5775"/>
                  </a:lnTo>
                  <a:lnTo>
                    <a:pt x="42387" y="23765"/>
                  </a:lnTo>
                  <a:lnTo>
                    <a:pt x="33703" y="33846"/>
                  </a:lnTo>
                  <a:lnTo>
                    <a:pt x="19009" y="60935"/>
                  </a:lnTo>
                  <a:lnTo>
                    <a:pt x="5229" y="91768"/>
                  </a:lnTo>
                  <a:lnTo>
                    <a:pt x="419" y="120794"/>
                  </a:lnTo>
                  <a:lnTo>
                    <a:pt x="0" y="145409"/>
                  </a:lnTo>
                  <a:lnTo>
                    <a:pt x="2165" y="168108"/>
                  </a:lnTo>
                  <a:lnTo>
                    <a:pt x="9242" y="186192"/>
                  </a:lnTo>
                  <a:lnTo>
                    <a:pt x="14093" y="193978"/>
                  </a:lnTo>
                  <a:lnTo>
                    <a:pt x="20854" y="199169"/>
                  </a:lnTo>
                  <a:lnTo>
                    <a:pt x="37774" y="204936"/>
                  </a:lnTo>
                  <a:lnTo>
                    <a:pt x="53291" y="203736"/>
                  </a:lnTo>
                  <a:lnTo>
                    <a:pt x="77128" y="194839"/>
                  </a:lnTo>
                  <a:lnTo>
                    <a:pt x="104796" y="172230"/>
                  </a:lnTo>
                  <a:lnTo>
                    <a:pt x="131671" y="141658"/>
                  </a:lnTo>
                  <a:lnTo>
                    <a:pt x="154739" y="113582"/>
                  </a:lnTo>
                  <a:lnTo>
                    <a:pt x="176156" y="87481"/>
                  </a:lnTo>
                  <a:lnTo>
                    <a:pt x="199709" y="57583"/>
                  </a:lnTo>
                  <a:lnTo>
                    <a:pt x="204284" y="50992"/>
                  </a:lnTo>
                  <a:lnTo>
                    <a:pt x="205504" y="50223"/>
                  </a:lnTo>
                  <a:lnTo>
                    <a:pt x="206317" y="50415"/>
                  </a:lnTo>
                  <a:lnTo>
                    <a:pt x="211987" y="79730"/>
                  </a:lnTo>
                  <a:lnTo>
                    <a:pt x="213611" y="105625"/>
                  </a:lnTo>
                  <a:lnTo>
                    <a:pt x="214091" y="131877"/>
                  </a:lnTo>
                  <a:lnTo>
                    <a:pt x="215645" y="159568"/>
                  </a:lnTo>
                  <a:lnTo>
                    <a:pt x="228592" y="187376"/>
                  </a:lnTo>
                  <a:lnTo>
                    <a:pt x="239694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" name="SMARTInkShape-10">
              <a:extLst>
                <a:ext uri="{FF2B5EF4-FFF2-40B4-BE49-F238E27FC236}">
                  <a16:creationId xmlns="" xmlns:a16="http://schemas.microsoft.com/office/drawing/2014/main" id="{E2063D93-95BF-4A35-AE64-1D154D30E98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71450" y="449888"/>
              <a:ext cx="271463" cy="433378"/>
            </a:xfrm>
            <a:custGeom>
              <a:avLst/>
              <a:gdLst/>
              <a:ahLst/>
              <a:cxnLst/>
              <a:rect l="0" t="0" r="0" b="0"/>
              <a:pathLst>
                <a:path w="271070" h="433410">
                  <a:moveTo>
                    <a:pt x="18507" y="433409"/>
                  </a:moveTo>
                  <a:lnTo>
                    <a:pt x="18507" y="433409"/>
                  </a:lnTo>
                  <a:lnTo>
                    <a:pt x="11599" y="405779"/>
                  </a:lnTo>
                  <a:lnTo>
                    <a:pt x="5642" y="381948"/>
                  </a:lnTo>
                  <a:lnTo>
                    <a:pt x="1289" y="355132"/>
                  </a:lnTo>
                  <a:lnTo>
                    <a:pt x="0" y="326725"/>
                  </a:lnTo>
                  <a:lnTo>
                    <a:pt x="1500" y="298553"/>
                  </a:lnTo>
                  <a:lnTo>
                    <a:pt x="6412" y="267863"/>
                  </a:lnTo>
                  <a:lnTo>
                    <a:pt x="12336" y="238308"/>
                  </a:lnTo>
                  <a:lnTo>
                    <a:pt x="18560" y="207914"/>
                  </a:lnTo>
                  <a:lnTo>
                    <a:pt x="22764" y="185728"/>
                  </a:lnTo>
                  <a:lnTo>
                    <a:pt x="29803" y="157371"/>
                  </a:lnTo>
                  <a:lnTo>
                    <a:pt x="40512" y="131095"/>
                  </a:lnTo>
                  <a:lnTo>
                    <a:pt x="52622" y="105435"/>
                  </a:lnTo>
                  <a:lnTo>
                    <a:pt x="65147" y="80664"/>
                  </a:lnTo>
                  <a:lnTo>
                    <a:pt x="82879" y="49806"/>
                  </a:lnTo>
                  <a:lnTo>
                    <a:pt x="97414" y="22836"/>
                  </a:lnTo>
                  <a:lnTo>
                    <a:pt x="109699" y="7820"/>
                  </a:lnTo>
                  <a:lnTo>
                    <a:pt x="118068" y="1312"/>
                  </a:lnTo>
                  <a:lnTo>
                    <a:pt x="122981" y="0"/>
                  </a:lnTo>
                  <a:lnTo>
                    <a:pt x="148865" y="1258"/>
                  </a:lnTo>
                  <a:lnTo>
                    <a:pt x="153390" y="3491"/>
                  </a:lnTo>
                  <a:lnTo>
                    <a:pt x="166501" y="16748"/>
                  </a:lnTo>
                  <a:lnTo>
                    <a:pt x="185454" y="45835"/>
                  </a:lnTo>
                  <a:lnTo>
                    <a:pt x="199441" y="73980"/>
                  </a:lnTo>
                  <a:lnTo>
                    <a:pt x="210488" y="102453"/>
                  </a:lnTo>
                  <a:lnTo>
                    <a:pt x="217285" y="128777"/>
                  </a:lnTo>
                  <a:lnTo>
                    <a:pt x="223768" y="152177"/>
                  </a:lnTo>
                  <a:lnTo>
                    <a:pt x="230157" y="179258"/>
                  </a:lnTo>
                  <a:lnTo>
                    <a:pt x="233148" y="206254"/>
                  </a:lnTo>
                  <a:lnTo>
                    <a:pt x="239228" y="236296"/>
                  </a:lnTo>
                  <a:lnTo>
                    <a:pt x="247223" y="266794"/>
                  </a:lnTo>
                  <a:lnTo>
                    <a:pt x="252225" y="296781"/>
                  </a:lnTo>
                  <a:lnTo>
                    <a:pt x="262647" y="324106"/>
                  </a:lnTo>
                  <a:lnTo>
                    <a:pt x="271069" y="344914"/>
                  </a:lnTo>
                  <a:lnTo>
                    <a:pt x="270843" y="346896"/>
                  </a:lnTo>
                  <a:lnTo>
                    <a:pt x="266157" y="350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4" name="SMARTInkShape-11">
              <a:extLst>
                <a:ext uri="{FF2B5EF4-FFF2-40B4-BE49-F238E27FC236}">
                  <a16:creationId xmlns="" xmlns:a16="http://schemas.microsoft.com/office/drawing/2014/main" id="{A1499072-75B6-4D8C-A751-55FD608F70A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1338" y="607047"/>
              <a:ext cx="398462" cy="436554"/>
            </a:xfrm>
            <a:custGeom>
              <a:avLst/>
              <a:gdLst/>
              <a:ahLst/>
              <a:cxnLst/>
              <a:rect l="0" t="0" r="0" b="0"/>
              <a:pathLst>
                <a:path w="399134" h="436412">
                  <a:moveTo>
                    <a:pt x="138783" y="15111"/>
                  </a:moveTo>
                  <a:lnTo>
                    <a:pt x="138783" y="15111"/>
                  </a:lnTo>
                  <a:lnTo>
                    <a:pt x="129324" y="5652"/>
                  </a:lnTo>
                  <a:lnTo>
                    <a:pt x="116930" y="0"/>
                  </a:lnTo>
                  <a:lnTo>
                    <a:pt x="93111" y="599"/>
                  </a:lnTo>
                  <a:lnTo>
                    <a:pt x="70452" y="5245"/>
                  </a:lnTo>
                  <a:lnTo>
                    <a:pt x="50333" y="17832"/>
                  </a:lnTo>
                  <a:lnTo>
                    <a:pt x="29641" y="41754"/>
                  </a:lnTo>
                  <a:lnTo>
                    <a:pt x="13847" y="72925"/>
                  </a:lnTo>
                  <a:lnTo>
                    <a:pt x="3724" y="102888"/>
                  </a:lnTo>
                  <a:lnTo>
                    <a:pt x="0" y="134259"/>
                  </a:lnTo>
                  <a:lnTo>
                    <a:pt x="766" y="161343"/>
                  </a:lnTo>
                  <a:lnTo>
                    <a:pt x="5946" y="186171"/>
                  </a:lnTo>
                  <a:lnTo>
                    <a:pt x="20167" y="214433"/>
                  </a:lnTo>
                  <a:lnTo>
                    <a:pt x="33618" y="225524"/>
                  </a:lnTo>
                  <a:lnTo>
                    <a:pt x="41156" y="229470"/>
                  </a:lnTo>
                  <a:lnTo>
                    <a:pt x="48299" y="229984"/>
                  </a:lnTo>
                  <a:lnTo>
                    <a:pt x="61879" y="224910"/>
                  </a:lnTo>
                  <a:lnTo>
                    <a:pt x="73089" y="213718"/>
                  </a:lnTo>
                  <a:lnTo>
                    <a:pt x="91783" y="186908"/>
                  </a:lnTo>
                  <a:lnTo>
                    <a:pt x="101417" y="167614"/>
                  </a:lnTo>
                  <a:lnTo>
                    <a:pt x="106629" y="141426"/>
                  </a:lnTo>
                  <a:lnTo>
                    <a:pt x="111840" y="111689"/>
                  </a:lnTo>
                  <a:lnTo>
                    <a:pt x="112926" y="86060"/>
                  </a:lnTo>
                  <a:lnTo>
                    <a:pt x="111366" y="57300"/>
                  </a:lnTo>
                  <a:lnTo>
                    <a:pt x="106435" y="39135"/>
                  </a:lnTo>
                  <a:lnTo>
                    <a:pt x="101020" y="28474"/>
                  </a:lnTo>
                  <a:lnTo>
                    <a:pt x="112661" y="58673"/>
                  </a:lnTo>
                  <a:lnTo>
                    <a:pt x="121707" y="84786"/>
                  </a:lnTo>
                  <a:lnTo>
                    <a:pt x="126630" y="114690"/>
                  </a:lnTo>
                  <a:lnTo>
                    <a:pt x="137846" y="143593"/>
                  </a:lnTo>
                  <a:lnTo>
                    <a:pt x="143305" y="158292"/>
                  </a:lnTo>
                  <a:lnTo>
                    <a:pt x="158308" y="184871"/>
                  </a:lnTo>
                  <a:lnTo>
                    <a:pt x="170674" y="209579"/>
                  </a:lnTo>
                  <a:lnTo>
                    <a:pt x="187494" y="236890"/>
                  </a:lnTo>
                  <a:lnTo>
                    <a:pt x="208064" y="267032"/>
                  </a:lnTo>
                  <a:lnTo>
                    <a:pt x="222266" y="294100"/>
                  </a:lnTo>
                  <a:lnTo>
                    <a:pt x="238451" y="319830"/>
                  </a:lnTo>
                  <a:lnTo>
                    <a:pt x="255236" y="346001"/>
                  </a:lnTo>
                  <a:lnTo>
                    <a:pt x="270259" y="377615"/>
                  </a:lnTo>
                  <a:lnTo>
                    <a:pt x="274122" y="393535"/>
                  </a:lnTo>
                  <a:lnTo>
                    <a:pt x="273488" y="407666"/>
                  </a:lnTo>
                  <a:lnTo>
                    <a:pt x="270853" y="415358"/>
                  </a:lnTo>
                  <a:lnTo>
                    <a:pt x="265920" y="420187"/>
                  </a:lnTo>
                  <a:lnTo>
                    <a:pt x="250536" y="430134"/>
                  </a:lnTo>
                  <a:lnTo>
                    <a:pt x="236194" y="435457"/>
                  </a:lnTo>
                  <a:lnTo>
                    <a:pt x="224175" y="436411"/>
                  </a:lnTo>
                  <a:lnTo>
                    <a:pt x="201949" y="434863"/>
                  </a:lnTo>
                  <a:lnTo>
                    <a:pt x="174197" y="432523"/>
                  </a:lnTo>
                  <a:lnTo>
                    <a:pt x="152569" y="425479"/>
                  </a:lnTo>
                  <a:lnTo>
                    <a:pt x="132755" y="412574"/>
                  </a:lnTo>
                  <a:lnTo>
                    <a:pt x="120582" y="400606"/>
                  </a:lnTo>
                  <a:lnTo>
                    <a:pt x="107206" y="379412"/>
                  </a:lnTo>
                  <a:lnTo>
                    <a:pt x="103582" y="368463"/>
                  </a:lnTo>
                  <a:lnTo>
                    <a:pt x="101542" y="337511"/>
                  </a:lnTo>
                  <a:lnTo>
                    <a:pt x="107679" y="307173"/>
                  </a:lnTo>
                  <a:lnTo>
                    <a:pt x="117326" y="276708"/>
                  </a:lnTo>
                  <a:lnTo>
                    <a:pt x="129789" y="248426"/>
                  </a:lnTo>
                  <a:lnTo>
                    <a:pt x="148844" y="219242"/>
                  </a:lnTo>
                  <a:lnTo>
                    <a:pt x="166902" y="193095"/>
                  </a:lnTo>
                  <a:lnTo>
                    <a:pt x="196291" y="164556"/>
                  </a:lnTo>
                  <a:lnTo>
                    <a:pt x="227730" y="137253"/>
                  </a:lnTo>
                  <a:lnTo>
                    <a:pt x="259439" y="114791"/>
                  </a:lnTo>
                  <a:lnTo>
                    <a:pt x="291184" y="93454"/>
                  </a:lnTo>
                  <a:lnTo>
                    <a:pt x="318348" y="82336"/>
                  </a:lnTo>
                  <a:lnTo>
                    <a:pt x="332785" y="79715"/>
                  </a:lnTo>
                  <a:lnTo>
                    <a:pt x="341658" y="82864"/>
                  </a:lnTo>
                  <a:lnTo>
                    <a:pt x="350305" y="89674"/>
                  </a:lnTo>
                  <a:lnTo>
                    <a:pt x="371597" y="120703"/>
                  </a:lnTo>
                  <a:lnTo>
                    <a:pt x="380847" y="151356"/>
                  </a:lnTo>
                  <a:lnTo>
                    <a:pt x="388700" y="179529"/>
                  </a:lnTo>
                  <a:lnTo>
                    <a:pt x="399133" y="211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5" name="SMARTInkShape-12">
              <a:extLst>
                <a:ext uri="{FF2B5EF4-FFF2-40B4-BE49-F238E27FC236}">
                  <a16:creationId xmlns="" xmlns:a16="http://schemas.microsoft.com/office/drawing/2014/main" id="{F0C5C967-3398-4733-AAC4-6607B172182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619251" y="587998"/>
              <a:ext cx="101600" cy="163510"/>
            </a:xfrm>
            <a:custGeom>
              <a:avLst/>
              <a:gdLst/>
              <a:ahLst/>
              <a:cxnLst/>
              <a:rect l="0" t="0" r="0" b="0"/>
              <a:pathLst>
                <a:path w="100847" h="164369">
                  <a:moveTo>
                    <a:pt x="81796" y="16010"/>
                  </a:moveTo>
                  <a:lnTo>
                    <a:pt x="81796" y="16010"/>
                  </a:lnTo>
                  <a:lnTo>
                    <a:pt x="78425" y="16010"/>
                  </a:lnTo>
                  <a:lnTo>
                    <a:pt x="74889" y="12247"/>
                  </a:lnTo>
                  <a:lnTo>
                    <a:pt x="72958" y="9268"/>
                  </a:lnTo>
                  <a:lnTo>
                    <a:pt x="70259" y="7282"/>
                  </a:lnTo>
                  <a:lnTo>
                    <a:pt x="55129" y="462"/>
                  </a:lnTo>
                  <a:lnTo>
                    <a:pt x="52024" y="0"/>
                  </a:lnTo>
                  <a:lnTo>
                    <a:pt x="44810" y="1369"/>
                  </a:lnTo>
                  <a:lnTo>
                    <a:pt x="29445" y="12848"/>
                  </a:lnTo>
                  <a:lnTo>
                    <a:pt x="11065" y="35690"/>
                  </a:lnTo>
                  <a:lnTo>
                    <a:pt x="3062" y="54297"/>
                  </a:lnTo>
                  <a:lnTo>
                    <a:pt x="0" y="85191"/>
                  </a:lnTo>
                  <a:lnTo>
                    <a:pt x="1697" y="106024"/>
                  </a:lnTo>
                  <a:lnTo>
                    <a:pt x="9508" y="124690"/>
                  </a:lnTo>
                  <a:lnTo>
                    <a:pt x="25805" y="144324"/>
                  </a:lnTo>
                  <a:lnTo>
                    <a:pt x="44040" y="155707"/>
                  </a:lnTo>
                  <a:lnTo>
                    <a:pt x="66219" y="163549"/>
                  </a:lnTo>
                  <a:lnTo>
                    <a:pt x="80517" y="164368"/>
                  </a:lnTo>
                  <a:lnTo>
                    <a:pt x="100846" y="162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6" name="SMARTInkShape-13">
              <a:extLst>
                <a:ext uri="{FF2B5EF4-FFF2-40B4-BE49-F238E27FC236}">
                  <a16:creationId xmlns="" xmlns:a16="http://schemas.microsoft.com/office/drawing/2014/main" id="{8DD82158-BF65-49A2-8024-0A9E17303B6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54201" y="330828"/>
              <a:ext cx="266700" cy="374642"/>
            </a:xfrm>
            <a:custGeom>
              <a:avLst/>
              <a:gdLst/>
              <a:ahLst/>
              <a:cxnLst/>
              <a:rect l="0" t="0" r="0" b="0"/>
              <a:pathLst>
                <a:path w="266701" h="373908">
                  <a:moveTo>
                    <a:pt x="0" y="56522"/>
                  </a:moveTo>
                  <a:lnTo>
                    <a:pt x="0" y="56522"/>
                  </a:lnTo>
                  <a:lnTo>
                    <a:pt x="30775" y="27629"/>
                  </a:lnTo>
                  <a:lnTo>
                    <a:pt x="56957" y="11774"/>
                  </a:lnTo>
                  <a:lnTo>
                    <a:pt x="86170" y="2553"/>
                  </a:lnTo>
                  <a:lnTo>
                    <a:pt x="112637" y="0"/>
                  </a:lnTo>
                  <a:lnTo>
                    <a:pt x="135444" y="1440"/>
                  </a:lnTo>
                  <a:lnTo>
                    <a:pt x="146276" y="5230"/>
                  </a:lnTo>
                  <a:lnTo>
                    <a:pt x="155793" y="11618"/>
                  </a:lnTo>
                  <a:lnTo>
                    <a:pt x="162845" y="21042"/>
                  </a:lnTo>
                  <a:lnTo>
                    <a:pt x="165713" y="26519"/>
                  </a:lnTo>
                  <a:lnTo>
                    <a:pt x="165138" y="42011"/>
                  </a:lnTo>
                  <a:lnTo>
                    <a:pt x="156880" y="66804"/>
                  </a:lnTo>
                  <a:lnTo>
                    <a:pt x="138076" y="97515"/>
                  </a:lnTo>
                  <a:lnTo>
                    <a:pt x="113274" y="126395"/>
                  </a:lnTo>
                  <a:lnTo>
                    <a:pt x="83811" y="156663"/>
                  </a:lnTo>
                  <a:lnTo>
                    <a:pt x="61992" y="180503"/>
                  </a:lnTo>
                  <a:lnTo>
                    <a:pt x="39535" y="206146"/>
                  </a:lnTo>
                  <a:lnTo>
                    <a:pt x="12983" y="237145"/>
                  </a:lnTo>
                  <a:lnTo>
                    <a:pt x="5771" y="253686"/>
                  </a:lnTo>
                  <a:lnTo>
                    <a:pt x="1710" y="278865"/>
                  </a:lnTo>
                  <a:lnTo>
                    <a:pt x="2388" y="302318"/>
                  </a:lnTo>
                  <a:lnTo>
                    <a:pt x="6000" y="315342"/>
                  </a:lnTo>
                  <a:lnTo>
                    <a:pt x="21699" y="337083"/>
                  </a:lnTo>
                  <a:lnTo>
                    <a:pt x="32927" y="347727"/>
                  </a:lnTo>
                  <a:lnTo>
                    <a:pt x="51854" y="357686"/>
                  </a:lnTo>
                  <a:lnTo>
                    <a:pt x="83176" y="367372"/>
                  </a:lnTo>
                  <a:lnTo>
                    <a:pt x="110017" y="372052"/>
                  </a:lnTo>
                  <a:lnTo>
                    <a:pt x="130741" y="373146"/>
                  </a:lnTo>
                  <a:lnTo>
                    <a:pt x="154063" y="373633"/>
                  </a:lnTo>
                  <a:lnTo>
                    <a:pt x="184251" y="373907"/>
                  </a:lnTo>
                  <a:lnTo>
                    <a:pt x="214440" y="370617"/>
                  </a:lnTo>
                  <a:lnTo>
                    <a:pt x="245402" y="363890"/>
                  </a:lnTo>
                  <a:lnTo>
                    <a:pt x="266700" y="361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7" name="SMARTInkShape-14">
              <a:extLst>
                <a:ext uri="{FF2B5EF4-FFF2-40B4-BE49-F238E27FC236}">
                  <a16:creationId xmlns="" xmlns:a16="http://schemas.microsoft.com/office/drawing/2014/main" id="{A4FBCEC8-D6F1-40A7-A80F-2802FC26C81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025651" y="807068"/>
              <a:ext cx="25400" cy="6350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10139" y="1986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8" name="SMARTInkShape-15">
              <a:extLst>
                <a:ext uri="{FF2B5EF4-FFF2-40B4-BE49-F238E27FC236}">
                  <a16:creationId xmlns="" xmlns:a16="http://schemas.microsoft.com/office/drawing/2014/main" id="{80A3D1A9-6264-4057-9D58-24E180014BF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593851" y="592760"/>
              <a:ext cx="184150" cy="207958"/>
            </a:xfrm>
            <a:custGeom>
              <a:avLst/>
              <a:gdLst/>
              <a:ahLst/>
              <a:cxnLst/>
              <a:rect l="0" t="0" r="0" b="0"/>
              <a:pathLst>
                <a:path w="184151" h="207593">
                  <a:moveTo>
                    <a:pt x="0" y="99642"/>
                  </a:moveTo>
                  <a:lnTo>
                    <a:pt x="0" y="99642"/>
                  </a:lnTo>
                  <a:lnTo>
                    <a:pt x="0" y="96271"/>
                  </a:lnTo>
                  <a:lnTo>
                    <a:pt x="3763" y="92734"/>
                  </a:lnTo>
                  <a:lnTo>
                    <a:pt x="30390" y="77566"/>
                  </a:lnTo>
                  <a:lnTo>
                    <a:pt x="57946" y="60560"/>
                  </a:lnTo>
                  <a:lnTo>
                    <a:pt x="89005" y="40202"/>
                  </a:lnTo>
                  <a:lnTo>
                    <a:pt x="110950" y="16640"/>
                  </a:lnTo>
                  <a:lnTo>
                    <a:pt x="113477" y="11852"/>
                  </a:lnTo>
                  <a:lnTo>
                    <a:pt x="114457" y="7954"/>
                  </a:lnTo>
                  <a:lnTo>
                    <a:pt x="114405" y="4650"/>
                  </a:lnTo>
                  <a:lnTo>
                    <a:pt x="113664" y="2447"/>
                  </a:lnTo>
                  <a:lnTo>
                    <a:pt x="112465" y="979"/>
                  </a:lnTo>
                  <a:lnTo>
                    <a:pt x="110960" y="0"/>
                  </a:lnTo>
                  <a:lnTo>
                    <a:pt x="88616" y="1993"/>
                  </a:lnTo>
                  <a:lnTo>
                    <a:pt x="74427" y="7089"/>
                  </a:lnTo>
                  <a:lnTo>
                    <a:pt x="44922" y="30278"/>
                  </a:lnTo>
                  <a:lnTo>
                    <a:pt x="31106" y="44831"/>
                  </a:lnTo>
                  <a:lnTo>
                    <a:pt x="17406" y="71179"/>
                  </a:lnTo>
                  <a:lnTo>
                    <a:pt x="13630" y="98305"/>
                  </a:lnTo>
                  <a:lnTo>
                    <a:pt x="13113" y="111748"/>
                  </a:lnTo>
                  <a:lnTo>
                    <a:pt x="16647" y="122897"/>
                  </a:lnTo>
                  <a:lnTo>
                    <a:pt x="31433" y="146632"/>
                  </a:lnTo>
                  <a:lnTo>
                    <a:pt x="53215" y="163895"/>
                  </a:lnTo>
                  <a:lnTo>
                    <a:pt x="76803" y="176176"/>
                  </a:lnTo>
                  <a:lnTo>
                    <a:pt x="104366" y="188249"/>
                  </a:lnTo>
                  <a:lnTo>
                    <a:pt x="136051" y="196295"/>
                  </a:lnTo>
                  <a:lnTo>
                    <a:pt x="165509" y="203147"/>
                  </a:lnTo>
                  <a:lnTo>
                    <a:pt x="184150" y="2075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0" name="SMARTInkShape-16">
            <a:extLst>
              <a:ext uri="{FF2B5EF4-FFF2-40B4-BE49-F238E27FC236}">
                <a16:creationId xmlns="" xmlns:a16="http://schemas.microsoft.com/office/drawing/2014/main" id="{6094C3E0-3828-4F1C-8BB8-ABEA03EE47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52638" y="4597400"/>
            <a:ext cx="1141412" cy="717550"/>
          </a:xfrm>
          <a:custGeom>
            <a:avLst/>
            <a:gdLst/>
            <a:ahLst/>
            <a:cxnLst/>
            <a:rect l="0" t="0" r="0" b="0"/>
            <a:pathLst>
              <a:path w="1141449" h="717102">
                <a:moveTo>
                  <a:pt x="348073" y="12259"/>
                </a:moveTo>
                <a:lnTo>
                  <a:pt x="348073" y="12259"/>
                </a:lnTo>
                <a:lnTo>
                  <a:pt x="344702" y="12259"/>
                </a:lnTo>
                <a:lnTo>
                  <a:pt x="323188" y="6498"/>
                </a:lnTo>
                <a:lnTo>
                  <a:pt x="293820" y="7907"/>
                </a:lnTo>
                <a:lnTo>
                  <a:pt x="264371" y="14771"/>
                </a:lnTo>
                <a:lnTo>
                  <a:pt x="239390" y="20843"/>
                </a:lnTo>
                <a:lnTo>
                  <a:pt x="209645" y="33852"/>
                </a:lnTo>
                <a:lnTo>
                  <a:pt x="181787" y="48483"/>
                </a:lnTo>
                <a:lnTo>
                  <a:pt x="150570" y="72174"/>
                </a:lnTo>
                <a:lnTo>
                  <a:pt x="125629" y="93747"/>
                </a:lnTo>
                <a:lnTo>
                  <a:pt x="97967" y="121349"/>
                </a:lnTo>
                <a:lnTo>
                  <a:pt x="77095" y="146735"/>
                </a:lnTo>
                <a:lnTo>
                  <a:pt x="61056" y="171735"/>
                </a:lnTo>
                <a:lnTo>
                  <a:pt x="46812" y="200942"/>
                </a:lnTo>
                <a:lnTo>
                  <a:pt x="34994" y="228895"/>
                </a:lnTo>
                <a:lnTo>
                  <a:pt x="24247" y="260006"/>
                </a:lnTo>
                <a:lnTo>
                  <a:pt x="15761" y="288699"/>
                </a:lnTo>
                <a:lnTo>
                  <a:pt x="11655" y="316474"/>
                </a:lnTo>
                <a:lnTo>
                  <a:pt x="4781" y="347988"/>
                </a:lnTo>
                <a:lnTo>
                  <a:pt x="1471" y="371022"/>
                </a:lnTo>
                <a:lnTo>
                  <a:pt x="0" y="397722"/>
                </a:lnTo>
                <a:lnTo>
                  <a:pt x="2543" y="427037"/>
                </a:lnTo>
                <a:lnTo>
                  <a:pt x="10428" y="455905"/>
                </a:lnTo>
                <a:lnTo>
                  <a:pt x="22961" y="481990"/>
                </a:lnTo>
                <a:lnTo>
                  <a:pt x="35811" y="507526"/>
                </a:lnTo>
                <a:lnTo>
                  <a:pt x="51938" y="532952"/>
                </a:lnTo>
                <a:lnTo>
                  <a:pt x="70594" y="558357"/>
                </a:lnTo>
                <a:lnTo>
                  <a:pt x="101916" y="589551"/>
                </a:lnTo>
                <a:lnTo>
                  <a:pt x="129489" y="610303"/>
                </a:lnTo>
                <a:lnTo>
                  <a:pt x="153798" y="621806"/>
                </a:lnTo>
                <a:lnTo>
                  <a:pt x="182933" y="637084"/>
                </a:lnTo>
                <a:lnTo>
                  <a:pt x="207578" y="649496"/>
                </a:lnTo>
                <a:lnTo>
                  <a:pt x="236203" y="662111"/>
                </a:lnTo>
                <a:lnTo>
                  <a:pt x="262872" y="674081"/>
                </a:lnTo>
                <a:lnTo>
                  <a:pt x="288648" y="682409"/>
                </a:lnTo>
                <a:lnTo>
                  <a:pt x="314160" y="688640"/>
                </a:lnTo>
                <a:lnTo>
                  <a:pt x="341709" y="692210"/>
                </a:lnTo>
                <a:lnTo>
                  <a:pt x="366647" y="698047"/>
                </a:lnTo>
                <a:lnTo>
                  <a:pt x="390430" y="701581"/>
                </a:lnTo>
                <a:lnTo>
                  <a:pt x="421771" y="705452"/>
                </a:lnTo>
                <a:lnTo>
                  <a:pt x="450813" y="709187"/>
                </a:lnTo>
                <a:lnTo>
                  <a:pt x="481760" y="712174"/>
                </a:lnTo>
                <a:lnTo>
                  <a:pt x="503445" y="714915"/>
                </a:lnTo>
                <a:lnTo>
                  <a:pt x="527194" y="716134"/>
                </a:lnTo>
                <a:lnTo>
                  <a:pt x="551860" y="716676"/>
                </a:lnTo>
                <a:lnTo>
                  <a:pt x="576934" y="716917"/>
                </a:lnTo>
                <a:lnTo>
                  <a:pt x="602189" y="717024"/>
                </a:lnTo>
                <a:lnTo>
                  <a:pt x="625643" y="717071"/>
                </a:lnTo>
                <a:lnTo>
                  <a:pt x="648532" y="717092"/>
                </a:lnTo>
                <a:lnTo>
                  <a:pt x="672816" y="717101"/>
                </a:lnTo>
                <a:lnTo>
                  <a:pt x="695839" y="715224"/>
                </a:lnTo>
                <a:lnTo>
                  <a:pt x="717830" y="712743"/>
                </a:lnTo>
                <a:lnTo>
                  <a:pt x="739363" y="711641"/>
                </a:lnTo>
                <a:lnTo>
                  <a:pt x="762574" y="709269"/>
                </a:lnTo>
                <a:lnTo>
                  <a:pt x="786296" y="705158"/>
                </a:lnTo>
                <a:lnTo>
                  <a:pt x="808598" y="698627"/>
                </a:lnTo>
                <a:lnTo>
                  <a:pt x="837616" y="690388"/>
                </a:lnTo>
                <a:lnTo>
                  <a:pt x="864088" y="683478"/>
                </a:lnTo>
                <a:lnTo>
                  <a:pt x="893953" y="669752"/>
                </a:lnTo>
                <a:lnTo>
                  <a:pt x="918019" y="657609"/>
                </a:lnTo>
                <a:lnTo>
                  <a:pt x="949553" y="642745"/>
                </a:lnTo>
                <a:lnTo>
                  <a:pt x="963236" y="636080"/>
                </a:lnTo>
                <a:lnTo>
                  <a:pt x="989267" y="616436"/>
                </a:lnTo>
                <a:lnTo>
                  <a:pt x="1018163" y="595388"/>
                </a:lnTo>
                <a:lnTo>
                  <a:pt x="1046073" y="573721"/>
                </a:lnTo>
                <a:lnTo>
                  <a:pt x="1075559" y="550549"/>
                </a:lnTo>
                <a:lnTo>
                  <a:pt x="1095589" y="520067"/>
                </a:lnTo>
                <a:lnTo>
                  <a:pt x="1114585" y="488484"/>
                </a:lnTo>
                <a:lnTo>
                  <a:pt x="1122228" y="465689"/>
                </a:lnTo>
                <a:lnTo>
                  <a:pt x="1128962" y="440355"/>
                </a:lnTo>
                <a:lnTo>
                  <a:pt x="1135425" y="415680"/>
                </a:lnTo>
                <a:lnTo>
                  <a:pt x="1139927" y="386026"/>
                </a:lnTo>
                <a:lnTo>
                  <a:pt x="1140980" y="364645"/>
                </a:lnTo>
                <a:lnTo>
                  <a:pt x="1141448" y="341030"/>
                </a:lnTo>
                <a:lnTo>
                  <a:pt x="1139775" y="318305"/>
                </a:lnTo>
                <a:lnTo>
                  <a:pt x="1136748" y="291323"/>
                </a:lnTo>
                <a:lnTo>
                  <a:pt x="1136323" y="285085"/>
                </a:lnTo>
                <a:lnTo>
                  <a:pt x="1125612" y="259451"/>
                </a:lnTo>
                <a:lnTo>
                  <a:pt x="1109033" y="232884"/>
                </a:lnTo>
                <a:lnTo>
                  <a:pt x="1083212" y="205202"/>
                </a:lnTo>
                <a:lnTo>
                  <a:pt x="1057800" y="176400"/>
                </a:lnTo>
                <a:lnTo>
                  <a:pt x="1043941" y="163591"/>
                </a:lnTo>
                <a:lnTo>
                  <a:pt x="1012606" y="143639"/>
                </a:lnTo>
                <a:lnTo>
                  <a:pt x="985222" y="129593"/>
                </a:lnTo>
                <a:lnTo>
                  <a:pt x="960191" y="116640"/>
                </a:lnTo>
                <a:lnTo>
                  <a:pt x="932771" y="105942"/>
                </a:lnTo>
                <a:lnTo>
                  <a:pt x="905560" y="96329"/>
                </a:lnTo>
                <a:lnTo>
                  <a:pt x="879124" y="86244"/>
                </a:lnTo>
                <a:lnTo>
                  <a:pt x="848632" y="76157"/>
                </a:lnTo>
                <a:lnTo>
                  <a:pt x="824000" y="69527"/>
                </a:lnTo>
                <a:lnTo>
                  <a:pt x="796946" y="63094"/>
                </a:lnTo>
                <a:lnTo>
                  <a:pt x="768468" y="56720"/>
                </a:lnTo>
                <a:lnTo>
                  <a:pt x="742157" y="48481"/>
                </a:lnTo>
                <a:lnTo>
                  <a:pt x="712724" y="38984"/>
                </a:lnTo>
                <a:lnTo>
                  <a:pt x="690057" y="34015"/>
                </a:lnTo>
                <a:lnTo>
                  <a:pt x="668223" y="29454"/>
                </a:lnTo>
                <a:lnTo>
                  <a:pt x="642997" y="25075"/>
                </a:lnTo>
                <a:lnTo>
                  <a:pt x="616029" y="20777"/>
                </a:lnTo>
                <a:lnTo>
                  <a:pt x="589931" y="16516"/>
                </a:lnTo>
                <a:lnTo>
                  <a:pt x="562340" y="12269"/>
                </a:lnTo>
                <a:lnTo>
                  <a:pt x="533614" y="8736"/>
                </a:lnTo>
                <a:lnTo>
                  <a:pt x="504384" y="7166"/>
                </a:lnTo>
                <a:lnTo>
                  <a:pt x="476811" y="4586"/>
                </a:lnTo>
                <a:lnTo>
                  <a:pt x="448328" y="1793"/>
                </a:lnTo>
                <a:lnTo>
                  <a:pt x="431844" y="1049"/>
                </a:lnTo>
                <a:lnTo>
                  <a:pt x="414504" y="552"/>
                </a:lnTo>
                <a:lnTo>
                  <a:pt x="383948" y="0"/>
                </a:lnTo>
                <a:lnTo>
                  <a:pt x="355551" y="461"/>
                </a:lnTo>
                <a:lnTo>
                  <a:pt x="326467" y="3017"/>
                </a:lnTo>
                <a:lnTo>
                  <a:pt x="297078" y="6505"/>
                </a:lnTo>
                <a:lnTo>
                  <a:pt x="267553" y="10407"/>
                </a:lnTo>
                <a:lnTo>
                  <a:pt x="237968" y="14493"/>
                </a:lnTo>
                <a:lnTo>
                  <a:pt x="210238" y="20543"/>
                </a:lnTo>
                <a:lnTo>
                  <a:pt x="185213" y="27229"/>
                </a:lnTo>
                <a:lnTo>
                  <a:pt x="144873" y="3765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SMARTInkShape-17">
            <a:extLst>
              <a:ext uri="{FF2B5EF4-FFF2-40B4-BE49-F238E27FC236}">
                <a16:creationId xmlns="" xmlns:a16="http://schemas.microsoft.com/office/drawing/2014/main" id="{075215E1-544D-4758-98C5-97F2CB3FC1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13488" y="5411788"/>
            <a:ext cx="873125" cy="777875"/>
          </a:xfrm>
          <a:custGeom>
            <a:avLst/>
            <a:gdLst/>
            <a:ahLst/>
            <a:cxnLst/>
            <a:rect l="0" t="0" r="0" b="0"/>
            <a:pathLst>
              <a:path w="873526" h="777681">
                <a:moveTo>
                  <a:pt x="696730" y="201905"/>
                </a:moveTo>
                <a:lnTo>
                  <a:pt x="696730" y="201905"/>
                </a:lnTo>
                <a:lnTo>
                  <a:pt x="669100" y="186208"/>
                </a:lnTo>
                <a:lnTo>
                  <a:pt x="640394" y="166584"/>
                </a:lnTo>
                <a:lnTo>
                  <a:pt x="609271" y="149119"/>
                </a:lnTo>
                <a:lnTo>
                  <a:pt x="583641" y="136328"/>
                </a:lnTo>
                <a:lnTo>
                  <a:pt x="554723" y="124305"/>
                </a:lnTo>
                <a:lnTo>
                  <a:pt x="527967" y="115961"/>
                </a:lnTo>
                <a:lnTo>
                  <a:pt x="500754" y="109020"/>
                </a:lnTo>
                <a:lnTo>
                  <a:pt x="478396" y="104649"/>
                </a:lnTo>
                <a:lnTo>
                  <a:pt x="456230" y="100354"/>
                </a:lnTo>
                <a:lnTo>
                  <a:pt x="433913" y="96094"/>
                </a:lnTo>
                <a:lnTo>
                  <a:pt x="409883" y="91849"/>
                </a:lnTo>
                <a:lnTo>
                  <a:pt x="386974" y="89491"/>
                </a:lnTo>
                <a:lnTo>
                  <a:pt x="364328" y="88443"/>
                </a:lnTo>
                <a:lnTo>
                  <a:pt x="340151" y="87977"/>
                </a:lnTo>
                <a:lnTo>
                  <a:pt x="313414" y="87770"/>
                </a:lnTo>
                <a:lnTo>
                  <a:pt x="286478" y="89090"/>
                </a:lnTo>
                <a:lnTo>
                  <a:pt x="262748" y="94379"/>
                </a:lnTo>
                <a:lnTo>
                  <a:pt x="240442" y="101434"/>
                </a:lnTo>
                <a:lnTo>
                  <a:pt x="218768" y="109274"/>
                </a:lnTo>
                <a:lnTo>
                  <a:pt x="197377" y="117462"/>
                </a:lnTo>
                <a:lnTo>
                  <a:pt x="176110" y="125804"/>
                </a:lnTo>
                <a:lnTo>
                  <a:pt x="154898" y="134921"/>
                </a:lnTo>
                <a:lnTo>
                  <a:pt x="123830" y="151955"/>
                </a:lnTo>
                <a:lnTo>
                  <a:pt x="96436" y="171113"/>
                </a:lnTo>
                <a:lnTo>
                  <a:pt x="70445" y="194349"/>
                </a:lnTo>
                <a:lnTo>
                  <a:pt x="45576" y="219813"/>
                </a:lnTo>
                <a:lnTo>
                  <a:pt x="25194" y="249388"/>
                </a:lnTo>
                <a:lnTo>
                  <a:pt x="14682" y="270045"/>
                </a:lnTo>
                <a:lnTo>
                  <a:pt x="7188" y="292867"/>
                </a:lnTo>
                <a:lnTo>
                  <a:pt x="2211" y="316416"/>
                </a:lnTo>
                <a:lnTo>
                  <a:pt x="0" y="338641"/>
                </a:lnTo>
                <a:lnTo>
                  <a:pt x="898" y="362160"/>
                </a:lnTo>
                <a:lnTo>
                  <a:pt x="4354" y="386018"/>
                </a:lnTo>
                <a:lnTo>
                  <a:pt x="10595" y="408381"/>
                </a:lnTo>
                <a:lnTo>
                  <a:pt x="18072" y="431961"/>
                </a:lnTo>
                <a:lnTo>
                  <a:pt x="28216" y="457257"/>
                </a:lnTo>
                <a:lnTo>
                  <a:pt x="44482" y="484963"/>
                </a:lnTo>
                <a:lnTo>
                  <a:pt x="61590" y="509977"/>
                </a:lnTo>
                <a:lnTo>
                  <a:pt x="78601" y="532853"/>
                </a:lnTo>
                <a:lnTo>
                  <a:pt x="95569" y="554780"/>
                </a:lnTo>
                <a:lnTo>
                  <a:pt x="118162" y="580048"/>
                </a:lnTo>
                <a:lnTo>
                  <a:pt x="143961" y="606329"/>
                </a:lnTo>
                <a:lnTo>
                  <a:pt x="169539" y="629769"/>
                </a:lnTo>
                <a:lnTo>
                  <a:pt x="195017" y="650065"/>
                </a:lnTo>
                <a:lnTo>
                  <a:pt x="220452" y="668492"/>
                </a:lnTo>
                <a:lnTo>
                  <a:pt x="245867" y="686091"/>
                </a:lnTo>
                <a:lnTo>
                  <a:pt x="271275" y="705200"/>
                </a:lnTo>
                <a:lnTo>
                  <a:pt x="296678" y="724042"/>
                </a:lnTo>
                <a:lnTo>
                  <a:pt x="322079" y="739471"/>
                </a:lnTo>
                <a:lnTo>
                  <a:pt x="347480" y="753384"/>
                </a:lnTo>
                <a:lnTo>
                  <a:pt x="372880" y="765213"/>
                </a:lnTo>
                <a:lnTo>
                  <a:pt x="398280" y="772821"/>
                </a:lnTo>
                <a:lnTo>
                  <a:pt x="421798" y="776673"/>
                </a:lnTo>
                <a:lnTo>
                  <a:pt x="444716" y="777680"/>
                </a:lnTo>
                <a:lnTo>
                  <a:pt x="469012" y="775775"/>
                </a:lnTo>
                <a:lnTo>
                  <a:pt x="496378" y="770737"/>
                </a:lnTo>
                <a:lnTo>
                  <a:pt x="524634" y="761404"/>
                </a:lnTo>
                <a:lnTo>
                  <a:pt x="546865" y="751842"/>
                </a:lnTo>
                <a:lnTo>
                  <a:pt x="569446" y="741244"/>
                </a:lnTo>
                <a:lnTo>
                  <a:pt x="598730" y="725932"/>
                </a:lnTo>
                <a:lnTo>
                  <a:pt x="628731" y="704854"/>
                </a:lnTo>
                <a:lnTo>
                  <a:pt x="655808" y="684184"/>
                </a:lnTo>
                <a:lnTo>
                  <a:pt x="681704" y="660499"/>
                </a:lnTo>
                <a:lnTo>
                  <a:pt x="707251" y="635607"/>
                </a:lnTo>
                <a:lnTo>
                  <a:pt x="732695" y="610358"/>
                </a:lnTo>
                <a:lnTo>
                  <a:pt x="757402" y="584297"/>
                </a:lnTo>
                <a:lnTo>
                  <a:pt x="779147" y="554547"/>
                </a:lnTo>
                <a:lnTo>
                  <a:pt x="802446" y="523389"/>
                </a:lnTo>
                <a:lnTo>
                  <a:pt x="822363" y="491815"/>
                </a:lnTo>
                <a:lnTo>
                  <a:pt x="837514" y="460117"/>
                </a:lnTo>
                <a:lnTo>
                  <a:pt x="850235" y="428382"/>
                </a:lnTo>
                <a:lnTo>
                  <a:pt x="856206" y="407219"/>
                </a:lnTo>
                <a:lnTo>
                  <a:pt x="863093" y="384173"/>
                </a:lnTo>
                <a:lnTo>
                  <a:pt x="869447" y="360524"/>
                </a:lnTo>
                <a:lnTo>
                  <a:pt x="872270" y="338254"/>
                </a:lnTo>
                <a:lnTo>
                  <a:pt x="873525" y="316597"/>
                </a:lnTo>
                <a:lnTo>
                  <a:pt x="873378" y="295212"/>
                </a:lnTo>
                <a:lnTo>
                  <a:pt x="870961" y="273949"/>
                </a:lnTo>
                <a:lnTo>
                  <a:pt x="867535" y="252739"/>
                </a:lnTo>
                <a:lnTo>
                  <a:pt x="862955" y="231554"/>
                </a:lnTo>
                <a:lnTo>
                  <a:pt x="852442" y="200499"/>
                </a:lnTo>
                <a:lnTo>
                  <a:pt x="839685" y="173109"/>
                </a:lnTo>
                <a:lnTo>
                  <a:pt x="822107" y="147120"/>
                </a:lnTo>
                <a:lnTo>
                  <a:pt x="800045" y="121545"/>
                </a:lnTo>
                <a:lnTo>
                  <a:pt x="779083" y="96094"/>
                </a:lnTo>
                <a:lnTo>
                  <a:pt x="754606" y="72090"/>
                </a:lnTo>
                <a:lnTo>
                  <a:pt x="725324" y="54707"/>
                </a:lnTo>
                <a:lnTo>
                  <a:pt x="694306" y="37171"/>
                </a:lnTo>
                <a:lnTo>
                  <a:pt x="673310" y="27325"/>
                </a:lnTo>
                <a:lnTo>
                  <a:pt x="650338" y="20127"/>
                </a:lnTo>
                <a:lnTo>
                  <a:pt x="626017" y="14575"/>
                </a:lnTo>
                <a:lnTo>
                  <a:pt x="601097" y="9757"/>
                </a:lnTo>
                <a:lnTo>
                  <a:pt x="575909" y="5263"/>
                </a:lnTo>
                <a:lnTo>
                  <a:pt x="549899" y="1620"/>
                </a:lnTo>
                <a:lnTo>
                  <a:pt x="521876" y="0"/>
                </a:lnTo>
                <a:lnTo>
                  <a:pt x="491077" y="1162"/>
                </a:lnTo>
                <a:lnTo>
                  <a:pt x="474961" y="2460"/>
                </a:lnTo>
                <a:lnTo>
                  <a:pt x="443885" y="7664"/>
                </a:lnTo>
                <a:lnTo>
                  <a:pt x="413610" y="13977"/>
                </a:lnTo>
                <a:lnTo>
                  <a:pt x="383691" y="19133"/>
                </a:lnTo>
                <a:lnTo>
                  <a:pt x="353932" y="25658"/>
                </a:lnTo>
                <a:lnTo>
                  <a:pt x="309380" y="3680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4" grpId="0" animBg="1"/>
      <p:bldP spid="24580" grpId="0" build="p"/>
      <p:bldP spid="24581" grpId="0" build="p"/>
      <p:bldP spid="24582" grpId="0" animBg="1"/>
      <p:bldP spid="2458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Strategie sedace</a:t>
            </a:r>
          </a:p>
        </p:txBody>
      </p:sp>
      <p:sp>
        <p:nvSpPr>
          <p:cNvPr id="31747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457200" y="2997200"/>
            <a:ext cx="8229600" cy="3128963"/>
          </a:xfrm>
        </p:spPr>
        <p:txBody>
          <a:bodyPr/>
          <a:lstStyle/>
          <a:p>
            <a:r>
              <a:rPr lang="cs-CZ" altLang="cs-CZ"/>
              <a:t>Denní vysazování sedace</a:t>
            </a:r>
          </a:p>
          <a:p>
            <a:r>
              <a:rPr lang="cs-CZ" altLang="cs-CZ"/>
              <a:t>Protokolizovaná sedace</a:t>
            </a:r>
          </a:p>
        </p:txBody>
      </p:sp>
      <p:sp>
        <p:nvSpPr>
          <p:cNvPr id="2" name="SMARTInkShape-186">
            <a:extLst>
              <a:ext uri="{FF2B5EF4-FFF2-40B4-BE49-F238E27FC236}">
                <a16:creationId xmlns="" xmlns:a16="http://schemas.microsoft.com/office/drawing/2014/main" id="{C712251A-0EC4-4550-942A-3A70269F93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0725" y="3467100"/>
            <a:ext cx="4886325" cy="831850"/>
          </a:xfrm>
          <a:custGeom>
            <a:avLst/>
            <a:gdLst/>
            <a:ahLst/>
            <a:cxnLst/>
            <a:rect l="0" t="0" r="0" b="0"/>
            <a:pathLst>
              <a:path w="4886114" h="831850">
                <a:moveTo>
                  <a:pt x="85815" y="704849"/>
                </a:moveTo>
                <a:lnTo>
                  <a:pt x="85815" y="704849"/>
                </a:lnTo>
                <a:lnTo>
                  <a:pt x="112330" y="696011"/>
                </a:lnTo>
                <a:lnTo>
                  <a:pt x="137337" y="689922"/>
                </a:lnTo>
                <a:lnTo>
                  <a:pt x="160348" y="687021"/>
                </a:lnTo>
                <a:lnTo>
                  <a:pt x="190684" y="686161"/>
                </a:lnTo>
                <a:lnTo>
                  <a:pt x="216371" y="685906"/>
                </a:lnTo>
                <a:lnTo>
                  <a:pt x="247403" y="690839"/>
                </a:lnTo>
                <a:lnTo>
                  <a:pt x="274569" y="691761"/>
                </a:lnTo>
                <a:lnTo>
                  <a:pt x="297411" y="692682"/>
                </a:lnTo>
                <a:lnTo>
                  <a:pt x="321674" y="695443"/>
                </a:lnTo>
                <a:lnTo>
                  <a:pt x="352392" y="697594"/>
                </a:lnTo>
                <a:lnTo>
                  <a:pt x="382986" y="699026"/>
                </a:lnTo>
                <a:lnTo>
                  <a:pt x="411294" y="703490"/>
                </a:lnTo>
                <a:lnTo>
                  <a:pt x="437429" y="706328"/>
                </a:lnTo>
                <a:lnTo>
                  <a:pt x="458693" y="709034"/>
                </a:lnTo>
                <a:lnTo>
                  <a:pt x="484607" y="710237"/>
                </a:lnTo>
                <a:lnTo>
                  <a:pt x="506943" y="712652"/>
                </a:lnTo>
                <a:lnTo>
                  <a:pt x="537266" y="716098"/>
                </a:lnTo>
                <a:lnTo>
                  <a:pt x="566712" y="717119"/>
                </a:lnTo>
                <a:lnTo>
                  <a:pt x="591429" y="719303"/>
                </a:lnTo>
                <a:lnTo>
                  <a:pt x="622115" y="722991"/>
                </a:lnTo>
                <a:lnTo>
                  <a:pt x="646964" y="723630"/>
                </a:lnTo>
                <a:lnTo>
                  <a:pt x="675572" y="727190"/>
                </a:lnTo>
                <a:lnTo>
                  <a:pt x="706390" y="729342"/>
                </a:lnTo>
                <a:lnTo>
                  <a:pt x="729221" y="729846"/>
                </a:lnTo>
                <a:lnTo>
                  <a:pt x="752773" y="730775"/>
                </a:lnTo>
                <a:lnTo>
                  <a:pt x="775000" y="733541"/>
                </a:lnTo>
                <a:lnTo>
                  <a:pt x="803976" y="735693"/>
                </a:lnTo>
                <a:lnTo>
                  <a:pt x="830435" y="736331"/>
                </a:lnTo>
                <a:lnTo>
                  <a:pt x="859520" y="736520"/>
                </a:lnTo>
                <a:lnTo>
                  <a:pt x="890481" y="739947"/>
                </a:lnTo>
                <a:lnTo>
                  <a:pt x="921997" y="742060"/>
                </a:lnTo>
                <a:lnTo>
                  <a:pt x="953678" y="742685"/>
                </a:lnTo>
                <a:lnTo>
                  <a:pt x="978591" y="742832"/>
                </a:lnTo>
                <a:lnTo>
                  <a:pt x="1006832" y="742897"/>
                </a:lnTo>
                <a:lnTo>
                  <a:pt x="1038199" y="742926"/>
                </a:lnTo>
                <a:lnTo>
                  <a:pt x="1054465" y="742933"/>
                </a:lnTo>
                <a:lnTo>
                  <a:pt x="1070954" y="742939"/>
                </a:lnTo>
                <a:lnTo>
                  <a:pt x="1102210" y="743650"/>
                </a:lnTo>
                <a:lnTo>
                  <a:pt x="1127861" y="746318"/>
                </a:lnTo>
                <a:lnTo>
                  <a:pt x="1156665" y="747974"/>
                </a:lnTo>
                <a:lnTo>
                  <a:pt x="1186165" y="748710"/>
                </a:lnTo>
                <a:lnTo>
                  <a:pt x="1211035" y="749037"/>
                </a:lnTo>
                <a:lnTo>
                  <a:pt x="1235730" y="749183"/>
                </a:lnTo>
                <a:lnTo>
                  <a:pt x="1260816" y="749953"/>
                </a:lnTo>
                <a:lnTo>
                  <a:pt x="1286077" y="752647"/>
                </a:lnTo>
                <a:lnTo>
                  <a:pt x="1311415" y="754315"/>
                </a:lnTo>
                <a:lnTo>
                  <a:pt x="1336081" y="755762"/>
                </a:lnTo>
                <a:lnTo>
                  <a:pt x="1358804" y="758757"/>
                </a:lnTo>
                <a:lnTo>
                  <a:pt x="1382543" y="760558"/>
                </a:lnTo>
                <a:lnTo>
                  <a:pt x="1407205" y="761358"/>
                </a:lnTo>
                <a:lnTo>
                  <a:pt x="1432277" y="761714"/>
                </a:lnTo>
                <a:lnTo>
                  <a:pt x="1457531" y="761873"/>
                </a:lnTo>
                <a:lnTo>
                  <a:pt x="1482867" y="761943"/>
                </a:lnTo>
                <a:lnTo>
                  <a:pt x="1508238" y="761974"/>
                </a:lnTo>
                <a:lnTo>
                  <a:pt x="1531744" y="761988"/>
                </a:lnTo>
                <a:lnTo>
                  <a:pt x="1555361" y="761994"/>
                </a:lnTo>
                <a:lnTo>
                  <a:pt x="1582321" y="761997"/>
                </a:lnTo>
                <a:lnTo>
                  <a:pt x="1608884" y="761998"/>
                </a:lnTo>
                <a:lnTo>
                  <a:pt x="1634802" y="761999"/>
                </a:lnTo>
                <a:lnTo>
                  <a:pt x="1660431" y="761999"/>
                </a:lnTo>
                <a:lnTo>
                  <a:pt x="1685933" y="763880"/>
                </a:lnTo>
                <a:lnTo>
                  <a:pt x="1711379" y="766363"/>
                </a:lnTo>
                <a:lnTo>
                  <a:pt x="1736799" y="767466"/>
                </a:lnTo>
                <a:lnTo>
                  <a:pt x="1762208" y="767957"/>
                </a:lnTo>
                <a:lnTo>
                  <a:pt x="1787612" y="768880"/>
                </a:lnTo>
                <a:lnTo>
                  <a:pt x="1813013" y="771643"/>
                </a:lnTo>
                <a:lnTo>
                  <a:pt x="1838414" y="773341"/>
                </a:lnTo>
                <a:lnTo>
                  <a:pt x="1863814" y="774095"/>
                </a:lnTo>
                <a:lnTo>
                  <a:pt x="1889215" y="774431"/>
                </a:lnTo>
                <a:lnTo>
                  <a:pt x="1914615" y="774580"/>
                </a:lnTo>
                <a:lnTo>
                  <a:pt x="1940015" y="774646"/>
                </a:lnTo>
                <a:lnTo>
                  <a:pt x="1965415" y="774676"/>
                </a:lnTo>
                <a:lnTo>
                  <a:pt x="1992696" y="776570"/>
                </a:lnTo>
                <a:lnTo>
                  <a:pt x="2020579" y="779058"/>
                </a:lnTo>
                <a:lnTo>
                  <a:pt x="2047082" y="780164"/>
                </a:lnTo>
                <a:lnTo>
                  <a:pt x="2072973" y="780656"/>
                </a:lnTo>
                <a:lnTo>
                  <a:pt x="2098591" y="781580"/>
                </a:lnTo>
                <a:lnTo>
                  <a:pt x="2124087" y="784343"/>
                </a:lnTo>
                <a:lnTo>
                  <a:pt x="2151412" y="786041"/>
                </a:lnTo>
                <a:lnTo>
                  <a:pt x="2179314" y="787501"/>
                </a:lnTo>
                <a:lnTo>
                  <a:pt x="2205826" y="790502"/>
                </a:lnTo>
                <a:lnTo>
                  <a:pt x="2233601" y="792306"/>
                </a:lnTo>
                <a:lnTo>
                  <a:pt x="2262409" y="793813"/>
                </a:lnTo>
                <a:lnTo>
                  <a:pt x="2291675" y="796835"/>
                </a:lnTo>
                <a:lnTo>
                  <a:pt x="2319264" y="798648"/>
                </a:lnTo>
                <a:lnTo>
                  <a:pt x="2346343" y="800159"/>
                </a:lnTo>
                <a:lnTo>
                  <a:pt x="2374840" y="803183"/>
                </a:lnTo>
                <a:lnTo>
                  <a:pt x="2403969" y="804998"/>
                </a:lnTo>
                <a:lnTo>
                  <a:pt x="2432672" y="806509"/>
                </a:lnTo>
                <a:lnTo>
                  <a:pt x="2459540" y="809533"/>
                </a:lnTo>
                <a:lnTo>
                  <a:pt x="2487475" y="811348"/>
                </a:lnTo>
                <a:lnTo>
                  <a:pt x="2516353" y="812154"/>
                </a:lnTo>
                <a:lnTo>
                  <a:pt x="2545651" y="812512"/>
                </a:lnTo>
                <a:lnTo>
                  <a:pt x="2573253" y="814553"/>
                </a:lnTo>
                <a:lnTo>
                  <a:pt x="2600337" y="817106"/>
                </a:lnTo>
                <a:lnTo>
                  <a:pt x="2628838" y="818241"/>
                </a:lnTo>
                <a:lnTo>
                  <a:pt x="2657968" y="818746"/>
                </a:lnTo>
                <a:lnTo>
                  <a:pt x="2687377" y="819675"/>
                </a:lnTo>
                <a:lnTo>
                  <a:pt x="2716911" y="822440"/>
                </a:lnTo>
                <a:lnTo>
                  <a:pt x="2746500" y="824139"/>
                </a:lnTo>
                <a:lnTo>
                  <a:pt x="2776114" y="824894"/>
                </a:lnTo>
                <a:lnTo>
                  <a:pt x="2805739" y="825230"/>
                </a:lnTo>
                <a:lnTo>
                  <a:pt x="2835368" y="827261"/>
                </a:lnTo>
                <a:lnTo>
                  <a:pt x="2864294" y="829810"/>
                </a:lnTo>
                <a:lnTo>
                  <a:pt x="2891261" y="830943"/>
                </a:lnTo>
                <a:lnTo>
                  <a:pt x="2919239" y="831446"/>
                </a:lnTo>
                <a:lnTo>
                  <a:pt x="2948137" y="831670"/>
                </a:lnTo>
                <a:lnTo>
                  <a:pt x="2977444" y="831770"/>
                </a:lnTo>
                <a:lnTo>
                  <a:pt x="3006931" y="831814"/>
                </a:lnTo>
                <a:lnTo>
                  <a:pt x="3036500" y="831833"/>
                </a:lnTo>
                <a:lnTo>
                  <a:pt x="3066105" y="831842"/>
                </a:lnTo>
                <a:lnTo>
                  <a:pt x="3093844" y="831846"/>
                </a:lnTo>
                <a:lnTo>
                  <a:pt x="3121694" y="831848"/>
                </a:lnTo>
                <a:lnTo>
                  <a:pt x="3152887" y="831849"/>
                </a:lnTo>
                <a:lnTo>
                  <a:pt x="3181802" y="831849"/>
                </a:lnTo>
                <a:lnTo>
                  <a:pt x="3209470" y="831849"/>
                </a:lnTo>
                <a:lnTo>
                  <a:pt x="3238230" y="831849"/>
                </a:lnTo>
                <a:lnTo>
                  <a:pt x="3267475" y="831849"/>
                </a:lnTo>
                <a:lnTo>
                  <a:pt x="3296936" y="831849"/>
                </a:lnTo>
                <a:lnTo>
                  <a:pt x="3326493" y="831849"/>
                </a:lnTo>
                <a:lnTo>
                  <a:pt x="3354211" y="831849"/>
                </a:lnTo>
                <a:lnTo>
                  <a:pt x="3381346" y="831849"/>
                </a:lnTo>
                <a:lnTo>
                  <a:pt x="3409869" y="831849"/>
                </a:lnTo>
                <a:lnTo>
                  <a:pt x="3439010" y="831849"/>
                </a:lnTo>
                <a:lnTo>
                  <a:pt x="3468424" y="831849"/>
                </a:lnTo>
                <a:lnTo>
                  <a:pt x="3497960" y="831849"/>
                </a:lnTo>
                <a:lnTo>
                  <a:pt x="3529431" y="831849"/>
                </a:lnTo>
                <a:lnTo>
                  <a:pt x="3545726" y="831849"/>
                </a:lnTo>
                <a:lnTo>
                  <a:pt x="3577001" y="831849"/>
                </a:lnTo>
                <a:lnTo>
                  <a:pt x="3607364" y="831849"/>
                </a:lnTo>
                <a:lnTo>
                  <a:pt x="3637322" y="831849"/>
                </a:lnTo>
                <a:lnTo>
                  <a:pt x="3667100" y="831849"/>
                </a:lnTo>
                <a:lnTo>
                  <a:pt x="3696797" y="831849"/>
                </a:lnTo>
                <a:lnTo>
                  <a:pt x="3726459" y="831849"/>
                </a:lnTo>
                <a:lnTo>
                  <a:pt x="3756105" y="831849"/>
                </a:lnTo>
                <a:lnTo>
                  <a:pt x="3785743" y="831849"/>
                </a:lnTo>
                <a:lnTo>
                  <a:pt x="3815379" y="831849"/>
                </a:lnTo>
                <a:lnTo>
                  <a:pt x="3845014" y="831849"/>
                </a:lnTo>
                <a:lnTo>
                  <a:pt x="3874648" y="831144"/>
                </a:lnTo>
                <a:lnTo>
                  <a:pt x="3904282" y="828478"/>
                </a:lnTo>
                <a:lnTo>
                  <a:pt x="3933915" y="826823"/>
                </a:lnTo>
                <a:lnTo>
                  <a:pt x="3962843" y="826088"/>
                </a:lnTo>
                <a:lnTo>
                  <a:pt x="3989810" y="825761"/>
                </a:lnTo>
                <a:lnTo>
                  <a:pt x="4017789" y="825615"/>
                </a:lnTo>
                <a:lnTo>
                  <a:pt x="4045981" y="825551"/>
                </a:lnTo>
                <a:lnTo>
                  <a:pt x="4072622" y="825522"/>
                </a:lnTo>
                <a:lnTo>
                  <a:pt x="4100455" y="825509"/>
                </a:lnTo>
                <a:lnTo>
                  <a:pt x="4128583" y="825504"/>
                </a:lnTo>
                <a:lnTo>
                  <a:pt x="4155196" y="825501"/>
                </a:lnTo>
                <a:lnTo>
                  <a:pt x="4181134" y="825500"/>
                </a:lnTo>
                <a:lnTo>
                  <a:pt x="4206773" y="825499"/>
                </a:lnTo>
                <a:lnTo>
                  <a:pt x="4232280" y="825499"/>
                </a:lnTo>
                <a:lnTo>
                  <a:pt x="4257727" y="823618"/>
                </a:lnTo>
                <a:lnTo>
                  <a:pt x="4282443" y="821135"/>
                </a:lnTo>
                <a:lnTo>
                  <a:pt x="4305187" y="820032"/>
                </a:lnTo>
                <a:lnTo>
                  <a:pt x="4328935" y="821423"/>
                </a:lnTo>
                <a:lnTo>
                  <a:pt x="4353602" y="823687"/>
                </a:lnTo>
                <a:lnTo>
                  <a:pt x="4378677" y="824694"/>
                </a:lnTo>
                <a:lnTo>
                  <a:pt x="4409850" y="825261"/>
                </a:lnTo>
                <a:lnTo>
                  <a:pt x="4431897" y="825393"/>
                </a:lnTo>
                <a:lnTo>
                  <a:pt x="4455101" y="825452"/>
                </a:lnTo>
                <a:lnTo>
                  <a:pt x="4477174" y="825478"/>
                </a:lnTo>
                <a:lnTo>
                  <a:pt x="4506269" y="825490"/>
                </a:lnTo>
                <a:lnTo>
                  <a:pt x="4536839" y="825495"/>
                </a:lnTo>
                <a:lnTo>
                  <a:pt x="4559833" y="825497"/>
                </a:lnTo>
                <a:lnTo>
                  <a:pt x="4588645" y="825499"/>
                </a:lnTo>
                <a:lnTo>
                  <a:pt x="4615056" y="825499"/>
                </a:lnTo>
                <a:lnTo>
                  <a:pt x="4637870" y="825499"/>
                </a:lnTo>
                <a:lnTo>
                  <a:pt x="4662356" y="825499"/>
                </a:lnTo>
                <a:lnTo>
                  <a:pt x="4693418" y="824794"/>
                </a:lnTo>
                <a:lnTo>
                  <a:pt x="4716678" y="822128"/>
                </a:lnTo>
                <a:lnTo>
                  <a:pt x="4746831" y="820032"/>
                </a:lnTo>
                <a:lnTo>
                  <a:pt x="4773639" y="819411"/>
                </a:lnTo>
                <a:lnTo>
                  <a:pt x="4797842" y="818495"/>
                </a:lnTo>
                <a:lnTo>
                  <a:pt x="4829238" y="808323"/>
                </a:lnTo>
                <a:lnTo>
                  <a:pt x="4846011" y="800051"/>
                </a:lnTo>
                <a:lnTo>
                  <a:pt x="4851524" y="795139"/>
                </a:lnTo>
                <a:lnTo>
                  <a:pt x="4859300" y="785145"/>
                </a:lnTo>
                <a:lnTo>
                  <a:pt x="4869522" y="775991"/>
                </a:lnTo>
                <a:lnTo>
                  <a:pt x="4874909" y="766101"/>
                </a:lnTo>
                <a:lnTo>
                  <a:pt x="4881267" y="734421"/>
                </a:lnTo>
                <a:lnTo>
                  <a:pt x="4884890" y="708672"/>
                </a:lnTo>
                <a:lnTo>
                  <a:pt x="4886113" y="678479"/>
                </a:lnTo>
                <a:lnTo>
                  <a:pt x="4881349" y="649452"/>
                </a:lnTo>
                <a:lnTo>
                  <a:pt x="4880234" y="618035"/>
                </a:lnTo>
                <a:lnTo>
                  <a:pt x="4878217" y="590203"/>
                </a:lnTo>
                <a:lnTo>
                  <a:pt x="4875050" y="562459"/>
                </a:lnTo>
                <a:lnTo>
                  <a:pt x="4874110" y="535189"/>
                </a:lnTo>
                <a:lnTo>
                  <a:pt x="4871951" y="505942"/>
                </a:lnTo>
                <a:lnTo>
                  <a:pt x="4864900" y="477097"/>
                </a:lnTo>
                <a:lnTo>
                  <a:pt x="4858795" y="447337"/>
                </a:lnTo>
                <a:lnTo>
                  <a:pt x="4855889" y="421822"/>
                </a:lnTo>
                <a:lnTo>
                  <a:pt x="4850543" y="394237"/>
                </a:lnTo>
                <a:lnTo>
                  <a:pt x="4846873" y="368405"/>
                </a:lnTo>
                <a:lnTo>
                  <a:pt x="4839564" y="342920"/>
                </a:lnTo>
                <a:lnTo>
                  <a:pt x="4830043" y="317113"/>
                </a:lnTo>
                <a:lnTo>
                  <a:pt x="4819254" y="286221"/>
                </a:lnTo>
                <a:lnTo>
                  <a:pt x="4811795" y="261979"/>
                </a:lnTo>
                <a:lnTo>
                  <a:pt x="4800962" y="236921"/>
                </a:lnTo>
                <a:lnTo>
                  <a:pt x="4786541" y="206934"/>
                </a:lnTo>
                <a:lnTo>
                  <a:pt x="4780857" y="191606"/>
                </a:lnTo>
                <a:lnTo>
                  <a:pt x="4778823" y="183230"/>
                </a:lnTo>
                <a:lnTo>
                  <a:pt x="4773710" y="174547"/>
                </a:lnTo>
                <a:lnTo>
                  <a:pt x="4769766" y="169769"/>
                </a:lnTo>
                <a:lnTo>
                  <a:pt x="4765663" y="167174"/>
                </a:lnTo>
                <a:lnTo>
                  <a:pt x="4757278" y="165509"/>
                </a:lnTo>
                <a:lnTo>
                  <a:pt x="4730944" y="165828"/>
                </a:lnTo>
                <a:lnTo>
                  <a:pt x="4701860" y="170570"/>
                </a:lnTo>
                <a:lnTo>
                  <a:pt x="4671010" y="171275"/>
                </a:lnTo>
                <a:lnTo>
                  <a:pt x="4643302" y="171397"/>
                </a:lnTo>
                <a:lnTo>
                  <a:pt x="4619648" y="170728"/>
                </a:lnTo>
                <a:lnTo>
                  <a:pt x="4590925" y="166375"/>
                </a:lnTo>
                <a:lnTo>
                  <a:pt x="4560071" y="161322"/>
                </a:lnTo>
                <a:lnTo>
                  <a:pt x="4529998" y="158806"/>
                </a:lnTo>
                <a:lnTo>
                  <a:pt x="4505643" y="154611"/>
                </a:lnTo>
                <a:lnTo>
                  <a:pt x="4475301" y="152349"/>
                </a:lnTo>
                <a:lnTo>
                  <a:pt x="4449462" y="149319"/>
                </a:lnTo>
                <a:lnTo>
                  <a:pt x="4425279" y="147502"/>
                </a:lnTo>
                <a:lnTo>
                  <a:pt x="4395594" y="144598"/>
                </a:lnTo>
                <a:lnTo>
                  <a:pt x="4371510" y="139269"/>
                </a:lnTo>
                <a:lnTo>
                  <a:pt x="4341460" y="134518"/>
                </a:lnTo>
                <a:lnTo>
                  <a:pt x="4312319" y="129216"/>
                </a:lnTo>
                <a:lnTo>
                  <a:pt x="4288831" y="127984"/>
                </a:lnTo>
                <a:lnTo>
                  <a:pt x="4263811" y="125555"/>
                </a:lnTo>
                <a:lnTo>
                  <a:pt x="4239991" y="122829"/>
                </a:lnTo>
                <a:lnTo>
                  <a:pt x="4210715" y="121295"/>
                </a:lnTo>
                <a:lnTo>
                  <a:pt x="4183460" y="120840"/>
                </a:lnTo>
                <a:lnTo>
                  <a:pt x="4154766" y="120706"/>
                </a:lnTo>
                <a:lnTo>
                  <a:pt x="4123512" y="118779"/>
                </a:lnTo>
                <a:lnTo>
                  <a:pt x="4093103" y="115626"/>
                </a:lnTo>
                <a:lnTo>
                  <a:pt x="4068871" y="114889"/>
                </a:lnTo>
                <a:lnTo>
                  <a:pt x="4039362" y="114473"/>
                </a:lnTo>
                <a:lnTo>
                  <a:pt x="4012744" y="114351"/>
                </a:lnTo>
                <a:lnTo>
                  <a:pt x="3986983" y="114315"/>
                </a:lnTo>
                <a:lnTo>
                  <a:pt x="3960771" y="113598"/>
                </a:lnTo>
                <a:lnTo>
                  <a:pt x="3931681" y="109936"/>
                </a:lnTo>
                <a:lnTo>
                  <a:pt x="3904874" y="108538"/>
                </a:lnTo>
                <a:lnTo>
                  <a:pt x="3879057" y="108123"/>
                </a:lnTo>
                <a:lnTo>
                  <a:pt x="3853533" y="108001"/>
                </a:lnTo>
                <a:lnTo>
                  <a:pt x="3828097" y="107965"/>
                </a:lnTo>
                <a:lnTo>
                  <a:pt x="3801981" y="107954"/>
                </a:lnTo>
                <a:lnTo>
                  <a:pt x="3772919" y="107245"/>
                </a:lnTo>
                <a:lnTo>
                  <a:pt x="3745415" y="103585"/>
                </a:lnTo>
                <a:lnTo>
                  <a:pt x="3715942" y="102188"/>
                </a:lnTo>
                <a:lnTo>
                  <a:pt x="3687611" y="101773"/>
                </a:lnTo>
                <a:lnTo>
                  <a:pt x="3664991" y="101677"/>
                </a:lnTo>
                <a:lnTo>
                  <a:pt x="3642709" y="101633"/>
                </a:lnTo>
                <a:lnTo>
                  <a:pt x="3612211" y="101609"/>
                </a:lnTo>
                <a:lnTo>
                  <a:pt x="3583420" y="99721"/>
                </a:lnTo>
                <a:lnTo>
                  <a:pt x="3552546" y="96574"/>
                </a:lnTo>
                <a:lnTo>
                  <a:pt x="3521055" y="95642"/>
                </a:lnTo>
                <a:lnTo>
                  <a:pt x="3491264" y="95365"/>
                </a:lnTo>
                <a:lnTo>
                  <a:pt x="3460800" y="93402"/>
                </a:lnTo>
                <a:lnTo>
                  <a:pt x="3438597" y="90900"/>
                </a:lnTo>
                <a:lnTo>
                  <a:pt x="3409526" y="89492"/>
                </a:lnTo>
                <a:lnTo>
                  <a:pt x="3378882" y="88369"/>
                </a:lnTo>
                <a:lnTo>
                  <a:pt x="3347460" y="84587"/>
                </a:lnTo>
                <a:lnTo>
                  <a:pt x="3315807" y="82447"/>
                </a:lnTo>
                <a:lnTo>
                  <a:pt x="3294663" y="79446"/>
                </a:lnTo>
                <a:lnTo>
                  <a:pt x="3271625" y="77642"/>
                </a:lnTo>
                <a:lnTo>
                  <a:pt x="3247981" y="76840"/>
                </a:lnTo>
                <a:lnTo>
                  <a:pt x="3225713" y="76484"/>
                </a:lnTo>
                <a:lnTo>
                  <a:pt x="3204057" y="74444"/>
                </a:lnTo>
                <a:lnTo>
                  <a:pt x="3182672" y="71891"/>
                </a:lnTo>
                <a:lnTo>
                  <a:pt x="3161409" y="70756"/>
                </a:lnTo>
                <a:lnTo>
                  <a:pt x="3140199" y="68371"/>
                </a:lnTo>
                <a:lnTo>
                  <a:pt x="3119014" y="65664"/>
                </a:lnTo>
                <a:lnTo>
                  <a:pt x="3097839" y="64462"/>
                </a:lnTo>
                <a:lnTo>
                  <a:pt x="3074787" y="63927"/>
                </a:lnTo>
                <a:lnTo>
                  <a:pt x="3051136" y="62984"/>
                </a:lnTo>
                <a:lnTo>
                  <a:pt x="3028865" y="60212"/>
                </a:lnTo>
                <a:lnTo>
                  <a:pt x="3007208" y="58510"/>
                </a:lnTo>
                <a:lnTo>
                  <a:pt x="2985823" y="57754"/>
                </a:lnTo>
                <a:lnTo>
                  <a:pt x="2964559" y="57418"/>
                </a:lnTo>
                <a:lnTo>
                  <a:pt x="2943349" y="57268"/>
                </a:lnTo>
                <a:lnTo>
                  <a:pt x="2922164" y="57202"/>
                </a:lnTo>
                <a:lnTo>
                  <a:pt x="2900989" y="57173"/>
                </a:lnTo>
                <a:lnTo>
                  <a:pt x="2877937" y="57160"/>
                </a:lnTo>
                <a:lnTo>
                  <a:pt x="2854286" y="57154"/>
                </a:lnTo>
                <a:lnTo>
                  <a:pt x="2832015" y="57151"/>
                </a:lnTo>
                <a:lnTo>
                  <a:pt x="2808476" y="57150"/>
                </a:lnTo>
                <a:lnTo>
                  <a:pt x="2784609" y="57149"/>
                </a:lnTo>
                <a:lnTo>
                  <a:pt x="2762242" y="57149"/>
                </a:lnTo>
                <a:lnTo>
                  <a:pt x="2740542" y="57149"/>
                </a:lnTo>
                <a:lnTo>
                  <a:pt x="2718433" y="57149"/>
                </a:lnTo>
                <a:lnTo>
                  <a:pt x="2694495" y="57149"/>
                </a:lnTo>
                <a:lnTo>
                  <a:pt x="2671626" y="57149"/>
                </a:lnTo>
                <a:lnTo>
                  <a:pt x="2649703" y="57149"/>
                </a:lnTo>
                <a:lnTo>
                  <a:pt x="2628201" y="57149"/>
                </a:lnTo>
                <a:lnTo>
                  <a:pt x="2605003" y="59030"/>
                </a:lnTo>
                <a:lnTo>
                  <a:pt x="2580582" y="61513"/>
                </a:lnTo>
                <a:lnTo>
                  <a:pt x="2555617" y="62616"/>
                </a:lnTo>
                <a:lnTo>
                  <a:pt x="2532292" y="63107"/>
                </a:lnTo>
                <a:lnTo>
                  <a:pt x="2510166" y="63325"/>
                </a:lnTo>
                <a:lnTo>
                  <a:pt x="2488573" y="63421"/>
                </a:lnTo>
                <a:lnTo>
                  <a:pt x="2465335" y="63465"/>
                </a:lnTo>
                <a:lnTo>
                  <a:pt x="2440896" y="63483"/>
                </a:lnTo>
                <a:lnTo>
                  <a:pt x="2415923" y="63492"/>
                </a:lnTo>
                <a:lnTo>
                  <a:pt x="2392594" y="63496"/>
                </a:lnTo>
                <a:lnTo>
                  <a:pt x="2369761" y="63498"/>
                </a:lnTo>
                <a:lnTo>
                  <a:pt x="2345502" y="63499"/>
                </a:lnTo>
                <a:lnTo>
                  <a:pt x="2322491" y="65380"/>
                </a:lnTo>
                <a:lnTo>
                  <a:pt x="2299799" y="67863"/>
                </a:lnTo>
                <a:lnTo>
                  <a:pt x="2275602" y="68966"/>
                </a:lnTo>
                <a:lnTo>
                  <a:pt x="2252618" y="69457"/>
                </a:lnTo>
                <a:lnTo>
                  <a:pt x="2229939" y="69675"/>
                </a:lnTo>
                <a:lnTo>
                  <a:pt x="2205748" y="69771"/>
                </a:lnTo>
                <a:lnTo>
                  <a:pt x="2182767" y="67933"/>
                </a:lnTo>
                <a:lnTo>
                  <a:pt x="2160794" y="65470"/>
                </a:lnTo>
                <a:lnTo>
                  <a:pt x="2139269" y="64375"/>
                </a:lnTo>
                <a:lnTo>
                  <a:pt x="2116061" y="63889"/>
                </a:lnTo>
                <a:lnTo>
                  <a:pt x="2091635" y="63672"/>
                </a:lnTo>
                <a:lnTo>
                  <a:pt x="2066669" y="63576"/>
                </a:lnTo>
                <a:lnTo>
                  <a:pt x="2041461" y="63533"/>
                </a:lnTo>
                <a:lnTo>
                  <a:pt x="2016852" y="63515"/>
                </a:lnTo>
                <a:lnTo>
                  <a:pt x="1994155" y="63506"/>
                </a:lnTo>
                <a:lnTo>
                  <a:pt x="1970427" y="61621"/>
                </a:lnTo>
                <a:lnTo>
                  <a:pt x="1945770" y="59136"/>
                </a:lnTo>
                <a:lnTo>
                  <a:pt x="1920700" y="58032"/>
                </a:lnTo>
                <a:lnTo>
                  <a:pt x="1893566" y="57542"/>
                </a:lnTo>
                <a:lnTo>
                  <a:pt x="1866454" y="56618"/>
                </a:lnTo>
                <a:lnTo>
                  <a:pt x="1842646" y="53855"/>
                </a:lnTo>
                <a:lnTo>
                  <a:pt x="1816541" y="52157"/>
                </a:lnTo>
                <a:lnTo>
                  <a:pt x="1789182" y="50697"/>
                </a:lnTo>
                <a:lnTo>
                  <a:pt x="1762911" y="47696"/>
                </a:lnTo>
                <a:lnTo>
                  <a:pt x="1739006" y="45892"/>
                </a:lnTo>
                <a:lnTo>
                  <a:pt x="1715211" y="45090"/>
                </a:lnTo>
                <a:lnTo>
                  <a:pt x="1688172" y="44734"/>
                </a:lnTo>
                <a:lnTo>
                  <a:pt x="1661574" y="44575"/>
                </a:lnTo>
                <a:lnTo>
                  <a:pt x="1635641" y="43800"/>
                </a:lnTo>
                <a:lnTo>
                  <a:pt x="1610004" y="41103"/>
                </a:lnTo>
                <a:lnTo>
                  <a:pt x="1582618" y="39434"/>
                </a:lnTo>
                <a:lnTo>
                  <a:pt x="1554688" y="38692"/>
                </a:lnTo>
                <a:lnTo>
                  <a:pt x="1528164" y="38363"/>
                </a:lnTo>
                <a:lnTo>
                  <a:pt x="1502265" y="38216"/>
                </a:lnTo>
                <a:lnTo>
                  <a:pt x="1475937" y="38151"/>
                </a:lnTo>
                <a:lnTo>
                  <a:pt x="1447773" y="38122"/>
                </a:lnTo>
                <a:lnTo>
                  <a:pt x="1418793" y="38109"/>
                </a:lnTo>
                <a:lnTo>
                  <a:pt x="1390155" y="38104"/>
                </a:lnTo>
                <a:lnTo>
                  <a:pt x="1363316" y="38101"/>
                </a:lnTo>
                <a:lnTo>
                  <a:pt x="1337277" y="38100"/>
                </a:lnTo>
                <a:lnTo>
                  <a:pt x="1311592" y="37394"/>
                </a:lnTo>
                <a:lnTo>
                  <a:pt x="1286066" y="34728"/>
                </a:lnTo>
                <a:lnTo>
                  <a:pt x="1260610" y="33073"/>
                </a:lnTo>
                <a:lnTo>
                  <a:pt x="1235185" y="31632"/>
                </a:lnTo>
                <a:lnTo>
                  <a:pt x="1209774" y="28639"/>
                </a:lnTo>
                <a:lnTo>
                  <a:pt x="1182488" y="26839"/>
                </a:lnTo>
                <a:lnTo>
                  <a:pt x="1153897" y="26039"/>
                </a:lnTo>
                <a:lnTo>
                  <a:pt x="1124728" y="25683"/>
                </a:lnTo>
                <a:lnTo>
                  <a:pt x="1097182" y="25525"/>
                </a:lnTo>
                <a:lnTo>
                  <a:pt x="1069417" y="24750"/>
                </a:lnTo>
                <a:lnTo>
                  <a:pt x="1038262" y="22053"/>
                </a:lnTo>
                <a:lnTo>
                  <a:pt x="1009364" y="20384"/>
                </a:lnTo>
                <a:lnTo>
                  <a:pt x="982409" y="19642"/>
                </a:lnTo>
                <a:lnTo>
                  <a:pt x="956318" y="19313"/>
                </a:lnTo>
                <a:lnTo>
                  <a:pt x="928729" y="17285"/>
                </a:lnTo>
                <a:lnTo>
                  <a:pt x="900710" y="14737"/>
                </a:lnTo>
                <a:lnTo>
                  <a:pt x="874146" y="13605"/>
                </a:lnTo>
                <a:lnTo>
                  <a:pt x="846347" y="11220"/>
                </a:lnTo>
                <a:lnTo>
                  <a:pt x="818235" y="8514"/>
                </a:lnTo>
                <a:lnTo>
                  <a:pt x="791630" y="7311"/>
                </a:lnTo>
                <a:lnTo>
                  <a:pt x="765694" y="4896"/>
                </a:lnTo>
                <a:lnTo>
                  <a:pt x="740055" y="2175"/>
                </a:lnTo>
                <a:lnTo>
                  <a:pt x="714550" y="966"/>
                </a:lnTo>
                <a:lnTo>
                  <a:pt x="683132" y="286"/>
                </a:lnTo>
                <a:lnTo>
                  <a:pt x="661028" y="127"/>
                </a:lnTo>
                <a:lnTo>
                  <a:pt x="637093" y="56"/>
                </a:lnTo>
                <a:lnTo>
                  <a:pt x="612344" y="24"/>
                </a:lnTo>
                <a:lnTo>
                  <a:pt x="587234" y="10"/>
                </a:lnTo>
                <a:lnTo>
                  <a:pt x="562668" y="4"/>
                </a:lnTo>
                <a:lnTo>
                  <a:pt x="539990" y="1"/>
                </a:lnTo>
                <a:lnTo>
                  <a:pt x="516271" y="0"/>
                </a:lnTo>
                <a:lnTo>
                  <a:pt x="489501" y="705"/>
                </a:lnTo>
                <a:lnTo>
                  <a:pt x="473472" y="1880"/>
                </a:lnTo>
                <a:lnTo>
                  <a:pt x="456437" y="3370"/>
                </a:lnTo>
                <a:lnTo>
                  <a:pt x="428100" y="5025"/>
                </a:lnTo>
                <a:lnTo>
                  <a:pt x="404453" y="5760"/>
                </a:lnTo>
                <a:lnTo>
                  <a:pt x="375273" y="6175"/>
                </a:lnTo>
                <a:lnTo>
                  <a:pt x="348048" y="6297"/>
                </a:lnTo>
                <a:lnTo>
                  <a:pt x="318658" y="7039"/>
                </a:lnTo>
                <a:lnTo>
                  <a:pt x="289645" y="10708"/>
                </a:lnTo>
                <a:lnTo>
                  <a:pt x="264365" y="11814"/>
                </a:lnTo>
                <a:lnTo>
                  <a:pt x="235850" y="15808"/>
                </a:lnTo>
                <a:lnTo>
                  <a:pt x="207254" y="18089"/>
                </a:lnTo>
                <a:lnTo>
                  <a:pt x="183180" y="22136"/>
                </a:lnTo>
                <a:lnTo>
                  <a:pt x="155900" y="24432"/>
                </a:lnTo>
                <a:lnTo>
                  <a:pt x="128845" y="28484"/>
                </a:lnTo>
                <a:lnTo>
                  <a:pt x="97840" y="33200"/>
                </a:lnTo>
                <a:lnTo>
                  <a:pt x="71040" y="38159"/>
                </a:lnTo>
                <a:lnTo>
                  <a:pt x="41092" y="46852"/>
                </a:lnTo>
                <a:lnTo>
                  <a:pt x="13342" y="62213"/>
                </a:lnTo>
                <a:lnTo>
                  <a:pt x="9983" y="64758"/>
                </a:lnTo>
                <a:lnTo>
                  <a:pt x="6251" y="73231"/>
                </a:lnTo>
                <a:lnTo>
                  <a:pt x="0" y="97681"/>
                </a:lnTo>
                <a:lnTo>
                  <a:pt x="4292" y="124892"/>
                </a:lnTo>
                <a:lnTo>
                  <a:pt x="11935" y="153707"/>
                </a:lnTo>
                <a:lnTo>
                  <a:pt x="18142" y="178578"/>
                </a:lnTo>
                <a:lnTo>
                  <a:pt x="26560" y="208448"/>
                </a:lnTo>
                <a:lnTo>
                  <a:pt x="35017" y="234732"/>
                </a:lnTo>
                <a:lnTo>
                  <a:pt x="43482" y="260306"/>
                </a:lnTo>
                <a:lnTo>
                  <a:pt x="47585" y="286446"/>
                </a:lnTo>
                <a:lnTo>
                  <a:pt x="52576" y="316173"/>
                </a:lnTo>
                <a:lnTo>
                  <a:pt x="57142" y="346008"/>
                </a:lnTo>
                <a:lnTo>
                  <a:pt x="60474" y="376831"/>
                </a:lnTo>
                <a:lnTo>
                  <a:pt x="63499" y="400549"/>
                </a:lnTo>
                <a:lnTo>
                  <a:pt x="65797" y="428184"/>
                </a:lnTo>
                <a:lnTo>
                  <a:pt x="70938" y="457190"/>
                </a:lnTo>
                <a:lnTo>
                  <a:pt x="74566" y="487484"/>
                </a:lnTo>
                <a:lnTo>
                  <a:pt x="78497" y="514059"/>
                </a:lnTo>
                <a:lnTo>
                  <a:pt x="84343" y="541809"/>
                </a:lnTo>
                <a:lnTo>
                  <a:pt x="90239" y="573285"/>
                </a:lnTo>
                <a:lnTo>
                  <a:pt x="96455" y="603857"/>
                </a:lnTo>
                <a:lnTo>
                  <a:pt x="102995" y="631983"/>
                </a:lnTo>
                <a:lnTo>
                  <a:pt x="104496" y="661450"/>
                </a:lnTo>
                <a:lnTo>
                  <a:pt x="104756" y="684229"/>
                </a:lnTo>
                <a:lnTo>
                  <a:pt x="101054" y="695920"/>
                </a:lnTo>
                <a:lnTo>
                  <a:pt x="92165" y="71119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09613"/>
            <a:ext cx="830580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oliday_workout_rout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Oval 3" descr="poppy"/>
          <p:cNvSpPr>
            <a:spLocks noChangeArrowheads="1"/>
          </p:cNvSpPr>
          <p:nvPr/>
        </p:nvSpPr>
        <p:spPr bwMode="auto">
          <a:xfrm rot="-1500000">
            <a:off x="8964613" y="3716338"/>
            <a:ext cx="1727200" cy="1728787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Prázdniny od sedace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4.07407E-6 C -0.01268 -0.05694 -0.04063 -0.11342 -0.06962 -0.10694 C -0.09861 -0.10023 -0.13091 0.03774 -0.1592 0.03982 C -0.1875 0.0419 -0.2165 -0.0956 -0.23959 -0.09421 C -0.26285 -0.09305 -0.27466 0.04746 -0.29792 0.04815 C -0.32118 0.04908 -0.3566 -0.09143 -0.38004 -0.09004 C -0.4033 -0.08888 -0.41945 0.05672 -0.4382 0.05672 C -0.45712 0.05672 -0.47691 -0.05949 -0.49341 -0.09004 C -0.5099 -0.12083 -0.51927 -0.14004 -0.53837 -0.12777 C -0.55712 -0.11551 -0.59532 -0.03449 -0.60643 -0.01666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Kontext-sensitivní t</a:t>
            </a:r>
            <a:r>
              <a:rPr lang="cs-CZ" altLang="cs-CZ" baseline="-25000"/>
              <a:t>1/2</a:t>
            </a:r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1116013" y="3284538"/>
            <a:ext cx="7200900" cy="3024187"/>
          </a:xfrm>
          <a:custGeom>
            <a:avLst/>
            <a:gdLst>
              <a:gd name="T0" fmla="*/ 0 w 4536"/>
              <a:gd name="T1" fmla="*/ 2147483646 h 1224"/>
              <a:gd name="T2" fmla="*/ 2147483646 w 4536"/>
              <a:gd name="T3" fmla="*/ 2147483646 h 1224"/>
              <a:gd name="T4" fmla="*/ 2147483646 w 4536"/>
              <a:gd name="T5" fmla="*/ 2147483646 h 1224"/>
              <a:gd name="T6" fmla="*/ 2147483646 w 4536"/>
              <a:gd name="T7" fmla="*/ 2147483646 h 1224"/>
              <a:gd name="T8" fmla="*/ 2147483646 w 4536"/>
              <a:gd name="T9" fmla="*/ 2147483646 h 1224"/>
              <a:gd name="T10" fmla="*/ 2147483646 w 4536"/>
              <a:gd name="T11" fmla="*/ 2147483646 h 1224"/>
              <a:gd name="T12" fmla="*/ 2147483646 w 4536"/>
              <a:gd name="T13" fmla="*/ 2147483646 h 1224"/>
              <a:gd name="T14" fmla="*/ 2147483646 w 4536"/>
              <a:gd name="T15" fmla="*/ 0 h 1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36" h="1224">
                <a:moveTo>
                  <a:pt x="0" y="1224"/>
                </a:moveTo>
                <a:cubicBezTo>
                  <a:pt x="60" y="1182"/>
                  <a:pt x="121" y="1141"/>
                  <a:pt x="227" y="1088"/>
                </a:cubicBezTo>
                <a:cubicBezTo>
                  <a:pt x="333" y="1035"/>
                  <a:pt x="423" y="990"/>
                  <a:pt x="635" y="907"/>
                </a:cubicBezTo>
                <a:cubicBezTo>
                  <a:pt x="847" y="824"/>
                  <a:pt x="1225" y="672"/>
                  <a:pt x="1497" y="589"/>
                </a:cubicBezTo>
                <a:cubicBezTo>
                  <a:pt x="1769" y="506"/>
                  <a:pt x="1966" y="476"/>
                  <a:pt x="2268" y="408"/>
                </a:cubicBezTo>
                <a:cubicBezTo>
                  <a:pt x="2570" y="340"/>
                  <a:pt x="2986" y="242"/>
                  <a:pt x="3311" y="181"/>
                </a:cubicBezTo>
                <a:cubicBezTo>
                  <a:pt x="3636" y="120"/>
                  <a:pt x="4014" y="75"/>
                  <a:pt x="4218" y="45"/>
                </a:cubicBezTo>
                <a:cubicBezTo>
                  <a:pt x="4422" y="15"/>
                  <a:pt x="4479" y="7"/>
                  <a:pt x="4536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971550" y="5013325"/>
            <a:ext cx="7561263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971550" y="5516563"/>
            <a:ext cx="7561263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5445125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SAS 3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0" y="486886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SAS 1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V="1">
            <a:off x="900113" y="1341438"/>
            <a:ext cx="0" cy="4967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900113" y="6308725"/>
            <a:ext cx="7632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V="1">
            <a:off x="2916238" y="2852738"/>
            <a:ext cx="4968875" cy="2160587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 rot="-5400000">
            <a:off x="1527969" y="3161507"/>
            <a:ext cx="227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HLUBOKÁ SEDACE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356100" y="2492375"/>
            <a:ext cx="417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 Rounded MT Bold" charset="0"/>
              </a:rPr>
              <a:t>?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067175" y="3429000"/>
            <a:ext cx="417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 Rounded MT Bold" charset="0"/>
              </a:rPr>
              <a:t>?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3635375" y="2924175"/>
            <a:ext cx="417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 Rounded MT Bold" charset="0"/>
              </a:rPr>
              <a:t>?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787900" y="3213100"/>
            <a:ext cx="417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 Rounded MT Bold" charset="0"/>
              </a:rPr>
              <a:t>?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357563" y="3560763"/>
            <a:ext cx="417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 Rounded MT Bold" charset="0"/>
              </a:rPr>
              <a:t>?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5867400" y="2852738"/>
            <a:ext cx="417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 Rounded MT Bold" charset="0"/>
              </a:rPr>
              <a:t>?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5219700" y="2420938"/>
            <a:ext cx="417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 Rounded MT Bold" charset="0"/>
              </a:rPr>
              <a:t>?</a:t>
            </a:r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V="1">
            <a:off x="2916238" y="1412875"/>
            <a:ext cx="0" cy="48958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7019925" y="2205038"/>
            <a:ext cx="417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 Rounded MT Bold" charset="0"/>
              </a:rPr>
              <a:t>?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6227763" y="2349500"/>
            <a:ext cx="417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 Rounded MT Bold" charset="0"/>
              </a:rPr>
              <a:t>?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7451725" y="6308725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hodiny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 rot="-5400000">
            <a:off x="-203993" y="2493168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koncentrace</a:t>
            </a:r>
            <a:endParaRPr lang="cs-CZ" altLang="cs-CZ" sz="1800" baseline="-25000"/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971550" y="450850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Začátek infúze</a:t>
            </a:r>
          </a:p>
        </p:txBody>
      </p:sp>
      <p:sp>
        <p:nvSpPr>
          <p:cNvPr id="44057" name="AutoShape 25"/>
          <p:cNvSpPr>
            <a:spLocks noChangeArrowheads="1"/>
          </p:cNvSpPr>
          <p:nvPr/>
        </p:nvSpPr>
        <p:spPr bwMode="auto">
          <a:xfrm>
            <a:off x="1042988" y="5084763"/>
            <a:ext cx="431800" cy="792162"/>
          </a:xfrm>
          <a:prstGeom prst="downArrow">
            <a:avLst>
              <a:gd name="adj1" fmla="val 50000"/>
              <a:gd name="adj2" fmla="val 74631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4842" name="AutoShape 26"/>
          <p:cNvSpPr>
            <a:spLocks noChangeArrowheads="1"/>
          </p:cNvSpPr>
          <p:nvPr/>
        </p:nvSpPr>
        <p:spPr bwMode="auto">
          <a:xfrm>
            <a:off x="2555875" y="1700213"/>
            <a:ext cx="215900" cy="433387"/>
          </a:xfrm>
          <a:prstGeom prst="upArrow">
            <a:avLst>
              <a:gd name="adj1" fmla="val 50000"/>
              <a:gd name="adj2" fmla="val 8456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SMARTInkShape-187">
            <a:extLst>
              <a:ext uri="{FF2B5EF4-FFF2-40B4-BE49-F238E27FC236}">
                <a16:creationId xmlns="" xmlns:a16="http://schemas.microsoft.com/office/drawing/2014/main" id="{7304152E-538F-4353-BF64-3FBEBAAEB4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2450" y="5437188"/>
            <a:ext cx="247650" cy="396875"/>
          </a:xfrm>
          <a:custGeom>
            <a:avLst/>
            <a:gdLst/>
            <a:ahLst/>
            <a:cxnLst/>
            <a:rect l="0" t="0" r="0" b="0"/>
            <a:pathLst>
              <a:path w="247548" h="398026">
                <a:moveTo>
                  <a:pt x="139700" y="56095"/>
                </a:moveTo>
                <a:lnTo>
                  <a:pt x="139700" y="56095"/>
                </a:lnTo>
                <a:lnTo>
                  <a:pt x="144770" y="43003"/>
                </a:lnTo>
                <a:lnTo>
                  <a:pt x="149826" y="38104"/>
                </a:lnTo>
                <a:lnTo>
                  <a:pt x="152061" y="31811"/>
                </a:lnTo>
                <a:lnTo>
                  <a:pt x="151468" y="31439"/>
                </a:lnTo>
                <a:lnTo>
                  <a:pt x="120522" y="30695"/>
                </a:lnTo>
                <a:lnTo>
                  <a:pt x="118448" y="30695"/>
                </a:lnTo>
                <a:lnTo>
                  <a:pt x="117066" y="31400"/>
                </a:lnTo>
                <a:lnTo>
                  <a:pt x="116144" y="32576"/>
                </a:lnTo>
                <a:lnTo>
                  <a:pt x="115529" y="34066"/>
                </a:lnTo>
                <a:lnTo>
                  <a:pt x="114414" y="35059"/>
                </a:lnTo>
                <a:lnTo>
                  <a:pt x="111293" y="36162"/>
                </a:lnTo>
                <a:lnTo>
                  <a:pt x="80504" y="37038"/>
                </a:lnTo>
                <a:lnTo>
                  <a:pt x="74104" y="37043"/>
                </a:lnTo>
                <a:lnTo>
                  <a:pt x="69859" y="38926"/>
                </a:lnTo>
                <a:lnTo>
                  <a:pt x="65621" y="41409"/>
                </a:lnTo>
                <a:lnTo>
                  <a:pt x="59268" y="43512"/>
                </a:lnTo>
                <a:lnTo>
                  <a:pt x="52211" y="47584"/>
                </a:lnTo>
                <a:lnTo>
                  <a:pt x="42203" y="49810"/>
                </a:lnTo>
                <a:lnTo>
                  <a:pt x="32142" y="54645"/>
                </a:lnTo>
                <a:lnTo>
                  <a:pt x="29895" y="55128"/>
                </a:lnTo>
                <a:lnTo>
                  <a:pt x="23361" y="59180"/>
                </a:lnTo>
                <a:lnTo>
                  <a:pt x="20966" y="62875"/>
                </a:lnTo>
                <a:lnTo>
                  <a:pt x="19196" y="66870"/>
                </a:lnTo>
                <a:lnTo>
                  <a:pt x="2771" y="92200"/>
                </a:lnTo>
                <a:lnTo>
                  <a:pt x="243" y="111194"/>
                </a:lnTo>
                <a:lnTo>
                  <a:pt x="6" y="142805"/>
                </a:lnTo>
                <a:lnTo>
                  <a:pt x="0" y="170514"/>
                </a:lnTo>
                <a:lnTo>
                  <a:pt x="706" y="187214"/>
                </a:lnTo>
                <a:lnTo>
                  <a:pt x="7839" y="214962"/>
                </a:lnTo>
                <a:lnTo>
                  <a:pt x="16874" y="242955"/>
                </a:lnTo>
                <a:lnTo>
                  <a:pt x="20270" y="268519"/>
                </a:lnTo>
                <a:lnTo>
                  <a:pt x="33330" y="297773"/>
                </a:lnTo>
                <a:lnTo>
                  <a:pt x="46520" y="328786"/>
                </a:lnTo>
                <a:lnTo>
                  <a:pt x="68986" y="359086"/>
                </a:lnTo>
                <a:lnTo>
                  <a:pt x="97440" y="381962"/>
                </a:lnTo>
                <a:lnTo>
                  <a:pt x="118543" y="394470"/>
                </a:lnTo>
                <a:lnTo>
                  <a:pt x="131236" y="397654"/>
                </a:lnTo>
                <a:lnTo>
                  <a:pt x="151826" y="398025"/>
                </a:lnTo>
                <a:lnTo>
                  <a:pt x="169954" y="390122"/>
                </a:lnTo>
                <a:lnTo>
                  <a:pt x="194788" y="368954"/>
                </a:lnTo>
                <a:lnTo>
                  <a:pt x="211300" y="338459"/>
                </a:lnTo>
                <a:lnTo>
                  <a:pt x="222202" y="307768"/>
                </a:lnTo>
                <a:lnTo>
                  <a:pt x="228586" y="289650"/>
                </a:lnTo>
                <a:lnTo>
                  <a:pt x="232121" y="281253"/>
                </a:lnTo>
                <a:lnTo>
                  <a:pt x="237949" y="252492"/>
                </a:lnTo>
                <a:lnTo>
                  <a:pt x="243678" y="227018"/>
                </a:lnTo>
                <a:lnTo>
                  <a:pt x="246865" y="197651"/>
                </a:lnTo>
                <a:lnTo>
                  <a:pt x="247547" y="166293"/>
                </a:lnTo>
                <a:lnTo>
                  <a:pt x="246924" y="139795"/>
                </a:lnTo>
                <a:lnTo>
                  <a:pt x="238809" y="109050"/>
                </a:lnTo>
                <a:lnTo>
                  <a:pt x="226450" y="77822"/>
                </a:lnTo>
                <a:lnTo>
                  <a:pt x="208313" y="46443"/>
                </a:lnTo>
                <a:lnTo>
                  <a:pt x="201709" y="39341"/>
                </a:lnTo>
                <a:lnTo>
                  <a:pt x="179551" y="21402"/>
                </a:lnTo>
                <a:lnTo>
                  <a:pt x="173639" y="18097"/>
                </a:lnTo>
                <a:lnTo>
                  <a:pt x="166308" y="11926"/>
                </a:lnTo>
                <a:lnTo>
                  <a:pt x="156465" y="8242"/>
                </a:lnTo>
                <a:lnTo>
                  <a:pt x="129528" y="2506"/>
                </a:lnTo>
                <a:lnTo>
                  <a:pt x="112070" y="0"/>
                </a:lnTo>
                <a:lnTo>
                  <a:pt x="94589" y="2628"/>
                </a:lnTo>
                <a:lnTo>
                  <a:pt x="69850" y="1799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SMARTInkShape-188">
            <a:extLst>
              <a:ext uri="{FF2B5EF4-FFF2-40B4-BE49-F238E27FC236}">
                <a16:creationId xmlns="" xmlns:a16="http://schemas.microsoft.com/office/drawing/2014/main" id="{6B7C0BC1-24A2-4863-AC2E-FD15A4FB2B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0700" y="4813300"/>
            <a:ext cx="298450" cy="419100"/>
          </a:xfrm>
          <a:custGeom>
            <a:avLst/>
            <a:gdLst/>
            <a:ahLst/>
            <a:cxnLst/>
            <a:rect l="0" t="0" r="0" b="0"/>
            <a:pathLst>
              <a:path w="297780" h="418666">
                <a:moveTo>
                  <a:pt x="241276" y="120455"/>
                </a:moveTo>
                <a:lnTo>
                  <a:pt x="241276" y="120455"/>
                </a:lnTo>
                <a:lnTo>
                  <a:pt x="241276" y="113713"/>
                </a:lnTo>
                <a:lnTo>
                  <a:pt x="243157" y="108521"/>
                </a:lnTo>
                <a:lnTo>
                  <a:pt x="246743" y="102811"/>
                </a:lnTo>
                <a:lnTo>
                  <a:pt x="249115" y="102030"/>
                </a:lnTo>
                <a:lnTo>
                  <a:pt x="253692" y="101442"/>
                </a:lnTo>
                <a:lnTo>
                  <a:pt x="253892" y="98045"/>
                </a:lnTo>
                <a:lnTo>
                  <a:pt x="253214" y="97048"/>
                </a:lnTo>
                <a:lnTo>
                  <a:pt x="252057" y="96384"/>
                </a:lnTo>
                <a:lnTo>
                  <a:pt x="250580" y="95941"/>
                </a:lnTo>
                <a:lnTo>
                  <a:pt x="221759" y="79206"/>
                </a:lnTo>
                <a:lnTo>
                  <a:pt x="193729" y="63102"/>
                </a:lnTo>
                <a:lnTo>
                  <a:pt x="167443" y="46331"/>
                </a:lnTo>
                <a:lnTo>
                  <a:pt x="138118" y="26435"/>
                </a:lnTo>
                <a:lnTo>
                  <a:pt x="109604" y="14577"/>
                </a:lnTo>
                <a:lnTo>
                  <a:pt x="84739" y="3141"/>
                </a:lnTo>
                <a:lnTo>
                  <a:pt x="56393" y="0"/>
                </a:lnTo>
                <a:lnTo>
                  <a:pt x="49510" y="3654"/>
                </a:lnTo>
                <a:lnTo>
                  <a:pt x="21069" y="24196"/>
                </a:lnTo>
                <a:lnTo>
                  <a:pt x="11792" y="36116"/>
                </a:lnTo>
                <a:lnTo>
                  <a:pt x="4575" y="55328"/>
                </a:lnTo>
                <a:lnTo>
                  <a:pt x="1339" y="82265"/>
                </a:lnTo>
                <a:lnTo>
                  <a:pt x="380" y="112589"/>
                </a:lnTo>
                <a:lnTo>
                  <a:pt x="56" y="141348"/>
                </a:lnTo>
                <a:lnTo>
                  <a:pt x="0" y="168823"/>
                </a:lnTo>
                <a:lnTo>
                  <a:pt x="689" y="199306"/>
                </a:lnTo>
                <a:lnTo>
                  <a:pt x="5753" y="230680"/>
                </a:lnTo>
                <a:lnTo>
                  <a:pt x="15172" y="260202"/>
                </a:lnTo>
                <a:lnTo>
                  <a:pt x="25033" y="287654"/>
                </a:lnTo>
                <a:lnTo>
                  <a:pt x="33506" y="311577"/>
                </a:lnTo>
                <a:lnTo>
                  <a:pt x="48763" y="343231"/>
                </a:lnTo>
                <a:lnTo>
                  <a:pt x="67774" y="370787"/>
                </a:lnTo>
                <a:lnTo>
                  <a:pt x="79644" y="387245"/>
                </a:lnTo>
                <a:lnTo>
                  <a:pt x="94843" y="399959"/>
                </a:lnTo>
                <a:lnTo>
                  <a:pt x="121893" y="410726"/>
                </a:lnTo>
                <a:lnTo>
                  <a:pt x="146276" y="417080"/>
                </a:lnTo>
                <a:lnTo>
                  <a:pt x="177103" y="418665"/>
                </a:lnTo>
                <a:lnTo>
                  <a:pt x="198157" y="416976"/>
                </a:lnTo>
                <a:lnTo>
                  <a:pt x="212507" y="411983"/>
                </a:lnTo>
                <a:lnTo>
                  <a:pt x="243509" y="390530"/>
                </a:lnTo>
                <a:lnTo>
                  <a:pt x="266125" y="366730"/>
                </a:lnTo>
                <a:lnTo>
                  <a:pt x="279328" y="335677"/>
                </a:lnTo>
                <a:lnTo>
                  <a:pt x="287046" y="308248"/>
                </a:lnTo>
                <a:lnTo>
                  <a:pt x="293516" y="277644"/>
                </a:lnTo>
                <a:lnTo>
                  <a:pt x="297779" y="255977"/>
                </a:lnTo>
                <a:lnTo>
                  <a:pt x="296417" y="230167"/>
                </a:lnTo>
                <a:lnTo>
                  <a:pt x="293362" y="205408"/>
                </a:lnTo>
                <a:lnTo>
                  <a:pt x="288959" y="178080"/>
                </a:lnTo>
                <a:lnTo>
                  <a:pt x="283313" y="151954"/>
                </a:lnTo>
                <a:lnTo>
                  <a:pt x="275084" y="121660"/>
                </a:lnTo>
                <a:lnTo>
                  <a:pt x="264783" y="95293"/>
                </a:lnTo>
                <a:lnTo>
                  <a:pt x="249624" y="67700"/>
                </a:lnTo>
                <a:lnTo>
                  <a:pt x="230398" y="41018"/>
                </a:lnTo>
                <a:lnTo>
                  <a:pt x="208632" y="23991"/>
                </a:lnTo>
                <a:lnTo>
                  <a:pt x="176957" y="8213"/>
                </a:lnTo>
                <a:lnTo>
                  <a:pt x="165076" y="615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SMARTInkShape-189">
            <a:extLst>
              <a:ext uri="{FF2B5EF4-FFF2-40B4-BE49-F238E27FC236}">
                <a16:creationId xmlns="" xmlns:a16="http://schemas.microsoft.com/office/drawing/2014/main" id="{F941EBCE-9489-47AD-BA8E-FEE9CD87811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90500" y="1895475"/>
            <a:ext cx="615950" cy="1589088"/>
          </a:xfrm>
          <a:custGeom>
            <a:avLst/>
            <a:gdLst/>
            <a:ahLst/>
            <a:cxnLst/>
            <a:rect l="0" t="0" r="0" b="0"/>
            <a:pathLst>
              <a:path w="615534" h="1588582">
                <a:moveTo>
                  <a:pt x="298415" y="15389"/>
                </a:moveTo>
                <a:lnTo>
                  <a:pt x="298415" y="15389"/>
                </a:lnTo>
                <a:lnTo>
                  <a:pt x="267641" y="34230"/>
                </a:lnTo>
                <a:lnTo>
                  <a:pt x="255104" y="43518"/>
                </a:lnTo>
                <a:lnTo>
                  <a:pt x="227739" y="72898"/>
                </a:lnTo>
                <a:lnTo>
                  <a:pt x="208071" y="99421"/>
                </a:lnTo>
                <a:lnTo>
                  <a:pt x="194898" y="126444"/>
                </a:lnTo>
                <a:lnTo>
                  <a:pt x="181352" y="153344"/>
                </a:lnTo>
                <a:lnTo>
                  <a:pt x="164246" y="184048"/>
                </a:lnTo>
                <a:lnTo>
                  <a:pt x="152001" y="207471"/>
                </a:lnTo>
                <a:lnTo>
                  <a:pt x="141385" y="231992"/>
                </a:lnTo>
                <a:lnTo>
                  <a:pt x="131963" y="257707"/>
                </a:lnTo>
                <a:lnTo>
                  <a:pt x="123071" y="285599"/>
                </a:lnTo>
                <a:lnTo>
                  <a:pt x="112534" y="316340"/>
                </a:lnTo>
                <a:lnTo>
                  <a:pt x="106761" y="332439"/>
                </a:lnTo>
                <a:lnTo>
                  <a:pt x="96584" y="363498"/>
                </a:lnTo>
                <a:lnTo>
                  <a:pt x="86651" y="395176"/>
                </a:lnTo>
                <a:lnTo>
                  <a:pt x="81039" y="412514"/>
                </a:lnTo>
                <a:lnTo>
                  <a:pt x="75181" y="430422"/>
                </a:lnTo>
                <a:lnTo>
                  <a:pt x="69865" y="447300"/>
                </a:lnTo>
                <a:lnTo>
                  <a:pt x="64909" y="463491"/>
                </a:lnTo>
                <a:lnTo>
                  <a:pt x="56346" y="494651"/>
                </a:lnTo>
                <a:lnTo>
                  <a:pt x="50188" y="524963"/>
                </a:lnTo>
                <a:lnTo>
                  <a:pt x="46853" y="540666"/>
                </a:lnTo>
                <a:lnTo>
                  <a:pt x="43218" y="556779"/>
                </a:lnTo>
                <a:lnTo>
                  <a:pt x="39384" y="573166"/>
                </a:lnTo>
                <a:lnTo>
                  <a:pt x="36122" y="589735"/>
                </a:lnTo>
                <a:lnTo>
                  <a:pt x="33242" y="606425"/>
                </a:lnTo>
                <a:lnTo>
                  <a:pt x="30616" y="623196"/>
                </a:lnTo>
                <a:lnTo>
                  <a:pt x="27455" y="641433"/>
                </a:lnTo>
                <a:lnTo>
                  <a:pt x="23936" y="660646"/>
                </a:lnTo>
                <a:lnTo>
                  <a:pt x="20179" y="680510"/>
                </a:lnTo>
                <a:lnTo>
                  <a:pt x="16969" y="699398"/>
                </a:lnTo>
                <a:lnTo>
                  <a:pt x="14123" y="717634"/>
                </a:lnTo>
                <a:lnTo>
                  <a:pt x="11520" y="735436"/>
                </a:lnTo>
                <a:lnTo>
                  <a:pt x="9080" y="752948"/>
                </a:lnTo>
                <a:lnTo>
                  <a:pt x="6747" y="770267"/>
                </a:lnTo>
                <a:lnTo>
                  <a:pt x="4486" y="787458"/>
                </a:lnTo>
                <a:lnTo>
                  <a:pt x="2979" y="805268"/>
                </a:lnTo>
                <a:lnTo>
                  <a:pt x="1975" y="823492"/>
                </a:lnTo>
                <a:lnTo>
                  <a:pt x="1305" y="841991"/>
                </a:lnTo>
                <a:lnTo>
                  <a:pt x="858" y="859968"/>
                </a:lnTo>
                <a:lnTo>
                  <a:pt x="560" y="877597"/>
                </a:lnTo>
                <a:lnTo>
                  <a:pt x="362" y="894994"/>
                </a:lnTo>
                <a:lnTo>
                  <a:pt x="230" y="912943"/>
                </a:lnTo>
                <a:lnTo>
                  <a:pt x="141" y="931258"/>
                </a:lnTo>
                <a:lnTo>
                  <a:pt x="83" y="949819"/>
                </a:lnTo>
                <a:lnTo>
                  <a:pt x="43" y="968542"/>
                </a:lnTo>
                <a:lnTo>
                  <a:pt x="17" y="987374"/>
                </a:lnTo>
                <a:lnTo>
                  <a:pt x="0" y="1006279"/>
                </a:lnTo>
                <a:lnTo>
                  <a:pt x="694" y="1024527"/>
                </a:lnTo>
                <a:lnTo>
                  <a:pt x="1862" y="1042336"/>
                </a:lnTo>
                <a:lnTo>
                  <a:pt x="3346" y="1059854"/>
                </a:lnTo>
                <a:lnTo>
                  <a:pt x="5747" y="1077882"/>
                </a:lnTo>
                <a:lnTo>
                  <a:pt x="8758" y="1096251"/>
                </a:lnTo>
                <a:lnTo>
                  <a:pt x="12177" y="1114847"/>
                </a:lnTo>
                <a:lnTo>
                  <a:pt x="15868" y="1133594"/>
                </a:lnTo>
                <a:lnTo>
                  <a:pt x="19739" y="1152443"/>
                </a:lnTo>
                <a:lnTo>
                  <a:pt x="23731" y="1171358"/>
                </a:lnTo>
                <a:lnTo>
                  <a:pt x="27804" y="1189613"/>
                </a:lnTo>
                <a:lnTo>
                  <a:pt x="31930" y="1207427"/>
                </a:lnTo>
                <a:lnTo>
                  <a:pt x="36091" y="1224948"/>
                </a:lnTo>
                <a:lnTo>
                  <a:pt x="41688" y="1241567"/>
                </a:lnTo>
                <a:lnTo>
                  <a:pt x="55433" y="1273204"/>
                </a:lnTo>
                <a:lnTo>
                  <a:pt x="70949" y="1303727"/>
                </a:lnTo>
                <a:lnTo>
                  <a:pt x="86547" y="1333756"/>
                </a:lnTo>
                <a:lnTo>
                  <a:pt x="100535" y="1363565"/>
                </a:lnTo>
                <a:lnTo>
                  <a:pt x="115689" y="1391395"/>
                </a:lnTo>
                <a:lnTo>
                  <a:pt x="131831" y="1417875"/>
                </a:lnTo>
                <a:lnTo>
                  <a:pt x="148413" y="1443755"/>
                </a:lnTo>
                <a:lnTo>
                  <a:pt x="173615" y="1475383"/>
                </a:lnTo>
                <a:lnTo>
                  <a:pt x="198956" y="1502629"/>
                </a:lnTo>
                <a:lnTo>
                  <a:pt x="224339" y="1525204"/>
                </a:lnTo>
                <a:lnTo>
                  <a:pt x="245031" y="1540611"/>
                </a:lnTo>
                <a:lnTo>
                  <a:pt x="274836" y="1559506"/>
                </a:lnTo>
                <a:lnTo>
                  <a:pt x="298955" y="1571455"/>
                </a:lnTo>
                <a:lnTo>
                  <a:pt x="329018" y="1584764"/>
                </a:lnTo>
                <a:lnTo>
                  <a:pt x="358988" y="1588581"/>
                </a:lnTo>
                <a:lnTo>
                  <a:pt x="387937" y="1586342"/>
                </a:lnTo>
                <a:lnTo>
                  <a:pt x="409464" y="1581188"/>
                </a:lnTo>
                <a:lnTo>
                  <a:pt x="431026" y="1573489"/>
                </a:lnTo>
                <a:lnTo>
                  <a:pt x="462115" y="1551298"/>
                </a:lnTo>
                <a:lnTo>
                  <a:pt x="488638" y="1526533"/>
                </a:lnTo>
                <a:lnTo>
                  <a:pt x="514261" y="1495483"/>
                </a:lnTo>
                <a:lnTo>
                  <a:pt x="533349" y="1465623"/>
                </a:lnTo>
                <a:lnTo>
                  <a:pt x="546058" y="1442399"/>
                </a:lnTo>
                <a:lnTo>
                  <a:pt x="556880" y="1417965"/>
                </a:lnTo>
                <a:lnTo>
                  <a:pt x="566394" y="1392995"/>
                </a:lnTo>
                <a:lnTo>
                  <a:pt x="575326" y="1367786"/>
                </a:lnTo>
                <a:lnTo>
                  <a:pt x="584000" y="1338708"/>
                </a:lnTo>
                <a:lnTo>
                  <a:pt x="591853" y="1308381"/>
                </a:lnTo>
                <a:lnTo>
                  <a:pt x="597695" y="1280791"/>
                </a:lnTo>
                <a:lnTo>
                  <a:pt x="602643" y="1254418"/>
                </a:lnTo>
                <a:lnTo>
                  <a:pt x="607194" y="1227879"/>
                </a:lnTo>
                <a:lnTo>
                  <a:pt x="611569" y="1199622"/>
                </a:lnTo>
                <a:lnTo>
                  <a:pt x="613018" y="1183761"/>
                </a:lnTo>
                <a:lnTo>
                  <a:pt x="613983" y="1166837"/>
                </a:lnTo>
                <a:lnTo>
                  <a:pt x="614627" y="1149204"/>
                </a:lnTo>
                <a:lnTo>
                  <a:pt x="615057" y="1132510"/>
                </a:lnTo>
                <a:lnTo>
                  <a:pt x="615533" y="1100791"/>
                </a:lnTo>
                <a:lnTo>
                  <a:pt x="613864" y="1070230"/>
                </a:lnTo>
                <a:lnTo>
                  <a:pt x="610770" y="1040185"/>
                </a:lnTo>
                <a:lnTo>
                  <a:pt x="607043" y="1010369"/>
                </a:lnTo>
                <a:lnTo>
                  <a:pt x="603035" y="978773"/>
                </a:lnTo>
                <a:lnTo>
                  <a:pt x="600979" y="962445"/>
                </a:lnTo>
                <a:lnTo>
                  <a:pt x="596812" y="931132"/>
                </a:lnTo>
                <a:lnTo>
                  <a:pt x="592608" y="900047"/>
                </a:lnTo>
                <a:lnTo>
                  <a:pt x="590499" y="883856"/>
                </a:lnTo>
                <a:lnTo>
                  <a:pt x="588388" y="867417"/>
                </a:lnTo>
                <a:lnTo>
                  <a:pt x="586275" y="850813"/>
                </a:lnTo>
                <a:lnTo>
                  <a:pt x="584160" y="834099"/>
                </a:lnTo>
                <a:lnTo>
                  <a:pt x="582045" y="817313"/>
                </a:lnTo>
                <a:lnTo>
                  <a:pt x="579930" y="800477"/>
                </a:lnTo>
                <a:lnTo>
                  <a:pt x="577814" y="783609"/>
                </a:lnTo>
                <a:lnTo>
                  <a:pt x="575697" y="766719"/>
                </a:lnTo>
                <a:lnTo>
                  <a:pt x="572876" y="749815"/>
                </a:lnTo>
                <a:lnTo>
                  <a:pt x="569583" y="732900"/>
                </a:lnTo>
                <a:lnTo>
                  <a:pt x="565977" y="715980"/>
                </a:lnTo>
                <a:lnTo>
                  <a:pt x="562868" y="699055"/>
                </a:lnTo>
                <a:lnTo>
                  <a:pt x="560089" y="682128"/>
                </a:lnTo>
                <a:lnTo>
                  <a:pt x="557531" y="665198"/>
                </a:lnTo>
                <a:lnTo>
                  <a:pt x="554414" y="648973"/>
                </a:lnTo>
                <a:lnTo>
                  <a:pt x="547189" y="617775"/>
                </a:lnTo>
                <a:lnTo>
                  <a:pt x="543992" y="601835"/>
                </a:lnTo>
                <a:lnTo>
                  <a:pt x="541155" y="585564"/>
                </a:lnTo>
                <a:lnTo>
                  <a:pt x="538558" y="569072"/>
                </a:lnTo>
                <a:lnTo>
                  <a:pt x="535416" y="552434"/>
                </a:lnTo>
                <a:lnTo>
                  <a:pt x="531910" y="535696"/>
                </a:lnTo>
                <a:lnTo>
                  <a:pt x="528162" y="518894"/>
                </a:lnTo>
                <a:lnTo>
                  <a:pt x="524957" y="502753"/>
                </a:lnTo>
                <a:lnTo>
                  <a:pt x="519515" y="471649"/>
                </a:lnTo>
                <a:lnTo>
                  <a:pt x="512863" y="441362"/>
                </a:lnTo>
                <a:lnTo>
                  <a:pt x="505203" y="411438"/>
                </a:lnTo>
                <a:lnTo>
                  <a:pt x="497095" y="381676"/>
                </a:lnTo>
                <a:lnTo>
                  <a:pt x="488787" y="351985"/>
                </a:lnTo>
                <a:lnTo>
                  <a:pt x="481097" y="323032"/>
                </a:lnTo>
                <a:lnTo>
                  <a:pt x="475327" y="296052"/>
                </a:lnTo>
                <a:lnTo>
                  <a:pt x="470411" y="271832"/>
                </a:lnTo>
                <a:lnTo>
                  <a:pt x="465169" y="248602"/>
                </a:lnTo>
                <a:lnTo>
                  <a:pt x="458135" y="224167"/>
                </a:lnTo>
                <a:lnTo>
                  <a:pt x="450306" y="201078"/>
                </a:lnTo>
                <a:lnTo>
                  <a:pt x="437964" y="170126"/>
                </a:lnTo>
                <a:lnTo>
                  <a:pt x="425370" y="141200"/>
                </a:lnTo>
                <a:lnTo>
                  <a:pt x="410820" y="114050"/>
                </a:lnTo>
                <a:lnTo>
                  <a:pt x="390312" y="82542"/>
                </a:lnTo>
                <a:lnTo>
                  <a:pt x="367603" y="54916"/>
                </a:lnTo>
                <a:lnTo>
                  <a:pt x="336428" y="27301"/>
                </a:lnTo>
                <a:lnTo>
                  <a:pt x="317439" y="15548"/>
                </a:lnTo>
                <a:lnTo>
                  <a:pt x="286991" y="5255"/>
                </a:lnTo>
                <a:lnTo>
                  <a:pt x="262888" y="0"/>
                </a:lnTo>
                <a:lnTo>
                  <a:pt x="239205" y="2990"/>
                </a:lnTo>
                <a:lnTo>
                  <a:pt x="215420" y="8937"/>
                </a:lnTo>
                <a:lnTo>
                  <a:pt x="187746" y="20219"/>
                </a:lnTo>
                <a:lnTo>
                  <a:pt x="162770" y="35870"/>
                </a:lnTo>
                <a:lnTo>
                  <a:pt x="137496" y="57284"/>
                </a:lnTo>
                <a:lnTo>
                  <a:pt x="110857" y="86982"/>
                </a:lnTo>
                <a:lnTo>
                  <a:pt x="101565" y="9793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SMARTInkShape-190">
            <a:extLst>
              <a:ext uri="{FF2B5EF4-FFF2-40B4-BE49-F238E27FC236}">
                <a16:creationId xmlns="" xmlns:a16="http://schemas.microsoft.com/office/drawing/2014/main" id="{B1C3B7D5-00F5-4617-BD3A-56300F21357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844675" y="5276850"/>
            <a:ext cx="555625" cy="569913"/>
          </a:xfrm>
          <a:custGeom>
            <a:avLst/>
            <a:gdLst/>
            <a:ahLst/>
            <a:cxnLst/>
            <a:rect l="0" t="0" r="0" b="0"/>
            <a:pathLst>
              <a:path w="555219" h="570607">
                <a:moveTo>
                  <a:pt x="441486" y="177800"/>
                </a:moveTo>
                <a:lnTo>
                  <a:pt x="441486" y="177800"/>
                </a:lnTo>
                <a:lnTo>
                  <a:pt x="441486" y="174430"/>
                </a:lnTo>
                <a:lnTo>
                  <a:pt x="438115" y="165590"/>
                </a:lnTo>
                <a:lnTo>
                  <a:pt x="413648" y="137489"/>
                </a:lnTo>
                <a:lnTo>
                  <a:pt x="382187" y="109180"/>
                </a:lnTo>
                <a:lnTo>
                  <a:pt x="352303" y="90665"/>
                </a:lnTo>
                <a:lnTo>
                  <a:pt x="325163" y="78549"/>
                </a:lnTo>
                <a:lnTo>
                  <a:pt x="298540" y="67764"/>
                </a:lnTo>
                <a:lnTo>
                  <a:pt x="274334" y="59272"/>
                </a:lnTo>
                <a:lnTo>
                  <a:pt x="247007" y="52918"/>
                </a:lnTo>
                <a:lnTo>
                  <a:pt x="215862" y="47273"/>
                </a:lnTo>
                <a:lnTo>
                  <a:pt x="192336" y="45705"/>
                </a:lnTo>
                <a:lnTo>
                  <a:pt x="169651" y="46889"/>
                </a:lnTo>
                <a:lnTo>
                  <a:pt x="140809" y="49642"/>
                </a:lnTo>
                <a:lnTo>
                  <a:pt x="115095" y="52338"/>
                </a:lnTo>
                <a:lnTo>
                  <a:pt x="87015" y="59487"/>
                </a:lnTo>
                <a:lnTo>
                  <a:pt x="64583" y="70543"/>
                </a:lnTo>
                <a:lnTo>
                  <a:pt x="35446" y="95311"/>
                </a:lnTo>
                <a:lnTo>
                  <a:pt x="26779" y="105155"/>
                </a:lnTo>
                <a:lnTo>
                  <a:pt x="11599" y="134470"/>
                </a:lnTo>
                <a:lnTo>
                  <a:pt x="5784" y="160963"/>
                </a:lnTo>
                <a:lnTo>
                  <a:pt x="2180" y="187393"/>
                </a:lnTo>
                <a:lnTo>
                  <a:pt x="0" y="203230"/>
                </a:lnTo>
                <a:lnTo>
                  <a:pt x="2740" y="231274"/>
                </a:lnTo>
                <a:lnTo>
                  <a:pt x="8105" y="262629"/>
                </a:lnTo>
                <a:lnTo>
                  <a:pt x="12745" y="286200"/>
                </a:lnTo>
                <a:lnTo>
                  <a:pt x="25525" y="311944"/>
                </a:lnTo>
                <a:lnTo>
                  <a:pt x="39757" y="341593"/>
                </a:lnTo>
                <a:lnTo>
                  <a:pt x="49170" y="359682"/>
                </a:lnTo>
                <a:lnTo>
                  <a:pt x="68363" y="385177"/>
                </a:lnTo>
                <a:lnTo>
                  <a:pt x="87468" y="411615"/>
                </a:lnTo>
                <a:lnTo>
                  <a:pt x="112470" y="438976"/>
                </a:lnTo>
                <a:lnTo>
                  <a:pt x="141311" y="464982"/>
                </a:lnTo>
                <a:lnTo>
                  <a:pt x="152147" y="476181"/>
                </a:lnTo>
                <a:lnTo>
                  <a:pt x="180218" y="496750"/>
                </a:lnTo>
                <a:lnTo>
                  <a:pt x="206355" y="517615"/>
                </a:lnTo>
                <a:lnTo>
                  <a:pt x="232606" y="534620"/>
                </a:lnTo>
                <a:lnTo>
                  <a:pt x="262355" y="547386"/>
                </a:lnTo>
                <a:lnTo>
                  <a:pt x="288823" y="559916"/>
                </a:lnTo>
                <a:lnTo>
                  <a:pt x="320209" y="568480"/>
                </a:lnTo>
                <a:lnTo>
                  <a:pt x="349421" y="570606"/>
                </a:lnTo>
                <a:lnTo>
                  <a:pt x="379008" y="570530"/>
                </a:lnTo>
                <a:lnTo>
                  <a:pt x="408683" y="564541"/>
                </a:lnTo>
                <a:lnTo>
                  <a:pt x="431557" y="556563"/>
                </a:lnTo>
                <a:lnTo>
                  <a:pt x="459803" y="538054"/>
                </a:lnTo>
                <a:lnTo>
                  <a:pt x="490822" y="514519"/>
                </a:lnTo>
                <a:lnTo>
                  <a:pt x="512256" y="494266"/>
                </a:lnTo>
                <a:lnTo>
                  <a:pt x="529419" y="466273"/>
                </a:lnTo>
                <a:lnTo>
                  <a:pt x="540360" y="435761"/>
                </a:lnTo>
                <a:lnTo>
                  <a:pt x="551472" y="405946"/>
                </a:lnTo>
                <a:lnTo>
                  <a:pt x="555218" y="375853"/>
                </a:lnTo>
                <a:lnTo>
                  <a:pt x="552303" y="344392"/>
                </a:lnTo>
                <a:lnTo>
                  <a:pt x="546914" y="317550"/>
                </a:lnTo>
                <a:lnTo>
                  <a:pt x="540849" y="287254"/>
                </a:lnTo>
                <a:lnTo>
                  <a:pt x="531212" y="255935"/>
                </a:lnTo>
                <a:lnTo>
                  <a:pt x="515315" y="227545"/>
                </a:lnTo>
                <a:lnTo>
                  <a:pt x="498586" y="199987"/>
                </a:lnTo>
                <a:lnTo>
                  <a:pt x="487803" y="183198"/>
                </a:lnTo>
                <a:lnTo>
                  <a:pt x="478258" y="166699"/>
                </a:lnTo>
                <a:lnTo>
                  <a:pt x="449875" y="135560"/>
                </a:lnTo>
                <a:lnTo>
                  <a:pt x="427934" y="110530"/>
                </a:lnTo>
                <a:lnTo>
                  <a:pt x="400295" y="90659"/>
                </a:lnTo>
                <a:lnTo>
                  <a:pt x="368647" y="69650"/>
                </a:lnTo>
                <a:lnTo>
                  <a:pt x="340550" y="53060"/>
                </a:lnTo>
                <a:lnTo>
                  <a:pt x="314617" y="42780"/>
                </a:lnTo>
                <a:lnTo>
                  <a:pt x="287700" y="33955"/>
                </a:lnTo>
                <a:lnTo>
                  <a:pt x="259905" y="26837"/>
                </a:lnTo>
                <a:lnTo>
                  <a:pt x="229326" y="16811"/>
                </a:lnTo>
                <a:lnTo>
                  <a:pt x="197923" y="9058"/>
                </a:lnTo>
                <a:lnTo>
                  <a:pt x="169804" y="2997"/>
                </a:lnTo>
                <a:lnTo>
                  <a:pt x="15573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SMARTInkShape-191">
            <a:extLst>
              <a:ext uri="{FF2B5EF4-FFF2-40B4-BE49-F238E27FC236}">
                <a16:creationId xmlns="" xmlns:a16="http://schemas.microsoft.com/office/drawing/2014/main" id="{C004448F-619C-4342-B9C4-AB448EC03E0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738438" y="4756150"/>
            <a:ext cx="454025" cy="487363"/>
          </a:xfrm>
          <a:custGeom>
            <a:avLst/>
            <a:gdLst/>
            <a:ahLst/>
            <a:cxnLst/>
            <a:rect l="0" t="0" r="0" b="0"/>
            <a:pathLst>
              <a:path w="453943" h="487832">
                <a:moveTo>
                  <a:pt x="315936" y="165100"/>
                </a:moveTo>
                <a:lnTo>
                  <a:pt x="315936" y="165100"/>
                </a:lnTo>
                <a:lnTo>
                  <a:pt x="320962" y="153167"/>
                </a:lnTo>
                <a:lnTo>
                  <a:pt x="322208" y="132161"/>
                </a:lnTo>
                <a:lnTo>
                  <a:pt x="320823" y="129735"/>
                </a:lnTo>
                <a:lnTo>
                  <a:pt x="301231" y="115244"/>
                </a:lnTo>
                <a:lnTo>
                  <a:pt x="276735" y="103616"/>
                </a:lnTo>
                <a:lnTo>
                  <a:pt x="247332" y="90343"/>
                </a:lnTo>
                <a:lnTo>
                  <a:pt x="217453" y="82871"/>
                </a:lnTo>
                <a:lnTo>
                  <a:pt x="192368" y="78490"/>
                </a:lnTo>
                <a:lnTo>
                  <a:pt x="169492" y="76879"/>
                </a:lnTo>
                <a:lnTo>
                  <a:pt x="140998" y="77107"/>
                </a:lnTo>
                <a:lnTo>
                  <a:pt x="110919" y="82035"/>
                </a:lnTo>
                <a:lnTo>
                  <a:pt x="85230" y="91413"/>
                </a:lnTo>
                <a:lnTo>
                  <a:pt x="59429" y="103142"/>
                </a:lnTo>
                <a:lnTo>
                  <a:pt x="45300" y="111458"/>
                </a:lnTo>
                <a:lnTo>
                  <a:pt x="26613" y="132161"/>
                </a:lnTo>
                <a:lnTo>
                  <a:pt x="12547" y="156790"/>
                </a:lnTo>
                <a:lnTo>
                  <a:pt x="3715" y="180590"/>
                </a:lnTo>
                <a:lnTo>
                  <a:pt x="0" y="205516"/>
                </a:lnTo>
                <a:lnTo>
                  <a:pt x="3815" y="234859"/>
                </a:lnTo>
                <a:lnTo>
                  <a:pt x="9359" y="259539"/>
                </a:lnTo>
                <a:lnTo>
                  <a:pt x="15470" y="287469"/>
                </a:lnTo>
                <a:lnTo>
                  <a:pt x="25737" y="318467"/>
                </a:lnTo>
                <a:lnTo>
                  <a:pt x="37774" y="348186"/>
                </a:lnTo>
                <a:lnTo>
                  <a:pt x="57909" y="377715"/>
                </a:lnTo>
                <a:lnTo>
                  <a:pt x="81445" y="409122"/>
                </a:lnTo>
                <a:lnTo>
                  <a:pt x="110288" y="436226"/>
                </a:lnTo>
                <a:lnTo>
                  <a:pt x="139541" y="464280"/>
                </a:lnTo>
                <a:lnTo>
                  <a:pt x="156897" y="476545"/>
                </a:lnTo>
                <a:lnTo>
                  <a:pt x="181405" y="483285"/>
                </a:lnTo>
                <a:lnTo>
                  <a:pt x="212848" y="487831"/>
                </a:lnTo>
                <a:lnTo>
                  <a:pt x="243101" y="484365"/>
                </a:lnTo>
                <a:lnTo>
                  <a:pt x="269773" y="481067"/>
                </a:lnTo>
                <a:lnTo>
                  <a:pt x="296378" y="475796"/>
                </a:lnTo>
                <a:lnTo>
                  <a:pt x="322136" y="467884"/>
                </a:lnTo>
                <a:lnTo>
                  <a:pt x="349381" y="455940"/>
                </a:lnTo>
                <a:lnTo>
                  <a:pt x="377785" y="441717"/>
                </a:lnTo>
                <a:lnTo>
                  <a:pt x="407598" y="421129"/>
                </a:lnTo>
                <a:lnTo>
                  <a:pt x="430076" y="398490"/>
                </a:lnTo>
                <a:lnTo>
                  <a:pt x="442968" y="375678"/>
                </a:lnTo>
                <a:lnTo>
                  <a:pt x="449919" y="346448"/>
                </a:lnTo>
                <a:lnTo>
                  <a:pt x="453942" y="327488"/>
                </a:lnTo>
                <a:lnTo>
                  <a:pt x="453253" y="303997"/>
                </a:lnTo>
                <a:lnTo>
                  <a:pt x="448580" y="279162"/>
                </a:lnTo>
                <a:lnTo>
                  <a:pt x="440680" y="252228"/>
                </a:lnTo>
                <a:lnTo>
                  <a:pt x="422640" y="224583"/>
                </a:lnTo>
                <a:lnTo>
                  <a:pt x="403678" y="193518"/>
                </a:lnTo>
                <a:lnTo>
                  <a:pt x="375798" y="161828"/>
                </a:lnTo>
                <a:lnTo>
                  <a:pt x="351906" y="139054"/>
                </a:lnTo>
                <a:lnTo>
                  <a:pt x="326045" y="120458"/>
                </a:lnTo>
                <a:lnTo>
                  <a:pt x="297629" y="98975"/>
                </a:lnTo>
                <a:lnTo>
                  <a:pt x="271633" y="84148"/>
                </a:lnTo>
                <a:lnTo>
                  <a:pt x="246115" y="67631"/>
                </a:lnTo>
                <a:lnTo>
                  <a:pt x="220692" y="52662"/>
                </a:lnTo>
                <a:lnTo>
                  <a:pt x="195287" y="39331"/>
                </a:lnTo>
                <a:lnTo>
                  <a:pt x="164817" y="27472"/>
                </a:lnTo>
                <a:lnTo>
                  <a:pt x="133503" y="14155"/>
                </a:lnTo>
                <a:lnTo>
                  <a:pt x="103354" y="4521"/>
                </a:lnTo>
                <a:lnTo>
                  <a:pt x="8733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SMARTInkShape-192">
            <a:extLst>
              <a:ext uri="{FF2B5EF4-FFF2-40B4-BE49-F238E27FC236}">
                <a16:creationId xmlns="" xmlns:a16="http://schemas.microsoft.com/office/drawing/2014/main" id="{15516EB5-90A6-4401-BF5F-D4727799FB7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130550" y="4806950"/>
            <a:ext cx="258763" cy="80963"/>
          </a:xfrm>
          <a:custGeom>
            <a:avLst/>
            <a:gdLst/>
            <a:ahLst/>
            <a:cxnLst/>
            <a:rect l="0" t="0" r="0" b="0"/>
            <a:pathLst>
              <a:path w="258429" h="80763">
                <a:moveTo>
                  <a:pt x="57596" y="31562"/>
                </a:moveTo>
                <a:lnTo>
                  <a:pt x="57596" y="31562"/>
                </a:lnTo>
                <a:lnTo>
                  <a:pt x="60967" y="28191"/>
                </a:lnTo>
                <a:lnTo>
                  <a:pt x="62622" y="24654"/>
                </a:lnTo>
                <a:lnTo>
                  <a:pt x="63063" y="22724"/>
                </a:lnTo>
                <a:lnTo>
                  <a:pt x="64063" y="21437"/>
                </a:lnTo>
                <a:lnTo>
                  <a:pt x="76754" y="15591"/>
                </a:lnTo>
                <a:lnTo>
                  <a:pt x="94630" y="13425"/>
                </a:lnTo>
                <a:lnTo>
                  <a:pt x="121172" y="16153"/>
                </a:lnTo>
                <a:lnTo>
                  <a:pt x="144884" y="19539"/>
                </a:lnTo>
                <a:lnTo>
                  <a:pt x="169063" y="23397"/>
                </a:lnTo>
                <a:lnTo>
                  <a:pt x="195280" y="29535"/>
                </a:lnTo>
                <a:lnTo>
                  <a:pt x="220609" y="36527"/>
                </a:lnTo>
                <a:lnTo>
                  <a:pt x="248808" y="49293"/>
                </a:lnTo>
                <a:lnTo>
                  <a:pt x="258428" y="55447"/>
                </a:lnTo>
                <a:lnTo>
                  <a:pt x="237262" y="49855"/>
                </a:lnTo>
                <a:lnTo>
                  <a:pt x="207962" y="44038"/>
                </a:lnTo>
                <a:lnTo>
                  <a:pt x="182112" y="37845"/>
                </a:lnTo>
                <a:lnTo>
                  <a:pt x="153991" y="29661"/>
                </a:lnTo>
                <a:lnTo>
                  <a:pt x="125904" y="20180"/>
                </a:lnTo>
                <a:lnTo>
                  <a:pt x="99002" y="14784"/>
                </a:lnTo>
                <a:lnTo>
                  <a:pt x="67578" y="9590"/>
                </a:lnTo>
                <a:lnTo>
                  <a:pt x="35859" y="3807"/>
                </a:lnTo>
                <a:lnTo>
                  <a:pt x="4203" y="338"/>
                </a:lnTo>
                <a:lnTo>
                  <a:pt x="835" y="163"/>
                </a:lnTo>
                <a:lnTo>
                  <a:pt x="0" y="751"/>
                </a:lnTo>
                <a:lnTo>
                  <a:pt x="854" y="1849"/>
                </a:lnTo>
                <a:lnTo>
                  <a:pt x="2835" y="3287"/>
                </a:lnTo>
                <a:lnTo>
                  <a:pt x="29219" y="8681"/>
                </a:lnTo>
                <a:lnTo>
                  <a:pt x="54833" y="14748"/>
                </a:lnTo>
                <a:lnTo>
                  <a:pt x="79198" y="21014"/>
                </a:lnTo>
                <a:lnTo>
                  <a:pt x="107646" y="29452"/>
                </a:lnTo>
                <a:lnTo>
                  <a:pt x="133648" y="37914"/>
                </a:lnTo>
                <a:lnTo>
                  <a:pt x="156565" y="48025"/>
                </a:lnTo>
                <a:lnTo>
                  <a:pt x="185268" y="62005"/>
                </a:lnTo>
                <a:lnTo>
                  <a:pt x="188423" y="65788"/>
                </a:lnTo>
                <a:lnTo>
                  <a:pt x="187852" y="66374"/>
                </a:lnTo>
                <a:lnTo>
                  <a:pt x="183457" y="65143"/>
                </a:lnTo>
                <a:lnTo>
                  <a:pt x="155065" y="51620"/>
                </a:lnTo>
                <a:lnTo>
                  <a:pt x="126902" y="40161"/>
                </a:lnTo>
                <a:lnTo>
                  <a:pt x="95624" y="29463"/>
                </a:lnTo>
                <a:lnTo>
                  <a:pt x="65818" y="18864"/>
                </a:lnTo>
                <a:lnTo>
                  <a:pt x="37269" y="7025"/>
                </a:lnTo>
                <a:lnTo>
                  <a:pt x="19348" y="1237"/>
                </a:lnTo>
                <a:lnTo>
                  <a:pt x="18692" y="762"/>
                </a:lnTo>
                <a:lnTo>
                  <a:pt x="18960" y="445"/>
                </a:lnTo>
                <a:lnTo>
                  <a:pt x="26079" y="0"/>
                </a:lnTo>
                <a:lnTo>
                  <a:pt x="57139" y="6744"/>
                </a:lnTo>
                <a:lnTo>
                  <a:pt x="86277" y="14743"/>
                </a:lnTo>
                <a:lnTo>
                  <a:pt x="110857" y="21013"/>
                </a:lnTo>
                <a:lnTo>
                  <a:pt x="136015" y="27339"/>
                </a:lnTo>
                <a:lnTo>
                  <a:pt x="164730" y="40161"/>
                </a:lnTo>
                <a:lnTo>
                  <a:pt x="188903" y="52102"/>
                </a:lnTo>
                <a:lnTo>
                  <a:pt x="219311" y="74261"/>
                </a:lnTo>
                <a:lnTo>
                  <a:pt x="224014" y="78762"/>
                </a:lnTo>
                <a:lnTo>
                  <a:pt x="224280" y="79962"/>
                </a:lnTo>
                <a:lnTo>
                  <a:pt x="223753" y="80762"/>
                </a:lnTo>
                <a:lnTo>
                  <a:pt x="193923" y="75801"/>
                </a:lnTo>
                <a:lnTo>
                  <a:pt x="166343" y="69202"/>
                </a:lnTo>
                <a:lnTo>
                  <a:pt x="140303" y="61104"/>
                </a:lnTo>
                <a:lnTo>
                  <a:pt x="114072" y="52711"/>
                </a:lnTo>
                <a:lnTo>
                  <a:pt x="84326" y="44259"/>
                </a:lnTo>
                <a:lnTo>
                  <a:pt x="54374" y="33679"/>
                </a:lnTo>
                <a:lnTo>
                  <a:pt x="25549" y="27094"/>
                </a:lnTo>
                <a:lnTo>
                  <a:pt x="15596" y="25584"/>
                </a:lnTo>
                <a:lnTo>
                  <a:pt x="15485" y="25460"/>
                </a:lnTo>
                <a:lnTo>
                  <a:pt x="17243" y="25322"/>
                </a:lnTo>
                <a:lnTo>
                  <a:pt x="48093" y="37160"/>
                </a:lnTo>
                <a:lnTo>
                  <a:pt x="59722" y="41105"/>
                </a:lnTo>
                <a:lnTo>
                  <a:pt x="88303" y="45520"/>
                </a:lnTo>
                <a:lnTo>
                  <a:pt x="114540" y="52977"/>
                </a:lnTo>
                <a:lnTo>
                  <a:pt x="141517" y="61244"/>
                </a:lnTo>
                <a:lnTo>
                  <a:pt x="167206" y="67560"/>
                </a:lnTo>
                <a:lnTo>
                  <a:pt x="195404" y="75641"/>
                </a:lnTo>
                <a:lnTo>
                  <a:pt x="195329" y="75059"/>
                </a:lnTo>
                <a:lnTo>
                  <a:pt x="193364" y="72531"/>
                </a:lnTo>
                <a:lnTo>
                  <a:pt x="167487" y="60795"/>
                </a:lnTo>
                <a:lnTo>
                  <a:pt x="140529" y="49069"/>
                </a:lnTo>
                <a:lnTo>
                  <a:pt x="111451" y="36745"/>
                </a:lnTo>
                <a:lnTo>
                  <a:pt x="83600" y="27516"/>
                </a:lnTo>
                <a:lnTo>
                  <a:pt x="53952" y="18899"/>
                </a:lnTo>
                <a:lnTo>
                  <a:pt x="24656" y="10402"/>
                </a:lnTo>
                <a:lnTo>
                  <a:pt x="16556" y="7419"/>
                </a:lnTo>
                <a:lnTo>
                  <a:pt x="17536" y="7000"/>
                </a:lnTo>
                <a:lnTo>
                  <a:pt x="29734" y="7115"/>
                </a:lnTo>
                <a:lnTo>
                  <a:pt x="56901" y="13118"/>
                </a:lnTo>
                <a:lnTo>
                  <a:pt x="68576" y="17720"/>
                </a:lnTo>
                <a:lnTo>
                  <a:pt x="76117" y="24470"/>
                </a:lnTo>
                <a:lnTo>
                  <a:pt x="82996" y="379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SMARTInkShape-193">
            <a:extLst>
              <a:ext uri="{FF2B5EF4-FFF2-40B4-BE49-F238E27FC236}">
                <a16:creationId xmlns="" xmlns:a16="http://schemas.microsoft.com/office/drawing/2014/main" id="{F5A1C65B-2496-4B19-88D5-1EF361880F7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723188" y="3278188"/>
            <a:ext cx="423862" cy="80962"/>
          </a:xfrm>
          <a:custGeom>
            <a:avLst/>
            <a:gdLst/>
            <a:ahLst/>
            <a:cxnLst/>
            <a:rect l="0" t="0" r="0" b="0"/>
            <a:pathLst>
              <a:path w="423522" h="81236">
                <a:moveTo>
                  <a:pt x="423521" y="81235"/>
                </a:moveTo>
                <a:lnTo>
                  <a:pt x="423521" y="81235"/>
                </a:lnTo>
                <a:lnTo>
                  <a:pt x="423521" y="77864"/>
                </a:lnTo>
                <a:lnTo>
                  <a:pt x="421639" y="74328"/>
                </a:lnTo>
                <a:lnTo>
                  <a:pt x="420149" y="72397"/>
                </a:lnTo>
                <a:lnTo>
                  <a:pt x="414732" y="70251"/>
                </a:lnTo>
                <a:lnTo>
                  <a:pt x="389908" y="63691"/>
                </a:lnTo>
                <a:lnTo>
                  <a:pt x="359235" y="55714"/>
                </a:lnTo>
                <a:lnTo>
                  <a:pt x="329369" y="47344"/>
                </a:lnTo>
                <a:lnTo>
                  <a:pt x="302805" y="44382"/>
                </a:lnTo>
                <a:lnTo>
                  <a:pt x="272591" y="40134"/>
                </a:lnTo>
                <a:lnTo>
                  <a:pt x="244666" y="34406"/>
                </a:lnTo>
                <a:lnTo>
                  <a:pt x="215148" y="28241"/>
                </a:lnTo>
                <a:lnTo>
                  <a:pt x="184058" y="21945"/>
                </a:lnTo>
                <a:lnTo>
                  <a:pt x="152505" y="15611"/>
                </a:lnTo>
                <a:lnTo>
                  <a:pt x="124183" y="9266"/>
                </a:lnTo>
                <a:lnTo>
                  <a:pt x="97918" y="6289"/>
                </a:lnTo>
                <a:lnTo>
                  <a:pt x="72263" y="5407"/>
                </a:lnTo>
                <a:lnTo>
                  <a:pt x="44084" y="745"/>
                </a:lnTo>
                <a:lnTo>
                  <a:pt x="28089" y="0"/>
                </a:lnTo>
                <a:lnTo>
                  <a:pt x="0" y="4797"/>
                </a:lnTo>
                <a:lnTo>
                  <a:pt x="62" y="5582"/>
                </a:lnTo>
                <a:lnTo>
                  <a:pt x="2014" y="8336"/>
                </a:lnTo>
                <a:lnTo>
                  <a:pt x="31734" y="17891"/>
                </a:lnTo>
                <a:lnTo>
                  <a:pt x="55788" y="24131"/>
                </a:lnTo>
                <a:lnTo>
                  <a:pt x="80789" y="30449"/>
                </a:lnTo>
                <a:lnTo>
                  <a:pt x="106071" y="34908"/>
                </a:lnTo>
                <a:lnTo>
                  <a:pt x="133317" y="38111"/>
                </a:lnTo>
                <a:lnTo>
                  <a:pt x="159970" y="43528"/>
                </a:lnTo>
                <a:lnTo>
                  <a:pt x="191309" y="48308"/>
                </a:lnTo>
                <a:lnTo>
                  <a:pt x="216272" y="52507"/>
                </a:lnTo>
                <a:lnTo>
                  <a:pt x="241543" y="58220"/>
                </a:lnTo>
                <a:lnTo>
                  <a:pt x="270295" y="62107"/>
                </a:lnTo>
                <a:lnTo>
                  <a:pt x="299391" y="67549"/>
                </a:lnTo>
                <a:lnTo>
                  <a:pt x="329804" y="68340"/>
                </a:lnTo>
                <a:lnTo>
                  <a:pt x="344875" y="68509"/>
                </a:lnTo>
                <a:lnTo>
                  <a:pt x="335993" y="67825"/>
                </a:lnTo>
                <a:lnTo>
                  <a:pt x="305194" y="63067"/>
                </a:lnTo>
                <a:lnTo>
                  <a:pt x="281138" y="59075"/>
                </a:lnTo>
                <a:lnTo>
                  <a:pt x="256137" y="53424"/>
                </a:lnTo>
                <a:lnTo>
                  <a:pt x="230854" y="47281"/>
                </a:lnTo>
                <a:lnTo>
                  <a:pt x="202118" y="40992"/>
                </a:lnTo>
                <a:lnTo>
                  <a:pt x="178003" y="34661"/>
                </a:lnTo>
                <a:lnTo>
                  <a:pt x="150710" y="24945"/>
                </a:lnTo>
                <a:lnTo>
                  <a:pt x="123652" y="19871"/>
                </a:lnTo>
                <a:lnTo>
                  <a:pt x="97761" y="14997"/>
                </a:lnTo>
                <a:lnTo>
                  <a:pt x="72215" y="9084"/>
                </a:lnTo>
                <a:lnTo>
                  <a:pt x="43401" y="6235"/>
                </a:lnTo>
                <a:lnTo>
                  <a:pt x="14161" y="5193"/>
                </a:lnTo>
                <a:lnTo>
                  <a:pt x="6345" y="5066"/>
                </a:lnTo>
                <a:lnTo>
                  <a:pt x="32305" y="11947"/>
                </a:lnTo>
                <a:lnTo>
                  <a:pt x="55957" y="16020"/>
                </a:lnTo>
                <a:lnTo>
                  <a:pt x="72481" y="18384"/>
                </a:lnTo>
                <a:lnTo>
                  <a:pt x="104204" y="27637"/>
                </a:lnTo>
                <a:lnTo>
                  <a:pt x="131063" y="33253"/>
                </a:lnTo>
                <a:lnTo>
                  <a:pt x="161242" y="43227"/>
                </a:lnTo>
                <a:lnTo>
                  <a:pt x="175299" y="47631"/>
                </a:lnTo>
                <a:lnTo>
                  <a:pt x="182672" y="49366"/>
                </a:lnTo>
                <a:lnTo>
                  <a:pt x="184638" y="50817"/>
                </a:lnTo>
                <a:lnTo>
                  <a:pt x="185949" y="52490"/>
                </a:lnTo>
                <a:lnTo>
                  <a:pt x="185412" y="53605"/>
                </a:lnTo>
                <a:lnTo>
                  <a:pt x="167293" y="58912"/>
                </a:lnTo>
                <a:lnTo>
                  <a:pt x="131421" y="6218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34850" name="SMARTInkShape-Group102"/>
          <p:cNvGrpSpPr>
            <a:grpSpLocks/>
          </p:cNvGrpSpPr>
          <p:nvPr/>
        </p:nvGrpSpPr>
        <p:grpSpPr bwMode="auto">
          <a:xfrm>
            <a:off x="781050" y="3219450"/>
            <a:ext cx="855663" cy="1174750"/>
            <a:chOff x="781050" y="3219485"/>
            <a:chExt cx="855957" cy="1174716"/>
          </a:xfrm>
        </p:grpSpPr>
        <p:sp>
          <p:nvSpPr>
            <p:cNvPr id="9" name="SMARTInkShape-194">
              <a:extLst>
                <a:ext uri="{FF2B5EF4-FFF2-40B4-BE49-F238E27FC236}">
                  <a16:creationId xmlns="" xmlns:a16="http://schemas.microsoft.com/office/drawing/2014/main" id="{A67B94F5-DBB0-4E71-9EC8-E79E4F8724A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632242" y="3930664"/>
              <a:ext cx="4765" cy="57148"/>
            </a:xfrm>
            <a:custGeom>
              <a:avLst/>
              <a:gdLst/>
              <a:ahLst/>
              <a:cxnLst/>
              <a:rect l="0" t="0" r="0" b="0"/>
              <a:pathLst>
                <a:path w="5057" h="57151">
                  <a:moveTo>
                    <a:pt x="0" y="0"/>
                  </a:moveTo>
                  <a:lnTo>
                    <a:pt x="0" y="0"/>
                  </a:lnTo>
                  <a:lnTo>
                    <a:pt x="5026" y="20723"/>
                  </a:lnTo>
                  <a:lnTo>
                    <a:pt x="5056" y="3249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SMARTInkShape-195">
              <a:extLst>
                <a:ext uri="{FF2B5EF4-FFF2-40B4-BE49-F238E27FC236}">
                  <a16:creationId xmlns="" xmlns:a16="http://schemas.microsoft.com/office/drawing/2014/main" id="{8C496161-1521-4EEE-AF84-54CFED42E6B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81050" y="3219485"/>
              <a:ext cx="438301" cy="31749"/>
            </a:xfrm>
            <a:custGeom>
              <a:avLst/>
              <a:gdLst/>
              <a:ahLst/>
              <a:cxnLst/>
              <a:rect l="0" t="0" r="0" b="0"/>
              <a:pathLst>
                <a:path w="438151" h="31716">
                  <a:moveTo>
                    <a:pt x="0" y="12665"/>
                  </a:moveTo>
                  <a:lnTo>
                    <a:pt x="0" y="12665"/>
                  </a:lnTo>
                  <a:lnTo>
                    <a:pt x="12552" y="10784"/>
                  </a:lnTo>
                  <a:lnTo>
                    <a:pt x="35469" y="7639"/>
                  </a:lnTo>
                  <a:lnTo>
                    <a:pt x="64602" y="6707"/>
                  </a:lnTo>
                  <a:lnTo>
                    <a:pt x="95447" y="5661"/>
                  </a:lnTo>
                  <a:lnTo>
                    <a:pt x="125883" y="1966"/>
                  </a:lnTo>
                  <a:lnTo>
                    <a:pt x="154491" y="854"/>
                  </a:lnTo>
                  <a:lnTo>
                    <a:pt x="184138" y="360"/>
                  </a:lnTo>
                  <a:lnTo>
                    <a:pt x="213073" y="141"/>
                  </a:lnTo>
                  <a:lnTo>
                    <a:pt x="240043" y="43"/>
                  </a:lnTo>
                  <a:lnTo>
                    <a:pt x="266141" y="0"/>
                  </a:lnTo>
                  <a:lnTo>
                    <a:pt x="292557" y="686"/>
                  </a:lnTo>
                  <a:lnTo>
                    <a:pt x="320760" y="3343"/>
                  </a:lnTo>
                  <a:lnTo>
                    <a:pt x="345995" y="6875"/>
                  </a:lnTo>
                  <a:lnTo>
                    <a:pt x="369675" y="10798"/>
                  </a:lnTo>
                  <a:lnTo>
                    <a:pt x="394311" y="14892"/>
                  </a:lnTo>
                  <a:lnTo>
                    <a:pt x="421868" y="24535"/>
                  </a:lnTo>
                  <a:lnTo>
                    <a:pt x="438150" y="317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SMARTInkShape-196">
              <a:extLst>
                <a:ext uri="{FF2B5EF4-FFF2-40B4-BE49-F238E27FC236}">
                  <a16:creationId xmlns="" xmlns:a16="http://schemas.microsoft.com/office/drawing/2014/main" id="{6D8E174C-3488-41BC-9D31-4D214A1304F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52559" y="3244884"/>
              <a:ext cx="500235" cy="1149317"/>
            </a:xfrm>
            <a:custGeom>
              <a:avLst/>
              <a:gdLst/>
              <a:ahLst/>
              <a:cxnLst/>
              <a:rect l="0" t="0" r="0" b="0"/>
              <a:pathLst>
                <a:path w="500209" h="1149351">
                  <a:moveTo>
                    <a:pt x="0" y="0"/>
                  </a:moveTo>
                  <a:lnTo>
                    <a:pt x="0" y="0"/>
                  </a:lnTo>
                  <a:lnTo>
                    <a:pt x="31123" y="5069"/>
                  </a:lnTo>
                  <a:lnTo>
                    <a:pt x="56401" y="8838"/>
                  </a:lnTo>
                  <a:lnTo>
                    <a:pt x="82217" y="12865"/>
                  </a:lnTo>
                  <a:lnTo>
                    <a:pt x="107097" y="17007"/>
                  </a:lnTo>
                  <a:lnTo>
                    <a:pt x="129913" y="21199"/>
                  </a:lnTo>
                  <a:lnTo>
                    <a:pt x="153695" y="25414"/>
                  </a:lnTo>
                  <a:lnTo>
                    <a:pt x="176964" y="29640"/>
                  </a:lnTo>
                  <a:lnTo>
                    <a:pt x="206637" y="37396"/>
                  </a:lnTo>
                  <a:lnTo>
                    <a:pt x="236753" y="51767"/>
                  </a:lnTo>
                  <a:lnTo>
                    <a:pt x="263158" y="65982"/>
                  </a:lnTo>
                  <a:lnTo>
                    <a:pt x="289519" y="89390"/>
                  </a:lnTo>
                  <a:lnTo>
                    <a:pt x="294613" y="95577"/>
                  </a:lnTo>
                  <a:lnTo>
                    <a:pt x="300272" y="113740"/>
                  </a:lnTo>
                  <a:lnTo>
                    <a:pt x="301377" y="133807"/>
                  </a:lnTo>
                  <a:lnTo>
                    <a:pt x="294065" y="157004"/>
                  </a:lnTo>
                  <a:lnTo>
                    <a:pt x="281550" y="177283"/>
                  </a:lnTo>
                  <a:lnTo>
                    <a:pt x="250871" y="204979"/>
                  </a:lnTo>
                  <a:lnTo>
                    <a:pt x="221323" y="227246"/>
                  </a:lnTo>
                  <a:lnTo>
                    <a:pt x="192107" y="249130"/>
                  </a:lnTo>
                  <a:lnTo>
                    <a:pt x="161813" y="273489"/>
                  </a:lnTo>
                  <a:lnTo>
                    <a:pt x="139650" y="290178"/>
                  </a:lnTo>
                  <a:lnTo>
                    <a:pt x="112717" y="316852"/>
                  </a:lnTo>
                  <a:lnTo>
                    <a:pt x="100426" y="339084"/>
                  </a:lnTo>
                  <a:lnTo>
                    <a:pt x="90260" y="361195"/>
                  </a:lnTo>
                  <a:lnTo>
                    <a:pt x="81743" y="383487"/>
                  </a:lnTo>
                  <a:lnTo>
                    <a:pt x="75606" y="407505"/>
                  </a:lnTo>
                  <a:lnTo>
                    <a:pt x="74290" y="430409"/>
                  </a:lnTo>
                  <a:lnTo>
                    <a:pt x="76762" y="453054"/>
                  </a:lnTo>
                  <a:lnTo>
                    <a:pt x="82565" y="477229"/>
                  </a:lnTo>
                  <a:lnTo>
                    <a:pt x="97136" y="507898"/>
                  </a:lnTo>
                  <a:lnTo>
                    <a:pt x="118230" y="534859"/>
                  </a:lnTo>
                  <a:lnTo>
                    <a:pt x="145725" y="564093"/>
                  </a:lnTo>
                  <a:lnTo>
                    <a:pt x="169659" y="584671"/>
                  </a:lnTo>
                  <a:lnTo>
                    <a:pt x="196054" y="604870"/>
                  </a:lnTo>
                  <a:lnTo>
                    <a:pt x="221896" y="623255"/>
                  </a:lnTo>
                  <a:lnTo>
                    <a:pt x="251256" y="640834"/>
                  </a:lnTo>
                  <a:lnTo>
                    <a:pt x="282413" y="658054"/>
                  </a:lnTo>
                  <a:lnTo>
                    <a:pt x="312725" y="675115"/>
                  </a:lnTo>
                  <a:lnTo>
                    <a:pt x="340778" y="692105"/>
                  </a:lnTo>
                  <a:lnTo>
                    <a:pt x="367357" y="709769"/>
                  </a:lnTo>
                  <a:lnTo>
                    <a:pt x="393281" y="729379"/>
                  </a:lnTo>
                  <a:lnTo>
                    <a:pt x="417032" y="749853"/>
                  </a:lnTo>
                  <a:lnTo>
                    <a:pt x="448356" y="781214"/>
                  </a:lnTo>
                  <a:lnTo>
                    <a:pt x="471748" y="810967"/>
                  </a:lnTo>
                  <a:lnTo>
                    <a:pt x="485735" y="835775"/>
                  </a:lnTo>
                  <a:lnTo>
                    <a:pt x="496782" y="863121"/>
                  </a:lnTo>
                  <a:lnTo>
                    <a:pt x="500208" y="882508"/>
                  </a:lnTo>
                  <a:lnTo>
                    <a:pt x="494481" y="911771"/>
                  </a:lnTo>
                  <a:lnTo>
                    <a:pt x="483847" y="933769"/>
                  </a:lnTo>
                  <a:lnTo>
                    <a:pt x="456528" y="965242"/>
                  </a:lnTo>
                  <a:lnTo>
                    <a:pt x="426067" y="996955"/>
                  </a:lnTo>
                  <a:lnTo>
                    <a:pt x="395785" y="1028701"/>
                  </a:lnTo>
                  <a:lnTo>
                    <a:pt x="365155" y="1054492"/>
                  </a:lnTo>
                  <a:lnTo>
                    <a:pt x="341502" y="1074265"/>
                  </a:lnTo>
                  <a:lnTo>
                    <a:pt x="317584" y="1093401"/>
                  </a:lnTo>
                  <a:lnTo>
                    <a:pt x="295195" y="1108961"/>
                  </a:lnTo>
                  <a:lnTo>
                    <a:pt x="266128" y="1132993"/>
                  </a:lnTo>
                  <a:lnTo>
                    <a:pt x="247650" y="1149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" name="SMARTInkShape-197">
              <a:extLst>
                <a:ext uri="{FF2B5EF4-FFF2-40B4-BE49-F238E27FC236}">
                  <a16:creationId xmlns="" xmlns:a16="http://schemas.microsoft.com/office/drawing/2014/main" id="{B514F205-133A-4FA8-A58B-984631EA8B8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568721" y="3406805"/>
              <a:ext cx="25409" cy="161920"/>
            </a:xfrm>
            <a:custGeom>
              <a:avLst/>
              <a:gdLst/>
              <a:ahLst/>
              <a:cxnLst/>
              <a:rect l="0" t="0" r="0" b="0"/>
              <a:pathLst>
                <a:path w="25401" h="1624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27886"/>
                  </a:lnTo>
                  <a:lnTo>
                    <a:pt x="705" y="52621"/>
                  </a:lnTo>
                  <a:lnTo>
                    <a:pt x="5069" y="77824"/>
                  </a:lnTo>
                  <a:lnTo>
                    <a:pt x="10831" y="103166"/>
                  </a:lnTo>
                  <a:lnTo>
                    <a:pt x="17007" y="128549"/>
                  </a:lnTo>
                  <a:lnTo>
                    <a:pt x="25400" y="162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4" name="SMARTInkShape-198">
            <a:extLst>
              <a:ext uri="{FF2B5EF4-FFF2-40B4-BE49-F238E27FC236}">
                <a16:creationId xmlns="" xmlns:a16="http://schemas.microsoft.com/office/drawing/2014/main" id="{FFEED606-C522-4CAE-ABD4-C6AFEEECD56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60413" y="4273550"/>
            <a:ext cx="573087" cy="76200"/>
          </a:xfrm>
          <a:custGeom>
            <a:avLst/>
            <a:gdLst/>
            <a:ahLst/>
            <a:cxnLst/>
            <a:rect l="0" t="0" r="0" b="0"/>
            <a:pathLst>
              <a:path w="572845" h="76092">
                <a:moveTo>
                  <a:pt x="20394" y="31641"/>
                </a:moveTo>
                <a:lnTo>
                  <a:pt x="20394" y="31641"/>
                </a:lnTo>
                <a:lnTo>
                  <a:pt x="17023" y="31641"/>
                </a:lnTo>
                <a:lnTo>
                  <a:pt x="0" y="26174"/>
                </a:lnTo>
                <a:lnTo>
                  <a:pt x="448" y="25174"/>
                </a:lnTo>
                <a:lnTo>
                  <a:pt x="11897" y="20396"/>
                </a:lnTo>
                <a:lnTo>
                  <a:pt x="34261" y="14512"/>
                </a:lnTo>
                <a:lnTo>
                  <a:pt x="55485" y="10387"/>
                </a:lnTo>
                <a:lnTo>
                  <a:pt x="80910" y="6202"/>
                </a:lnTo>
                <a:lnTo>
                  <a:pt x="108673" y="2696"/>
                </a:lnTo>
                <a:lnTo>
                  <a:pt x="137476" y="1138"/>
                </a:lnTo>
                <a:lnTo>
                  <a:pt x="153482" y="722"/>
                </a:lnTo>
                <a:lnTo>
                  <a:pt x="170502" y="445"/>
                </a:lnTo>
                <a:lnTo>
                  <a:pt x="188199" y="260"/>
                </a:lnTo>
                <a:lnTo>
                  <a:pt x="205642" y="137"/>
                </a:lnTo>
                <a:lnTo>
                  <a:pt x="222915" y="55"/>
                </a:lnTo>
                <a:lnTo>
                  <a:pt x="240075" y="0"/>
                </a:lnTo>
                <a:lnTo>
                  <a:pt x="257864" y="1375"/>
                </a:lnTo>
                <a:lnTo>
                  <a:pt x="276074" y="3703"/>
                </a:lnTo>
                <a:lnTo>
                  <a:pt x="294564" y="6665"/>
                </a:lnTo>
                <a:lnTo>
                  <a:pt x="311830" y="9346"/>
                </a:lnTo>
                <a:lnTo>
                  <a:pt x="328279" y="11839"/>
                </a:lnTo>
                <a:lnTo>
                  <a:pt x="359726" y="16490"/>
                </a:lnTo>
                <a:lnTo>
                  <a:pt x="390166" y="20909"/>
                </a:lnTo>
                <a:lnTo>
                  <a:pt x="405903" y="23781"/>
                </a:lnTo>
                <a:lnTo>
                  <a:pt x="422039" y="27106"/>
                </a:lnTo>
                <a:lnTo>
                  <a:pt x="438441" y="30734"/>
                </a:lnTo>
                <a:lnTo>
                  <a:pt x="455725" y="35270"/>
                </a:lnTo>
                <a:lnTo>
                  <a:pt x="473598" y="40410"/>
                </a:lnTo>
                <a:lnTo>
                  <a:pt x="491863" y="45954"/>
                </a:lnTo>
                <a:lnTo>
                  <a:pt x="508979" y="51766"/>
                </a:lnTo>
                <a:lnTo>
                  <a:pt x="525328" y="57758"/>
                </a:lnTo>
                <a:lnTo>
                  <a:pt x="551726" y="67943"/>
                </a:lnTo>
                <a:lnTo>
                  <a:pt x="572844" y="7609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34852" name="SMARTInkShape-Group104"/>
          <p:cNvGrpSpPr>
            <a:grpSpLocks/>
          </p:cNvGrpSpPr>
          <p:nvPr/>
        </p:nvGrpSpPr>
        <p:grpSpPr bwMode="auto">
          <a:xfrm>
            <a:off x="3486150" y="4921250"/>
            <a:ext cx="342900" cy="438150"/>
            <a:chOff x="3486150" y="4921250"/>
            <a:chExt cx="342901" cy="438151"/>
          </a:xfrm>
        </p:grpSpPr>
        <p:sp>
          <p:nvSpPr>
            <p:cNvPr id="15" name="SMARTInkShape-199">
              <a:extLst>
                <a:ext uri="{FF2B5EF4-FFF2-40B4-BE49-F238E27FC236}">
                  <a16:creationId xmlns="" xmlns:a16="http://schemas.microsoft.com/office/drawing/2014/main" id="{B2398B2A-B969-4857-BD4F-A2957BB6EBA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486150" y="4921250"/>
              <a:ext cx="196851" cy="419101"/>
            </a:xfrm>
            <a:custGeom>
              <a:avLst/>
              <a:gdLst/>
              <a:ahLst/>
              <a:cxnLst/>
              <a:rect l="0" t="0" r="0" b="0"/>
              <a:pathLst>
                <a:path w="196851" h="418880">
                  <a:moveTo>
                    <a:pt x="0" y="0"/>
                  </a:moveTo>
                  <a:lnTo>
                    <a:pt x="0" y="0"/>
                  </a:lnTo>
                  <a:lnTo>
                    <a:pt x="12209" y="29886"/>
                  </a:lnTo>
                  <a:lnTo>
                    <a:pt x="20394" y="53618"/>
                  </a:lnTo>
                  <a:lnTo>
                    <a:pt x="30659" y="78524"/>
                  </a:lnTo>
                  <a:lnTo>
                    <a:pt x="38041" y="103496"/>
                  </a:lnTo>
                  <a:lnTo>
                    <a:pt x="51625" y="134142"/>
                  </a:lnTo>
                  <a:lnTo>
                    <a:pt x="64525" y="164002"/>
                  </a:lnTo>
                  <a:lnTo>
                    <a:pt x="75014" y="187196"/>
                  </a:lnTo>
                  <a:lnTo>
                    <a:pt x="83688" y="215312"/>
                  </a:lnTo>
                  <a:lnTo>
                    <a:pt x="94098" y="242616"/>
                  </a:lnTo>
                  <a:lnTo>
                    <a:pt x="106119" y="268580"/>
                  </a:lnTo>
                  <a:lnTo>
                    <a:pt x="122823" y="298273"/>
                  </a:lnTo>
                  <a:lnTo>
                    <a:pt x="135483" y="322308"/>
                  </a:lnTo>
                  <a:lnTo>
                    <a:pt x="152403" y="351951"/>
                  </a:lnTo>
                  <a:lnTo>
                    <a:pt x="159457" y="362445"/>
                  </a:lnTo>
                  <a:lnTo>
                    <a:pt x="167748" y="380679"/>
                  </a:lnTo>
                  <a:lnTo>
                    <a:pt x="173333" y="389325"/>
                  </a:lnTo>
                  <a:lnTo>
                    <a:pt x="176476" y="402124"/>
                  </a:lnTo>
                  <a:lnTo>
                    <a:pt x="177626" y="416586"/>
                  </a:lnTo>
                  <a:lnTo>
                    <a:pt x="178389" y="417424"/>
                  </a:lnTo>
                  <a:lnTo>
                    <a:pt x="183252" y="418879"/>
                  </a:lnTo>
                  <a:lnTo>
                    <a:pt x="196850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6" name="SMARTInkShape-200">
              <a:extLst>
                <a:ext uri="{FF2B5EF4-FFF2-40B4-BE49-F238E27FC236}">
                  <a16:creationId xmlns="" xmlns:a16="http://schemas.microsoft.com/office/drawing/2014/main" id="{80C44686-E870-443A-A32E-89734849015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606800" y="5080000"/>
              <a:ext cx="222251" cy="279401"/>
            </a:xfrm>
            <a:custGeom>
              <a:avLst/>
              <a:gdLst/>
              <a:ahLst/>
              <a:cxnLst/>
              <a:rect l="0" t="0" r="0" b="0"/>
              <a:pathLst>
                <a:path w="222251" h="279401">
                  <a:moveTo>
                    <a:pt x="222250" y="0"/>
                  </a:moveTo>
                  <a:lnTo>
                    <a:pt x="222250" y="0"/>
                  </a:lnTo>
                  <a:lnTo>
                    <a:pt x="191089" y="15580"/>
                  </a:lnTo>
                  <a:lnTo>
                    <a:pt x="160221" y="42948"/>
                  </a:lnTo>
                  <a:lnTo>
                    <a:pt x="137071" y="70489"/>
                  </a:lnTo>
                  <a:lnTo>
                    <a:pt x="113781" y="97258"/>
                  </a:lnTo>
                  <a:lnTo>
                    <a:pt x="96978" y="121245"/>
                  </a:lnTo>
                  <a:lnTo>
                    <a:pt x="78658" y="151264"/>
                  </a:lnTo>
                  <a:lnTo>
                    <a:pt x="61451" y="181940"/>
                  </a:lnTo>
                  <a:lnTo>
                    <a:pt x="42582" y="209114"/>
                  </a:lnTo>
                  <a:lnTo>
                    <a:pt x="26728" y="232233"/>
                  </a:lnTo>
                  <a:lnTo>
                    <a:pt x="13094" y="25766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42" grpId="0" animBg="1"/>
      <p:bldP spid="44044" grpId="0"/>
      <p:bldP spid="44045" grpId="0"/>
      <p:bldP spid="44046" grpId="0"/>
      <p:bldP spid="44047" grpId="0"/>
      <p:bldP spid="44048" grpId="0"/>
      <p:bldP spid="44049" grpId="0"/>
      <p:bldP spid="44050" grpId="0"/>
      <p:bldP spid="44051" grpId="0" animBg="1"/>
      <p:bldP spid="44052" grpId="0"/>
      <p:bldP spid="44053" grpId="0"/>
      <p:bldP spid="44056" grpId="0"/>
      <p:bldP spid="440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Denní vysazení sedace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971550" y="5013325"/>
            <a:ext cx="7561263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971550" y="5516563"/>
            <a:ext cx="7561263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5445125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SAS 3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0" y="486886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SAS 1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900113" y="1341438"/>
            <a:ext cx="0" cy="4967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4" name="Freeform 8"/>
          <p:cNvSpPr>
            <a:spLocks/>
          </p:cNvSpPr>
          <p:nvPr/>
        </p:nvSpPr>
        <p:spPr bwMode="auto">
          <a:xfrm>
            <a:off x="1116013" y="4652963"/>
            <a:ext cx="2592387" cy="1655762"/>
          </a:xfrm>
          <a:custGeom>
            <a:avLst/>
            <a:gdLst>
              <a:gd name="T0" fmla="*/ 0 w 1633"/>
              <a:gd name="T1" fmla="*/ 2147483646 h 1043"/>
              <a:gd name="T2" fmla="*/ 2147483646 w 1633"/>
              <a:gd name="T3" fmla="*/ 2147483646 h 1043"/>
              <a:gd name="T4" fmla="*/ 2147483646 w 1633"/>
              <a:gd name="T5" fmla="*/ 2147483646 h 1043"/>
              <a:gd name="T6" fmla="*/ 2147483646 w 1633"/>
              <a:gd name="T7" fmla="*/ 2147483646 h 1043"/>
              <a:gd name="T8" fmla="*/ 2147483646 w 1633"/>
              <a:gd name="T9" fmla="*/ 2147483646 h 1043"/>
              <a:gd name="T10" fmla="*/ 2147483646 w 1633"/>
              <a:gd name="T11" fmla="*/ 2147483646 h 1043"/>
              <a:gd name="T12" fmla="*/ 2147483646 w 1633"/>
              <a:gd name="T13" fmla="*/ 2147483646 h 1043"/>
              <a:gd name="T14" fmla="*/ 2147483646 w 1633"/>
              <a:gd name="T15" fmla="*/ 2147483646 h 1043"/>
              <a:gd name="T16" fmla="*/ 2147483646 w 1633"/>
              <a:gd name="T17" fmla="*/ 2147483646 h 1043"/>
              <a:gd name="T18" fmla="*/ 2147483646 w 1633"/>
              <a:gd name="T19" fmla="*/ 2147483646 h 1043"/>
              <a:gd name="T20" fmla="*/ 2147483646 w 1633"/>
              <a:gd name="T21" fmla="*/ 0 h 10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33" h="1043">
                <a:moveTo>
                  <a:pt x="0" y="1043"/>
                </a:moveTo>
                <a:cubicBezTo>
                  <a:pt x="30" y="1013"/>
                  <a:pt x="60" y="983"/>
                  <a:pt x="90" y="953"/>
                </a:cubicBezTo>
                <a:cubicBezTo>
                  <a:pt x="120" y="923"/>
                  <a:pt x="135" y="900"/>
                  <a:pt x="181" y="862"/>
                </a:cubicBezTo>
                <a:cubicBezTo>
                  <a:pt x="227" y="824"/>
                  <a:pt x="310" y="764"/>
                  <a:pt x="363" y="726"/>
                </a:cubicBezTo>
                <a:cubicBezTo>
                  <a:pt x="416" y="688"/>
                  <a:pt x="446" y="673"/>
                  <a:pt x="499" y="635"/>
                </a:cubicBezTo>
                <a:cubicBezTo>
                  <a:pt x="552" y="597"/>
                  <a:pt x="612" y="544"/>
                  <a:pt x="680" y="499"/>
                </a:cubicBezTo>
                <a:cubicBezTo>
                  <a:pt x="748" y="454"/>
                  <a:pt x="839" y="401"/>
                  <a:pt x="907" y="363"/>
                </a:cubicBezTo>
                <a:cubicBezTo>
                  <a:pt x="975" y="325"/>
                  <a:pt x="1020" y="310"/>
                  <a:pt x="1088" y="272"/>
                </a:cubicBezTo>
                <a:cubicBezTo>
                  <a:pt x="1156" y="234"/>
                  <a:pt x="1247" y="174"/>
                  <a:pt x="1315" y="136"/>
                </a:cubicBezTo>
                <a:cubicBezTo>
                  <a:pt x="1383" y="98"/>
                  <a:pt x="1444" y="68"/>
                  <a:pt x="1497" y="45"/>
                </a:cubicBezTo>
                <a:cubicBezTo>
                  <a:pt x="1550" y="22"/>
                  <a:pt x="1591" y="11"/>
                  <a:pt x="1633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5" name="Freeform 9"/>
          <p:cNvSpPr>
            <a:spLocks/>
          </p:cNvSpPr>
          <p:nvPr/>
        </p:nvSpPr>
        <p:spPr bwMode="auto">
          <a:xfrm>
            <a:off x="3708400" y="4652963"/>
            <a:ext cx="576263" cy="1008062"/>
          </a:xfrm>
          <a:custGeom>
            <a:avLst/>
            <a:gdLst>
              <a:gd name="T0" fmla="*/ 0 w 408"/>
              <a:gd name="T1" fmla="*/ 0 h 544"/>
              <a:gd name="T2" fmla="*/ 2147483646 w 408"/>
              <a:gd name="T3" fmla="*/ 2147483646 h 544"/>
              <a:gd name="T4" fmla="*/ 2147483646 w 408"/>
              <a:gd name="T5" fmla="*/ 2147483646 h 544"/>
              <a:gd name="T6" fmla="*/ 2147483646 w 408"/>
              <a:gd name="T7" fmla="*/ 2147483646 h 544"/>
              <a:gd name="T8" fmla="*/ 2147483646 w 408"/>
              <a:gd name="T9" fmla="*/ 2147483646 h 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544">
                <a:moveTo>
                  <a:pt x="0" y="0"/>
                </a:moveTo>
                <a:cubicBezTo>
                  <a:pt x="11" y="64"/>
                  <a:pt x="22" y="129"/>
                  <a:pt x="45" y="182"/>
                </a:cubicBezTo>
                <a:cubicBezTo>
                  <a:pt x="68" y="235"/>
                  <a:pt x="98" y="273"/>
                  <a:pt x="136" y="318"/>
                </a:cubicBezTo>
                <a:cubicBezTo>
                  <a:pt x="174" y="363"/>
                  <a:pt x="227" y="416"/>
                  <a:pt x="272" y="454"/>
                </a:cubicBezTo>
                <a:cubicBezTo>
                  <a:pt x="317" y="492"/>
                  <a:pt x="385" y="529"/>
                  <a:pt x="408" y="54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6" name="Freeform 10"/>
          <p:cNvSpPr>
            <a:spLocks/>
          </p:cNvSpPr>
          <p:nvPr/>
        </p:nvSpPr>
        <p:spPr bwMode="auto">
          <a:xfrm>
            <a:off x="4284663" y="4365625"/>
            <a:ext cx="1584325" cy="1295400"/>
          </a:xfrm>
          <a:custGeom>
            <a:avLst/>
            <a:gdLst>
              <a:gd name="T0" fmla="*/ 0 w 1633"/>
              <a:gd name="T1" fmla="*/ 2147483646 h 1043"/>
              <a:gd name="T2" fmla="*/ 2147483646 w 1633"/>
              <a:gd name="T3" fmla="*/ 2147483646 h 1043"/>
              <a:gd name="T4" fmla="*/ 2147483646 w 1633"/>
              <a:gd name="T5" fmla="*/ 2147483646 h 1043"/>
              <a:gd name="T6" fmla="*/ 2147483646 w 1633"/>
              <a:gd name="T7" fmla="*/ 2147483646 h 1043"/>
              <a:gd name="T8" fmla="*/ 2147483646 w 1633"/>
              <a:gd name="T9" fmla="*/ 2147483646 h 1043"/>
              <a:gd name="T10" fmla="*/ 2147483646 w 1633"/>
              <a:gd name="T11" fmla="*/ 2147483646 h 1043"/>
              <a:gd name="T12" fmla="*/ 2147483646 w 1633"/>
              <a:gd name="T13" fmla="*/ 2147483646 h 1043"/>
              <a:gd name="T14" fmla="*/ 2147483646 w 1633"/>
              <a:gd name="T15" fmla="*/ 2147483646 h 1043"/>
              <a:gd name="T16" fmla="*/ 2147483646 w 1633"/>
              <a:gd name="T17" fmla="*/ 2147483646 h 1043"/>
              <a:gd name="T18" fmla="*/ 2147483646 w 1633"/>
              <a:gd name="T19" fmla="*/ 2147483646 h 1043"/>
              <a:gd name="T20" fmla="*/ 2147483646 w 1633"/>
              <a:gd name="T21" fmla="*/ 0 h 10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33" h="1043">
                <a:moveTo>
                  <a:pt x="0" y="1043"/>
                </a:moveTo>
                <a:cubicBezTo>
                  <a:pt x="30" y="1013"/>
                  <a:pt x="60" y="983"/>
                  <a:pt x="90" y="953"/>
                </a:cubicBezTo>
                <a:cubicBezTo>
                  <a:pt x="120" y="923"/>
                  <a:pt x="135" y="900"/>
                  <a:pt x="181" y="862"/>
                </a:cubicBezTo>
                <a:cubicBezTo>
                  <a:pt x="227" y="824"/>
                  <a:pt x="310" y="764"/>
                  <a:pt x="363" y="726"/>
                </a:cubicBezTo>
                <a:cubicBezTo>
                  <a:pt x="416" y="688"/>
                  <a:pt x="446" y="673"/>
                  <a:pt x="499" y="635"/>
                </a:cubicBezTo>
                <a:cubicBezTo>
                  <a:pt x="552" y="597"/>
                  <a:pt x="612" y="544"/>
                  <a:pt x="680" y="499"/>
                </a:cubicBezTo>
                <a:cubicBezTo>
                  <a:pt x="748" y="454"/>
                  <a:pt x="839" y="401"/>
                  <a:pt x="907" y="363"/>
                </a:cubicBezTo>
                <a:cubicBezTo>
                  <a:pt x="975" y="325"/>
                  <a:pt x="1020" y="310"/>
                  <a:pt x="1088" y="272"/>
                </a:cubicBezTo>
                <a:cubicBezTo>
                  <a:pt x="1156" y="234"/>
                  <a:pt x="1247" y="174"/>
                  <a:pt x="1315" y="136"/>
                </a:cubicBezTo>
                <a:cubicBezTo>
                  <a:pt x="1383" y="98"/>
                  <a:pt x="1444" y="68"/>
                  <a:pt x="1497" y="45"/>
                </a:cubicBezTo>
                <a:cubicBezTo>
                  <a:pt x="1550" y="22"/>
                  <a:pt x="1591" y="11"/>
                  <a:pt x="1633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7" name="Freeform 11"/>
          <p:cNvSpPr>
            <a:spLocks/>
          </p:cNvSpPr>
          <p:nvPr/>
        </p:nvSpPr>
        <p:spPr bwMode="auto">
          <a:xfrm>
            <a:off x="5867400" y="4365625"/>
            <a:ext cx="792163" cy="1368425"/>
          </a:xfrm>
          <a:custGeom>
            <a:avLst/>
            <a:gdLst>
              <a:gd name="T0" fmla="*/ 0 w 408"/>
              <a:gd name="T1" fmla="*/ 0 h 544"/>
              <a:gd name="T2" fmla="*/ 2147483646 w 408"/>
              <a:gd name="T3" fmla="*/ 2147483646 h 544"/>
              <a:gd name="T4" fmla="*/ 2147483646 w 408"/>
              <a:gd name="T5" fmla="*/ 2147483646 h 544"/>
              <a:gd name="T6" fmla="*/ 2147483646 w 408"/>
              <a:gd name="T7" fmla="*/ 2147483646 h 544"/>
              <a:gd name="T8" fmla="*/ 2147483646 w 408"/>
              <a:gd name="T9" fmla="*/ 2147483646 h 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544">
                <a:moveTo>
                  <a:pt x="0" y="0"/>
                </a:moveTo>
                <a:cubicBezTo>
                  <a:pt x="11" y="64"/>
                  <a:pt x="22" y="129"/>
                  <a:pt x="45" y="182"/>
                </a:cubicBezTo>
                <a:cubicBezTo>
                  <a:pt x="68" y="235"/>
                  <a:pt x="98" y="273"/>
                  <a:pt x="136" y="318"/>
                </a:cubicBezTo>
                <a:cubicBezTo>
                  <a:pt x="174" y="363"/>
                  <a:pt x="227" y="416"/>
                  <a:pt x="272" y="454"/>
                </a:cubicBezTo>
                <a:cubicBezTo>
                  <a:pt x="317" y="492"/>
                  <a:pt x="385" y="529"/>
                  <a:pt x="408" y="54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8" name="Freeform 12"/>
          <p:cNvSpPr>
            <a:spLocks/>
          </p:cNvSpPr>
          <p:nvPr/>
        </p:nvSpPr>
        <p:spPr bwMode="auto">
          <a:xfrm>
            <a:off x="6659563" y="4508500"/>
            <a:ext cx="1368425" cy="1223963"/>
          </a:xfrm>
          <a:custGeom>
            <a:avLst/>
            <a:gdLst>
              <a:gd name="T0" fmla="*/ 0 w 1633"/>
              <a:gd name="T1" fmla="*/ 2147483646 h 1043"/>
              <a:gd name="T2" fmla="*/ 2147483646 w 1633"/>
              <a:gd name="T3" fmla="*/ 2147483646 h 1043"/>
              <a:gd name="T4" fmla="*/ 2147483646 w 1633"/>
              <a:gd name="T5" fmla="*/ 2147483646 h 1043"/>
              <a:gd name="T6" fmla="*/ 2147483646 w 1633"/>
              <a:gd name="T7" fmla="*/ 2147483646 h 1043"/>
              <a:gd name="T8" fmla="*/ 2147483646 w 1633"/>
              <a:gd name="T9" fmla="*/ 2147483646 h 1043"/>
              <a:gd name="T10" fmla="*/ 2147483646 w 1633"/>
              <a:gd name="T11" fmla="*/ 2147483646 h 1043"/>
              <a:gd name="T12" fmla="*/ 2147483646 w 1633"/>
              <a:gd name="T13" fmla="*/ 2147483646 h 1043"/>
              <a:gd name="T14" fmla="*/ 2147483646 w 1633"/>
              <a:gd name="T15" fmla="*/ 2147483646 h 1043"/>
              <a:gd name="T16" fmla="*/ 2147483646 w 1633"/>
              <a:gd name="T17" fmla="*/ 2147483646 h 1043"/>
              <a:gd name="T18" fmla="*/ 2147483646 w 1633"/>
              <a:gd name="T19" fmla="*/ 2147483646 h 1043"/>
              <a:gd name="T20" fmla="*/ 2147483646 w 1633"/>
              <a:gd name="T21" fmla="*/ 0 h 10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33" h="1043">
                <a:moveTo>
                  <a:pt x="0" y="1043"/>
                </a:moveTo>
                <a:cubicBezTo>
                  <a:pt x="30" y="1013"/>
                  <a:pt x="60" y="983"/>
                  <a:pt x="90" y="953"/>
                </a:cubicBezTo>
                <a:cubicBezTo>
                  <a:pt x="120" y="923"/>
                  <a:pt x="135" y="900"/>
                  <a:pt x="181" y="862"/>
                </a:cubicBezTo>
                <a:cubicBezTo>
                  <a:pt x="227" y="824"/>
                  <a:pt x="310" y="764"/>
                  <a:pt x="363" y="726"/>
                </a:cubicBezTo>
                <a:cubicBezTo>
                  <a:pt x="416" y="688"/>
                  <a:pt x="446" y="673"/>
                  <a:pt x="499" y="635"/>
                </a:cubicBezTo>
                <a:cubicBezTo>
                  <a:pt x="552" y="597"/>
                  <a:pt x="612" y="544"/>
                  <a:pt x="680" y="499"/>
                </a:cubicBezTo>
                <a:cubicBezTo>
                  <a:pt x="748" y="454"/>
                  <a:pt x="839" y="401"/>
                  <a:pt x="907" y="363"/>
                </a:cubicBezTo>
                <a:cubicBezTo>
                  <a:pt x="975" y="325"/>
                  <a:pt x="1020" y="310"/>
                  <a:pt x="1088" y="272"/>
                </a:cubicBezTo>
                <a:cubicBezTo>
                  <a:pt x="1156" y="234"/>
                  <a:pt x="1247" y="174"/>
                  <a:pt x="1315" y="136"/>
                </a:cubicBezTo>
                <a:cubicBezTo>
                  <a:pt x="1383" y="98"/>
                  <a:pt x="1444" y="68"/>
                  <a:pt x="1497" y="45"/>
                </a:cubicBezTo>
                <a:cubicBezTo>
                  <a:pt x="1550" y="22"/>
                  <a:pt x="1591" y="11"/>
                  <a:pt x="1633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9" name="Freeform 13"/>
          <p:cNvSpPr>
            <a:spLocks/>
          </p:cNvSpPr>
          <p:nvPr/>
        </p:nvSpPr>
        <p:spPr bwMode="auto">
          <a:xfrm>
            <a:off x="8027988" y="4508500"/>
            <a:ext cx="647700" cy="1225550"/>
          </a:xfrm>
          <a:custGeom>
            <a:avLst/>
            <a:gdLst>
              <a:gd name="T0" fmla="*/ 0 w 408"/>
              <a:gd name="T1" fmla="*/ 0 h 544"/>
              <a:gd name="T2" fmla="*/ 2147483646 w 408"/>
              <a:gd name="T3" fmla="*/ 2147483646 h 544"/>
              <a:gd name="T4" fmla="*/ 2147483646 w 408"/>
              <a:gd name="T5" fmla="*/ 2147483646 h 544"/>
              <a:gd name="T6" fmla="*/ 2147483646 w 408"/>
              <a:gd name="T7" fmla="*/ 2147483646 h 544"/>
              <a:gd name="T8" fmla="*/ 2147483646 w 408"/>
              <a:gd name="T9" fmla="*/ 2147483646 h 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544">
                <a:moveTo>
                  <a:pt x="0" y="0"/>
                </a:moveTo>
                <a:cubicBezTo>
                  <a:pt x="11" y="64"/>
                  <a:pt x="22" y="129"/>
                  <a:pt x="45" y="182"/>
                </a:cubicBezTo>
                <a:cubicBezTo>
                  <a:pt x="68" y="235"/>
                  <a:pt x="98" y="273"/>
                  <a:pt x="136" y="318"/>
                </a:cubicBezTo>
                <a:cubicBezTo>
                  <a:pt x="174" y="363"/>
                  <a:pt x="227" y="416"/>
                  <a:pt x="272" y="454"/>
                </a:cubicBezTo>
                <a:cubicBezTo>
                  <a:pt x="317" y="492"/>
                  <a:pt x="385" y="529"/>
                  <a:pt x="408" y="544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V="1">
            <a:off x="3851275" y="4581525"/>
            <a:ext cx="4465638" cy="7143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1" name="AutoShape 15"/>
          <p:cNvSpPr>
            <a:spLocks noChangeArrowheads="1"/>
          </p:cNvSpPr>
          <p:nvPr/>
        </p:nvSpPr>
        <p:spPr bwMode="auto">
          <a:xfrm>
            <a:off x="3492500" y="3213100"/>
            <a:ext cx="431800" cy="792163"/>
          </a:xfrm>
          <a:prstGeom prst="downArrow">
            <a:avLst>
              <a:gd name="adj1" fmla="val 50000"/>
              <a:gd name="adj2" fmla="val 74631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5651500" y="3213100"/>
            <a:ext cx="431800" cy="792163"/>
          </a:xfrm>
          <a:prstGeom prst="downArrow">
            <a:avLst>
              <a:gd name="adj1" fmla="val 50000"/>
              <a:gd name="adj2" fmla="val 74631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5073" name="AutoShape 17"/>
          <p:cNvSpPr>
            <a:spLocks noChangeArrowheads="1"/>
          </p:cNvSpPr>
          <p:nvPr/>
        </p:nvSpPr>
        <p:spPr bwMode="auto">
          <a:xfrm>
            <a:off x="7812088" y="3213100"/>
            <a:ext cx="431800" cy="792163"/>
          </a:xfrm>
          <a:prstGeom prst="downArrow">
            <a:avLst>
              <a:gd name="adj1" fmla="val 50000"/>
              <a:gd name="adj2" fmla="val 74631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5074" name="AutoShape 18"/>
          <p:cNvSpPr>
            <a:spLocks noChangeArrowheads="1"/>
          </p:cNvSpPr>
          <p:nvPr/>
        </p:nvSpPr>
        <p:spPr bwMode="auto">
          <a:xfrm>
            <a:off x="900113" y="5157788"/>
            <a:ext cx="431800" cy="792162"/>
          </a:xfrm>
          <a:prstGeom prst="downArrow">
            <a:avLst>
              <a:gd name="adj1" fmla="val 50000"/>
              <a:gd name="adj2" fmla="val 74631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971550" y="450850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Začátek infúze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3419475" y="26368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DIS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5508625" y="2708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DIS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740650" y="2708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DIS</a:t>
            </a:r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900113" y="6308725"/>
            <a:ext cx="7632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SMARTInkShape-201">
            <a:extLst>
              <a:ext uri="{FF2B5EF4-FFF2-40B4-BE49-F238E27FC236}">
                <a16:creationId xmlns="" xmlns:a16="http://schemas.microsoft.com/office/drawing/2014/main" id="{B0A7A924-B06D-4B11-9DDA-93B0A5CF3CB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74950" y="2560638"/>
            <a:ext cx="1354138" cy="493712"/>
          </a:xfrm>
          <a:custGeom>
            <a:avLst/>
            <a:gdLst/>
            <a:ahLst/>
            <a:cxnLst/>
            <a:rect l="0" t="0" r="0" b="0"/>
            <a:pathLst>
              <a:path w="1354521" h="493272">
                <a:moveTo>
                  <a:pt x="939800" y="55286"/>
                </a:moveTo>
                <a:lnTo>
                  <a:pt x="939800" y="55286"/>
                </a:lnTo>
                <a:lnTo>
                  <a:pt x="910289" y="55286"/>
                </a:lnTo>
                <a:lnTo>
                  <a:pt x="885194" y="55286"/>
                </a:lnTo>
                <a:lnTo>
                  <a:pt x="858709" y="55286"/>
                </a:lnTo>
                <a:lnTo>
                  <a:pt x="827814" y="55286"/>
                </a:lnTo>
                <a:lnTo>
                  <a:pt x="802667" y="57167"/>
                </a:lnTo>
                <a:lnTo>
                  <a:pt x="771837" y="64124"/>
                </a:lnTo>
                <a:lnTo>
                  <a:pt x="742228" y="72293"/>
                </a:lnTo>
                <a:lnTo>
                  <a:pt x="715376" y="78591"/>
                </a:lnTo>
                <a:lnTo>
                  <a:pt x="691976" y="85631"/>
                </a:lnTo>
                <a:lnTo>
                  <a:pt x="664033" y="96341"/>
                </a:lnTo>
                <a:lnTo>
                  <a:pt x="637566" y="108451"/>
                </a:lnTo>
                <a:lnTo>
                  <a:pt x="612555" y="120976"/>
                </a:lnTo>
                <a:lnTo>
                  <a:pt x="582902" y="137851"/>
                </a:lnTo>
                <a:lnTo>
                  <a:pt x="553448" y="158143"/>
                </a:lnTo>
                <a:lnTo>
                  <a:pt x="531611" y="186899"/>
                </a:lnTo>
                <a:lnTo>
                  <a:pt x="511409" y="213693"/>
                </a:lnTo>
                <a:lnTo>
                  <a:pt x="500207" y="239368"/>
                </a:lnTo>
                <a:lnTo>
                  <a:pt x="491905" y="265528"/>
                </a:lnTo>
                <a:lnTo>
                  <a:pt x="489534" y="295260"/>
                </a:lnTo>
                <a:lnTo>
                  <a:pt x="490621" y="308697"/>
                </a:lnTo>
                <a:lnTo>
                  <a:pt x="500935" y="334570"/>
                </a:lnTo>
                <a:lnTo>
                  <a:pt x="506976" y="347334"/>
                </a:lnTo>
                <a:lnTo>
                  <a:pt x="522984" y="365715"/>
                </a:lnTo>
                <a:lnTo>
                  <a:pt x="545993" y="381117"/>
                </a:lnTo>
                <a:lnTo>
                  <a:pt x="574839" y="398067"/>
                </a:lnTo>
                <a:lnTo>
                  <a:pt x="595327" y="407776"/>
                </a:lnTo>
                <a:lnTo>
                  <a:pt x="619954" y="416795"/>
                </a:lnTo>
                <a:lnTo>
                  <a:pt x="646657" y="425507"/>
                </a:lnTo>
                <a:lnTo>
                  <a:pt x="672637" y="434082"/>
                </a:lnTo>
                <a:lnTo>
                  <a:pt x="700176" y="440716"/>
                </a:lnTo>
                <a:lnTo>
                  <a:pt x="728878" y="446016"/>
                </a:lnTo>
                <a:lnTo>
                  <a:pt x="758098" y="450723"/>
                </a:lnTo>
                <a:lnTo>
                  <a:pt x="774215" y="452966"/>
                </a:lnTo>
                <a:lnTo>
                  <a:pt x="791310" y="455168"/>
                </a:lnTo>
                <a:lnTo>
                  <a:pt x="809056" y="457341"/>
                </a:lnTo>
                <a:lnTo>
                  <a:pt x="840064" y="461636"/>
                </a:lnTo>
                <a:lnTo>
                  <a:pt x="868661" y="465897"/>
                </a:lnTo>
                <a:lnTo>
                  <a:pt x="897835" y="470143"/>
                </a:lnTo>
                <a:lnTo>
                  <a:pt x="929145" y="474382"/>
                </a:lnTo>
                <a:lnTo>
                  <a:pt x="945397" y="476500"/>
                </a:lnTo>
                <a:lnTo>
                  <a:pt x="976624" y="480735"/>
                </a:lnTo>
                <a:lnTo>
                  <a:pt x="1007672" y="484969"/>
                </a:lnTo>
                <a:lnTo>
                  <a:pt x="1023853" y="487086"/>
                </a:lnTo>
                <a:lnTo>
                  <a:pt x="1040286" y="489202"/>
                </a:lnTo>
                <a:lnTo>
                  <a:pt x="1071714" y="491555"/>
                </a:lnTo>
                <a:lnTo>
                  <a:pt x="1102145" y="492600"/>
                </a:lnTo>
                <a:lnTo>
                  <a:pt x="1132133" y="493065"/>
                </a:lnTo>
                <a:lnTo>
                  <a:pt x="1161924" y="493271"/>
                </a:lnTo>
                <a:lnTo>
                  <a:pt x="1190216" y="492657"/>
                </a:lnTo>
                <a:lnTo>
                  <a:pt x="1214550" y="490032"/>
                </a:lnTo>
                <a:lnTo>
                  <a:pt x="1244712" y="484588"/>
                </a:lnTo>
                <a:lnTo>
                  <a:pt x="1271523" y="475135"/>
                </a:lnTo>
                <a:lnTo>
                  <a:pt x="1300797" y="459299"/>
                </a:lnTo>
                <a:lnTo>
                  <a:pt x="1319812" y="446084"/>
                </a:lnTo>
                <a:lnTo>
                  <a:pt x="1333991" y="429076"/>
                </a:lnTo>
                <a:lnTo>
                  <a:pt x="1347824" y="398073"/>
                </a:lnTo>
                <a:lnTo>
                  <a:pt x="1354520" y="379102"/>
                </a:lnTo>
                <a:lnTo>
                  <a:pt x="1354231" y="356705"/>
                </a:lnTo>
                <a:lnTo>
                  <a:pt x="1349677" y="332195"/>
                </a:lnTo>
                <a:lnTo>
                  <a:pt x="1336748" y="302993"/>
                </a:lnTo>
                <a:lnTo>
                  <a:pt x="1324035" y="279042"/>
                </a:lnTo>
                <a:lnTo>
                  <a:pt x="1306471" y="254072"/>
                </a:lnTo>
                <a:lnTo>
                  <a:pt x="1277492" y="224113"/>
                </a:lnTo>
                <a:lnTo>
                  <a:pt x="1250786" y="203499"/>
                </a:lnTo>
                <a:lnTo>
                  <a:pt x="1234613" y="192195"/>
                </a:lnTo>
                <a:lnTo>
                  <a:pt x="1214659" y="178309"/>
                </a:lnTo>
                <a:lnTo>
                  <a:pt x="1195006" y="165523"/>
                </a:lnTo>
                <a:lnTo>
                  <a:pt x="1175554" y="153472"/>
                </a:lnTo>
                <a:lnTo>
                  <a:pt x="1156236" y="141910"/>
                </a:lnTo>
                <a:lnTo>
                  <a:pt x="1134891" y="131380"/>
                </a:lnTo>
                <a:lnTo>
                  <a:pt x="1112194" y="121537"/>
                </a:lnTo>
                <a:lnTo>
                  <a:pt x="1088596" y="112153"/>
                </a:lnTo>
                <a:lnTo>
                  <a:pt x="1064397" y="103781"/>
                </a:lnTo>
                <a:lnTo>
                  <a:pt x="1039799" y="96083"/>
                </a:lnTo>
                <a:lnTo>
                  <a:pt x="1014933" y="88834"/>
                </a:lnTo>
                <a:lnTo>
                  <a:pt x="983538" y="80473"/>
                </a:lnTo>
                <a:lnTo>
                  <a:pt x="947792" y="71372"/>
                </a:lnTo>
                <a:lnTo>
                  <a:pt x="909145" y="61776"/>
                </a:lnTo>
                <a:lnTo>
                  <a:pt x="870680" y="52557"/>
                </a:lnTo>
                <a:lnTo>
                  <a:pt x="832337" y="43589"/>
                </a:lnTo>
                <a:lnTo>
                  <a:pt x="794074" y="34788"/>
                </a:lnTo>
                <a:lnTo>
                  <a:pt x="754455" y="27510"/>
                </a:lnTo>
                <a:lnTo>
                  <a:pt x="713931" y="21246"/>
                </a:lnTo>
                <a:lnTo>
                  <a:pt x="672804" y="15660"/>
                </a:lnTo>
                <a:lnTo>
                  <a:pt x="630569" y="11230"/>
                </a:lnTo>
                <a:lnTo>
                  <a:pt x="587596" y="7571"/>
                </a:lnTo>
                <a:lnTo>
                  <a:pt x="544131" y="4426"/>
                </a:lnTo>
                <a:lnTo>
                  <a:pt x="497515" y="2329"/>
                </a:lnTo>
                <a:lnTo>
                  <a:pt x="448799" y="932"/>
                </a:lnTo>
                <a:lnTo>
                  <a:pt x="398683" y="0"/>
                </a:lnTo>
                <a:lnTo>
                  <a:pt x="347632" y="790"/>
                </a:lnTo>
                <a:lnTo>
                  <a:pt x="295961" y="2727"/>
                </a:lnTo>
                <a:lnTo>
                  <a:pt x="243874" y="5430"/>
                </a:lnTo>
                <a:lnTo>
                  <a:pt x="193627" y="8643"/>
                </a:lnTo>
                <a:lnTo>
                  <a:pt x="144607" y="12196"/>
                </a:lnTo>
                <a:lnTo>
                  <a:pt x="96405" y="15976"/>
                </a:lnTo>
                <a:lnTo>
                  <a:pt x="64270" y="18496"/>
                </a:lnTo>
                <a:lnTo>
                  <a:pt x="0" y="2353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35865" name="SMARTInkShape-Group106"/>
          <p:cNvGrpSpPr>
            <a:grpSpLocks/>
          </p:cNvGrpSpPr>
          <p:nvPr/>
        </p:nvGrpSpPr>
        <p:grpSpPr bwMode="auto">
          <a:xfrm>
            <a:off x="660400" y="2990850"/>
            <a:ext cx="7099300" cy="241300"/>
            <a:chOff x="660400" y="2991138"/>
            <a:chExt cx="7099301" cy="241011"/>
          </a:xfrm>
        </p:grpSpPr>
        <p:sp>
          <p:nvSpPr>
            <p:cNvPr id="3" name="SMARTInkShape-202">
              <a:extLst>
                <a:ext uri="{FF2B5EF4-FFF2-40B4-BE49-F238E27FC236}">
                  <a16:creationId xmlns="" xmlns:a16="http://schemas.microsoft.com/office/drawing/2014/main" id="{47837A3A-3FEC-4659-8889-1EC62096DF1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212850" y="3067247"/>
              <a:ext cx="6546851" cy="164902"/>
            </a:xfrm>
            <a:custGeom>
              <a:avLst/>
              <a:gdLst/>
              <a:ahLst/>
              <a:cxnLst/>
              <a:rect l="0" t="0" r="0" b="0"/>
              <a:pathLst>
                <a:path w="6546851" h="165099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8789" y="11933"/>
                  </a:lnTo>
                  <a:lnTo>
                    <a:pt x="34030" y="27472"/>
                  </a:lnTo>
                  <a:lnTo>
                    <a:pt x="62670" y="35975"/>
                  </a:lnTo>
                  <a:lnTo>
                    <a:pt x="87165" y="41625"/>
                  </a:lnTo>
                  <a:lnTo>
                    <a:pt x="113002" y="44318"/>
                  </a:lnTo>
                  <a:lnTo>
                    <a:pt x="141981" y="48566"/>
                  </a:lnTo>
                  <a:lnTo>
                    <a:pt x="170166" y="50138"/>
                  </a:lnTo>
                  <a:lnTo>
                    <a:pt x="192751" y="50506"/>
                  </a:lnTo>
                  <a:lnTo>
                    <a:pt x="215019" y="52551"/>
                  </a:lnTo>
                  <a:lnTo>
                    <a:pt x="238087" y="55106"/>
                  </a:lnTo>
                  <a:lnTo>
                    <a:pt x="264801" y="56241"/>
                  </a:lnTo>
                  <a:lnTo>
                    <a:pt x="291256" y="56746"/>
                  </a:lnTo>
                  <a:lnTo>
                    <a:pt x="318536" y="57676"/>
                  </a:lnTo>
                  <a:lnTo>
                    <a:pt x="349475" y="60441"/>
                  </a:lnTo>
                  <a:lnTo>
                    <a:pt x="378278" y="62141"/>
                  </a:lnTo>
                  <a:lnTo>
                    <a:pt x="407307" y="62896"/>
                  </a:lnTo>
                  <a:lnTo>
                    <a:pt x="423938" y="63098"/>
                  </a:lnTo>
                  <a:lnTo>
                    <a:pt x="441375" y="63232"/>
                  </a:lnTo>
                  <a:lnTo>
                    <a:pt x="457939" y="64027"/>
                  </a:lnTo>
                  <a:lnTo>
                    <a:pt x="489514" y="66791"/>
                  </a:lnTo>
                  <a:lnTo>
                    <a:pt x="506965" y="67811"/>
                  </a:lnTo>
                  <a:lnTo>
                    <a:pt x="525654" y="68491"/>
                  </a:lnTo>
                  <a:lnTo>
                    <a:pt x="545169" y="68944"/>
                  </a:lnTo>
                  <a:lnTo>
                    <a:pt x="563118" y="69246"/>
                  </a:lnTo>
                  <a:lnTo>
                    <a:pt x="580024" y="69447"/>
                  </a:lnTo>
                  <a:lnTo>
                    <a:pt x="596232" y="69582"/>
                  </a:lnTo>
                  <a:lnTo>
                    <a:pt x="612682" y="69671"/>
                  </a:lnTo>
                  <a:lnTo>
                    <a:pt x="629294" y="69731"/>
                  </a:lnTo>
                  <a:lnTo>
                    <a:pt x="646013" y="69770"/>
                  </a:lnTo>
                  <a:lnTo>
                    <a:pt x="664919" y="70503"/>
                  </a:lnTo>
                  <a:lnTo>
                    <a:pt x="685285" y="71696"/>
                  </a:lnTo>
                  <a:lnTo>
                    <a:pt x="706623" y="73198"/>
                  </a:lnTo>
                  <a:lnTo>
                    <a:pt x="726493" y="74199"/>
                  </a:lnTo>
                  <a:lnTo>
                    <a:pt x="745384" y="74866"/>
                  </a:lnTo>
                  <a:lnTo>
                    <a:pt x="763623" y="75311"/>
                  </a:lnTo>
                  <a:lnTo>
                    <a:pt x="782132" y="76313"/>
                  </a:lnTo>
                  <a:lnTo>
                    <a:pt x="800821" y="77686"/>
                  </a:lnTo>
                  <a:lnTo>
                    <a:pt x="819631" y="79308"/>
                  </a:lnTo>
                  <a:lnTo>
                    <a:pt x="838520" y="80388"/>
                  </a:lnTo>
                  <a:lnTo>
                    <a:pt x="857464" y="81109"/>
                  </a:lnTo>
                  <a:lnTo>
                    <a:pt x="876442" y="81589"/>
                  </a:lnTo>
                  <a:lnTo>
                    <a:pt x="896150" y="82615"/>
                  </a:lnTo>
                  <a:lnTo>
                    <a:pt x="916345" y="84004"/>
                  </a:lnTo>
                  <a:lnTo>
                    <a:pt x="936863" y="85636"/>
                  </a:lnTo>
                  <a:lnTo>
                    <a:pt x="956892" y="86724"/>
                  </a:lnTo>
                  <a:lnTo>
                    <a:pt x="976595" y="87450"/>
                  </a:lnTo>
                  <a:lnTo>
                    <a:pt x="996080" y="87933"/>
                  </a:lnTo>
                  <a:lnTo>
                    <a:pt x="1016126" y="88961"/>
                  </a:lnTo>
                  <a:lnTo>
                    <a:pt x="1036545" y="90352"/>
                  </a:lnTo>
                  <a:lnTo>
                    <a:pt x="1057213" y="91985"/>
                  </a:lnTo>
                  <a:lnTo>
                    <a:pt x="1078048" y="93073"/>
                  </a:lnTo>
                  <a:lnTo>
                    <a:pt x="1098993" y="93799"/>
                  </a:lnTo>
                  <a:lnTo>
                    <a:pt x="1120012" y="94282"/>
                  </a:lnTo>
                  <a:lnTo>
                    <a:pt x="1140375" y="95311"/>
                  </a:lnTo>
                  <a:lnTo>
                    <a:pt x="1160300" y="96701"/>
                  </a:lnTo>
                  <a:lnTo>
                    <a:pt x="1179933" y="98334"/>
                  </a:lnTo>
                  <a:lnTo>
                    <a:pt x="1205722" y="100128"/>
                  </a:lnTo>
                  <a:lnTo>
                    <a:pt x="1235615" y="102030"/>
                  </a:lnTo>
                  <a:lnTo>
                    <a:pt x="1268244" y="104003"/>
                  </a:lnTo>
                  <a:lnTo>
                    <a:pt x="1297757" y="105319"/>
                  </a:lnTo>
                  <a:lnTo>
                    <a:pt x="1325194" y="106196"/>
                  </a:lnTo>
                  <a:lnTo>
                    <a:pt x="1351245" y="106780"/>
                  </a:lnTo>
                  <a:lnTo>
                    <a:pt x="1374964" y="107876"/>
                  </a:lnTo>
                  <a:lnTo>
                    <a:pt x="1397126" y="109312"/>
                  </a:lnTo>
                  <a:lnTo>
                    <a:pt x="1418250" y="110975"/>
                  </a:lnTo>
                  <a:lnTo>
                    <a:pt x="1439389" y="112083"/>
                  </a:lnTo>
                  <a:lnTo>
                    <a:pt x="1460537" y="112822"/>
                  </a:lnTo>
                  <a:lnTo>
                    <a:pt x="1481692" y="113315"/>
                  </a:lnTo>
                  <a:lnTo>
                    <a:pt x="1502850" y="113643"/>
                  </a:lnTo>
                  <a:lnTo>
                    <a:pt x="1524011" y="113862"/>
                  </a:lnTo>
                  <a:lnTo>
                    <a:pt x="1545174" y="114008"/>
                  </a:lnTo>
                  <a:lnTo>
                    <a:pt x="1565633" y="114105"/>
                  </a:lnTo>
                  <a:lnTo>
                    <a:pt x="1585622" y="114170"/>
                  </a:lnTo>
                  <a:lnTo>
                    <a:pt x="1605298" y="114213"/>
                  </a:lnTo>
                  <a:lnTo>
                    <a:pt x="1624765" y="114242"/>
                  </a:lnTo>
                  <a:lnTo>
                    <a:pt x="1644093" y="114262"/>
                  </a:lnTo>
                  <a:lnTo>
                    <a:pt x="1663329" y="114274"/>
                  </a:lnTo>
                  <a:lnTo>
                    <a:pt x="1683208" y="114283"/>
                  </a:lnTo>
                  <a:lnTo>
                    <a:pt x="1703516" y="114289"/>
                  </a:lnTo>
                  <a:lnTo>
                    <a:pt x="1724111" y="114292"/>
                  </a:lnTo>
                  <a:lnTo>
                    <a:pt x="1744191" y="114295"/>
                  </a:lnTo>
                  <a:lnTo>
                    <a:pt x="1763927" y="114297"/>
                  </a:lnTo>
                  <a:lnTo>
                    <a:pt x="1783435" y="114298"/>
                  </a:lnTo>
                  <a:lnTo>
                    <a:pt x="1803496" y="114299"/>
                  </a:lnTo>
                  <a:lnTo>
                    <a:pt x="1823925" y="114299"/>
                  </a:lnTo>
                  <a:lnTo>
                    <a:pt x="1844600" y="114300"/>
                  </a:lnTo>
                  <a:lnTo>
                    <a:pt x="1865439" y="114300"/>
                  </a:lnTo>
                  <a:lnTo>
                    <a:pt x="1886387" y="114300"/>
                  </a:lnTo>
                  <a:lnTo>
                    <a:pt x="1907408" y="114300"/>
                  </a:lnTo>
                  <a:lnTo>
                    <a:pt x="1927772" y="114300"/>
                  </a:lnTo>
                  <a:lnTo>
                    <a:pt x="1947698" y="114300"/>
                  </a:lnTo>
                  <a:lnTo>
                    <a:pt x="1967332" y="114300"/>
                  </a:lnTo>
                  <a:lnTo>
                    <a:pt x="1987477" y="114300"/>
                  </a:lnTo>
                  <a:lnTo>
                    <a:pt x="2007963" y="114300"/>
                  </a:lnTo>
                  <a:lnTo>
                    <a:pt x="2028675" y="114300"/>
                  </a:lnTo>
                  <a:lnTo>
                    <a:pt x="2049539" y="114300"/>
                  </a:lnTo>
                  <a:lnTo>
                    <a:pt x="2070503" y="114300"/>
                  </a:lnTo>
                  <a:lnTo>
                    <a:pt x="2091536" y="114300"/>
                  </a:lnTo>
                  <a:lnTo>
                    <a:pt x="2112613" y="115005"/>
                  </a:lnTo>
                  <a:lnTo>
                    <a:pt x="2133719" y="116181"/>
                  </a:lnTo>
                  <a:lnTo>
                    <a:pt x="2154847" y="117671"/>
                  </a:lnTo>
                  <a:lnTo>
                    <a:pt x="2175987" y="118664"/>
                  </a:lnTo>
                  <a:lnTo>
                    <a:pt x="2197136" y="119325"/>
                  </a:lnTo>
                  <a:lnTo>
                    <a:pt x="2218291" y="119767"/>
                  </a:lnTo>
                  <a:lnTo>
                    <a:pt x="2239449" y="120062"/>
                  </a:lnTo>
                  <a:lnTo>
                    <a:pt x="2260611" y="120258"/>
                  </a:lnTo>
                  <a:lnTo>
                    <a:pt x="2281774" y="120388"/>
                  </a:lnTo>
                  <a:lnTo>
                    <a:pt x="2303644" y="120476"/>
                  </a:lnTo>
                  <a:lnTo>
                    <a:pt x="2325985" y="120534"/>
                  </a:lnTo>
                  <a:lnTo>
                    <a:pt x="2348640" y="120572"/>
                  </a:lnTo>
                  <a:lnTo>
                    <a:pt x="2370799" y="120598"/>
                  </a:lnTo>
                  <a:lnTo>
                    <a:pt x="2392627" y="120616"/>
                  </a:lnTo>
                  <a:lnTo>
                    <a:pt x="2414235" y="120627"/>
                  </a:lnTo>
                  <a:lnTo>
                    <a:pt x="2436401" y="120635"/>
                  </a:lnTo>
                  <a:lnTo>
                    <a:pt x="2458940" y="120640"/>
                  </a:lnTo>
                  <a:lnTo>
                    <a:pt x="2481726" y="120643"/>
                  </a:lnTo>
                  <a:lnTo>
                    <a:pt x="2504679" y="120645"/>
                  </a:lnTo>
                  <a:lnTo>
                    <a:pt x="2527741" y="120647"/>
                  </a:lnTo>
                  <a:lnTo>
                    <a:pt x="2550877" y="120648"/>
                  </a:lnTo>
                  <a:lnTo>
                    <a:pt x="2574063" y="121355"/>
                  </a:lnTo>
                  <a:lnTo>
                    <a:pt x="2597281" y="122531"/>
                  </a:lnTo>
                  <a:lnTo>
                    <a:pt x="2620521" y="124021"/>
                  </a:lnTo>
                  <a:lnTo>
                    <a:pt x="2643775" y="125014"/>
                  </a:lnTo>
                  <a:lnTo>
                    <a:pt x="2667039" y="125676"/>
                  </a:lnTo>
                  <a:lnTo>
                    <a:pt x="2690309" y="126117"/>
                  </a:lnTo>
                  <a:lnTo>
                    <a:pt x="2714289" y="126411"/>
                  </a:lnTo>
                  <a:lnTo>
                    <a:pt x="2738743" y="126608"/>
                  </a:lnTo>
                  <a:lnTo>
                    <a:pt x="2763512" y="126739"/>
                  </a:lnTo>
                  <a:lnTo>
                    <a:pt x="2787786" y="126825"/>
                  </a:lnTo>
                  <a:lnTo>
                    <a:pt x="2811730" y="126884"/>
                  </a:lnTo>
                  <a:lnTo>
                    <a:pt x="2835453" y="126922"/>
                  </a:lnTo>
                  <a:lnTo>
                    <a:pt x="2859736" y="127654"/>
                  </a:lnTo>
                  <a:lnTo>
                    <a:pt x="2884390" y="128847"/>
                  </a:lnTo>
                  <a:lnTo>
                    <a:pt x="2909294" y="130348"/>
                  </a:lnTo>
                  <a:lnTo>
                    <a:pt x="2934363" y="131349"/>
                  </a:lnTo>
                  <a:lnTo>
                    <a:pt x="2959542" y="132016"/>
                  </a:lnTo>
                  <a:lnTo>
                    <a:pt x="2984795" y="132461"/>
                  </a:lnTo>
                  <a:lnTo>
                    <a:pt x="3010096" y="132757"/>
                  </a:lnTo>
                  <a:lnTo>
                    <a:pt x="3035431" y="132955"/>
                  </a:lnTo>
                  <a:lnTo>
                    <a:pt x="3060787" y="133087"/>
                  </a:lnTo>
                  <a:lnTo>
                    <a:pt x="3086158" y="133880"/>
                  </a:lnTo>
                  <a:lnTo>
                    <a:pt x="3111539" y="135114"/>
                  </a:lnTo>
                  <a:lnTo>
                    <a:pt x="3136925" y="136643"/>
                  </a:lnTo>
                  <a:lnTo>
                    <a:pt x="3162317" y="137662"/>
                  </a:lnTo>
                  <a:lnTo>
                    <a:pt x="3187711" y="138341"/>
                  </a:lnTo>
                  <a:lnTo>
                    <a:pt x="3213108" y="138794"/>
                  </a:lnTo>
                  <a:lnTo>
                    <a:pt x="3237799" y="139802"/>
                  </a:lnTo>
                  <a:lnTo>
                    <a:pt x="3262022" y="141179"/>
                  </a:lnTo>
                  <a:lnTo>
                    <a:pt x="3285931" y="142803"/>
                  </a:lnTo>
                  <a:lnTo>
                    <a:pt x="3310337" y="143885"/>
                  </a:lnTo>
                  <a:lnTo>
                    <a:pt x="3335075" y="144607"/>
                  </a:lnTo>
                  <a:lnTo>
                    <a:pt x="3360033" y="145088"/>
                  </a:lnTo>
                  <a:lnTo>
                    <a:pt x="3385139" y="146114"/>
                  </a:lnTo>
                  <a:lnTo>
                    <a:pt x="3410343" y="147504"/>
                  </a:lnTo>
                  <a:lnTo>
                    <a:pt x="3435612" y="149136"/>
                  </a:lnTo>
                  <a:lnTo>
                    <a:pt x="3460924" y="150224"/>
                  </a:lnTo>
                  <a:lnTo>
                    <a:pt x="3486266" y="150949"/>
                  </a:lnTo>
                  <a:lnTo>
                    <a:pt x="3511628" y="151433"/>
                  </a:lnTo>
                  <a:lnTo>
                    <a:pt x="3537707" y="151755"/>
                  </a:lnTo>
                  <a:lnTo>
                    <a:pt x="3564265" y="151970"/>
                  </a:lnTo>
                  <a:lnTo>
                    <a:pt x="3591144" y="152113"/>
                  </a:lnTo>
                  <a:lnTo>
                    <a:pt x="3616824" y="152209"/>
                  </a:lnTo>
                  <a:lnTo>
                    <a:pt x="3641704" y="152272"/>
                  </a:lnTo>
                  <a:lnTo>
                    <a:pt x="3666053" y="152315"/>
                  </a:lnTo>
                  <a:lnTo>
                    <a:pt x="3690752" y="153049"/>
                  </a:lnTo>
                  <a:lnTo>
                    <a:pt x="3715685" y="154244"/>
                  </a:lnTo>
                  <a:lnTo>
                    <a:pt x="3740773" y="155746"/>
                  </a:lnTo>
                  <a:lnTo>
                    <a:pt x="3766671" y="156747"/>
                  </a:lnTo>
                  <a:lnTo>
                    <a:pt x="3793108" y="157414"/>
                  </a:lnTo>
                  <a:lnTo>
                    <a:pt x="3819905" y="157860"/>
                  </a:lnTo>
                  <a:lnTo>
                    <a:pt x="3845531" y="158156"/>
                  </a:lnTo>
                  <a:lnTo>
                    <a:pt x="3870377" y="158355"/>
                  </a:lnTo>
                  <a:lnTo>
                    <a:pt x="3894701" y="158486"/>
                  </a:lnTo>
                  <a:lnTo>
                    <a:pt x="3919384" y="159280"/>
                  </a:lnTo>
                  <a:lnTo>
                    <a:pt x="3944307" y="160514"/>
                  </a:lnTo>
                  <a:lnTo>
                    <a:pt x="3969388" y="162043"/>
                  </a:lnTo>
                  <a:lnTo>
                    <a:pt x="3993869" y="163062"/>
                  </a:lnTo>
                  <a:lnTo>
                    <a:pt x="4017952" y="163741"/>
                  </a:lnTo>
                  <a:lnTo>
                    <a:pt x="4041768" y="164194"/>
                  </a:lnTo>
                  <a:lnTo>
                    <a:pt x="4066111" y="164496"/>
                  </a:lnTo>
                  <a:lnTo>
                    <a:pt x="4090808" y="164697"/>
                  </a:lnTo>
                  <a:lnTo>
                    <a:pt x="4115738" y="164832"/>
                  </a:lnTo>
                  <a:lnTo>
                    <a:pt x="4140826" y="164921"/>
                  </a:lnTo>
                  <a:lnTo>
                    <a:pt x="4166017" y="164981"/>
                  </a:lnTo>
                  <a:lnTo>
                    <a:pt x="4191278" y="165020"/>
                  </a:lnTo>
                  <a:lnTo>
                    <a:pt x="4215879" y="165047"/>
                  </a:lnTo>
                  <a:lnTo>
                    <a:pt x="4240042" y="165065"/>
                  </a:lnTo>
                  <a:lnTo>
                    <a:pt x="4263912" y="165076"/>
                  </a:lnTo>
                  <a:lnTo>
                    <a:pt x="4287585" y="165084"/>
                  </a:lnTo>
                  <a:lnTo>
                    <a:pt x="4311129" y="165089"/>
                  </a:lnTo>
                  <a:lnTo>
                    <a:pt x="4334586" y="165093"/>
                  </a:lnTo>
                  <a:lnTo>
                    <a:pt x="4357985" y="165095"/>
                  </a:lnTo>
                  <a:lnTo>
                    <a:pt x="4381346" y="165097"/>
                  </a:lnTo>
                  <a:lnTo>
                    <a:pt x="4404681" y="165098"/>
                  </a:lnTo>
                  <a:lnTo>
                    <a:pt x="4427998" y="164393"/>
                  </a:lnTo>
                  <a:lnTo>
                    <a:pt x="4451305" y="163218"/>
                  </a:lnTo>
                  <a:lnTo>
                    <a:pt x="4474603" y="161728"/>
                  </a:lnTo>
                  <a:lnTo>
                    <a:pt x="4497897" y="160735"/>
                  </a:lnTo>
                  <a:lnTo>
                    <a:pt x="4521186" y="160074"/>
                  </a:lnTo>
                  <a:lnTo>
                    <a:pt x="4544475" y="159632"/>
                  </a:lnTo>
                  <a:lnTo>
                    <a:pt x="4567056" y="158633"/>
                  </a:lnTo>
                  <a:lnTo>
                    <a:pt x="4589164" y="157261"/>
                  </a:lnTo>
                  <a:lnTo>
                    <a:pt x="4610960" y="155641"/>
                  </a:lnTo>
                  <a:lnTo>
                    <a:pt x="4633251" y="154560"/>
                  </a:lnTo>
                  <a:lnTo>
                    <a:pt x="4655873" y="153840"/>
                  </a:lnTo>
                  <a:lnTo>
                    <a:pt x="4678716" y="153360"/>
                  </a:lnTo>
                  <a:lnTo>
                    <a:pt x="4700999" y="153040"/>
                  </a:lnTo>
                  <a:lnTo>
                    <a:pt x="4722910" y="152827"/>
                  </a:lnTo>
                  <a:lnTo>
                    <a:pt x="4744573" y="152684"/>
                  </a:lnTo>
                  <a:lnTo>
                    <a:pt x="4766071" y="152590"/>
                  </a:lnTo>
                  <a:lnTo>
                    <a:pt x="4787459" y="152526"/>
                  </a:lnTo>
                  <a:lnTo>
                    <a:pt x="4808773" y="152484"/>
                  </a:lnTo>
                  <a:lnTo>
                    <a:pt x="4830744" y="151751"/>
                  </a:lnTo>
                  <a:lnTo>
                    <a:pt x="4853151" y="150556"/>
                  </a:lnTo>
                  <a:lnTo>
                    <a:pt x="4875850" y="149054"/>
                  </a:lnTo>
                  <a:lnTo>
                    <a:pt x="4898039" y="147347"/>
                  </a:lnTo>
                  <a:lnTo>
                    <a:pt x="4919887" y="145504"/>
                  </a:lnTo>
                  <a:lnTo>
                    <a:pt x="4941509" y="143569"/>
                  </a:lnTo>
                  <a:lnTo>
                    <a:pt x="4963683" y="142279"/>
                  </a:lnTo>
                  <a:lnTo>
                    <a:pt x="4986228" y="141419"/>
                  </a:lnTo>
                  <a:lnTo>
                    <a:pt x="5009018" y="140846"/>
                  </a:lnTo>
                  <a:lnTo>
                    <a:pt x="5031267" y="140464"/>
                  </a:lnTo>
                  <a:lnTo>
                    <a:pt x="5053157" y="140209"/>
                  </a:lnTo>
                  <a:lnTo>
                    <a:pt x="5074804" y="140040"/>
                  </a:lnTo>
                  <a:lnTo>
                    <a:pt x="5096291" y="139927"/>
                  </a:lnTo>
                  <a:lnTo>
                    <a:pt x="5117672" y="139851"/>
                  </a:lnTo>
                  <a:lnTo>
                    <a:pt x="5138981" y="139801"/>
                  </a:lnTo>
                  <a:lnTo>
                    <a:pt x="5160949" y="139767"/>
                  </a:lnTo>
                  <a:lnTo>
                    <a:pt x="5183355" y="139745"/>
                  </a:lnTo>
                  <a:lnTo>
                    <a:pt x="5206053" y="139730"/>
                  </a:lnTo>
                  <a:lnTo>
                    <a:pt x="5227536" y="139720"/>
                  </a:lnTo>
                  <a:lnTo>
                    <a:pt x="5248207" y="139713"/>
                  </a:lnTo>
                  <a:lnTo>
                    <a:pt x="5268338" y="139709"/>
                  </a:lnTo>
                  <a:lnTo>
                    <a:pt x="5288814" y="139706"/>
                  </a:lnTo>
                  <a:lnTo>
                    <a:pt x="5309521" y="139704"/>
                  </a:lnTo>
                  <a:lnTo>
                    <a:pt x="5330380" y="139703"/>
                  </a:lnTo>
                  <a:lnTo>
                    <a:pt x="5350637" y="138996"/>
                  </a:lnTo>
                  <a:lnTo>
                    <a:pt x="5370491" y="137820"/>
                  </a:lnTo>
                  <a:lnTo>
                    <a:pt x="5390077" y="136330"/>
                  </a:lnTo>
                  <a:lnTo>
                    <a:pt x="5410190" y="134631"/>
                  </a:lnTo>
                  <a:lnTo>
                    <a:pt x="5430655" y="132793"/>
                  </a:lnTo>
                  <a:lnTo>
                    <a:pt x="5451354" y="130862"/>
                  </a:lnTo>
                  <a:lnTo>
                    <a:pt x="5471502" y="129575"/>
                  </a:lnTo>
                  <a:lnTo>
                    <a:pt x="5491285" y="128717"/>
                  </a:lnTo>
                  <a:lnTo>
                    <a:pt x="5510823" y="128145"/>
                  </a:lnTo>
                  <a:lnTo>
                    <a:pt x="5530199" y="127763"/>
                  </a:lnTo>
                  <a:lnTo>
                    <a:pt x="5549465" y="127509"/>
                  </a:lnTo>
                  <a:lnTo>
                    <a:pt x="5568659" y="127339"/>
                  </a:lnTo>
                  <a:lnTo>
                    <a:pt x="5588512" y="127226"/>
                  </a:lnTo>
                  <a:lnTo>
                    <a:pt x="5608802" y="127151"/>
                  </a:lnTo>
                  <a:lnTo>
                    <a:pt x="5629385" y="127100"/>
                  </a:lnTo>
                  <a:lnTo>
                    <a:pt x="5649457" y="127067"/>
                  </a:lnTo>
                  <a:lnTo>
                    <a:pt x="5669188" y="127044"/>
                  </a:lnTo>
                  <a:lnTo>
                    <a:pt x="5688692" y="127030"/>
                  </a:lnTo>
                  <a:lnTo>
                    <a:pt x="5708045" y="127020"/>
                  </a:lnTo>
                  <a:lnTo>
                    <a:pt x="5727297" y="127013"/>
                  </a:lnTo>
                  <a:lnTo>
                    <a:pt x="5746482" y="127009"/>
                  </a:lnTo>
                  <a:lnTo>
                    <a:pt x="5765621" y="126300"/>
                  </a:lnTo>
                  <a:lnTo>
                    <a:pt x="5784731" y="125122"/>
                  </a:lnTo>
                  <a:lnTo>
                    <a:pt x="5803821" y="123632"/>
                  </a:lnTo>
                  <a:lnTo>
                    <a:pt x="5822897" y="122637"/>
                  </a:lnTo>
                  <a:lnTo>
                    <a:pt x="5841965" y="121976"/>
                  </a:lnTo>
                  <a:lnTo>
                    <a:pt x="5861026" y="121534"/>
                  </a:lnTo>
                  <a:lnTo>
                    <a:pt x="5879378" y="121239"/>
                  </a:lnTo>
                  <a:lnTo>
                    <a:pt x="5897258" y="121043"/>
                  </a:lnTo>
                  <a:lnTo>
                    <a:pt x="5914822" y="120912"/>
                  </a:lnTo>
                  <a:lnTo>
                    <a:pt x="5945627" y="118885"/>
                  </a:lnTo>
                  <a:lnTo>
                    <a:pt x="5975545" y="114926"/>
                  </a:lnTo>
                  <a:lnTo>
                    <a:pt x="5992414" y="111895"/>
                  </a:lnTo>
                  <a:lnTo>
                    <a:pt x="6010009" y="108463"/>
                  </a:lnTo>
                  <a:lnTo>
                    <a:pt x="6027384" y="105470"/>
                  </a:lnTo>
                  <a:lnTo>
                    <a:pt x="6044612" y="102769"/>
                  </a:lnTo>
                  <a:lnTo>
                    <a:pt x="6061742" y="100263"/>
                  </a:lnTo>
                  <a:lnTo>
                    <a:pt x="6090182" y="95596"/>
                  </a:lnTo>
                  <a:lnTo>
                    <a:pt x="6116697" y="90465"/>
                  </a:lnTo>
                  <a:lnTo>
                    <a:pt x="6147297" y="83481"/>
                  </a:lnTo>
                  <a:lnTo>
                    <a:pt x="6176610" y="77638"/>
                  </a:lnTo>
                  <a:lnTo>
                    <a:pt x="6206433" y="75921"/>
                  </a:lnTo>
                  <a:lnTo>
                    <a:pt x="6227396" y="73019"/>
                  </a:lnTo>
                  <a:lnTo>
                    <a:pt x="6250353" y="71258"/>
                  </a:lnTo>
                  <a:lnTo>
                    <a:pt x="6274668" y="69770"/>
                  </a:lnTo>
                  <a:lnTo>
                    <a:pt x="6299586" y="66757"/>
                  </a:lnTo>
                  <a:lnTo>
                    <a:pt x="6330672" y="64465"/>
                  </a:lnTo>
                  <a:lnTo>
                    <a:pt x="6352699" y="63929"/>
                  </a:lnTo>
                  <a:lnTo>
                    <a:pt x="6383255" y="63627"/>
                  </a:lnTo>
                  <a:lnTo>
                    <a:pt x="6407596" y="61656"/>
                  </a:lnTo>
                  <a:lnTo>
                    <a:pt x="6434564" y="58485"/>
                  </a:lnTo>
                  <a:lnTo>
                    <a:pt x="6464897" y="57546"/>
                  </a:lnTo>
                  <a:lnTo>
                    <a:pt x="6496638" y="57228"/>
                  </a:lnTo>
                  <a:lnTo>
                    <a:pt x="6525225" y="57166"/>
                  </a:lnTo>
                  <a:lnTo>
                    <a:pt x="6539816" y="57860"/>
                  </a:lnTo>
                  <a:lnTo>
                    <a:pt x="6542160" y="59034"/>
                  </a:lnTo>
                  <a:lnTo>
                    <a:pt x="654685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" name="SMARTInkShape-203">
              <a:extLst>
                <a:ext uri="{FF2B5EF4-FFF2-40B4-BE49-F238E27FC236}">
                  <a16:creationId xmlns="" xmlns:a16="http://schemas.microsoft.com/office/drawing/2014/main" id="{BFE8B025-FB02-434B-B2AB-CF6FE52E9C3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60400" y="2991138"/>
              <a:ext cx="444500" cy="95136"/>
            </a:xfrm>
            <a:custGeom>
              <a:avLst/>
              <a:gdLst/>
              <a:ahLst/>
              <a:cxnLst/>
              <a:rect l="0" t="0" r="0" b="0"/>
              <a:pathLst>
                <a:path w="445127" h="94963">
                  <a:moveTo>
                    <a:pt x="76200" y="94962"/>
                  </a:moveTo>
                  <a:lnTo>
                    <a:pt x="76200" y="94962"/>
                  </a:lnTo>
                  <a:lnTo>
                    <a:pt x="99422" y="77384"/>
                  </a:lnTo>
                  <a:lnTo>
                    <a:pt x="130823" y="61061"/>
                  </a:lnTo>
                  <a:lnTo>
                    <a:pt x="159883" y="51756"/>
                  </a:lnTo>
                  <a:lnTo>
                    <a:pt x="190836" y="42649"/>
                  </a:lnTo>
                  <a:lnTo>
                    <a:pt x="222349" y="32895"/>
                  </a:lnTo>
                  <a:lnTo>
                    <a:pt x="254029" y="25537"/>
                  </a:lnTo>
                  <a:lnTo>
                    <a:pt x="285759" y="18888"/>
                  </a:lnTo>
                  <a:lnTo>
                    <a:pt x="317503" y="14330"/>
                  </a:lnTo>
                  <a:lnTo>
                    <a:pt x="347369" y="11099"/>
                  </a:lnTo>
                  <a:lnTo>
                    <a:pt x="374093" y="7554"/>
                  </a:lnTo>
                  <a:lnTo>
                    <a:pt x="399885" y="4623"/>
                  </a:lnTo>
                  <a:lnTo>
                    <a:pt x="431376" y="144"/>
                  </a:lnTo>
                  <a:lnTo>
                    <a:pt x="431517" y="0"/>
                  </a:lnTo>
                  <a:lnTo>
                    <a:pt x="404133" y="1632"/>
                  </a:lnTo>
                  <a:lnTo>
                    <a:pt x="378447" y="6631"/>
                  </a:lnTo>
                  <a:lnTo>
                    <a:pt x="357993" y="9843"/>
                  </a:lnTo>
                  <a:lnTo>
                    <a:pt x="334791" y="11270"/>
                  </a:lnTo>
                  <a:lnTo>
                    <a:pt x="312250" y="13786"/>
                  </a:lnTo>
                  <a:lnTo>
                    <a:pt x="289061" y="17256"/>
                  </a:lnTo>
                  <a:lnTo>
                    <a:pt x="262292" y="21150"/>
                  </a:lnTo>
                  <a:lnTo>
                    <a:pt x="237695" y="25232"/>
                  </a:lnTo>
                  <a:lnTo>
                    <a:pt x="215003" y="29399"/>
                  </a:lnTo>
                  <a:lnTo>
                    <a:pt x="193159" y="33603"/>
                  </a:lnTo>
                  <a:lnTo>
                    <a:pt x="171691" y="37823"/>
                  </a:lnTo>
                  <a:lnTo>
                    <a:pt x="150390" y="42756"/>
                  </a:lnTo>
                  <a:lnTo>
                    <a:pt x="119271" y="52761"/>
                  </a:lnTo>
                  <a:lnTo>
                    <a:pt x="91862" y="60508"/>
                  </a:lnTo>
                  <a:lnTo>
                    <a:pt x="62961" y="69446"/>
                  </a:lnTo>
                  <a:lnTo>
                    <a:pt x="49831" y="78006"/>
                  </a:lnTo>
                  <a:lnTo>
                    <a:pt x="50154" y="78719"/>
                  </a:lnTo>
                  <a:lnTo>
                    <a:pt x="75288" y="74794"/>
                  </a:lnTo>
                  <a:lnTo>
                    <a:pt x="100489" y="71182"/>
                  </a:lnTo>
                  <a:lnTo>
                    <a:pt x="123449" y="67224"/>
                  </a:lnTo>
                  <a:lnTo>
                    <a:pt x="149175" y="61232"/>
                  </a:lnTo>
                  <a:lnTo>
                    <a:pt x="176367" y="54571"/>
                  </a:lnTo>
                  <a:lnTo>
                    <a:pt x="202563" y="49259"/>
                  </a:lnTo>
                  <a:lnTo>
                    <a:pt x="230198" y="42664"/>
                  </a:lnTo>
                  <a:lnTo>
                    <a:pt x="257533" y="35735"/>
                  </a:lnTo>
                  <a:lnTo>
                    <a:pt x="281440" y="30304"/>
                  </a:lnTo>
                  <a:lnTo>
                    <a:pt x="309470" y="25538"/>
                  </a:lnTo>
                  <a:lnTo>
                    <a:pt x="338625" y="21773"/>
                  </a:lnTo>
                  <a:lnTo>
                    <a:pt x="363343" y="20101"/>
                  </a:lnTo>
                  <a:lnTo>
                    <a:pt x="387969" y="19357"/>
                  </a:lnTo>
                  <a:lnTo>
                    <a:pt x="411614" y="19027"/>
                  </a:lnTo>
                  <a:lnTo>
                    <a:pt x="442263" y="18814"/>
                  </a:lnTo>
                  <a:lnTo>
                    <a:pt x="445126" y="18797"/>
                  </a:lnTo>
                  <a:lnTo>
                    <a:pt x="420585" y="16885"/>
                  </a:lnTo>
                  <a:lnTo>
                    <a:pt x="390377" y="13737"/>
                  </a:lnTo>
                  <a:lnTo>
                    <a:pt x="365412" y="13001"/>
                  </a:lnTo>
                  <a:lnTo>
                    <a:pt x="335502" y="12674"/>
                  </a:lnTo>
                  <a:lnTo>
                    <a:pt x="305275" y="12528"/>
                  </a:lnTo>
                  <a:lnTo>
                    <a:pt x="274672" y="13169"/>
                  </a:lnTo>
                  <a:lnTo>
                    <a:pt x="258609" y="14328"/>
                  </a:lnTo>
                  <a:lnTo>
                    <a:pt x="227121" y="16791"/>
                  </a:lnTo>
                  <a:lnTo>
                    <a:pt x="199015" y="17886"/>
                  </a:lnTo>
                  <a:lnTo>
                    <a:pt x="183477" y="19589"/>
                  </a:lnTo>
                  <a:lnTo>
                    <a:pt x="166768" y="22136"/>
                  </a:lnTo>
                  <a:lnTo>
                    <a:pt x="149278" y="25245"/>
                  </a:lnTo>
                  <a:lnTo>
                    <a:pt x="118557" y="30580"/>
                  </a:lnTo>
                  <a:lnTo>
                    <a:pt x="90792" y="36009"/>
                  </a:lnTo>
                  <a:lnTo>
                    <a:pt x="64341" y="43125"/>
                  </a:lnTo>
                  <a:lnTo>
                    <a:pt x="38474" y="49111"/>
                  </a:lnTo>
                  <a:lnTo>
                    <a:pt x="0" y="568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 animBg="1"/>
      <p:bldP spid="45073" grpId="0" animBg="1"/>
      <p:bldP spid="45074" grpId="0" animBg="1"/>
      <p:bldP spid="45075" grpId="0"/>
      <p:bldP spid="45076" grpId="0"/>
      <p:bldP spid="45077" grpId="0"/>
      <p:bldP spid="450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/>
              <a:t>Sestrou implementovaný sedační protokol </a:t>
            </a:r>
            <a:r>
              <a:rPr lang="cs-CZ" altLang="cs-CZ" sz="1800"/>
              <a:t>(</a:t>
            </a:r>
            <a:r>
              <a:rPr lang="cs-CZ" altLang="cs-CZ" sz="1800">
                <a:solidFill>
                  <a:schemeClr val="tx1"/>
                </a:solidFill>
              </a:rPr>
              <a:t>Brook, Alan D. MD 1999)</a:t>
            </a:r>
            <a:r>
              <a:rPr lang="cs-CZ" altLang="cs-CZ" sz="4000"/>
              <a:t> 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042988" y="1700213"/>
            <a:ext cx="1225550" cy="215900"/>
          </a:xfrm>
          <a:prstGeom prst="rect">
            <a:avLst/>
          </a:prstGeom>
          <a:solidFill>
            <a:srgbClr val="FF0000">
              <a:alpha val="3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0" y="1484313"/>
            <a:ext cx="399573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400"/>
              <a:t>Sedační cíl RSS 3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400"/>
              <a:t>Vyloučení reverzibilních příčin agitace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1400"/>
              <a:t>Praděpodobná bolest?</a:t>
            </a:r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>
            <a:off x="4211638" y="191611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0" name="Rectangle 12"/>
          <p:cNvSpPr>
            <a:spLocks noChangeArrowheads="1"/>
          </p:cNvSpPr>
          <p:nvPr/>
        </p:nvSpPr>
        <p:spPr bwMode="auto">
          <a:xfrm>
            <a:off x="5364163" y="1484313"/>
            <a:ext cx="187325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Fentanyl 25-50 ug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každých 5 minut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do odeznění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bolesti/agitace</a:t>
            </a:r>
          </a:p>
        </p:txBody>
      </p:sp>
      <p:sp>
        <p:nvSpPr>
          <p:cNvPr id="36871" name="Rectangle 13"/>
          <p:cNvSpPr>
            <a:spLocks noChangeArrowheads="1"/>
          </p:cNvSpPr>
          <p:nvPr/>
        </p:nvSpPr>
        <p:spPr bwMode="auto">
          <a:xfrm>
            <a:off x="5148263" y="3068638"/>
            <a:ext cx="15843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Bolus fentanylu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každé 2 hodiny?</a:t>
            </a:r>
          </a:p>
        </p:txBody>
      </p:sp>
      <p:sp>
        <p:nvSpPr>
          <p:cNvPr id="36872" name="Rectangle 14"/>
          <p:cNvSpPr>
            <a:spLocks noChangeArrowheads="1"/>
          </p:cNvSpPr>
          <p:nvPr/>
        </p:nvSpPr>
        <p:spPr bwMode="auto">
          <a:xfrm>
            <a:off x="2916238" y="3068638"/>
            <a:ext cx="17272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Morfin až do 1-5 mg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každé 2 hodiny</a:t>
            </a:r>
          </a:p>
        </p:txBody>
      </p:sp>
      <p:sp>
        <p:nvSpPr>
          <p:cNvPr id="36873" name="Rectangle 15"/>
          <p:cNvSpPr>
            <a:spLocks noChangeArrowheads="1"/>
          </p:cNvSpPr>
          <p:nvPr/>
        </p:nvSpPr>
        <p:spPr bwMode="auto">
          <a:xfrm>
            <a:off x="4067175" y="4149725"/>
            <a:ext cx="14414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Kontinuální infúze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fentanylu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25-100 ug/h</a:t>
            </a:r>
          </a:p>
        </p:txBody>
      </p:sp>
      <p:sp>
        <p:nvSpPr>
          <p:cNvPr id="36874" name="Rectangle 16"/>
          <p:cNvSpPr>
            <a:spLocks noChangeArrowheads="1"/>
          </p:cNvSpPr>
          <p:nvPr/>
        </p:nvSpPr>
        <p:spPr bwMode="auto">
          <a:xfrm>
            <a:off x="395288" y="4221163"/>
            <a:ext cx="1873250" cy="1009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Midazolam 2-5 mg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každých 5 min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do dosažení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cílené úrovně sedace</a:t>
            </a:r>
          </a:p>
        </p:txBody>
      </p:sp>
      <p:sp>
        <p:nvSpPr>
          <p:cNvPr id="36875" name="Rectangle 17"/>
          <p:cNvSpPr>
            <a:spLocks noChangeArrowheads="1"/>
          </p:cNvSpPr>
          <p:nvPr/>
        </p:nvSpPr>
        <p:spPr bwMode="auto">
          <a:xfrm>
            <a:off x="0" y="2852738"/>
            <a:ext cx="25209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Způsobuje agitace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akutní zhoršení stavu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(hypoxii, vysoké tlaky v DC)</a:t>
            </a:r>
          </a:p>
        </p:txBody>
      </p:sp>
      <p:sp>
        <p:nvSpPr>
          <p:cNvPr id="36876" name="Rectangle 18"/>
          <p:cNvSpPr>
            <a:spLocks noChangeArrowheads="1"/>
          </p:cNvSpPr>
          <p:nvPr/>
        </p:nvSpPr>
        <p:spPr bwMode="auto">
          <a:xfrm>
            <a:off x="468313" y="5734050"/>
            <a:ext cx="151130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Nutnost bolusu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Midazolamu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&gt;každé 2 hodiny?</a:t>
            </a:r>
          </a:p>
        </p:txBody>
      </p:sp>
      <p:sp>
        <p:nvSpPr>
          <p:cNvPr id="36877" name="Rectangle 19"/>
          <p:cNvSpPr>
            <a:spLocks noChangeArrowheads="1"/>
          </p:cNvSpPr>
          <p:nvPr/>
        </p:nvSpPr>
        <p:spPr bwMode="auto">
          <a:xfrm>
            <a:off x="2843213" y="5734050"/>
            <a:ext cx="173037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Kontinuální infúze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midazolam/propofol</a:t>
            </a:r>
          </a:p>
        </p:txBody>
      </p:sp>
      <p:sp>
        <p:nvSpPr>
          <p:cNvPr id="36878" name="Rectangle 20"/>
          <p:cNvSpPr>
            <a:spLocks noChangeArrowheads="1"/>
          </p:cNvSpPr>
          <p:nvPr/>
        </p:nvSpPr>
        <p:spPr bwMode="auto">
          <a:xfrm>
            <a:off x="4932363" y="5300663"/>
            <a:ext cx="10810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Dosažení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cíle sedace</a:t>
            </a:r>
          </a:p>
        </p:txBody>
      </p:sp>
      <p:sp>
        <p:nvSpPr>
          <p:cNvPr id="36879" name="Rectangle 21"/>
          <p:cNvSpPr>
            <a:spLocks noChangeArrowheads="1"/>
          </p:cNvSpPr>
          <p:nvPr/>
        </p:nvSpPr>
        <p:spPr bwMode="auto">
          <a:xfrm>
            <a:off x="6516688" y="4005263"/>
            <a:ext cx="226853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Snížení infúze fentanylu á 25 ug,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nebo midazolamu á 0,25 mg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každé 4 hodiny</a:t>
            </a:r>
          </a:p>
        </p:txBody>
      </p:sp>
      <p:sp>
        <p:nvSpPr>
          <p:cNvPr id="36880" name="Rectangle 22"/>
          <p:cNvSpPr>
            <a:spLocks noChangeArrowheads="1"/>
          </p:cNvSpPr>
          <p:nvPr/>
        </p:nvSpPr>
        <p:spPr bwMode="auto">
          <a:xfrm>
            <a:off x="6877050" y="5084763"/>
            <a:ext cx="14112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Zhodnoť dosažení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RSS každé 4 hodiny</a:t>
            </a:r>
          </a:p>
        </p:txBody>
      </p:sp>
      <p:sp>
        <p:nvSpPr>
          <p:cNvPr id="36881" name="Rectangle 23"/>
          <p:cNvSpPr>
            <a:spLocks noChangeArrowheads="1"/>
          </p:cNvSpPr>
          <p:nvPr/>
        </p:nvSpPr>
        <p:spPr bwMode="auto">
          <a:xfrm>
            <a:off x="6875463" y="6021388"/>
            <a:ext cx="1595437" cy="836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Bolus a zvýšení dávky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fentanylu á 25 ug,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midazolamu á 0,25 mg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každé 4 hodiny</a:t>
            </a:r>
          </a:p>
        </p:txBody>
      </p:sp>
      <p:sp>
        <p:nvSpPr>
          <p:cNvPr id="36882" name="Text Box 24"/>
          <p:cNvSpPr txBox="1">
            <a:spLocks noChangeArrowheads="1"/>
          </p:cNvSpPr>
          <p:nvPr/>
        </p:nvSpPr>
        <p:spPr bwMode="auto">
          <a:xfrm>
            <a:off x="4408488" y="143192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ano</a:t>
            </a:r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2124075" y="566102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ano</a:t>
            </a:r>
          </a:p>
        </p:txBody>
      </p:sp>
      <p:sp>
        <p:nvSpPr>
          <p:cNvPr id="36884" name="Text Box 26"/>
          <p:cNvSpPr txBox="1">
            <a:spLocks noChangeArrowheads="1"/>
          </p:cNvSpPr>
          <p:nvPr/>
        </p:nvSpPr>
        <p:spPr bwMode="auto">
          <a:xfrm>
            <a:off x="1476375" y="37893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ano</a:t>
            </a:r>
          </a:p>
        </p:txBody>
      </p:sp>
      <p:sp>
        <p:nvSpPr>
          <p:cNvPr id="36885" name="Text Box 27"/>
          <p:cNvSpPr txBox="1">
            <a:spLocks noChangeArrowheads="1"/>
          </p:cNvSpPr>
          <p:nvPr/>
        </p:nvSpPr>
        <p:spPr bwMode="auto">
          <a:xfrm>
            <a:off x="5435600" y="37893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ano</a:t>
            </a:r>
          </a:p>
        </p:txBody>
      </p:sp>
      <p:sp>
        <p:nvSpPr>
          <p:cNvPr id="36886" name="Text Box 28"/>
          <p:cNvSpPr txBox="1">
            <a:spLocks noChangeArrowheads="1"/>
          </p:cNvSpPr>
          <p:nvPr/>
        </p:nvSpPr>
        <p:spPr bwMode="auto">
          <a:xfrm>
            <a:off x="1600200" y="24399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ne</a:t>
            </a:r>
          </a:p>
        </p:txBody>
      </p:sp>
      <p:sp>
        <p:nvSpPr>
          <p:cNvPr id="36887" name="Text Box 31"/>
          <p:cNvSpPr txBox="1">
            <a:spLocks noChangeArrowheads="1"/>
          </p:cNvSpPr>
          <p:nvPr/>
        </p:nvSpPr>
        <p:spPr bwMode="auto">
          <a:xfrm>
            <a:off x="6084888" y="63087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ne</a:t>
            </a:r>
          </a:p>
        </p:txBody>
      </p:sp>
      <p:sp>
        <p:nvSpPr>
          <p:cNvPr id="36888" name="Line 32"/>
          <p:cNvSpPr>
            <a:spLocks noChangeShapeType="1"/>
          </p:cNvSpPr>
          <p:nvPr/>
        </p:nvSpPr>
        <p:spPr bwMode="auto">
          <a:xfrm flipH="1" flipV="1">
            <a:off x="2484438" y="3284538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9" name="Line 33"/>
          <p:cNvSpPr>
            <a:spLocks noChangeShapeType="1"/>
          </p:cNvSpPr>
          <p:nvPr/>
        </p:nvSpPr>
        <p:spPr bwMode="auto">
          <a:xfrm>
            <a:off x="1476375" y="249237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0" name="Line 34"/>
          <p:cNvSpPr>
            <a:spLocks noChangeShapeType="1"/>
          </p:cNvSpPr>
          <p:nvPr/>
        </p:nvSpPr>
        <p:spPr bwMode="auto">
          <a:xfrm>
            <a:off x="6227763" y="25654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1" name="Line 35"/>
          <p:cNvSpPr>
            <a:spLocks noChangeShapeType="1"/>
          </p:cNvSpPr>
          <p:nvPr/>
        </p:nvSpPr>
        <p:spPr bwMode="auto">
          <a:xfrm>
            <a:off x="1331913" y="3789363"/>
            <a:ext cx="0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2" name="Line 36"/>
          <p:cNvSpPr>
            <a:spLocks noChangeShapeType="1"/>
          </p:cNvSpPr>
          <p:nvPr/>
        </p:nvSpPr>
        <p:spPr bwMode="auto">
          <a:xfrm>
            <a:off x="1331913" y="522922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3" name="Line 37"/>
          <p:cNvSpPr>
            <a:spLocks noChangeShapeType="1"/>
          </p:cNvSpPr>
          <p:nvPr/>
        </p:nvSpPr>
        <p:spPr bwMode="auto">
          <a:xfrm>
            <a:off x="5364163" y="371633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4" name="Line 38"/>
          <p:cNvSpPr>
            <a:spLocks noChangeShapeType="1"/>
          </p:cNvSpPr>
          <p:nvPr/>
        </p:nvSpPr>
        <p:spPr bwMode="auto">
          <a:xfrm flipV="1">
            <a:off x="4643438" y="5876925"/>
            <a:ext cx="28892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5" name="Line 39"/>
          <p:cNvSpPr>
            <a:spLocks noChangeShapeType="1"/>
          </p:cNvSpPr>
          <p:nvPr/>
        </p:nvSpPr>
        <p:spPr bwMode="auto">
          <a:xfrm flipV="1">
            <a:off x="6011863" y="4797425"/>
            <a:ext cx="504825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6" name="Line 40"/>
          <p:cNvSpPr>
            <a:spLocks noChangeShapeType="1"/>
          </p:cNvSpPr>
          <p:nvPr/>
        </p:nvSpPr>
        <p:spPr bwMode="auto">
          <a:xfrm>
            <a:off x="2051050" y="6092825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7" name="Line 41"/>
          <p:cNvSpPr>
            <a:spLocks noChangeShapeType="1"/>
          </p:cNvSpPr>
          <p:nvPr/>
        </p:nvSpPr>
        <p:spPr bwMode="auto">
          <a:xfrm>
            <a:off x="7596188" y="4797425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8" name="Line 42"/>
          <p:cNvSpPr>
            <a:spLocks noChangeShapeType="1"/>
          </p:cNvSpPr>
          <p:nvPr/>
        </p:nvSpPr>
        <p:spPr bwMode="auto">
          <a:xfrm>
            <a:off x="6011863" y="5949950"/>
            <a:ext cx="792162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99" name="Line 43"/>
          <p:cNvSpPr>
            <a:spLocks noChangeShapeType="1"/>
          </p:cNvSpPr>
          <p:nvPr/>
        </p:nvSpPr>
        <p:spPr bwMode="auto">
          <a:xfrm flipH="1" flipV="1">
            <a:off x="6011863" y="5589588"/>
            <a:ext cx="865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0" name="Line 44"/>
          <p:cNvSpPr>
            <a:spLocks noChangeShapeType="1"/>
          </p:cNvSpPr>
          <p:nvPr/>
        </p:nvSpPr>
        <p:spPr bwMode="auto">
          <a:xfrm flipV="1">
            <a:off x="7596188" y="566102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1" name="Line 45"/>
          <p:cNvSpPr>
            <a:spLocks noChangeShapeType="1"/>
          </p:cNvSpPr>
          <p:nvPr/>
        </p:nvSpPr>
        <p:spPr bwMode="auto">
          <a:xfrm>
            <a:off x="5219700" y="4941888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2" name="Text Box 47"/>
          <p:cNvSpPr txBox="1">
            <a:spLocks noChangeArrowheads="1"/>
          </p:cNvSpPr>
          <p:nvPr/>
        </p:nvSpPr>
        <p:spPr bwMode="auto">
          <a:xfrm>
            <a:off x="4572000" y="28527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ano</a:t>
            </a:r>
          </a:p>
        </p:txBody>
      </p:sp>
      <p:sp>
        <p:nvSpPr>
          <p:cNvPr id="36903" name="Text Box 48"/>
          <p:cNvSpPr txBox="1">
            <a:spLocks noChangeArrowheads="1"/>
          </p:cNvSpPr>
          <p:nvPr/>
        </p:nvSpPr>
        <p:spPr bwMode="auto">
          <a:xfrm>
            <a:off x="5724525" y="46529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ano</a:t>
            </a:r>
          </a:p>
        </p:txBody>
      </p:sp>
      <p:sp>
        <p:nvSpPr>
          <p:cNvPr id="36904" name="Line 49"/>
          <p:cNvSpPr>
            <a:spLocks noChangeShapeType="1"/>
          </p:cNvSpPr>
          <p:nvPr/>
        </p:nvSpPr>
        <p:spPr bwMode="auto">
          <a:xfrm flipH="1" flipV="1">
            <a:off x="4643438" y="3357563"/>
            <a:ext cx="50482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Delirium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Slovo </a:t>
            </a:r>
            <a:r>
              <a:rPr lang="cs-CZ" altLang="cs-CZ" sz="2000" b="1"/>
              <a:t>delirium</a:t>
            </a:r>
            <a:r>
              <a:rPr lang="cs-CZ" altLang="cs-CZ" sz="2000"/>
              <a:t> je odvozené od latinského </a:t>
            </a:r>
            <a:r>
              <a:rPr lang="cs-CZ" altLang="cs-CZ" sz="2000" i="1"/>
              <a:t>Iira</a:t>
            </a:r>
            <a:r>
              <a:rPr lang="cs-CZ" altLang="cs-CZ" sz="2000"/>
              <a:t> (brázda), dá se přeložit jako </a:t>
            </a:r>
            <a:r>
              <a:rPr lang="cs-CZ" altLang="cs-CZ" sz="2000" i="1"/>
              <a:t>vybočení z cesty</a:t>
            </a:r>
            <a:r>
              <a:rPr lang="cs-CZ" altLang="cs-CZ" sz="200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/>
              <a:t>Delirium </a:t>
            </a:r>
            <a:r>
              <a:rPr lang="cs-CZ" altLang="cs-CZ" sz="2000"/>
              <a:t>je </a:t>
            </a:r>
            <a:r>
              <a:rPr lang="cs-CZ" altLang="cs-CZ" sz="2000" b="1"/>
              <a:t>psycho-organická porucha</a:t>
            </a:r>
            <a:r>
              <a:rPr lang="cs-CZ" altLang="cs-CZ" sz="2000"/>
              <a:t>, co znamená, že existuje fyzická příčina psychologických symptomů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Je definováno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akutním vznikem (hodiny, dny)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fluktuací (kolísáním) v průběhu dne</a:t>
            </a:r>
            <a:r>
              <a:rPr lang="en-US" altLang="cs-CZ" sz="1800"/>
              <a:t>.</a:t>
            </a:r>
            <a:endParaRPr lang="cs-CZ" altLang="cs-CZ" sz="1800"/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poruchou vědomí: redukovanou jasností (luciditou) vnímání okolí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snížením rozsahu, koncentrace, tenacity pozornosti.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kognitivními poruchami (porucha paměti, desorientací, poruchami řeči), nebo poruchami vnímání nevysvětlitelnými preexistující demencií.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Je zřejmá přímá fyziologická příčina vyplývající z nemoci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Delirium je nedostatečně diagnostikováno u kriticky nemocných pacientů, incidence od 11-87%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Je nezávislým prediktorem zvýšení nákladů na léčbu, prodloužení délky pobytu v nemocnici, vzniku dlouhodobé kognitivní poruchy, </a:t>
            </a:r>
            <a:r>
              <a:rPr lang="cs-CZ" altLang="cs-CZ" sz="2000" b="1"/>
              <a:t>zvýšení mortality</a:t>
            </a:r>
          </a:p>
        </p:txBody>
      </p:sp>
      <p:sp>
        <p:nvSpPr>
          <p:cNvPr id="2" name="SMARTInkShape-204">
            <a:extLst>
              <a:ext uri="{FF2B5EF4-FFF2-40B4-BE49-F238E27FC236}">
                <a16:creationId xmlns="" xmlns:a16="http://schemas.microsoft.com/office/drawing/2014/main" id="{0FE21040-60DB-4869-B900-4454CB04E32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19200" y="1527175"/>
            <a:ext cx="1458913" cy="377825"/>
          </a:xfrm>
          <a:custGeom>
            <a:avLst/>
            <a:gdLst/>
            <a:ahLst/>
            <a:cxnLst/>
            <a:rect l="0" t="0" r="0" b="0"/>
            <a:pathLst>
              <a:path w="1458686" h="378445">
                <a:moveTo>
                  <a:pt x="654050" y="29195"/>
                </a:moveTo>
                <a:lnTo>
                  <a:pt x="654050" y="29195"/>
                </a:lnTo>
                <a:lnTo>
                  <a:pt x="627082" y="32566"/>
                </a:lnTo>
                <a:lnTo>
                  <a:pt x="604434" y="36103"/>
                </a:lnTo>
                <a:lnTo>
                  <a:pt x="582610" y="39320"/>
                </a:lnTo>
                <a:lnTo>
                  <a:pt x="561151" y="40751"/>
                </a:lnTo>
                <a:lnTo>
                  <a:pt x="539854" y="43268"/>
                </a:lnTo>
                <a:lnTo>
                  <a:pt x="518630" y="47444"/>
                </a:lnTo>
                <a:lnTo>
                  <a:pt x="497437" y="54004"/>
                </a:lnTo>
                <a:lnTo>
                  <a:pt x="476259" y="59741"/>
                </a:lnTo>
                <a:lnTo>
                  <a:pt x="454382" y="64643"/>
                </a:lnTo>
                <a:lnTo>
                  <a:pt x="430547" y="69174"/>
                </a:lnTo>
                <a:lnTo>
                  <a:pt x="407725" y="75421"/>
                </a:lnTo>
                <a:lnTo>
                  <a:pt x="385116" y="82901"/>
                </a:lnTo>
                <a:lnTo>
                  <a:pt x="360957" y="90929"/>
                </a:lnTo>
                <a:lnTo>
                  <a:pt x="330298" y="103382"/>
                </a:lnTo>
                <a:lnTo>
                  <a:pt x="299969" y="116009"/>
                </a:lnTo>
                <a:lnTo>
                  <a:pt x="272011" y="128687"/>
                </a:lnTo>
                <a:lnTo>
                  <a:pt x="245853" y="141381"/>
                </a:lnTo>
                <a:lnTo>
                  <a:pt x="217505" y="162676"/>
                </a:lnTo>
                <a:lnTo>
                  <a:pt x="188710" y="190593"/>
                </a:lnTo>
                <a:lnTo>
                  <a:pt x="177191" y="207074"/>
                </a:lnTo>
                <a:lnTo>
                  <a:pt x="174001" y="216673"/>
                </a:lnTo>
                <a:lnTo>
                  <a:pt x="172206" y="240123"/>
                </a:lnTo>
                <a:lnTo>
                  <a:pt x="178416" y="266043"/>
                </a:lnTo>
                <a:lnTo>
                  <a:pt x="189193" y="284855"/>
                </a:lnTo>
                <a:lnTo>
                  <a:pt x="216564" y="308256"/>
                </a:lnTo>
                <a:lnTo>
                  <a:pt x="248173" y="325461"/>
                </a:lnTo>
                <a:lnTo>
                  <a:pt x="269755" y="333965"/>
                </a:lnTo>
                <a:lnTo>
                  <a:pt x="294163" y="341037"/>
                </a:lnTo>
                <a:lnTo>
                  <a:pt x="321475" y="344181"/>
                </a:lnTo>
                <a:lnTo>
                  <a:pt x="351957" y="347459"/>
                </a:lnTo>
                <a:lnTo>
                  <a:pt x="383614" y="350562"/>
                </a:lnTo>
                <a:lnTo>
                  <a:pt x="414147" y="351942"/>
                </a:lnTo>
                <a:lnTo>
                  <a:pt x="429909" y="352309"/>
                </a:lnTo>
                <a:lnTo>
                  <a:pt x="446062" y="352555"/>
                </a:lnTo>
                <a:lnTo>
                  <a:pt x="462474" y="352718"/>
                </a:lnTo>
                <a:lnTo>
                  <a:pt x="479766" y="352827"/>
                </a:lnTo>
                <a:lnTo>
                  <a:pt x="497644" y="352900"/>
                </a:lnTo>
                <a:lnTo>
                  <a:pt x="515913" y="352948"/>
                </a:lnTo>
                <a:lnTo>
                  <a:pt x="533736" y="352980"/>
                </a:lnTo>
                <a:lnTo>
                  <a:pt x="551263" y="353002"/>
                </a:lnTo>
                <a:lnTo>
                  <a:pt x="568592" y="353016"/>
                </a:lnTo>
                <a:lnTo>
                  <a:pt x="587906" y="353026"/>
                </a:lnTo>
                <a:lnTo>
                  <a:pt x="608543" y="353032"/>
                </a:lnTo>
                <a:lnTo>
                  <a:pt x="630062" y="353037"/>
                </a:lnTo>
                <a:lnTo>
                  <a:pt x="650053" y="353745"/>
                </a:lnTo>
                <a:lnTo>
                  <a:pt x="669024" y="354923"/>
                </a:lnTo>
                <a:lnTo>
                  <a:pt x="687316" y="356414"/>
                </a:lnTo>
                <a:lnTo>
                  <a:pt x="705860" y="357407"/>
                </a:lnTo>
                <a:lnTo>
                  <a:pt x="724574" y="358070"/>
                </a:lnTo>
                <a:lnTo>
                  <a:pt x="743399" y="358512"/>
                </a:lnTo>
                <a:lnTo>
                  <a:pt x="761594" y="359512"/>
                </a:lnTo>
                <a:lnTo>
                  <a:pt x="779368" y="360884"/>
                </a:lnTo>
                <a:lnTo>
                  <a:pt x="796862" y="362504"/>
                </a:lnTo>
                <a:lnTo>
                  <a:pt x="814169" y="364290"/>
                </a:lnTo>
                <a:lnTo>
                  <a:pt x="831352" y="366186"/>
                </a:lnTo>
                <a:lnTo>
                  <a:pt x="848451" y="368156"/>
                </a:lnTo>
                <a:lnTo>
                  <a:pt x="866201" y="369469"/>
                </a:lnTo>
                <a:lnTo>
                  <a:pt x="884384" y="370344"/>
                </a:lnTo>
                <a:lnTo>
                  <a:pt x="902856" y="370928"/>
                </a:lnTo>
                <a:lnTo>
                  <a:pt x="921520" y="372022"/>
                </a:lnTo>
                <a:lnTo>
                  <a:pt x="940314" y="373458"/>
                </a:lnTo>
                <a:lnTo>
                  <a:pt x="959193" y="375120"/>
                </a:lnTo>
                <a:lnTo>
                  <a:pt x="978128" y="376228"/>
                </a:lnTo>
                <a:lnTo>
                  <a:pt x="997103" y="376967"/>
                </a:lnTo>
                <a:lnTo>
                  <a:pt x="1016102" y="377460"/>
                </a:lnTo>
                <a:lnTo>
                  <a:pt x="1034412" y="377788"/>
                </a:lnTo>
                <a:lnTo>
                  <a:pt x="1052263" y="378007"/>
                </a:lnTo>
                <a:lnTo>
                  <a:pt x="1069809" y="378153"/>
                </a:lnTo>
                <a:lnTo>
                  <a:pt x="1087151" y="378251"/>
                </a:lnTo>
                <a:lnTo>
                  <a:pt x="1104356" y="378315"/>
                </a:lnTo>
                <a:lnTo>
                  <a:pt x="1121470" y="378359"/>
                </a:lnTo>
                <a:lnTo>
                  <a:pt x="1138525" y="378387"/>
                </a:lnTo>
                <a:lnTo>
                  <a:pt x="1155539" y="378407"/>
                </a:lnTo>
                <a:lnTo>
                  <a:pt x="1172526" y="378419"/>
                </a:lnTo>
                <a:lnTo>
                  <a:pt x="1189495" y="378428"/>
                </a:lnTo>
                <a:lnTo>
                  <a:pt x="1206452" y="378434"/>
                </a:lnTo>
                <a:lnTo>
                  <a:pt x="1223401" y="378437"/>
                </a:lnTo>
                <a:lnTo>
                  <a:pt x="1253523" y="378442"/>
                </a:lnTo>
                <a:lnTo>
                  <a:pt x="1281022" y="378443"/>
                </a:lnTo>
                <a:lnTo>
                  <a:pt x="1307354" y="378444"/>
                </a:lnTo>
                <a:lnTo>
                  <a:pt x="1329406" y="376563"/>
                </a:lnTo>
                <a:lnTo>
                  <a:pt x="1359568" y="371537"/>
                </a:lnTo>
                <a:lnTo>
                  <a:pt x="1387085" y="365580"/>
                </a:lnTo>
                <a:lnTo>
                  <a:pt x="1408644" y="357464"/>
                </a:lnTo>
                <a:lnTo>
                  <a:pt x="1436242" y="338680"/>
                </a:lnTo>
                <a:lnTo>
                  <a:pt x="1445250" y="333020"/>
                </a:lnTo>
                <a:lnTo>
                  <a:pt x="1452076" y="322508"/>
                </a:lnTo>
                <a:lnTo>
                  <a:pt x="1458004" y="302604"/>
                </a:lnTo>
                <a:lnTo>
                  <a:pt x="1458685" y="289705"/>
                </a:lnTo>
                <a:lnTo>
                  <a:pt x="1456636" y="276916"/>
                </a:lnTo>
                <a:lnTo>
                  <a:pt x="1451492" y="266058"/>
                </a:lnTo>
                <a:lnTo>
                  <a:pt x="1431222" y="237455"/>
                </a:lnTo>
                <a:lnTo>
                  <a:pt x="1400284" y="208203"/>
                </a:lnTo>
                <a:lnTo>
                  <a:pt x="1368810" y="188303"/>
                </a:lnTo>
                <a:lnTo>
                  <a:pt x="1344255" y="174699"/>
                </a:lnTo>
                <a:lnTo>
                  <a:pt x="1316878" y="159245"/>
                </a:lnTo>
                <a:lnTo>
                  <a:pt x="1292010" y="146732"/>
                </a:lnTo>
                <a:lnTo>
                  <a:pt x="1264966" y="135056"/>
                </a:lnTo>
                <a:lnTo>
                  <a:pt x="1246888" y="127991"/>
                </a:lnTo>
                <a:lnTo>
                  <a:pt x="1227075" y="120459"/>
                </a:lnTo>
                <a:lnTo>
                  <a:pt x="1206106" y="113321"/>
                </a:lnTo>
                <a:lnTo>
                  <a:pt x="1184365" y="106446"/>
                </a:lnTo>
                <a:lnTo>
                  <a:pt x="1162110" y="99746"/>
                </a:lnTo>
                <a:lnTo>
                  <a:pt x="1135279" y="91751"/>
                </a:lnTo>
                <a:lnTo>
                  <a:pt x="1105397" y="82893"/>
                </a:lnTo>
                <a:lnTo>
                  <a:pt x="1073482" y="73461"/>
                </a:lnTo>
                <a:lnTo>
                  <a:pt x="1042326" y="65055"/>
                </a:lnTo>
                <a:lnTo>
                  <a:pt x="1011679" y="57335"/>
                </a:lnTo>
                <a:lnTo>
                  <a:pt x="981369" y="50072"/>
                </a:lnTo>
                <a:lnTo>
                  <a:pt x="951990" y="43819"/>
                </a:lnTo>
                <a:lnTo>
                  <a:pt x="923232" y="38238"/>
                </a:lnTo>
                <a:lnTo>
                  <a:pt x="894888" y="33107"/>
                </a:lnTo>
                <a:lnTo>
                  <a:pt x="863292" y="28275"/>
                </a:lnTo>
                <a:lnTo>
                  <a:pt x="829528" y="23643"/>
                </a:lnTo>
                <a:lnTo>
                  <a:pt x="794319" y="19144"/>
                </a:lnTo>
                <a:lnTo>
                  <a:pt x="758146" y="14733"/>
                </a:lnTo>
                <a:lnTo>
                  <a:pt x="721331" y="10381"/>
                </a:lnTo>
                <a:lnTo>
                  <a:pt x="684087" y="6069"/>
                </a:lnTo>
                <a:lnTo>
                  <a:pt x="648675" y="3195"/>
                </a:lnTo>
                <a:lnTo>
                  <a:pt x="614483" y="1278"/>
                </a:lnTo>
                <a:lnTo>
                  <a:pt x="581105" y="0"/>
                </a:lnTo>
                <a:lnTo>
                  <a:pt x="544037" y="560"/>
                </a:lnTo>
                <a:lnTo>
                  <a:pt x="504508" y="2344"/>
                </a:lnTo>
                <a:lnTo>
                  <a:pt x="463339" y="4944"/>
                </a:lnTo>
                <a:lnTo>
                  <a:pt x="423192" y="8089"/>
                </a:lnTo>
                <a:lnTo>
                  <a:pt x="383728" y="11597"/>
                </a:lnTo>
                <a:lnTo>
                  <a:pt x="344719" y="15346"/>
                </a:lnTo>
                <a:lnTo>
                  <a:pt x="301779" y="21374"/>
                </a:lnTo>
                <a:lnTo>
                  <a:pt x="256220" y="28920"/>
                </a:lnTo>
                <a:lnTo>
                  <a:pt x="208913" y="37478"/>
                </a:lnTo>
                <a:lnTo>
                  <a:pt x="164676" y="46006"/>
                </a:lnTo>
                <a:lnTo>
                  <a:pt x="122484" y="54513"/>
                </a:lnTo>
                <a:lnTo>
                  <a:pt x="81656" y="63007"/>
                </a:lnTo>
                <a:lnTo>
                  <a:pt x="54437" y="68670"/>
                </a:lnTo>
                <a:lnTo>
                  <a:pt x="0" y="7999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SMARTInkShape-205">
            <a:extLst>
              <a:ext uri="{FF2B5EF4-FFF2-40B4-BE49-F238E27FC236}">
                <a16:creationId xmlns="" xmlns:a16="http://schemas.microsoft.com/office/drawing/2014/main" id="{BBD341C0-D844-4A9D-A939-7871BD6292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20900" y="2120900"/>
            <a:ext cx="3394075" cy="341313"/>
          </a:xfrm>
          <a:custGeom>
            <a:avLst/>
            <a:gdLst/>
            <a:ahLst/>
            <a:cxnLst/>
            <a:rect l="0" t="0" r="0" b="0"/>
            <a:pathLst>
              <a:path w="3394310" h="342011">
                <a:moveTo>
                  <a:pt x="76200" y="311150"/>
                </a:moveTo>
                <a:lnTo>
                  <a:pt x="76200" y="311150"/>
                </a:lnTo>
                <a:lnTo>
                  <a:pt x="76200" y="304408"/>
                </a:lnTo>
                <a:lnTo>
                  <a:pt x="78081" y="299217"/>
                </a:lnTo>
                <a:lnTo>
                  <a:pt x="85038" y="290135"/>
                </a:lnTo>
                <a:lnTo>
                  <a:pt x="89065" y="287699"/>
                </a:lnTo>
                <a:lnTo>
                  <a:pt x="97399" y="286135"/>
                </a:lnTo>
                <a:lnTo>
                  <a:pt x="123017" y="286478"/>
                </a:lnTo>
                <a:lnTo>
                  <a:pt x="147337" y="291220"/>
                </a:lnTo>
                <a:lnTo>
                  <a:pt x="175363" y="291926"/>
                </a:lnTo>
                <a:lnTo>
                  <a:pt x="199713" y="293947"/>
                </a:lnTo>
                <a:lnTo>
                  <a:pt x="224980" y="297116"/>
                </a:lnTo>
                <a:lnTo>
                  <a:pt x="255010" y="298186"/>
                </a:lnTo>
                <a:lnTo>
                  <a:pt x="280091" y="298372"/>
                </a:lnTo>
                <a:lnTo>
                  <a:pt x="310032" y="302799"/>
                </a:lnTo>
                <a:lnTo>
                  <a:pt x="340092" y="304405"/>
                </a:lnTo>
                <a:lnTo>
                  <a:pt x="365586" y="304683"/>
                </a:lnTo>
                <a:lnTo>
                  <a:pt x="386546" y="302884"/>
                </a:lnTo>
                <a:lnTo>
                  <a:pt x="412591" y="299326"/>
                </a:lnTo>
                <a:lnTo>
                  <a:pt x="441866" y="298709"/>
                </a:lnTo>
                <a:lnTo>
                  <a:pt x="470609" y="298527"/>
                </a:lnTo>
                <a:lnTo>
                  <a:pt x="496877" y="298465"/>
                </a:lnTo>
                <a:lnTo>
                  <a:pt x="525898" y="296572"/>
                </a:lnTo>
                <a:lnTo>
                  <a:pt x="552222" y="292983"/>
                </a:lnTo>
                <a:lnTo>
                  <a:pt x="577805" y="296638"/>
                </a:lnTo>
                <a:lnTo>
                  <a:pt x="608885" y="298092"/>
                </a:lnTo>
                <a:lnTo>
                  <a:pt x="637376" y="298344"/>
                </a:lnTo>
                <a:lnTo>
                  <a:pt x="661104" y="298418"/>
                </a:lnTo>
                <a:lnTo>
                  <a:pt x="687664" y="298444"/>
                </a:lnTo>
                <a:lnTo>
                  <a:pt x="715227" y="298449"/>
                </a:lnTo>
                <a:lnTo>
                  <a:pt x="739486" y="298450"/>
                </a:lnTo>
                <a:lnTo>
                  <a:pt x="764736" y="298450"/>
                </a:lnTo>
                <a:lnTo>
                  <a:pt x="792679" y="298450"/>
                </a:lnTo>
                <a:lnTo>
                  <a:pt x="815070" y="296569"/>
                </a:lnTo>
                <a:lnTo>
                  <a:pt x="838167" y="293424"/>
                </a:lnTo>
                <a:lnTo>
                  <a:pt x="860058" y="292688"/>
                </a:lnTo>
                <a:lnTo>
                  <a:pt x="883898" y="292361"/>
                </a:lnTo>
                <a:lnTo>
                  <a:pt x="911006" y="292178"/>
                </a:lnTo>
                <a:lnTo>
                  <a:pt x="942557" y="292123"/>
                </a:lnTo>
                <a:lnTo>
                  <a:pt x="964544" y="292110"/>
                </a:lnTo>
                <a:lnTo>
                  <a:pt x="994874" y="292103"/>
                </a:lnTo>
                <a:lnTo>
                  <a:pt x="1023617" y="292101"/>
                </a:lnTo>
                <a:lnTo>
                  <a:pt x="1044785" y="292101"/>
                </a:lnTo>
                <a:lnTo>
                  <a:pt x="1068305" y="292100"/>
                </a:lnTo>
                <a:lnTo>
                  <a:pt x="1095233" y="288729"/>
                </a:lnTo>
                <a:lnTo>
                  <a:pt x="1125411" y="286338"/>
                </a:lnTo>
                <a:lnTo>
                  <a:pt x="1155898" y="285924"/>
                </a:lnTo>
                <a:lnTo>
                  <a:pt x="1179983" y="285802"/>
                </a:lnTo>
                <a:lnTo>
                  <a:pt x="1209285" y="285760"/>
                </a:lnTo>
                <a:lnTo>
                  <a:pt x="1235821" y="285752"/>
                </a:lnTo>
                <a:lnTo>
                  <a:pt x="1266535" y="285750"/>
                </a:lnTo>
                <a:lnTo>
                  <a:pt x="1293668" y="285750"/>
                </a:lnTo>
                <a:lnTo>
                  <a:pt x="1316502" y="285750"/>
                </a:lnTo>
                <a:lnTo>
                  <a:pt x="1340762" y="285750"/>
                </a:lnTo>
                <a:lnTo>
                  <a:pt x="1365655" y="285750"/>
                </a:lnTo>
                <a:lnTo>
                  <a:pt x="1389419" y="286456"/>
                </a:lnTo>
                <a:lnTo>
                  <a:pt x="1420075" y="290114"/>
                </a:lnTo>
                <a:lnTo>
                  <a:pt x="1443239" y="291217"/>
                </a:lnTo>
                <a:lnTo>
                  <a:pt x="1467645" y="291708"/>
                </a:lnTo>
                <a:lnTo>
                  <a:pt x="1491192" y="291926"/>
                </a:lnTo>
                <a:lnTo>
                  <a:pt x="1519610" y="292048"/>
                </a:lnTo>
                <a:lnTo>
                  <a:pt x="1544571" y="292790"/>
                </a:lnTo>
                <a:lnTo>
                  <a:pt x="1568656" y="295464"/>
                </a:lnTo>
                <a:lnTo>
                  <a:pt x="1596498" y="297565"/>
                </a:lnTo>
                <a:lnTo>
                  <a:pt x="1618780" y="298057"/>
                </a:lnTo>
                <a:lnTo>
                  <a:pt x="1645147" y="298275"/>
                </a:lnTo>
                <a:lnTo>
                  <a:pt x="1673328" y="298372"/>
                </a:lnTo>
                <a:lnTo>
                  <a:pt x="1703477" y="298427"/>
                </a:lnTo>
                <a:lnTo>
                  <a:pt x="1729186" y="298443"/>
                </a:lnTo>
                <a:lnTo>
                  <a:pt x="1758793" y="302813"/>
                </a:lnTo>
                <a:lnTo>
                  <a:pt x="1789206" y="304407"/>
                </a:lnTo>
                <a:lnTo>
                  <a:pt x="1819176" y="308094"/>
                </a:lnTo>
                <a:lnTo>
                  <a:pt x="1841221" y="309792"/>
                </a:lnTo>
                <a:lnTo>
                  <a:pt x="1867481" y="311252"/>
                </a:lnTo>
                <a:lnTo>
                  <a:pt x="1895616" y="314252"/>
                </a:lnTo>
                <a:lnTo>
                  <a:pt x="1924583" y="316057"/>
                </a:lnTo>
                <a:lnTo>
                  <a:pt x="1951804" y="316858"/>
                </a:lnTo>
                <a:lnTo>
                  <a:pt x="1973309" y="317215"/>
                </a:lnTo>
                <a:lnTo>
                  <a:pt x="1997919" y="317373"/>
                </a:lnTo>
                <a:lnTo>
                  <a:pt x="2025319" y="317444"/>
                </a:lnTo>
                <a:lnTo>
                  <a:pt x="2053960" y="317475"/>
                </a:lnTo>
                <a:lnTo>
                  <a:pt x="2077508" y="317489"/>
                </a:lnTo>
                <a:lnTo>
                  <a:pt x="2104751" y="317497"/>
                </a:lnTo>
                <a:lnTo>
                  <a:pt x="2136290" y="320870"/>
                </a:lnTo>
                <a:lnTo>
                  <a:pt x="2158549" y="322525"/>
                </a:lnTo>
                <a:lnTo>
                  <a:pt x="2182788" y="323262"/>
                </a:lnTo>
                <a:lnTo>
                  <a:pt x="2211596" y="323676"/>
                </a:lnTo>
                <a:lnTo>
                  <a:pt x="2242532" y="323816"/>
                </a:lnTo>
                <a:lnTo>
                  <a:pt x="2267240" y="325721"/>
                </a:lnTo>
                <a:lnTo>
                  <a:pt x="2298080" y="328873"/>
                </a:lnTo>
                <a:lnTo>
                  <a:pt x="2321708" y="329610"/>
                </a:lnTo>
                <a:lnTo>
                  <a:pt x="2347615" y="330025"/>
                </a:lnTo>
                <a:lnTo>
                  <a:pt x="2372852" y="330148"/>
                </a:lnTo>
                <a:lnTo>
                  <a:pt x="2398204" y="330185"/>
                </a:lnTo>
                <a:lnTo>
                  <a:pt x="2422884" y="330901"/>
                </a:lnTo>
                <a:lnTo>
                  <a:pt x="2452426" y="335225"/>
                </a:lnTo>
                <a:lnTo>
                  <a:pt x="2482537" y="336157"/>
                </a:lnTo>
                <a:lnTo>
                  <a:pt x="2508111" y="336375"/>
                </a:lnTo>
                <a:lnTo>
                  <a:pt x="2533588" y="336472"/>
                </a:lnTo>
                <a:lnTo>
                  <a:pt x="2564989" y="339898"/>
                </a:lnTo>
                <a:lnTo>
                  <a:pt x="2588797" y="342010"/>
                </a:lnTo>
                <a:lnTo>
                  <a:pt x="2619370" y="339266"/>
                </a:lnTo>
                <a:lnTo>
                  <a:pt x="2645126" y="337355"/>
                </a:lnTo>
                <a:lnTo>
                  <a:pt x="2672905" y="336788"/>
                </a:lnTo>
                <a:lnTo>
                  <a:pt x="2695025" y="336656"/>
                </a:lnTo>
                <a:lnTo>
                  <a:pt x="2725633" y="334700"/>
                </a:lnTo>
                <a:lnTo>
                  <a:pt x="2743153" y="332905"/>
                </a:lnTo>
                <a:lnTo>
                  <a:pt x="2765051" y="334460"/>
                </a:lnTo>
                <a:lnTo>
                  <a:pt x="2790777" y="335621"/>
                </a:lnTo>
                <a:lnTo>
                  <a:pt x="2817968" y="336137"/>
                </a:lnTo>
                <a:lnTo>
                  <a:pt x="2844163" y="336366"/>
                </a:lnTo>
                <a:lnTo>
                  <a:pt x="2871798" y="336468"/>
                </a:lnTo>
                <a:lnTo>
                  <a:pt x="2897017" y="336514"/>
                </a:lnTo>
                <a:lnTo>
                  <a:pt x="2922673" y="336539"/>
                </a:lnTo>
                <a:lnTo>
                  <a:pt x="2946674" y="336545"/>
                </a:lnTo>
                <a:lnTo>
                  <a:pt x="2971922" y="336548"/>
                </a:lnTo>
                <a:lnTo>
                  <a:pt x="2997254" y="336549"/>
                </a:lnTo>
                <a:lnTo>
                  <a:pt x="3022624" y="336550"/>
                </a:lnTo>
                <a:lnTo>
                  <a:pt x="3050594" y="336550"/>
                </a:lnTo>
                <a:lnTo>
                  <a:pt x="3071025" y="336550"/>
                </a:lnTo>
                <a:lnTo>
                  <a:pt x="3093510" y="336550"/>
                </a:lnTo>
                <a:lnTo>
                  <a:pt x="3123887" y="336550"/>
                </a:lnTo>
                <a:lnTo>
                  <a:pt x="3151629" y="336550"/>
                </a:lnTo>
                <a:lnTo>
                  <a:pt x="3180497" y="333179"/>
                </a:lnTo>
                <a:lnTo>
                  <a:pt x="3211725" y="330592"/>
                </a:lnTo>
                <a:lnTo>
                  <a:pt x="3243323" y="330278"/>
                </a:lnTo>
                <a:lnTo>
                  <a:pt x="3269948" y="330215"/>
                </a:lnTo>
                <a:lnTo>
                  <a:pt x="3298589" y="330202"/>
                </a:lnTo>
                <a:lnTo>
                  <a:pt x="3329290" y="330200"/>
                </a:lnTo>
                <a:lnTo>
                  <a:pt x="3342302" y="329494"/>
                </a:lnTo>
                <a:lnTo>
                  <a:pt x="3359031" y="322361"/>
                </a:lnTo>
                <a:lnTo>
                  <a:pt x="3373960" y="308946"/>
                </a:lnTo>
                <a:lnTo>
                  <a:pt x="3386666" y="282020"/>
                </a:lnTo>
                <a:lnTo>
                  <a:pt x="3390769" y="254544"/>
                </a:lnTo>
                <a:lnTo>
                  <a:pt x="3394309" y="230956"/>
                </a:lnTo>
                <a:lnTo>
                  <a:pt x="3391783" y="201784"/>
                </a:lnTo>
                <a:lnTo>
                  <a:pt x="3389280" y="177380"/>
                </a:lnTo>
                <a:lnTo>
                  <a:pt x="3385484" y="150593"/>
                </a:lnTo>
                <a:lnTo>
                  <a:pt x="3379665" y="122279"/>
                </a:lnTo>
                <a:lnTo>
                  <a:pt x="3371721" y="95572"/>
                </a:lnTo>
                <a:lnTo>
                  <a:pt x="3362494" y="65125"/>
                </a:lnTo>
                <a:lnTo>
                  <a:pt x="3359105" y="49997"/>
                </a:lnTo>
                <a:lnTo>
                  <a:pt x="3357708" y="48148"/>
                </a:lnTo>
                <a:lnTo>
                  <a:pt x="3356073" y="46916"/>
                </a:lnTo>
                <a:lnTo>
                  <a:pt x="3354254" y="41783"/>
                </a:lnTo>
                <a:lnTo>
                  <a:pt x="3353770" y="38439"/>
                </a:lnTo>
                <a:lnTo>
                  <a:pt x="3352741" y="36209"/>
                </a:lnTo>
                <a:lnTo>
                  <a:pt x="3351350" y="34723"/>
                </a:lnTo>
                <a:lnTo>
                  <a:pt x="3347922" y="33071"/>
                </a:lnTo>
                <a:lnTo>
                  <a:pt x="3331446" y="28208"/>
                </a:lnTo>
                <a:lnTo>
                  <a:pt x="3302879" y="31481"/>
                </a:lnTo>
                <a:lnTo>
                  <a:pt x="3278499" y="31697"/>
                </a:lnTo>
                <a:lnTo>
                  <a:pt x="3247916" y="32445"/>
                </a:lnTo>
                <a:lnTo>
                  <a:pt x="3223062" y="36774"/>
                </a:lnTo>
                <a:lnTo>
                  <a:pt x="3197706" y="37707"/>
                </a:lnTo>
                <a:lnTo>
                  <a:pt x="3167852" y="37984"/>
                </a:lnTo>
                <a:lnTo>
                  <a:pt x="3136272" y="38077"/>
                </a:lnTo>
                <a:lnTo>
                  <a:pt x="3107551" y="38093"/>
                </a:lnTo>
                <a:lnTo>
                  <a:pt x="3082343" y="34727"/>
                </a:lnTo>
                <a:lnTo>
                  <a:pt x="3054156" y="32338"/>
                </a:lnTo>
                <a:lnTo>
                  <a:pt x="3028971" y="31924"/>
                </a:lnTo>
                <a:lnTo>
                  <a:pt x="3007087" y="31827"/>
                </a:lnTo>
                <a:lnTo>
                  <a:pt x="2977709" y="31773"/>
                </a:lnTo>
                <a:lnTo>
                  <a:pt x="2954501" y="31757"/>
                </a:lnTo>
                <a:lnTo>
                  <a:pt x="2933303" y="31753"/>
                </a:lnTo>
                <a:lnTo>
                  <a:pt x="2906713" y="31751"/>
                </a:lnTo>
                <a:lnTo>
                  <a:pt x="2876079" y="31750"/>
                </a:lnTo>
                <a:lnTo>
                  <a:pt x="2853058" y="31750"/>
                </a:lnTo>
                <a:lnTo>
                  <a:pt x="2826315" y="31750"/>
                </a:lnTo>
                <a:lnTo>
                  <a:pt x="2795366" y="31750"/>
                </a:lnTo>
                <a:lnTo>
                  <a:pt x="2764506" y="31750"/>
                </a:lnTo>
                <a:lnTo>
                  <a:pt x="2735414" y="31750"/>
                </a:lnTo>
                <a:lnTo>
                  <a:pt x="2711025" y="31750"/>
                </a:lnTo>
                <a:lnTo>
                  <a:pt x="2685924" y="33631"/>
                </a:lnTo>
                <a:lnTo>
                  <a:pt x="2660612" y="36776"/>
                </a:lnTo>
                <a:lnTo>
                  <a:pt x="2635239" y="37708"/>
                </a:lnTo>
                <a:lnTo>
                  <a:pt x="2607966" y="37984"/>
                </a:lnTo>
                <a:lnTo>
                  <a:pt x="2579423" y="38066"/>
                </a:lnTo>
                <a:lnTo>
                  <a:pt x="2553092" y="38090"/>
                </a:lnTo>
                <a:lnTo>
                  <a:pt x="2527416" y="38097"/>
                </a:lnTo>
                <a:lnTo>
                  <a:pt x="2501934" y="38099"/>
                </a:lnTo>
                <a:lnTo>
                  <a:pt x="2476510" y="38100"/>
                </a:lnTo>
                <a:lnTo>
                  <a:pt x="2449222" y="38100"/>
                </a:lnTo>
                <a:lnTo>
                  <a:pt x="2420675" y="38100"/>
                </a:lnTo>
                <a:lnTo>
                  <a:pt x="2394343" y="38100"/>
                </a:lnTo>
                <a:lnTo>
                  <a:pt x="2368666" y="38100"/>
                </a:lnTo>
                <a:lnTo>
                  <a:pt x="2343184" y="38100"/>
                </a:lnTo>
                <a:lnTo>
                  <a:pt x="2317760" y="38100"/>
                </a:lnTo>
                <a:lnTo>
                  <a:pt x="2290471" y="38100"/>
                </a:lnTo>
                <a:lnTo>
                  <a:pt x="2261925" y="38100"/>
                </a:lnTo>
                <a:lnTo>
                  <a:pt x="2235593" y="38100"/>
                </a:lnTo>
                <a:lnTo>
                  <a:pt x="2209916" y="38100"/>
                </a:lnTo>
                <a:lnTo>
                  <a:pt x="2179327" y="38100"/>
                </a:lnTo>
                <a:lnTo>
                  <a:pt x="2147832" y="38100"/>
                </a:lnTo>
                <a:lnTo>
                  <a:pt x="2122844" y="38100"/>
                </a:lnTo>
                <a:lnTo>
                  <a:pt x="2097565" y="37394"/>
                </a:lnTo>
                <a:lnTo>
                  <a:pt x="2072201" y="33736"/>
                </a:lnTo>
                <a:lnTo>
                  <a:pt x="2047517" y="32338"/>
                </a:lnTo>
                <a:lnTo>
                  <a:pt x="2017975" y="31866"/>
                </a:lnTo>
                <a:lnTo>
                  <a:pt x="1987863" y="31784"/>
                </a:lnTo>
                <a:lnTo>
                  <a:pt x="1963700" y="31765"/>
                </a:lnTo>
                <a:lnTo>
                  <a:pt x="1934936" y="31755"/>
                </a:lnTo>
                <a:lnTo>
                  <a:pt x="1911283" y="31046"/>
                </a:lnTo>
                <a:lnTo>
                  <a:pt x="1883265" y="27386"/>
                </a:lnTo>
                <a:lnTo>
                  <a:pt x="1856070" y="25989"/>
                </a:lnTo>
                <a:lnTo>
                  <a:pt x="1826688" y="25574"/>
                </a:lnTo>
                <a:lnTo>
                  <a:pt x="1801206" y="25452"/>
                </a:lnTo>
                <a:lnTo>
                  <a:pt x="1775476" y="23529"/>
                </a:lnTo>
                <a:lnTo>
                  <a:pt x="1748089" y="20377"/>
                </a:lnTo>
                <a:lnTo>
                  <a:pt x="1725900" y="19640"/>
                </a:lnTo>
                <a:lnTo>
                  <a:pt x="1694986" y="18519"/>
                </a:lnTo>
                <a:lnTo>
                  <a:pt x="1664863" y="14058"/>
                </a:lnTo>
                <a:lnTo>
                  <a:pt x="1639350" y="13102"/>
                </a:lnTo>
                <a:lnTo>
                  <a:pt x="1610624" y="12819"/>
                </a:lnTo>
                <a:lnTo>
                  <a:pt x="1583062" y="12735"/>
                </a:lnTo>
                <a:lnTo>
                  <a:pt x="1560128" y="12716"/>
                </a:lnTo>
                <a:lnTo>
                  <a:pt x="1535824" y="12707"/>
                </a:lnTo>
                <a:lnTo>
                  <a:pt x="1510910" y="12703"/>
                </a:lnTo>
                <a:lnTo>
                  <a:pt x="1487843" y="11996"/>
                </a:lnTo>
                <a:lnTo>
                  <a:pt x="1460135" y="8336"/>
                </a:lnTo>
                <a:lnTo>
                  <a:pt x="1435408" y="7233"/>
                </a:lnTo>
                <a:lnTo>
                  <a:pt x="1409837" y="6742"/>
                </a:lnTo>
                <a:lnTo>
                  <a:pt x="1383655" y="6524"/>
                </a:lnTo>
                <a:lnTo>
                  <a:pt x="1355556" y="6428"/>
                </a:lnTo>
                <a:lnTo>
                  <a:pt x="1325454" y="6373"/>
                </a:lnTo>
                <a:lnTo>
                  <a:pt x="1302643" y="6360"/>
                </a:lnTo>
                <a:lnTo>
                  <a:pt x="1276747" y="5649"/>
                </a:lnTo>
                <a:lnTo>
                  <a:pt x="1251126" y="2981"/>
                </a:lnTo>
                <a:lnTo>
                  <a:pt x="1223747" y="1325"/>
                </a:lnTo>
                <a:lnTo>
                  <a:pt x="1197937" y="589"/>
                </a:lnTo>
                <a:lnTo>
                  <a:pt x="1170802" y="175"/>
                </a:lnTo>
                <a:lnTo>
                  <a:pt x="1145907" y="52"/>
                </a:lnTo>
                <a:lnTo>
                  <a:pt x="1116293" y="10"/>
                </a:lnTo>
                <a:lnTo>
                  <a:pt x="1086846" y="2"/>
                </a:lnTo>
                <a:lnTo>
                  <a:pt x="1055577" y="0"/>
                </a:lnTo>
                <a:lnTo>
                  <a:pt x="1024106" y="0"/>
                </a:lnTo>
                <a:lnTo>
                  <a:pt x="993926" y="0"/>
                </a:lnTo>
                <a:lnTo>
                  <a:pt x="965151" y="706"/>
                </a:lnTo>
                <a:lnTo>
                  <a:pt x="934903" y="5026"/>
                </a:lnTo>
                <a:lnTo>
                  <a:pt x="904966" y="6088"/>
                </a:lnTo>
                <a:lnTo>
                  <a:pt x="882926" y="6234"/>
                </a:lnTo>
                <a:lnTo>
                  <a:pt x="858783" y="7004"/>
                </a:lnTo>
                <a:lnTo>
                  <a:pt x="829325" y="10699"/>
                </a:lnTo>
                <a:lnTo>
                  <a:pt x="800606" y="12107"/>
                </a:lnTo>
                <a:lnTo>
                  <a:pt x="775395" y="12436"/>
                </a:lnTo>
                <a:lnTo>
                  <a:pt x="753372" y="14464"/>
                </a:lnTo>
                <a:lnTo>
                  <a:pt x="732060" y="17718"/>
                </a:lnTo>
                <a:lnTo>
                  <a:pt x="706125" y="21515"/>
                </a:lnTo>
                <a:lnTo>
                  <a:pt x="683780" y="23673"/>
                </a:lnTo>
                <a:lnTo>
                  <a:pt x="657214" y="24888"/>
                </a:lnTo>
                <a:lnTo>
                  <a:pt x="625904" y="25299"/>
                </a:lnTo>
                <a:lnTo>
                  <a:pt x="600947" y="25370"/>
                </a:lnTo>
                <a:lnTo>
                  <a:pt x="575678" y="25391"/>
                </a:lnTo>
                <a:lnTo>
                  <a:pt x="555013" y="25396"/>
                </a:lnTo>
                <a:lnTo>
                  <a:pt x="531717" y="25398"/>
                </a:lnTo>
                <a:lnTo>
                  <a:pt x="507252" y="25399"/>
                </a:lnTo>
                <a:lnTo>
                  <a:pt x="476421" y="25400"/>
                </a:lnTo>
                <a:lnTo>
                  <a:pt x="452572" y="25400"/>
                </a:lnTo>
                <a:lnTo>
                  <a:pt x="426921" y="25400"/>
                </a:lnTo>
                <a:lnTo>
                  <a:pt x="403761" y="25400"/>
                </a:lnTo>
                <a:lnTo>
                  <a:pt x="379827" y="27281"/>
                </a:lnTo>
                <a:lnTo>
                  <a:pt x="355079" y="29764"/>
                </a:lnTo>
                <a:lnTo>
                  <a:pt x="329969" y="30867"/>
                </a:lnTo>
                <a:lnTo>
                  <a:pt x="305516" y="31488"/>
                </a:lnTo>
                <a:lnTo>
                  <a:pt x="279220" y="31672"/>
                </a:lnTo>
                <a:lnTo>
                  <a:pt x="257448" y="31716"/>
                </a:lnTo>
                <a:lnTo>
                  <a:pt x="235072" y="32440"/>
                </a:lnTo>
                <a:lnTo>
                  <a:pt x="207312" y="36109"/>
                </a:lnTo>
                <a:lnTo>
                  <a:pt x="176731" y="37707"/>
                </a:lnTo>
                <a:lnTo>
                  <a:pt x="150202" y="37983"/>
                </a:lnTo>
                <a:lnTo>
                  <a:pt x="119999" y="39947"/>
                </a:lnTo>
                <a:lnTo>
                  <a:pt x="92470" y="43116"/>
                </a:lnTo>
                <a:lnTo>
                  <a:pt x="64205" y="44186"/>
                </a:lnTo>
                <a:lnTo>
                  <a:pt x="35286" y="45103"/>
                </a:lnTo>
                <a:lnTo>
                  <a:pt x="3613" y="50624"/>
                </a:lnTo>
                <a:lnTo>
                  <a:pt x="141" y="50793"/>
                </a:lnTo>
                <a:lnTo>
                  <a:pt x="42" y="54169"/>
                </a:lnTo>
                <a:lnTo>
                  <a:pt x="1900" y="57707"/>
                </a:lnTo>
                <a:lnTo>
                  <a:pt x="10128" y="67807"/>
                </a:lnTo>
                <a:lnTo>
                  <a:pt x="16839" y="91284"/>
                </a:lnTo>
                <a:lnTo>
                  <a:pt x="18613" y="121539"/>
                </a:lnTo>
                <a:lnTo>
                  <a:pt x="17039" y="144432"/>
                </a:lnTo>
                <a:lnTo>
                  <a:pt x="13557" y="171130"/>
                </a:lnTo>
                <a:lnTo>
                  <a:pt x="7800" y="201151"/>
                </a:lnTo>
                <a:lnTo>
                  <a:pt x="1750" y="228195"/>
                </a:lnTo>
                <a:lnTo>
                  <a:pt x="153" y="257875"/>
                </a:lnTo>
                <a:lnTo>
                  <a:pt x="0" y="285670"/>
                </a:lnTo>
                <a:lnTo>
                  <a:pt x="3371" y="285726"/>
                </a:lnTo>
                <a:lnTo>
                  <a:pt x="6907" y="287621"/>
                </a:lnTo>
                <a:lnTo>
                  <a:pt x="19124" y="296580"/>
                </a:lnTo>
                <a:lnTo>
                  <a:pt x="49900" y="304849"/>
                </a:lnTo>
                <a:lnTo>
                  <a:pt x="78520" y="311165"/>
                </a:lnTo>
                <a:lnTo>
                  <a:pt x="114300" y="3238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37894" name="SMARTInkShape-Group109"/>
          <p:cNvGrpSpPr>
            <a:grpSpLocks/>
          </p:cNvGrpSpPr>
          <p:nvPr/>
        </p:nvGrpSpPr>
        <p:grpSpPr bwMode="auto">
          <a:xfrm>
            <a:off x="1181100" y="3009900"/>
            <a:ext cx="1858963" cy="266700"/>
            <a:chOff x="1181100" y="3009900"/>
            <a:chExt cx="1859636" cy="266701"/>
          </a:xfrm>
        </p:grpSpPr>
        <p:sp>
          <p:nvSpPr>
            <p:cNvPr id="4" name="SMARTInkShape-206">
              <a:extLst>
                <a:ext uri="{FF2B5EF4-FFF2-40B4-BE49-F238E27FC236}">
                  <a16:creationId xmlns="" xmlns:a16="http://schemas.microsoft.com/office/drawing/2014/main" id="{87086D0C-E6D7-4095-9731-84AB6D38B80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219214" y="3009900"/>
              <a:ext cx="38114" cy="266701"/>
            </a:xfrm>
            <a:custGeom>
              <a:avLst/>
              <a:gdLst/>
              <a:ahLst/>
              <a:cxnLst/>
              <a:rect l="0" t="0" r="0" b="0"/>
              <a:pathLst>
                <a:path w="38075" h="266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4927" y="29232"/>
                  </a:lnTo>
                  <a:lnTo>
                    <a:pt x="21199" y="52328"/>
                  </a:lnTo>
                  <a:lnTo>
                    <a:pt x="27526" y="81513"/>
                  </a:lnTo>
                  <a:lnTo>
                    <a:pt x="31621" y="109182"/>
                  </a:lnTo>
                  <a:lnTo>
                    <a:pt x="36611" y="140361"/>
                  </a:lnTo>
                  <a:lnTo>
                    <a:pt x="37659" y="167177"/>
                  </a:lnTo>
                  <a:lnTo>
                    <a:pt x="37969" y="195584"/>
                  </a:lnTo>
                  <a:lnTo>
                    <a:pt x="38074" y="227095"/>
                  </a:lnTo>
                  <a:lnTo>
                    <a:pt x="33731" y="255950"/>
                  </a:lnTo>
                  <a:lnTo>
                    <a:pt x="3175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" name="SMARTInkShape-207">
              <a:extLst>
                <a:ext uri="{FF2B5EF4-FFF2-40B4-BE49-F238E27FC236}">
                  <a16:creationId xmlns="" xmlns:a16="http://schemas.microsoft.com/office/drawing/2014/main" id="{1260C01C-A314-47A0-B68B-6B7511FC0B5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81100" y="3219451"/>
              <a:ext cx="1859636" cy="44450"/>
            </a:xfrm>
            <a:custGeom>
              <a:avLst/>
              <a:gdLst/>
              <a:ahLst/>
              <a:cxnLst/>
              <a:rect l="0" t="0" r="0" b="0"/>
              <a:pathLst>
                <a:path w="1859636" h="44451">
                  <a:moveTo>
                    <a:pt x="0" y="44450"/>
                  </a:moveTo>
                  <a:lnTo>
                    <a:pt x="0" y="44450"/>
                  </a:lnTo>
                  <a:lnTo>
                    <a:pt x="31096" y="44450"/>
                  </a:lnTo>
                  <a:lnTo>
                    <a:pt x="62665" y="44450"/>
                  </a:lnTo>
                  <a:lnTo>
                    <a:pt x="84295" y="43745"/>
                  </a:lnTo>
                  <a:lnTo>
                    <a:pt x="114190" y="40086"/>
                  </a:lnTo>
                  <a:lnTo>
                    <a:pt x="143650" y="38492"/>
                  </a:lnTo>
                  <a:lnTo>
                    <a:pt x="170739" y="38216"/>
                  </a:lnTo>
                  <a:lnTo>
                    <a:pt x="196639" y="38134"/>
                  </a:lnTo>
                  <a:lnTo>
                    <a:pt x="224069" y="36229"/>
                  </a:lnTo>
                  <a:lnTo>
                    <a:pt x="244930" y="33741"/>
                  </a:lnTo>
                  <a:lnTo>
                    <a:pt x="268314" y="32635"/>
                  </a:lnTo>
                  <a:lnTo>
                    <a:pt x="290936" y="32143"/>
                  </a:lnTo>
                  <a:lnTo>
                    <a:pt x="313455" y="31924"/>
                  </a:lnTo>
                  <a:lnTo>
                    <a:pt x="337574" y="31828"/>
                  </a:lnTo>
                  <a:lnTo>
                    <a:pt x="364841" y="31773"/>
                  </a:lnTo>
                  <a:lnTo>
                    <a:pt x="396438" y="31757"/>
                  </a:lnTo>
                  <a:lnTo>
                    <a:pt x="422498" y="28381"/>
                  </a:lnTo>
                  <a:lnTo>
                    <a:pt x="453738" y="26283"/>
                  </a:lnTo>
                  <a:lnTo>
                    <a:pt x="475652" y="25793"/>
                  </a:lnTo>
                  <a:lnTo>
                    <a:pt x="497856" y="25575"/>
                  </a:lnTo>
                  <a:lnTo>
                    <a:pt x="521836" y="25478"/>
                  </a:lnTo>
                  <a:lnTo>
                    <a:pt x="544724" y="23553"/>
                  </a:lnTo>
                  <a:lnTo>
                    <a:pt x="567360" y="21051"/>
                  </a:lnTo>
                  <a:lnTo>
                    <a:pt x="591532" y="19939"/>
                  </a:lnTo>
                  <a:lnTo>
                    <a:pt x="622677" y="19226"/>
                  </a:lnTo>
                  <a:lnTo>
                    <a:pt x="652661" y="19085"/>
                  </a:lnTo>
                  <a:lnTo>
                    <a:pt x="678333" y="17179"/>
                  </a:lnTo>
                  <a:lnTo>
                    <a:pt x="701531" y="14691"/>
                  </a:lnTo>
                  <a:lnTo>
                    <a:pt x="728304" y="13585"/>
                  </a:lnTo>
                  <a:lnTo>
                    <a:pt x="757661" y="12962"/>
                  </a:lnTo>
                  <a:lnTo>
                    <a:pt x="783135" y="12778"/>
                  </a:lnTo>
                  <a:lnTo>
                    <a:pt x="814780" y="12010"/>
                  </a:lnTo>
                  <a:lnTo>
                    <a:pt x="838610" y="9336"/>
                  </a:lnTo>
                  <a:lnTo>
                    <a:pt x="866308" y="7235"/>
                  </a:lnTo>
                  <a:lnTo>
                    <a:pt x="898034" y="6612"/>
                  </a:lnTo>
                  <a:lnTo>
                    <a:pt x="927503" y="6428"/>
                  </a:lnTo>
                  <a:lnTo>
                    <a:pt x="958381" y="6365"/>
                  </a:lnTo>
                  <a:lnTo>
                    <a:pt x="984738" y="6355"/>
                  </a:lnTo>
                  <a:lnTo>
                    <a:pt x="1009397" y="6352"/>
                  </a:lnTo>
                  <a:lnTo>
                    <a:pt x="1036819" y="6351"/>
                  </a:lnTo>
                  <a:lnTo>
                    <a:pt x="1063353" y="6351"/>
                  </a:lnTo>
                  <a:lnTo>
                    <a:pt x="1093452" y="6350"/>
                  </a:lnTo>
                  <a:lnTo>
                    <a:pt x="1118912" y="6350"/>
                  </a:lnTo>
                  <a:lnTo>
                    <a:pt x="1143113" y="6350"/>
                  </a:lnTo>
                  <a:lnTo>
                    <a:pt x="1174392" y="6350"/>
                  </a:lnTo>
                  <a:lnTo>
                    <a:pt x="1196463" y="6350"/>
                  </a:lnTo>
                  <a:lnTo>
                    <a:pt x="1218973" y="6350"/>
                  </a:lnTo>
                  <a:lnTo>
                    <a:pt x="1246806" y="6350"/>
                  </a:lnTo>
                  <a:lnTo>
                    <a:pt x="1271594" y="6350"/>
                  </a:lnTo>
                  <a:lnTo>
                    <a:pt x="1295638" y="6350"/>
                  </a:lnTo>
                  <a:lnTo>
                    <a:pt x="1323458" y="6350"/>
                  </a:lnTo>
                  <a:lnTo>
                    <a:pt x="1351821" y="10714"/>
                  </a:lnTo>
                  <a:lnTo>
                    <a:pt x="1374206" y="12817"/>
                  </a:lnTo>
                  <a:lnTo>
                    <a:pt x="1397688" y="15809"/>
                  </a:lnTo>
                  <a:lnTo>
                    <a:pt x="1422706" y="17610"/>
                  </a:lnTo>
                  <a:lnTo>
                    <a:pt x="1445819" y="18410"/>
                  </a:lnTo>
                  <a:lnTo>
                    <a:pt x="1472849" y="18860"/>
                  </a:lnTo>
                  <a:lnTo>
                    <a:pt x="1494916" y="18966"/>
                  </a:lnTo>
                  <a:lnTo>
                    <a:pt x="1516954" y="20894"/>
                  </a:lnTo>
                  <a:lnTo>
                    <a:pt x="1538507" y="23397"/>
                  </a:lnTo>
                  <a:lnTo>
                    <a:pt x="1569063" y="24806"/>
                  </a:lnTo>
                  <a:lnTo>
                    <a:pt x="1593562" y="25224"/>
                  </a:lnTo>
                  <a:lnTo>
                    <a:pt x="1622536" y="25348"/>
                  </a:lnTo>
                  <a:lnTo>
                    <a:pt x="1652757" y="24679"/>
                  </a:lnTo>
                  <a:lnTo>
                    <a:pt x="1678488" y="21031"/>
                  </a:lnTo>
                  <a:lnTo>
                    <a:pt x="1708565" y="19311"/>
                  </a:lnTo>
                  <a:lnTo>
                    <a:pt x="1739407" y="14032"/>
                  </a:lnTo>
                  <a:lnTo>
                    <a:pt x="1766408" y="8940"/>
                  </a:lnTo>
                  <a:lnTo>
                    <a:pt x="1793964" y="6691"/>
                  </a:lnTo>
                  <a:lnTo>
                    <a:pt x="1810969" y="5712"/>
                  </a:lnTo>
                  <a:lnTo>
                    <a:pt x="1824170" y="891"/>
                  </a:lnTo>
                  <a:lnTo>
                    <a:pt x="1855916" y="0"/>
                  </a:lnTo>
                  <a:lnTo>
                    <a:pt x="1859635" y="0"/>
                  </a:lnTo>
                  <a:lnTo>
                    <a:pt x="18542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7895" name="SMARTInkShape-Group110"/>
          <p:cNvGrpSpPr>
            <a:grpSpLocks/>
          </p:cNvGrpSpPr>
          <p:nvPr/>
        </p:nvGrpSpPr>
        <p:grpSpPr bwMode="auto">
          <a:xfrm>
            <a:off x="1206500" y="3267075"/>
            <a:ext cx="3473450" cy="276225"/>
            <a:chOff x="1206500" y="3266833"/>
            <a:chExt cx="3473451" cy="276468"/>
          </a:xfrm>
        </p:grpSpPr>
        <p:sp>
          <p:nvSpPr>
            <p:cNvPr id="7" name="SMARTInkShape-208">
              <a:extLst>
                <a:ext uri="{FF2B5EF4-FFF2-40B4-BE49-F238E27FC236}">
                  <a16:creationId xmlns="" xmlns:a16="http://schemas.microsoft.com/office/drawing/2014/main" id="{10D29C49-72EB-4A56-B55E-BA98C28814E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244600" y="3473390"/>
              <a:ext cx="3435351" cy="69911"/>
            </a:xfrm>
            <a:custGeom>
              <a:avLst/>
              <a:gdLst/>
              <a:ahLst/>
              <a:cxnLst/>
              <a:rect l="0" t="0" r="0" b="0"/>
              <a:pathLst>
                <a:path w="3435351" h="69851">
                  <a:moveTo>
                    <a:pt x="0" y="38100"/>
                  </a:moveTo>
                  <a:lnTo>
                    <a:pt x="0" y="38100"/>
                  </a:lnTo>
                  <a:lnTo>
                    <a:pt x="28375" y="38100"/>
                  </a:lnTo>
                  <a:lnTo>
                    <a:pt x="57200" y="38100"/>
                  </a:lnTo>
                  <a:lnTo>
                    <a:pt x="87757" y="38805"/>
                  </a:lnTo>
                  <a:lnTo>
                    <a:pt x="114074" y="43126"/>
                  </a:lnTo>
                  <a:lnTo>
                    <a:pt x="143026" y="44188"/>
                  </a:lnTo>
                  <a:lnTo>
                    <a:pt x="167575" y="44372"/>
                  </a:lnTo>
                  <a:lnTo>
                    <a:pt x="195379" y="48799"/>
                  </a:lnTo>
                  <a:lnTo>
                    <a:pt x="223032" y="50536"/>
                  </a:lnTo>
                  <a:lnTo>
                    <a:pt x="248510" y="50748"/>
                  </a:lnTo>
                  <a:lnTo>
                    <a:pt x="276225" y="52671"/>
                  </a:lnTo>
                  <a:lnTo>
                    <a:pt x="299077" y="56265"/>
                  </a:lnTo>
                  <a:lnTo>
                    <a:pt x="329749" y="56976"/>
                  </a:lnTo>
                  <a:lnTo>
                    <a:pt x="358132" y="57804"/>
                  </a:lnTo>
                  <a:lnTo>
                    <a:pt x="384729" y="61499"/>
                  </a:lnTo>
                  <a:lnTo>
                    <a:pt x="411895" y="62907"/>
                  </a:lnTo>
                  <a:lnTo>
                    <a:pt x="434242" y="63236"/>
                  </a:lnTo>
                  <a:lnTo>
                    <a:pt x="460510" y="63422"/>
                  </a:lnTo>
                  <a:lnTo>
                    <a:pt x="488441" y="63477"/>
                  </a:lnTo>
                  <a:lnTo>
                    <a:pt x="515689" y="66864"/>
                  </a:lnTo>
                  <a:lnTo>
                    <a:pt x="541451" y="69260"/>
                  </a:lnTo>
                  <a:lnTo>
                    <a:pt x="572254" y="69734"/>
                  </a:lnTo>
                  <a:lnTo>
                    <a:pt x="597123" y="69816"/>
                  </a:lnTo>
                  <a:lnTo>
                    <a:pt x="624069" y="69843"/>
                  </a:lnTo>
                  <a:lnTo>
                    <a:pt x="648616" y="69848"/>
                  </a:lnTo>
                  <a:lnTo>
                    <a:pt x="674861" y="69850"/>
                  </a:lnTo>
                  <a:lnTo>
                    <a:pt x="703882" y="69850"/>
                  </a:lnTo>
                  <a:lnTo>
                    <a:pt x="731496" y="69850"/>
                  </a:lnTo>
                  <a:lnTo>
                    <a:pt x="755235" y="69850"/>
                  </a:lnTo>
                  <a:lnTo>
                    <a:pt x="783592" y="69850"/>
                  </a:lnTo>
                  <a:lnTo>
                    <a:pt x="809477" y="69850"/>
                  </a:lnTo>
                  <a:lnTo>
                    <a:pt x="839425" y="69850"/>
                  </a:lnTo>
                  <a:lnTo>
                    <a:pt x="865844" y="69850"/>
                  </a:lnTo>
                  <a:lnTo>
                    <a:pt x="896264" y="69850"/>
                  </a:lnTo>
                  <a:lnTo>
                    <a:pt x="921413" y="69850"/>
                  </a:lnTo>
                  <a:lnTo>
                    <a:pt x="947836" y="69850"/>
                  </a:lnTo>
                  <a:lnTo>
                    <a:pt x="976910" y="69850"/>
                  </a:lnTo>
                  <a:lnTo>
                    <a:pt x="1005247" y="69850"/>
                  </a:lnTo>
                  <a:lnTo>
                    <a:pt x="1031942" y="69850"/>
                  </a:lnTo>
                  <a:lnTo>
                    <a:pt x="1058745" y="69850"/>
                  </a:lnTo>
                  <a:lnTo>
                    <a:pt x="1088716" y="69850"/>
                  </a:lnTo>
                  <a:lnTo>
                    <a:pt x="1117822" y="69850"/>
                  </a:lnTo>
                  <a:lnTo>
                    <a:pt x="1147016" y="69850"/>
                  </a:lnTo>
                  <a:lnTo>
                    <a:pt x="1175940" y="69850"/>
                  </a:lnTo>
                  <a:lnTo>
                    <a:pt x="1207205" y="69850"/>
                  </a:lnTo>
                  <a:lnTo>
                    <a:pt x="1232501" y="69850"/>
                  </a:lnTo>
                  <a:lnTo>
                    <a:pt x="1258967" y="69850"/>
                  </a:lnTo>
                  <a:lnTo>
                    <a:pt x="1288055" y="69850"/>
                  </a:lnTo>
                  <a:lnTo>
                    <a:pt x="1315690" y="69145"/>
                  </a:lnTo>
                  <a:lnTo>
                    <a:pt x="1346863" y="64824"/>
                  </a:lnTo>
                  <a:lnTo>
                    <a:pt x="1373678" y="63892"/>
                  </a:lnTo>
                  <a:lnTo>
                    <a:pt x="1404231" y="63578"/>
                  </a:lnTo>
                  <a:lnTo>
                    <a:pt x="1433994" y="63516"/>
                  </a:lnTo>
                  <a:lnTo>
                    <a:pt x="1459388" y="63505"/>
                  </a:lnTo>
                  <a:lnTo>
                    <a:pt x="1486825" y="63501"/>
                  </a:lnTo>
                  <a:lnTo>
                    <a:pt x="1513574" y="61619"/>
                  </a:lnTo>
                  <a:lnTo>
                    <a:pt x="1537374" y="58474"/>
                  </a:lnTo>
                  <a:lnTo>
                    <a:pt x="1564181" y="57542"/>
                  </a:lnTo>
                  <a:lnTo>
                    <a:pt x="1594731" y="57228"/>
                  </a:lnTo>
                  <a:lnTo>
                    <a:pt x="1625199" y="57166"/>
                  </a:lnTo>
                  <a:lnTo>
                    <a:pt x="1654252" y="57155"/>
                  </a:lnTo>
                  <a:lnTo>
                    <a:pt x="1683086" y="56446"/>
                  </a:lnTo>
                  <a:lnTo>
                    <a:pt x="1712189" y="52124"/>
                  </a:lnTo>
                  <a:lnTo>
                    <a:pt x="1739215" y="51192"/>
                  </a:lnTo>
                  <a:lnTo>
                    <a:pt x="1766979" y="49035"/>
                  </a:lnTo>
                  <a:lnTo>
                    <a:pt x="1797852" y="45356"/>
                  </a:lnTo>
                  <a:lnTo>
                    <a:pt x="1823079" y="41347"/>
                  </a:lnTo>
                  <a:lnTo>
                    <a:pt x="1849526" y="39062"/>
                  </a:lnTo>
                  <a:lnTo>
                    <a:pt x="1878607" y="38385"/>
                  </a:lnTo>
                  <a:lnTo>
                    <a:pt x="1906946" y="38156"/>
                  </a:lnTo>
                  <a:lnTo>
                    <a:pt x="1933642" y="38117"/>
                  </a:lnTo>
                  <a:lnTo>
                    <a:pt x="1959739" y="38810"/>
                  </a:lnTo>
                  <a:lnTo>
                    <a:pt x="1986757" y="42466"/>
                  </a:lnTo>
                  <a:lnTo>
                    <a:pt x="2009070" y="43568"/>
                  </a:lnTo>
                  <a:lnTo>
                    <a:pt x="2031216" y="44058"/>
                  </a:lnTo>
                  <a:lnTo>
                    <a:pt x="2061636" y="44334"/>
                  </a:lnTo>
                  <a:lnTo>
                    <a:pt x="2086642" y="44416"/>
                  </a:lnTo>
                  <a:lnTo>
                    <a:pt x="2114055" y="47814"/>
                  </a:lnTo>
                  <a:lnTo>
                    <a:pt x="2144972" y="50407"/>
                  </a:lnTo>
                  <a:lnTo>
                    <a:pt x="2173188" y="52565"/>
                  </a:lnTo>
                  <a:lnTo>
                    <a:pt x="2203891" y="55792"/>
                  </a:lnTo>
                  <a:lnTo>
                    <a:pt x="2229686" y="56747"/>
                  </a:lnTo>
                  <a:lnTo>
                    <a:pt x="2257786" y="57071"/>
                  </a:lnTo>
                  <a:lnTo>
                    <a:pt x="2285558" y="57127"/>
                  </a:lnTo>
                  <a:lnTo>
                    <a:pt x="2312750" y="57145"/>
                  </a:lnTo>
                  <a:lnTo>
                    <a:pt x="2336416" y="57854"/>
                  </a:lnTo>
                  <a:lnTo>
                    <a:pt x="2364751" y="61514"/>
                  </a:lnTo>
                  <a:lnTo>
                    <a:pt x="2396205" y="63108"/>
                  </a:lnTo>
                  <a:lnTo>
                    <a:pt x="2423166" y="63422"/>
                  </a:lnTo>
                  <a:lnTo>
                    <a:pt x="2447370" y="63477"/>
                  </a:lnTo>
                  <a:lnTo>
                    <a:pt x="2472415" y="63493"/>
                  </a:lnTo>
                  <a:lnTo>
                    <a:pt x="2501799" y="63499"/>
                  </a:lnTo>
                  <a:lnTo>
                    <a:pt x="2525780" y="62794"/>
                  </a:lnTo>
                  <a:lnTo>
                    <a:pt x="2551466" y="59136"/>
                  </a:lnTo>
                  <a:lnTo>
                    <a:pt x="2578989" y="57739"/>
                  </a:lnTo>
                  <a:lnTo>
                    <a:pt x="2607647" y="57266"/>
                  </a:lnTo>
                  <a:lnTo>
                    <a:pt x="2634597" y="57184"/>
                  </a:lnTo>
                  <a:lnTo>
                    <a:pt x="2662338" y="57160"/>
                  </a:lnTo>
                  <a:lnTo>
                    <a:pt x="2693204" y="57152"/>
                  </a:lnTo>
                  <a:lnTo>
                    <a:pt x="2718430" y="57150"/>
                  </a:lnTo>
                  <a:lnTo>
                    <a:pt x="2748247" y="57150"/>
                  </a:lnTo>
                  <a:lnTo>
                    <a:pt x="2779425" y="53779"/>
                  </a:lnTo>
                  <a:lnTo>
                    <a:pt x="2808472" y="51389"/>
                  </a:lnTo>
                  <a:lnTo>
                    <a:pt x="2835291" y="50974"/>
                  </a:lnTo>
                  <a:lnTo>
                    <a:pt x="2861425" y="50146"/>
                  </a:lnTo>
                  <a:lnTo>
                    <a:pt x="2886337" y="46451"/>
                  </a:lnTo>
                  <a:lnTo>
                    <a:pt x="2917837" y="44845"/>
                  </a:lnTo>
                  <a:lnTo>
                    <a:pt x="2945463" y="42686"/>
                  </a:lnTo>
                  <a:lnTo>
                    <a:pt x="2962917" y="40844"/>
                  </a:lnTo>
                  <a:lnTo>
                    <a:pt x="2993354" y="43529"/>
                  </a:lnTo>
                  <a:lnTo>
                    <a:pt x="3004663" y="43335"/>
                  </a:lnTo>
                  <a:lnTo>
                    <a:pt x="3032076" y="38929"/>
                  </a:lnTo>
                  <a:lnTo>
                    <a:pt x="3059332" y="38264"/>
                  </a:lnTo>
                  <a:lnTo>
                    <a:pt x="3087711" y="36251"/>
                  </a:lnTo>
                  <a:lnTo>
                    <a:pt x="3111977" y="33084"/>
                  </a:lnTo>
                  <a:lnTo>
                    <a:pt x="3138923" y="32145"/>
                  </a:lnTo>
                  <a:lnTo>
                    <a:pt x="3169520" y="31828"/>
                  </a:lnTo>
                  <a:lnTo>
                    <a:pt x="3199292" y="31060"/>
                  </a:lnTo>
                  <a:lnTo>
                    <a:pt x="3230468" y="24846"/>
                  </a:lnTo>
                  <a:lnTo>
                    <a:pt x="3257218" y="16824"/>
                  </a:lnTo>
                  <a:lnTo>
                    <a:pt x="3282884" y="12809"/>
                  </a:lnTo>
                  <a:lnTo>
                    <a:pt x="3308337" y="5954"/>
                  </a:lnTo>
                  <a:lnTo>
                    <a:pt x="3335029" y="784"/>
                  </a:lnTo>
                  <a:lnTo>
                    <a:pt x="3360294" y="103"/>
                  </a:lnTo>
                  <a:lnTo>
                    <a:pt x="3388435" y="20"/>
                  </a:lnTo>
                  <a:lnTo>
                    <a:pt x="3417356" y="2"/>
                  </a:lnTo>
                  <a:lnTo>
                    <a:pt x="3434886" y="0"/>
                  </a:lnTo>
                  <a:lnTo>
                    <a:pt x="34353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SMARTInkShape-209">
              <a:extLst>
                <a:ext uri="{FF2B5EF4-FFF2-40B4-BE49-F238E27FC236}">
                  <a16:creationId xmlns="" xmlns:a16="http://schemas.microsoft.com/office/drawing/2014/main" id="{82C98BED-F41F-41B0-997C-0FCDF01DD5C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206500" y="3266833"/>
              <a:ext cx="50800" cy="193845"/>
            </a:xfrm>
            <a:custGeom>
              <a:avLst/>
              <a:gdLst/>
              <a:ahLst/>
              <a:cxnLst/>
              <a:rect l="0" t="0" r="0" b="0"/>
              <a:pathLst>
                <a:path w="50801" h="193918">
                  <a:moveTo>
                    <a:pt x="0" y="22467"/>
                  </a:moveTo>
                  <a:lnTo>
                    <a:pt x="0" y="22467"/>
                  </a:lnTo>
                  <a:lnTo>
                    <a:pt x="0" y="19096"/>
                  </a:lnTo>
                  <a:lnTo>
                    <a:pt x="1882" y="15560"/>
                  </a:lnTo>
                  <a:lnTo>
                    <a:pt x="4364" y="11636"/>
                  </a:lnTo>
                  <a:lnTo>
                    <a:pt x="6088" y="4639"/>
                  </a:lnTo>
                  <a:lnTo>
                    <a:pt x="9644" y="408"/>
                  </a:lnTo>
                  <a:lnTo>
                    <a:pt x="10662" y="0"/>
                  </a:lnTo>
                  <a:lnTo>
                    <a:pt x="11342" y="433"/>
                  </a:lnTo>
                  <a:lnTo>
                    <a:pt x="12096" y="2796"/>
                  </a:lnTo>
                  <a:lnTo>
                    <a:pt x="12676" y="30501"/>
                  </a:lnTo>
                  <a:lnTo>
                    <a:pt x="11990" y="55255"/>
                  </a:lnTo>
                  <a:lnTo>
                    <a:pt x="8335" y="79141"/>
                  </a:lnTo>
                  <a:lnTo>
                    <a:pt x="7644" y="106836"/>
                  </a:lnTo>
                  <a:lnTo>
                    <a:pt x="13374" y="135872"/>
                  </a:lnTo>
                  <a:lnTo>
                    <a:pt x="17938" y="148364"/>
                  </a:lnTo>
                  <a:lnTo>
                    <a:pt x="28604" y="167881"/>
                  </a:lnTo>
                  <a:lnTo>
                    <a:pt x="31057" y="175995"/>
                  </a:lnTo>
                  <a:lnTo>
                    <a:pt x="34500" y="181953"/>
                  </a:lnTo>
                  <a:lnTo>
                    <a:pt x="50800" y="193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0" name="SMARTInkShape-210">
            <a:extLst>
              <a:ext uri="{FF2B5EF4-FFF2-40B4-BE49-F238E27FC236}">
                <a16:creationId xmlns="" xmlns:a16="http://schemas.microsoft.com/office/drawing/2014/main" id="{4AE71DE1-FE6F-4C12-A4E7-FF1FD73F548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66850" y="3841750"/>
            <a:ext cx="457200" cy="50800"/>
          </a:xfrm>
          <a:custGeom>
            <a:avLst/>
            <a:gdLst/>
            <a:ahLst/>
            <a:cxnLst/>
            <a:rect l="0" t="0" r="0" b="0"/>
            <a:pathLst>
              <a:path w="457201" h="50790">
                <a:moveTo>
                  <a:pt x="0" y="19039"/>
                </a:moveTo>
                <a:lnTo>
                  <a:pt x="0" y="19039"/>
                </a:lnTo>
                <a:lnTo>
                  <a:pt x="25748" y="17158"/>
                </a:lnTo>
                <a:lnTo>
                  <a:pt x="50198" y="14013"/>
                </a:lnTo>
                <a:lnTo>
                  <a:pt x="80490" y="11200"/>
                </a:lnTo>
                <a:lnTo>
                  <a:pt x="109221" y="7779"/>
                </a:lnTo>
                <a:lnTo>
                  <a:pt x="138195" y="4884"/>
                </a:lnTo>
                <a:lnTo>
                  <a:pt x="166527" y="956"/>
                </a:lnTo>
                <a:lnTo>
                  <a:pt x="195852" y="180"/>
                </a:lnTo>
                <a:lnTo>
                  <a:pt x="220465" y="46"/>
                </a:lnTo>
                <a:lnTo>
                  <a:pt x="250302" y="0"/>
                </a:lnTo>
                <a:lnTo>
                  <a:pt x="276945" y="3362"/>
                </a:lnTo>
                <a:lnTo>
                  <a:pt x="305021" y="10821"/>
                </a:lnTo>
                <a:lnTo>
                  <a:pt x="333249" y="17207"/>
                </a:lnTo>
                <a:lnTo>
                  <a:pt x="359573" y="22048"/>
                </a:lnTo>
                <a:lnTo>
                  <a:pt x="387038" y="31141"/>
                </a:lnTo>
                <a:lnTo>
                  <a:pt x="414147" y="39401"/>
                </a:lnTo>
                <a:lnTo>
                  <a:pt x="440146" y="48802"/>
                </a:lnTo>
                <a:lnTo>
                  <a:pt x="457200" y="507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SMARTInkShape-211">
            <a:extLst>
              <a:ext uri="{FF2B5EF4-FFF2-40B4-BE49-F238E27FC236}">
                <a16:creationId xmlns="" xmlns:a16="http://schemas.microsoft.com/office/drawing/2014/main" id="{2374D32E-AAB4-4069-AD5F-72CD3E5E041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41900" y="3460750"/>
            <a:ext cx="1435100" cy="425450"/>
          </a:xfrm>
          <a:custGeom>
            <a:avLst/>
            <a:gdLst/>
            <a:ahLst/>
            <a:cxnLst/>
            <a:rect l="0" t="0" r="0" b="0"/>
            <a:pathLst>
              <a:path w="1434617" h="424971">
                <a:moveTo>
                  <a:pt x="812800" y="94898"/>
                </a:moveTo>
                <a:lnTo>
                  <a:pt x="812800" y="94898"/>
                </a:lnTo>
                <a:lnTo>
                  <a:pt x="812800" y="80592"/>
                </a:lnTo>
                <a:lnTo>
                  <a:pt x="809429" y="70512"/>
                </a:lnTo>
                <a:lnTo>
                  <a:pt x="800590" y="58588"/>
                </a:lnTo>
                <a:lnTo>
                  <a:pt x="768902" y="37705"/>
                </a:lnTo>
                <a:lnTo>
                  <a:pt x="753778" y="29967"/>
                </a:lnTo>
                <a:lnTo>
                  <a:pt x="722874" y="22351"/>
                </a:lnTo>
                <a:lnTo>
                  <a:pt x="693100" y="19780"/>
                </a:lnTo>
                <a:lnTo>
                  <a:pt x="667643" y="19179"/>
                </a:lnTo>
                <a:lnTo>
                  <a:pt x="645509" y="18912"/>
                </a:lnTo>
                <a:lnTo>
                  <a:pt x="619064" y="18762"/>
                </a:lnTo>
                <a:lnTo>
                  <a:pt x="587794" y="22082"/>
                </a:lnTo>
                <a:lnTo>
                  <a:pt x="562844" y="24169"/>
                </a:lnTo>
                <a:lnTo>
                  <a:pt x="537578" y="28158"/>
                </a:lnTo>
                <a:lnTo>
                  <a:pt x="515031" y="31840"/>
                </a:lnTo>
                <a:lnTo>
                  <a:pt x="491370" y="35828"/>
                </a:lnTo>
                <a:lnTo>
                  <a:pt x="465443" y="42040"/>
                </a:lnTo>
                <a:lnTo>
                  <a:pt x="440906" y="49054"/>
                </a:lnTo>
                <a:lnTo>
                  <a:pt x="413295" y="61828"/>
                </a:lnTo>
                <a:lnTo>
                  <a:pt x="387457" y="71354"/>
                </a:lnTo>
                <a:lnTo>
                  <a:pt x="361972" y="85099"/>
                </a:lnTo>
                <a:lnTo>
                  <a:pt x="333575" y="105585"/>
                </a:lnTo>
                <a:lnTo>
                  <a:pt x="309434" y="130425"/>
                </a:lnTo>
                <a:lnTo>
                  <a:pt x="284833" y="158939"/>
                </a:lnTo>
                <a:lnTo>
                  <a:pt x="272007" y="175438"/>
                </a:lnTo>
                <a:lnTo>
                  <a:pt x="262373" y="199657"/>
                </a:lnTo>
                <a:lnTo>
                  <a:pt x="260750" y="220797"/>
                </a:lnTo>
                <a:lnTo>
                  <a:pt x="263839" y="237251"/>
                </a:lnTo>
                <a:lnTo>
                  <a:pt x="271910" y="255452"/>
                </a:lnTo>
                <a:lnTo>
                  <a:pt x="287020" y="276890"/>
                </a:lnTo>
                <a:lnTo>
                  <a:pt x="310820" y="292990"/>
                </a:lnTo>
                <a:lnTo>
                  <a:pt x="342286" y="307960"/>
                </a:lnTo>
                <a:lnTo>
                  <a:pt x="373066" y="320011"/>
                </a:lnTo>
                <a:lnTo>
                  <a:pt x="396994" y="326228"/>
                </a:lnTo>
                <a:lnTo>
                  <a:pt x="426426" y="335126"/>
                </a:lnTo>
                <a:lnTo>
                  <a:pt x="455608" y="340349"/>
                </a:lnTo>
                <a:lnTo>
                  <a:pt x="475542" y="342276"/>
                </a:lnTo>
                <a:lnTo>
                  <a:pt x="500864" y="345485"/>
                </a:lnTo>
                <a:lnTo>
                  <a:pt x="522939" y="349262"/>
                </a:lnTo>
                <a:lnTo>
                  <a:pt x="544272" y="352587"/>
                </a:lnTo>
                <a:lnTo>
                  <a:pt x="570218" y="354066"/>
                </a:lnTo>
                <a:lnTo>
                  <a:pt x="592567" y="356604"/>
                </a:lnTo>
                <a:lnTo>
                  <a:pt x="613319" y="360084"/>
                </a:lnTo>
                <a:lnTo>
                  <a:pt x="636653" y="363982"/>
                </a:lnTo>
                <a:lnTo>
                  <a:pt x="661135" y="368067"/>
                </a:lnTo>
                <a:lnTo>
                  <a:pt x="686832" y="372234"/>
                </a:lnTo>
                <a:lnTo>
                  <a:pt x="714716" y="376438"/>
                </a:lnTo>
                <a:lnTo>
                  <a:pt x="739809" y="378777"/>
                </a:lnTo>
                <a:lnTo>
                  <a:pt x="763426" y="380522"/>
                </a:lnTo>
                <a:lnTo>
                  <a:pt x="788034" y="383649"/>
                </a:lnTo>
                <a:lnTo>
                  <a:pt x="813082" y="387391"/>
                </a:lnTo>
                <a:lnTo>
                  <a:pt x="838325" y="390700"/>
                </a:lnTo>
                <a:lnTo>
                  <a:pt x="863656" y="392171"/>
                </a:lnTo>
                <a:lnTo>
                  <a:pt x="889025" y="394706"/>
                </a:lnTo>
                <a:lnTo>
                  <a:pt x="913705" y="398185"/>
                </a:lnTo>
                <a:lnTo>
                  <a:pt x="936433" y="402083"/>
                </a:lnTo>
                <a:lnTo>
                  <a:pt x="962058" y="406167"/>
                </a:lnTo>
                <a:lnTo>
                  <a:pt x="988498" y="409629"/>
                </a:lnTo>
                <a:lnTo>
                  <a:pt x="1012008" y="411167"/>
                </a:lnTo>
                <a:lnTo>
                  <a:pt x="1036099" y="413732"/>
                </a:lnTo>
                <a:lnTo>
                  <a:pt x="1060916" y="416519"/>
                </a:lnTo>
                <a:lnTo>
                  <a:pt x="1086057" y="417757"/>
                </a:lnTo>
                <a:lnTo>
                  <a:pt x="1109460" y="420189"/>
                </a:lnTo>
                <a:lnTo>
                  <a:pt x="1131621" y="422916"/>
                </a:lnTo>
                <a:lnTo>
                  <a:pt x="1153229" y="424128"/>
                </a:lnTo>
                <a:lnTo>
                  <a:pt x="1174593" y="424667"/>
                </a:lnTo>
                <a:lnTo>
                  <a:pt x="1202691" y="424970"/>
                </a:lnTo>
                <a:lnTo>
                  <a:pt x="1228184" y="423178"/>
                </a:lnTo>
                <a:lnTo>
                  <a:pt x="1254318" y="420061"/>
                </a:lnTo>
                <a:lnTo>
                  <a:pt x="1282111" y="415637"/>
                </a:lnTo>
                <a:lnTo>
                  <a:pt x="1312348" y="407968"/>
                </a:lnTo>
                <a:lnTo>
                  <a:pt x="1339436" y="397778"/>
                </a:lnTo>
                <a:lnTo>
                  <a:pt x="1367182" y="382642"/>
                </a:lnTo>
                <a:lnTo>
                  <a:pt x="1398451" y="359285"/>
                </a:lnTo>
                <a:lnTo>
                  <a:pt x="1423752" y="329700"/>
                </a:lnTo>
                <a:lnTo>
                  <a:pt x="1429586" y="320140"/>
                </a:lnTo>
                <a:lnTo>
                  <a:pt x="1433467" y="300082"/>
                </a:lnTo>
                <a:lnTo>
                  <a:pt x="1434616" y="276265"/>
                </a:lnTo>
                <a:lnTo>
                  <a:pt x="1431584" y="251334"/>
                </a:lnTo>
                <a:lnTo>
                  <a:pt x="1426247" y="238273"/>
                </a:lnTo>
                <a:lnTo>
                  <a:pt x="1407950" y="211649"/>
                </a:lnTo>
                <a:lnTo>
                  <a:pt x="1382745" y="184678"/>
                </a:lnTo>
                <a:lnTo>
                  <a:pt x="1352345" y="158383"/>
                </a:lnTo>
                <a:lnTo>
                  <a:pt x="1325228" y="139763"/>
                </a:lnTo>
                <a:lnTo>
                  <a:pt x="1301181" y="126771"/>
                </a:lnTo>
                <a:lnTo>
                  <a:pt x="1276181" y="113984"/>
                </a:lnTo>
                <a:lnTo>
                  <a:pt x="1245256" y="101259"/>
                </a:lnTo>
                <a:lnTo>
                  <a:pt x="1220903" y="92786"/>
                </a:lnTo>
                <a:lnTo>
                  <a:pt x="1189208" y="80083"/>
                </a:lnTo>
                <a:lnTo>
                  <a:pt x="1163302" y="71615"/>
                </a:lnTo>
                <a:lnTo>
                  <a:pt x="1137207" y="63148"/>
                </a:lnTo>
                <a:lnTo>
                  <a:pt x="1110792" y="55387"/>
                </a:lnTo>
                <a:lnTo>
                  <a:pt x="1082589" y="49586"/>
                </a:lnTo>
                <a:lnTo>
                  <a:pt x="1055472" y="42774"/>
                </a:lnTo>
                <a:lnTo>
                  <a:pt x="1027193" y="35043"/>
                </a:lnTo>
                <a:lnTo>
                  <a:pt x="1010763" y="31006"/>
                </a:lnTo>
                <a:lnTo>
                  <a:pt x="993458" y="26903"/>
                </a:lnTo>
                <a:lnTo>
                  <a:pt x="976983" y="23462"/>
                </a:lnTo>
                <a:lnTo>
                  <a:pt x="945507" y="17758"/>
                </a:lnTo>
                <a:lnTo>
                  <a:pt x="929494" y="15955"/>
                </a:lnTo>
                <a:lnTo>
                  <a:pt x="913174" y="14753"/>
                </a:lnTo>
                <a:lnTo>
                  <a:pt x="896649" y="13951"/>
                </a:lnTo>
                <a:lnTo>
                  <a:pt x="865118" y="11179"/>
                </a:lnTo>
                <a:lnTo>
                  <a:pt x="849796" y="9452"/>
                </a:lnTo>
                <a:lnTo>
                  <a:pt x="831114" y="7595"/>
                </a:lnTo>
                <a:lnTo>
                  <a:pt x="810192" y="5652"/>
                </a:lnTo>
                <a:lnTo>
                  <a:pt x="787778" y="3650"/>
                </a:lnTo>
                <a:lnTo>
                  <a:pt x="767896" y="2316"/>
                </a:lnTo>
                <a:lnTo>
                  <a:pt x="749703" y="1427"/>
                </a:lnTo>
                <a:lnTo>
                  <a:pt x="732636" y="834"/>
                </a:lnTo>
                <a:lnTo>
                  <a:pt x="715612" y="439"/>
                </a:lnTo>
                <a:lnTo>
                  <a:pt x="698619" y="175"/>
                </a:lnTo>
                <a:lnTo>
                  <a:pt x="681646" y="0"/>
                </a:lnTo>
                <a:lnTo>
                  <a:pt x="663980" y="588"/>
                </a:lnTo>
                <a:lnTo>
                  <a:pt x="645854" y="1685"/>
                </a:lnTo>
                <a:lnTo>
                  <a:pt x="627419" y="3123"/>
                </a:lnTo>
                <a:lnTo>
                  <a:pt x="609485" y="4081"/>
                </a:lnTo>
                <a:lnTo>
                  <a:pt x="591885" y="4720"/>
                </a:lnTo>
                <a:lnTo>
                  <a:pt x="574506" y="5146"/>
                </a:lnTo>
                <a:lnTo>
                  <a:pt x="551631" y="6136"/>
                </a:lnTo>
                <a:lnTo>
                  <a:pt x="525094" y="7500"/>
                </a:lnTo>
                <a:lnTo>
                  <a:pt x="496112" y="9116"/>
                </a:lnTo>
                <a:lnTo>
                  <a:pt x="462680" y="11605"/>
                </a:lnTo>
                <a:lnTo>
                  <a:pt x="426282" y="14675"/>
                </a:lnTo>
                <a:lnTo>
                  <a:pt x="387904" y="18132"/>
                </a:lnTo>
                <a:lnTo>
                  <a:pt x="354559" y="21849"/>
                </a:lnTo>
                <a:lnTo>
                  <a:pt x="324567" y="25737"/>
                </a:lnTo>
                <a:lnTo>
                  <a:pt x="296811" y="29741"/>
                </a:lnTo>
                <a:lnTo>
                  <a:pt x="269841" y="33115"/>
                </a:lnTo>
                <a:lnTo>
                  <a:pt x="243394" y="36071"/>
                </a:lnTo>
                <a:lnTo>
                  <a:pt x="217296" y="38746"/>
                </a:lnTo>
                <a:lnTo>
                  <a:pt x="192136" y="41942"/>
                </a:lnTo>
                <a:lnTo>
                  <a:pt x="167602" y="45482"/>
                </a:lnTo>
                <a:lnTo>
                  <a:pt x="143484" y="49254"/>
                </a:lnTo>
                <a:lnTo>
                  <a:pt x="116823" y="53180"/>
                </a:lnTo>
                <a:lnTo>
                  <a:pt x="88466" y="57208"/>
                </a:lnTo>
                <a:lnTo>
                  <a:pt x="58977" y="61305"/>
                </a:lnTo>
                <a:lnTo>
                  <a:pt x="39317" y="64036"/>
                </a:lnTo>
                <a:lnTo>
                  <a:pt x="0" y="6949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SMARTInkShape-212">
            <a:extLst>
              <a:ext uri="{FF2B5EF4-FFF2-40B4-BE49-F238E27FC236}">
                <a16:creationId xmlns="" xmlns:a16="http://schemas.microsoft.com/office/drawing/2014/main" id="{D3CF9818-0A19-4E1B-83B6-F86B006B1B0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225550" y="4292600"/>
            <a:ext cx="2336800" cy="63500"/>
          </a:xfrm>
          <a:custGeom>
            <a:avLst/>
            <a:gdLst/>
            <a:ahLst/>
            <a:cxnLst/>
            <a:rect l="0" t="0" r="0" b="0"/>
            <a:pathLst>
              <a:path w="2336801" h="63489">
                <a:moveTo>
                  <a:pt x="0" y="31743"/>
                </a:moveTo>
                <a:lnTo>
                  <a:pt x="0" y="31743"/>
                </a:lnTo>
                <a:lnTo>
                  <a:pt x="0" y="3411"/>
                </a:lnTo>
                <a:lnTo>
                  <a:pt x="705" y="2272"/>
                </a:lnTo>
                <a:lnTo>
                  <a:pt x="1882" y="1512"/>
                </a:lnTo>
                <a:lnTo>
                  <a:pt x="6907" y="443"/>
                </a:lnTo>
                <a:lnTo>
                  <a:pt x="34268" y="0"/>
                </a:lnTo>
                <a:lnTo>
                  <a:pt x="61233" y="5461"/>
                </a:lnTo>
                <a:lnTo>
                  <a:pt x="90701" y="6227"/>
                </a:lnTo>
                <a:lnTo>
                  <a:pt x="104015" y="8190"/>
                </a:lnTo>
                <a:lnTo>
                  <a:pt x="130848" y="11804"/>
                </a:lnTo>
                <a:lnTo>
                  <a:pt x="157550" y="16882"/>
                </a:lnTo>
                <a:lnTo>
                  <a:pt x="188339" y="22129"/>
                </a:lnTo>
                <a:lnTo>
                  <a:pt x="216179" y="24748"/>
                </a:lnTo>
                <a:lnTo>
                  <a:pt x="244360" y="25265"/>
                </a:lnTo>
                <a:lnTo>
                  <a:pt x="270676" y="28739"/>
                </a:lnTo>
                <a:lnTo>
                  <a:pt x="294768" y="30853"/>
                </a:lnTo>
                <a:lnTo>
                  <a:pt x="323151" y="34850"/>
                </a:lnTo>
                <a:lnTo>
                  <a:pt x="351255" y="37452"/>
                </a:lnTo>
                <a:lnTo>
                  <a:pt x="377909" y="38609"/>
                </a:lnTo>
                <a:lnTo>
                  <a:pt x="403995" y="42401"/>
                </a:lnTo>
                <a:lnTo>
                  <a:pt x="428892" y="44543"/>
                </a:lnTo>
                <a:lnTo>
                  <a:pt x="460388" y="49349"/>
                </a:lnTo>
                <a:lnTo>
                  <a:pt x="489895" y="52246"/>
                </a:lnTo>
                <a:lnTo>
                  <a:pt x="519099" y="55692"/>
                </a:lnTo>
                <a:lnTo>
                  <a:pt x="543744" y="58594"/>
                </a:lnTo>
                <a:lnTo>
                  <a:pt x="574406" y="62526"/>
                </a:lnTo>
                <a:lnTo>
                  <a:pt x="602621" y="63206"/>
                </a:lnTo>
                <a:lnTo>
                  <a:pt x="633324" y="63408"/>
                </a:lnTo>
                <a:lnTo>
                  <a:pt x="662212" y="63476"/>
                </a:lnTo>
                <a:lnTo>
                  <a:pt x="689002" y="63488"/>
                </a:lnTo>
                <a:lnTo>
                  <a:pt x="715833" y="62786"/>
                </a:lnTo>
                <a:lnTo>
                  <a:pt x="743696" y="59129"/>
                </a:lnTo>
                <a:lnTo>
                  <a:pt x="772469" y="57535"/>
                </a:lnTo>
                <a:lnTo>
                  <a:pt x="799439" y="55377"/>
                </a:lnTo>
                <a:lnTo>
                  <a:pt x="827185" y="52151"/>
                </a:lnTo>
                <a:lnTo>
                  <a:pt x="858053" y="51061"/>
                </a:lnTo>
                <a:lnTo>
                  <a:pt x="889106" y="45802"/>
                </a:lnTo>
                <a:lnTo>
                  <a:pt x="917792" y="44711"/>
                </a:lnTo>
                <a:lnTo>
                  <a:pt x="946977" y="43790"/>
                </a:lnTo>
                <a:lnTo>
                  <a:pt x="974460" y="39389"/>
                </a:lnTo>
                <a:lnTo>
                  <a:pt x="1002202" y="34322"/>
                </a:lnTo>
                <a:lnTo>
                  <a:pt x="1033784" y="32507"/>
                </a:lnTo>
                <a:lnTo>
                  <a:pt x="1064172" y="31894"/>
                </a:lnTo>
                <a:lnTo>
                  <a:pt x="1093303" y="31788"/>
                </a:lnTo>
                <a:lnTo>
                  <a:pt x="1124277" y="31756"/>
                </a:lnTo>
                <a:lnTo>
                  <a:pt x="1152034" y="31747"/>
                </a:lnTo>
                <a:lnTo>
                  <a:pt x="1183747" y="31744"/>
                </a:lnTo>
                <a:lnTo>
                  <a:pt x="1212119" y="36107"/>
                </a:lnTo>
                <a:lnTo>
                  <a:pt x="1239987" y="37701"/>
                </a:lnTo>
                <a:lnTo>
                  <a:pt x="1269089" y="38016"/>
                </a:lnTo>
                <a:lnTo>
                  <a:pt x="1292151" y="34699"/>
                </a:lnTo>
                <a:lnTo>
                  <a:pt x="1320229" y="32619"/>
                </a:lnTo>
                <a:lnTo>
                  <a:pt x="1347520" y="32003"/>
                </a:lnTo>
                <a:lnTo>
                  <a:pt x="1376956" y="31795"/>
                </a:lnTo>
                <a:lnTo>
                  <a:pt x="1406917" y="31753"/>
                </a:lnTo>
                <a:lnTo>
                  <a:pt x="1434275" y="29865"/>
                </a:lnTo>
                <a:lnTo>
                  <a:pt x="1465433" y="26276"/>
                </a:lnTo>
                <a:lnTo>
                  <a:pt x="1497040" y="25567"/>
                </a:lnTo>
                <a:lnTo>
                  <a:pt x="1522048" y="25445"/>
                </a:lnTo>
                <a:lnTo>
                  <a:pt x="1546627" y="25409"/>
                </a:lnTo>
                <a:lnTo>
                  <a:pt x="1574252" y="25396"/>
                </a:lnTo>
                <a:lnTo>
                  <a:pt x="1603463" y="25393"/>
                </a:lnTo>
                <a:lnTo>
                  <a:pt x="1634749" y="25393"/>
                </a:lnTo>
                <a:lnTo>
                  <a:pt x="1666370" y="25393"/>
                </a:lnTo>
                <a:lnTo>
                  <a:pt x="1691380" y="25393"/>
                </a:lnTo>
                <a:lnTo>
                  <a:pt x="1716666" y="25393"/>
                </a:lnTo>
                <a:lnTo>
                  <a:pt x="1741765" y="25393"/>
                </a:lnTo>
                <a:lnTo>
                  <a:pt x="1765068" y="25393"/>
                </a:lnTo>
                <a:lnTo>
                  <a:pt x="1791885" y="25393"/>
                </a:lnTo>
                <a:lnTo>
                  <a:pt x="1818425" y="25393"/>
                </a:lnTo>
                <a:lnTo>
                  <a:pt x="1842189" y="25393"/>
                </a:lnTo>
                <a:lnTo>
                  <a:pt x="1867104" y="27274"/>
                </a:lnTo>
                <a:lnTo>
                  <a:pt x="1894064" y="30860"/>
                </a:lnTo>
                <a:lnTo>
                  <a:pt x="1922412" y="32274"/>
                </a:lnTo>
                <a:lnTo>
                  <a:pt x="1952213" y="37187"/>
                </a:lnTo>
                <a:lnTo>
                  <a:pt x="1979054" y="37914"/>
                </a:lnTo>
                <a:lnTo>
                  <a:pt x="2010664" y="41441"/>
                </a:lnTo>
                <a:lnTo>
                  <a:pt x="2038065" y="43554"/>
                </a:lnTo>
                <a:lnTo>
                  <a:pt x="2065155" y="44179"/>
                </a:lnTo>
                <a:lnTo>
                  <a:pt x="2096173" y="44409"/>
                </a:lnTo>
                <a:lnTo>
                  <a:pt x="2124404" y="44436"/>
                </a:lnTo>
                <a:lnTo>
                  <a:pt x="2152199" y="44441"/>
                </a:lnTo>
                <a:lnTo>
                  <a:pt x="2183057" y="44443"/>
                </a:lnTo>
                <a:lnTo>
                  <a:pt x="2213297" y="44443"/>
                </a:lnTo>
                <a:lnTo>
                  <a:pt x="2242711" y="44443"/>
                </a:lnTo>
                <a:lnTo>
                  <a:pt x="2273453" y="44443"/>
                </a:lnTo>
                <a:lnTo>
                  <a:pt x="2303149" y="44443"/>
                </a:lnTo>
                <a:lnTo>
                  <a:pt x="2325936" y="44443"/>
                </a:lnTo>
                <a:lnTo>
                  <a:pt x="2327440" y="45148"/>
                </a:lnTo>
                <a:lnTo>
                  <a:pt x="2328444" y="46325"/>
                </a:lnTo>
                <a:lnTo>
                  <a:pt x="2329112" y="47814"/>
                </a:lnTo>
                <a:lnTo>
                  <a:pt x="2330264" y="48807"/>
                </a:lnTo>
                <a:lnTo>
                  <a:pt x="2336800" y="5079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SMARTInkShape-213">
            <a:extLst>
              <a:ext uri="{FF2B5EF4-FFF2-40B4-BE49-F238E27FC236}">
                <a16:creationId xmlns="" xmlns:a16="http://schemas.microsoft.com/office/drawing/2014/main" id="{E5B33821-2739-4E4A-B8C8-7E760D6EDE9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206500" y="4845050"/>
            <a:ext cx="3632200" cy="88900"/>
          </a:xfrm>
          <a:custGeom>
            <a:avLst/>
            <a:gdLst/>
            <a:ahLst/>
            <a:cxnLst/>
            <a:rect l="0" t="0" r="0" b="0"/>
            <a:pathLst>
              <a:path w="3632201" h="88901">
                <a:moveTo>
                  <a:pt x="0" y="0"/>
                </a:moveTo>
                <a:lnTo>
                  <a:pt x="0" y="0"/>
                </a:lnTo>
                <a:lnTo>
                  <a:pt x="30345" y="0"/>
                </a:lnTo>
                <a:lnTo>
                  <a:pt x="61494" y="0"/>
                </a:lnTo>
                <a:lnTo>
                  <a:pt x="88068" y="0"/>
                </a:lnTo>
                <a:lnTo>
                  <a:pt x="114136" y="0"/>
                </a:lnTo>
                <a:lnTo>
                  <a:pt x="141549" y="1881"/>
                </a:lnTo>
                <a:lnTo>
                  <a:pt x="169185" y="5761"/>
                </a:lnTo>
                <a:lnTo>
                  <a:pt x="199956" y="6234"/>
                </a:lnTo>
                <a:lnTo>
                  <a:pt x="229684" y="6327"/>
                </a:lnTo>
                <a:lnTo>
                  <a:pt x="259989" y="10709"/>
                </a:lnTo>
                <a:lnTo>
                  <a:pt x="288309" y="12816"/>
                </a:lnTo>
                <a:lnTo>
                  <a:pt x="314182" y="16889"/>
                </a:lnTo>
                <a:lnTo>
                  <a:pt x="344126" y="18623"/>
                </a:lnTo>
                <a:lnTo>
                  <a:pt x="370545" y="20805"/>
                </a:lnTo>
                <a:lnTo>
                  <a:pt x="400715" y="24039"/>
                </a:lnTo>
                <a:lnTo>
                  <a:pt x="428234" y="24997"/>
                </a:lnTo>
                <a:lnTo>
                  <a:pt x="459867" y="25321"/>
                </a:lnTo>
                <a:lnTo>
                  <a:pt x="488251" y="25376"/>
                </a:lnTo>
                <a:lnTo>
                  <a:pt x="519003" y="28764"/>
                </a:lnTo>
                <a:lnTo>
                  <a:pt x="543716" y="30865"/>
                </a:lnTo>
                <a:lnTo>
                  <a:pt x="571186" y="31488"/>
                </a:lnTo>
                <a:lnTo>
                  <a:pt x="601667" y="31672"/>
                </a:lnTo>
                <a:lnTo>
                  <a:pt x="629670" y="35098"/>
                </a:lnTo>
                <a:lnTo>
                  <a:pt x="660758" y="37507"/>
                </a:lnTo>
                <a:lnTo>
                  <a:pt x="689983" y="37924"/>
                </a:lnTo>
                <a:lnTo>
                  <a:pt x="713059" y="38022"/>
                </a:lnTo>
                <a:lnTo>
                  <a:pt x="735545" y="38066"/>
                </a:lnTo>
                <a:lnTo>
                  <a:pt x="764274" y="38090"/>
                </a:lnTo>
                <a:lnTo>
                  <a:pt x="789955" y="39978"/>
                </a:lnTo>
                <a:lnTo>
                  <a:pt x="810408" y="42463"/>
                </a:lnTo>
                <a:lnTo>
                  <a:pt x="833609" y="43567"/>
                </a:lnTo>
                <a:lnTo>
                  <a:pt x="858032" y="44057"/>
                </a:lnTo>
                <a:lnTo>
                  <a:pt x="880881" y="44275"/>
                </a:lnTo>
                <a:lnTo>
                  <a:pt x="907761" y="44398"/>
                </a:lnTo>
                <a:lnTo>
                  <a:pt x="929794" y="44427"/>
                </a:lnTo>
                <a:lnTo>
                  <a:pt x="951816" y="44439"/>
                </a:lnTo>
                <a:lnTo>
                  <a:pt x="980284" y="46328"/>
                </a:lnTo>
                <a:lnTo>
                  <a:pt x="1007769" y="49475"/>
                </a:lnTo>
                <a:lnTo>
                  <a:pt x="1030686" y="50211"/>
                </a:lnTo>
                <a:lnTo>
                  <a:pt x="1054983" y="50538"/>
                </a:lnTo>
                <a:lnTo>
                  <a:pt x="1078011" y="50684"/>
                </a:lnTo>
                <a:lnTo>
                  <a:pt x="1100005" y="50748"/>
                </a:lnTo>
                <a:lnTo>
                  <a:pt x="1130104" y="50784"/>
                </a:lnTo>
                <a:lnTo>
                  <a:pt x="1159633" y="48915"/>
                </a:lnTo>
                <a:lnTo>
                  <a:pt x="1188615" y="45773"/>
                </a:lnTo>
                <a:lnTo>
                  <a:pt x="1219546" y="44842"/>
                </a:lnTo>
                <a:lnTo>
                  <a:pt x="1247290" y="42684"/>
                </a:lnTo>
                <a:lnTo>
                  <a:pt x="1274560" y="39458"/>
                </a:lnTo>
                <a:lnTo>
                  <a:pt x="1296721" y="38703"/>
                </a:lnTo>
                <a:lnTo>
                  <a:pt x="1327620" y="38279"/>
                </a:lnTo>
                <a:lnTo>
                  <a:pt x="1352924" y="37447"/>
                </a:lnTo>
                <a:lnTo>
                  <a:pt x="1374589" y="34753"/>
                </a:lnTo>
                <a:lnTo>
                  <a:pt x="1398328" y="34966"/>
                </a:lnTo>
                <a:lnTo>
                  <a:pt x="1421579" y="36707"/>
                </a:lnTo>
                <a:lnTo>
                  <a:pt x="1451947" y="37688"/>
                </a:lnTo>
                <a:lnTo>
                  <a:pt x="1475043" y="37917"/>
                </a:lnTo>
                <a:lnTo>
                  <a:pt x="1499419" y="39900"/>
                </a:lnTo>
                <a:lnTo>
                  <a:pt x="1525069" y="42428"/>
                </a:lnTo>
                <a:lnTo>
                  <a:pt x="1552932" y="43552"/>
                </a:lnTo>
                <a:lnTo>
                  <a:pt x="1582902" y="47555"/>
                </a:lnTo>
                <a:lnTo>
                  <a:pt x="1605682" y="51239"/>
                </a:lnTo>
                <a:lnTo>
                  <a:pt x="1632270" y="54523"/>
                </a:lnTo>
                <a:lnTo>
                  <a:pt x="1660550" y="55982"/>
                </a:lnTo>
                <a:lnTo>
                  <a:pt x="1687700" y="58513"/>
                </a:lnTo>
                <a:lnTo>
                  <a:pt x="1714583" y="61283"/>
                </a:lnTo>
                <a:lnTo>
                  <a:pt x="1742994" y="62515"/>
                </a:lnTo>
                <a:lnTo>
                  <a:pt x="1773272" y="66579"/>
                </a:lnTo>
                <a:lnTo>
                  <a:pt x="1796124" y="68397"/>
                </a:lnTo>
                <a:lnTo>
                  <a:pt x="1819922" y="69909"/>
                </a:lnTo>
                <a:lnTo>
                  <a:pt x="1845220" y="74022"/>
                </a:lnTo>
                <a:lnTo>
                  <a:pt x="1868237" y="75555"/>
                </a:lnTo>
                <a:lnTo>
                  <a:pt x="1899517" y="76009"/>
                </a:lnTo>
                <a:lnTo>
                  <a:pt x="1928697" y="76143"/>
                </a:lnTo>
                <a:lnTo>
                  <a:pt x="1951516" y="76175"/>
                </a:lnTo>
                <a:lnTo>
                  <a:pt x="1975768" y="76189"/>
                </a:lnTo>
                <a:lnTo>
                  <a:pt x="2001364" y="76195"/>
                </a:lnTo>
                <a:lnTo>
                  <a:pt x="2029202" y="76198"/>
                </a:lnTo>
                <a:lnTo>
                  <a:pt x="2059158" y="76200"/>
                </a:lnTo>
                <a:lnTo>
                  <a:pt x="2088948" y="80564"/>
                </a:lnTo>
                <a:lnTo>
                  <a:pt x="2114412" y="81961"/>
                </a:lnTo>
                <a:lnTo>
                  <a:pt x="2146024" y="83081"/>
                </a:lnTo>
                <a:lnTo>
                  <a:pt x="2170442" y="86863"/>
                </a:lnTo>
                <a:lnTo>
                  <a:pt x="2201738" y="88497"/>
                </a:lnTo>
                <a:lnTo>
                  <a:pt x="2231883" y="88821"/>
                </a:lnTo>
                <a:lnTo>
                  <a:pt x="2256638" y="88877"/>
                </a:lnTo>
                <a:lnTo>
                  <a:pt x="2279066" y="88889"/>
                </a:lnTo>
                <a:lnTo>
                  <a:pt x="2303379" y="88895"/>
                </a:lnTo>
                <a:lnTo>
                  <a:pt x="2335051" y="88899"/>
                </a:lnTo>
                <a:lnTo>
                  <a:pt x="2360952" y="88900"/>
                </a:lnTo>
                <a:lnTo>
                  <a:pt x="2383282" y="88900"/>
                </a:lnTo>
                <a:lnTo>
                  <a:pt x="2409839" y="88900"/>
                </a:lnTo>
                <a:lnTo>
                  <a:pt x="2441147" y="88900"/>
                </a:lnTo>
                <a:lnTo>
                  <a:pt x="2470144" y="88900"/>
                </a:lnTo>
                <a:lnTo>
                  <a:pt x="2496175" y="88900"/>
                </a:lnTo>
                <a:lnTo>
                  <a:pt x="2520757" y="88900"/>
                </a:lnTo>
                <a:lnTo>
                  <a:pt x="2548146" y="88900"/>
                </a:lnTo>
                <a:lnTo>
                  <a:pt x="2576781" y="88900"/>
                </a:lnTo>
                <a:lnTo>
                  <a:pt x="2605971" y="88900"/>
                </a:lnTo>
                <a:lnTo>
                  <a:pt x="2636688" y="88900"/>
                </a:lnTo>
                <a:lnTo>
                  <a:pt x="2659643" y="88900"/>
                </a:lnTo>
                <a:lnTo>
                  <a:pt x="2683486" y="88195"/>
                </a:lnTo>
                <a:lnTo>
                  <a:pt x="2709514" y="84536"/>
                </a:lnTo>
                <a:lnTo>
                  <a:pt x="2736198" y="83139"/>
                </a:lnTo>
                <a:lnTo>
                  <a:pt x="2758433" y="82812"/>
                </a:lnTo>
                <a:lnTo>
                  <a:pt x="2784638" y="82628"/>
                </a:lnTo>
                <a:lnTo>
                  <a:pt x="2809179" y="79202"/>
                </a:lnTo>
                <a:lnTo>
                  <a:pt x="2840508" y="76793"/>
                </a:lnTo>
                <a:lnTo>
                  <a:pt x="2864294" y="76464"/>
                </a:lnTo>
                <a:lnTo>
                  <a:pt x="2891969" y="72907"/>
                </a:lnTo>
                <a:lnTo>
                  <a:pt x="2923687" y="70756"/>
                </a:lnTo>
                <a:lnTo>
                  <a:pt x="2949784" y="66747"/>
                </a:lnTo>
                <a:lnTo>
                  <a:pt x="2980386" y="64142"/>
                </a:lnTo>
                <a:lnTo>
                  <a:pt x="3004074" y="63785"/>
                </a:lnTo>
                <a:lnTo>
                  <a:pt x="3029183" y="61745"/>
                </a:lnTo>
                <a:lnTo>
                  <a:pt x="3059593" y="58511"/>
                </a:lnTo>
                <a:lnTo>
                  <a:pt x="3085066" y="55673"/>
                </a:lnTo>
                <a:lnTo>
                  <a:pt x="3107513" y="52966"/>
                </a:lnTo>
                <a:lnTo>
                  <a:pt x="3131600" y="51763"/>
                </a:lnTo>
                <a:lnTo>
                  <a:pt x="3158848" y="47714"/>
                </a:lnTo>
                <a:lnTo>
                  <a:pt x="3183698" y="45417"/>
                </a:lnTo>
                <a:lnTo>
                  <a:pt x="3204266" y="44880"/>
                </a:lnTo>
                <a:lnTo>
                  <a:pt x="3226813" y="44641"/>
                </a:lnTo>
                <a:lnTo>
                  <a:pt x="3248593" y="44535"/>
                </a:lnTo>
                <a:lnTo>
                  <a:pt x="3271913" y="44488"/>
                </a:lnTo>
                <a:lnTo>
                  <a:pt x="3301317" y="44461"/>
                </a:lnTo>
                <a:lnTo>
                  <a:pt x="3330636" y="44452"/>
                </a:lnTo>
                <a:lnTo>
                  <a:pt x="3358619" y="44450"/>
                </a:lnTo>
                <a:lnTo>
                  <a:pt x="3389253" y="44450"/>
                </a:lnTo>
                <a:lnTo>
                  <a:pt x="3417412" y="43745"/>
                </a:lnTo>
                <a:lnTo>
                  <a:pt x="3446806" y="39424"/>
                </a:lnTo>
                <a:lnTo>
                  <a:pt x="3470495" y="38492"/>
                </a:lnTo>
                <a:lnTo>
                  <a:pt x="3492330" y="36335"/>
                </a:lnTo>
                <a:lnTo>
                  <a:pt x="3507031" y="33108"/>
                </a:lnTo>
                <a:lnTo>
                  <a:pt x="3534333" y="32018"/>
                </a:lnTo>
                <a:lnTo>
                  <a:pt x="3565491" y="31803"/>
                </a:lnTo>
                <a:lnTo>
                  <a:pt x="3596994" y="31753"/>
                </a:lnTo>
                <a:lnTo>
                  <a:pt x="3613329" y="31750"/>
                </a:lnTo>
                <a:lnTo>
                  <a:pt x="3618640" y="33631"/>
                </a:lnTo>
                <a:lnTo>
                  <a:pt x="3623351" y="36114"/>
                </a:lnTo>
                <a:lnTo>
                  <a:pt x="3632200" y="38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SMARTInkShape-214">
            <a:extLst>
              <a:ext uri="{FF2B5EF4-FFF2-40B4-BE49-F238E27FC236}">
                <a16:creationId xmlns="" xmlns:a16="http://schemas.microsoft.com/office/drawing/2014/main" id="{96F61A3D-8D63-4A87-8807-B5198D28ECB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133600" y="5049838"/>
            <a:ext cx="3403600" cy="169862"/>
          </a:xfrm>
          <a:custGeom>
            <a:avLst/>
            <a:gdLst/>
            <a:ahLst/>
            <a:cxnLst/>
            <a:rect l="0" t="0" r="0" b="0"/>
            <a:pathLst>
              <a:path w="3403601" h="170388">
                <a:moveTo>
                  <a:pt x="0" y="100647"/>
                </a:moveTo>
                <a:lnTo>
                  <a:pt x="0" y="100647"/>
                </a:lnTo>
                <a:lnTo>
                  <a:pt x="0" y="97277"/>
                </a:lnTo>
                <a:lnTo>
                  <a:pt x="705" y="96283"/>
                </a:lnTo>
                <a:lnTo>
                  <a:pt x="1881" y="95621"/>
                </a:lnTo>
                <a:lnTo>
                  <a:pt x="3371" y="95180"/>
                </a:lnTo>
                <a:lnTo>
                  <a:pt x="11537" y="88697"/>
                </a:lnTo>
                <a:lnTo>
                  <a:pt x="22076" y="79860"/>
                </a:lnTo>
                <a:lnTo>
                  <a:pt x="52422" y="65513"/>
                </a:lnTo>
                <a:lnTo>
                  <a:pt x="81407" y="51478"/>
                </a:lnTo>
                <a:lnTo>
                  <a:pt x="107724" y="41703"/>
                </a:lnTo>
                <a:lnTo>
                  <a:pt x="135907" y="30839"/>
                </a:lnTo>
                <a:lnTo>
                  <a:pt x="144364" y="26582"/>
                </a:lnTo>
                <a:lnTo>
                  <a:pt x="174068" y="15984"/>
                </a:lnTo>
                <a:lnTo>
                  <a:pt x="203545" y="5397"/>
                </a:lnTo>
                <a:lnTo>
                  <a:pt x="225297" y="301"/>
                </a:lnTo>
                <a:lnTo>
                  <a:pt x="243182" y="0"/>
                </a:lnTo>
                <a:lnTo>
                  <a:pt x="256753" y="4896"/>
                </a:lnTo>
                <a:lnTo>
                  <a:pt x="279371" y="19451"/>
                </a:lnTo>
                <a:lnTo>
                  <a:pt x="306238" y="47153"/>
                </a:lnTo>
                <a:lnTo>
                  <a:pt x="325414" y="67503"/>
                </a:lnTo>
                <a:lnTo>
                  <a:pt x="352024" y="79637"/>
                </a:lnTo>
                <a:lnTo>
                  <a:pt x="381365" y="90084"/>
                </a:lnTo>
                <a:lnTo>
                  <a:pt x="396787" y="93049"/>
                </a:lnTo>
                <a:lnTo>
                  <a:pt x="420407" y="90556"/>
                </a:lnTo>
                <a:lnTo>
                  <a:pt x="446377" y="88720"/>
                </a:lnTo>
                <a:lnTo>
                  <a:pt x="471946" y="84805"/>
                </a:lnTo>
                <a:lnTo>
                  <a:pt x="497847" y="77161"/>
                </a:lnTo>
                <a:lnTo>
                  <a:pt x="523415" y="70954"/>
                </a:lnTo>
                <a:lnTo>
                  <a:pt x="553613" y="62536"/>
                </a:lnTo>
                <a:lnTo>
                  <a:pt x="583176" y="54078"/>
                </a:lnTo>
                <a:lnTo>
                  <a:pt x="610103" y="49272"/>
                </a:lnTo>
                <a:lnTo>
                  <a:pt x="633660" y="41367"/>
                </a:lnTo>
                <a:lnTo>
                  <a:pt x="659219" y="36986"/>
                </a:lnTo>
                <a:lnTo>
                  <a:pt x="688821" y="28789"/>
                </a:lnTo>
                <a:lnTo>
                  <a:pt x="718524" y="25028"/>
                </a:lnTo>
                <a:lnTo>
                  <a:pt x="748238" y="19675"/>
                </a:lnTo>
                <a:lnTo>
                  <a:pt x="771798" y="20446"/>
                </a:lnTo>
                <a:lnTo>
                  <a:pt x="801122" y="25143"/>
                </a:lnTo>
                <a:lnTo>
                  <a:pt x="832522" y="33051"/>
                </a:lnTo>
                <a:lnTo>
                  <a:pt x="861747" y="46477"/>
                </a:lnTo>
                <a:lnTo>
                  <a:pt x="888634" y="62718"/>
                </a:lnTo>
                <a:lnTo>
                  <a:pt x="918897" y="81055"/>
                </a:lnTo>
                <a:lnTo>
                  <a:pt x="945784" y="89956"/>
                </a:lnTo>
                <a:lnTo>
                  <a:pt x="975136" y="97803"/>
                </a:lnTo>
                <a:lnTo>
                  <a:pt x="999748" y="101967"/>
                </a:lnTo>
                <a:lnTo>
                  <a:pt x="1025061" y="105507"/>
                </a:lnTo>
                <a:lnTo>
                  <a:pt x="1054903" y="106555"/>
                </a:lnTo>
                <a:lnTo>
                  <a:pt x="1082325" y="104985"/>
                </a:lnTo>
                <a:lnTo>
                  <a:pt x="1109500" y="100051"/>
                </a:lnTo>
                <a:lnTo>
                  <a:pt x="1138718" y="94121"/>
                </a:lnTo>
                <a:lnTo>
                  <a:pt x="1167554" y="85796"/>
                </a:lnTo>
                <a:lnTo>
                  <a:pt x="1195044" y="76652"/>
                </a:lnTo>
                <a:lnTo>
                  <a:pt x="1222940" y="66648"/>
                </a:lnTo>
                <a:lnTo>
                  <a:pt x="1252136" y="58902"/>
                </a:lnTo>
                <a:lnTo>
                  <a:pt x="1281680" y="51844"/>
                </a:lnTo>
                <a:lnTo>
                  <a:pt x="1311270" y="50242"/>
                </a:lnTo>
                <a:lnTo>
                  <a:pt x="1325737" y="53786"/>
                </a:lnTo>
                <a:lnTo>
                  <a:pt x="1352271" y="64187"/>
                </a:lnTo>
                <a:lnTo>
                  <a:pt x="1368146" y="74244"/>
                </a:lnTo>
                <a:lnTo>
                  <a:pt x="1394766" y="104095"/>
                </a:lnTo>
                <a:lnTo>
                  <a:pt x="1423644" y="130211"/>
                </a:lnTo>
                <a:lnTo>
                  <a:pt x="1453115" y="146494"/>
                </a:lnTo>
                <a:lnTo>
                  <a:pt x="1478459" y="154841"/>
                </a:lnTo>
                <a:lnTo>
                  <a:pt x="1505881" y="161782"/>
                </a:lnTo>
                <a:lnTo>
                  <a:pt x="1536387" y="168566"/>
                </a:lnTo>
                <a:lnTo>
                  <a:pt x="1566476" y="169925"/>
                </a:lnTo>
                <a:lnTo>
                  <a:pt x="1593266" y="168446"/>
                </a:lnTo>
                <a:lnTo>
                  <a:pt x="1620958" y="163539"/>
                </a:lnTo>
                <a:lnTo>
                  <a:pt x="1649625" y="157617"/>
                </a:lnTo>
                <a:lnTo>
                  <a:pt x="1677853" y="149294"/>
                </a:lnTo>
                <a:lnTo>
                  <a:pt x="1708341" y="138742"/>
                </a:lnTo>
                <a:lnTo>
                  <a:pt x="1733588" y="130279"/>
                </a:lnTo>
                <a:lnTo>
                  <a:pt x="1759353" y="120559"/>
                </a:lnTo>
                <a:lnTo>
                  <a:pt x="1789525" y="110407"/>
                </a:lnTo>
                <a:lnTo>
                  <a:pt x="1819631" y="105789"/>
                </a:lnTo>
                <a:lnTo>
                  <a:pt x="1847014" y="102171"/>
                </a:lnTo>
                <a:lnTo>
                  <a:pt x="1878181" y="100948"/>
                </a:lnTo>
                <a:lnTo>
                  <a:pt x="1905425" y="100001"/>
                </a:lnTo>
                <a:lnTo>
                  <a:pt x="1927625" y="97007"/>
                </a:lnTo>
                <a:lnTo>
                  <a:pt x="1956410" y="100028"/>
                </a:lnTo>
                <a:lnTo>
                  <a:pt x="1975031" y="107206"/>
                </a:lnTo>
                <a:lnTo>
                  <a:pt x="2000991" y="121568"/>
                </a:lnTo>
                <a:lnTo>
                  <a:pt x="2030730" y="134202"/>
                </a:lnTo>
                <a:lnTo>
                  <a:pt x="2057123" y="142213"/>
                </a:lnTo>
                <a:lnTo>
                  <a:pt x="2081934" y="144243"/>
                </a:lnTo>
                <a:lnTo>
                  <a:pt x="2109903" y="144844"/>
                </a:lnTo>
                <a:lnTo>
                  <a:pt x="2133634" y="144317"/>
                </a:lnTo>
                <a:lnTo>
                  <a:pt x="2163086" y="140711"/>
                </a:lnTo>
                <a:lnTo>
                  <a:pt x="2186216" y="139620"/>
                </a:lnTo>
                <a:lnTo>
                  <a:pt x="2217397" y="133850"/>
                </a:lnTo>
                <a:lnTo>
                  <a:pt x="2244585" y="128673"/>
                </a:lnTo>
                <a:lnTo>
                  <a:pt x="2270828" y="125413"/>
                </a:lnTo>
                <a:lnTo>
                  <a:pt x="2301217" y="116148"/>
                </a:lnTo>
                <a:lnTo>
                  <a:pt x="2324596" y="113900"/>
                </a:lnTo>
                <a:lnTo>
                  <a:pt x="2352771" y="120328"/>
                </a:lnTo>
                <a:lnTo>
                  <a:pt x="2370225" y="126234"/>
                </a:lnTo>
                <a:lnTo>
                  <a:pt x="2401652" y="146342"/>
                </a:lnTo>
                <a:lnTo>
                  <a:pt x="2428920" y="155508"/>
                </a:lnTo>
                <a:lnTo>
                  <a:pt x="2459381" y="166241"/>
                </a:lnTo>
                <a:lnTo>
                  <a:pt x="2488283" y="169236"/>
                </a:lnTo>
                <a:lnTo>
                  <a:pt x="2519189" y="170123"/>
                </a:lnTo>
                <a:lnTo>
                  <a:pt x="2543947" y="170387"/>
                </a:lnTo>
                <a:lnTo>
                  <a:pt x="2571275" y="166111"/>
                </a:lnTo>
                <a:lnTo>
                  <a:pt x="2600819" y="162654"/>
                </a:lnTo>
                <a:lnTo>
                  <a:pt x="2629987" y="155473"/>
                </a:lnTo>
                <a:lnTo>
                  <a:pt x="2661335" y="143776"/>
                </a:lnTo>
                <a:lnTo>
                  <a:pt x="2690549" y="134671"/>
                </a:lnTo>
                <a:lnTo>
                  <a:pt x="2719316" y="126078"/>
                </a:lnTo>
                <a:lnTo>
                  <a:pt x="2748595" y="120957"/>
                </a:lnTo>
                <a:lnTo>
                  <a:pt x="2779911" y="124889"/>
                </a:lnTo>
                <a:lnTo>
                  <a:pt x="2806289" y="127586"/>
                </a:lnTo>
                <a:lnTo>
                  <a:pt x="2833860" y="132853"/>
                </a:lnTo>
                <a:lnTo>
                  <a:pt x="2864667" y="137583"/>
                </a:lnTo>
                <a:lnTo>
                  <a:pt x="2893070" y="138517"/>
                </a:lnTo>
                <a:lnTo>
                  <a:pt x="2919377" y="138702"/>
                </a:lnTo>
                <a:lnTo>
                  <a:pt x="2945919" y="138733"/>
                </a:lnTo>
                <a:lnTo>
                  <a:pt x="2976801" y="135374"/>
                </a:lnTo>
                <a:lnTo>
                  <a:pt x="3000171" y="133279"/>
                </a:lnTo>
                <a:lnTo>
                  <a:pt x="3028341" y="129287"/>
                </a:lnTo>
                <a:lnTo>
                  <a:pt x="3055660" y="123636"/>
                </a:lnTo>
                <a:lnTo>
                  <a:pt x="3081627" y="120864"/>
                </a:lnTo>
                <a:lnTo>
                  <a:pt x="3093049" y="122097"/>
                </a:lnTo>
                <a:lnTo>
                  <a:pt x="3119784" y="132608"/>
                </a:lnTo>
                <a:lnTo>
                  <a:pt x="3136891" y="137535"/>
                </a:lnTo>
                <a:lnTo>
                  <a:pt x="3165951" y="138676"/>
                </a:lnTo>
                <a:lnTo>
                  <a:pt x="3196535" y="138738"/>
                </a:lnTo>
                <a:lnTo>
                  <a:pt x="3220577" y="135374"/>
                </a:lnTo>
                <a:lnTo>
                  <a:pt x="3246674" y="129908"/>
                </a:lnTo>
                <a:lnTo>
                  <a:pt x="3272279" y="120449"/>
                </a:lnTo>
                <a:lnTo>
                  <a:pt x="3299611" y="112401"/>
                </a:lnTo>
                <a:lnTo>
                  <a:pt x="3326928" y="108064"/>
                </a:lnTo>
                <a:lnTo>
                  <a:pt x="3352002" y="107913"/>
                </a:lnTo>
                <a:lnTo>
                  <a:pt x="3383202" y="113094"/>
                </a:lnTo>
                <a:lnTo>
                  <a:pt x="3389360" y="115116"/>
                </a:lnTo>
                <a:lnTo>
                  <a:pt x="3391990" y="116643"/>
                </a:lnTo>
                <a:lnTo>
                  <a:pt x="3394449" y="116956"/>
                </a:lnTo>
                <a:lnTo>
                  <a:pt x="3403600" y="1133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SMARTInkShape-215">
            <a:extLst>
              <a:ext uri="{FF2B5EF4-FFF2-40B4-BE49-F238E27FC236}">
                <a16:creationId xmlns="" xmlns:a16="http://schemas.microsoft.com/office/drawing/2014/main" id="{D717953B-C489-4AAB-A379-044163FBF5B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66738" y="5664200"/>
            <a:ext cx="2944812" cy="730250"/>
          </a:xfrm>
          <a:custGeom>
            <a:avLst/>
            <a:gdLst/>
            <a:ahLst/>
            <a:cxnLst/>
            <a:rect l="0" t="0" r="0" b="0"/>
            <a:pathLst>
              <a:path w="2945070" h="730251">
                <a:moveTo>
                  <a:pt x="2246873" y="279400"/>
                </a:moveTo>
                <a:lnTo>
                  <a:pt x="2246873" y="279400"/>
                </a:lnTo>
                <a:lnTo>
                  <a:pt x="2224269" y="274374"/>
                </a:lnTo>
                <a:lnTo>
                  <a:pt x="2193750" y="273224"/>
                </a:lnTo>
                <a:lnTo>
                  <a:pt x="2165384" y="273073"/>
                </a:lnTo>
                <a:lnTo>
                  <a:pt x="2136345" y="268027"/>
                </a:lnTo>
                <a:lnTo>
                  <a:pt x="2112759" y="267093"/>
                </a:lnTo>
                <a:lnTo>
                  <a:pt x="2086247" y="266778"/>
                </a:lnTo>
                <a:lnTo>
                  <a:pt x="2058007" y="261685"/>
                </a:lnTo>
                <a:lnTo>
                  <a:pt x="2029650" y="257243"/>
                </a:lnTo>
                <a:lnTo>
                  <a:pt x="2008513" y="253560"/>
                </a:lnTo>
                <a:lnTo>
                  <a:pt x="1980338" y="249401"/>
                </a:lnTo>
                <a:lnTo>
                  <a:pt x="1954806" y="244625"/>
                </a:lnTo>
                <a:lnTo>
                  <a:pt x="1929380" y="241252"/>
                </a:lnTo>
                <a:lnTo>
                  <a:pt x="1903975" y="236404"/>
                </a:lnTo>
                <a:lnTo>
                  <a:pt x="1879279" y="235381"/>
                </a:lnTo>
                <a:lnTo>
                  <a:pt x="1850795" y="235078"/>
                </a:lnTo>
                <a:lnTo>
                  <a:pt x="1823306" y="234988"/>
                </a:lnTo>
                <a:lnTo>
                  <a:pt x="1792112" y="234961"/>
                </a:lnTo>
                <a:lnTo>
                  <a:pt x="1771707" y="234955"/>
                </a:lnTo>
                <a:lnTo>
                  <a:pt x="1746175" y="234952"/>
                </a:lnTo>
                <a:lnTo>
                  <a:pt x="1720246" y="234951"/>
                </a:lnTo>
                <a:lnTo>
                  <a:pt x="1694611" y="234950"/>
                </a:lnTo>
                <a:lnTo>
                  <a:pt x="1669107" y="234950"/>
                </a:lnTo>
                <a:lnTo>
                  <a:pt x="1641779" y="234950"/>
                </a:lnTo>
                <a:lnTo>
                  <a:pt x="1615993" y="234950"/>
                </a:lnTo>
                <a:lnTo>
                  <a:pt x="1586753" y="234950"/>
                </a:lnTo>
                <a:lnTo>
                  <a:pt x="1561668" y="234950"/>
                </a:lnTo>
                <a:lnTo>
                  <a:pt x="1535938" y="234950"/>
                </a:lnTo>
                <a:lnTo>
                  <a:pt x="1511802" y="234950"/>
                </a:lnTo>
                <a:lnTo>
                  <a:pt x="1480230" y="235655"/>
                </a:lnTo>
                <a:lnTo>
                  <a:pt x="1454352" y="238321"/>
                </a:lnTo>
                <a:lnTo>
                  <a:pt x="1426388" y="239976"/>
                </a:lnTo>
                <a:lnTo>
                  <a:pt x="1397496" y="240712"/>
                </a:lnTo>
                <a:lnTo>
                  <a:pt x="1368193" y="241039"/>
                </a:lnTo>
                <a:lnTo>
                  <a:pt x="1338706" y="241184"/>
                </a:lnTo>
                <a:lnTo>
                  <a:pt x="1311254" y="241248"/>
                </a:lnTo>
                <a:lnTo>
                  <a:pt x="1279933" y="241990"/>
                </a:lnTo>
                <a:lnTo>
                  <a:pt x="1253484" y="245659"/>
                </a:lnTo>
                <a:lnTo>
                  <a:pt x="1223345" y="247257"/>
                </a:lnTo>
                <a:lnTo>
                  <a:pt x="1198774" y="247534"/>
                </a:lnTo>
                <a:lnTo>
                  <a:pt x="1173620" y="249497"/>
                </a:lnTo>
                <a:lnTo>
                  <a:pt x="1142648" y="252665"/>
                </a:lnTo>
                <a:lnTo>
                  <a:pt x="1118284" y="253407"/>
                </a:lnTo>
                <a:lnTo>
                  <a:pt x="1088701" y="254530"/>
                </a:lnTo>
                <a:lnTo>
                  <a:pt x="1059945" y="258312"/>
                </a:lnTo>
                <a:lnTo>
                  <a:pt x="1034725" y="259444"/>
                </a:lnTo>
                <a:lnTo>
                  <a:pt x="1007054" y="259948"/>
                </a:lnTo>
                <a:lnTo>
                  <a:pt x="981114" y="260172"/>
                </a:lnTo>
                <a:lnTo>
                  <a:pt x="953906" y="260297"/>
                </a:lnTo>
                <a:lnTo>
                  <a:pt x="928989" y="260334"/>
                </a:lnTo>
                <a:lnTo>
                  <a:pt x="899368" y="262229"/>
                </a:lnTo>
                <a:lnTo>
                  <a:pt x="869920" y="265816"/>
                </a:lnTo>
                <a:lnTo>
                  <a:pt x="846797" y="266438"/>
                </a:lnTo>
                <a:lnTo>
                  <a:pt x="824752" y="268465"/>
                </a:lnTo>
                <a:lnTo>
                  <a:pt x="799197" y="271013"/>
                </a:lnTo>
                <a:lnTo>
                  <a:pt x="773728" y="272144"/>
                </a:lnTo>
                <a:lnTo>
                  <a:pt x="742331" y="272782"/>
                </a:lnTo>
                <a:lnTo>
                  <a:pt x="718526" y="272971"/>
                </a:lnTo>
                <a:lnTo>
                  <a:pt x="687953" y="276397"/>
                </a:lnTo>
                <a:lnTo>
                  <a:pt x="658826" y="278510"/>
                </a:lnTo>
                <a:lnTo>
                  <a:pt x="637257" y="279005"/>
                </a:lnTo>
                <a:lnTo>
                  <a:pt x="614972" y="279224"/>
                </a:lnTo>
                <a:lnTo>
                  <a:pt x="587264" y="280053"/>
                </a:lnTo>
                <a:lnTo>
                  <a:pt x="563218" y="283749"/>
                </a:lnTo>
                <a:lnTo>
                  <a:pt x="532340" y="285157"/>
                </a:lnTo>
                <a:lnTo>
                  <a:pt x="506022" y="285574"/>
                </a:lnTo>
                <a:lnTo>
                  <a:pt x="481621" y="285672"/>
                </a:lnTo>
                <a:lnTo>
                  <a:pt x="458076" y="287596"/>
                </a:lnTo>
                <a:lnTo>
                  <a:pt x="435146" y="290099"/>
                </a:lnTo>
                <a:lnTo>
                  <a:pt x="410845" y="291210"/>
                </a:lnTo>
                <a:lnTo>
                  <a:pt x="383476" y="295208"/>
                </a:lnTo>
                <a:lnTo>
                  <a:pt x="355219" y="300860"/>
                </a:lnTo>
                <a:lnTo>
                  <a:pt x="324504" y="307004"/>
                </a:lnTo>
                <a:lnTo>
                  <a:pt x="293061" y="313293"/>
                </a:lnTo>
                <a:lnTo>
                  <a:pt x="263923" y="321738"/>
                </a:lnTo>
                <a:lnTo>
                  <a:pt x="236384" y="328085"/>
                </a:lnTo>
                <a:lnTo>
                  <a:pt x="207998" y="334433"/>
                </a:lnTo>
                <a:lnTo>
                  <a:pt x="180929" y="342900"/>
                </a:lnTo>
                <a:lnTo>
                  <a:pt x="155192" y="351132"/>
                </a:lnTo>
                <a:lnTo>
                  <a:pt x="128986" y="362507"/>
                </a:lnTo>
                <a:lnTo>
                  <a:pt x="98984" y="378826"/>
                </a:lnTo>
                <a:lnTo>
                  <a:pt x="68614" y="398204"/>
                </a:lnTo>
                <a:lnTo>
                  <a:pt x="39543" y="419986"/>
                </a:lnTo>
                <a:lnTo>
                  <a:pt x="10283" y="443134"/>
                </a:lnTo>
                <a:lnTo>
                  <a:pt x="2638" y="457267"/>
                </a:lnTo>
                <a:lnTo>
                  <a:pt x="59" y="467254"/>
                </a:lnTo>
                <a:lnTo>
                  <a:pt x="0" y="479542"/>
                </a:lnTo>
                <a:lnTo>
                  <a:pt x="6174" y="509569"/>
                </a:lnTo>
                <a:lnTo>
                  <a:pt x="19555" y="527840"/>
                </a:lnTo>
                <a:lnTo>
                  <a:pt x="47094" y="550588"/>
                </a:lnTo>
                <a:lnTo>
                  <a:pt x="73912" y="562953"/>
                </a:lnTo>
                <a:lnTo>
                  <a:pt x="98442" y="574489"/>
                </a:lnTo>
                <a:lnTo>
                  <a:pt x="123827" y="583928"/>
                </a:lnTo>
                <a:lnTo>
                  <a:pt x="155313" y="594311"/>
                </a:lnTo>
                <a:lnTo>
                  <a:pt x="182647" y="603157"/>
                </a:lnTo>
                <a:lnTo>
                  <a:pt x="214105" y="613821"/>
                </a:lnTo>
                <a:lnTo>
                  <a:pt x="244518" y="624415"/>
                </a:lnTo>
                <a:lnTo>
                  <a:pt x="273070" y="629974"/>
                </a:lnTo>
                <a:lnTo>
                  <a:pt x="300958" y="639407"/>
                </a:lnTo>
                <a:lnTo>
                  <a:pt x="327242" y="645635"/>
                </a:lnTo>
                <a:lnTo>
                  <a:pt x="355961" y="651243"/>
                </a:lnTo>
                <a:lnTo>
                  <a:pt x="380619" y="653924"/>
                </a:lnTo>
                <a:lnTo>
                  <a:pt x="402132" y="657051"/>
                </a:lnTo>
                <a:lnTo>
                  <a:pt x="423923" y="660794"/>
                </a:lnTo>
                <a:lnTo>
                  <a:pt x="454143" y="664985"/>
                </a:lnTo>
                <a:lnTo>
                  <a:pt x="482853" y="668109"/>
                </a:lnTo>
                <a:lnTo>
                  <a:pt x="511821" y="673502"/>
                </a:lnTo>
                <a:lnTo>
                  <a:pt x="543522" y="678275"/>
                </a:lnTo>
                <a:lnTo>
                  <a:pt x="564610" y="680810"/>
                </a:lnTo>
                <a:lnTo>
                  <a:pt x="588328" y="683582"/>
                </a:lnTo>
                <a:lnTo>
                  <a:pt x="617548" y="685143"/>
                </a:lnTo>
                <a:lnTo>
                  <a:pt x="643374" y="685605"/>
                </a:lnTo>
                <a:lnTo>
                  <a:pt x="673303" y="687643"/>
                </a:lnTo>
                <a:lnTo>
                  <a:pt x="702811" y="691260"/>
                </a:lnTo>
                <a:lnTo>
                  <a:pt x="725944" y="691886"/>
                </a:lnTo>
                <a:lnTo>
                  <a:pt x="754043" y="695443"/>
                </a:lnTo>
                <a:lnTo>
                  <a:pt x="781341" y="700965"/>
                </a:lnTo>
                <a:lnTo>
                  <a:pt x="804362" y="703124"/>
                </a:lnTo>
                <a:lnTo>
                  <a:pt x="828940" y="704788"/>
                </a:lnTo>
                <a:lnTo>
                  <a:pt x="858644" y="708987"/>
                </a:lnTo>
                <a:lnTo>
                  <a:pt x="885319" y="710544"/>
                </a:lnTo>
                <a:lnTo>
                  <a:pt x="911097" y="711710"/>
                </a:lnTo>
                <a:lnTo>
                  <a:pt x="937315" y="715507"/>
                </a:lnTo>
                <a:lnTo>
                  <a:pt x="966406" y="716945"/>
                </a:lnTo>
                <a:lnTo>
                  <a:pt x="993214" y="717372"/>
                </a:lnTo>
                <a:lnTo>
                  <a:pt x="1019031" y="717497"/>
                </a:lnTo>
                <a:lnTo>
                  <a:pt x="1045260" y="717534"/>
                </a:lnTo>
                <a:lnTo>
                  <a:pt x="1074355" y="717545"/>
                </a:lnTo>
                <a:lnTo>
                  <a:pt x="1101869" y="717549"/>
                </a:lnTo>
                <a:lnTo>
                  <a:pt x="1131345" y="717550"/>
                </a:lnTo>
                <a:lnTo>
                  <a:pt x="1158971" y="717550"/>
                </a:lnTo>
                <a:lnTo>
                  <a:pt x="1189186" y="717550"/>
                </a:lnTo>
                <a:lnTo>
                  <a:pt x="1219776" y="717550"/>
                </a:lnTo>
                <a:lnTo>
                  <a:pt x="1247732" y="718255"/>
                </a:lnTo>
                <a:lnTo>
                  <a:pt x="1277339" y="721914"/>
                </a:lnTo>
                <a:lnTo>
                  <a:pt x="1305005" y="723312"/>
                </a:lnTo>
                <a:lnTo>
                  <a:pt x="1335231" y="723726"/>
                </a:lnTo>
                <a:lnTo>
                  <a:pt x="1366530" y="723848"/>
                </a:lnTo>
                <a:lnTo>
                  <a:pt x="1398146" y="723884"/>
                </a:lnTo>
                <a:lnTo>
                  <a:pt x="1429856" y="723895"/>
                </a:lnTo>
                <a:lnTo>
                  <a:pt x="1460889" y="723899"/>
                </a:lnTo>
                <a:lnTo>
                  <a:pt x="1488977" y="723900"/>
                </a:lnTo>
                <a:lnTo>
                  <a:pt x="1519329" y="723900"/>
                </a:lnTo>
                <a:lnTo>
                  <a:pt x="1550664" y="723900"/>
                </a:lnTo>
                <a:lnTo>
                  <a:pt x="1582291" y="723900"/>
                </a:lnTo>
                <a:lnTo>
                  <a:pt x="1614005" y="723900"/>
                </a:lnTo>
                <a:lnTo>
                  <a:pt x="1645039" y="724605"/>
                </a:lnTo>
                <a:lnTo>
                  <a:pt x="1673127" y="728264"/>
                </a:lnTo>
                <a:lnTo>
                  <a:pt x="1703479" y="729662"/>
                </a:lnTo>
                <a:lnTo>
                  <a:pt x="1734814" y="730076"/>
                </a:lnTo>
                <a:lnTo>
                  <a:pt x="1766442" y="730199"/>
                </a:lnTo>
                <a:lnTo>
                  <a:pt x="1798155" y="730234"/>
                </a:lnTo>
                <a:lnTo>
                  <a:pt x="1829894" y="730245"/>
                </a:lnTo>
                <a:lnTo>
                  <a:pt x="1851058" y="730247"/>
                </a:lnTo>
                <a:lnTo>
                  <a:pt x="1874106" y="730249"/>
                </a:lnTo>
                <a:lnTo>
                  <a:pt x="1897754" y="730250"/>
                </a:lnTo>
                <a:lnTo>
                  <a:pt x="1920024" y="730250"/>
                </a:lnTo>
                <a:lnTo>
                  <a:pt x="1941681" y="730250"/>
                </a:lnTo>
                <a:lnTo>
                  <a:pt x="1963066" y="730250"/>
                </a:lnTo>
                <a:lnTo>
                  <a:pt x="1984329" y="730250"/>
                </a:lnTo>
                <a:lnTo>
                  <a:pt x="2005538" y="730250"/>
                </a:lnTo>
                <a:lnTo>
                  <a:pt x="2026724" y="730250"/>
                </a:lnTo>
                <a:lnTo>
                  <a:pt x="2047900" y="730250"/>
                </a:lnTo>
                <a:lnTo>
                  <a:pt x="2069070" y="728368"/>
                </a:lnTo>
                <a:lnTo>
                  <a:pt x="2090238" y="725886"/>
                </a:lnTo>
                <a:lnTo>
                  <a:pt x="2121284" y="724488"/>
                </a:lnTo>
                <a:lnTo>
                  <a:pt x="2149376" y="724074"/>
                </a:lnTo>
                <a:lnTo>
                  <a:pt x="2179728" y="723951"/>
                </a:lnTo>
                <a:lnTo>
                  <a:pt x="2211064" y="723210"/>
                </a:lnTo>
                <a:lnTo>
                  <a:pt x="2242691" y="719541"/>
                </a:lnTo>
                <a:lnTo>
                  <a:pt x="2273699" y="718140"/>
                </a:lnTo>
                <a:lnTo>
                  <a:pt x="2301075" y="717725"/>
                </a:lnTo>
                <a:lnTo>
                  <a:pt x="2327766" y="717602"/>
                </a:lnTo>
                <a:lnTo>
                  <a:pt x="2356997" y="717566"/>
                </a:lnTo>
                <a:lnTo>
                  <a:pt x="2384552" y="717555"/>
                </a:lnTo>
                <a:lnTo>
                  <a:pt x="2413334" y="717551"/>
                </a:lnTo>
                <a:lnTo>
                  <a:pt x="2444618" y="717550"/>
                </a:lnTo>
                <a:lnTo>
                  <a:pt x="2469388" y="715668"/>
                </a:lnTo>
                <a:lnTo>
                  <a:pt x="2494601" y="712524"/>
                </a:lnTo>
                <a:lnTo>
                  <a:pt x="2525034" y="711462"/>
                </a:lnTo>
                <a:lnTo>
                  <a:pt x="2551698" y="711277"/>
                </a:lnTo>
                <a:lnTo>
                  <a:pt x="2573556" y="711234"/>
                </a:lnTo>
                <a:lnTo>
                  <a:pt x="2604018" y="709329"/>
                </a:lnTo>
                <a:lnTo>
                  <a:pt x="2628331" y="706177"/>
                </a:lnTo>
                <a:lnTo>
                  <a:pt x="2655290" y="705243"/>
                </a:lnTo>
                <a:lnTo>
                  <a:pt x="2676042" y="704320"/>
                </a:lnTo>
                <a:lnTo>
                  <a:pt x="2699376" y="701557"/>
                </a:lnTo>
                <a:lnTo>
                  <a:pt x="2730688" y="698398"/>
                </a:lnTo>
                <a:lnTo>
                  <a:pt x="2758604" y="694315"/>
                </a:lnTo>
                <a:lnTo>
                  <a:pt x="2788512" y="692086"/>
                </a:lnTo>
                <a:lnTo>
                  <a:pt x="2814151" y="687976"/>
                </a:lnTo>
                <a:lnTo>
                  <a:pt x="2844192" y="682715"/>
                </a:lnTo>
                <a:lnTo>
                  <a:pt x="2869961" y="674320"/>
                </a:lnTo>
                <a:lnTo>
                  <a:pt x="2899659" y="659141"/>
                </a:lnTo>
                <a:lnTo>
                  <a:pt x="2907652" y="656312"/>
                </a:lnTo>
                <a:lnTo>
                  <a:pt x="2911759" y="655558"/>
                </a:lnTo>
                <a:lnTo>
                  <a:pt x="2924281" y="647755"/>
                </a:lnTo>
                <a:lnTo>
                  <a:pt x="2933558" y="639877"/>
                </a:lnTo>
                <a:lnTo>
                  <a:pt x="2936594" y="635286"/>
                </a:lnTo>
                <a:lnTo>
                  <a:pt x="2938649" y="630894"/>
                </a:lnTo>
                <a:lnTo>
                  <a:pt x="2943067" y="624455"/>
                </a:lnTo>
                <a:lnTo>
                  <a:pt x="2944348" y="620201"/>
                </a:lnTo>
                <a:lnTo>
                  <a:pt x="2945069" y="610468"/>
                </a:lnTo>
                <a:lnTo>
                  <a:pt x="2941912" y="598646"/>
                </a:lnTo>
                <a:lnTo>
                  <a:pt x="2921188" y="568656"/>
                </a:lnTo>
                <a:lnTo>
                  <a:pt x="2895795" y="537514"/>
                </a:lnTo>
                <a:lnTo>
                  <a:pt x="2869623" y="513908"/>
                </a:lnTo>
                <a:lnTo>
                  <a:pt x="2847233" y="495605"/>
                </a:lnTo>
                <a:lnTo>
                  <a:pt x="2820494" y="480126"/>
                </a:lnTo>
                <a:lnTo>
                  <a:pt x="2792277" y="462640"/>
                </a:lnTo>
                <a:lnTo>
                  <a:pt x="2766158" y="445983"/>
                </a:lnTo>
                <a:lnTo>
                  <a:pt x="2735637" y="433406"/>
                </a:lnTo>
                <a:lnTo>
                  <a:pt x="2708505" y="418581"/>
                </a:lnTo>
                <a:lnTo>
                  <a:pt x="2679548" y="405435"/>
                </a:lnTo>
                <a:lnTo>
                  <a:pt x="2652035" y="395339"/>
                </a:lnTo>
                <a:lnTo>
                  <a:pt x="2625547" y="385170"/>
                </a:lnTo>
                <a:lnTo>
                  <a:pt x="2602254" y="376670"/>
                </a:lnTo>
                <a:lnTo>
                  <a:pt x="2573637" y="365527"/>
                </a:lnTo>
                <a:lnTo>
                  <a:pt x="2542815" y="353289"/>
                </a:lnTo>
                <a:lnTo>
                  <a:pt x="2511341" y="341432"/>
                </a:lnTo>
                <a:lnTo>
                  <a:pt x="2490239" y="335662"/>
                </a:lnTo>
                <a:lnTo>
                  <a:pt x="2463456" y="328865"/>
                </a:lnTo>
                <a:lnTo>
                  <a:pt x="2433443" y="320434"/>
                </a:lnTo>
                <a:lnTo>
                  <a:pt x="2403642" y="309632"/>
                </a:lnTo>
                <a:lnTo>
                  <a:pt x="2372051" y="299658"/>
                </a:lnTo>
                <a:lnTo>
                  <a:pt x="2355725" y="295022"/>
                </a:lnTo>
                <a:lnTo>
                  <a:pt x="2338491" y="289814"/>
                </a:lnTo>
                <a:lnTo>
                  <a:pt x="2320652" y="284226"/>
                </a:lnTo>
                <a:lnTo>
                  <a:pt x="2302409" y="278384"/>
                </a:lnTo>
                <a:lnTo>
                  <a:pt x="2283191" y="272373"/>
                </a:lnTo>
                <a:lnTo>
                  <a:pt x="2263324" y="266249"/>
                </a:lnTo>
                <a:lnTo>
                  <a:pt x="2243024" y="260049"/>
                </a:lnTo>
                <a:lnTo>
                  <a:pt x="2221023" y="253800"/>
                </a:lnTo>
                <a:lnTo>
                  <a:pt x="2197890" y="247517"/>
                </a:lnTo>
                <a:lnTo>
                  <a:pt x="2174001" y="241211"/>
                </a:lnTo>
                <a:lnTo>
                  <a:pt x="2144669" y="232774"/>
                </a:lnTo>
                <a:lnTo>
                  <a:pt x="2111709" y="222916"/>
                </a:lnTo>
                <a:lnTo>
                  <a:pt x="2076331" y="212111"/>
                </a:lnTo>
                <a:lnTo>
                  <a:pt x="2041456" y="201380"/>
                </a:lnTo>
                <a:lnTo>
                  <a:pt x="2006917" y="190698"/>
                </a:lnTo>
                <a:lnTo>
                  <a:pt x="1972603" y="180048"/>
                </a:lnTo>
                <a:lnTo>
                  <a:pt x="1937026" y="168716"/>
                </a:lnTo>
                <a:lnTo>
                  <a:pt x="1900608" y="156928"/>
                </a:lnTo>
                <a:lnTo>
                  <a:pt x="1863630" y="144835"/>
                </a:lnTo>
                <a:lnTo>
                  <a:pt x="1825572" y="133246"/>
                </a:lnTo>
                <a:lnTo>
                  <a:pt x="1786794" y="121991"/>
                </a:lnTo>
                <a:lnTo>
                  <a:pt x="1747537" y="110961"/>
                </a:lnTo>
                <a:lnTo>
                  <a:pt x="1707255" y="100080"/>
                </a:lnTo>
                <a:lnTo>
                  <a:pt x="1666288" y="89298"/>
                </a:lnTo>
                <a:lnTo>
                  <a:pt x="1624867" y="78581"/>
                </a:lnTo>
                <a:lnTo>
                  <a:pt x="1580319" y="67910"/>
                </a:lnTo>
                <a:lnTo>
                  <a:pt x="1533687" y="57268"/>
                </a:lnTo>
                <a:lnTo>
                  <a:pt x="1485666" y="46645"/>
                </a:lnTo>
                <a:lnTo>
                  <a:pt x="1436718" y="36741"/>
                </a:lnTo>
                <a:lnTo>
                  <a:pt x="1387153" y="27316"/>
                </a:lnTo>
                <a:lnTo>
                  <a:pt x="1337177" y="18211"/>
                </a:lnTo>
                <a:lnTo>
                  <a:pt x="1303859" y="12140"/>
                </a:lnTo>
                <a:lnTo>
                  <a:pt x="123722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Predispoziční faktory deliria</a:t>
            </a:r>
          </a:p>
        </p:txBody>
      </p:sp>
      <p:sp>
        <p:nvSpPr>
          <p:cNvPr id="38915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Hypertenze</a:t>
            </a:r>
          </a:p>
          <a:p>
            <a:r>
              <a:rPr lang="cs-CZ" altLang="cs-CZ"/>
              <a:t>Demence</a:t>
            </a:r>
          </a:p>
          <a:p>
            <a:r>
              <a:rPr lang="cs-CZ" altLang="cs-CZ"/>
              <a:t>Alkoholismus</a:t>
            </a:r>
          </a:p>
          <a:p>
            <a:r>
              <a:rPr lang="cs-CZ" altLang="cs-CZ"/>
              <a:t>Tíže nemoci</a:t>
            </a:r>
          </a:p>
          <a:p>
            <a:r>
              <a:rPr lang="cs-CZ" altLang="cs-CZ"/>
              <a:t>Medikace (benzodiazepiny)</a:t>
            </a:r>
          </a:p>
          <a:p>
            <a:r>
              <a:rPr lang="cs-CZ" altLang="cs-CZ"/>
              <a:t>Imobilizace</a:t>
            </a:r>
          </a:p>
          <a:p>
            <a:r>
              <a:rPr lang="cs-CZ" altLang="cs-CZ"/>
              <a:t>Kraniotrauma…</a:t>
            </a:r>
          </a:p>
          <a:p>
            <a:endParaRPr lang="cs-CZ" altLang="cs-CZ"/>
          </a:p>
        </p:txBody>
      </p:sp>
      <p:sp>
        <p:nvSpPr>
          <p:cNvPr id="2" name="SMARTInkShape-216">
            <a:extLst>
              <a:ext uri="{FF2B5EF4-FFF2-40B4-BE49-F238E27FC236}">
                <a16:creationId xmlns="" xmlns:a16="http://schemas.microsoft.com/office/drawing/2014/main" id="{4BC32B3B-D643-4D17-A10A-EAD1C79351C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7550" y="2819400"/>
            <a:ext cx="171450" cy="512763"/>
          </a:xfrm>
          <a:custGeom>
            <a:avLst/>
            <a:gdLst/>
            <a:ahLst/>
            <a:cxnLst/>
            <a:rect l="0" t="0" r="0" b="0"/>
            <a:pathLst>
              <a:path w="171282" h="512803">
                <a:moveTo>
                  <a:pt x="139531" y="0"/>
                </a:moveTo>
                <a:lnTo>
                  <a:pt x="139531" y="0"/>
                </a:lnTo>
                <a:lnTo>
                  <a:pt x="112799" y="31096"/>
                </a:lnTo>
                <a:lnTo>
                  <a:pt x="90350" y="58902"/>
                </a:lnTo>
                <a:lnTo>
                  <a:pt x="76511" y="83069"/>
                </a:lnTo>
                <a:lnTo>
                  <a:pt x="63473" y="108104"/>
                </a:lnTo>
                <a:lnTo>
                  <a:pt x="49797" y="138476"/>
                </a:lnTo>
                <a:lnTo>
                  <a:pt x="39173" y="165129"/>
                </a:lnTo>
                <a:lnTo>
                  <a:pt x="23647" y="196307"/>
                </a:lnTo>
                <a:lnTo>
                  <a:pt x="15433" y="220600"/>
                </a:lnTo>
                <a:lnTo>
                  <a:pt x="8530" y="245671"/>
                </a:lnTo>
                <a:lnTo>
                  <a:pt x="2722" y="270974"/>
                </a:lnTo>
                <a:lnTo>
                  <a:pt x="688" y="295640"/>
                </a:lnTo>
                <a:lnTo>
                  <a:pt x="0" y="325176"/>
                </a:lnTo>
                <a:lnTo>
                  <a:pt x="3235" y="354608"/>
                </a:lnTo>
                <a:lnTo>
                  <a:pt x="12701" y="385338"/>
                </a:lnTo>
                <a:lnTo>
                  <a:pt x="23137" y="412616"/>
                </a:lnTo>
                <a:lnTo>
                  <a:pt x="37072" y="439108"/>
                </a:lnTo>
                <a:lnTo>
                  <a:pt x="55857" y="467496"/>
                </a:lnTo>
                <a:lnTo>
                  <a:pt x="76162" y="487030"/>
                </a:lnTo>
                <a:lnTo>
                  <a:pt x="103576" y="503655"/>
                </a:lnTo>
                <a:lnTo>
                  <a:pt x="131582" y="512454"/>
                </a:lnTo>
                <a:lnTo>
                  <a:pt x="140937" y="512802"/>
                </a:lnTo>
                <a:lnTo>
                  <a:pt x="171281" y="5016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SMARTInkShape-217">
            <a:extLst>
              <a:ext uri="{FF2B5EF4-FFF2-40B4-BE49-F238E27FC236}">
                <a16:creationId xmlns="" xmlns:a16="http://schemas.microsoft.com/office/drawing/2014/main" id="{C6A1F1BA-A323-4DE9-97AC-AE7696EC53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44850" y="2795588"/>
            <a:ext cx="279400" cy="639762"/>
          </a:xfrm>
          <a:custGeom>
            <a:avLst/>
            <a:gdLst/>
            <a:ahLst/>
            <a:cxnLst/>
            <a:rect l="0" t="0" r="0" b="0"/>
            <a:pathLst>
              <a:path w="279391" h="640057">
                <a:moveTo>
                  <a:pt x="0" y="5056"/>
                </a:moveTo>
                <a:lnTo>
                  <a:pt x="0" y="5056"/>
                </a:lnTo>
                <a:lnTo>
                  <a:pt x="3371" y="1685"/>
                </a:lnTo>
                <a:lnTo>
                  <a:pt x="8789" y="30"/>
                </a:lnTo>
                <a:lnTo>
                  <a:pt x="16606" y="0"/>
                </a:lnTo>
                <a:lnTo>
                  <a:pt x="44964" y="7622"/>
                </a:lnTo>
                <a:lnTo>
                  <a:pt x="73610" y="20797"/>
                </a:lnTo>
                <a:lnTo>
                  <a:pt x="98083" y="38870"/>
                </a:lnTo>
                <a:lnTo>
                  <a:pt x="129229" y="68828"/>
                </a:lnTo>
                <a:lnTo>
                  <a:pt x="157727" y="95891"/>
                </a:lnTo>
                <a:lnTo>
                  <a:pt x="177497" y="119929"/>
                </a:lnTo>
                <a:lnTo>
                  <a:pt x="196760" y="146807"/>
                </a:lnTo>
                <a:lnTo>
                  <a:pt x="213992" y="173351"/>
                </a:lnTo>
                <a:lnTo>
                  <a:pt x="232457" y="204653"/>
                </a:lnTo>
                <a:lnTo>
                  <a:pt x="245422" y="232981"/>
                </a:lnTo>
                <a:lnTo>
                  <a:pt x="257375" y="264724"/>
                </a:lnTo>
                <a:lnTo>
                  <a:pt x="264329" y="289115"/>
                </a:lnTo>
                <a:lnTo>
                  <a:pt x="270858" y="314215"/>
                </a:lnTo>
                <a:lnTo>
                  <a:pt x="276556" y="339526"/>
                </a:lnTo>
                <a:lnTo>
                  <a:pt x="278557" y="364900"/>
                </a:lnTo>
                <a:lnTo>
                  <a:pt x="279150" y="390292"/>
                </a:lnTo>
                <a:lnTo>
                  <a:pt x="279326" y="414985"/>
                </a:lnTo>
                <a:lnTo>
                  <a:pt x="279390" y="445813"/>
                </a:lnTo>
                <a:lnTo>
                  <a:pt x="276026" y="463028"/>
                </a:lnTo>
                <a:lnTo>
                  <a:pt x="261508" y="494108"/>
                </a:lnTo>
                <a:lnTo>
                  <a:pt x="252461" y="511205"/>
                </a:lnTo>
                <a:lnTo>
                  <a:pt x="224277" y="542581"/>
                </a:lnTo>
                <a:lnTo>
                  <a:pt x="194728" y="567952"/>
                </a:lnTo>
                <a:lnTo>
                  <a:pt x="175918" y="581416"/>
                </a:lnTo>
                <a:lnTo>
                  <a:pt x="147213" y="593293"/>
                </a:lnTo>
                <a:lnTo>
                  <a:pt x="119451" y="606172"/>
                </a:lnTo>
                <a:lnTo>
                  <a:pt x="98776" y="614653"/>
                </a:lnTo>
                <a:lnTo>
                  <a:pt x="92584" y="618183"/>
                </a:lnTo>
                <a:lnTo>
                  <a:pt x="74090" y="625827"/>
                </a:lnTo>
                <a:lnTo>
                  <a:pt x="66246" y="631058"/>
                </a:lnTo>
                <a:lnTo>
                  <a:pt x="57274" y="635064"/>
                </a:lnTo>
                <a:lnTo>
                  <a:pt x="52972" y="637838"/>
                </a:lnTo>
                <a:lnTo>
                  <a:pt x="44450" y="6400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SMARTInkShape-218">
            <a:extLst>
              <a:ext uri="{FF2B5EF4-FFF2-40B4-BE49-F238E27FC236}">
                <a16:creationId xmlns="" xmlns:a16="http://schemas.microsoft.com/office/drawing/2014/main" id="{09363904-C430-4A53-874C-C8A26081326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14800" y="1030288"/>
            <a:ext cx="412750" cy="544512"/>
          </a:xfrm>
          <a:custGeom>
            <a:avLst/>
            <a:gdLst/>
            <a:ahLst/>
            <a:cxnLst/>
            <a:rect l="0" t="0" r="0" b="0"/>
            <a:pathLst>
              <a:path w="412751" h="545218">
                <a:moveTo>
                  <a:pt x="0" y="5467"/>
                </a:moveTo>
                <a:lnTo>
                  <a:pt x="0" y="5467"/>
                </a:lnTo>
                <a:lnTo>
                  <a:pt x="6742" y="2096"/>
                </a:lnTo>
                <a:lnTo>
                  <a:pt x="24419" y="0"/>
                </a:lnTo>
                <a:lnTo>
                  <a:pt x="47530" y="6120"/>
                </a:lnTo>
                <a:lnTo>
                  <a:pt x="76965" y="25900"/>
                </a:lnTo>
                <a:lnTo>
                  <a:pt x="105197" y="45388"/>
                </a:lnTo>
                <a:lnTo>
                  <a:pt x="135199" y="72878"/>
                </a:lnTo>
                <a:lnTo>
                  <a:pt x="163688" y="104071"/>
                </a:lnTo>
                <a:lnTo>
                  <a:pt x="186345" y="127608"/>
                </a:lnTo>
                <a:lnTo>
                  <a:pt x="208644" y="155943"/>
                </a:lnTo>
                <a:lnTo>
                  <a:pt x="230313" y="186645"/>
                </a:lnTo>
                <a:lnTo>
                  <a:pt x="251704" y="216754"/>
                </a:lnTo>
                <a:lnTo>
                  <a:pt x="271089" y="244716"/>
                </a:lnTo>
                <a:lnTo>
                  <a:pt x="288407" y="271961"/>
                </a:lnTo>
                <a:lnTo>
                  <a:pt x="303158" y="300533"/>
                </a:lnTo>
                <a:lnTo>
                  <a:pt x="316770" y="327813"/>
                </a:lnTo>
                <a:lnTo>
                  <a:pt x="329876" y="354049"/>
                </a:lnTo>
                <a:lnTo>
                  <a:pt x="342756" y="379820"/>
                </a:lnTo>
                <a:lnTo>
                  <a:pt x="353654" y="405385"/>
                </a:lnTo>
                <a:lnTo>
                  <a:pt x="363907" y="430858"/>
                </a:lnTo>
                <a:lnTo>
                  <a:pt x="375520" y="456291"/>
                </a:lnTo>
                <a:lnTo>
                  <a:pt x="385856" y="479824"/>
                </a:lnTo>
                <a:lnTo>
                  <a:pt x="395153" y="502042"/>
                </a:lnTo>
                <a:lnTo>
                  <a:pt x="406909" y="530857"/>
                </a:lnTo>
                <a:lnTo>
                  <a:pt x="412750" y="5452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38919" name="SMARTInkShape-Group120"/>
          <p:cNvGrpSpPr>
            <a:grpSpLocks/>
          </p:cNvGrpSpPr>
          <p:nvPr/>
        </p:nvGrpSpPr>
        <p:grpSpPr bwMode="auto">
          <a:xfrm>
            <a:off x="3590925" y="1790700"/>
            <a:ext cx="1006475" cy="1128713"/>
            <a:chOff x="3590394" y="1790700"/>
            <a:chExt cx="1006746" cy="1129458"/>
          </a:xfrm>
        </p:grpSpPr>
        <p:sp>
          <p:nvSpPr>
            <p:cNvPr id="5" name="SMARTInkShape-219">
              <a:extLst>
                <a:ext uri="{FF2B5EF4-FFF2-40B4-BE49-F238E27FC236}">
                  <a16:creationId xmlns="" xmlns:a16="http://schemas.microsoft.com/office/drawing/2014/main" id="{2A514BEB-90E3-4310-B6A4-81F8EE4FE5D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773006" y="1790700"/>
              <a:ext cx="824134" cy="1016671"/>
            </a:xfrm>
            <a:custGeom>
              <a:avLst/>
              <a:gdLst/>
              <a:ahLst/>
              <a:cxnLst/>
              <a:rect l="0" t="0" r="0" b="0"/>
              <a:pathLst>
                <a:path w="824494" h="1016001">
                  <a:moveTo>
                    <a:pt x="818404" y="0"/>
                  </a:moveTo>
                  <a:lnTo>
                    <a:pt x="818404" y="0"/>
                  </a:lnTo>
                  <a:lnTo>
                    <a:pt x="821775" y="30339"/>
                  </a:lnTo>
                  <a:lnTo>
                    <a:pt x="823430" y="58404"/>
                  </a:lnTo>
                  <a:lnTo>
                    <a:pt x="824166" y="87341"/>
                  </a:lnTo>
                  <a:lnTo>
                    <a:pt x="824493" y="116664"/>
                  </a:lnTo>
                  <a:lnTo>
                    <a:pt x="822756" y="146160"/>
                  </a:lnTo>
                  <a:lnTo>
                    <a:pt x="818221" y="175027"/>
                  </a:lnTo>
                  <a:lnTo>
                    <a:pt x="809150" y="201968"/>
                  </a:lnTo>
                  <a:lnTo>
                    <a:pt x="799945" y="228052"/>
                  </a:lnTo>
                  <a:lnTo>
                    <a:pt x="790444" y="253757"/>
                  </a:lnTo>
                  <a:lnTo>
                    <a:pt x="779166" y="279292"/>
                  </a:lnTo>
                  <a:lnTo>
                    <a:pt x="763336" y="304752"/>
                  </a:lnTo>
                  <a:lnTo>
                    <a:pt x="745246" y="329473"/>
                  </a:lnTo>
                  <a:lnTo>
                    <a:pt x="727798" y="352219"/>
                  </a:lnTo>
                  <a:lnTo>
                    <a:pt x="706874" y="377851"/>
                  </a:lnTo>
                  <a:lnTo>
                    <a:pt x="684168" y="405000"/>
                  </a:lnTo>
                  <a:lnTo>
                    <a:pt x="662318" y="431178"/>
                  </a:lnTo>
                  <a:lnTo>
                    <a:pt x="635203" y="456923"/>
                  </a:lnTo>
                  <a:lnTo>
                    <a:pt x="605748" y="481772"/>
                  </a:lnTo>
                  <a:lnTo>
                    <a:pt x="578545" y="504574"/>
                  </a:lnTo>
                  <a:lnTo>
                    <a:pt x="552345" y="524587"/>
                  </a:lnTo>
                  <a:lnTo>
                    <a:pt x="525883" y="543594"/>
                  </a:lnTo>
                  <a:lnTo>
                    <a:pt x="497660" y="563801"/>
                  </a:lnTo>
                  <a:lnTo>
                    <a:pt x="466771" y="586423"/>
                  </a:lnTo>
                  <a:lnTo>
                    <a:pt x="450632" y="598382"/>
                  </a:lnTo>
                  <a:lnTo>
                    <a:pt x="430701" y="613410"/>
                  </a:lnTo>
                  <a:lnTo>
                    <a:pt x="408241" y="630485"/>
                  </a:lnTo>
                  <a:lnTo>
                    <a:pt x="384095" y="648923"/>
                  </a:lnTo>
                  <a:lnTo>
                    <a:pt x="362354" y="666154"/>
                  </a:lnTo>
                  <a:lnTo>
                    <a:pt x="342215" y="682581"/>
                  </a:lnTo>
                  <a:lnTo>
                    <a:pt x="323144" y="698471"/>
                  </a:lnTo>
                  <a:lnTo>
                    <a:pt x="305492" y="713297"/>
                  </a:lnTo>
                  <a:lnTo>
                    <a:pt x="288785" y="727415"/>
                  </a:lnTo>
                  <a:lnTo>
                    <a:pt x="261990" y="750157"/>
                  </a:lnTo>
                  <a:lnTo>
                    <a:pt x="231618" y="776045"/>
                  </a:lnTo>
                  <a:lnTo>
                    <a:pt x="206949" y="797170"/>
                  </a:lnTo>
                  <a:lnTo>
                    <a:pt x="179522" y="820670"/>
                  </a:lnTo>
                  <a:lnTo>
                    <a:pt x="152750" y="843344"/>
                  </a:lnTo>
                  <a:lnTo>
                    <a:pt x="128858" y="863770"/>
                  </a:lnTo>
                  <a:lnTo>
                    <a:pt x="102096" y="888580"/>
                  </a:lnTo>
                  <a:lnTo>
                    <a:pt x="74568" y="916236"/>
                  </a:lnTo>
                  <a:lnTo>
                    <a:pt x="51551" y="943377"/>
                  </a:lnTo>
                  <a:lnTo>
                    <a:pt x="24786" y="971307"/>
                  </a:lnTo>
                  <a:lnTo>
                    <a:pt x="4916" y="996343"/>
                  </a:lnTo>
                  <a:lnTo>
                    <a:pt x="931" y="1006099"/>
                  </a:lnTo>
                  <a:lnTo>
                    <a:pt x="0" y="1011129"/>
                  </a:lnTo>
                  <a:lnTo>
                    <a:pt x="457" y="1012753"/>
                  </a:lnTo>
                  <a:lnTo>
                    <a:pt x="1467" y="1013835"/>
                  </a:lnTo>
                  <a:lnTo>
                    <a:pt x="2846" y="1014557"/>
                  </a:lnTo>
                  <a:lnTo>
                    <a:pt x="31004" y="1016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" name="SMARTInkShape-220">
              <a:extLst>
                <a:ext uri="{FF2B5EF4-FFF2-40B4-BE49-F238E27FC236}">
                  <a16:creationId xmlns="" xmlns:a16="http://schemas.microsoft.com/office/drawing/2014/main" id="{D03C2D4A-0119-4826-ACC0-AF43445DE17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590394" y="2578620"/>
              <a:ext cx="320761" cy="341538"/>
            </a:xfrm>
            <a:custGeom>
              <a:avLst/>
              <a:gdLst/>
              <a:ahLst/>
              <a:cxnLst/>
              <a:rect l="0" t="0" r="0" b="0"/>
              <a:pathLst>
                <a:path w="321207" h="342058">
                  <a:moveTo>
                    <a:pt x="264056" y="0"/>
                  </a:moveTo>
                  <a:lnTo>
                    <a:pt x="264056" y="0"/>
                  </a:lnTo>
                  <a:lnTo>
                    <a:pt x="257314" y="3371"/>
                  </a:lnTo>
                  <a:lnTo>
                    <a:pt x="230832" y="32603"/>
                  </a:lnTo>
                  <a:lnTo>
                    <a:pt x="205909" y="58024"/>
                  </a:lnTo>
                  <a:lnTo>
                    <a:pt x="176423" y="89491"/>
                  </a:lnTo>
                  <a:lnTo>
                    <a:pt x="156481" y="114475"/>
                  </a:lnTo>
                  <a:lnTo>
                    <a:pt x="135286" y="139752"/>
                  </a:lnTo>
                  <a:lnTo>
                    <a:pt x="111131" y="163234"/>
                  </a:lnTo>
                  <a:lnTo>
                    <a:pt x="81057" y="186761"/>
                  </a:lnTo>
                  <a:lnTo>
                    <a:pt x="50369" y="210065"/>
                  </a:lnTo>
                  <a:lnTo>
                    <a:pt x="20069" y="241368"/>
                  </a:lnTo>
                  <a:lnTo>
                    <a:pt x="6281" y="263741"/>
                  </a:lnTo>
                  <a:lnTo>
                    <a:pt x="0" y="291615"/>
                  </a:lnTo>
                  <a:lnTo>
                    <a:pt x="412" y="304349"/>
                  </a:lnTo>
                  <a:lnTo>
                    <a:pt x="1510" y="308733"/>
                  </a:lnTo>
                  <a:lnTo>
                    <a:pt x="13169" y="325016"/>
                  </a:lnTo>
                  <a:lnTo>
                    <a:pt x="29783" y="333305"/>
                  </a:lnTo>
                  <a:lnTo>
                    <a:pt x="59175" y="340057"/>
                  </a:lnTo>
                  <a:lnTo>
                    <a:pt x="87639" y="342057"/>
                  </a:lnTo>
                  <a:lnTo>
                    <a:pt x="118416" y="340769"/>
                  </a:lnTo>
                  <a:lnTo>
                    <a:pt x="147996" y="337800"/>
                  </a:lnTo>
                  <a:lnTo>
                    <a:pt x="176516" y="333157"/>
                  </a:lnTo>
                  <a:lnTo>
                    <a:pt x="205427" y="324726"/>
                  </a:lnTo>
                  <a:lnTo>
                    <a:pt x="233749" y="319641"/>
                  </a:lnTo>
                  <a:lnTo>
                    <a:pt x="262603" y="318135"/>
                  </a:lnTo>
                  <a:lnTo>
                    <a:pt x="289025" y="317688"/>
                  </a:lnTo>
                  <a:lnTo>
                    <a:pt x="321206" y="317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" name="SMARTInkShape-221">
            <a:extLst>
              <a:ext uri="{FF2B5EF4-FFF2-40B4-BE49-F238E27FC236}">
                <a16:creationId xmlns="" xmlns:a16="http://schemas.microsoft.com/office/drawing/2014/main" id="{661F8EE5-B3BB-4479-B389-2324AC52C9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63600" y="1917700"/>
            <a:ext cx="57150" cy="63500"/>
          </a:xfrm>
          <a:custGeom>
            <a:avLst/>
            <a:gdLst/>
            <a:ahLst/>
            <a:cxnLst/>
            <a:rect l="0" t="0" r="0" b="0"/>
            <a:pathLst>
              <a:path w="57151" h="63501">
                <a:moveTo>
                  <a:pt x="0" y="0"/>
                </a:moveTo>
                <a:lnTo>
                  <a:pt x="0" y="0"/>
                </a:lnTo>
                <a:lnTo>
                  <a:pt x="6481" y="10844"/>
                </a:lnTo>
                <a:lnTo>
                  <a:pt x="32894" y="39775"/>
                </a:lnTo>
                <a:lnTo>
                  <a:pt x="42124" y="52080"/>
                </a:lnTo>
                <a:lnTo>
                  <a:pt x="57150" y="63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SMARTInkShape-222">
            <a:extLst>
              <a:ext uri="{FF2B5EF4-FFF2-40B4-BE49-F238E27FC236}">
                <a16:creationId xmlns="" xmlns:a16="http://schemas.microsoft.com/office/drawing/2014/main" id="{2B854EBA-EF48-4FA5-ACAC-A2D88C460C8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69950" y="2489200"/>
            <a:ext cx="6350" cy="0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0" y="0"/>
                </a:moveTo>
                <a:lnTo>
                  <a:pt x="0" y="0"/>
                </a:lnTo>
                <a:lnTo>
                  <a:pt x="63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SMARTInkShape-223">
            <a:extLst>
              <a:ext uri="{FF2B5EF4-FFF2-40B4-BE49-F238E27FC236}">
                <a16:creationId xmlns="" xmlns:a16="http://schemas.microsoft.com/office/drawing/2014/main" id="{E7795204-4801-49FC-BEF8-A53D3141E3D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25500" y="3698875"/>
            <a:ext cx="12700" cy="28575"/>
          </a:xfrm>
          <a:custGeom>
            <a:avLst/>
            <a:gdLst/>
            <a:ahLst/>
            <a:cxnLst/>
            <a:rect l="0" t="0" r="0" b="0"/>
            <a:pathLst>
              <a:path w="12623" h="28471">
                <a:moveTo>
                  <a:pt x="6272" y="9420"/>
                </a:moveTo>
                <a:lnTo>
                  <a:pt x="6272" y="9420"/>
                </a:lnTo>
                <a:lnTo>
                  <a:pt x="2901" y="9420"/>
                </a:lnTo>
                <a:lnTo>
                  <a:pt x="1908" y="8715"/>
                </a:lnTo>
                <a:lnTo>
                  <a:pt x="1246" y="7539"/>
                </a:lnTo>
                <a:lnTo>
                  <a:pt x="96" y="0"/>
                </a:lnTo>
                <a:lnTo>
                  <a:pt x="0" y="1235"/>
                </a:lnTo>
                <a:lnTo>
                  <a:pt x="12622" y="2847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SMARTInkShape-224">
            <a:extLst>
              <a:ext uri="{FF2B5EF4-FFF2-40B4-BE49-F238E27FC236}">
                <a16:creationId xmlns="" xmlns:a16="http://schemas.microsoft.com/office/drawing/2014/main" id="{38BC2D3C-B6AD-4419-BC6D-8FD072EC48D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87400" y="4292600"/>
            <a:ext cx="12700" cy="6350"/>
          </a:xfrm>
          <a:custGeom>
            <a:avLst/>
            <a:gdLst/>
            <a:ahLst/>
            <a:cxnLst/>
            <a:rect l="0" t="0" r="0" b="0"/>
            <a:pathLst>
              <a:path w="12701" h="6351">
                <a:moveTo>
                  <a:pt x="0" y="0"/>
                </a:moveTo>
                <a:lnTo>
                  <a:pt x="0" y="0"/>
                </a:lnTo>
                <a:lnTo>
                  <a:pt x="6742" y="0"/>
                </a:lnTo>
                <a:lnTo>
                  <a:pt x="8728" y="705"/>
                </a:lnTo>
                <a:lnTo>
                  <a:pt x="10052" y="1881"/>
                </a:lnTo>
                <a:lnTo>
                  <a:pt x="12700" y="6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SMARTInkShape-225">
            <a:extLst>
              <a:ext uri="{FF2B5EF4-FFF2-40B4-BE49-F238E27FC236}">
                <a16:creationId xmlns="" xmlns:a16="http://schemas.microsoft.com/office/drawing/2014/main" id="{33996E76-FF81-4F17-9A25-C2F7A47B72E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81050" y="4819650"/>
            <a:ext cx="6350" cy="0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0" y="0"/>
                </a:moveTo>
                <a:lnTo>
                  <a:pt x="0" y="0"/>
                </a:lnTo>
                <a:lnTo>
                  <a:pt x="63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SMARTInkShape-226">
            <a:extLst>
              <a:ext uri="{FF2B5EF4-FFF2-40B4-BE49-F238E27FC236}">
                <a16:creationId xmlns="" xmlns:a16="http://schemas.microsoft.com/office/drawing/2014/main" id="{E7676720-D133-4E40-84A3-D42885D1793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25500" y="5441950"/>
            <a:ext cx="12700" cy="19050"/>
          </a:xfrm>
          <a:custGeom>
            <a:avLst/>
            <a:gdLst/>
            <a:ahLst/>
            <a:cxnLst/>
            <a:rect l="0" t="0" r="0" b="0"/>
            <a:pathLst>
              <a:path w="12701" h="19051">
                <a:moveTo>
                  <a:pt x="0" y="0"/>
                </a:moveTo>
                <a:lnTo>
                  <a:pt x="0" y="0"/>
                </a:lnTo>
                <a:lnTo>
                  <a:pt x="0" y="14927"/>
                </a:lnTo>
                <a:lnTo>
                  <a:pt x="706" y="16301"/>
                </a:lnTo>
                <a:lnTo>
                  <a:pt x="1881" y="17218"/>
                </a:lnTo>
                <a:lnTo>
                  <a:pt x="5467" y="18688"/>
                </a:lnTo>
                <a:lnTo>
                  <a:pt x="12700" y="19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SMARTInkShape-227">
            <a:extLst>
              <a:ext uri="{FF2B5EF4-FFF2-40B4-BE49-F238E27FC236}">
                <a16:creationId xmlns="" xmlns:a16="http://schemas.microsoft.com/office/drawing/2014/main" id="{A50BF921-D95A-45DE-BC6C-DA37DCD9447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903538" y="4438650"/>
            <a:ext cx="2836862" cy="82550"/>
          </a:xfrm>
          <a:custGeom>
            <a:avLst/>
            <a:gdLst/>
            <a:ahLst/>
            <a:cxnLst/>
            <a:rect l="0" t="0" r="0" b="0"/>
            <a:pathLst>
              <a:path w="2837363" h="82551">
                <a:moveTo>
                  <a:pt x="94162" y="82550"/>
                </a:moveTo>
                <a:lnTo>
                  <a:pt x="94162" y="82550"/>
                </a:lnTo>
                <a:lnTo>
                  <a:pt x="68814" y="72411"/>
                </a:lnTo>
                <a:lnTo>
                  <a:pt x="42123" y="61594"/>
                </a:lnTo>
                <a:lnTo>
                  <a:pt x="11309" y="48990"/>
                </a:lnTo>
                <a:lnTo>
                  <a:pt x="2585" y="45794"/>
                </a:lnTo>
                <a:lnTo>
                  <a:pt x="1361" y="44641"/>
                </a:lnTo>
                <a:lnTo>
                  <a:pt x="0" y="41478"/>
                </a:lnTo>
                <a:lnTo>
                  <a:pt x="343" y="39646"/>
                </a:lnTo>
                <a:lnTo>
                  <a:pt x="2605" y="35730"/>
                </a:lnTo>
                <a:lnTo>
                  <a:pt x="30791" y="27467"/>
                </a:lnTo>
                <a:lnTo>
                  <a:pt x="52591" y="23262"/>
                </a:lnTo>
                <a:lnTo>
                  <a:pt x="81923" y="20298"/>
                </a:lnTo>
                <a:lnTo>
                  <a:pt x="108488" y="19419"/>
                </a:lnTo>
                <a:lnTo>
                  <a:pt x="134233" y="19160"/>
                </a:lnTo>
                <a:lnTo>
                  <a:pt x="163107" y="19082"/>
                </a:lnTo>
                <a:lnTo>
                  <a:pt x="187262" y="19059"/>
                </a:lnTo>
                <a:lnTo>
                  <a:pt x="217938" y="19053"/>
                </a:lnTo>
                <a:lnTo>
                  <a:pt x="241602" y="19052"/>
                </a:lnTo>
                <a:lnTo>
                  <a:pt x="266229" y="19051"/>
                </a:lnTo>
                <a:lnTo>
                  <a:pt x="291287" y="19050"/>
                </a:lnTo>
                <a:lnTo>
                  <a:pt x="307423" y="18345"/>
                </a:lnTo>
                <a:lnTo>
                  <a:pt x="325942" y="17169"/>
                </a:lnTo>
                <a:lnTo>
                  <a:pt x="346048" y="15679"/>
                </a:lnTo>
                <a:lnTo>
                  <a:pt x="365803" y="14686"/>
                </a:lnTo>
                <a:lnTo>
                  <a:pt x="385323" y="14024"/>
                </a:lnTo>
                <a:lnTo>
                  <a:pt x="404685" y="13583"/>
                </a:lnTo>
                <a:lnTo>
                  <a:pt x="423239" y="12583"/>
                </a:lnTo>
                <a:lnTo>
                  <a:pt x="441252" y="11211"/>
                </a:lnTo>
                <a:lnTo>
                  <a:pt x="458905" y="9590"/>
                </a:lnTo>
                <a:lnTo>
                  <a:pt x="475613" y="8510"/>
                </a:lnTo>
                <a:lnTo>
                  <a:pt x="507348" y="7310"/>
                </a:lnTo>
                <a:lnTo>
                  <a:pt x="524841" y="6285"/>
                </a:lnTo>
                <a:lnTo>
                  <a:pt x="543559" y="4895"/>
                </a:lnTo>
                <a:lnTo>
                  <a:pt x="563094" y="3263"/>
                </a:lnTo>
                <a:lnTo>
                  <a:pt x="581056" y="2175"/>
                </a:lnTo>
                <a:lnTo>
                  <a:pt x="597968" y="1450"/>
                </a:lnTo>
                <a:lnTo>
                  <a:pt x="614183" y="967"/>
                </a:lnTo>
                <a:lnTo>
                  <a:pt x="632754" y="645"/>
                </a:lnTo>
                <a:lnTo>
                  <a:pt x="652895" y="429"/>
                </a:lnTo>
                <a:lnTo>
                  <a:pt x="674085" y="287"/>
                </a:lnTo>
                <a:lnTo>
                  <a:pt x="693855" y="191"/>
                </a:lnTo>
                <a:lnTo>
                  <a:pt x="712679" y="128"/>
                </a:lnTo>
                <a:lnTo>
                  <a:pt x="730874" y="85"/>
                </a:lnTo>
                <a:lnTo>
                  <a:pt x="749353" y="57"/>
                </a:lnTo>
                <a:lnTo>
                  <a:pt x="768023" y="38"/>
                </a:lnTo>
                <a:lnTo>
                  <a:pt x="786819" y="25"/>
                </a:lnTo>
                <a:lnTo>
                  <a:pt x="807817" y="17"/>
                </a:lnTo>
                <a:lnTo>
                  <a:pt x="830282" y="11"/>
                </a:lnTo>
                <a:lnTo>
                  <a:pt x="853725" y="7"/>
                </a:lnTo>
                <a:lnTo>
                  <a:pt x="875705" y="5"/>
                </a:lnTo>
                <a:lnTo>
                  <a:pt x="896707" y="3"/>
                </a:lnTo>
                <a:lnTo>
                  <a:pt x="917058" y="2"/>
                </a:lnTo>
                <a:lnTo>
                  <a:pt x="943326" y="1"/>
                </a:lnTo>
                <a:lnTo>
                  <a:pt x="973538" y="1"/>
                </a:lnTo>
                <a:lnTo>
                  <a:pt x="1006379" y="0"/>
                </a:lnTo>
                <a:lnTo>
                  <a:pt x="1035329" y="0"/>
                </a:lnTo>
                <a:lnTo>
                  <a:pt x="1061684" y="0"/>
                </a:lnTo>
                <a:lnTo>
                  <a:pt x="1086310" y="0"/>
                </a:lnTo>
                <a:lnTo>
                  <a:pt x="1110488" y="0"/>
                </a:lnTo>
                <a:lnTo>
                  <a:pt x="1134369" y="0"/>
                </a:lnTo>
                <a:lnTo>
                  <a:pt x="1158050" y="0"/>
                </a:lnTo>
                <a:lnTo>
                  <a:pt x="1182304" y="0"/>
                </a:lnTo>
                <a:lnTo>
                  <a:pt x="1206940" y="0"/>
                </a:lnTo>
                <a:lnTo>
                  <a:pt x="1231831" y="0"/>
                </a:lnTo>
                <a:lnTo>
                  <a:pt x="1256186" y="705"/>
                </a:lnTo>
                <a:lnTo>
                  <a:pt x="1280183" y="1881"/>
                </a:lnTo>
                <a:lnTo>
                  <a:pt x="1303943" y="3371"/>
                </a:lnTo>
                <a:lnTo>
                  <a:pt x="1327544" y="4364"/>
                </a:lnTo>
                <a:lnTo>
                  <a:pt x="1351039" y="5026"/>
                </a:lnTo>
                <a:lnTo>
                  <a:pt x="1374463" y="5467"/>
                </a:lnTo>
                <a:lnTo>
                  <a:pt x="1398546" y="6467"/>
                </a:lnTo>
                <a:lnTo>
                  <a:pt x="1423068" y="7839"/>
                </a:lnTo>
                <a:lnTo>
                  <a:pt x="1447883" y="9460"/>
                </a:lnTo>
                <a:lnTo>
                  <a:pt x="1472187" y="10540"/>
                </a:lnTo>
                <a:lnTo>
                  <a:pt x="1496150" y="11260"/>
                </a:lnTo>
                <a:lnTo>
                  <a:pt x="1519888" y="11740"/>
                </a:lnTo>
                <a:lnTo>
                  <a:pt x="1543474" y="12765"/>
                </a:lnTo>
                <a:lnTo>
                  <a:pt x="1566959" y="14155"/>
                </a:lnTo>
                <a:lnTo>
                  <a:pt x="1590376" y="15787"/>
                </a:lnTo>
                <a:lnTo>
                  <a:pt x="1614455" y="16875"/>
                </a:lnTo>
                <a:lnTo>
                  <a:pt x="1638975" y="17600"/>
                </a:lnTo>
                <a:lnTo>
                  <a:pt x="1663787" y="18083"/>
                </a:lnTo>
                <a:lnTo>
                  <a:pt x="1688090" y="19111"/>
                </a:lnTo>
                <a:lnTo>
                  <a:pt x="1712052" y="20502"/>
                </a:lnTo>
                <a:lnTo>
                  <a:pt x="1735789" y="22135"/>
                </a:lnTo>
                <a:lnTo>
                  <a:pt x="1759375" y="23223"/>
                </a:lnTo>
                <a:lnTo>
                  <a:pt x="1782860" y="23949"/>
                </a:lnTo>
                <a:lnTo>
                  <a:pt x="1806277" y="24433"/>
                </a:lnTo>
                <a:lnTo>
                  <a:pt x="1829650" y="25460"/>
                </a:lnTo>
                <a:lnTo>
                  <a:pt x="1852993" y="26851"/>
                </a:lnTo>
                <a:lnTo>
                  <a:pt x="1876316" y="28484"/>
                </a:lnTo>
                <a:lnTo>
                  <a:pt x="1899626" y="29572"/>
                </a:lnTo>
                <a:lnTo>
                  <a:pt x="1922927" y="30299"/>
                </a:lnTo>
                <a:lnTo>
                  <a:pt x="1946221" y="30783"/>
                </a:lnTo>
                <a:lnTo>
                  <a:pt x="1969513" y="31810"/>
                </a:lnTo>
                <a:lnTo>
                  <a:pt x="1992802" y="33201"/>
                </a:lnTo>
                <a:lnTo>
                  <a:pt x="2016088" y="34834"/>
                </a:lnTo>
                <a:lnTo>
                  <a:pt x="2039373" y="35922"/>
                </a:lnTo>
                <a:lnTo>
                  <a:pt x="2062659" y="36649"/>
                </a:lnTo>
                <a:lnTo>
                  <a:pt x="2085943" y="37133"/>
                </a:lnTo>
                <a:lnTo>
                  <a:pt x="2108522" y="38160"/>
                </a:lnTo>
                <a:lnTo>
                  <a:pt x="2130630" y="39551"/>
                </a:lnTo>
                <a:lnTo>
                  <a:pt x="2152424" y="41184"/>
                </a:lnTo>
                <a:lnTo>
                  <a:pt x="2174009" y="42978"/>
                </a:lnTo>
                <a:lnTo>
                  <a:pt x="2195455" y="44880"/>
                </a:lnTo>
                <a:lnTo>
                  <a:pt x="2216807" y="46853"/>
                </a:lnTo>
                <a:lnTo>
                  <a:pt x="2238803" y="48169"/>
                </a:lnTo>
                <a:lnTo>
                  <a:pt x="2261228" y="49046"/>
                </a:lnTo>
                <a:lnTo>
                  <a:pt x="2283939" y="49631"/>
                </a:lnTo>
                <a:lnTo>
                  <a:pt x="2305431" y="50726"/>
                </a:lnTo>
                <a:lnTo>
                  <a:pt x="2326108" y="52162"/>
                </a:lnTo>
                <a:lnTo>
                  <a:pt x="2346242" y="53824"/>
                </a:lnTo>
                <a:lnTo>
                  <a:pt x="2366016" y="55638"/>
                </a:lnTo>
                <a:lnTo>
                  <a:pt x="2385548" y="57553"/>
                </a:lnTo>
                <a:lnTo>
                  <a:pt x="2404919" y="59536"/>
                </a:lnTo>
                <a:lnTo>
                  <a:pt x="2422772" y="60857"/>
                </a:lnTo>
                <a:lnTo>
                  <a:pt x="2439613" y="61738"/>
                </a:lnTo>
                <a:lnTo>
                  <a:pt x="2455779" y="62325"/>
                </a:lnTo>
                <a:lnTo>
                  <a:pt x="2472907" y="63422"/>
                </a:lnTo>
                <a:lnTo>
                  <a:pt x="2490675" y="64860"/>
                </a:lnTo>
                <a:lnTo>
                  <a:pt x="2508870" y="66523"/>
                </a:lnTo>
                <a:lnTo>
                  <a:pt x="2527351" y="67632"/>
                </a:lnTo>
                <a:lnTo>
                  <a:pt x="2546022" y="68371"/>
                </a:lnTo>
                <a:lnTo>
                  <a:pt x="2564819" y="68864"/>
                </a:lnTo>
                <a:lnTo>
                  <a:pt x="2581583" y="69898"/>
                </a:lnTo>
                <a:lnTo>
                  <a:pt x="2611499" y="72929"/>
                </a:lnTo>
                <a:lnTo>
                  <a:pt x="2640788" y="74747"/>
                </a:lnTo>
                <a:lnTo>
                  <a:pt x="2668152" y="75554"/>
                </a:lnTo>
                <a:lnTo>
                  <a:pt x="2699423" y="76714"/>
                </a:lnTo>
                <a:lnTo>
                  <a:pt x="2726563" y="80508"/>
                </a:lnTo>
                <a:lnTo>
                  <a:pt x="2753890" y="81945"/>
                </a:lnTo>
                <a:lnTo>
                  <a:pt x="2776274" y="82281"/>
                </a:lnTo>
                <a:lnTo>
                  <a:pt x="2805935" y="82471"/>
                </a:lnTo>
                <a:lnTo>
                  <a:pt x="2837362" y="825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.docstoccdn.com/thumb/orig/27853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10162"/>
          <a:stretch>
            <a:fillRect/>
          </a:stretch>
        </p:blipFill>
        <p:spPr bwMode="auto">
          <a:xfrm>
            <a:off x="1619250" y="44450"/>
            <a:ext cx="6373813" cy="67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6"/>
          <p:cNvSpPr>
            <a:spLocks noChangeArrowheads="1"/>
          </p:cNvSpPr>
          <p:nvPr/>
        </p:nvSpPr>
        <p:spPr bwMode="auto">
          <a:xfrm>
            <a:off x="3203575" y="692150"/>
            <a:ext cx="2232025" cy="1081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Léčba deliria</a:t>
            </a:r>
          </a:p>
        </p:txBody>
      </p:sp>
      <p:sp>
        <p:nvSpPr>
          <p:cNvPr id="40963" name="AutoShape 8"/>
          <p:cNvSpPr>
            <a:spLocks noChangeArrowheads="1"/>
          </p:cNvSpPr>
          <p:nvPr/>
        </p:nvSpPr>
        <p:spPr bwMode="auto">
          <a:xfrm>
            <a:off x="2014538" y="2278063"/>
            <a:ext cx="1944687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Nefarmakologická</a:t>
            </a:r>
          </a:p>
        </p:txBody>
      </p:sp>
      <p:sp>
        <p:nvSpPr>
          <p:cNvPr id="40964" name="AutoShape 11"/>
          <p:cNvSpPr>
            <a:spLocks noChangeArrowheads="1"/>
          </p:cNvSpPr>
          <p:nvPr/>
        </p:nvSpPr>
        <p:spPr bwMode="auto">
          <a:xfrm>
            <a:off x="4319588" y="2300288"/>
            <a:ext cx="1944687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Farmakologická</a:t>
            </a:r>
          </a:p>
        </p:txBody>
      </p:sp>
      <p:sp>
        <p:nvSpPr>
          <p:cNvPr id="40965" name="AutoShape 14"/>
          <p:cNvSpPr>
            <a:spLocks noChangeArrowheads="1"/>
          </p:cNvSpPr>
          <p:nvPr/>
        </p:nvSpPr>
        <p:spPr bwMode="auto">
          <a:xfrm>
            <a:off x="4719638" y="3644900"/>
            <a:ext cx="1944687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Neuroleptika</a:t>
            </a:r>
          </a:p>
        </p:txBody>
      </p:sp>
      <p:sp>
        <p:nvSpPr>
          <p:cNvPr id="40966" name="Line 15"/>
          <p:cNvSpPr>
            <a:spLocks noChangeShapeType="1"/>
          </p:cNvSpPr>
          <p:nvPr/>
        </p:nvSpPr>
        <p:spPr bwMode="auto">
          <a:xfrm>
            <a:off x="5148263" y="3019425"/>
            <a:ext cx="287337" cy="625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7" name="Line 16"/>
          <p:cNvSpPr>
            <a:spLocks noChangeShapeType="1"/>
          </p:cNvSpPr>
          <p:nvPr/>
        </p:nvSpPr>
        <p:spPr bwMode="auto">
          <a:xfrm>
            <a:off x="4481513" y="1773238"/>
            <a:ext cx="288925" cy="527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8" name="Line 18"/>
          <p:cNvSpPr>
            <a:spLocks noChangeShapeType="1"/>
          </p:cNvSpPr>
          <p:nvPr/>
        </p:nvSpPr>
        <p:spPr bwMode="auto">
          <a:xfrm flipH="1">
            <a:off x="3468688" y="1773238"/>
            <a:ext cx="35083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9" name="AutoShape 8"/>
          <p:cNvSpPr>
            <a:spLocks noChangeArrowheads="1"/>
          </p:cNvSpPr>
          <p:nvPr/>
        </p:nvSpPr>
        <p:spPr bwMode="auto">
          <a:xfrm>
            <a:off x="819150" y="3573463"/>
            <a:ext cx="2992438" cy="2881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Reorientace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Zlepšení kvality spánku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Minimalizace medikace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Časná mobilizace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Protokolizovaná sedace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Správný výběr sedativ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ABCDE</a:t>
            </a:r>
          </a:p>
        </p:txBody>
      </p:sp>
      <p:sp>
        <p:nvSpPr>
          <p:cNvPr id="40970" name="Line 18"/>
          <p:cNvSpPr>
            <a:spLocks noChangeShapeType="1"/>
          </p:cNvSpPr>
          <p:nvPr/>
        </p:nvSpPr>
        <p:spPr bwMode="auto">
          <a:xfrm flipH="1">
            <a:off x="2381250" y="2997200"/>
            <a:ext cx="461963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1" name="AutoShape 14"/>
          <p:cNvSpPr>
            <a:spLocks noChangeArrowheads="1"/>
          </p:cNvSpPr>
          <p:nvPr/>
        </p:nvSpPr>
        <p:spPr bwMode="auto">
          <a:xfrm>
            <a:off x="4872038" y="4868863"/>
            <a:ext cx="1944687" cy="1150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Haloperidol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Quetiapin</a:t>
            </a:r>
          </a:p>
        </p:txBody>
      </p:sp>
      <p:sp>
        <p:nvSpPr>
          <p:cNvPr id="40972" name="Line 15"/>
          <p:cNvSpPr>
            <a:spLocks noChangeShapeType="1"/>
          </p:cNvSpPr>
          <p:nvPr/>
        </p:nvSpPr>
        <p:spPr bwMode="auto">
          <a:xfrm>
            <a:off x="5692775" y="4364038"/>
            <a:ext cx="15240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SMARTInkShape-228">
            <a:extLst>
              <a:ext uri="{FF2B5EF4-FFF2-40B4-BE49-F238E27FC236}">
                <a16:creationId xmlns="" xmlns:a16="http://schemas.microsoft.com/office/drawing/2014/main" id="{7BA1ED16-B3CA-4B39-AC20-6693E6F1635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8050" y="3841750"/>
            <a:ext cx="1346200" cy="2422525"/>
          </a:xfrm>
          <a:custGeom>
            <a:avLst/>
            <a:gdLst/>
            <a:ahLst/>
            <a:cxnLst/>
            <a:rect l="0" t="0" r="0" b="0"/>
            <a:pathLst>
              <a:path w="1346082" h="2422590">
                <a:moveTo>
                  <a:pt x="488831" y="12416"/>
                </a:moveTo>
                <a:lnTo>
                  <a:pt x="488831" y="12416"/>
                </a:lnTo>
                <a:lnTo>
                  <a:pt x="465731" y="11711"/>
                </a:lnTo>
                <a:lnTo>
                  <a:pt x="439994" y="9045"/>
                </a:lnTo>
                <a:lnTo>
                  <a:pt x="411622" y="7390"/>
                </a:lnTo>
                <a:lnTo>
                  <a:pt x="382549" y="5949"/>
                </a:lnTo>
                <a:lnTo>
                  <a:pt x="353165" y="2956"/>
                </a:lnTo>
                <a:lnTo>
                  <a:pt x="323642" y="1156"/>
                </a:lnTo>
                <a:lnTo>
                  <a:pt x="295470" y="356"/>
                </a:lnTo>
                <a:lnTo>
                  <a:pt x="271189" y="0"/>
                </a:lnTo>
                <a:lnTo>
                  <a:pt x="244875" y="1724"/>
                </a:lnTo>
                <a:lnTo>
                  <a:pt x="218129" y="4136"/>
                </a:lnTo>
                <a:lnTo>
                  <a:pt x="194482" y="5208"/>
                </a:lnTo>
                <a:lnTo>
                  <a:pt x="172213" y="5685"/>
                </a:lnTo>
                <a:lnTo>
                  <a:pt x="149851" y="7307"/>
                </a:lnTo>
                <a:lnTo>
                  <a:pt x="125801" y="12733"/>
                </a:lnTo>
                <a:lnTo>
                  <a:pt x="102882" y="17966"/>
                </a:lnTo>
                <a:lnTo>
                  <a:pt x="72028" y="24879"/>
                </a:lnTo>
                <a:lnTo>
                  <a:pt x="55229" y="29949"/>
                </a:lnTo>
                <a:lnTo>
                  <a:pt x="43060" y="36906"/>
                </a:lnTo>
                <a:lnTo>
                  <a:pt x="28275" y="52128"/>
                </a:lnTo>
                <a:lnTo>
                  <a:pt x="18329" y="73414"/>
                </a:lnTo>
                <a:lnTo>
                  <a:pt x="17017" y="87504"/>
                </a:lnTo>
                <a:lnTo>
                  <a:pt x="20197" y="102233"/>
                </a:lnTo>
                <a:lnTo>
                  <a:pt x="33182" y="128242"/>
                </a:lnTo>
                <a:lnTo>
                  <a:pt x="58211" y="158806"/>
                </a:lnTo>
                <a:lnTo>
                  <a:pt x="88936" y="190261"/>
                </a:lnTo>
                <a:lnTo>
                  <a:pt x="117583" y="218996"/>
                </a:lnTo>
                <a:lnTo>
                  <a:pt x="140985" y="247485"/>
                </a:lnTo>
                <a:lnTo>
                  <a:pt x="158341" y="271312"/>
                </a:lnTo>
                <a:lnTo>
                  <a:pt x="172029" y="296951"/>
                </a:lnTo>
                <a:lnTo>
                  <a:pt x="180161" y="326577"/>
                </a:lnTo>
                <a:lnTo>
                  <a:pt x="182311" y="347247"/>
                </a:lnTo>
                <a:lnTo>
                  <a:pt x="185148" y="370074"/>
                </a:lnTo>
                <a:lnTo>
                  <a:pt x="187350" y="393625"/>
                </a:lnTo>
                <a:lnTo>
                  <a:pt x="185976" y="415851"/>
                </a:lnTo>
                <a:lnTo>
                  <a:pt x="184895" y="437489"/>
                </a:lnTo>
                <a:lnTo>
                  <a:pt x="183004" y="458865"/>
                </a:lnTo>
                <a:lnTo>
                  <a:pt x="177460" y="480125"/>
                </a:lnTo>
                <a:lnTo>
                  <a:pt x="172173" y="501333"/>
                </a:lnTo>
                <a:lnTo>
                  <a:pt x="166061" y="523224"/>
                </a:lnTo>
                <a:lnTo>
                  <a:pt x="156289" y="547064"/>
                </a:lnTo>
                <a:lnTo>
                  <a:pt x="148653" y="571770"/>
                </a:lnTo>
                <a:lnTo>
                  <a:pt x="141496" y="596157"/>
                </a:lnTo>
                <a:lnTo>
                  <a:pt x="131260" y="618755"/>
                </a:lnTo>
                <a:lnTo>
                  <a:pt x="119655" y="644320"/>
                </a:lnTo>
                <a:lnTo>
                  <a:pt x="108147" y="671441"/>
                </a:lnTo>
                <a:lnTo>
                  <a:pt x="98329" y="697605"/>
                </a:lnTo>
                <a:lnTo>
                  <a:pt x="87380" y="723344"/>
                </a:lnTo>
                <a:lnTo>
                  <a:pt x="76164" y="749601"/>
                </a:lnTo>
                <a:lnTo>
                  <a:pt x="66475" y="777733"/>
                </a:lnTo>
                <a:lnTo>
                  <a:pt x="57465" y="806700"/>
                </a:lnTo>
                <a:lnTo>
                  <a:pt x="49463" y="835330"/>
                </a:lnTo>
                <a:lnTo>
                  <a:pt x="43554" y="862167"/>
                </a:lnTo>
                <a:lnTo>
                  <a:pt x="36695" y="891968"/>
                </a:lnTo>
                <a:lnTo>
                  <a:pt x="28943" y="923323"/>
                </a:lnTo>
                <a:lnTo>
                  <a:pt x="20794" y="953721"/>
                </a:lnTo>
                <a:lnTo>
                  <a:pt x="14349" y="983694"/>
                </a:lnTo>
                <a:lnTo>
                  <a:pt x="9134" y="1014184"/>
                </a:lnTo>
                <a:lnTo>
                  <a:pt x="6755" y="1030217"/>
                </a:lnTo>
                <a:lnTo>
                  <a:pt x="4464" y="1046550"/>
                </a:lnTo>
                <a:lnTo>
                  <a:pt x="1918" y="1077869"/>
                </a:lnTo>
                <a:lnTo>
                  <a:pt x="786" y="1108956"/>
                </a:lnTo>
                <a:lnTo>
                  <a:pt x="484" y="1125148"/>
                </a:lnTo>
                <a:lnTo>
                  <a:pt x="283" y="1141587"/>
                </a:lnTo>
                <a:lnTo>
                  <a:pt x="149" y="1158191"/>
                </a:lnTo>
                <a:lnTo>
                  <a:pt x="60" y="1174905"/>
                </a:lnTo>
                <a:lnTo>
                  <a:pt x="0" y="1191692"/>
                </a:lnTo>
                <a:lnTo>
                  <a:pt x="666" y="1207822"/>
                </a:lnTo>
                <a:lnTo>
                  <a:pt x="3288" y="1238915"/>
                </a:lnTo>
                <a:lnTo>
                  <a:pt x="6804" y="1269197"/>
                </a:lnTo>
                <a:lnTo>
                  <a:pt x="10719" y="1299825"/>
                </a:lnTo>
                <a:lnTo>
                  <a:pt x="12751" y="1315894"/>
                </a:lnTo>
                <a:lnTo>
                  <a:pt x="14811" y="1332251"/>
                </a:lnTo>
                <a:lnTo>
                  <a:pt x="16890" y="1348801"/>
                </a:lnTo>
                <a:lnTo>
                  <a:pt x="18981" y="1365478"/>
                </a:lnTo>
                <a:lnTo>
                  <a:pt x="21081" y="1382241"/>
                </a:lnTo>
                <a:lnTo>
                  <a:pt x="23892" y="1398355"/>
                </a:lnTo>
                <a:lnTo>
                  <a:pt x="30779" y="1429430"/>
                </a:lnTo>
                <a:lnTo>
                  <a:pt x="36661" y="1459703"/>
                </a:lnTo>
                <a:lnTo>
                  <a:pt x="41628" y="1490327"/>
                </a:lnTo>
                <a:lnTo>
                  <a:pt x="43940" y="1506395"/>
                </a:lnTo>
                <a:lnTo>
                  <a:pt x="46187" y="1522752"/>
                </a:lnTo>
                <a:lnTo>
                  <a:pt x="52446" y="1554097"/>
                </a:lnTo>
                <a:lnTo>
                  <a:pt x="59932" y="1585196"/>
                </a:lnTo>
                <a:lnTo>
                  <a:pt x="63904" y="1601391"/>
                </a:lnTo>
                <a:lnTo>
                  <a:pt x="67963" y="1617833"/>
                </a:lnTo>
                <a:lnTo>
                  <a:pt x="76236" y="1649272"/>
                </a:lnTo>
                <a:lnTo>
                  <a:pt x="83911" y="1679708"/>
                </a:lnTo>
                <a:lnTo>
                  <a:pt x="89674" y="1709697"/>
                </a:lnTo>
                <a:lnTo>
                  <a:pt x="96469" y="1737608"/>
                </a:lnTo>
                <a:lnTo>
                  <a:pt x="104192" y="1764829"/>
                </a:lnTo>
                <a:lnTo>
                  <a:pt x="112328" y="1793391"/>
                </a:lnTo>
                <a:lnTo>
                  <a:pt x="118767" y="1820666"/>
                </a:lnTo>
                <a:lnTo>
                  <a:pt x="123980" y="1845489"/>
                </a:lnTo>
                <a:lnTo>
                  <a:pt x="130177" y="1876741"/>
                </a:lnTo>
                <a:lnTo>
                  <a:pt x="131874" y="1900043"/>
                </a:lnTo>
                <a:lnTo>
                  <a:pt x="134509" y="1924512"/>
                </a:lnTo>
                <a:lnTo>
                  <a:pt x="137327" y="1948792"/>
                </a:lnTo>
                <a:lnTo>
                  <a:pt x="138579" y="1971342"/>
                </a:lnTo>
                <a:lnTo>
                  <a:pt x="141017" y="1993125"/>
                </a:lnTo>
                <a:lnTo>
                  <a:pt x="144453" y="2014564"/>
                </a:lnTo>
                <a:lnTo>
                  <a:pt x="150354" y="2045762"/>
                </a:lnTo>
                <a:lnTo>
                  <a:pt x="156570" y="2073899"/>
                </a:lnTo>
                <a:lnTo>
                  <a:pt x="162881" y="2102855"/>
                </a:lnTo>
                <a:lnTo>
                  <a:pt x="171334" y="2132316"/>
                </a:lnTo>
                <a:lnTo>
                  <a:pt x="179798" y="2158519"/>
                </a:lnTo>
                <a:lnTo>
                  <a:pt x="190381" y="2188558"/>
                </a:lnTo>
                <a:lnTo>
                  <a:pt x="203081" y="2218843"/>
                </a:lnTo>
                <a:lnTo>
                  <a:pt x="220807" y="2249698"/>
                </a:lnTo>
                <a:lnTo>
                  <a:pt x="228089" y="2262814"/>
                </a:lnTo>
                <a:lnTo>
                  <a:pt x="236596" y="2278225"/>
                </a:lnTo>
                <a:lnTo>
                  <a:pt x="240241" y="2282838"/>
                </a:lnTo>
                <a:lnTo>
                  <a:pt x="248054" y="2287965"/>
                </a:lnTo>
                <a:lnTo>
                  <a:pt x="274542" y="2295890"/>
                </a:lnTo>
                <a:lnTo>
                  <a:pt x="297319" y="2296962"/>
                </a:lnTo>
                <a:lnTo>
                  <a:pt x="321941" y="2293830"/>
                </a:lnTo>
                <a:lnTo>
                  <a:pt x="347111" y="2291883"/>
                </a:lnTo>
                <a:lnTo>
                  <a:pt x="373854" y="2287857"/>
                </a:lnTo>
                <a:lnTo>
                  <a:pt x="396102" y="2286668"/>
                </a:lnTo>
                <a:lnTo>
                  <a:pt x="420101" y="2284257"/>
                </a:lnTo>
                <a:lnTo>
                  <a:pt x="445584" y="2280835"/>
                </a:lnTo>
                <a:lnTo>
                  <a:pt x="473373" y="2276961"/>
                </a:lnTo>
                <a:lnTo>
                  <a:pt x="489109" y="2274940"/>
                </a:lnTo>
                <a:lnTo>
                  <a:pt x="505950" y="2272887"/>
                </a:lnTo>
                <a:lnTo>
                  <a:pt x="523527" y="2270813"/>
                </a:lnTo>
                <a:lnTo>
                  <a:pt x="542301" y="2269431"/>
                </a:lnTo>
                <a:lnTo>
                  <a:pt x="561872" y="2268510"/>
                </a:lnTo>
                <a:lnTo>
                  <a:pt x="581975" y="2267895"/>
                </a:lnTo>
                <a:lnTo>
                  <a:pt x="603138" y="2267486"/>
                </a:lnTo>
                <a:lnTo>
                  <a:pt x="625008" y="2267212"/>
                </a:lnTo>
                <a:lnTo>
                  <a:pt x="647349" y="2267030"/>
                </a:lnTo>
                <a:lnTo>
                  <a:pt x="674238" y="2267614"/>
                </a:lnTo>
                <a:lnTo>
                  <a:pt x="704157" y="2268709"/>
                </a:lnTo>
                <a:lnTo>
                  <a:pt x="736099" y="2270145"/>
                </a:lnTo>
                <a:lnTo>
                  <a:pt x="765154" y="2271807"/>
                </a:lnTo>
                <a:lnTo>
                  <a:pt x="792285" y="2273621"/>
                </a:lnTo>
                <a:lnTo>
                  <a:pt x="818134" y="2275536"/>
                </a:lnTo>
                <a:lnTo>
                  <a:pt x="843127" y="2278224"/>
                </a:lnTo>
                <a:lnTo>
                  <a:pt x="867551" y="2281426"/>
                </a:lnTo>
                <a:lnTo>
                  <a:pt x="891594" y="2284973"/>
                </a:lnTo>
                <a:lnTo>
                  <a:pt x="917501" y="2289454"/>
                </a:lnTo>
                <a:lnTo>
                  <a:pt x="944650" y="2294558"/>
                </a:lnTo>
                <a:lnTo>
                  <a:pt x="972627" y="2300078"/>
                </a:lnTo>
                <a:lnTo>
                  <a:pt x="998334" y="2306579"/>
                </a:lnTo>
                <a:lnTo>
                  <a:pt x="1022527" y="2313736"/>
                </a:lnTo>
                <a:lnTo>
                  <a:pt x="1045712" y="2321329"/>
                </a:lnTo>
                <a:lnTo>
                  <a:pt x="1067518" y="2328508"/>
                </a:lnTo>
                <a:lnTo>
                  <a:pt x="1088406" y="2335411"/>
                </a:lnTo>
                <a:lnTo>
                  <a:pt x="1108681" y="2342129"/>
                </a:lnTo>
                <a:lnTo>
                  <a:pt x="1128547" y="2349430"/>
                </a:lnTo>
                <a:lnTo>
                  <a:pt x="1148142" y="2357119"/>
                </a:lnTo>
                <a:lnTo>
                  <a:pt x="1167555" y="2365068"/>
                </a:lnTo>
                <a:lnTo>
                  <a:pt x="1185436" y="2371779"/>
                </a:lnTo>
                <a:lnTo>
                  <a:pt x="1202296" y="2377664"/>
                </a:lnTo>
                <a:lnTo>
                  <a:pt x="1232787" y="2388671"/>
                </a:lnTo>
                <a:lnTo>
                  <a:pt x="1258098" y="2400618"/>
                </a:lnTo>
                <a:lnTo>
                  <a:pt x="1282989" y="2411102"/>
                </a:lnTo>
                <a:lnTo>
                  <a:pt x="1313236" y="2422589"/>
                </a:lnTo>
                <a:lnTo>
                  <a:pt x="1331959" y="2421207"/>
                </a:lnTo>
                <a:lnTo>
                  <a:pt x="1336666" y="2419082"/>
                </a:lnTo>
                <a:lnTo>
                  <a:pt x="1339804" y="2416254"/>
                </a:lnTo>
                <a:lnTo>
                  <a:pt x="1346081" y="240636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SMARTInkShape-229">
            <a:extLst>
              <a:ext uri="{FF2B5EF4-FFF2-40B4-BE49-F238E27FC236}">
                <a16:creationId xmlns="" xmlns:a16="http://schemas.microsoft.com/office/drawing/2014/main" id="{7E852A52-48D5-47DE-9D01-29798F791B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93900" y="5727700"/>
            <a:ext cx="1155700" cy="61913"/>
          </a:xfrm>
          <a:custGeom>
            <a:avLst/>
            <a:gdLst/>
            <a:ahLst/>
            <a:cxnLst/>
            <a:rect l="0" t="0" r="0" b="0"/>
            <a:pathLst>
              <a:path w="1155701" h="62242">
                <a:moveTo>
                  <a:pt x="0" y="57147"/>
                </a:moveTo>
                <a:lnTo>
                  <a:pt x="0" y="57147"/>
                </a:lnTo>
                <a:lnTo>
                  <a:pt x="29006" y="52078"/>
                </a:lnTo>
                <a:lnTo>
                  <a:pt x="55553" y="46315"/>
                </a:lnTo>
                <a:lnTo>
                  <a:pt x="85447" y="40140"/>
                </a:lnTo>
                <a:lnTo>
                  <a:pt x="115943" y="33136"/>
                </a:lnTo>
                <a:lnTo>
                  <a:pt x="144577" y="23143"/>
                </a:lnTo>
                <a:lnTo>
                  <a:pt x="167268" y="17810"/>
                </a:lnTo>
                <a:lnTo>
                  <a:pt x="189582" y="14970"/>
                </a:lnTo>
                <a:lnTo>
                  <a:pt x="211964" y="13001"/>
                </a:lnTo>
                <a:lnTo>
                  <a:pt x="236023" y="9775"/>
                </a:lnTo>
                <a:lnTo>
                  <a:pt x="262708" y="5989"/>
                </a:lnTo>
                <a:lnTo>
                  <a:pt x="289620" y="2660"/>
                </a:lnTo>
                <a:lnTo>
                  <a:pt x="313341" y="1180"/>
                </a:lnTo>
                <a:lnTo>
                  <a:pt x="343168" y="523"/>
                </a:lnTo>
                <a:lnTo>
                  <a:pt x="360012" y="348"/>
                </a:lnTo>
                <a:lnTo>
                  <a:pt x="390016" y="153"/>
                </a:lnTo>
                <a:lnTo>
                  <a:pt x="418168" y="67"/>
                </a:lnTo>
                <a:lnTo>
                  <a:pt x="447143" y="28"/>
                </a:lnTo>
                <a:lnTo>
                  <a:pt x="478365" y="11"/>
                </a:lnTo>
                <a:lnTo>
                  <a:pt x="494594" y="6"/>
                </a:lnTo>
                <a:lnTo>
                  <a:pt x="511057" y="3"/>
                </a:lnTo>
                <a:lnTo>
                  <a:pt x="527677" y="2"/>
                </a:lnTo>
                <a:lnTo>
                  <a:pt x="544401" y="0"/>
                </a:lnTo>
                <a:lnTo>
                  <a:pt x="560490" y="704"/>
                </a:lnTo>
                <a:lnTo>
                  <a:pt x="591537" y="3369"/>
                </a:lnTo>
                <a:lnTo>
                  <a:pt x="621798" y="5023"/>
                </a:lnTo>
                <a:lnTo>
                  <a:pt x="652415" y="6464"/>
                </a:lnTo>
                <a:lnTo>
                  <a:pt x="668483" y="7837"/>
                </a:lnTo>
                <a:lnTo>
                  <a:pt x="684839" y="9457"/>
                </a:lnTo>
                <a:lnTo>
                  <a:pt x="716182" y="11257"/>
                </a:lnTo>
                <a:lnTo>
                  <a:pt x="747281" y="12762"/>
                </a:lnTo>
                <a:lnTo>
                  <a:pt x="763477" y="14152"/>
                </a:lnTo>
                <a:lnTo>
                  <a:pt x="779918" y="15784"/>
                </a:lnTo>
                <a:lnTo>
                  <a:pt x="796523" y="18283"/>
                </a:lnTo>
                <a:lnTo>
                  <a:pt x="813238" y="21360"/>
                </a:lnTo>
                <a:lnTo>
                  <a:pt x="830025" y="24822"/>
                </a:lnTo>
                <a:lnTo>
                  <a:pt x="846156" y="27836"/>
                </a:lnTo>
                <a:lnTo>
                  <a:pt x="877249" y="33066"/>
                </a:lnTo>
                <a:lnTo>
                  <a:pt x="907531" y="37742"/>
                </a:lnTo>
                <a:lnTo>
                  <a:pt x="937453" y="42173"/>
                </a:lnTo>
                <a:lnTo>
                  <a:pt x="967214" y="46494"/>
                </a:lnTo>
                <a:lnTo>
                  <a:pt x="995023" y="50766"/>
                </a:lnTo>
                <a:lnTo>
                  <a:pt x="1020083" y="55017"/>
                </a:lnTo>
                <a:lnTo>
                  <a:pt x="1051468" y="60671"/>
                </a:lnTo>
                <a:lnTo>
                  <a:pt x="1074803" y="62241"/>
                </a:lnTo>
                <a:lnTo>
                  <a:pt x="1101627" y="59753"/>
                </a:lnTo>
                <a:lnTo>
                  <a:pt x="1129653" y="52592"/>
                </a:lnTo>
                <a:lnTo>
                  <a:pt x="1155700" y="444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SMARTInkShape-230">
            <a:extLst>
              <a:ext uri="{FF2B5EF4-FFF2-40B4-BE49-F238E27FC236}">
                <a16:creationId xmlns="" xmlns:a16="http://schemas.microsoft.com/office/drawing/2014/main" id="{6DF5C282-FBC6-43E8-83BC-1247AFED9AD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47750" y="5067300"/>
            <a:ext cx="1784350" cy="61913"/>
          </a:xfrm>
          <a:custGeom>
            <a:avLst/>
            <a:gdLst/>
            <a:ahLst/>
            <a:cxnLst/>
            <a:rect l="0" t="0" r="0" b="0"/>
            <a:pathLst>
              <a:path w="1784351" h="62495">
                <a:moveTo>
                  <a:pt x="0" y="38100"/>
                </a:moveTo>
                <a:lnTo>
                  <a:pt x="0" y="38100"/>
                </a:lnTo>
                <a:lnTo>
                  <a:pt x="5026" y="50034"/>
                </a:lnTo>
                <a:lnTo>
                  <a:pt x="5467" y="52406"/>
                </a:lnTo>
                <a:lnTo>
                  <a:pt x="6467" y="53987"/>
                </a:lnTo>
                <a:lnTo>
                  <a:pt x="7839" y="55042"/>
                </a:lnTo>
                <a:lnTo>
                  <a:pt x="11245" y="56919"/>
                </a:lnTo>
                <a:lnTo>
                  <a:pt x="15111" y="60104"/>
                </a:lnTo>
                <a:lnTo>
                  <a:pt x="21062" y="61991"/>
                </a:lnTo>
                <a:lnTo>
                  <a:pt x="24625" y="62494"/>
                </a:lnTo>
                <a:lnTo>
                  <a:pt x="55543" y="57944"/>
                </a:lnTo>
                <a:lnTo>
                  <a:pt x="82938" y="52238"/>
                </a:lnTo>
                <a:lnTo>
                  <a:pt x="106576" y="46365"/>
                </a:lnTo>
                <a:lnTo>
                  <a:pt x="131453" y="40863"/>
                </a:lnTo>
                <a:lnTo>
                  <a:pt x="156699" y="38213"/>
                </a:lnTo>
                <a:lnTo>
                  <a:pt x="183464" y="33273"/>
                </a:lnTo>
                <a:lnTo>
                  <a:pt x="205717" y="29369"/>
                </a:lnTo>
                <a:lnTo>
                  <a:pt x="227837" y="25283"/>
                </a:lnTo>
                <a:lnTo>
                  <a:pt x="250133" y="21820"/>
                </a:lnTo>
                <a:lnTo>
                  <a:pt x="274154" y="20281"/>
                </a:lnTo>
                <a:lnTo>
                  <a:pt x="298941" y="17716"/>
                </a:lnTo>
                <a:lnTo>
                  <a:pt x="324068" y="14224"/>
                </a:lnTo>
                <a:lnTo>
                  <a:pt x="349347" y="10320"/>
                </a:lnTo>
                <a:lnTo>
                  <a:pt x="376575" y="8114"/>
                </a:lnTo>
                <a:lnTo>
                  <a:pt x="404433" y="7134"/>
                </a:lnTo>
                <a:lnTo>
                  <a:pt x="430926" y="6698"/>
                </a:lnTo>
                <a:lnTo>
                  <a:pt x="456812" y="4623"/>
                </a:lnTo>
                <a:lnTo>
                  <a:pt x="483838" y="2055"/>
                </a:lnTo>
                <a:lnTo>
                  <a:pt x="514665" y="913"/>
                </a:lnTo>
                <a:lnTo>
                  <a:pt x="543418" y="406"/>
                </a:lnTo>
                <a:lnTo>
                  <a:pt x="571014" y="180"/>
                </a:lnTo>
                <a:lnTo>
                  <a:pt x="599741" y="79"/>
                </a:lnTo>
                <a:lnTo>
                  <a:pt x="628972" y="36"/>
                </a:lnTo>
                <a:lnTo>
                  <a:pt x="660543" y="16"/>
                </a:lnTo>
                <a:lnTo>
                  <a:pt x="678840" y="11"/>
                </a:lnTo>
                <a:lnTo>
                  <a:pt x="698093" y="8"/>
                </a:lnTo>
                <a:lnTo>
                  <a:pt x="715868" y="5"/>
                </a:lnTo>
                <a:lnTo>
                  <a:pt x="732656" y="3"/>
                </a:lnTo>
                <a:lnTo>
                  <a:pt x="748787" y="2"/>
                </a:lnTo>
                <a:lnTo>
                  <a:pt x="765186" y="1"/>
                </a:lnTo>
                <a:lnTo>
                  <a:pt x="781763" y="0"/>
                </a:lnTo>
                <a:lnTo>
                  <a:pt x="798459" y="0"/>
                </a:lnTo>
                <a:lnTo>
                  <a:pt x="830180" y="1881"/>
                </a:lnTo>
                <a:lnTo>
                  <a:pt x="861447" y="4364"/>
                </a:lnTo>
                <a:lnTo>
                  <a:pt x="877687" y="5026"/>
                </a:lnTo>
                <a:lnTo>
                  <a:pt x="894158" y="5467"/>
                </a:lnTo>
                <a:lnTo>
                  <a:pt x="910783" y="6467"/>
                </a:lnTo>
                <a:lnTo>
                  <a:pt x="927511" y="7839"/>
                </a:lnTo>
                <a:lnTo>
                  <a:pt x="944307" y="9460"/>
                </a:lnTo>
                <a:lnTo>
                  <a:pt x="961149" y="10539"/>
                </a:lnTo>
                <a:lnTo>
                  <a:pt x="978022" y="11260"/>
                </a:lnTo>
                <a:lnTo>
                  <a:pt x="994914" y="11740"/>
                </a:lnTo>
                <a:lnTo>
                  <a:pt x="1011820" y="12765"/>
                </a:lnTo>
                <a:lnTo>
                  <a:pt x="1028736" y="14155"/>
                </a:lnTo>
                <a:lnTo>
                  <a:pt x="1045657" y="15787"/>
                </a:lnTo>
                <a:lnTo>
                  <a:pt x="1061877" y="16875"/>
                </a:lnTo>
                <a:lnTo>
                  <a:pt x="1093069" y="18083"/>
                </a:lnTo>
                <a:lnTo>
                  <a:pt x="1123396" y="18621"/>
                </a:lnTo>
                <a:lnTo>
                  <a:pt x="1153337" y="19565"/>
                </a:lnTo>
                <a:lnTo>
                  <a:pt x="1183107" y="22337"/>
                </a:lnTo>
                <a:lnTo>
                  <a:pt x="1210920" y="24038"/>
                </a:lnTo>
                <a:lnTo>
                  <a:pt x="1237392" y="24795"/>
                </a:lnTo>
                <a:lnTo>
                  <a:pt x="1263269" y="25130"/>
                </a:lnTo>
                <a:lnTo>
                  <a:pt x="1290762" y="25281"/>
                </a:lnTo>
                <a:lnTo>
                  <a:pt x="1318739" y="25347"/>
                </a:lnTo>
                <a:lnTo>
                  <a:pt x="1345284" y="25376"/>
                </a:lnTo>
                <a:lnTo>
                  <a:pt x="1371192" y="25389"/>
                </a:lnTo>
                <a:lnTo>
                  <a:pt x="1396114" y="25395"/>
                </a:lnTo>
                <a:lnTo>
                  <a:pt x="1418948" y="25398"/>
                </a:lnTo>
                <a:lnTo>
                  <a:pt x="1440856" y="25399"/>
                </a:lnTo>
                <a:lnTo>
                  <a:pt x="1462353" y="25400"/>
                </a:lnTo>
                <a:lnTo>
                  <a:pt x="1483666" y="25400"/>
                </a:lnTo>
                <a:lnTo>
                  <a:pt x="1506779" y="23519"/>
                </a:lnTo>
                <a:lnTo>
                  <a:pt x="1529752" y="21036"/>
                </a:lnTo>
                <a:lnTo>
                  <a:pt x="1559258" y="19639"/>
                </a:lnTo>
                <a:lnTo>
                  <a:pt x="1589323" y="19930"/>
                </a:lnTo>
                <a:lnTo>
                  <a:pt x="1617125" y="23466"/>
                </a:lnTo>
                <a:lnTo>
                  <a:pt x="1648097" y="24827"/>
                </a:lnTo>
                <a:lnTo>
                  <a:pt x="1671582" y="25146"/>
                </a:lnTo>
                <a:lnTo>
                  <a:pt x="1698491" y="25324"/>
                </a:lnTo>
                <a:lnTo>
                  <a:pt x="1726612" y="28749"/>
                </a:lnTo>
                <a:lnTo>
                  <a:pt x="1757579" y="31863"/>
                </a:lnTo>
                <a:lnTo>
                  <a:pt x="1784350" y="38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SMARTInkShape-231">
            <a:extLst>
              <a:ext uri="{FF2B5EF4-FFF2-40B4-BE49-F238E27FC236}">
                <a16:creationId xmlns="" xmlns:a16="http://schemas.microsoft.com/office/drawing/2014/main" id="{DB092CDE-C721-421A-AC69-CD2F7364104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257675" y="2413000"/>
            <a:ext cx="1952625" cy="438150"/>
          </a:xfrm>
          <a:custGeom>
            <a:avLst/>
            <a:gdLst/>
            <a:ahLst/>
            <a:cxnLst/>
            <a:rect l="0" t="0" r="0" b="0"/>
            <a:pathLst>
              <a:path w="1951755" h="437663">
                <a:moveTo>
                  <a:pt x="561595" y="31287"/>
                </a:moveTo>
                <a:lnTo>
                  <a:pt x="561595" y="31287"/>
                </a:lnTo>
                <a:lnTo>
                  <a:pt x="550045" y="21148"/>
                </a:lnTo>
                <a:lnTo>
                  <a:pt x="523931" y="7438"/>
                </a:lnTo>
                <a:lnTo>
                  <a:pt x="504574" y="1878"/>
                </a:lnTo>
                <a:lnTo>
                  <a:pt x="475699" y="0"/>
                </a:lnTo>
                <a:lnTo>
                  <a:pt x="451164" y="3045"/>
                </a:lnTo>
                <a:lnTo>
                  <a:pt x="426020" y="5045"/>
                </a:lnTo>
                <a:lnTo>
                  <a:pt x="400696" y="12379"/>
                </a:lnTo>
                <a:lnTo>
                  <a:pt x="371948" y="20119"/>
                </a:lnTo>
                <a:lnTo>
                  <a:pt x="344458" y="30251"/>
                </a:lnTo>
                <a:lnTo>
                  <a:pt x="323273" y="38117"/>
                </a:lnTo>
                <a:lnTo>
                  <a:pt x="300452" y="46317"/>
                </a:lnTo>
                <a:lnTo>
                  <a:pt x="278550" y="54665"/>
                </a:lnTo>
                <a:lnTo>
                  <a:pt x="257057" y="63079"/>
                </a:lnTo>
                <a:lnTo>
                  <a:pt x="235039" y="72933"/>
                </a:lnTo>
                <a:lnTo>
                  <a:pt x="211142" y="86721"/>
                </a:lnTo>
                <a:lnTo>
                  <a:pt x="188292" y="98493"/>
                </a:lnTo>
                <a:lnTo>
                  <a:pt x="166377" y="109134"/>
                </a:lnTo>
                <a:lnTo>
                  <a:pt x="134911" y="127025"/>
                </a:lnTo>
                <a:lnTo>
                  <a:pt x="107401" y="145732"/>
                </a:lnTo>
                <a:lnTo>
                  <a:pt x="81375" y="165385"/>
                </a:lnTo>
                <a:lnTo>
                  <a:pt x="56496" y="188769"/>
                </a:lnTo>
                <a:lnTo>
                  <a:pt x="30650" y="220073"/>
                </a:lnTo>
                <a:lnTo>
                  <a:pt x="11747" y="246848"/>
                </a:lnTo>
                <a:lnTo>
                  <a:pt x="6773" y="259737"/>
                </a:lnTo>
                <a:lnTo>
                  <a:pt x="210" y="285258"/>
                </a:lnTo>
                <a:lnTo>
                  <a:pt x="0" y="297974"/>
                </a:lnTo>
                <a:lnTo>
                  <a:pt x="932" y="304328"/>
                </a:lnTo>
                <a:lnTo>
                  <a:pt x="15727" y="330127"/>
                </a:lnTo>
                <a:lnTo>
                  <a:pt x="31243" y="350000"/>
                </a:lnTo>
                <a:lnTo>
                  <a:pt x="51519" y="364825"/>
                </a:lnTo>
                <a:lnTo>
                  <a:pt x="75401" y="374784"/>
                </a:lnTo>
                <a:lnTo>
                  <a:pt x="107094" y="382204"/>
                </a:lnTo>
                <a:lnTo>
                  <a:pt x="130994" y="386687"/>
                </a:lnTo>
                <a:lnTo>
                  <a:pt x="157139" y="391032"/>
                </a:lnTo>
                <a:lnTo>
                  <a:pt x="187574" y="395314"/>
                </a:lnTo>
                <a:lnTo>
                  <a:pt x="216152" y="399569"/>
                </a:lnTo>
                <a:lnTo>
                  <a:pt x="245081" y="403107"/>
                </a:lnTo>
                <a:lnTo>
                  <a:pt x="261686" y="404050"/>
                </a:lnTo>
                <a:lnTo>
                  <a:pt x="279105" y="404679"/>
                </a:lnTo>
                <a:lnTo>
                  <a:pt x="295657" y="405098"/>
                </a:lnTo>
                <a:lnTo>
                  <a:pt x="327219" y="405565"/>
                </a:lnTo>
                <a:lnTo>
                  <a:pt x="344667" y="406394"/>
                </a:lnTo>
                <a:lnTo>
                  <a:pt x="363354" y="407653"/>
                </a:lnTo>
                <a:lnTo>
                  <a:pt x="382868" y="409197"/>
                </a:lnTo>
                <a:lnTo>
                  <a:pt x="401521" y="410227"/>
                </a:lnTo>
                <a:lnTo>
                  <a:pt x="419602" y="410914"/>
                </a:lnTo>
                <a:lnTo>
                  <a:pt x="437299" y="411372"/>
                </a:lnTo>
                <a:lnTo>
                  <a:pt x="454743" y="412382"/>
                </a:lnTo>
                <a:lnTo>
                  <a:pt x="472016" y="413762"/>
                </a:lnTo>
                <a:lnTo>
                  <a:pt x="489175" y="415387"/>
                </a:lnTo>
                <a:lnTo>
                  <a:pt x="508377" y="417176"/>
                </a:lnTo>
                <a:lnTo>
                  <a:pt x="528938" y="419074"/>
                </a:lnTo>
                <a:lnTo>
                  <a:pt x="550407" y="421045"/>
                </a:lnTo>
                <a:lnTo>
                  <a:pt x="571070" y="422359"/>
                </a:lnTo>
                <a:lnTo>
                  <a:pt x="591195" y="423235"/>
                </a:lnTo>
                <a:lnTo>
                  <a:pt x="610961" y="423819"/>
                </a:lnTo>
                <a:lnTo>
                  <a:pt x="630490" y="424914"/>
                </a:lnTo>
                <a:lnTo>
                  <a:pt x="649858" y="426350"/>
                </a:lnTo>
                <a:lnTo>
                  <a:pt x="669120" y="428012"/>
                </a:lnTo>
                <a:lnTo>
                  <a:pt x="694662" y="429120"/>
                </a:lnTo>
                <a:lnTo>
                  <a:pt x="724390" y="429859"/>
                </a:lnTo>
                <a:lnTo>
                  <a:pt x="756908" y="430352"/>
                </a:lnTo>
                <a:lnTo>
                  <a:pt x="785642" y="431386"/>
                </a:lnTo>
                <a:lnTo>
                  <a:pt x="811854" y="432780"/>
                </a:lnTo>
                <a:lnTo>
                  <a:pt x="836384" y="434416"/>
                </a:lnTo>
                <a:lnTo>
                  <a:pt x="859794" y="435507"/>
                </a:lnTo>
                <a:lnTo>
                  <a:pt x="882455" y="436233"/>
                </a:lnTo>
                <a:lnTo>
                  <a:pt x="904618" y="436718"/>
                </a:lnTo>
                <a:lnTo>
                  <a:pt x="927154" y="437041"/>
                </a:lnTo>
                <a:lnTo>
                  <a:pt x="949940" y="437256"/>
                </a:lnTo>
                <a:lnTo>
                  <a:pt x="972892" y="437400"/>
                </a:lnTo>
                <a:lnTo>
                  <a:pt x="994543" y="437496"/>
                </a:lnTo>
                <a:lnTo>
                  <a:pt x="1015327" y="437559"/>
                </a:lnTo>
                <a:lnTo>
                  <a:pt x="1035533" y="437602"/>
                </a:lnTo>
                <a:lnTo>
                  <a:pt x="1056059" y="437630"/>
                </a:lnTo>
                <a:lnTo>
                  <a:pt x="1076799" y="437649"/>
                </a:lnTo>
                <a:lnTo>
                  <a:pt x="1097681" y="437662"/>
                </a:lnTo>
                <a:lnTo>
                  <a:pt x="1118658" y="436965"/>
                </a:lnTo>
                <a:lnTo>
                  <a:pt x="1139698" y="435794"/>
                </a:lnTo>
                <a:lnTo>
                  <a:pt x="1160780" y="434308"/>
                </a:lnTo>
                <a:lnTo>
                  <a:pt x="1181185" y="433318"/>
                </a:lnTo>
                <a:lnTo>
                  <a:pt x="1201138" y="432658"/>
                </a:lnTo>
                <a:lnTo>
                  <a:pt x="1220790" y="432218"/>
                </a:lnTo>
                <a:lnTo>
                  <a:pt x="1240242" y="431924"/>
                </a:lnTo>
                <a:lnTo>
                  <a:pt x="1259560" y="431728"/>
                </a:lnTo>
                <a:lnTo>
                  <a:pt x="1278788" y="431598"/>
                </a:lnTo>
                <a:lnTo>
                  <a:pt x="1298663" y="430805"/>
                </a:lnTo>
                <a:lnTo>
                  <a:pt x="1318968" y="429572"/>
                </a:lnTo>
                <a:lnTo>
                  <a:pt x="1339561" y="428043"/>
                </a:lnTo>
                <a:lnTo>
                  <a:pt x="1360344" y="426319"/>
                </a:lnTo>
                <a:lnTo>
                  <a:pt x="1381256" y="424464"/>
                </a:lnTo>
                <a:lnTo>
                  <a:pt x="1402252" y="422522"/>
                </a:lnTo>
                <a:lnTo>
                  <a:pt x="1422599" y="421227"/>
                </a:lnTo>
                <a:lnTo>
                  <a:pt x="1442515" y="420363"/>
                </a:lnTo>
                <a:lnTo>
                  <a:pt x="1462142" y="419788"/>
                </a:lnTo>
                <a:lnTo>
                  <a:pt x="1481576" y="418699"/>
                </a:lnTo>
                <a:lnTo>
                  <a:pt x="1500882" y="417267"/>
                </a:lnTo>
                <a:lnTo>
                  <a:pt x="1520104" y="415607"/>
                </a:lnTo>
                <a:lnTo>
                  <a:pt x="1539267" y="413795"/>
                </a:lnTo>
                <a:lnTo>
                  <a:pt x="1558393" y="411881"/>
                </a:lnTo>
                <a:lnTo>
                  <a:pt x="1577494" y="409900"/>
                </a:lnTo>
                <a:lnTo>
                  <a:pt x="1596578" y="408579"/>
                </a:lnTo>
                <a:lnTo>
                  <a:pt x="1615650" y="407698"/>
                </a:lnTo>
                <a:lnTo>
                  <a:pt x="1634715" y="407111"/>
                </a:lnTo>
                <a:lnTo>
                  <a:pt x="1651659" y="405309"/>
                </a:lnTo>
                <a:lnTo>
                  <a:pt x="1681773" y="399543"/>
                </a:lnTo>
                <a:lnTo>
                  <a:pt x="1713032" y="394158"/>
                </a:lnTo>
                <a:lnTo>
                  <a:pt x="1729269" y="391735"/>
                </a:lnTo>
                <a:lnTo>
                  <a:pt x="1745739" y="389413"/>
                </a:lnTo>
                <a:lnTo>
                  <a:pt x="1762363" y="387160"/>
                </a:lnTo>
                <a:lnTo>
                  <a:pt x="1793064" y="382775"/>
                </a:lnTo>
                <a:lnTo>
                  <a:pt x="1816116" y="378474"/>
                </a:lnTo>
                <a:lnTo>
                  <a:pt x="1844962" y="365344"/>
                </a:lnTo>
                <a:lnTo>
                  <a:pt x="1874923" y="347014"/>
                </a:lnTo>
                <a:lnTo>
                  <a:pt x="1901223" y="331686"/>
                </a:lnTo>
                <a:lnTo>
                  <a:pt x="1918549" y="322083"/>
                </a:lnTo>
                <a:lnTo>
                  <a:pt x="1937044" y="306196"/>
                </a:lnTo>
                <a:lnTo>
                  <a:pt x="1946644" y="290307"/>
                </a:lnTo>
                <a:lnTo>
                  <a:pt x="1950586" y="275564"/>
                </a:lnTo>
                <a:lnTo>
                  <a:pt x="1951754" y="255516"/>
                </a:lnTo>
                <a:lnTo>
                  <a:pt x="1950506" y="249918"/>
                </a:lnTo>
                <a:lnTo>
                  <a:pt x="1934212" y="220726"/>
                </a:lnTo>
                <a:lnTo>
                  <a:pt x="1913092" y="198059"/>
                </a:lnTo>
                <a:lnTo>
                  <a:pt x="1881795" y="176413"/>
                </a:lnTo>
                <a:lnTo>
                  <a:pt x="1851957" y="158013"/>
                </a:lnTo>
                <a:lnTo>
                  <a:pt x="1829355" y="147347"/>
                </a:lnTo>
                <a:lnTo>
                  <a:pt x="1805905" y="137902"/>
                </a:lnTo>
                <a:lnTo>
                  <a:pt x="1783724" y="129001"/>
                </a:lnTo>
                <a:lnTo>
                  <a:pt x="1754580" y="118460"/>
                </a:lnTo>
                <a:lnTo>
                  <a:pt x="1737919" y="112686"/>
                </a:lnTo>
                <a:lnTo>
                  <a:pt x="1721166" y="107425"/>
                </a:lnTo>
                <a:lnTo>
                  <a:pt x="1704353" y="102507"/>
                </a:lnTo>
                <a:lnTo>
                  <a:pt x="1687500" y="97817"/>
                </a:lnTo>
                <a:lnTo>
                  <a:pt x="1669915" y="93279"/>
                </a:lnTo>
                <a:lnTo>
                  <a:pt x="1651842" y="88843"/>
                </a:lnTo>
                <a:lnTo>
                  <a:pt x="1633443" y="84474"/>
                </a:lnTo>
                <a:lnTo>
                  <a:pt x="1613415" y="80151"/>
                </a:lnTo>
                <a:lnTo>
                  <a:pt x="1592303" y="75857"/>
                </a:lnTo>
                <a:lnTo>
                  <a:pt x="1570467" y="71584"/>
                </a:lnTo>
                <a:lnTo>
                  <a:pt x="1542504" y="67324"/>
                </a:lnTo>
                <a:lnTo>
                  <a:pt x="1510456" y="63072"/>
                </a:lnTo>
                <a:lnTo>
                  <a:pt x="1475686" y="58827"/>
                </a:lnTo>
                <a:lnTo>
                  <a:pt x="1444745" y="55292"/>
                </a:lnTo>
                <a:lnTo>
                  <a:pt x="1416356" y="52229"/>
                </a:lnTo>
                <a:lnTo>
                  <a:pt x="1389670" y="49482"/>
                </a:lnTo>
                <a:lnTo>
                  <a:pt x="1359883" y="46945"/>
                </a:lnTo>
                <a:lnTo>
                  <a:pt x="1328032" y="44548"/>
                </a:lnTo>
                <a:lnTo>
                  <a:pt x="1294803" y="42244"/>
                </a:lnTo>
                <a:lnTo>
                  <a:pt x="1260656" y="40708"/>
                </a:lnTo>
                <a:lnTo>
                  <a:pt x="1225897" y="39685"/>
                </a:lnTo>
                <a:lnTo>
                  <a:pt x="1190729" y="39002"/>
                </a:lnTo>
                <a:lnTo>
                  <a:pt x="1153880" y="38547"/>
                </a:lnTo>
                <a:lnTo>
                  <a:pt x="1115907" y="38244"/>
                </a:lnTo>
                <a:lnTo>
                  <a:pt x="1077186" y="38041"/>
                </a:lnTo>
                <a:lnTo>
                  <a:pt x="1036556" y="38612"/>
                </a:lnTo>
                <a:lnTo>
                  <a:pt x="994652" y="39698"/>
                </a:lnTo>
                <a:lnTo>
                  <a:pt x="951900" y="41128"/>
                </a:lnTo>
                <a:lnTo>
                  <a:pt x="907170" y="43492"/>
                </a:lnTo>
                <a:lnTo>
                  <a:pt x="861122" y="46479"/>
                </a:lnTo>
                <a:lnTo>
                  <a:pt x="814197" y="49882"/>
                </a:lnTo>
                <a:lnTo>
                  <a:pt x="769508" y="53561"/>
                </a:lnTo>
                <a:lnTo>
                  <a:pt x="726309" y="57426"/>
                </a:lnTo>
                <a:lnTo>
                  <a:pt x="684104" y="61413"/>
                </a:lnTo>
                <a:lnTo>
                  <a:pt x="635507" y="66893"/>
                </a:lnTo>
                <a:lnTo>
                  <a:pt x="582647" y="73369"/>
                </a:lnTo>
                <a:lnTo>
                  <a:pt x="526946" y="80508"/>
                </a:lnTo>
                <a:lnTo>
                  <a:pt x="470762" y="89501"/>
                </a:lnTo>
                <a:lnTo>
                  <a:pt x="414257" y="99730"/>
                </a:lnTo>
                <a:lnTo>
                  <a:pt x="357536" y="110782"/>
                </a:lnTo>
                <a:lnTo>
                  <a:pt x="304200" y="122384"/>
                </a:lnTo>
                <a:lnTo>
                  <a:pt x="253120" y="134351"/>
                </a:lnTo>
                <a:lnTo>
                  <a:pt x="203545" y="146564"/>
                </a:lnTo>
                <a:lnTo>
                  <a:pt x="170495" y="154705"/>
                </a:lnTo>
                <a:lnTo>
                  <a:pt x="104395" y="17098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40977" name="SMARTInkShape-Group132"/>
          <p:cNvGrpSpPr>
            <a:grpSpLocks/>
          </p:cNvGrpSpPr>
          <p:nvPr/>
        </p:nvGrpSpPr>
        <p:grpSpPr bwMode="auto">
          <a:xfrm>
            <a:off x="4387850" y="768350"/>
            <a:ext cx="2652713" cy="895350"/>
            <a:chOff x="4387850" y="768350"/>
            <a:chExt cx="2651919" cy="895351"/>
          </a:xfrm>
        </p:grpSpPr>
        <p:sp>
          <p:nvSpPr>
            <p:cNvPr id="6" name="SMARTInkShape-232">
              <a:extLst>
                <a:ext uri="{FF2B5EF4-FFF2-40B4-BE49-F238E27FC236}">
                  <a16:creationId xmlns="" xmlns:a16="http://schemas.microsoft.com/office/drawing/2014/main" id="{F25CF575-E232-4F64-8723-FB152433541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623968" y="1066800"/>
              <a:ext cx="188855" cy="211138"/>
            </a:xfrm>
            <a:custGeom>
              <a:avLst/>
              <a:gdLst/>
              <a:ahLst/>
              <a:cxnLst/>
              <a:rect l="0" t="0" r="0" b="0"/>
              <a:pathLst>
                <a:path w="190203" h="211360">
                  <a:moveTo>
                    <a:pt x="31452" y="0"/>
                  </a:moveTo>
                  <a:lnTo>
                    <a:pt x="31452" y="0"/>
                  </a:lnTo>
                  <a:lnTo>
                    <a:pt x="28080" y="0"/>
                  </a:lnTo>
                  <a:lnTo>
                    <a:pt x="24545" y="3763"/>
                  </a:lnTo>
                  <a:lnTo>
                    <a:pt x="7327" y="34519"/>
                  </a:lnTo>
                  <a:lnTo>
                    <a:pt x="1962" y="59852"/>
                  </a:lnTo>
                  <a:lnTo>
                    <a:pt x="372" y="91582"/>
                  </a:lnTo>
                  <a:lnTo>
                    <a:pt x="0" y="114081"/>
                  </a:lnTo>
                  <a:lnTo>
                    <a:pt x="496" y="142614"/>
                  </a:lnTo>
                  <a:lnTo>
                    <a:pt x="4798" y="168237"/>
                  </a:lnTo>
                  <a:lnTo>
                    <a:pt x="11246" y="188842"/>
                  </a:lnTo>
                  <a:lnTo>
                    <a:pt x="18002" y="199406"/>
                  </a:lnTo>
                  <a:lnTo>
                    <a:pt x="27591" y="206923"/>
                  </a:lnTo>
                  <a:lnTo>
                    <a:pt x="33111" y="209915"/>
                  </a:lnTo>
                  <a:lnTo>
                    <a:pt x="43008" y="211359"/>
                  </a:lnTo>
                  <a:lnTo>
                    <a:pt x="53521" y="208943"/>
                  </a:lnTo>
                  <a:lnTo>
                    <a:pt x="81385" y="195894"/>
                  </a:lnTo>
                  <a:lnTo>
                    <a:pt x="107481" y="176357"/>
                  </a:lnTo>
                  <a:lnTo>
                    <a:pt x="127243" y="152115"/>
                  </a:lnTo>
                  <a:lnTo>
                    <a:pt x="142436" y="125062"/>
                  </a:lnTo>
                  <a:lnTo>
                    <a:pt x="162030" y="96122"/>
                  </a:lnTo>
                  <a:lnTo>
                    <a:pt x="178784" y="70022"/>
                  </a:lnTo>
                  <a:lnTo>
                    <a:pt x="190202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SMARTInkShape-233">
              <a:extLst>
                <a:ext uri="{FF2B5EF4-FFF2-40B4-BE49-F238E27FC236}">
                  <a16:creationId xmlns="" xmlns:a16="http://schemas.microsoft.com/office/drawing/2014/main" id="{2DF1700A-0CB9-47A7-9924-D499F30D26A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838216" y="862013"/>
              <a:ext cx="201553" cy="179387"/>
            </a:xfrm>
            <a:custGeom>
              <a:avLst/>
              <a:gdLst/>
              <a:ahLst/>
              <a:cxnLst/>
              <a:rect l="0" t="0" r="0" b="0"/>
              <a:pathLst>
                <a:path w="200819" h="180120">
                  <a:moveTo>
                    <a:pt x="114300" y="53119"/>
                  </a:moveTo>
                  <a:lnTo>
                    <a:pt x="114300" y="53119"/>
                  </a:lnTo>
                  <a:lnTo>
                    <a:pt x="110928" y="53119"/>
                  </a:lnTo>
                  <a:lnTo>
                    <a:pt x="95349" y="59861"/>
                  </a:lnTo>
                  <a:lnTo>
                    <a:pt x="76229" y="77538"/>
                  </a:lnTo>
                  <a:lnTo>
                    <a:pt x="69158" y="88901"/>
                  </a:lnTo>
                  <a:lnTo>
                    <a:pt x="67272" y="93907"/>
                  </a:lnTo>
                  <a:lnTo>
                    <a:pt x="67989" y="117807"/>
                  </a:lnTo>
                  <a:lnTo>
                    <a:pt x="71431" y="125172"/>
                  </a:lnTo>
                  <a:lnTo>
                    <a:pt x="82783" y="137119"/>
                  </a:lnTo>
                  <a:lnTo>
                    <a:pt x="97234" y="143369"/>
                  </a:lnTo>
                  <a:lnTo>
                    <a:pt x="112360" y="145441"/>
                  </a:lnTo>
                  <a:lnTo>
                    <a:pt x="133481" y="141935"/>
                  </a:lnTo>
                  <a:lnTo>
                    <a:pt x="156594" y="131568"/>
                  </a:lnTo>
                  <a:lnTo>
                    <a:pt x="175750" y="116109"/>
                  </a:lnTo>
                  <a:lnTo>
                    <a:pt x="195159" y="90176"/>
                  </a:lnTo>
                  <a:lnTo>
                    <a:pt x="200818" y="65118"/>
                  </a:lnTo>
                  <a:lnTo>
                    <a:pt x="199123" y="38722"/>
                  </a:lnTo>
                  <a:lnTo>
                    <a:pt x="194097" y="25318"/>
                  </a:lnTo>
                  <a:lnTo>
                    <a:pt x="182745" y="8587"/>
                  </a:lnTo>
                  <a:lnTo>
                    <a:pt x="169152" y="805"/>
                  </a:lnTo>
                  <a:lnTo>
                    <a:pt x="157728" y="0"/>
                  </a:lnTo>
                  <a:lnTo>
                    <a:pt x="129777" y="5232"/>
                  </a:lnTo>
                  <a:lnTo>
                    <a:pt x="105401" y="17764"/>
                  </a:lnTo>
                  <a:lnTo>
                    <a:pt x="80304" y="38253"/>
                  </a:lnTo>
                  <a:lnTo>
                    <a:pt x="58366" y="62198"/>
                  </a:lnTo>
                  <a:lnTo>
                    <a:pt x="38460" y="90538"/>
                  </a:lnTo>
                  <a:lnTo>
                    <a:pt x="27442" y="114670"/>
                  </a:lnTo>
                  <a:lnTo>
                    <a:pt x="17841" y="139742"/>
                  </a:lnTo>
                  <a:lnTo>
                    <a:pt x="0" y="1801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SMARTInkShape-234">
              <a:extLst>
                <a:ext uri="{FF2B5EF4-FFF2-40B4-BE49-F238E27FC236}">
                  <a16:creationId xmlns="" xmlns:a16="http://schemas.microsoft.com/office/drawing/2014/main" id="{88F12D56-24BA-4BC5-9C17-0ED95297A3A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814411" y="1098550"/>
              <a:ext cx="201552" cy="196850"/>
            </a:xfrm>
            <a:custGeom>
              <a:avLst/>
              <a:gdLst/>
              <a:ahLst/>
              <a:cxnLst/>
              <a:rect l="0" t="0" r="0" b="0"/>
              <a:pathLst>
                <a:path w="202683" h="196851">
                  <a:moveTo>
                    <a:pt x="12182" y="0"/>
                  </a:moveTo>
                  <a:lnTo>
                    <a:pt x="12182" y="0"/>
                  </a:lnTo>
                  <a:lnTo>
                    <a:pt x="15554" y="3371"/>
                  </a:lnTo>
                  <a:lnTo>
                    <a:pt x="17208" y="8789"/>
                  </a:lnTo>
                  <a:lnTo>
                    <a:pt x="17238" y="18723"/>
                  </a:lnTo>
                  <a:lnTo>
                    <a:pt x="13994" y="46705"/>
                  </a:lnTo>
                  <a:lnTo>
                    <a:pt x="12013" y="72792"/>
                  </a:lnTo>
                  <a:lnTo>
                    <a:pt x="7271" y="95651"/>
                  </a:lnTo>
                  <a:lnTo>
                    <a:pt x="2104" y="122023"/>
                  </a:lnTo>
                  <a:lnTo>
                    <a:pt x="0" y="150293"/>
                  </a:lnTo>
                  <a:lnTo>
                    <a:pt x="1124" y="166986"/>
                  </a:lnTo>
                  <a:lnTo>
                    <a:pt x="6327" y="179108"/>
                  </a:lnTo>
                  <a:lnTo>
                    <a:pt x="17105" y="187319"/>
                  </a:lnTo>
                  <a:lnTo>
                    <a:pt x="23930" y="190496"/>
                  </a:lnTo>
                  <a:lnTo>
                    <a:pt x="37159" y="192144"/>
                  </a:lnTo>
                  <a:lnTo>
                    <a:pt x="50094" y="189820"/>
                  </a:lnTo>
                  <a:lnTo>
                    <a:pt x="68570" y="180577"/>
                  </a:lnTo>
                  <a:lnTo>
                    <a:pt x="100255" y="155800"/>
                  </a:lnTo>
                  <a:lnTo>
                    <a:pt x="121975" y="126612"/>
                  </a:lnTo>
                  <a:lnTo>
                    <a:pt x="140191" y="98343"/>
                  </a:lnTo>
                  <a:lnTo>
                    <a:pt x="159776" y="68271"/>
                  </a:lnTo>
                  <a:lnTo>
                    <a:pt x="178588" y="37386"/>
                  </a:lnTo>
                  <a:lnTo>
                    <a:pt x="188902" y="20442"/>
                  </a:lnTo>
                  <a:lnTo>
                    <a:pt x="189663" y="29575"/>
                  </a:lnTo>
                  <a:lnTo>
                    <a:pt x="185555" y="55989"/>
                  </a:lnTo>
                  <a:lnTo>
                    <a:pt x="184012" y="84202"/>
                  </a:lnTo>
                  <a:lnTo>
                    <a:pt x="183745" y="112203"/>
                  </a:lnTo>
                  <a:lnTo>
                    <a:pt x="183682" y="134534"/>
                  </a:lnTo>
                  <a:lnTo>
                    <a:pt x="185057" y="165529"/>
                  </a:lnTo>
                  <a:lnTo>
                    <a:pt x="193070" y="186629"/>
                  </a:lnTo>
                  <a:lnTo>
                    <a:pt x="202682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SMARTInkShape-235">
              <a:extLst>
                <a:ext uri="{FF2B5EF4-FFF2-40B4-BE49-F238E27FC236}">
                  <a16:creationId xmlns="" xmlns:a16="http://schemas.microsoft.com/office/drawing/2014/main" id="{54127A8D-E925-46F4-8F86-0DBA3186794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336716" y="954088"/>
              <a:ext cx="50785" cy="30162"/>
            </a:xfrm>
            <a:custGeom>
              <a:avLst/>
              <a:gdLst/>
              <a:ahLst/>
              <a:cxnLst/>
              <a:rect l="0" t="0" r="0" b="0"/>
              <a:pathLst>
                <a:path w="50801" h="30190">
                  <a:moveTo>
                    <a:pt x="0" y="30189"/>
                  </a:moveTo>
                  <a:lnTo>
                    <a:pt x="0" y="30189"/>
                  </a:lnTo>
                  <a:lnTo>
                    <a:pt x="705" y="9232"/>
                  </a:lnTo>
                  <a:lnTo>
                    <a:pt x="3372" y="3706"/>
                  </a:lnTo>
                  <a:lnTo>
                    <a:pt x="6481" y="1951"/>
                  </a:lnTo>
                  <a:lnTo>
                    <a:pt x="15582" y="0"/>
                  </a:lnTo>
                  <a:lnTo>
                    <a:pt x="26681" y="2896"/>
                  </a:lnTo>
                  <a:lnTo>
                    <a:pt x="37258" y="8886"/>
                  </a:lnTo>
                  <a:lnTo>
                    <a:pt x="50800" y="238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SMARTInkShape-236">
              <a:extLst>
                <a:ext uri="{FF2B5EF4-FFF2-40B4-BE49-F238E27FC236}">
                  <a16:creationId xmlns="" xmlns:a16="http://schemas.microsoft.com/office/drawing/2014/main" id="{9EDF7BE5-1B84-486A-BE2D-3AE014BCAAA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255779" y="1074738"/>
              <a:ext cx="279316" cy="388937"/>
            </a:xfrm>
            <a:custGeom>
              <a:avLst/>
              <a:gdLst/>
              <a:ahLst/>
              <a:cxnLst/>
              <a:rect l="0" t="0" r="0" b="0"/>
              <a:pathLst>
                <a:path w="278921" h="389240">
                  <a:moveTo>
                    <a:pt x="87715" y="17023"/>
                  </a:moveTo>
                  <a:lnTo>
                    <a:pt x="87715" y="17023"/>
                  </a:lnTo>
                  <a:lnTo>
                    <a:pt x="91087" y="13652"/>
                  </a:lnTo>
                  <a:lnTo>
                    <a:pt x="92741" y="8234"/>
                  </a:lnTo>
                  <a:lnTo>
                    <a:pt x="93803" y="0"/>
                  </a:lnTo>
                  <a:lnTo>
                    <a:pt x="93891" y="30"/>
                  </a:lnTo>
                  <a:lnTo>
                    <a:pt x="94042" y="30586"/>
                  </a:lnTo>
                  <a:lnTo>
                    <a:pt x="94059" y="61337"/>
                  </a:lnTo>
                  <a:lnTo>
                    <a:pt x="94063" y="91693"/>
                  </a:lnTo>
                  <a:lnTo>
                    <a:pt x="94064" y="114415"/>
                  </a:lnTo>
                  <a:lnTo>
                    <a:pt x="94065" y="140742"/>
                  </a:lnTo>
                  <a:lnTo>
                    <a:pt x="94065" y="156652"/>
                  </a:lnTo>
                  <a:lnTo>
                    <a:pt x="94065" y="187736"/>
                  </a:lnTo>
                  <a:lnTo>
                    <a:pt x="94065" y="210958"/>
                  </a:lnTo>
                  <a:lnTo>
                    <a:pt x="94065" y="236331"/>
                  </a:lnTo>
                  <a:lnTo>
                    <a:pt x="93360" y="261249"/>
                  </a:lnTo>
                  <a:lnTo>
                    <a:pt x="89039" y="292611"/>
                  </a:lnTo>
                  <a:lnTo>
                    <a:pt x="82820" y="322157"/>
                  </a:lnTo>
                  <a:lnTo>
                    <a:pt x="73003" y="349171"/>
                  </a:lnTo>
                  <a:lnTo>
                    <a:pt x="61055" y="371361"/>
                  </a:lnTo>
                  <a:lnTo>
                    <a:pt x="47361" y="383460"/>
                  </a:lnTo>
                  <a:lnTo>
                    <a:pt x="37794" y="388022"/>
                  </a:lnTo>
                  <a:lnTo>
                    <a:pt x="33268" y="389239"/>
                  </a:lnTo>
                  <a:lnTo>
                    <a:pt x="8608" y="385992"/>
                  </a:lnTo>
                  <a:lnTo>
                    <a:pt x="4813" y="381857"/>
                  </a:lnTo>
                  <a:lnTo>
                    <a:pt x="1480" y="375316"/>
                  </a:lnTo>
                  <a:lnTo>
                    <a:pt x="0" y="367705"/>
                  </a:lnTo>
                  <a:lnTo>
                    <a:pt x="2537" y="348745"/>
                  </a:lnTo>
                  <a:lnTo>
                    <a:pt x="7760" y="337081"/>
                  </a:lnTo>
                  <a:lnTo>
                    <a:pt x="25982" y="311353"/>
                  </a:lnTo>
                  <a:lnTo>
                    <a:pt x="51171" y="280811"/>
                  </a:lnTo>
                  <a:lnTo>
                    <a:pt x="75323" y="252652"/>
                  </a:lnTo>
                  <a:lnTo>
                    <a:pt x="100477" y="226002"/>
                  </a:lnTo>
                  <a:lnTo>
                    <a:pt x="125827" y="198055"/>
                  </a:lnTo>
                  <a:lnTo>
                    <a:pt x="157567" y="169718"/>
                  </a:lnTo>
                  <a:lnTo>
                    <a:pt x="189315" y="143086"/>
                  </a:lnTo>
                  <a:lnTo>
                    <a:pt x="219183" y="112150"/>
                  </a:lnTo>
                  <a:lnTo>
                    <a:pt x="246347" y="81212"/>
                  </a:lnTo>
                  <a:lnTo>
                    <a:pt x="269421" y="53253"/>
                  </a:lnTo>
                  <a:lnTo>
                    <a:pt x="276894" y="44649"/>
                  </a:lnTo>
                  <a:lnTo>
                    <a:pt x="278745" y="39674"/>
                  </a:lnTo>
                  <a:lnTo>
                    <a:pt x="278920" y="28501"/>
                  </a:lnTo>
                  <a:lnTo>
                    <a:pt x="277980" y="24675"/>
                  </a:lnTo>
                  <a:lnTo>
                    <a:pt x="276647" y="22124"/>
                  </a:lnTo>
                  <a:lnTo>
                    <a:pt x="272579" y="18585"/>
                  </a:lnTo>
                  <a:lnTo>
                    <a:pt x="266068" y="14660"/>
                  </a:lnTo>
                  <a:lnTo>
                    <a:pt x="254707" y="14326"/>
                  </a:lnTo>
                  <a:lnTo>
                    <a:pt x="247726" y="15225"/>
                  </a:lnTo>
                  <a:lnTo>
                    <a:pt x="232443" y="23750"/>
                  </a:lnTo>
                  <a:lnTo>
                    <a:pt x="206379" y="48847"/>
                  </a:lnTo>
                  <a:lnTo>
                    <a:pt x="185142" y="80533"/>
                  </a:lnTo>
                  <a:lnTo>
                    <a:pt x="174928" y="105925"/>
                  </a:lnTo>
                  <a:lnTo>
                    <a:pt x="171186" y="135687"/>
                  </a:lnTo>
                  <a:lnTo>
                    <a:pt x="172328" y="162681"/>
                  </a:lnTo>
                  <a:lnTo>
                    <a:pt x="179140" y="185025"/>
                  </a:lnTo>
                  <a:lnTo>
                    <a:pt x="196276" y="207348"/>
                  </a:lnTo>
                  <a:lnTo>
                    <a:pt x="203698" y="214500"/>
                  </a:lnTo>
                  <a:lnTo>
                    <a:pt x="214715" y="2202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SMARTInkShape-237">
              <a:extLst>
                <a:ext uri="{FF2B5EF4-FFF2-40B4-BE49-F238E27FC236}">
                  <a16:creationId xmlns="" xmlns:a16="http://schemas.microsoft.com/office/drawing/2014/main" id="{8DC0F517-8D39-44CF-92A4-F8F470D6994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051052" y="1092200"/>
              <a:ext cx="176160" cy="220663"/>
            </a:xfrm>
            <a:custGeom>
              <a:avLst/>
              <a:gdLst/>
              <a:ahLst/>
              <a:cxnLst/>
              <a:rect l="0" t="0" r="0" b="0"/>
              <a:pathLst>
                <a:path w="175890" h="219713">
                  <a:moveTo>
                    <a:pt x="82550" y="69592"/>
                  </a:moveTo>
                  <a:lnTo>
                    <a:pt x="82550" y="69592"/>
                  </a:lnTo>
                  <a:lnTo>
                    <a:pt x="79179" y="69592"/>
                  </a:lnTo>
                  <a:lnTo>
                    <a:pt x="66970" y="83076"/>
                  </a:lnTo>
                  <a:lnTo>
                    <a:pt x="54020" y="112211"/>
                  </a:lnTo>
                  <a:lnTo>
                    <a:pt x="44668" y="140962"/>
                  </a:lnTo>
                  <a:lnTo>
                    <a:pt x="41725" y="157051"/>
                  </a:lnTo>
                  <a:lnTo>
                    <a:pt x="44740" y="181975"/>
                  </a:lnTo>
                  <a:lnTo>
                    <a:pt x="50693" y="198798"/>
                  </a:lnTo>
                  <a:lnTo>
                    <a:pt x="59925" y="210037"/>
                  </a:lnTo>
                  <a:lnTo>
                    <a:pt x="65349" y="214022"/>
                  </a:lnTo>
                  <a:lnTo>
                    <a:pt x="78904" y="218450"/>
                  </a:lnTo>
                  <a:lnTo>
                    <a:pt x="92923" y="219712"/>
                  </a:lnTo>
                  <a:lnTo>
                    <a:pt x="103859" y="217921"/>
                  </a:lnTo>
                  <a:lnTo>
                    <a:pt x="121319" y="209575"/>
                  </a:lnTo>
                  <a:lnTo>
                    <a:pt x="143269" y="191423"/>
                  </a:lnTo>
                  <a:lnTo>
                    <a:pt x="160905" y="164800"/>
                  </a:lnTo>
                  <a:lnTo>
                    <a:pt x="171696" y="144682"/>
                  </a:lnTo>
                  <a:lnTo>
                    <a:pt x="175087" y="125073"/>
                  </a:lnTo>
                  <a:lnTo>
                    <a:pt x="175889" y="100600"/>
                  </a:lnTo>
                  <a:lnTo>
                    <a:pt x="173894" y="75612"/>
                  </a:lnTo>
                  <a:lnTo>
                    <a:pt x="168803" y="47857"/>
                  </a:lnTo>
                  <a:lnTo>
                    <a:pt x="156085" y="22857"/>
                  </a:lnTo>
                  <a:lnTo>
                    <a:pt x="135539" y="4317"/>
                  </a:lnTo>
                  <a:lnTo>
                    <a:pt x="117860" y="129"/>
                  </a:lnTo>
                  <a:lnTo>
                    <a:pt x="108206" y="0"/>
                  </a:lnTo>
                  <a:lnTo>
                    <a:pt x="89955" y="5501"/>
                  </a:lnTo>
                  <a:lnTo>
                    <a:pt x="58612" y="22909"/>
                  </a:lnTo>
                  <a:lnTo>
                    <a:pt x="37109" y="49369"/>
                  </a:lnTo>
                  <a:lnTo>
                    <a:pt x="19272" y="79473"/>
                  </a:lnTo>
                  <a:lnTo>
                    <a:pt x="8296" y="104975"/>
                  </a:lnTo>
                  <a:lnTo>
                    <a:pt x="2458" y="127819"/>
                  </a:lnTo>
                  <a:lnTo>
                    <a:pt x="729" y="152461"/>
                  </a:lnTo>
                  <a:lnTo>
                    <a:pt x="215" y="177636"/>
                  </a:lnTo>
                  <a:lnTo>
                    <a:pt x="0" y="2029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" name="SMARTInkShape-238">
              <a:extLst>
                <a:ext uri="{FF2B5EF4-FFF2-40B4-BE49-F238E27FC236}">
                  <a16:creationId xmlns="" xmlns:a16="http://schemas.microsoft.com/office/drawing/2014/main" id="{677BB9C7-8039-4D38-B7E2-FF4BD6B1031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282932" y="1060450"/>
              <a:ext cx="520544" cy="292100"/>
            </a:xfrm>
            <a:custGeom>
              <a:avLst/>
              <a:gdLst/>
              <a:ahLst/>
              <a:cxnLst/>
              <a:rect l="0" t="0" r="0" b="0"/>
              <a:pathLst>
                <a:path w="520209" h="292094">
                  <a:moveTo>
                    <a:pt x="95250" y="44443"/>
                  </a:moveTo>
                  <a:lnTo>
                    <a:pt x="95250" y="44443"/>
                  </a:lnTo>
                  <a:lnTo>
                    <a:pt x="126024" y="25602"/>
                  </a:lnTo>
                  <a:lnTo>
                    <a:pt x="140678" y="17725"/>
                  </a:lnTo>
                  <a:lnTo>
                    <a:pt x="168055" y="9323"/>
                  </a:lnTo>
                  <a:lnTo>
                    <a:pt x="195061" y="3071"/>
                  </a:lnTo>
                  <a:lnTo>
                    <a:pt x="224385" y="905"/>
                  </a:lnTo>
                  <a:lnTo>
                    <a:pt x="251262" y="263"/>
                  </a:lnTo>
                  <a:lnTo>
                    <a:pt x="277805" y="73"/>
                  </a:lnTo>
                  <a:lnTo>
                    <a:pt x="306993" y="17"/>
                  </a:lnTo>
                  <a:lnTo>
                    <a:pt x="334533" y="0"/>
                  </a:lnTo>
                  <a:lnTo>
                    <a:pt x="364018" y="701"/>
                  </a:lnTo>
                  <a:lnTo>
                    <a:pt x="390942" y="5063"/>
                  </a:lnTo>
                  <a:lnTo>
                    <a:pt x="416793" y="10824"/>
                  </a:lnTo>
                  <a:lnTo>
                    <a:pt x="441621" y="17705"/>
                  </a:lnTo>
                  <a:lnTo>
                    <a:pt x="469332" y="32315"/>
                  </a:lnTo>
                  <a:lnTo>
                    <a:pt x="496505" y="50032"/>
                  </a:lnTo>
                  <a:lnTo>
                    <a:pt x="515093" y="78932"/>
                  </a:lnTo>
                  <a:lnTo>
                    <a:pt x="519039" y="89313"/>
                  </a:lnTo>
                  <a:lnTo>
                    <a:pt x="520208" y="103599"/>
                  </a:lnTo>
                  <a:lnTo>
                    <a:pt x="516718" y="113303"/>
                  </a:lnTo>
                  <a:lnTo>
                    <a:pt x="501256" y="136740"/>
                  </a:lnTo>
                  <a:lnTo>
                    <a:pt x="471494" y="164301"/>
                  </a:lnTo>
                  <a:lnTo>
                    <a:pt x="456497" y="176735"/>
                  </a:lnTo>
                  <a:lnTo>
                    <a:pt x="428221" y="191669"/>
                  </a:lnTo>
                  <a:lnTo>
                    <a:pt x="396794" y="205031"/>
                  </a:lnTo>
                  <a:lnTo>
                    <a:pt x="373203" y="213653"/>
                  </a:lnTo>
                  <a:lnTo>
                    <a:pt x="348607" y="222188"/>
                  </a:lnTo>
                  <a:lnTo>
                    <a:pt x="324270" y="229980"/>
                  </a:lnTo>
                  <a:lnTo>
                    <a:pt x="301693" y="235794"/>
                  </a:lnTo>
                  <a:lnTo>
                    <a:pt x="278019" y="240731"/>
                  </a:lnTo>
                  <a:lnTo>
                    <a:pt x="253386" y="245276"/>
                  </a:lnTo>
                  <a:lnTo>
                    <a:pt x="228327" y="249649"/>
                  </a:lnTo>
                  <a:lnTo>
                    <a:pt x="204960" y="253944"/>
                  </a:lnTo>
                  <a:lnTo>
                    <a:pt x="182111" y="258204"/>
                  </a:lnTo>
                  <a:lnTo>
                    <a:pt x="157844" y="262450"/>
                  </a:lnTo>
                  <a:lnTo>
                    <a:pt x="134829" y="264807"/>
                  </a:lnTo>
                  <a:lnTo>
                    <a:pt x="112841" y="266560"/>
                  </a:lnTo>
                  <a:lnTo>
                    <a:pt x="91309" y="269692"/>
                  </a:lnTo>
                  <a:lnTo>
                    <a:pt x="68098" y="273435"/>
                  </a:lnTo>
                  <a:lnTo>
                    <a:pt x="45083" y="277451"/>
                  </a:lnTo>
                  <a:lnTo>
                    <a:pt x="18374" y="282972"/>
                  </a:lnTo>
                  <a:lnTo>
                    <a:pt x="5759" y="285628"/>
                  </a:lnTo>
                  <a:lnTo>
                    <a:pt x="3840" y="287077"/>
                  </a:lnTo>
                  <a:lnTo>
                    <a:pt x="0" y="2920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" name="SMARTInkShape-239">
              <a:extLst>
                <a:ext uri="{FF2B5EF4-FFF2-40B4-BE49-F238E27FC236}">
                  <a16:creationId xmlns="" xmlns:a16="http://schemas.microsoft.com/office/drawing/2014/main" id="{A196E528-4841-4943-B4A7-D61813C3C14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879653" y="1041400"/>
              <a:ext cx="171399" cy="290513"/>
            </a:xfrm>
            <a:custGeom>
              <a:avLst/>
              <a:gdLst/>
              <a:ahLst/>
              <a:cxnLst/>
              <a:rect l="0" t="0" r="0" b="0"/>
              <a:pathLst>
                <a:path w="171245" h="291223">
                  <a:moveTo>
                    <a:pt x="18844" y="0"/>
                  </a:moveTo>
                  <a:lnTo>
                    <a:pt x="18844" y="0"/>
                  </a:lnTo>
                  <a:lnTo>
                    <a:pt x="18844" y="6742"/>
                  </a:lnTo>
                  <a:lnTo>
                    <a:pt x="10116" y="36165"/>
                  </a:lnTo>
                  <a:lnTo>
                    <a:pt x="6615" y="62143"/>
                  </a:lnTo>
                  <a:lnTo>
                    <a:pt x="2129" y="91163"/>
                  </a:lnTo>
                  <a:lnTo>
                    <a:pt x="487" y="118655"/>
                  </a:lnTo>
                  <a:lnTo>
                    <a:pt x="0" y="147419"/>
                  </a:lnTo>
                  <a:lnTo>
                    <a:pt x="561" y="172796"/>
                  </a:lnTo>
                  <a:lnTo>
                    <a:pt x="3192" y="196978"/>
                  </a:lnTo>
                  <a:lnTo>
                    <a:pt x="5270" y="221504"/>
                  </a:lnTo>
                  <a:lnTo>
                    <a:pt x="5972" y="251867"/>
                  </a:lnTo>
                  <a:lnTo>
                    <a:pt x="6121" y="282098"/>
                  </a:lnTo>
                  <a:lnTo>
                    <a:pt x="6142" y="291222"/>
                  </a:lnTo>
                  <a:lnTo>
                    <a:pt x="8026" y="279432"/>
                  </a:lnTo>
                  <a:lnTo>
                    <a:pt x="14982" y="254006"/>
                  </a:lnTo>
                  <a:lnTo>
                    <a:pt x="23151" y="223532"/>
                  </a:lnTo>
                  <a:lnTo>
                    <a:pt x="30155" y="198719"/>
                  </a:lnTo>
                  <a:lnTo>
                    <a:pt x="40854" y="174199"/>
                  </a:lnTo>
                  <a:lnTo>
                    <a:pt x="57110" y="144712"/>
                  </a:lnTo>
                  <a:lnTo>
                    <a:pt x="73909" y="115290"/>
                  </a:lnTo>
                  <a:lnTo>
                    <a:pt x="100075" y="84562"/>
                  </a:lnTo>
                  <a:lnTo>
                    <a:pt x="123798" y="61648"/>
                  </a:lnTo>
                  <a:lnTo>
                    <a:pt x="143937" y="50173"/>
                  </a:lnTo>
                  <a:lnTo>
                    <a:pt x="154639" y="46993"/>
                  </a:lnTo>
                  <a:lnTo>
                    <a:pt x="162218" y="47462"/>
                  </a:lnTo>
                  <a:lnTo>
                    <a:pt x="171244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4" name="SMARTInkShape-240">
              <a:extLst>
                <a:ext uri="{FF2B5EF4-FFF2-40B4-BE49-F238E27FC236}">
                  <a16:creationId xmlns="" xmlns:a16="http://schemas.microsoft.com/office/drawing/2014/main" id="{B3F5F051-91DC-4F55-AD72-949B36DEEB9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387850" y="768350"/>
              <a:ext cx="964911" cy="895351"/>
            </a:xfrm>
            <a:custGeom>
              <a:avLst/>
              <a:gdLst/>
              <a:ahLst/>
              <a:cxnLst/>
              <a:rect l="0" t="0" r="0" b="0"/>
              <a:pathLst>
                <a:path w="965201" h="895351">
                  <a:moveTo>
                    <a:pt x="0" y="895350"/>
                  </a:moveTo>
                  <a:lnTo>
                    <a:pt x="0" y="895350"/>
                  </a:lnTo>
                  <a:lnTo>
                    <a:pt x="26515" y="872206"/>
                  </a:lnTo>
                  <a:lnTo>
                    <a:pt x="58131" y="843308"/>
                  </a:lnTo>
                  <a:lnTo>
                    <a:pt x="89029" y="812636"/>
                  </a:lnTo>
                  <a:lnTo>
                    <a:pt x="117696" y="787368"/>
                  </a:lnTo>
                  <a:lnTo>
                    <a:pt x="146878" y="756218"/>
                  </a:lnTo>
                  <a:lnTo>
                    <a:pt x="174360" y="727047"/>
                  </a:lnTo>
                  <a:lnTo>
                    <a:pt x="201397" y="696061"/>
                  </a:lnTo>
                  <a:lnTo>
                    <a:pt x="230731" y="664538"/>
                  </a:lnTo>
                  <a:lnTo>
                    <a:pt x="248832" y="643424"/>
                  </a:lnTo>
                  <a:lnTo>
                    <a:pt x="271929" y="618518"/>
                  </a:lnTo>
                  <a:lnTo>
                    <a:pt x="298657" y="590986"/>
                  </a:lnTo>
                  <a:lnTo>
                    <a:pt x="326999" y="562286"/>
                  </a:lnTo>
                  <a:lnTo>
                    <a:pt x="352296" y="534950"/>
                  </a:lnTo>
                  <a:lnTo>
                    <a:pt x="378121" y="506572"/>
                  </a:lnTo>
                  <a:lnTo>
                    <a:pt x="393897" y="490115"/>
                  </a:lnTo>
                  <a:lnTo>
                    <a:pt x="410765" y="472793"/>
                  </a:lnTo>
                  <a:lnTo>
                    <a:pt x="430476" y="452779"/>
                  </a:lnTo>
                  <a:lnTo>
                    <a:pt x="452084" y="430969"/>
                  </a:lnTo>
                  <a:lnTo>
                    <a:pt x="474956" y="407963"/>
                  </a:lnTo>
                  <a:lnTo>
                    <a:pt x="495849" y="387686"/>
                  </a:lnTo>
                  <a:lnTo>
                    <a:pt x="515421" y="369230"/>
                  </a:lnTo>
                  <a:lnTo>
                    <a:pt x="534114" y="351987"/>
                  </a:lnTo>
                  <a:lnTo>
                    <a:pt x="552221" y="335552"/>
                  </a:lnTo>
                  <a:lnTo>
                    <a:pt x="569936" y="319657"/>
                  </a:lnTo>
                  <a:lnTo>
                    <a:pt x="587391" y="304121"/>
                  </a:lnTo>
                  <a:lnTo>
                    <a:pt x="604672" y="288825"/>
                  </a:lnTo>
                  <a:lnTo>
                    <a:pt x="621836" y="273689"/>
                  </a:lnTo>
                  <a:lnTo>
                    <a:pt x="638924" y="258659"/>
                  </a:lnTo>
                  <a:lnTo>
                    <a:pt x="655961" y="243701"/>
                  </a:lnTo>
                  <a:lnTo>
                    <a:pt x="672962" y="228789"/>
                  </a:lnTo>
                  <a:lnTo>
                    <a:pt x="689942" y="213910"/>
                  </a:lnTo>
                  <a:lnTo>
                    <a:pt x="707611" y="199051"/>
                  </a:lnTo>
                  <a:lnTo>
                    <a:pt x="725740" y="184206"/>
                  </a:lnTo>
                  <a:lnTo>
                    <a:pt x="744177" y="169371"/>
                  </a:lnTo>
                  <a:lnTo>
                    <a:pt x="762113" y="155247"/>
                  </a:lnTo>
                  <a:lnTo>
                    <a:pt x="779714" y="141598"/>
                  </a:lnTo>
                  <a:lnTo>
                    <a:pt x="797092" y="128265"/>
                  </a:lnTo>
                  <a:lnTo>
                    <a:pt x="827692" y="104044"/>
                  </a:lnTo>
                  <a:lnTo>
                    <a:pt x="854696" y="82931"/>
                  </a:lnTo>
                  <a:lnTo>
                    <a:pt x="878457" y="66491"/>
                  </a:lnTo>
                  <a:lnTo>
                    <a:pt x="900778" y="50248"/>
                  </a:lnTo>
                  <a:lnTo>
                    <a:pt x="931264" y="27261"/>
                  </a:lnTo>
                  <a:lnTo>
                    <a:pt x="965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6" name="SMARTInkShape-241">
            <a:extLst>
              <a:ext uri="{FF2B5EF4-FFF2-40B4-BE49-F238E27FC236}">
                <a16:creationId xmlns="" xmlns:a16="http://schemas.microsoft.com/office/drawing/2014/main" id="{2B470D0F-CF1A-4F3F-9FB9-AACB3D40FCA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513388" y="1085850"/>
            <a:ext cx="58737" cy="571500"/>
          </a:xfrm>
          <a:custGeom>
            <a:avLst/>
            <a:gdLst/>
            <a:ahLst/>
            <a:cxnLst/>
            <a:rect l="0" t="0" r="0" b="0"/>
            <a:pathLst>
              <a:path w="58495" h="571501">
                <a:moveTo>
                  <a:pt x="23988" y="0"/>
                </a:moveTo>
                <a:lnTo>
                  <a:pt x="23988" y="0"/>
                </a:lnTo>
                <a:lnTo>
                  <a:pt x="20617" y="3371"/>
                </a:lnTo>
                <a:lnTo>
                  <a:pt x="11779" y="29064"/>
                </a:lnTo>
                <a:lnTo>
                  <a:pt x="7978" y="50547"/>
                </a:lnTo>
                <a:lnTo>
                  <a:pt x="5584" y="72560"/>
                </a:lnTo>
                <a:lnTo>
                  <a:pt x="2168" y="96454"/>
                </a:lnTo>
                <a:lnTo>
                  <a:pt x="179" y="124948"/>
                </a:lnTo>
                <a:lnTo>
                  <a:pt x="0" y="155722"/>
                </a:lnTo>
                <a:lnTo>
                  <a:pt x="2273" y="185861"/>
                </a:lnTo>
                <a:lnTo>
                  <a:pt x="3163" y="202224"/>
                </a:lnTo>
                <a:lnTo>
                  <a:pt x="3754" y="219483"/>
                </a:lnTo>
                <a:lnTo>
                  <a:pt x="4149" y="237339"/>
                </a:lnTo>
                <a:lnTo>
                  <a:pt x="5117" y="255592"/>
                </a:lnTo>
                <a:lnTo>
                  <a:pt x="6468" y="274112"/>
                </a:lnTo>
                <a:lnTo>
                  <a:pt x="8075" y="292808"/>
                </a:lnTo>
                <a:lnTo>
                  <a:pt x="9851" y="311622"/>
                </a:lnTo>
                <a:lnTo>
                  <a:pt x="11742" y="330515"/>
                </a:lnTo>
                <a:lnTo>
                  <a:pt x="13707" y="349460"/>
                </a:lnTo>
                <a:lnTo>
                  <a:pt x="16429" y="367734"/>
                </a:lnTo>
                <a:lnTo>
                  <a:pt x="19653" y="385562"/>
                </a:lnTo>
                <a:lnTo>
                  <a:pt x="23215" y="403091"/>
                </a:lnTo>
                <a:lnTo>
                  <a:pt x="27000" y="419716"/>
                </a:lnTo>
                <a:lnTo>
                  <a:pt x="34970" y="451359"/>
                </a:lnTo>
                <a:lnTo>
                  <a:pt x="41333" y="480004"/>
                </a:lnTo>
                <a:lnTo>
                  <a:pt x="46513" y="505435"/>
                </a:lnTo>
                <a:lnTo>
                  <a:pt x="53397" y="534208"/>
                </a:lnTo>
                <a:lnTo>
                  <a:pt x="58494" y="552297"/>
                </a:lnTo>
                <a:lnTo>
                  <a:pt x="57434" y="562025"/>
                </a:lnTo>
                <a:lnTo>
                  <a:pt x="55457" y="565183"/>
                </a:lnTo>
                <a:lnTo>
                  <a:pt x="52729" y="567289"/>
                </a:lnTo>
                <a:lnTo>
                  <a:pt x="43038" y="571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40979" name="SMARTInkShape-Group134"/>
          <p:cNvGrpSpPr>
            <a:grpSpLocks/>
          </p:cNvGrpSpPr>
          <p:nvPr/>
        </p:nvGrpSpPr>
        <p:grpSpPr bwMode="auto">
          <a:xfrm>
            <a:off x="7235825" y="925513"/>
            <a:ext cx="1368425" cy="420687"/>
            <a:chOff x="7235842" y="925606"/>
            <a:chExt cx="1367631" cy="420595"/>
          </a:xfrm>
        </p:grpSpPr>
        <p:sp>
          <p:nvSpPr>
            <p:cNvPr id="17" name="SMARTInkShape-242">
              <a:extLst>
                <a:ext uri="{FF2B5EF4-FFF2-40B4-BE49-F238E27FC236}">
                  <a16:creationId xmlns="" xmlns:a16="http://schemas.microsoft.com/office/drawing/2014/main" id="{3F2F1228-B938-4567-B20A-F0E6926C46D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00573" y="1011312"/>
              <a:ext cx="0" cy="42853"/>
            </a:xfrm>
            <a:custGeom>
              <a:avLst/>
              <a:gdLst/>
              <a:ahLst/>
              <a:cxnLst/>
              <a:rect l="0" t="0" r="0" b="0"/>
              <a:pathLst>
                <a:path w="1" h="4330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0" y="26746"/>
                  </a:lnTo>
                  <a:lnTo>
                    <a:pt x="0" y="43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8" name="SMARTInkShape-243">
              <a:extLst>
                <a:ext uri="{FF2B5EF4-FFF2-40B4-BE49-F238E27FC236}">
                  <a16:creationId xmlns="" xmlns:a16="http://schemas.microsoft.com/office/drawing/2014/main" id="{77E4BA56-A691-4381-9DD3-DE333789313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235842" y="925606"/>
              <a:ext cx="680643" cy="420595"/>
            </a:xfrm>
            <a:custGeom>
              <a:avLst/>
              <a:gdLst/>
              <a:ahLst/>
              <a:cxnLst/>
              <a:rect l="0" t="0" r="0" b="0"/>
              <a:pathLst>
                <a:path w="681319" h="420595">
                  <a:moveTo>
                    <a:pt x="123808" y="249144"/>
                  </a:moveTo>
                  <a:lnTo>
                    <a:pt x="123808" y="249144"/>
                  </a:lnTo>
                  <a:lnTo>
                    <a:pt x="125690" y="228422"/>
                  </a:lnTo>
                  <a:lnTo>
                    <a:pt x="127467" y="216651"/>
                  </a:lnTo>
                  <a:lnTo>
                    <a:pt x="124500" y="198829"/>
                  </a:lnTo>
                  <a:lnTo>
                    <a:pt x="118447" y="184298"/>
                  </a:lnTo>
                  <a:lnTo>
                    <a:pt x="108736" y="172467"/>
                  </a:lnTo>
                  <a:lnTo>
                    <a:pt x="103468" y="169204"/>
                  </a:lnTo>
                  <a:lnTo>
                    <a:pt x="93131" y="171517"/>
                  </a:lnTo>
                  <a:lnTo>
                    <a:pt x="75207" y="180753"/>
                  </a:lnTo>
                  <a:lnTo>
                    <a:pt x="59078" y="196189"/>
                  </a:lnTo>
                  <a:lnTo>
                    <a:pt x="42775" y="220519"/>
                  </a:lnTo>
                  <a:lnTo>
                    <a:pt x="29008" y="250070"/>
                  </a:lnTo>
                  <a:lnTo>
                    <a:pt x="15991" y="281168"/>
                  </a:lnTo>
                  <a:lnTo>
                    <a:pt x="6960" y="310844"/>
                  </a:lnTo>
                  <a:lnTo>
                    <a:pt x="2404" y="335629"/>
                  </a:lnTo>
                  <a:lnTo>
                    <a:pt x="0" y="349671"/>
                  </a:lnTo>
                  <a:lnTo>
                    <a:pt x="1284" y="362967"/>
                  </a:lnTo>
                  <a:lnTo>
                    <a:pt x="6088" y="374051"/>
                  </a:lnTo>
                  <a:lnTo>
                    <a:pt x="9344" y="378982"/>
                  </a:lnTo>
                  <a:lnTo>
                    <a:pt x="13633" y="382269"/>
                  </a:lnTo>
                  <a:lnTo>
                    <a:pt x="24042" y="385922"/>
                  </a:lnTo>
                  <a:lnTo>
                    <a:pt x="45172" y="384607"/>
                  </a:lnTo>
                  <a:lnTo>
                    <a:pt x="57344" y="379670"/>
                  </a:lnTo>
                  <a:lnTo>
                    <a:pt x="86154" y="363908"/>
                  </a:lnTo>
                  <a:lnTo>
                    <a:pt x="111196" y="338345"/>
                  </a:lnTo>
                  <a:lnTo>
                    <a:pt x="136526" y="309332"/>
                  </a:lnTo>
                  <a:lnTo>
                    <a:pt x="158935" y="284773"/>
                  </a:lnTo>
                  <a:lnTo>
                    <a:pt x="176706" y="259622"/>
                  </a:lnTo>
                  <a:lnTo>
                    <a:pt x="194279" y="230925"/>
                  </a:lnTo>
                  <a:lnTo>
                    <a:pt x="212892" y="203451"/>
                  </a:lnTo>
                  <a:lnTo>
                    <a:pt x="228441" y="174065"/>
                  </a:lnTo>
                  <a:lnTo>
                    <a:pt x="238615" y="146387"/>
                  </a:lnTo>
                  <a:lnTo>
                    <a:pt x="246098" y="120312"/>
                  </a:lnTo>
                  <a:lnTo>
                    <a:pt x="252783" y="94712"/>
                  </a:lnTo>
                  <a:lnTo>
                    <a:pt x="255862" y="65881"/>
                  </a:lnTo>
                  <a:lnTo>
                    <a:pt x="256197" y="40449"/>
                  </a:lnTo>
                  <a:lnTo>
                    <a:pt x="253674" y="33389"/>
                  </a:lnTo>
                  <a:lnTo>
                    <a:pt x="249896" y="31929"/>
                  </a:lnTo>
                  <a:lnTo>
                    <a:pt x="238173" y="32189"/>
                  </a:lnTo>
                  <a:lnTo>
                    <a:pt x="212335" y="46415"/>
                  </a:lnTo>
                  <a:lnTo>
                    <a:pt x="200078" y="60735"/>
                  </a:lnTo>
                  <a:lnTo>
                    <a:pt x="185447" y="84664"/>
                  </a:lnTo>
                  <a:lnTo>
                    <a:pt x="175192" y="101958"/>
                  </a:lnTo>
                  <a:lnTo>
                    <a:pt x="164746" y="131528"/>
                  </a:lnTo>
                  <a:lnTo>
                    <a:pt x="157055" y="152185"/>
                  </a:lnTo>
                  <a:lnTo>
                    <a:pt x="150813" y="175007"/>
                  </a:lnTo>
                  <a:lnTo>
                    <a:pt x="146393" y="197850"/>
                  </a:lnTo>
                  <a:lnTo>
                    <a:pt x="143905" y="227282"/>
                  </a:lnTo>
                  <a:lnTo>
                    <a:pt x="143168" y="257326"/>
                  </a:lnTo>
                  <a:lnTo>
                    <a:pt x="143656" y="284416"/>
                  </a:lnTo>
                  <a:lnTo>
                    <a:pt x="147955" y="310317"/>
                  </a:lnTo>
                  <a:lnTo>
                    <a:pt x="154403" y="334454"/>
                  </a:lnTo>
                  <a:lnTo>
                    <a:pt x="168866" y="355967"/>
                  </a:lnTo>
                  <a:lnTo>
                    <a:pt x="172896" y="360576"/>
                  </a:lnTo>
                  <a:lnTo>
                    <a:pt x="192053" y="370434"/>
                  </a:lnTo>
                  <a:lnTo>
                    <a:pt x="218974" y="374452"/>
                  </a:lnTo>
                  <a:lnTo>
                    <a:pt x="242551" y="372272"/>
                  </a:lnTo>
                  <a:lnTo>
                    <a:pt x="262943" y="363786"/>
                  </a:lnTo>
                  <a:lnTo>
                    <a:pt x="290158" y="344160"/>
                  </a:lnTo>
                  <a:lnTo>
                    <a:pt x="308328" y="327862"/>
                  </a:lnTo>
                  <a:lnTo>
                    <a:pt x="330060" y="300441"/>
                  </a:lnTo>
                  <a:lnTo>
                    <a:pt x="347942" y="270278"/>
                  </a:lnTo>
                  <a:lnTo>
                    <a:pt x="359395" y="249056"/>
                  </a:lnTo>
                  <a:lnTo>
                    <a:pt x="362710" y="226619"/>
                  </a:lnTo>
                  <a:lnTo>
                    <a:pt x="360985" y="215379"/>
                  </a:lnTo>
                  <a:lnTo>
                    <a:pt x="357420" y="211112"/>
                  </a:lnTo>
                  <a:lnTo>
                    <a:pt x="345934" y="204489"/>
                  </a:lnTo>
                  <a:lnTo>
                    <a:pt x="337066" y="202957"/>
                  </a:lnTo>
                  <a:lnTo>
                    <a:pt x="333712" y="203536"/>
                  </a:lnTo>
                  <a:lnTo>
                    <a:pt x="306549" y="222269"/>
                  </a:lnTo>
                  <a:lnTo>
                    <a:pt x="281049" y="246641"/>
                  </a:lnTo>
                  <a:lnTo>
                    <a:pt x="263061" y="271215"/>
                  </a:lnTo>
                  <a:lnTo>
                    <a:pt x="248089" y="297076"/>
                  </a:lnTo>
                  <a:lnTo>
                    <a:pt x="242543" y="312075"/>
                  </a:lnTo>
                  <a:lnTo>
                    <a:pt x="238985" y="342818"/>
                  </a:lnTo>
                  <a:lnTo>
                    <a:pt x="238692" y="349693"/>
                  </a:lnTo>
                  <a:lnTo>
                    <a:pt x="242130" y="361096"/>
                  </a:lnTo>
                  <a:lnTo>
                    <a:pt x="255836" y="379914"/>
                  </a:lnTo>
                  <a:lnTo>
                    <a:pt x="274718" y="389569"/>
                  </a:lnTo>
                  <a:lnTo>
                    <a:pt x="294817" y="393527"/>
                  </a:lnTo>
                  <a:lnTo>
                    <a:pt x="320919" y="387958"/>
                  </a:lnTo>
                  <a:lnTo>
                    <a:pt x="350996" y="377371"/>
                  </a:lnTo>
                  <a:lnTo>
                    <a:pt x="382251" y="361926"/>
                  </a:lnTo>
                  <a:lnTo>
                    <a:pt x="407112" y="347315"/>
                  </a:lnTo>
                  <a:lnTo>
                    <a:pt x="428696" y="328994"/>
                  </a:lnTo>
                  <a:lnTo>
                    <a:pt x="453341" y="305799"/>
                  </a:lnTo>
                  <a:lnTo>
                    <a:pt x="476055" y="283732"/>
                  </a:lnTo>
                  <a:lnTo>
                    <a:pt x="505304" y="258216"/>
                  </a:lnTo>
                  <a:lnTo>
                    <a:pt x="531845" y="227138"/>
                  </a:lnTo>
                  <a:lnTo>
                    <a:pt x="554212" y="197860"/>
                  </a:lnTo>
                  <a:lnTo>
                    <a:pt x="570873" y="167940"/>
                  </a:lnTo>
                  <a:lnTo>
                    <a:pt x="584747" y="140103"/>
                  </a:lnTo>
                  <a:lnTo>
                    <a:pt x="594424" y="113981"/>
                  </a:lnTo>
                  <a:lnTo>
                    <a:pt x="598389" y="84996"/>
                  </a:lnTo>
                  <a:lnTo>
                    <a:pt x="596192" y="54066"/>
                  </a:lnTo>
                  <a:lnTo>
                    <a:pt x="594444" y="32671"/>
                  </a:lnTo>
                  <a:lnTo>
                    <a:pt x="588390" y="20289"/>
                  </a:lnTo>
                  <a:lnTo>
                    <a:pt x="578645" y="9142"/>
                  </a:lnTo>
                  <a:lnTo>
                    <a:pt x="567257" y="1836"/>
                  </a:lnTo>
                  <a:lnTo>
                    <a:pt x="551378" y="0"/>
                  </a:lnTo>
                  <a:lnTo>
                    <a:pt x="533972" y="2241"/>
                  </a:lnTo>
                  <a:lnTo>
                    <a:pt x="512273" y="12142"/>
                  </a:lnTo>
                  <a:lnTo>
                    <a:pt x="485978" y="34093"/>
                  </a:lnTo>
                  <a:lnTo>
                    <a:pt x="463772" y="58812"/>
                  </a:lnTo>
                  <a:lnTo>
                    <a:pt x="450159" y="84486"/>
                  </a:lnTo>
                  <a:lnTo>
                    <a:pt x="437189" y="114435"/>
                  </a:lnTo>
                  <a:lnTo>
                    <a:pt x="430540" y="137062"/>
                  </a:lnTo>
                  <a:lnTo>
                    <a:pt x="425233" y="160524"/>
                  </a:lnTo>
                  <a:lnTo>
                    <a:pt x="420523" y="182711"/>
                  </a:lnTo>
                  <a:lnTo>
                    <a:pt x="417959" y="204331"/>
                  </a:lnTo>
                  <a:lnTo>
                    <a:pt x="416820" y="225699"/>
                  </a:lnTo>
                  <a:lnTo>
                    <a:pt x="416313" y="246956"/>
                  </a:lnTo>
                  <a:lnTo>
                    <a:pt x="416088" y="268162"/>
                  </a:lnTo>
                  <a:lnTo>
                    <a:pt x="417843" y="298053"/>
                  </a:lnTo>
                  <a:lnTo>
                    <a:pt x="422412" y="316742"/>
                  </a:lnTo>
                  <a:lnTo>
                    <a:pt x="436180" y="344981"/>
                  </a:lnTo>
                  <a:lnTo>
                    <a:pt x="445143" y="357825"/>
                  </a:lnTo>
                  <a:lnTo>
                    <a:pt x="464865" y="372990"/>
                  </a:lnTo>
                  <a:lnTo>
                    <a:pt x="491954" y="383049"/>
                  </a:lnTo>
                  <a:lnTo>
                    <a:pt x="508267" y="384387"/>
                  </a:lnTo>
                  <a:lnTo>
                    <a:pt x="535987" y="379497"/>
                  </a:lnTo>
                  <a:lnTo>
                    <a:pt x="561139" y="371031"/>
                  </a:lnTo>
                  <a:lnTo>
                    <a:pt x="591597" y="349095"/>
                  </a:lnTo>
                  <a:lnTo>
                    <a:pt x="620154" y="320658"/>
                  </a:lnTo>
                  <a:lnTo>
                    <a:pt x="641344" y="299018"/>
                  </a:lnTo>
                  <a:lnTo>
                    <a:pt x="661539" y="269954"/>
                  </a:lnTo>
                  <a:lnTo>
                    <a:pt x="673875" y="242895"/>
                  </a:lnTo>
                  <a:lnTo>
                    <a:pt x="681318" y="223174"/>
                  </a:lnTo>
                  <a:lnTo>
                    <a:pt x="681042" y="221247"/>
                  </a:lnTo>
                  <a:lnTo>
                    <a:pt x="680153" y="219963"/>
                  </a:lnTo>
                  <a:lnTo>
                    <a:pt x="678854" y="219106"/>
                  </a:lnTo>
                  <a:lnTo>
                    <a:pt x="677284" y="219241"/>
                  </a:lnTo>
                  <a:lnTo>
                    <a:pt x="673657" y="221272"/>
                  </a:lnTo>
                  <a:lnTo>
                    <a:pt x="665579" y="238464"/>
                  </a:lnTo>
                  <a:lnTo>
                    <a:pt x="651708" y="268460"/>
                  </a:lnTo>
                  <a:lnTo>
                    <a:pt x="641566" y="298010"/>
                  </a:lnTo>
                  <a:lnTo>
                    <a:pt x="636950" y="324962"/>
                  </a:lnTo>
                  <a:lnTo>
                    <a:pt x="632824" y="350669"/>
                  </a:lnTo>
                  <a:lnTo>
                    <a:pt x="632110" y="379885"/>
                  </a:lnTo>
                  <a:lnTo>
                    <a:pt x="635267" y="398497"/>
                  </a:lnTo>
                  <a:lnTo>
                    <a:pt x="644043" y="411852"/>
                  </a:lnTo>
                  <a:lnTo>
                    <a:pt x="657208" y="420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9" name="SMARTInkShape-244">
              <a:extLst>
                <a:ext uri="{FF2B5EF4-FFF2-40B4-BE49-F238E27FC236}">
                  <a16:creationId xmlns="" xmlns:a16="http://schemas.microsoft.com/office/drawing/2014/main" id="{327206F9-9D66-4400-A30B-4E41ABB8CC4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367073" y="1084321"/>
              <a:ext cx="236400" cy="204742"/>
            </a:xfrm>
            <a:custGeom>
              <a:avLst/>
              <a:gdLst/>
              <a:ahLst/>
              <a:cxnLst/>
              <a:rect l="0" t="0" r="0" b="0"/>
              <a:pathLst>
                <a:path w="236043" h="204750">
                  <a:moveTo>
                    <a:pt x="141570" y="84099"/>
                  </a:moveTo>
                  <a:lnTo>
                    <a:pt x="141570" y="84099"/>
                  </a:lnTo>
                  <a:lnTo>
                    <a:pt x="173258" y="58369"/>
                  </a:lnTo>
                  <a:lnTo>
                    <a:pt x="180348" y="50791"/>
                  </a:lnTo>
                  <a:lnTo>
                    <a:pt x="183499" y="45071"/>
                  </a:lnTo>
                  <a:lnTo>
                    <a:pt x="181517" y="43969"/>
                  </a:lnTo>
                  <a:lnTo>
                    <a:pt x="165950" y="45790"/>
                  </a:lnTo>
                  <a:lnTo>
                    <a:pt x="137605" y="56489"/>
                  </a:lnTo>
                  <a:lnTo>
                    <a:pt x="108646" y="72626"/>
                  </a:lnTo>
                  <a:lnTo>
                    <a:pt x="77722" y="92694"/>
                  </a:lnTo>
                  <a:lnTo>
                    <a:pt x="49980" y="114633"/>
                  </a:lnTo>
                  <a:lnTo>
                    <a:pt x="25014" y="141009"/>
                  </a:lnTo>
                  <a:lnTo>
                    <a:pt x="1181" y="172586"/>
                  </a:lnTo>
                  <a:lnTo>
                    <a:pt x="0" y="176251"/>
                  </a:lnTo>
                  <a:lnTo>
                    <a:pt x="569" y="184087"/>
                  </a:lnTo>
                  <a:lnTo>
                    <a:pt x="2413" y="186741"/>
                  </a:lnTo>
                  <a:lnTo>
                    <a:pt x="5054" y="188510"/>
                  </a:lnTo>
                  <a:lnTo>
                    <a:pt x="8226" y="189690"/>
                  </a:lnTo>
                  <a:lnTo>
                    <a:pt x="32916" y="184608"/>
                  </a:lnTo>
                  <a:lnTo>
                    <a:pt x="60301" y="174165"/>
                  </a:lnTo>
                  <a:lnTo>
                    <a:pt x="86289" y="158763"/>
                  </a:lnTo>
                  <a:lnTo>
                    <a:pt x="111863" y="140794"/>
                  </a:lnTo>
                  <a:lnTo>
                    <a:pt x="141425" y="119417"/>
                  </a:lnTo>
                  <a:lnTo>
                    <a:pt x="171829" y="89482"/>
                  </a:lnTo>
                  <a:lnTo>
                    <a:pt x="198426" y="59762"/>
                  </a:lnTo>
                  <a:lnTo>
                    <a:pt x="218992" y="29850"/>
                  </a:lnTo>
                  <a:lnTo>
                    <a:pt x="232881" y="10772"/>
                  </a:lnTo>
                  <a:lnTo>
                    <a:pt x="235653" y="2400"/>
                  </a:lnTo>
                  <a:lnTo>
                    <a:pt x="236042" y="0"/>
                  </a:lnTo>
                  <a:lnTo>
                    <a:pt x="232711" y="4859"/>
                  </a:lnTo>
                  <a:lnTo>
                    <a:pt x="219075" y="30974"/>
                  </a:lnTo>
                  <a:lnTo>
                    <a:pt x="206946" y="58402"/>
                  </a:lnTo>
                  <a:lnTo>
                    <a:pt x="194415" y="88871"/>
                  </a:lnTo>
                  <a:lnTo>
                    <a:pt x="185136" y="120242"/>
                  </a:lnTo>
                  <a:lnTo>
                    <a:pt x="181289" y="148509"/>
                  </a:lnTo>
                  <a:lnTo>
                    <a:pt x="180150" y="174758"/>
                  </a:lnTo>
                  <a:lnTo>
                    <a:pt x="181401" y="181227"/>
                  </a:lnTo>
                  <a:lnTo>
                    <a:pt x="186555" y="190297"/>
                  </a:lnTo>
                  <a:lnTo>
                    <a:pt x="198720" y="2047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0" name="SMARTInkShape-245">
              <a:extLst>
                <a:ext uri="{FF2B5EF4-FFF2-40B4-BE49-F238E27FC236}">
                  <a16:creationId xmlns="" xmlns:a16="http://schemas.microsoft.com/office/drawing/2014/main" id="{B11C5C8F-1BF1-4A8D-891B-204D0E2D86B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36928" y="1047816"/>
              <a:ext cx="25385" cy="69835"/>
            </a:xfrm>
            <a:custGeom>
              <a:avLst/>
              <a:gdLst/>
              <a:ahLst/>
              <a:cxnLst/>
              <a:rect l="0" t="0" r="0" b="0"/>
              <a:pathLst>
                <a:path w="25254" h="69142">
                  <a:moveTo>
                    <a:pt x="0" y="69141"/>
                  </a:moveTo>
                  <a:lnTo>
                    <a:pt x="0" y="69141"/>
                  </a:lnTo>
                  <a:lnTo>
                    <a:pt x="13798" y="40135"/>
                  </a:lnTo>
                  <a:lnTo>
                    <a:pt x="22899" y="11409"/>
                  </a:lnTo>
                  <a:lnTo>
                    <a:pt x="25253" y="0"/>
                  </a:lnTo>
                  <a:lnTo>
                    <a:pt x="18473" y="27014"/>
                  </a:lnTo>
                  <a:lnTo>
                    <a:pt x="12700" y="500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1" name="SMARTInkShape-246">
              <a:extLst>
                <a:ext uri="{FF2B5EF4-FFF2-40B4-BE49-F238E27FC236}">
                  <a16:creationId xmlns="" xmlns:a16="http://schemas.microsoft.com/office/drawing/2014/main" id="{25107CD9-E663-4778-A78E-C534A5A7F75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040238" y="1117651"/>
              <a:ext cx="169763" cy="198395"/>
            </a:xfrm>
            <a:custGeom>
              <a:avLst/>
              <a:gdLst/>
              <a:ahLst/>
              <a:cxnLst/>
              <a:rect l="0" t="0" r="0" b="0"/>
              <a:pathLst>
                <a:path w="170229" h="198472">
                  <a:moveTo>
                    <a:pt x="17828" y="0"/>
                  </a:moveTo>
                  <a:lnTo>
                    <a:pt x="17828" y="0"/>
                  </a:lnTo>
                  <a:lnTo>
                    <a:pt x="17828" y="24485"/>
                  </a:lnTo>
                  <a:lnTo>
                    <a:pt x="17828" y="56173"/>
                  </a:lnTo>
                  <a:lnTo>
                    <a:pt x="17123" y="80705"/>
                  </a:lnTo>
                  <a:lnTo>
                    <a:pt x="12758" y="111793"/>
                  </a:lnTo>
                  <a:lnTo>
                    <a:pt x="8991" y="135058"/>
                  </a:lnTo>
                  <a:lnTo>
                    <a:pt x="2901" y="165214"/>
                  </a:lnTo>
                  <a:lnTo>
                    <a:pt x="0" y="185281"/>
                  </a:lnTo>
                  <a:lnTo>
                    <a:pt x="1203" y="193590"/>
                  </a:lnTo>
                  <a:lnTo>
                    <a:pt x="2512" y="196793"/>
                  </a:lnTo>
                  <a:lnTo>
                    <a:pt x="4089" y="198223"/>
                  </a:lnTo>
                  <a:lnTo>
                    <a:pt x="5847" y="198471"/>
                  </a:lnTo>
                  <a:lnTo>
                    <a:pt x="7724" y="197931"/>
                  </a:lnTo>
                  <a:lnTo>
                    <a:pt x="37990" y="170182"/>
                  </a:lnTo>
                  <a:lnTo>
                    <a:pt x="68775" y="139533"/>
                  </a:lnTo>
                  <a:lnTo>
                    <a:pt x="98516" y="107928"/>
                  </a:lnTo>
                  <a:lnTo>
                    <a:pt x="125663" y="76197"/>
                  </a:lnTo>
                  <a:lnTo>
                    <a:pt x="152139" y="47820"/>
                  </a:lnTo>
                  <a:lnTo>
                    <a:pt x="170228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2" name="SMARTInkShape-247">
              <a:extLst>
                <a:ext uri="{FF2B5EF4-FFF2-40B4-BE49-F238E27FC236}">
                  <a16:creationId xmlns="" xmlns:a16="http://schemas.microsoft.com/office/drawing/2014/main" id="{E46A808F-F377-4573-AF05-B2964FBD612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230627" y="1117651"/>
              <a:ext cx="42837" cy="192046"/>
            </a:xfrm>
            <a:custGeom>
              <a:avLst/>
              <a:gdLst/>
              <a:ahLst/>
              <a:cxnLst/>
              <a:rect l="0" t="0" r="0" b="0"/>
              <a:pathLst>
                <a:path w="44078" h="191363">
                  <a:moveTo>
                    <a:pt x="44077" y="0"/>
                  </a:moveTo>
                  <a:lnTo>
                    <a:pt x="44077" y="0"/>
                  </a:lnTo>
                  <a:lnTo>
                    <a:pt x="40705" y="24419"/>
                  </a:lnTo>
                  <a:lnTo>
                    <a:pt x="36904" y="55676"/>
                  </a:lnTo>
                  <a:lnTo>
                    <a:pt x="25910" y="87145"/>
                  </a:lnTo>
                  <a:lnTo>
                    <a:pt x="16735" y="113954"/>
                  </a:lnTo>
                  <a:lnTo>
                    <a:pt x="10262" y="139989"/>
                  </a:lnTo>
                  <a:lnTo>
                    <a:pt x="2459" y="168842"/>
                  </a:lnTo>
                  <a:lnTo>
                    <a:pt x="0" y="188737"/>
                  </a:lnTo>
                  <a:lnTo>
                    <a:pt x="581" y="190735"/>
                  </a:lnTo>
                  <a:lnTo>
                    <a:pt x="1674" y="191362"/>
                  </a:lnTo>
                  <a:lnTo>
                    <a:pt x="5977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40980" name="SMARTInkShape-Group135"/>
          <p:cNvGrpSpPr>
            <a:grpSpLocks/>
          </p:cNvGrpSpPr>
          <p:nvPr/>
        </p:nvGrpSpPr>
        <p:grpSpPr bwMode="auto">
          <a:xfrm>
            <a:off x="8832850" y="936625"/>
            <a:ext cx="69850" cy="390525"/>
            <a:chOff x="8832850" y="936142"/>
            <a:chExt cx="69590" cy="391009"/>
          </a:xfrm>
        </p:grpSpPr>
        <p:sp>
          <p:nvSpPr>
            <p:cNvPr id="24" name="SMARTInkShape-248">
              <a:extLst>
                <a:ext uri="{FF2B5EF4-FFF2-40B4-BE49-F238E27FC236}">
                  <a16:creationId xmlns="" xmlns:a16="http://schemas.microsoft.com/office/drawing/2014/main" id="{12864744-4D96-4F2B-84F0-925BCBDE8CF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832850" y="1314435"/>
              <a:ext cx="0" cy="12716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5" name="SMARTInkShape-249">
              <a:extLst>
                <a:ext uri="{FF2B5EF4-FFF2-40B4-BE49-F238E27FC236}">
                  <a16:creationId xmlns="" xmlns:a16="http://schemas.microsoft.com/office/drawing/2014/main" id="{46B7EDA2-D362-473B-9E7F-6D2CF31DD11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896114" y="936142"/>
              <a:ext cx="6326" cy="73116"/>
            </a:xfrm>
            <a:custGeom>
              <a:avLst/>
              <a:gdLst/>
              <a:ahLst/>
              <a:cxnLst/>
              <a:rect l="0" t="0" r="0" b="0"/>
              <a:pathLst>
                <a:path w="6090" h="735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5" y="0"/>
                  </a:lnTo>
                  <a:lnTo>
                    <a:pt x="5026" y="514"/>
                  </a:lnTo>
                  <a:lnTo>
                    <a:pt x="5467" y="1562"/>
                  </a:lnTo>
                  <a:lnTo>
                    <a:pt x="6089" y="26634"/>
                  </a:lnTo>
                  <a:lnTo>
                    <a:pt x="2901" y="55229"/>
                  </a:lnTo>
                  <a:lnTo>
                    <a:pt x="0" y="73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7" name="SMARTInkShape-250">
            <a:extLst>
              <a:ext uri="{FF2B5EF4-FFF2-40B4-BE49-F238E27FC236}">
                <a16:creationId xmlns="" xmlns:a16="http://schemas.microsoft.com/office/drawing/2014/main" id="{40500720-DCE7-4D35-9F3D-9EE69B791C6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861050" y="1550988"/>
            <a:ext cx="3219450" cy="322262"/>
          </a:xfrm>
          <a:custGeom>
            <a:avLst/>
            <a:gdLst/>
            <a:ahLst/>
            <a:cxnLst/>
            <a:rect l="0" t="0" r="0" b="0"/>
            <a:pathLst>
              <a:path w="3219451" h="322589">
                <a:moveTo>
                  <a:pt x="0" y="322588"/>
                </a:moveTo>
                <a:lnTo>
                  <a:pt x="0" y="322588"/>
                </a:lnTo>
                <a:lnTo>
                  <a:pt x="20226" y="315846"/>
                </a:lnTo>
                <a:lnTo>
                  <a:pt x="45208" y="306892"/>
                </a:lnTo>
                <a:lnTo>
                  <a:pt x="75126" y="296562"/>
                </a:lnTo>
                <a:lnTo>
                  <a:pt x="91006" y="291832"/>
                </a:lnTo>
                <a:lnTo>
                  <a:pt x="107237" y="287267"/>
                </a:lnTo>
                <a:lnTo>
                  <a:pt x="138443" y="278432"/>
                </a:lnTo>
                <a:lnTo>
                  <a:pt x="169480" y="270508"/>
                </a:lnTo>
                <a:lnTo>
                  <a:pt x="185660" y="267407"/>
                </a:lnTo>
                <a:lnTo>
                  <a:pt x="202089" y="264634"/>
                </a:lnTo>
                <a:lnTo>
                  <a:pt x="219393" y="260669"/>
                </a:lnTo>
                <a:lnTo>
                  <a:pt x="237279" y="255908"/>
                </a:lnTo>
                <a:lnTo>
                  <a:pt x="255553" y="250618"/>
                </a:lnTo>
                <a:lnTo>
                  <a:pt x="274084" y="246386"/>
                </a:lnTo>
                <a:lnTo>
                  <a:pt x="292790" y="242859"/>
                </a:lnTo>
                <a:lnTo>
                  <a:pt x="311610" y="239802"/>
                </a:lnTo>
                <a:lnTo>
                  <a:pt x="331212" y="236353"/>
                </a:lnTo>
                <a:lnTo>
                  <a:pt x="351336" y="232642"/>
                </a:lnTo>
                <a:lnTo>
                  <a:pt x="371807" y="228757"/>
                </a:lnTo>
                <a:lnTo>
                  <a:pt x="393216" y="224757"/>
                </a:lnTo>
                <a:lnTo>
                  <a:pt x="415250" y="220678"/>
                </a:lnTo>
                <a:lnTo>
                  <a:pt x="437700" y="216548"/>
                </a:lnTo>
                <a:lnTo>
                  <a:pt x="463955" y="211678"/>
                </a:lnTo>
                <a:lnTo>
                  <a:pt x="492748" y="206315"/>
                </a:lnTo>
                <a:lnTo>
                  <a:pt x="523232" y="200622"/>
                </a:lnTo>
                <a:lnTo>
                  <a:pt x="551316" y="195416"/>
                </a:lnTo>
                <a:lnTo>
                  <a:pt x="577799" y="190535"/>
                </a:lnTo>
                <a:lnTo>
                  <a:pt x="603216" y="185869"/>
                </a:lnTo>
                <a:lnTo>
                  <a:pt x="627922" y="181348"/>
                </a:lnTo>
                <a:lnTo>
                  <a:pt x="652154" y="176922"/>
                </a:lnTo>
                <a:lnTo>
                  <a:pt x="676070" y="172561"/>
                </a:lnTo>
                <a:lnTo>
                  <a:pt x="703302" y="168242"/>
                </a:lnTo>
                <a:lnTo>
                  <a:pt x="732746" y="163952"/>
                </a:lnTo>
                <a:lnTo>
                  <a:pt x="763663" y="159681"/>
                </a:lnTo>
                <a:lnTo>
                  <a:pt x="792742" y="155422"/>
                </a:lnTo>
                <a:lnTo>
                  <a:pt x="820596" y="151172"/>
                </a:lnTo>
                <a:lnTo>
                  <a:pt x="847630" y="146927"/>
                </a:lnTo>
                <a:lnTo>
                  <a:pt x="874120" y="142686"/>
                </a:lnTo>
                <a:lnTo>
                  <a:pt x="900246" y="138448"/>
                </a:lnTo>
                <a:lnTo>
                  <a:pt x="926131" y="134211"/>
                </a:lnTo>
                <a:lnTo>
                  <a:pt x="952560" y="129976"/>
                </a:lnTo>
                <a:lnTo>
                  <a:pt x="979350" y="125741"/>
                </a:lnTo>
                <a:lnTo>
                  <a:pt x="1006383" y="121507"/>
                </a:lnTo>
                <a:lnTo>
                  <a:pt x="1037811" y="117273"/>
                </a:lnTo>
                <a:lnTo>
                  <a:pt x="1072168" y="113039"/>
                </a:lnTo>
                <a:lnTo>
                  <a:pt x="1108479" y="108805"/>
                </a:lnTo>
                <a:lnTo>
                  <a:pt x="1141858" y="104572"/>
                </a:lnTo>
                <a:lnTo>
                  <a:pt x="1173283" y="100338"/>
                </a:lnTo>
                <a:lnTo>
                  <a:pt x="1203406" y="96105"/>
                </a:lnTo>
                <a:lnTo>
                  <a:pt x="1234070" y="92577"/>
                </a:lnTo>
                <a:lnTo>
                  <a:pt x="1265097" y="89519"/>
                </a:lnTo>
                <a:lnTo>
                  <a:pt x="1296364" y="86776"/>
                </a:lnTo>
                <a:lnTo>
                  <a:pt x="1327793" y="83535"/>
                </a:lnTo>
                <a:lnTo>
                  <a:pt x="1359329" y="79964"/>
                </a:lnTo>
                <a:lnTo>
                  <a:pt x="1390936" y="76172"/>
                </a:lnTo>
                <a:lnTo>
                  <a:pt x="1427529" y="72233"/>
                </a:lnTo>
                <a:lnTo>
                  <a:pt x="1467448" y="68196"/>
                </a:lnTo>
                <a:lnTo>
                  <a:pt x="1509582" y="64093"/>
                </a:lnTo>
                <a:lnTo>
                  <a:pt x="1548960" y="59947"/>
                </a:lnTo>
                <a:lnTo>
                  <a:pt x="1586502" y="55772"/>
                </a:lnTo>
                <a:lnTo>
                  <a:pt x="1622818" y="51577"/>
                </a:lnTo>
                <a:lnTo>
                  <a:pt x="1659024" y="48075"/>
                </a:lnTo>
                <a:lnTo>
                  <a:pt x="1695155" y="45035"/>
                </a:lnTo>
                <a:lnTo>
                  <a:pt x="1731237" y="42303"/>
                </a:lnTo>
                <a:lnTo>
                  <a:pt x="1767991" y="39070"/>
                </a:lnTo>
                <a:lnTo>
                  <a:pt x="1805194" y="35504"/>
                </a:lnTo>
                <a:lnTo>
                  <a:pt x="1842696" y="31715"/>
                </a:lnTo>
                <a:lnTo>
                  <a:pt x="1883925" y="28484"/>
                </a:lnTo>
                <a:lnTo>
                  <a:pt x="1927639" y="25624"/>
                </a:lnTo>
                <a:lnTo>
                  <a:pt x="1973009" y="23012"/>
                </a:lnTo>
                <a:lnTo>
                  <a:pt x="2015956" y="20565"/>
                </a:lnTo>
                <a:lnTo>
                  <a:pt x="2057287" y="18228"/>
                </a:lnTo>
                <a:lnTo>
                  <a:pt x="2097541" y="15965"/>
                </a:lnTo>
                <a:lnTo>
                  <a:pt x="2137077" y="13750"/>
                </a:lnTo>
                <a:lnTo>
                  <a:pt x="2176135" y="11568"/>
                </a:lnTo>
                <a:lnTo>
                  <a:pt x="2214873" y="9408"/>
                </a:lnTo>
                <a:lnTo>
                  <a:pt x="2254104" y="7263"/>
                </a:lnTo>
                <a:lnTo>
                  <a:pt x="2293664" y="5127"/>
                </a:lnTo>
                <a:lnTo>
                  <a:pt x="2333443" y="2997"/>
                </a:lnTo>
                <a:lnTo>
                  <a:pt x="2373368" y="1577"/>
                </a:lnTo>
                <a:lnTo>
                  <a:pt x="2413389" y="631"/>
                </a:lnTo>
                <a:lnTo>
                  <a:pt x="2453476" y="0"/>
                </a:lnTo>
                <a:lnTo>
                  <a:pt x="2493606" y="285"/>
                </a:lnTo>
                <a:lnTo>
                  <a:pt x="2533765" y="1180"/>
                </a:lnTo>
                <a:lnTo>
                  <a:pt x="2573944" y="2483"/>
                </a:lnTo>
                <a:lnTo>
                  <a:pt x="2614135" y="4057"/>
                </a:lnTo>
                <a:lnTo>
                  <a:pt x="2654334" y="5812"/>
                </a:lnTo>
                <a:lnTo>
                  <a:pt x="2694539" y="7687"/>
                </a:lnTo>
                <a:lnTo>
                  <a:pt x="2734749" y="9643"/>
                </a:lnTo>
                <a:lnTo>
                  <a:pt x="2774959" y="11652"/>
                </a:lnTo>
                <a:lnTo>
                  <a:pt x="2815173" y="13698"/>
                </a:lnTo>
                <a:lnTo>
                  <a:pt x="2854682" y="16472"/>
                </a:lnTo>
                <a:lnTo>
                  <a:pt x="2893722" y="19733"/>
                </a:lnTo>
                <a:lnTo>
                  <a:pt x="2932448" y="23318"/>
                </a:lnTo>
                <a:lnTo>
                  <a:pt x="2970965" y="27825"/>
                </a:lnTo>
                <a:lnTo>
                  <a:pt x="3009344" y="32946"/>
                </a:lnTo>
                <a:lnTo>
                  <a:pt x="3047629" y="38476"/>
                </a:lnTo>
                <a:lnTo>
                  <a:pt x="3083737" y="44986"/>
                </a:lnTo>
                <a:lnTo>
                  <a:pt x="3118390" y="52148"/>
                </a:lnTo>
                <a:lnTo>
                  <a:pt x="3152077" y="59744"/>
                </a:lnTo>
                <a:lnTo>
                  <a:pt x="3174535" y="64809"/>
                </a:lnTo>
                <a:lnTo>
                  <a:pt x="3219450" y="7493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SMARTInkShape-251">
            <a:extLst>
              <a:ext uri="{FF2B5EF4-FFF2-40B4-BE49-F238E27FC236}">
                <a16:creationId xmlns="" xmlns:a16="http://schemas.microsoft.com/office/drawing/2014/main" id="{F0309E0A-2C8A-4B26-94D9-B5E802460C1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927600" y="4184650"/>
            <a:ext cx="1492250" cy="152400"/>
          </a:xfrm>
          <a:custGeom>
            <a:avLst/>
            <a:gdLst/>
            <a:ahLst/>
            <a:cxnLst/>
            <a:rect l="0" t="0" r="0" b="0"/>
            <a:pathLst>
              <a:path w="1492251" h="152401">
                <a:moveTo>
                  <a:pt x="0" y="0"/>
                </a:moveTo>
                <a:lnTo>
                  <a:pt x="0" y="0"/>
                </a:lnTo>
                <a:lnTo>
                  <a:pt x="29180" y="0"/>
                </a:lnTo>
                <a:lnTo>
                  <a:pt x="52479" y="705"/>
                </a:lnTo>
                <a:lnTo>
                  <a:pt x="76946" y="3371"/>
                </a:lnTo>
                <a:lnTo>
                  <a:pt x="107779" y="5467"/>
                </a:lnTo>
                <a:lnTo>
                  <a:pt x="138160" y="6088"/>
                </a:lnTo>
                <a:lnTo>
                  <a:pt x="166134" y="6272"/>
                </a:lnTo>
                <a:lnTo>
                  <a:pt x="192295" y="9698"/>
                </a:lnTo>
                <a:lnTo>
                  <a:pt x="213170" y="11366"/>
                </a:lnTo>
                <a:lnTo>
                  <a:pt x="235853" y="12107"/>
                </a:lnTo>
                <a:lnTo>
                  <a:pt x="257694" y="12436"/>
                </a:lnTo>
                <a:lnTo>
                  <a:pt x="279161" y="12583"/>
                </a:lnTo>
                <a:lnTo>
                  <a:pt x="301871" y="12648"/>
                </a:lnTo>
                <a:lnTo>
                  <a:pt x="328428" y="12677"/>
                </a:lnTo>
                <a:lnTo>
                  <a:pt x="352930" y="12690"/>
                </a:lnTo>
                <a:lnTo>
                  <a:pt x="377697" y="12695"/>
                </a:lnTo>
                <a:lnTo>
                  <a:pt x="407519" y="12698"/>
                </a:lnTo>
                <a:lnTo>
                  <a:pt x="433943" y="12699"/>
                </a:lnTo>
                <a:lnTo>
                  <a:pt x="458859" y="12700"/>
                </a:lnTo>
                <a:lnTo>
                  <a:pt x="486395" y="12700"/>
                </a:lnTo>
                <a:lnTo>
                  <a:pt x="516977" y="12700"/>
                </a:lnTo>
                <a:lnTo>
                  <a:pt x="548678" y="12700"/>
                </a:lnTo>
                <a:lnTo>
                  <a:pt x="579231" y="12700"/>
                </a:lnTo>
                <a:lnTo>
                  <a:pt x="609273" y="12700"/>
                </a:lnTo>
                <a:lnTo>
                  <a:pt x="639088" y="13405"/>
                </a:lnTo>
                <a:lnTo>
                  <a:pt x="668803" y="16071"/>
                </a:lnTo>
                <a:lnTo>
                  <a:pt x="698472" y="17726"/>
                </a:lnTo>
                <a:lnTo>
                  <a:pt x="713298" y="18167"/>
                </a:lnTo>
                <a:lnTo>
                  <a:pt x="730943" y="19167"/>
                </a:lnTo>
                <a:lnTo>
                  <a:pt x="750468" y="20539"/>
                </a:lnTo>
                <a:lnTo>
                  <a:pt x="771245" y="22160"/>
                </a:lnTo>
                <a:lnTo>
                  <a:pt x="790741" y="23945"/>
                </a:lnTo>
                <a:lnTo>
                  <a:pt x="809383" y="25841"/>
                </a:lnTo>
                <a:lnTo>
                  <a:pt x="827455" y="27811"/>
                </a:lnTo>
                <a:lnTo>
                  <a:pt x="845147" y="29829"/>
                </a:lnTo>
                <a:lnTo>
                  <a:pt x="862586" y="31881"/>
                </a:lnTo>
                <a:lnTo>
                  <a:pt x="879858" y="33954"/>
                </a:lnTo>
                <a:lnTo>
                  <a:pt x="897017" y="36042"/>
                </a:lnTo>
                <a:lnTo>
                  <a:pt x="914099" y="38139"/>
                </a:lnTo>
                <a:lnTo>
                  <a:pt x="931133" y="40243"/>
                </a:lnTo>
                <a:lnTo>
                  <a:pt x="948133" y="42351"/>
                </a:lnTo>
                <a:lnTo>
                  <a:pt x="965110" y="44461"/>
                </a:lnTo>
                <a:lnTo>
                  <a:pt x="982075" y="46574"/>
                </a:lnTo>
                <a:lnTo>
                  <a:pt x="998322" y="48688"/>
                </a:lnTo>
                <a:lnTo>
                  <a:pt x="1029545" y="52918"/>
                </a:lnTo>
                <a:lnTo>
                  <a:pt x="1045491" y="55035"/>
                </a:lnTo>
                <a:lnTo>
                  <a:pt x="1061767" y="57151"/>
                </a:lnTo>
                <a:lnTo>
                  <a:pt x="1078261" y="59267"/>
                </a:lnTo>
                <a:lnTo>
                  <a:pt x="1109759" y="63500"/>
                </a:lnTo>
                <a:lnTo>
                  <a:pt x="1139515" y="67733"/>
                </a:lnTo>
                <a:lnTo>
                  <a:pt x="1166851" y="71967"/>
                </a:lnTo>
                <a:lnTo>
                  <a:pt x="1191230" y="74319"/>
                </a:lnTo>
                <a:lnTo>
                  <a:pt x="1214529" y="76069"/>
                </a:lnTo>
                <a:lnTo>
                  <a:pt x="1238997" y="79199"/>
                </a:lnTo>
                <a:lnTo>
                  <a:pt x="1265863" y="81061"/>
                </a:lnTo>
                <a:lnTo>
                  <a:pt x="1292151" y="81888"/>
                </a:lnTo>
                <a:lnTo>
                  <a:pt x="1322817" y="83060"/>
                </a:lnTo>
                <a:lnTo>
                  <a:pt x="1349071" y="86856"/>
                </a:lnTo>
                <a:lnTo>
                  <a:pt x="1371980" y="89000"/>
                </a:lnTo>
                <a:lnTo>
                  <a:pt x="1399778" y="93790"/>
                </a:lnTo>
                <a:lnTo>
                  <a:pt x="1424792" y="100384"/>
                </a:lnTo>
                <a:lnTo>
                  <a:pt x="1455733" y="118668"/>
                </a:lnTo>
                <a:lnTo>
                  <a:pt x="1492250" y="152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SMARTInkShape-252">
            <a:extLst>
              <a:ext uri="{FF2B5EF4-FFF2-40B4-BE49-F238E27FC236}">
                <a16:creationId xmlns="" xmlns:a16="http://schemas.microsoft.com/office/drawing/2014/main" id="{5CADB022-CA81-4B52-A81D-2061A1B29AF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999038" y="5111750"/>
            <a:ext cx="106362" cy="381000"/>
          </a:xfrm>
          <a:custGeom>
            <a:avLst/>
            <a:gdLst/>
            <a:ahLst/>
            <a:cxnLst/>
            <a:rect l="0" t="0" r="0" b="0"/>
            <a:pathLst>
              <a:path w="106405" h="380584">
                <a:moveTo>
                  <a:pt x="106404" y="18633"/>
                </a:moveTo>
                <a:lnTo>
                  <a:pt x="106404" y="18633"/>
                </a:lnTo>
                <a:lnTo>
                  <a:pt x="106404" y="989"/>
                </a:lnTo>
                <a:lnTo>
                  <a:pt x="105699" y="521"/>
                </a:lnTo>
                <a:lnTo>
                  <a:pt x="103033" y="0"/>
                </a:lnTo>
                <a:lnTo>
                  <a:pt x="83765" y="22537"/>
                </a:lnTo>
                <a:lnTo>
                  <a:pt x="64358" y="44827"/>
                </a:lnTo>
                <a:lnTo>
                  <a:pt x="44913" y="73549"/>
                </a:lnTo>
                <a:lnTo>
                  <a:pt x="27570" y="104423"/>
                </a:lnTo>
                <a:lnTo>
                  <a:pt x="12805" y="134609"/>
                </a:lnTo>
                <a:lnTo>
                  <a:pt x="8021" y="150278"/>
                </a:lnTo>
                <a:lnTo>
                  <a:pt x="4832" y="166368"/>
                </a:lnTo>
                <a:lnTo>
                  <a:pt x="2706" y="182740"/>
                </a:lnTo>
                <a:lnTo>
                  <a:pt x="344" y="214101"/>
                </a:lnTo>
                <a:lnTo>
                  <a:pt x="0" y="244502"/>
                </a:lnTo>
                <a:lnTo>
                  <a:pt x="2198" y="274477"/>
                </a:lnTo>
                <a:lnTo>
                  <a:pt x="5527" y="302380"/>
                </a:lnTo>
                <a:lnTo>
                  <a:pt x="10771" y="328893"/>
                </a:lnTo>
                <a:lnTo>
                  <a:pt x="20155" y="354788"/>
                </a:lnTo>
                <a:lnTo>
                  <a:pt x="30204" y="38058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SMARTInkShape-253">
            <a:extLst>
              <a:ext uri="{FF2B5EF4-FFF2-40B4-BE49-F238E27FC236}">
                <a16:creationId xmlns="" xmlns:a16="http://schemas.microsoft.com/office/drawing/2014/main" id="{215393B8-9BCF-495D-8F05-F9E29730ACE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137150" y="5416550"/>
            <a:ext cx="25400" cy="298450"/>
          </a:xfrm>
          <a:custGeom>
            <a:avLst/>
            <a:gdLst/>
            <a:ahLst/>
            <a:cxnLst/>
            <a:rect l="0" t="0" r="0" b="0"/>
            <a:pathLst>
              <a:path w="25401" h="298451">
                <a:moveTo>
                  <a:pt x="25400" y="0"/>
                </a:moveTo>
                <a:lnTo>
                  <a:pt x="25400" y="0"/>
                </a:lnTo>
                <a:lnTo>
                  <a:pt x="25400" y="28561"/>
                </a:lnTo>
                <a:lnTo>
                  <a:pt x="25400" y="59891"/>
                </a:lnTo>
                <a:lnTo>
                  <a:pt x="22029" y="88223"/>
                </a:lnTo>
                <a:lnTo>
                  <a:pt x="19932" y="118960"/>
                </a:lnTo>
                <a:lnTo>
                  <a:pt x="17560" y="141771"/>
                </a:lnTo>
                <a:lnTo>
                  <a:pt x="14155" y="166020"/>
                </a:lnTo>
                <a:lnTo>
                  <a:pt x="10289" y="190909"/>
                </a:lnTo>
                <a:lnTo>
                  <a:pt x="8101" y="219845"/>
                </a:lnTo>
                <a:lnTo>
                  <a:pt x="6422" y="249403"/>
                </a:lnTo>
                <a:lnTo>
                  <a:pt x="3325" y="274300"/>
                </a:lnTo>
                <a:lnTo>
                  <a:pt x="0" y="2984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SMARTInkShape-254">
            <a:extLst>
              <a:ext uri="{FF2B5EF4-FFF2-40B4-BE49-F238E27FC236}">
                <a16:creationId xmlns="" xmlns:a16="http://schemas.microsoft.com/office/drawing/2014/main" id="{9E1F78BD-DB41-4780-A6FD-ECBEC3F31F2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826000" y="3486150"/>
            <a:ext cx="1628775" cy="933450"/>
          </a:xfrm>
          <a:custGeom>
            <a:avLst/>
            <a:gdLst/>
            <a:ahLst/>
            <a:cxnLst/>
            <a:rect l="0" t="0" r="0" b="0"/>
            <a:pathLst>
              <a:path w="1628396" h="932833">
                <a:moveTo>
                  <a:pt x="6088" y="678832"/>
                </a:moveTo>
                <a:lnTo>
                  <a:pt x="6088" y="678832"/>
                </a:lnTo>
                <a:lnTo>
                  <a:pt x="2717" y="675461"/>
                </a:lnTo>
                <a:lnTo>
                  <a:pt x="1062" y="671925"/>
                </a:lnTo>
                <a:lnTo>
                  <a:pt x="0" y="663905"/>
                </a:lnTo>
                <a:lnTo>
                  <a:pt x="4859" y="636660"/>
                </a:lnTo>
                <a:lnTo>
                  <a:pt x="14495" y="607551"/>
                </a:lnTo>
                <a:lnTo>
                  <a:pt x="23865" y="583158"/>
                </a:lnTo>
                <a:lnTo>
                  <a:pt x="31110" y="558056"/>
                </a:lnTo>
                <a:lnTo>
                  <a:pt x="39607" y="530864"/>
                </a:lnTo>
                <a:lnTo>
                  <a:pt x="49181" y="500463"/>
                </a:lnTo>
                <a:lnTo>
                  <a:pt x="56486" y="470995"/>
                </a:lnTo>
                <a:lnTo>
                  <a:pt x="63119" y="440627"/>
                </a:lnTo>
                <a:lnTo>
                  <a:pt x="67419" y="417741"/>
                </a:lnTo>
                <a:lnTo>
                  <a:pt x="71681" y="395810"/>
                </a:lnTo>
                <a:lnTo>
                  <a:pt x="74045" y="372422"/>
                </a:lnTo>
                <a:lnTo>
                  <a:pt x="75803" y="349328"/>
                </a:lnTo>
                <a:lnTo>
                  <a:pt x="80758" y="319048"/>
                </a:lnTo>
                <a:lnTo>
                  <a:pt x="84666" y="295972"/>
                </a:lnTo>
                <a:lnTo>
                  <a:pt x="88754" y="273487"/>
                </a:lnTo>
                <a:lnTo>
                  <a:pt x="95022" y="242876"/>
                </a:lnTo>
                <a:lnTo>
                  <a:pt x="103229" y="214050"/>
                </a:lnTo>
                <a:lnTo>
                  <a:pt x="114598" y="185049"/>
                </a:lnTo>
                <a:lnTo>
                  <a:pt x="126904" y="156700"/>
                </a:lnTo>
                <a:lnTo>
                  <a:pt x="141369" y="127839"/>
                </a:lnTo>
                <a:lnTo>
                  <a:pt x="157178" y="101414"/>
                </a:lnTo>
                <a:lnTo>
                  <a:pt x="178534" y="70571"/>
                </a:lnTo>
                <a:lnTo>
                  <a:pt x="204393" y="42684"/>
                </a:lnTo>
                <a:lnTo>
                  <a:pt x="228625" y="21576"/>
                </a:lnTo>
                <a:lnTo>
                  <a:pt x="260126" y="6425"/>
                </a:lnTo>
                <a:lnTo>
                  <a:pt x="281031" y="1468"/>
                </a:lnTo>
                <a:lnTo>
                  <a:pt x="305099" y="0"/>
                </a:lnTo>
                <a:lnTo>
                  <a:pt x="328223" y="1446"/>
                </a:lnTo>
                <a:lnTo>
                  <a:pt x="358370" y="11627"/>
                </a:lnTo>
                <a:lnTo>
                  <a:pt x="387139" y="22863"/>
                </a:lnTo>
                <a:lnTo>
                  <a:pt x="412424" y="34640"/>
                </a:lnTo>
                <a:lnTo>
                  <a:pt x="434332" y="45391"/>
                </a:lnTo>
                <a:lnTo>
                  <a:pt x="463724" y="59973"/>
                </a:lnTo>
                <a:lnTo>
                  <a:pt x="487235" y="70762"/>
                </a:lnTo>
                <a:lnTo>
                  <a:pt x="512737" y="81906"/>
                </a:lnTo>
                <a:lnTo>
                  <a:pt x="535830" y="91563"/>
                </a:lnTo>
                <a:lnTo>
                  <a:pt x="563497" y="100559"/>
                </a:lnTo>
                <a:lnTo>
                  <a:pt x="593903" y="109261"/>
                </a:lnTo>
                <a:lnTo>
                  <a:pt x="623880" y="117832"/>
                </a:lnTo>
                <a:lnTo>
                  <a:pt x="640200" y="121387"/>
                </a:lnTo>
                <a:lnTo>
                  <a:pt x="657430" y="124464"/>
                </a:lnTo>
                <a:lnTo>
                  <a:pt x="675266" y="127220"/>
                </a:lnTo>
                <a:lnTo>
                  <a:pt x="692095" y="129763"/>
                </a:lnTo>
                <a:lnTo>
                  <a:pt x="708254" y="132163"/>
                </a:lnTo>
                <a:lnTo>
                  <a:pt x="723965" y="134470"/>
                </a:lnTo>
                <a:lnTo>
                  <a:pt x="741495" y="136713"/>
                </a:lnTo>
                <a:lnTo>
                  <a:pt x="760237" y="138914"/>
                </a:lnTo>
                <a:lnTo>
                  <a:pt x="779787" y="141087"/>
                </a:lnTo>
                <a:lnTo>
                  <a:pt x="798465" y="143241"/>
                </a:lnTo>
                <a:lnTo>
                  <a:pt x="816563" y="145382"/>
                </a:lnTo>
                <a:lnTo>
                  <a:pt x="834271" y="147515"/>
                </a:lnTo>
                <a:lnTo>
                  <a:pt x="852426" y="148938"/>
                </a:lnTo>
                <a:lnTo>
                  <a:pt x="870880" y="149886"/>
                </a:lnTo>
                <a:lnTo>
                  <a:pt x="889533" y="150518"/>
                </a:lnTo>
                <a:lnTo>
                  <a:pt x="909729" y="151645"/>
                </a:lnTo>
                <a:lnTo>
                  <a:pt x="930954" y="153102"/>
                </a:lnTo>
                <a:lnTo>
                  <a:pt x="952865" y="154779"/>
                </a:lnTo>
                <a:lnTo>
                  <a:pt x="973823" y="155896"/>
                </a:lnTo>
                <a:lnTo>
                  <a:pt x="994144" y="156642"/>
                </a:lnTo>
                <a:lnTo>
                  <a:pt x="1014042" y="157138"/>
                </a:lnTo>
                <a:lnTo>
                  <a:pt x="1033657" y="157470"/>
                </a:lnTo>
                <a:lnTo>
                  <a:pt x="1053085" y="157690"/>
                </a:lnTo>
                <a:lnTo>
                  <a:pt x="1072386" y="157837"/>
                </a:lnTo>
                <a:lnTo>
                  <a:pt x="1092309" y="157936"/>
                </a:lnTo>
                <a:lnTo>
                  <a:pt x="1112646" y="158001"/>
                </a:lnTo>
                <a:lnTo>
                  <a:pt x="1133260" y="158045"/>
                </a:lnTo>
                <a:lnTo>
                  <a:pt x="1158996" y="157368"/>
                </a:lnTo>
                <a:lnTo>
                  <a:pt x="1188150" y="156212"/>
                </a:lnTo>
                <a:lnTo>
                  <a:pt x="1219579" y="154735"/>
                </a:lnTo>
                <a:lnTo>
                  <a:pt x="1247587" y="153751"/>
                </a:lnTo>
                <a:lnTo>
                  <a:pt x="1273315" y="153094"/>
                </a:lnTo>
                <a:lnTo>
                  <a:pt x="1297523" y="152657"/>
                </a:lnTo>
                <a:lnTo>
                  <a:pt x="1320011" y="151660"/>
                </a:lnTo>
                <a:lnTo>
                  <a:pt x="1341353" y="150289"/>
                </a:lnTo>
                <a:lnTo>
                  <a:pt x="1361932" y="148670"/>
                </a:lnTo>
                <a:lnTo>
                  <a:pt x="1382001" y="146885"/>
                </a:lnTo>
                <a:lnTo>
                  <a:pt x="1401730" y="144990"/>
                </a:lnTo>
                <a:lnTo>
                  <a:pt x="1421231" y="143021"/>
                </a:lnTo>
                <a:lnTo>
                  <a:pt x="1439173" y="141002"/>
                </a:lnTo>
                <a:lnTo>
                  <a:pt x="1456072" y="138951"/>
                </a:lnTo>
                <a:lnTo>
                  <a:pt x="1486608" y="135496"/>
                </a:lnTo>
                <a:lnTo>
                  <a:pt x="1511940" y="133961"/>
                </a:lnTo>
                <a:lnTo>
                  <a:pt x="1534957" y="131396"/>
                </a:lnTo>
                <a:lnTo>
                  <a:pt x="1565868" y="127868"/>
                </a:lnTo>
                <a:lnTo>
                  <a:pt x="1592900" y="124941"/>
                </a:lnTo>
                <a:lnTo>
                  <a:pt x="1620577" y="121002"/>
                </a:lnTo>
                <a:lnTo>
                  <a:pt x="1624280" y="122090"/>
                </a:lnTo>
                <a:lnTo>
                  <a:pt x="1626749" y="124226"/>
                </a:lnTo>
                <a:lnTo>
                  <a:pt x="1628395" y="127061"/>
                </a:lnTo>
                <a:lnTo>
                  <a:pt x="1628082" y="131068"/>
                </a:lnTo>
                <a:lnTo>
                  <a:pt x="1613722" y="162120"/>
                </a:lnTo>
                <a:lnTo>
                  <a:pt x="1598378" y="189574"/>
                </a:lnTo>
                <a:lnTo>
                  <a:pt x="1577055" y="220051"/>
                </a:lnTo>
                <a:lnTo>
                  <a:pt x="1561075" y="244683"/>
                </a:lnTo>
                <a:lnTo>
                  <a:pt x="1544566" y="271388"/>
                </a:lnTo>
                <a:lnTo>
                  <a:pt x="1527820" y="297368"/>
                </a:lnTo>
                <a:lnTo>
                  <a:pt x="1514734" y="326789"/>
                </a:lnTo>
                <a:lnTo>
                  <a:pt x="1509268" y="342537"/>
                </a:lnTo>
                <a:lnTo>
                  <a:pt x="1504214" y="358679"/>
                </a:lnTo>
                <a:lnTo>
                  <a:pt x="1499433" y="375086"/>
                </a:lnTo>
                <a:lnTo>
                  <a:pt x="1494834" y="391668"/>
                </a:lnTo>
                <a:lnTo>
                  <a:pt x="1487844" y="423263"/>
                </a:lnTo>
                <a:lnTo>
                  <a:pt x="1483090" y="453768"/>
                </a:lnTo>
                <a:lnTo>
                  <a:pt x="1480979" y="483788"/>
                </a:lnTo>
                <a:lnTo>
                  <a:pt x="1480040" y="513594"/>
                </a:lnTo>
                <a:lnTo>
                  <a:pt x="1479789" y="528457"/>
                </a:lnTo>
                <a:lnTo>
                  <a:pt x="1479622" y="545421"/>
                </a:lnTo>
                <a:lnTo>
                  <a:pt x="1479510" y="563786"/>
                </a:lnTo>
                <a:lnTo>
                  <a:pt x="1479436" y="583084"/>
                </a:lnTo>
                <a:lnTo>
                  <a:pt x="1479386" y="600889"/>
                </a:lnTo>
                <a:lnTo>
                  <a:pt x="1479353" y="617698"/>
                </a:lnTo>
                <a:lnTo>
                  <a:pt x="1479333" y="633843"/>
                </a:lnTo>
                <a:lnTo>
                  <a:pt x="1480023" y="650250"/>
                </a:lnTo>
                <a:lnTo>
                  <a:pt x="1481189" y="666833"/>
                </a:lnTo>
                <a:lnTo>
                  <a:pt x="1482672" y="683533"/>
                </a:lnTo>
                <a:lnTo>
                  <a:pt x="1484320" y="715258"/>
                </a:lnTo>
                <a:lnTo>
                  <a:pt x="1485053" y="745116"/>
                </a:lnTo>
                <a:lnTo>
                  <a:pt x="1485376" y="772497"/>
                </a:lnTo>
                <a:lnTo>
                  <a:pt x="1487403" y="798778"/>
                </a:lnTo>
                <a:lnTo>
                  <a:pt x="1489950" y="823158"/>
                </a:lnTo>
                <a:lnTo>
                  <a:pt x="1491385" y="854867"/>
                </a:lnTo>
                <a:lnTo>
                  <a:pt x="1491720" y="880777"/>
                </a:lnTo>
                <a:lnTo>
                  <a:pt x="1495280" y="909647"/>
                </a:lnTo>
                <a:lnTo>
                  <a:pt x="1504688" y="93283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Cíle sedace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29600" cy="3844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Úleva od bolesti a redukce dyskomfortu způsobeného technikami, přístroji a pomůckami na JIP- kanyly, ventilátor, vynucená poloha…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Úleva od dušnosti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Úleva od strachu a úzkosti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Navození kvalitního nočního spánku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Redukce vnímání (hypnóza), amnézie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Zlepšení synchronizace s UPV, snížení </a:t>
            </a:r>
            <a:r>
              <a:rPr lang="cs-CZ" altLang="cs-CZ" sz="2000" dirty="0" smtClean="0"/>
              <a:t>metabolismu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Redukce stimulace a následných změn krevního tlaku, ventilace, paCO2, třesu, kašle, spontánních změn polohy- všechno </a:t>
            </a:r>
            <a:r>
              <a:rPr lang="cs-CZ" altLang="cs-CZ" sz="2000" dirty="0" err="1"/>
              <a:t>sovisící</a:t>
            </a:r>
            <a:r>
              <a:rPr lang="cs-CZ" altLang="cs-CZ" sz="2000" dirty="0"/>
              <a:t> s nárůstem metabolismu mozku a nitrolebního tlaku u neurologických kriticky nemocných pacientů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Kontrola agitace/deliria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Prevence akcidentální extubace, odstranění katétrů, drénů…</a:t>
            </a:r>
          </a:p>
        </p:txBody>
      </p:sp>
      <p:sp>
        <p:nvSpPr>
          <p:cNvPr id="9" name="SMARTInkShape-60">
            <a:extLst>
              <a:ext uri="{FF2B5EF4-FFF2-40B4-BE49-F238E27FC236}">
                <a16:creationId xmlns="" xmlns:a16="http://schemas.microsoft.com/office/drawing/2014/main" id="{55F5367B-8D08-4984-9512-BAA437F4AB5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35150" y="4876800"/>
            <a:ext cx="1790700" cy="425450"/>
          </a:xfrm>
          <a:custGeom>
            <a:avLst/>
            <a:gdLst/>
            <a:ahLst/>
            <a:cxnLst/>
            <a:rect l="0" t="0" r="0" b="0"/>
            <a:pathLst>
              <a:path w="1790293" h="425323">
                <a:moveTo>
                  <a:pt x="25015" y="298333"/>
                </a:moveTo>
                <a:lnTo>
                  <a:pt x="25015" y="298333"/>
                </a:lnTo>
                <a:lnTo>
                  <a:pt x="13082" y="293307"/>
                </a:lnTo>
                <a:lnTo>
                  <a:pt x="10709" y="292866"/>
                </a:lnTo>
                <a:lnTo>
                  <a:pt x="6192" y="290494"/>
                </a:lnTo>
                <a:lnTo>
                  <a:pt x="0" y="285918"/>
                </a:lnTo>
                <a:lnTo>
                  <a:pt x="3100" y="285717"/>
                </a:lnTo>
                <a:lnTo>
                  <a:pt x="6573" y="287551"/>
                </a:lnTo>
                <a:lnTo>
                  <a:pt x="18040" y="296469"/>
                </a:lnTo>
                <a:lnTo>
                  <a:pt x="35083" y="302851"/>
                </a:lnTo>
                <a:lnTo>
                  <a:pt x="63866" y="310217"/>
                </a:lnTo>
                <a:lnTo>
                  <a:pt x="92108" y="319806"/>
                </a:lnTo>
                <a:lnTo>
                  <a:pt x="121408" y="326724"/>
                </a:lnTo>
                <a:lnTo>
                  <a:pt x="150987" y="331300"/>
                </a:lnTo>
                <a:lnTo>
                  <a:pt x="179971" y="336462"/>
                </a:lnTo>
                <a:lnTo>
                  <a:pt x="208207" y="341326"/>
                </a:lnTo>
                <a:lnTo>
                  <a:pt x="237747" y="345866"/>
                </a:lnTo>
                <a:lnTo>
                  <a:pt x="262397" y="348164"/>
                </a:lnTo>
                <a:lnTo>
                  <a:pt x="292352" y="349647"/>
                </a:lnTo>
                <a:lnTo>
                  <a:pt x="319969" y="353441"/>
                </a:lnTo>
                <a:lnTo>
                  <a:pt x="349867" y="354877"/>
                </a:lnTo>
                <a:lnTo>
                  <a:pt x="380355" y="355214"/>
                </a:lnTo>
                <a:lnTo>
                  <a:pt x="405664" y="355364"/>
                </a:lnTo>
                <a:lnTo>
                  <a:pt x="435780" y="355447"/>
                </a:lnTo>
                <a:lnTo>
                  <a:pt x="464459" y="355472"/>
                </a:lnTo>
                <a:lnTo>
                  <a:pt x="493417" y="355480"/>
                </a:lnTo>
                <a:lnTo>
                  <a:pt x="519871" y="355482"/>
                </a:lnTo>
                <a:lnTo>
                  <a:pt x="547465" y="355483"/>
                </a:lnTo>
                <a:lnTo>
                  <a:pt x="576102" y="357364"/>
                </a:lnTo>
                <a:lnTo>
                  <a:pt x="604342" y="360509"/>
                </a:lnTo>
                <a:lnTo>
                  <a:pt x="633171" y="361441"/>
                </a:lnTo>
                <a:lnTo>
                  <a:pt x="661468" y="361717"/>
                </a:lnTo>
                <a:lnTo>
                  <a:pt x="692195" y="361799"/>
                </a:lnTo>
                <a:lnTo>
                  <a:pt x="721761" y="363704"/>
                </a:lnTo>
                <a:lnTo>
                  <a:pt x="750277" y="366856"/>
                </a:lnTo>
                <a:lnTo>
                  <a:pt x="779187" y="369671"/>
                </a:lnTo>
                <a:lnTo>
                  <a:pt x="807509" y="373093"/>
                </a:lnTo>
                <a:lnTo>
                  <a:pt x="836362" y="374106"/>
                </a:lnTo>
                <a:lnTo>
                  <a:pt x="862784" y="374407"/>
                </a:lnTo>
                <a:lnTo>
                  <a:pt x="890369" y="376377"/>
                </a:lnTo>
                <a:lnTo>
                  <a:pt x="919003" y="379548"/>
                </a:lnTo>
                <a:lnTo>
                  <a:pt x="945361" y="380488"/>
                </a:lnTo>
                <a:lnTo>
                  <a:pt x="971046" y="380766"/>
                </a:lnTo>
                <a:lnTo>
                  <a:pt x="996529" y="382730"/>
                </a:lnTo>
                <a:lnTo>
                  <a:pt x="1027599" y="385898"/>
                </a:lnTo>
                <a:lnTo>
                  <a:pt x="1051280" y="387346"/>
                </a:lnTo>
                <a:lnTo>
                  <a:pt x="1077217" y="391422"/>
                </a:lnTo>
                <a:lnTo>
                  <a:pt x="1102463" y="392942"/>
                </a:lnTo>
                <a:lnTo>
                  <a:pt x="1127112" y="394099"/>
                </a:lnTo>
                <a:lnTo>
                  <a:pt x="1156643" y="398572"/>
                </a:lnTo>
                <a:lnTo>
                  <a:pt x="1181109" y="401411"/>
                </a:lnTo>
                <a:lnTo>
                  <a:pt x="1207917" y="405320"/>
                </a:lnTo>
                <a:lnTo>
                  <a:pt x="1236235" y="406093"/>
                </a:lnTo>
                <a:lnTo>
                  <a:pt x="1262943" y="408127"/>
                </a:lnTo>
                <a:lnTo>
                  <a:pt x="1291972" y="411743"/>
                </a:lnTo>
                <a:lnTo>
                  <a:pt x="1323277" y="412369"/>
                </a:lnTo>
                <a:lnTo>
                  <a:pt x="1352913" y="412581"/>
                </a:lnTo>
                <a:lnTo>
                  <a:pt x="1382599" y="412622"/>
                </a:lnTo>
                <a:lnTo>
                  <a:pt x="1402575" y="414511"/>
                </a:lnTo>
                <a:lnTo>
                  <a:pt x="1431659" y="418100"/>
                </a:lnTo>
                <a:lnTo>
                  <a:pt x="1459601" y="422091"/>
                </a:lnTo>
                <a:lnTo>
                  <a:pt x="1491215" y="424693"/>
                </a:lnTo>
                <a:lnTo>
                  <a:pt x="1516994" y="425143"/>
                </a:lnTo>
                <a:lnTo>
                  <a:pt x="1539017" y="425248"/>
                </a:lnTo>
                <a:lnTo>
                  <a:pt x="1561034" y="425295"/>
                </a:lnTo>
                <a:lnTo>
                  <a:pt x="1587619" y="425322"/>
                </a:lnTo>
                <a:lnTo>
                  <a:pt x="1615986" y="421960"/>
                </a:lnTo>
                <a:lnTo>
                  <a:pt x="1643804" y="416494"/>
                </a:lnTo>
                <a:lnTo>
                  <a:pt x="1674389" y="410406"/>
                </a:lnTo>
                <a:lnTo>
                  <a:pt x="1699052" y="407505"/>
                </a:lnTo>
                <a:lnTo>
                  <a:pt x="1729091" y="401418"/>
                </a:lnTo>
                <a:lnTo>
                  <a:pt x="1756581" y="396649"/>
                </a:lnTo>
                <a:lnTo>
                  <a:pt x="1775751" y="387080"/>
                </a:lnTo>
                <a:lnTo>
                  <a:pt x="1782343" y="382107"/>
                </a:lnTo>
                <a:lnTo>
                  <a:pt x="1783244" y="379545"/>
                </a:lnTo>
                <a:lnTo>
                  <a:pt x="1783959" y="348567"/>
                </a:lnTo>
                <a:lnTo>
                  <a:pt x="1784668" y="340414"/>
                </a:lnTo>
                <a:lnTo>
                  <a:pt x="1789432" y="316096"/>
                </a:lnTo>
                <a:lnTo>
                  <a:pt x="1790199" y="285464"/>
                </a:lnTo>
                <a:lnTo>
                  <a:pt x="1790292" y="256829"/>
                </a:lnTo>
                <a:lnTo>
                  <a:pt x="1788430" y="232574"/>
                </a:lnTo>
                <a:lnTo>
                  <a:pt x="1783848" y="201374"/>
                </a:lnTo>
                <a:lnTo>
                  <a:pt x="1779775" y="175922"/>
                </a:lnTo>
                <a:lnTo>
                  <a:pt x="1776844" y="157798"/>
                </a:lnTo>
                <a:lnTo>
                  <a:pt x="1763394" y="126773"/>
                </a:lnTo>
                <a:lnTo>
                  <a:pt x="1756948" y="117896"/>
                </a:lnTo>
                <a:lnTo>
                  <a:pt x="1731131" y="93082"/>
                </a:lnTo>
                <a:lnTo>
                  <a:pt x="1724970" y="90693"/>
                </a:lnTo>
                <a:lnTo>
                  <a:pt x="1696227" y="88951"/>
                </a:lnTo>
                <a:lnTo>
                  <a:pt x="1667571" y="88806"/>
                </a:lnTo>
                <a:lnTo>
                  <a:pt x="1641685" y="88790"/>
                </a:lnTo>
                <a:lnTo>
                  <a:pt x="1611378" y="88785"/>
                </a:lnTo>
                <a:lnTo>
                  <a:pt x="1584897" y="86902"/>
                </a:lnTo>
                <a:lnTo>
                  <a:pt x="1554457" y="83316"/>
                </a:lnTo>
                <a:lnTo>
                  <a:pt x="1523496" y="77523"/>
                </a:lnTo>
                <a:lnTo>
                  <a:pt x="1492554" y="71908"/>
                </a:lnTo>
                <a:lnTo>
                  <a:pt x="1465843" y="70162"/>
                </a:lnTo>
                <a:lnTo>
                  <a:pt x="1436413" y="67979"/>
                </a:lnTo>
                <a:lnTo>
                  <a:pt x="1416420" y="64721"/>
                </a:lnTo>
                <a:lnTo>
                  <a:pt x="1391071" y="60920"/>
                </a:lnTo>
                <a:lnTo>
                  <a:pt x="1367105" y="56879"/>
                </a:lnTo>
                <a:lnTo>
                  <a:pt x="1335660" y="50638"/>
                </a:lnTo>
                <a:lnTo>
                  <a:pt x="1315196" y="46429"/>
                </a:lnTo>
                <a:lnTo>
                  <a:pt x="1289638" y="42207"/>
                </a:lnTo>
                <a:lnTo>
                  <a:pt x="1267461" y="39860"/>
                </a:lnTo>
                <a:lnTo>
                  <a:pt x="1240989" y="36657"/>
                </a:lnTo>
                <a:lnTo>
                  <a:pt x="1212215" y="33122"/>
                </a:lnTo>
                <a:lnTo>
                  <a:pt x="1189070" y="31588"/>
                </a:lnTo>
                <a:lnTo>
                  <a:pt x="1163435" y="27465"/>
                </a:lnTo>
                <a:lnTo>
                  <a:pt x="1138279" y="25224"/>
                </a:lnTo>
                <a:lnTo>
                  <a:pt x="1112951" y="21111"/>
                </a:lnTo>
                <a:lnTo>
                  <a:pt x="1088278" y="18873"/>
                </a:lnTo>
                <a:lnTo>
                  <a:pt x="1058739" y="14034"/>
                </a:lnTo>
                <a:lnTo>
                  <a:pt x="1029307" y="12870"/>
                </a:lnTo>
                <a:lnTo>
                  <a:pt x="998042" y="11934"/>
                </a:lnTo>
                <a:lnTo>
                  <a:pt x="973091" y="8236"/>
                </a:lnTo>
                <a:lnTo>
                  <a:pt x="947825" y="6826"/>
                </a:lnTo>
                <a:lnTo>
                  <a:pt x="922465" y="6409"/>
                </a:lnTo>
                <a:lnTo>
                  <a:pt x="897782" y="5580"/>
                </a:lnTo>
                <a:lnTo>
                  <a:pt x="868240" y="1217"/>
                </a:lnTo>
                <a:lnTo>
                  <a:pt x="843772" y="278"/>
                </a:lnTo>
                <a:lnTo>
                  <a:pt x="818649" y="0"/>
                </a:lnTo>
                <a:lnTo>
                  <a:pt x="788247" y="3277"/>
                </a:lnTo>
                <a:lnTo>
                  <a:pt x="756789" y="5649"/>
                </a:lnTo>
                <a:lnTo>
                  <a:pt x="731806" y="6061"/>
                </a:lnTo>
                <a:lnTo>
                  <a:pt x="707235" y="6181"/>
                </a:lnTo>
                <a:lnTo>
                  <a:pt x="677730" y="6223"/>
                </a:lnTo>
                <a:lnTo>
                  <a:pt x="653270" y="6230"/>
                </a:lnTo>
                <a:lnTo>
                  <a:pt x="623091" y="6233"/>
                </a:lnTo>
                <a:lnTo>
                  <a:pt x="592383" y="6233"/>
                </a:lnTo>
                <a:lnTo>
                  <a:pt x="563322" y="8115"/>
                </a:lnTo>
                <a:lnTo>
                  <a:pt x="533985" y="11700"/>
                </a:lnTo>
                <a:lnTo>
                  <a:pt x="510881" y="12321"/>
                </a:lnTo>
                <a:lnTo>
                  <a:pt x="488840" y="12467"/>
                </a:lnTo>
                <a:lnTo>
                  <a:pt x="462582" y="12531"/>
                </a:lnTo>
                <a:lnTo>
                  <a:pt x="434448" y="12560"/>
                </a:lnTo>
                <a:lnTo>
                  <a:pt x="405482" y="12572"/>
                </a:lnTo>
                <a:lnTo>
                  <a:pt x="378967" y="12578"/>
                </a:lnTo>
                <a:lnTo>
                  <a:pt x="349318" y="13287"/>
                </a:lnTo>
                <a:lnTo>
                  <a:pt x="324137" y="15953"/>
                </a:lnTo>
                <a:lnTo>
                  <a:pt x="295677" y="21421"/>
                </a:lnTo>
                <a:lnTo>
                  <a:pt x="264276" y="25225"/>
                </a:lnTo>
                <a:lnTo>
                  <a:pt x="240479" y="28314"/>
                </a:lnTo>
                <a:lnTo>
                  <a:pt x="213260" y="35341"/>
                </a:lnTo>
                <a:lnTo>
                  <a:pt x="184783" y="39343"/>
                </a:lnTo>
                <a:lnTo>
                  <a:pt x="165017" y="46617"/>
                </a:lnTo>
                <a:lnTo>
                  <a:pt x="136004" y="58346"/>
                </a:lnTo>
                <a:lnTo>
                  <a:pt x="108523" y="69627"/>
                </a:lnTo>
                <a:lnTo>
                  <a:pt x="95149" y="77933"/>
                </a:lnTo>
                <a:lnTo>
                  <a:pt x="75147" y="96788"/>
                </a:lnTo>
                <a:lnTo>
                  <a:pt x="71990" y="102453"/>
                </a:lnTo>
                <a:lnTo>
                  <a:pt x="70213" y="109610"/>
                </a:lnTo>
                <a:lnTo>
                  <a:pt x="69687" y="119570"/>
                </a:lnTo>
                <a:lnTo>
                  <a:pt x="71445" y="125514"/>
                </a:lnTo>
                <a:lnTo>
                  <a:pt x="88566" y="155949"/>
                </a:lnTo>
                <a:lnTo>
                  <a:pt x="96992" y="169941"/>
                </a:lnTo>
                <a:lnTo>
                  <a:pt x="105684" y="198649"/>
                </a:lnTo>
                <a:lnTo>
                  <a:pt x="107318" y="228291"/>
                </a:lnTo>
                <a:lnTo>
                  <a:pt x="107532" y="258840"/>
                </a:lnTo>
                <a:lnTo>
                  <a:pt x="106853" y="279557"/>
                </a:lnTo>
                <a:lnTo>
                  <a:pt x="102097" y="305695"/>
                </a:lnTo>
                <a:lnTo>
                  <a:pt x="106760" y="336130"/>
                </a:lnTo>
                <a:lnTo>
                  <a:pt x="107565" y="34913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SMARTInkShape-61">
            <a:extLst>
              <a:ext uri="{FF2B5EF4-FFF2-40B4-BE49-F238E27FC236}">
                <a16:creationId xmlns="" xmlns:a16="http://schemas.microsoft.com/office/drawing/2014/main" id="{4E2DD027-A4C8-42C1-BA70-9842F2EA09E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01700" y="3244850"/>
            <a:ext cx="1136650" cy="69850"/>
          </a:xfrm>
          <a:custGeom>
            <a:avLst/>
            <a:gdLst/>
            <a:ahLst/>
            <a:cxnLst/>
            <a:rect l="0" t="0" r="0" b="0"/>
            <a:pathLst>
              <a:path w="1136395" h="69766">
                <a:moveTo>
                  <a:pt x="31741" y="25315"/>
                </a:moveTo>
                <a:lnTo>
                  <a:pt x="31741" y="25315"/>
                </a:lnTo>
                <a:lnTo>
                  <a:pt x="9611" y="3185"/>
                </a:lnTo>
                <a:lnTo>
                  <a:pt x="5913" y="1368"/>
                </a:lnTo>
                <a:lnTo>
                  <a:pt x="338" y="0"/>
                </a:lnTo>
                <a:lnTo>
                  <a:pt x="0" y="6006"/>
                </a:lnTo>
                <a:lnTo>
                  <a:pt x="5768" y="6919"/>
                </a:lnTo>
                <a:lnTo>
                  <a:pt x="16598" y="10614"/>
                </a:lnTo>
                <a:lnTo>
                  <a:pt x="48327" y="15723"/>
                </a:lnTo>
                <a:lnTo>
                  <a:pt x="77191" y="23564"/>
                </a:lnTo>
                <a:lnTo>
                  <a:pt x="105159" y="28340"/>
                </a:lnTo>
                <a:lnTo>
                  <a:pt x="133497" y="35372"/>
                </a:lnTo>
                <a:lnTo>
                  <a:pt x="157298" y="37937"/>
                </a:lnTo>
                <a:lnTo>
                  <a:pt x="182930" y="42147"/>
                </a:lnTo>
                <a:lnTo>
                  <a:pt x="212553" y="44413"/>
                </a:lnTo>
                <a:lnTo>
                  <a:pt x="242262" y="48535"/>
                </a:lnTo>
                <a:lnTo>
                  <a:pt x="266508" y="50069"/>
                </a:lnTo>
                <a:lnTo>
                  <a:pt x="295408" y="50524"/>
                </a:lnTo>
                <a:lnTo>
                  <a:pt x="315908" y="50630"/>
                </a:lnTo>
                <a:lnTo>
                  <a:pt x="340541" y="50677"/>
                </a:lnTo>
                <a:lnTo>
                  <a:pt x="364424" y="50698"/>
                </a:lnTo>
                <a:lnTo>
                  <a:pt x="388626" y="50710"/>
                </a:lnTo>
                <a:lnTo>
                  <a:pt x="409784" y="50713"/>
                </a:lnTo>
                <a:lnTo>
                  <a:pt x="433299" y="50714"/>
                </a:lnTo>
                <a:lnTo>
                  <a:pt x="457861" y="50715"/>
                </a:lnTo>
                <a:lnTo>
                  <a:pt x="482889" y="50715"/>
                </a:lnTo>
                <a:lnTo>
                  <a:pt x="510666" y="50715"/>
                </a:lnTo>
                <a:lnTo>
                  <a:pt x="542415" y="50715"/>
                </a:lnTo>
                <a:lnTo>
                  <a:pt x="566329" y="50715"/>
                </a:lnTo>
                <a:lnTo>
                  <a:pt x="591069" y="50715"/>
                </a:lnTo>
                <a:lnTo>
                  <a:pt x="616176" y="50715"/>
                </a:lnTo>
                <a:lnTo>
                  <a:pt x="643998" y="50715"/>
                </a:lnTo>
                <a:lnTo>
                  <a:pt x="664394" y="50715"/>
                </a:lnTo>
                <a:lnTo>
                  <a:pt x="686865" y="50715"/>
                </a:lnTo>
                <a:lnTo>
                  <a:pt x="708611" y="50715"/>
                </a:lnTo>
                <a:lnTo>
                  <a:pt x="737316" y="50715"/>
                </a:lnTo>
                <a:lnTo>
                  <a:pt x="767066" y="50715"/>
                </a:lnTo>
                <a:lnTo>
                  <a:pt x="789647" y="50715"/>
                </a:lnTo>
                <a:lnTo>
                  <a:pt x="813794" y="50715"/>
                </a:lnTo>
                <a:lnTo>
                  <a:pt x="838637" y="50715"/>
                </a:lnTo>
                <a:lnTo>
                  <a:pt x="869681" y="47344"/>
                </a:lnTo>
                <a:lnTo>
                  <a:pt x="891698" y="45689"/>
                </a:lnTo>
                <a:lnTo>
                  <a:pt x="915594" y="44954"/>
                </a:lnTo>
                <a:lnTo>
                  <a:pt x="940326" y="44627"/>
                </a:lnTo>
                <a:lnTo>
                  <a:pt x="965429" y="44481"/>
                </a:lnTo>
                <a:lnTo>
                  <a:pt x="990697" y="44417"/>
                </a:lnTo>
                <a:lnTo>
                  <a:pt x="1016038" y="44388"/>
                </a:lnTo>
                <a:lnTo>
                  <a:pt x="1044275" y="48734"/>
                </a:lnTo>
                <a:lnTo>
                  <a:pt x="1071016" y="50128"/>
                </a:lnTo>
                <a:lnTo>
                  <a:pt x="1099166" y="50541"/>
                </a:lnTo>
                <a:lnTo>
                  <a:pt x="1130308" y="50699"/>
                </a:lnTo>
                <a:lnTo>
                  <a:pt x="1133826" y="50708"/>
                </a:lnTo>
                <a:lnTo>
                  <a:pt x="1134764" y="51416"/>
                </a:lnTo>
                <a:lnTo>
                  <a:pt x="1136394" y="56182"/>
                </a:lnTo>
                <a:lnTo>
                  <a:pt x="1110104" y="56987"/>
                </a:lnTo>
                <a:lnTo>
                  <a:pt x="1085112" y="57042"/>
                </a:lnTo>
                <a:lnTo>
                  <a:pt x="1063645" y="57055"/>
                </a:lnTo>
                <a:lnTo>
                  <a:pt x="1033403" y="57062"/>
                </a:lnTo>
                <a:lnTo>
                  <a:pt x="1007274" y="57064"/>
                </a:lnTo>
                <a:lnTo>
                  <a:pt x="986717" y="57065"/>
                </a:lnTo>
                <a:lnTo>
                  <a:pt x="963469" y="57065"/>
                </a:lnTo>
                <a:lnTo>
                  <a:pt x="936694" y="53694"/>
                </a:lnTo>
                <a:lnTo>
                  <a:pt x="914661" y="52039"/>
                </a:lnTo>
                <a:lnTo>
                  <a:pt x="889111" y="51304"/>
                </a:lnTo>
                <a:lnTo>
                  <a:pt x="863644" y="50977"/>
                </a:lnTo>
                <a:lnTo>
                  <a:pt x="832249" y="50793"/>
                </a:lnTo>
                <a:lnTo>
                  <a:pt x="800720" y="50731"/>
                </a:lnTo>
                <a:lnTo>
                  <a:pt x="774250" y="50720"/>
                </a:lnTo>
                <a:lnTo>
                  <a:pt x="749565" y="50717"/>
                </a:lnTo>
                <a:lnTo>
                  <a:pt x="722132" y="50716"/>
                </a:lnTo>
                <a:lnTo>
                  <a:pt x="695592" y="50010"/>
                </a:lnTo>
                <a:lnTo>
                  <a:pt x="665490" y="46351"/>
                </a:lnTo>
                <a:lnTo>
                  <a:pt x="640030" y="44954"/>
                </a:lnTo>
                <a:lnTo>
                  <a:pt x="615829" y="44627"/>
                </a:lnTo>
                <a:lnTo>
                  <a:pt x="587921" y="44443"/>
                </a:lnTo>
                <a:lnTo>
                  <a:pt x="562875" y="44388"/>
                </a:lnTo>
                <a:lnTo>
                  <a:pt x="537580" y="44372"/>
                </a:lnTo>
                <a:lnTo>
                  <a:pt x="512211" y="44367"/>
                </a:lnTo>
                <a:lnTo>
                  <a:pt x="482719" y="44365"/>
                </a:lnTo>
                <a:lnTo>
                  <a:pt x="456602" y="44365"/>
                </a:lnTo>
                <a:lnTo>
                  <a:pt x="432000" y="44365"/>
                </a:lnTo>
                <a:lnTo>
                  <a:pt x="404602" y="44365"/>
                </a:lnTo>
                <a:lnTo>
                  <a:pt x="376668" y="44365"/>
                </a:lnTo>
                <a:lnTo>
                  <a:pt x="350142" y="44365"/>
                </a:lnTo>
                <a:lnTo>
                  <a:pt x="328004" y="44365"/>
                </a:lnTo>
                <a:lnTo>
                  <a:pt x="297793" y="44365"/>
                </a:lnTo>
                <a:lnTo>
                  <a:pt x="276281" y="44365"/>
                </a:lnTo>
                <a:lnTo>
                  <a:pt x="252609" y="44365"/>
                </a:lnTo>
                <a:lnTo>
                  <a:pt x="227977" y="44365"/>
                </a:lnTo>
                <a:lnTo>
                  <a:pt x="197835" y="44365"/>
                </a:lnTo>
                <a:lnTo>
                  <a:pt x="174322" y="44365"/>
                </a:lnTo>
                <a:lnTo>
                  <a:pt x="145013" y="44365"/>
                </a:lnTo>
                <a:lnTo>
                  <a:pt x="115868" y="44365"/>
                </a:lnTo>
                <a:lnTo>
                  <a:pt x="89358" y="44365"/>
                </a:lnTo>
                <a:lnTo>
                  <a:pt x="60417" y="44365"/>
                </a:lnTo>
                <a:lnTo>
                  <a:pt x="37484" y="42484"/>
                </a:lnTo>
                <a:lnTo>
                  <a:pt x="7025" y="38067"/>
                </a:lnTo>
                <a:lnTo>
                  <a:pt x="1057" y="38022"/>
                </a:lnTo>
                <a:lnTo>
                  <a:pt x="27891" y="38015"/>
                </a:lnTo>
                <a:lnTo>
                  <a:pt x="54656" y="38015"/>
                </a:lnTo>
                <a:lnTo>
                  <a:pt x="82756" y="38720"/>
                </a:lnTo>
                <a:lnTo>
                  <a:pt x="106515" y="42379"/>
                </a:lnTo>
                <a:lnTo>
                  <a:pt x="132135" y="43776"/>
                </a:lnTo>
                <a:lnTo>
                  <a:pt x="160343" y="44191"/>
                </a:lnTo>
                <a:lnTo>
                  <a:pt x="184145" y="44313"/>
                </a:lnTo>
                <a:lnTo>
                  <a:pt x="213619" y="44349"/>
                </a:lnTo>
                <a:lnTo>
                  <a:pt x="236753" y="44358"/>
                </a:lnTo>
                <a:lnTo>
                  <a:pt x="259265" y="44362"/>
                </a:lnTo>
                <a:lnTo>
                  <a:pt x="289891" y="44364"/>
                </a:lnTo>
                <a:lnTo>
                  <a:pt x="318720" y="44365"/>
                </a:lnTo>
                <a:lnTo>
                  <a:pt x="345842" y="46246"/>
                </a:lnTo>
                <a:lnTo>
                  <a:pt x="373969" y="49832"/>
                </a:lnTo>
                <a:lnTo>
                  <a:pt x="394568" y="50323"/>
                </a:lnTo>
                <a:lnTo>
                  <a:pt x="417364" y="50541"/>
                </a:lnTo>
                <a:lnTo>
                  <a:pt x="442098" y="51369"/>
                </a:lnTo>
                <a:lnTo>
                  <a:pt x="472555" y="56176"/>
                </a:lnTo>
                <a:lnTo>
                  <a:pt x="500181" y="56889"/>
                </a:lnTo>
                <a:lnTo>
                  <a:pt x="522375" y="57013"/>
                </a:lnTo>
                <a:lnTo>
                  <a:pt x="552705" y="57755"/>
                </a:lnTo>
                <a:lnTo>
                  <a:pt x="578155" y="61424"/>
                </a:lnTo>
                <a:lnTo>
                  <a:pt x="599853" y="62530"/>
                </a:lnTo>
                <a:lnTo>
                  <a:pt x="623607" y="63022"/>
                </a:lnTo>
                <a:lnTo>
                  <a:pt x="653255" y="63299"/>
                </a:lnTo>
                <a:lnTo>
                  <a:pt x="678503" y="63381"/>
                </a:lnTo>
                <a:lnTo>
                  <a:pt x="700191" y="63399"/>
                </a:lnTo>
                <a:lnTo>
                  <a:pt x="721589" y="63408"/>
                </a:lnTo>
                <a:lnTo>
                  <a:pt x="742859" y="63412"/>
                </a:lnTo>
                <a:lnTo>
                  <a:pt x="772785" y="63414"/>
                </a:lnTo>
                <a:lnTo>
                  <a:pt x="801439" y="63415"/>
                </a:lnTo>
                <a:lnTo>
                  <a:pt x="826463" y="63415"/>
                </a:lnTo>
                <a:lnTo>
                  <a:pt x="857851" y="63415"/>
                </a:lnTo>
                <a:lnTo>
                  <a:pt x="889515" y="63415"/>
                </a:lnTo>
                <a:lnTo>
                  <a:pt x="905323" y="63415"/>
                </a:lnTo>
                <a:lnTo>
                  <a:pt x="906229" y="64120"/>
                </a:lnTo>
                <a:lnTo>
                  <a:pt x="908041" y="6976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SMARTInkShape-62">
            <a:extLst>
              <a:ext uri="{FF2B5EF4-FFF2-40B4-BE49-F238E27FC236}">
                <a16:creationId xmlns="" xmlns:a16="http://schemas.microsoft.com/office/drawing/2014/main" id="{1604438B-B6D3-424B-A70C-46C4F80D551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18050" y="2933700"/>
            <a:ext cx="455613" cy="361950"/>
          </a:xfrm>
          <a:custGeom>
            <a:avLst/>
            <a:gdLst/>
            <a:ahLst/>
            <a:cxnLst/>
            <a:rect l="0" t="0" r="0" b="0"/>
            <a:pathLst>
              <a:path w="455347" h="361951">
                <a:moveTo>
                  <a:pt x="0" y="0"/>
                </a:moveTo>
                <a:lnTo>
                  <a:pt x="0" y="0"/>
                </a:lnTo>
                <a:lnTo>
                  <a:pt x="30339" y="3371"/>
                </a:lnTo>
                <a:lnTo>
                  <a:pt x="46332" y="5069"/>
                </a:lnTo>
                <a:lnTo>
                  <a:pt x="64048" y="6907"/>
                </a:lnTo>
                <a:lnTo>
                  <a:pt x="82915" y="8838"/>
                </a:lnTo>
                <a:lnTo>
                  <a:pt x="113286" y="10984"/>
                </a:lnTo>
                <a:lnTo>
                  <a:pt x="137838" y="12643"/>
                </a:lnTo>
                <a:lnTo>
                  <a:pt x="167529" y="16838"/>
                </a:lnTo>
                <a:lnTo>
                  <a:pt x="193492" y="19100"/>
                </a:lnTo>
                <a:lnTo>
                  <a:pt x="223468" y="25828"/>
                </a:lnTo>
                <a:lnTo>
                  <a:pt x="252986" y="33951"/>
                </a:lnTo>
                <a:lnTo>
                  <a:pt x="279905" y="42350"/>
                </a:lnTo>
                <a:lnTo>
                  <a:pt x="303459" y="48688"/>
                </a:lnTo>
                <a:lnTo>
                  <a:pt x="334823" y="57151"/>
                </a:lnTo>
                <a:lnTo>
                  <a:pt x="349187" y="62795"/>
                </a:lnTo>
                <a:lnTo>
                  <a:pt x="373142" y="77167"/>
                </a:lnTo>
                <a:lnTo>
                  <a:pt x="402757" y="95023"/>
                </a:lnTo>
                <a:lnTo>
                  <a:pt x="431451" y="121456"/>
                </a:lnTo>
                <a:lnTo>
                  <a:pt x="445181" y="140644"/>
                </a:lnTo>
                <a:lnTo>
                  <a:pt x="453325" y="163890"/>
                </a:lnTo>
                <a:lnTo>
                  <a:pt x="455346" y="186535"/>
                </a:lnTo>
                <a:lnTo>
                  <a:pt x="448211" y="214350"/>
                </a:lnTo>
                <a:lnTo>
                  <a:pt x="438858" y="234491"/>
                </a:lnTo>
                <a:lnTo>
                  <a:pt x="413888" y="264758"/>
                </a:lnTo>
                <a:lnTo>
                  <a:pt x="387450" y="290048"/>
                </a:lnTo>
                <a:lnTo>
                  <a:pt x="377516" y="295421"/>
                </a:lnTo>
                <a:lnTo>
                  <a:pt x="351906" y="306501"/>
                </a:lnTo>
                <a:lnTo>
                  <a:pt x="340553" y="313318"/>
                </a:lnTo>
                <a:lnTo>
                  <a:pt x="317588" y="321121"/>
                </a:lnTo>
                <a:lnTo>
                  <a:pt x="289460" y="328607"/>
                </a:lnTo>
                <a:lnTo>
                  <a:pt x="262939" y="338744"/>
                </a:lnTo>
                <a:lnTo>
                  <a:pt x="235795" y="346529"/>
                </a:lnTo>
                <a:lnTo>
                  <a:pt x="213454" y="351098"/>
                </a:lnTo>
                <a:lnTo>
                  <a:pt x="191295" y="355481"/>
                </a:lnTo>
                <a:lnTo>
                  <a:pt x="158750" y="3619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SMARTInkShape-63">
            <a:extLst>
              <a:ext uri="{FF2B5EF4-FFF2-40B4-BE49-F238E27FC236}">
                <a16:creationId xmlns="" xmlns:a16="http://schemas.microsoft.com/office/drawing/2014/main" id="{D5AC24CC-9D89-472C-A2E4-21094EB56A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06450" y="2984500"/>
            <a:ext cx="222250" cy="317500"/>
          </a:xfrm>
          <a:custGeom>
            <a:avLst/>
            <a:gdLst/>
            <a:ahLst/>
            <a:cxnLst/>
            <a:rect l="0" t="0" r="0" b="0"/>
            <a:pathLst>
              <a:path w="222197" h="317490">
                <a:moveTo>
                  <a:pt x="203146" y="19039"/>
                </a:moveTo>
                <a:lnTo>
                  <a:pt x="203146" y="19039"/>
                </a:lnTo>
                <a:lnTo>
                  <a:pt x="206517" y="22410"/>
                </a:lnTo>
                <a:lnTo>
                  <a:pt x="210054" y="24064"/>
                </a:lnTo>
                <a:lnTo>
                  <a:pt x="214702" y="25128"/>
                </a:lnTo>
                <a:lnTo>
                  <a:pt x="213456" y="25273"/>
                </a:lnTo>
                <a:lnTo>
                  <a:pt x="210278" y="25366"/>
                </a:lnTo>
                <a:lnTo>
                  <a:pt x="209844" y="23497"/>
                </a:lnTo>
                <a:lnTo>
                  <a:pt x="209728" y="22011"/>
                </a:lnTo>
                <a:lnTo>
                  <a:pt x="208945" y="21020"/>
                </a:lnTo>
                <a:lnTo>
                  <a:pt x="196640" y="14129"/>
                </a:lnTo>
                <a:lnTo>
                  <a:pt x="194575" y="13649"/>
                </a:lnTo>
                <a:lnTo>
                  <a:pt x="185487" y="8515"/>
                </a:lnTo>
                <a:lnTo>
                  <a:pt x="155225" y="634"/>
                </a:lnTo>
                <a:lnTo>
                  <a:pt x="126402" y="0"/>
                </a:lnTo>
                <a:lnTo>
                  <a:pt x="110072" y="696"/>
                </a:lnTo>
                <a:lnTo>
                  <a:pt x="86549" y="7162"/>
                </a:lnTo>
                <a:lnTo>
                  <a:pt x="61694" y="27331"/>
                </a:lnTo>
                <a:lnTo>
                  <a:pt x="42289" y="58107"/>
                </a:lnTo>
                <a:lnTo>
                  <a:pt x="22407" y="86234"/>
                </a:lnTo>
                <a:lnTo>
                  <a:pt x="10568" y="114558"/>
                </a:lnTo>
                <a:lnTo>
                  <a:pt x="4664" y="142786"/>
                </a:lnTo>
                <a:lnTo>
                  <a:pt x="567" y="166777"/>
                </a:lnTo>
                <a:lnTo>
                  <a:pt x="0" y="196227"/>
                </a:lnTo>
                <a:lnTo>
                  <a:pt x="656" y="218417"/>
                </a:lnTo>
                <a:lnTo>
                  <a:pt x="9406" y="246421"/>
                </a:lnTo>
                <a:lnTo>
                  <a:pt x="19127" y="259900"/>
                </a:lnTo>
                <a:lnTo>
                  <a:pt x="30302" y="270864"/>
                </a:lnTo>
                <a:lnTo>
                  <a:pt x="58861" y="292088"/>
                </a:lnTo>
                <a:lnTo>
                  <a:pt x="68438" y="296557"/>
                </a:lnTo>
                <a:lnTo>
                  <a:pt x="98199" y="304127"/>
                </a:lnTo>
                <a:lnTo>
                  <a:pt x="126107" y="304750"/>
                </a:lnTo>
                <a:lnTo>
                  <a:pt x="154434" y="304787"/>
                </a:lnTo>
                <a:lnTo>
                  <a:pt x="168725" y="305494"/>
                </a:lnTo>
                <a:lnTo>
                  <a:pt x="188535" y="310256"/>
                </a:lnTo>
                <a:lnTo>
                  <a:pt x="209523" y="312904"/>
                </a:lnTo>
                <a:lnTo>
                  <a:pt x="222196" y="3174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SMARTInkShape-64">
            <a:extLst>
              <a:ext uri="{FF2B5EF4-FFF2-40B4-BE49-F238E27FC236}">
                <a16:creationId xmlns="" xmlns:a16="http://schemas.microsoft.com/office/drawing/2014/main" id="{DF7BAD26-B6E7-46CA-8425-508F7D9A5A2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32000" y="2952750"/>
            <a:ext cx="1504950" cy="50800"/>
          </a:xfrm>
          <a:custGeom>
            <a:avLst/>
            <a:gdLst/>
            <a:ahLst/>
            <a:cxnLst/>
            <a:rect l="0" t="0" r="0" b="0"/>
            <a:pathLst>
              <a:path w="1504951" h="50778">
                <a:moveTo>
                  <a:pt x="0" y="12677"/>
                </a:moveTo>
                <a:lnTo>
                  <a:pt x="0" y="12677"/>
                </a:lnTo>
                <a:lnTo>
                  <a:pt x="29511" y="12677"/>
                </a:lnTo>
                <a:lnTo>
                  <a:pt x="49805" y="12677"/>
                </a:lnTo>
                <a:lnTo>
                  <a:pt x="75288" y="12677"/>
                </a:lnTo>
                <a:lnTo>
                  <a:pt x="103076" y="10796"/>
                </a:lnTo>
                <a:lnTo>
                  <a:pt x="129067" y="8313"/>
                </a:lnTo>
                <a:lnTo>
                  <a:pt x="159127" y="6916"/>
                </a:lnTo>
                <a:lnTo>
                  <a:pt x="186905" y="6588"/>
                </a:lnTo>
                <a:lnTo>
                  <a:pt x="210539" y="6443"/>
                </a:lnTo>
                <a:lnTo>
                  <a:pt x="241593" y="4480"/>
                </a:lnTo>
                <a:lnTo>
                  <a:pt x="271256" y="1311"/>
                </a:lnTo>
                <a:lnTo>
                  <a:pt x="291303" y="570"/>
                </a:lnTo>
                <a:lnTo>
                  <a:pt x="316675" y="240"/>
                </a:lnTo>
                <a:lnTo>
                  <a:pt x="338771" y="94"/>
                </a:lnTo>
                <a:lnTo>
                  <a:pt x="359409" y="29"/>
                </a:lnTo>
                <a:lnTo>
                  <a:pt x="382694" y="0"/>
                </a:lnTo>
                <a:lnTo>
                  <a:pt x="407152" y="1869"/>
                </a:lnTo>
                <a:lnTo>
                  <a:pt x="431429" y="4346"/>
                </a:lnTo>
                <a:lnTo>
                  <a:pt x="453978" y="5446"/>
                </a:lnTo>
                <a:lnTo>
                  <a:pt x="479521" y="5936"/>
                </a:lnTo>
                <a:lnTo>
                  <a:pt x="505926" y="6153"/>
                </a:lnTo>
                <a:lnTo>
                  <a:pt x="529421" y="6249"/>
                </a:lnTo>
                <a:lnTo>
                  <a:pt x="553504" y="6293"/>
                </a:lnTo>
                <a:lnTo>
                  <a:pt x="578319" y="6312"/>
                </a:lnTo>
                <a:lnTo>
                  <a:pt x="603459" y="6320"/>
                </a:lnTo>
                <a:lnTo>
                  <a:pt x="628742" y="6324"/>
                </a:lnTo>
                <a:lnTo>
                  <a:pt x="654091" y="6326"/>
                </a:lnTo>
                <a:lnTo>
                  <a:pt x="679468" y="6326"/>
                </a:lnTo>
                <a:lnTo>
                  <a:pt x="704858" y="6326"/>
                </a:lnTo>
                <a:lnTo>
                  <a:pt x="731665" y="6327"/>
                </a:lnTo>
                <a:lnTo>
                  <a:pt x="762394" y="6327"/>
                </a:lnTo>
                <a:lnTo>
                  <a:pt x="791102" y="6327"/>
                </a:lnTo>
                <a:lnTo>
                  <a:pt x="818679" y="6327"/>
                </a:lnTo>
                <a:lnTo>
                  <a:pt x="847398" y="6327"/>
                </a:lnTo>
                <a:lnTo>
                  <a:pt x="876625" y="6327"/>
                </a:lnTo>
                <a:lnTo>
                  <a:pt x="905372" y="6327"/>
                </a:lnTo>
                <a:lnTo>
                  <a:pt x="932260" y="6327"/>
                </a:lnTo>
                <a:lnTo>
                  <a:pt x="960202" y="6327"/>
                </a:lnTo>
                <a:lnTo>
                  <a:pt x="989084" y="6327"/>
                </a:lnTo>
                <a:lnTo>
                  <a:pt x="1018384" y="6327"/>
                </a:lnTo>
                <a:lnTo>
                  <a:pt x="1045987" y="6327"/>
                </a:lnTo>
                <a:lnTo>
                  <a:pt x="1073072" y="7033"/>
                </a:lnTo>
                <a:lnTo>
                  <a:pt x="1101572" y="9698"/>
                </a:lnTo>
                <a:lnTo>
                  <a:pt x="1128821" y="11353"/>
                </a:lnTo>
                <a:lnTo>
                  <a:pt x="1155749" y="12794"/>
                </a:lnTo>
                <a:lnTo>
                  <a:pt x="1184179" y="15786"/>
                </a:lnTo>
                <a:lnTo>
                  <a:pt x="1211397" y="17587"/>
                </a:lnTo>
                <a:lnTo>
                  <a:pt x="1237604" y="18387"/>
                </a:lnTo>
                <a:lnTo>
                  <a:pt x="1263363" y="18743"/>
                </a:lnTo>
                <a:lnTo>
                  <a:pt x="1288922" y="20782"/>
                </a:lnTo>
                <a:lnTo>
                  <a:pt x="1312982" y="23334"/>
                </a:lnTo>
                <a:lnTo>
                  <a:pt x="1343100" y="24772"/>
                </a:lnTo>
                <a:lnTo>
                  <a:pt x="1373347" y="25903"/>
                </a:lnTo>
                <a:lnTo>
                  <a:pt x="1400497" y="29688"/>
                </a:lnTo>
                <a:lnTo>
                  <a:pt x="1425709" y="31828"/>
                </a:lnTo>
                <a:lnTo>
                  <a:pt x="1457312" y="38515"/>
                </a:lnTo>
                <a:lnTo>
                  <a:pt x="1486995" y="46630"/>
                </a:lnTo>
                <a:lnTo>
                  <a:pt x="1504950" y="5077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SMARTInkShape-65">
            <a:extLst>
              <a:ext uri="{FF2B5EF4-FFF2-40B4-BE49-F238E27FC236}">
                <a16:creationId xmlns="" xmlns:a16="http://schemas.microsoft.com/office/drawing/2014/main" id="{A477D9CA-7D60-415F-A77A-659BAE3537E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38350" y="2622550"/>
            <a:ext cx="984250" cy="57150"/>
          </a:xfrm>
          <a:custGeom>
            <a:avLst/>
            <a:gdLst/>
            <a:ahLst/>
            <a:cxnLst/>
            <a:rect l="0" t="0" r="0" b="0"/>
            <a:pathLst>
              <a:path w="984251" h="56632">
                <a:moveTo>
                  <a:pt x="0" y="18531"/>
                </a:moveTo>
                <a:lnTo>
                  <a:pt x="0" y="18531"/>
                </a:lnTo>
                <a:lnTo>
                  <a:pt x="0" y="15160"/>
                </a:lnTo>
                <a:lnTo>
                  <a:pt x="705" y="14167"/>
                </a:lnTo>
                <a:lnTo>
                  <a:pt x="1881" y="13505"/>
                </a:lnTo>
                <a:lnTo>
                  <a:pt x="30443" y="5390"/>
                </a:lnTo>
                <a:lnTo>
                  <a:pt x="56763" y="1232"/>
                </a:lnTo>
                <a:lnTo>
                  <a:pt x="82435" y="0"/>
                </a:lnTo>
                <a:lnTo>
                  <a:pt x="113561" y="1516"/>
                </a:lnTo>
                <a:lnTo>
                  <a:pt x="138666" y="3913"/>
                </a:lnTo>
                <a:lnTo>
                  <a:pt x="161583" y="4979"/>
                </a:lnTo>
                <a:lnTo>
                  <a:pt x="190947" y="8949"/>
                </a:lnTo>
                <a:lnTo>
                  <a:pt x="220893" y="11224"/>
                </a:lnTo>
                <a:lnTo>
                  <a:pt x="252108" y="15268"/>
                </a:lnTo>
                <a:lnTo>
                  <a:pt x="283700" y="17564"/>
                </a:lnTo>
                <a:lnTo>
                  <a:pt x="315402" y="18244"/>
                </a:lnTo>
                <a:lnTo>
                  <a:pt x="338440" y="20285"/>
                </a:lnTo>
                <a:lnTo>
                  <a:pt x="362084" y="22838"/>
                </a:lnTo>
                <a:lnTo>
                  <a:pt x="384352" y="23973"/>
                </a:lnTo>
                <a:lnTo>
                  <a:pt x="406008" y="24477"/>
                </a:lnTo>
                <a:lnTo>
                  <a:pt x="428098" y="25407"/>
                </a:lnTo>
                <a:lnTo>
                  <a:pt x="452027" y="28172"/>
                </a:lnTo>
                <a:lnTo>
                  <a:pt x="474892" y="29872"/>
                </a:lnTo>
                <a:lnTo>
                  <a:pt x="497518" y="31332"/>
                </a:lnTo>
                <a:lnTo>
                  <a:pt x="521685" y="34333"/>
                </a:lnTo>
                <a:lnTo>
                  <a:pt x="544657" y="38019"/>
                </a:lnTo>
                <a:lnTo>
                  <a:pt x="567330" y="41303"/>
                </a:lnTo>
                <a:lnTo>
                  <a:pt x="591520" y="42763"/>
                </a:lnTo>
                <a:lnTo>
                  <a:pt x="616381" y="45294"/>
                </a:lnTo>
                <a:lnTo>
                  <a:pt x="640835" y="48065"/>
                </a:lnTo>
                <a:lnTo>
                  <a:pt x="663464" y="49296"/>
                </a:lnTo>
                <a:lnTo>
                  <a:pt x="687162" y="49843"/>
                </a:lnTo>
                <a:lnTo>
                  <a:pt x="711100" y="50792"/>
                </a:lnTo>
                <a:lnTo>
                  <a:pt x="733498" y="53565"/>
                </a:lnTo>
                <a:lnTo>
                  <a:pt x="755212" y="55268"/>
                </a:lnTo>
                <a:lnTo>
                  <a:pt x="776622" y="56025"/>
                </a:lnTo>
                <a:lnTo>
                  <a:pt x="807803" y="56451"/>
                </a:lnTo>
                <a:lnTo>
                  <a:pt x="834525" y="56578"/>
                </a:lnTo>
                <a:lnTo>
                  <a:pt x="864756" y="56620"/>
                </a:lnTo>
                <a:lnTo>
                  <a:pt x="894324" y="56629"/>
                </a:lnTo>
                <a:lnTo>
                  <a:pt x="920838" y="56630"/>
                </a:lnTo>
                <a:lnTo>
                  <a:pt x="947666" y="56631"/>
                </a:lnTo>
                <a:lnTo>
                  <a:pt x="977966" y="56631"/>
                </a:lnTo>
                <a:lnTo>
                  <a:pt x="984250" y="5663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SMARTInkShape-66">
            <a:extLst>
              <a:ext uri="{FF2B5EF4-FFF2-40B4-BE49-F238E27FC236}">
                <a16:creationId xmlns="" xmlns:a16="http://schemas.microsoft.com/office/drawing/2014/main" id="{C500AB0F-CE45-44AE-AC9E-291E672084B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911600" y="1771650"/>
            <a:ext cx="1573213" cy="381000"/>
          </a:xfrm>
          <a:custGeom>
            <a:avLst/>
            <a:gdLst/>
            <a:ahLst/>
            <a:cxnLst/>
            <a:rect l="0" t="0" r="0" b="0"/>
            <a:pathLst>
              <a:path w="1572846" h="380620">
                <a:moveTo>
                  <a:pt x="736600" y="56769"/>
                </a:moveTo>
                <a:lnTo>
                  <a:pt x="736600" y="56769"/>
                </a:lnTo>
                <a:lnTo>
                  <a:pt x="713369" y="50994"/>
                </a:lnTo>
                <a:lnTo>
                  <a:pt x="685110" y="36375"/>
                </a:lnTo>
                <a:lnTo>
                  <a:pt x="665267" y="31712"/>
                </a:lnTo>
                <a:lnTo>
                  <a:pt x="633855" y="27002"/>
                </a:lnTo>
                <a:lnTo>
                  <a:pt x="609261" y="25607"/>
                </a:lnTo>
                <a:lnTo>
                  <a:pt x="579038" y="25135"/>
                </a:lnTo>
                <a:lnTo>
                  <a:pt x="552410" y="28424"/>
                </a:lnTo>
                <a:lnTo>
                  <a:pt x="521241" y="31493"/>
                </a:lnTo>
                <a:lnTo>
                  <a:pt x="496950" y="35561"/>
                </a:lnTo>
                <a:lnTo>
                  <a:pt x="471878" y="37785"/>
                </a:lnTo>
                <a:lnTo>
                  <a:pt x="447281" y="41894"/>
                </a:lnTo>
                <a:lnTo>
                  <a:pt x="417768" y="45521"/>
                </a:lnTo>
                <a:lnTo>
                  <a:pt x="391424" y="50849"/>
                </a:lnTo>
                <a:lnTo>
                  <a:pt x="363157" y="56897"/>
                </a:lnTo>
                <a:lnTo>
                  <a:pt x="331693" y="65261"/>
                </a:lnTo>
                <a:lnTo>
                  <a:pt x="300025" y="73707"/>
                </a:lnTo>
                <a:lnTo>
                  <a:pt x="268475" y="84052"/>
                </a:lnTo>
                <a:lnTo>
                  <a:pt x="238279" y="99474"/>
                </a:lnTo>
                <a:lnTo>
                  <a:pt x="209502" y="116109"/>
                </a:lnTo>
                <a:lnTo>
                  <a:pt x="179254" y="131102"/>
                </a:lnTo>
                <a:lnTo>
                  <a:pt x="149316" y="144438"/>
                </a:lnTo>
                <a:lnTo>
                  <a:pt x="117875" y="164836"/>
                </a:lnTo>
                <a:lnTo>
                  <a:pt x="88090" y="185195"/>
                </a:lnTo>
                <a:lnTo>
                  <a:pt x="57134" y="205525"/>
                </a:lnTo>
                <a:lnTo>
                  <a:pt x="34887" y="226023"/>
                </a:lnTo>
                <a:lnTo>
                  <a:pt x="13446" y="257069"/>
                </a:lnTo>
                <a:lnTo>
                  <a:pt x="8766" y="264676"/>
                </a:lnTo>
                <a:lnTo>
                  <a:pt x="7424" y="271703"/>
                </a:lnTo>
                <a:lnTo>
                  <a:pt x="8709" y="277649"/>
                </a:lnTo>
                <a:lnTo>
                  <a:pt x="10926" y="282644"/>
                </a:lnTo>
                <a:lnTo>
                  <a:pt x="15837" y="297126"/>
                </a:lnTo>
                <a:lnTo>
                  <a:pt x="25534" y="310366"/>
                </a:lnTo>
                <a:lnTo>
                  <a:pt x="36707" y="321299"/>
                </a:lnTo>
                <a:lnTo>
                  <a:pt x="58778" y="331929"/>
                </a:lnTo>
                <a:lnTo>
                  <a:pt x="83577" y="340401"/>
                </a:lnTo>
                <a:lnTo>
                  <a:pt x="114921" y="348869"/>
                </a:lnTo>
                <a:lnTo>
                  <a:pt x="141766" y="353338"/>
                </a:lnTo>
                <a:lnTo>
                  <a:pt x="168299" y="354661"/>
                </a:lnTo>
                <a:lnTo>
                  <a:pt x="193329" y="355054"/>
                </a:lnTo>
                <a:lnTo>
                  <a:pt x="224970" y="355170"/>
                </a:lnTo>
                <a:lnTo>
                  <a:pt x="248153" y="355903"/>
                </a:lnTo>
                <a:lnTo>
                  <a:pt x="270216" y="358580"/>
                </a:lnTo>
                <a:lnTo>
                  <a:pt x="295544" y="360241"/>
                </a:lnTo>
                <a:lnTo>
                  <a:pt x="322559" y="360979"/>
                </a:lnTo>
                <a:lnTo>
                  <a:pt x="348676" y="361307"/>
                </a:lnTo>
                <a:lnTo>
                  <a:pt x="376277" y="361452"/>
                </a:lnTo>
                <a:lnTo>
                  <a:pt x="404301" y="362223"/>
                </a:lnTo>
                <a:lnTo>
                  <a:pt x="430867" y="364917"/>
                </a:lnTo>
                <a:lnTo>
                  <a:pt x="462430" y="366585"/>
                </a:lnTo>
                <a:lnTo>
                  <a:pt x="479737" y="367030"/>
                </a:lnTo>
                <a:lnTo>
                  <a:pt x="510255" y="367524"/>
                </a:lnTo>
                <a:lnTo>
                  <a:pt x="538635" y="367743"/>
                </a:lnTo>
                <a:lnTo>
                  <a:pt x="567711" y="367841"/>
                </a:lnTo>
                <a:lnTo>
                  <a:pt x="584496" y="367867"/>
                </a:lnTo>
                <a:lnTo>
                  <a:pt x="602742" y="367884"/>
                </a:lnTo>
                <a:lnTo>
                  <a:pt x="621962" y="367896"/>
                </a:lnTo>
                <a:lnTo>
                  <a:pt x="639714" y="367904"/>
                </a:lnTo>
                <a:lnTo>
                  <a:pt x="656487" y="367909"/>
                </a:lnTo>
                <a:lnTo>
                  <a:pt x="672608" y="367912"/>
                </a:lnTo>
                <a:lnTo>
                  <a:pt x="688999" y="368620"/>
                </a:lnTo>
                <a:lnTo>
                  <a:pt x="705572" y="369797"/>
                </a:lnTo>
                <a:lnTo>
                  <a:pt x="722265" y="371288"/>
                </a:lnTo>
                <a:lnTo>
                  <a:pt x="753983" y="372944"/>
                </a:lnTo>
                <a:lnTo>
                  <a:pt x="785248" y="373680"/>
                </a:lnTo>
                <a:lnTo>
                  <a:pt x="801488" y="373876"/>
                </a:lnTo>
                <a:lnTo>
                  <a:pt x="817959" y="374007"/>
                </a:lnTo>
                <a:lnTo>
                  <a:pt x="835289" y="374094"/>
                </a:lnTo>
                <a:lnTo>
                  <a:pt x="853192" y="374153"/>
                </a:lnTo>
                <a:lnTo>
                  <a:pt x="871477" y="374191"/>
                </a:lnTo>
                <a:lnTo>
                  <a:pt x="889314" y="374217"/>
                </a:lnTo>
                <a:lnTo>
                  <a:pt x="906848" y="374235"/>
                </a:lnTo>
                <a:lnTo>
                  <a:pt x="924182" y="374246"/>
                </a:lnTo>
                <a:lnTo>
                  <a:pt x="941382" y="374959"/>
                </a:lnTo>
                <a:lnTo>
                  <a:pt x="958494" y="376140"/>
                </a:lnTo>
                <a:lnTo>
                  <a:pt x="975545" y="377633"/>
                </a:lnTo>
                <a:lnTo>
                  <a:pt x="993265" y="378628"/>
                </a:lnTo>
                <a:lnTo>
                  <a:pt x="1011425" y="379292"/>
                </a:lnTo>
                <a:lnTo>
                  <a:pt x="1029884" y="379734"/>
                </a:lnTo>
                <a:lnTo>
                  <a:pt x="1047835" y="380029"/>
                </a:lnTo>
                <a:lnTo>
                  <a:pt x="1065445" y="380226"/>
                </a:lnTo>
                <a:lnTo>
                  <a:pt x="1082830" y="380357"/>
                </a:lnTo>
                <a:lnTo>
                  <a:pt x="1100064" y="380444"/>
                </a:lnTo>
                <a:lnTo>
                  <a:pt x="1117198" y="380502"/>
                </a:lnTo>
                <a:lnTo>
                  <a:pt x="1134267" y="380541"/>
                </a:lnTo>
                <a:lnTo>
                  <a:pt x="1151288" y="380567"/>
                </a:lnTo>
                <a:lnTo>
                  <a:pt x="1168281" y="380585"/>
                </a:lnTo>
                <a:lnTo>
                  <a:pt x="1185254" y="380596"/>
                </a:lnTo>
                <a:lnTo>
                  <a:pt x="1202214" y="380604"/>
                </a:lnTo>
                <a:lnTo>
                  <a:pt x="1219166" y="380609"/>
                </a:lnTo>
                <a:lnTo>
                  <a:pt x="1236109" y="380612"/>
                </a:lnTo>
                <a:lnTo>
                  <a:pt x="1253051" y="380614"/>
                </a:lnTo>
                <a:lnTo>
                  <a:pt x="1269990" y="380616"/>
                </a:lnTo>
                <a:lnTo>
                  <a:pt x="1286926" y="380617"/>
                </a:lnTo>
                <a:lnTo>
                  <a:pt x="1317034" y="380618"/>
                </a:lnTo>
                <a:lnTo>
                  <a:pt x="1343820" y="380619"/>
                </a:lnTo>
                <a:lnTo>
                  <a:pt x="1367486" y="380619"/>
                </a:lnTo>
                <a:lnTo>
                  <a:pt x="1391644" y="380619"/>
                </a:lnTo>
                <a:lnTo>
                  <a:pt x="1415786" y="380619"/>
                </a:lnTo>
                <a:lnTo>
                  <a:pt x="1438275" y="380619"/>
                </a:lnTo>
                <a:lnTo>
                  <a:pt x="1467400" y="380619"/>
                </a:lnTo>
                <a:lnTo>
                  <a:pt x="1493903" y="377248"/>
                </a:lnTo>
                <a:lnTo>
                  <a:pt x="1519629" y="375152"/>
                </a:lnTo>
                <a:lnTo>
                  <a:pt x="1538384" y="371160"/>
                </a:lnTo>
                <a:lnTo>
                  <a:pt x="1556249" y="362137"/>
                </a:lnTo>
                <a:lnTo>
                  <a:pt x="1564909" y="352649"/>
                </a:lnTo>
                <a:lnTo>
                  <a:pt x="1571870" y="339171"/>
                </a:lnTo>
                <a:lnTo>
                  <a:pt x="1572845" y="336053"/>
                </a:lnTo>
                <a:lnTo>
                  <a:pt x="1568287" y="325064"/>
                </a:lnTo>
                <a:lnTo>
                  <a:pt x="1551485" y="301755"/>
                </a:lnTo>
                <a:lnTo>
                  <a:pt x="1521557" y="282370"/>
                </a:lnTo>
                <a:lnTo>
                  <a:pt x="1493022" y="262748"/>
                </a:lnTo>
                <a:lnTo>
                  <a:pt x="1466686" y="249582"/>
                </a:lnTo>
                <a:lnTo>
                  <a:pt x="1439912" y="236744"/>
                </a:lnTo>
                <a:lnTo>
                  <a:pt x="1418894" y="228245"/>
                </a:lnTo>
                <a:lnTo>
                  <a:pt x="1396853" y="219764"/>
                </a:lnTo>
                <a:lnTo>
                  <a:pt x="1366461" y="206350"/>
                </a:lnTo>
                <a:lnTo>
                  <a:pt x="1340859" y="195216"/>
                </a:lnTo>
                <a:lnTo>
                  <a:pt x="1316779" y="185094"/>
                </a:lnTo>
                <a:lnTo>
                  <a:pt x="1292202" y="175185"/>
                </a:lnTo>
                <a:lnTo>
                  <a:pt x="1262464" y="163726"/>
                </a:lnTo>
                <a:lnTo>
                  <a:pt x="1236076" y="153459"/>
                </a:lnTo>
                <a:lnTo>
                  <a:pt x="1211883" y="144192"/>
                </a:lnTo>
                <a:lnTo>
                  <a:pt x="1187021" y="135370"/>
                </a:lnTo>
                <a:lnTo>
                  <a:pt x="1161859" y="126745"/>
                </a:lnTo>
                <a:lnTo>
                  <a:pt x="1135154" y="117503"/>
                </a:lnTo>
                <a:lnTo>
                  <a:pt x="1104471" y="106340"/>
                </a:lnTo>
                <a:lnTo>
                  <a:pt x="1075781" y="96204"/>
                </a:lnTo>
                <a:lnTo>
                  <a:pt x="1048214" y="86996"/>
                </a:lnTo>
                <a:lnTo>
                  <a:pt x="1019499" y="78199"/>
                </a:lnTo>
                <a:lnTo>
                  <a:pt x="990273" y="69586"/>
                </a:lnTo>
                <a:lnTo>
                  <a:pt x="960822" y="61054"/>
                </a:lnTo>
                <a:lnTo>
                  <a:pt x="931269" y="52559"/>
                </a:lnTo>
                <a:lnTo>
                  <a:pt x="901672" y="44079"/>
                </a:lnTo>
                <a:lnTo>
                  <a:pt x="870643" y="35607"/>
                </a:lnTo>
                <a:lnTo>
                  <a:pt x="853479" y="31372"/>
                </a:lnTo>
                <a:lnTo>
                  <a:pt x="835686" y="27138"/>
                </a:lnTo>
                <a:lnTo>
                  <a:pt x="818180" y="23609"/>
                </a:lnTo>
                <a:lnTo>
                  <a:pt x="800864" y="20551"/>
                </a:lnTo>
                <a:lnTo>
                  <a:pt x="783676" y="17807"/>
                </a:lnTo>
                <a:lnTo>
                  <a:pt x="765867" y="15272"/>
                </a:lnTo>
                <a:lnTo>
                  <a:pt x="747645" y="12877"/>
                </a:lnTo>
                <a:lnTo>
                  <a:pt x="729147" y="10574"/>
                </a:lnTo>
                <a:lnTo>
                  <a:pt x="708348" y="8334"/>
                </a:lnTo>
                <a:lnTo>
                  <a:pt x="686015" y="6134"/>
                </a:lnTo>
                <a:lnTo>
                  <a:pt x="662660" y="3963"/>
                </a:lnTo>
                <a:lnTo>
                  <a:pt x="641446" y="2515"/>
                </a:lnTo>
                <a:lnTo>
                  <a:pt x="621658" y="1550"/>
                </a:lnTo>
                <a:lnTo>
                  <a:pt x="602822" y="906"/>
                </a:lnTo>
                <a:lnTo>
                  <a:pt x="581092" y="477"/>
                </a:lnTo>
                <a:lnTo>
                  <a:pt x="557434" y="191"/>
                </a:lnTo>
                <a:lnTo>
                  <a:pt x="532490" y="0"/>
                </a:lnTo>
                <a:lnTo>
                  <a:pt x="503160" y="579"/>
                </a:lnTo>
                <a:lnTo>
                  <a:pt x="470906" y="1670"/>
                </a:lnTo>
                <a:lnTo>
                  <a:pt x="436704" y="3103"/>
                </a:lnTo>
                <a:lnTo>
                  <a:pt x="406141" y="4764"/>
                </a:lnTo>
                <a:lnTo>
                  <a:pt x="378006" y="6577"/>
                </a:lnTo>
                <a:lnTo>
                  <a:pt x="351487" y="8491"/>
                </a:lnTo>
                <a:lnTo>
                  <a:pt x="326047" y="11884"/>
                </a:lnTo>
                <a:lnTo>
                  <a:pt x="301326" y="16262"/>
                </a:lnTo>
                <a:lnTo>
                  <a:pt x="277084" y="21298"/>
                </a:lnTo>
                <a:lnTo>
                  <a:pt x="252456" y="26772"/>
                </a:lnTo>
                <a:lnTo>
                  <a:pt x="227571" y="32537"/>
                </a:lnTo>
                <a:lnTo>
                  <a:pt x="202514" y="38498"/>
                </a:lnTo>
                <a:lnTo>
                  <a:pt x="177343" y="44588"/>
                </a:lnTo>
                <a:lnTo>
                  <a:pt x="152095" y="50765"/>
                </a:lnTo>
                <a:lnTo>
                  <a:pt x="126797" y="57000"/>
                </a:lnTo>
                <a:lnTo>
                  <a:pt x="101465" y="63978"/>
                </a:lnTo>
                <a:lnTo>
                  <a:pt x="76110" y="71453"/>
                </a:lnTo>
                <a:lnTo>
                  <a:pt x="50740" y="79258"/>
                </a:lnTo>
                <a:lnTo>
                  <a:pt x="0" y="948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4"/>
          <p:cNvSpPr>
            <a:spLocks noChangeArrowheads="1"/>
          </p:cNvSpPr>
          <p:nvPr/>
        </p:nvSpPr>
        <p:spPr bwMode="auto">
          <a:xfrm>
            <a:off x="1042988" y="1052513"/>
            <a:ext cx="6769100" cy="5545137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Odpojení od ventilátoru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Včasnější propuštění z ICU a nemocnice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Návrat mozkových funkcí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Funkční nezávislost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Přežití</a:t>
            </a:r>
          </a:p>
        </p:txBody>
      </p:sp>
      <p:sp>
        <p:nvSpPr>
          <p:cNvPr id="41987" name="Oval 6"/>
          <p:cNvSpPr>
            <a:spLocks noChangeArrowheads="1"/>
          </p:cNvSpPr>
          <p:nvPr/>
        </p:nvSpPr>
        <p:spPr bwMode="auto">
          <a:xfrm>
            <a:off x="900113" y="1052513"/>
            <a:ext cx="2519362" cy="1512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</a:t>
            </a:r>
            <a:r>
              <a:rPr lang="cs-CZ" altLang="cs-CZ" sz="1800"/>
              <a:t>wakening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B</a:t>
            </a:r>
            <a:r>
              <a:rPr lang="cs-CZ" altLang="cs-CZ" sz="1800"/>
              <a:t>reathing trial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coordination</a:t>
            </a:r>
          </a:p>
        </p:txBody>
      </p:sp>
      <p:sp>
        <p:nvSpPr>
          <p:cNvPr id="41988" name="Oval 7"/>
          <p:cNvSpPr>
            <a:spLocks noChangeArrowheads="1"/>
          </p:cNvSpPr>
          <p:nvPr/>
        </p:nvSpPr>
        <p:spPr bwMode="auto">
          <a:xfrm>
            <a:off x="5364163" y="1268413"/>
            <a:ext cx="2160587" cy="1512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C</a:t>
            </a:r>
            <a:r>
              <a:rPr lang="cs-CZ" altLang="cs-CZ" sz="1800"/>
              <a:t>hoice of sedatives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and analgesics</a:t>
            </a:r>
          </a:p>
        </p:txBody>
      </p:sp>
      <p:sp>
        <p:nvSpPr>
          <p:cNvPr id="41989" name="Oval 8"/>
          <p:cNvSpPr>
            <a:spLocks noChangeArrowheads="1"/>
          </p:cNvSpPr>
          <p:nvPr/>
        </p:nvSpPr>
        <p:spPr bwMode="auto">
          <a:xfrm>
            <a:off x="1547813" y="4797425"/>
            <a:ext cx="2160587" cy="15128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D</a:t>
            </a:r>
            <a:r>
              <a:rPr lang="cs-CZ" altLang="cs-CZ" sz="1800"/>
              <a:t>aily delirium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monitoring</a:t>
            </a:r>
          </a:p>
        </p:txBody>
      </p:sp>
      <p:sp>
        <p:nvSpPr>
          <p:cNvPr id="41990" name="Oval 9"/>
          <p:cNvSpPr>
            <a:spLocks noChangeArrowheads="1"/>
          </p:cNvSpPr>
          <p:nvPr/>
        </p:nvSpPr>
        <p:spPr bwMode="auto">
          <a:xfrm>
            <a:off x="5651500" y="4797425"/>
            <a:ext cx="2160588" cy="15128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E</a:t>
            </a:r>
            <a:r>
              <a:rPr lang="cs-CZ" altLang="cs-CZ" sz="1800"/>
              <a:t>arly mobilization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E</a:t>
            </a:r>
            <a:r>
              <a:rPr lang="cs-CZ" altLang="cs-CZ" sz="1800"/>
              <a:t>xercise</a:t>
            </a:r>
          </a:p>
        </p:txBody>
      </p:sp>
      <p:sp>
        <p:nvSpPr>
          <p:cNvPr id="41991" name="Rectangle 10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ABCDE bundles (balíček)</a:t>
            </a:r>
          </a:p>
        </p:txBody>
      </p:sp>
      <p:sp>
        <p:nvSpPr>
          <p:cNvPr id="41992" name="AutoShape 11"/>
          <p:cNvSpPr>
            <a:spLocks noChangeArrowheads="1"/>
          </p:cNvSpPr>
          <p:nvPr/>
        </p:nvSpPr>
        <p:spPr bwMode="auto">
          <a:xfrm>
            <a:off x="2484438" y="2924175"/>
            <a:ext cx="215900" cy="330200"/>
          </a:xfrm>
          <a:prstGeom prst="upArrow">
            <a:avLst>
              <a:gd name="adj1" fmla="val 50000"/>
              <a:gd name="adj2" fmla="val 38235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993" name="AutoShape 16"/>
          <p:cNvSpPr>
            <a:spLocks noChangeArrowheads="1"/>
          </p:cNvSpPr>
          <p:nvPr/>
        </p:nvSpPr>
        <p:spPr bwMode="auto">
          <a:xfrm>
            <a:off x="1476375" y="3284538"/>
            <a:ext cx="215900" cy="330200"/>
          </a:xfrm>
          <a:prstGeom prst="upArrow">
            <a:avLst>
              <a:gd name="adj1" fmla="val 50000"/>
              <a:gd name="adj2" fmla="val 38235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994" name="AutoShape 17"/>
          <p:cNvSpPr>
            <a:spLocks noChangeArrowheads="1"/>
          </p:cNvSpPr>
          <p:nvPr/>
        </p:nvSpPr>
        <p:spPr bwMode="auto">
          <a:xfrm>
            <a:off x="2484438" y="3644900"/>
            <a:ext cx="215900" cy="330200"/>
          </a:xfrm>
          <a:prstGeom prst="upArrow">
            <a:avLst>
              <a:gd name="adj1" fmla="val 50000"/>
              <a:gd name="adj2" fmla="val 38235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995" name="AutoShape 18"/>
          <p:cNvSpPr>
            <a:spLocks noChangeArrowheads="1"/>
          </p:cNvSpPr>
          <p:nvPr/>
        </p:nvSpPr>
        <p:spPr bwMode="auto">
          <a:xfrm>
            <a:off x="2771775" y="4005263"/>
            <a:ext cx="215900" cy="330200"/>
          </a:xfrm>
          <a:prstGeom prst="upArrow">
            <a:avLst>
              <a:gd name="adj1" fmla="val 50000"/>
              <a:gd name="adj2" fmla="val 38235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996" name="AutoShape 19"/>
          <p:cNvSpPr>
            <a:spLocks noChangeArrowheads="1"/>
          </p:cNvSpPr>
          <p:nvPr/>
        </p:nvSpPr>
        <p:spPr bwMode="auto">
          <a:xfrm>
            <a:off x="3563938" y="4437063"/>
            <a:ext cx="215900" cy="330200"/>
          </a:xfrm>
          <a:prstGeom prst="upArrow">
            <a:avLst>
              <a:gd name="adj1" fmla="val 50000"/>
              <a:gd name="adj2" fmla="val 38235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pSp>
        <p:nvGrpSpPr>
          <p:cNvPr id="41997" name="SMARTInkShape-Group142"/>
          <p:cNvGrpSpPr>
            <a:grpSpLocks/>
          </p:cNvGrpSpPr>
          <p:nvPr/>
        </p:nvGrpSpPr>
        <p:grpSpPr bwMode="auto">
          <a:xfrm>
            <a:off x="1149350" y="317500"/>
            <a:ext cx="830263" cy="1363663"/>
            <a:chOff x="1149350" y="317992"/>
            <a:chExt cx="830500" cy="1363443"/>
          </a:xfrm>
        </p:grpSpPr>
        <p:sp>
          <p:nvSpPr>
            <p:cNvPr id="2" name="SMARTInkShape-272">
              <a:extLst>
                <a:ext uri="{FF2B5EF4-FFF2-40B4-BE49-F238E27FC236}">
                  <a16:creationId xmlns="" xmlns:a16="http://schemas.microsoft.com/office/drawing/2014/main" id="{EA06C21A-8040-4171-A5AA-EDD1A604B16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12868" y="1178278"/>
              <a:ext cx="766982" cy="503157"/>
            </a:xfrm>
            <a:custGeom>
              <a:avLst/>
              <a:gdLst/>
              <a:ahLst/>
              <a:cxnLst/>
              <a:rect l="0" t="0" r="0" b="0"/>
              <a:pathLst>
                <a:path w="767000" h="503062">
                  <a:moveTo>
                    <a:pt x="495300" y="78927"/>
                  </a:moveTo>
                  <a:lnTo>
                    <a:pt x="495300" y="78927"/>
                  </a:lnTo>
                  <a:lnTo>
                    <a:pt x="482435" y="51315"/>
                  </a:lnTo>
                  <a:lnTo>
                    <a:pt x="476201" y="37585"/>
                  </a:lnTo>
                  <a:lnTo>
                    <a:pt x="467774" y="26624"/>
                  </a:lnTo>
                  <a:lnTo>
                    <a:pt x="446244" y="13364"/>
                  </a:lnTo>
                  <a:lnTo>
                    <a:pt x="427064" y="10347"/>
                  </a:lnTo>
                  <a:lnTo>
                    <a:pt x="413467" y="13405"/>
                  </a:lnTo>
                  <a:lnTo>
                    <a:pt x="384121" y="23494"/>
                  </a:lnTo>
                  <a:lnTo>
                    <a:pt x="355511" y="38057"/>
                  </a:lnTo>
                  <a:lnTo>
                    <a:pt x="330958" y="54588"/>
                  </a:lnTo>
                  <a:lnTo>
                    <a:pt x="302359" y="72891"/>
                  </a:lnTo>
                  <a:lnTo>
                    <a:pt x="277109" y="92426"/>
                  </a:lnTo>
                  <a:lnTo>
                    <a:pt x="258652" y="116480"/>
                  </a:lnTo>
                  <a:lnTo>
                    <a:pt x="237348" y="144930"/>
                  </a:lnTo>
                  <a:lnTo>
                    <a:pt x="220765" y="172253"/>
                  </a:lnTo>
                  <a:lnTo>
                    <a:pt x="203466" y="202378"/>
                  </a:lnTo>
                  <a:lnTo>
                    <a:pt x="189795" y="232941"/>
                  </a:lnTo>
                  <a:lnTo>
                    <a:pt x="180962" y="260890"/>
                  </a:lnTo>
                  <a:lnTo>
                    <a:pt x="174582" y="290494"/>
                  </a:lnTo>
                  <a:lnTo>
                    <a:pt x="172378" y="318159"/>
                  </a:lnTo>
                  <a:lnTo>
                    <a:pt x="173136" y="347680"/>
                  </a:lnTo>
                  <a:lnTo>
                    <a:pt x="180965" y="373909"/>
                  </a:lnTo>
                  <a:lnTo>
                    <a:pt x="188772" y="394694"/>
                  </a:lnTo>
                  <a:lnTo>
                    <a:pt x="211134" y="422574"/>
                  </a:lnTo>
                  <a:lnTo>
                    <a:pt x="241509" y="451794"/>
                  </a:lnTo>
                  <a:lnTo>
                    <a:pt x="266741" y="470158"/>
                  </a:lnTo>
                  <a:lnTo>
                    <a:pt x="297178" y="482305"/>
                  </a:lnTo>
                  <a:lnTo>
                    <a:pt x="321983" y="489292"/>
                  </a:lnTo>
                  <a:lnTo>
                    <a:pt x="347207" y="495125"/>
                  </a:lnTo>
                  <a:lnTo>
                    <a:pt x="372555" y="497167"/>
                  </a:lnTo>
                  <a:lnTo>
                    <a:pt x="397940" y="498478"/>
                  </a:lnTo>
                  <a:lnTo>
                    <a:pt x="424041" y="502315"/>
                  </a:lnTo>
                  <a:lnTo>
                    <a:pt x="453803" y="503061"/>
                  </a:lnTo>
                  <a:lnTo>
                    <a:pt x="484259" y="499126"/>
                  </a:lnTo>
                  <a:lnTo>
                    <a:pt x="512176" y="492787"/>
                  </a:lnTo>
                  <a:lnTo>
                    <a:pt x="542477" y="482285"/>
                  </a:lnTo>
                  <a:lnTo>
                    <a:pt x="573092" y="470236"/>
                  </a:lnTo>
                  <a:lnTo>
                    <a:pt x="600351" y="457024"/>
                  </a:lnTo>
                  <a:lnTo>
                    <a:pt x="625596" y="440017"/>
                  </a:lnTo>
                  <a:lnTo>
                    <a:pt x="655328" y="415307"/>
                  </a:lnTo>
                  <a:lnTo>
                    <a:pt x="684798" y="390043"/>
                  </a:lnTo>
                  <a:lnTo>
                    <a:pt x="711002" y="364670"/>
                  </a:lnTo>
                  <a:lnTo>
                    <a:pt x="728780" y="344920"/>
                  </a:lnTo>
                  <a:lnTo>
                    <a:pt x="743705" y="315201"/>
                  </a:lnTo>
                  <a:lnTo>
                    <a:pt x="756662" y="285367"/>
                  </a:lnTo>
                  <a:lnTo>
                    <a:pt x="763789" y="260666"/>
                  </a:lnTo>
                  <a:lnTo>
                    <a:pt x="766999" y="235473"/>
                  </a:lnTo>
                  <a:lnTo>
                    <a:pt x="764579" y="210134"/>
                  </a:lnTo>
                  <a:lnTo>
                    <a:pt x="759393" y="184753"/>
                  </a:lnTo>
                  <a:lnTo>
                    <a:pt x="746250" y="155256"/>
                  </a:lnTo>
                  <a:lnTo>
                    <a:pt x="728184" y="124866"/>
                  </a:lnTo>
                  <a:lnTo>
                    <a:pt x="704442" y="98271"/>
                  </a:lnTo>
                  <a:lnTo>
                    <a:pt x="675566" y="79014"/>
                  </a:lnTo>
                  <a:lnTo>
                    <a:pt x="652324" y="66266"/>
                  </a:lnTo>
                  <a:lnTo>
                    <a:pt x="626472" y="53544"/>
                  </a:lnTo>
                  <a:lnTo>
                    <a:pt x="596167" y="40834"/>
                  </a:lnTo>
                  <a:lnTo>
                    <a:pt x="567646" y="30012"/>
                  </a:lnTo>
                  <a:lnTo>
                    <a:pt x="540154" y="21203"/>
                  </a:lnTo>
                  <a:lnTo>
                    <a:pt x="511472" y="14937"/>
                  </a:lnTo>
                  <a:lnTo>
                    <a:pt x="480380" y="9800"/>
                  </a:lnTo>
                  <a:lnTo>
                    <a:pt x="464187" y="7442"/>
                  </a:lnTo>
                  <a:lnTo>
                    <a:pt x="437869" y="5165"/>
                  </a:lnTo>
                  <a:lnTo>
                    <a:pt x="404801" y="2941"/>
                  </a:lnTo>
                  <a:lnTo>
                    <a:pt x="367234" y="753"/>
                  </a:lnTo>
                  <a:lnTo>
                    <a:pt x="330901" y="0"/>
                  </a:lnTo>
                  <a:lnTo>
                    <a:pt x="295389" y="204"/>
                  </a:lnTo>
                  <a:lnTo>
                    <a:pt x="260426" y="1045"/>
                  </a:lnTo>
                  <a:lnTo>
                    <a:pt x="225123" y="3722"/>
                  </a:lnTo>
                  <a:lnTo>
                    <a:pt x="189593" y="7624"/>
                  </a:lnTo>
                  <a:lnTo>
                    <a:pt x="153912" y="12342"/>
                  </a:lnTo>
                  <a:lnTo>
                    <a:pt x="120952" y="16898"/>
                  </a:lnTo>
                  <a:lnTo>
                    <a:pt x="89807" y="21346"/>
                  </a:lnTo>
                  <a:lnTo>
                    <a:pt x="59872" y="25723"/>
                  </a:lnTo>
                  <a:lnTo>
                    <a:pt x="39914" y="28641"/>
                  </a:lnTo>
                  <a:lnTo>
                    <a:pt x="0" y="344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" name="SMARTInkShape-273">
              <a:extLst>
                <a:ext uri="{FF2B5EF4-FFF2-40B4-BE49-F238E27FC236}">
                  <a16:creationId xmlns="" xmlns:a16="http://schemas.microsoft.com/office/drawing/2014/main" id="{EBEDA669-A318-4C8E-871F-81ECA5E6C91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49350" y="317992"/>
              <a:ext cx="781273" cy="646009"/>
            </a:xfrm>
            <a:custGeom>
              <a:avLst/>
              <a:gdLst/>
              <a:ahLst/>
              <a:cxnLst/>
              <a:rect l="0" t="0" r="0" b="0"/>
              <a:pathLst>
                <a:path w="780566" h="645585">
                  <a:moveTo>
                    <a:pt x="177800" y="202708"/>
                  </a:moveTo>
                  <a:lnTo>
                    <a:pt x="177800" y="202708"/>
                  </a:lnTo>
                  <a:lnTo>
                    <a:pt x="172025" y="225808"/>
                  </a:lnTo>
                  <a:lnTo>
                    <a:pt x="165591" y="251545"/>
                  </a:lnTo>
                  <a:lnTo>
                    <a:pt x="158027" y="278036"/>
                  </a:lnTo>
                  <a:lnTo>
                    <a:pt x="151373" y="304626"/>
                  </a:lnTo>
                  <a:lnTo>
                    <a:pt x="148416" y="332907"/>
                  </a:lnTo>
                  <a:lnTo>
                    <a:pt x="145220" y="360057"/>
                  </a:lnTo>
                  <a:lnTo>
                    <a:pt x="142153" y="385530"/>
                  </a:lnTo>
                  <a:lnTo>
                    <a:pt x="140790" y="408610"/>
                  </a:lnTo>
                  <a:lnTo>
                    <a:pt x="142066" y="434391"/>
                  </a:lnTo>
                  <a:lnTo>
                    <a:pt x="144985" y="460900"/>
                  </a:lnTo>
                  <a:lnTo>
                    <a:pt x="148634" y="484442"/>
                  </a:lnTo>
                  <a:lnTo>
                    <a:pt x="154489" y="506664"/>
                  </a:lnTo>
                  <a:lnTo>
                    <a:pt x="167600" y="537126"/>
                  </a:lnTo>
                  <a:lnTo>
                    <a:pt x="184891" y="564026"/>
                  </a:lnTo>
                  <a:lnTo>
                    <a:pt x="213067" y="595029"/>
                  </a:lnTo>
                  <a:lnTo>
                    <a:pt x="240852" y="611678"/>
                  </a:lnTo>
                  <a:lnTo>
                    <a:pt x="268057" y="625549"/>
                  </a:lnTo>
                  <a:lnTo>
                    <a:pt x="289175" y="632408"/>
                  </a:lnTo>
                  <a:lnTo>
                    <a:pt x="311261" y="637808"/>
                  </a:lnTo>
                  <a:lnTo>
                    <a:pt x="340268" y="644109"/>
                  </a:lnTo>
                  <a:lnTo>
                    <a:pt x="371597" y="645584"/>
                  </a:lnTo>
                  <a:lnTo>
                    <a:pt x="395165" y="643429"/>
                  </a:lnTo>
                  <a:lnTo>
                    <a:pt x="417870" y="640119"/>
                  </a:lnTo>
                  <a:lnTo>
                    <a:pt x="439720" y="635591"/>
                  </a:lnTo>
                  <a:lnTo>
                    <a:pt x="461190" y="628874"/>
                  </a:lnTo>
                  <a:lnTo>
                    <a:pt x="486255" y="621186"/>
                  </a:lnTo>
                  <a:lnTo>
                    <a:pt x="512446" y="612359"/>
                  </a:lnTo>
                  <a:lnTo>
                    <a:pt x="535847" y="601381"/>
                  </a:lnTo>
                  <a:lnTo>
                    <a:pt x="558006" y="589446"/>
                  </a:lnTo>
                  <a:lnTo>
                    <a:pt x="580320" y="576380"/>
                  </a:lnTo>
                  <a:lnTo>
                    <a:pt x="604348" y="561166"/>
                  </a:lnTo>
                  <a:lnTo>
                    <a:pt x="627256" y="544997"/>
                  </a:lnTo>
                  <a:lnTo>
                    <a:pt x="658106" y="520027"/>
                  </a:lnTo>
                  <a:lnTo>
                    <a:pt x="685120" y="494754"/>
                  </a:lnTo>
                  <a:lnTo>
                    <a:pt x="710999" y="467511"/>
                  </a:lnTo>
                  <a:lnTo>
                    <a:pt x="734659" y="437096"/>
                  </a:lnTo>
                  <a:lnTo>
                    <a:pt x="751312" y="405741"/>
                  </a:lnTo>
                  <a:lnTo>
                    <a:pt x="762596" y="375990"/>
                  </a:lnTo>
                  <a:lnTo>
                    <a:pt x="771113" y="349301"/>
                  </a:lnTo>
                  <a:lnTo>
                    <a:pt x="775519" y="321637"/>
                  </a:lnTo>
                  <a:lnTo>
                    <a:pt x="779411" y="292980"/>
                  </a:lnTo>
                  <a:lnTo>
                    <a:pt x="780565" y="266614"/>
                  </a:lnTo>
                  <a:lnTo>
                    <a:pt x="779025" y="240928"/>
                  </a:lnTo>
                  <a:lnTo>
                    <a:pt x="772218" y="213562"/>
                  </a:lnTo>
                  <a:lnTo>
                    <a:pt x="763146" y="184993"/>
                  </a:lnTo>
                  <a:lnTo>
                    <a:pt x="752227" y="158653"/>
                  </a:lnTo>
                  <a:lnTo>
                    <a:pt x="735586" y="132975"/>
                  </a:lnTo>
                  <a:lnTo>
                    <a:pt x="707629" y="102385"/>
                  </a:lnTo>
                  <a:lnTo>
                    <a:pt x="683252" y="82436"/>
                  </a:lnTo>
                  <a:lnTo>
                    <a:pt x="654785" y="63120"/>
                  </a:lnTo>
                  <a:lnTo>
                    <a:pt x="630623" y="50358"/>
                  </a:lnTo>
                  <a:lnTo>
                    <a:pt x="604127" y="38336"/>
                  </a:lnTo>
                  <a:lnTo>
                    <a:pt x="578240" y="28289"/>
                  </a:lnTo>
                  <a:lnTo>
                    <a:pt x="548860" y="19120"/>
                  </a:lnTo>
                  <a:lnTo>
                    <a:pt x="518399" y="11047"/>
                  </a:lnTo>
                  <a:lnTo>
                    <a:pt x="490750" y="5107"/>
                  </a:lnTo>
                  <a:lnTo>
                    <a:pt x="462468" y="1996"/>
                  </a:lnTo>
                  <a:lnTo>
                    <a:pt x="431319" y="614"/>
                  </a:lnTo>
                  <a:lnTo>
                    <a:pt x="413135" y="245"/>
                  </a:lnTo>
                  <a:lnTo>
                    <a:pt x="393957" y="0"/>
                  </a:lnTo>
                  <a:lnTo>
                    <a:pt x="376232" y="541"/>
                  </a:lnTo>
                  <a:lnTo>
                    <a:pt x="359477" y="1608"/>
                  </a:lnTo>
                  <a:lnTo>
                    <a:pt x="343368" y="3025"/>
                  </a:lnTo>
                  <a:lnTo>
                    <a:pt x="326984" y="4675"/>
                  </a:lnTo>
                  <a:lnTo>
                    <a:pt x="310417" y="6480"/>
                  </a:lnTo>
                  <a:lnTo>
                    <a:pt x="293728" y="8389"/>
                  </a:lnTo>
                  <a:lnTo>
                    <a:pt x="262014" y="14274"/>
                  </a:lnTo>
                  <a:lnTo>
                    <a:pt x="230751" y="23004"/>
                  </a:lnTo>
                  <a:lnTo>
                    <a:pt x="214512" y="29283"/>
                  </a:lnTo>
                  <a:lnTo>
                    <a:pt x="198041" y="36291"/>
                  </a:lnTo>
                  <a:lnTo>
                    <a:pt x="166570" y="49723"/>
                  </a:lnTo>
                  <a:lnTo>
                    <a:pt x="136826" y="64159"/>
                  </a:lnTo>
                  <a:lnTo>
                    <a:pt x="109495" y="82334"/>
                  </a:lnTo>
                  <a:lnTo>
                    <a:pt x="83236" y="102172"/>
                  </a:lnTo>
                  <a:lnTo>
                    <a:pt x="58866" y="123453"/>
                  </a:lnTo>
                  <a:lnTo>
                    <a:pt x="38627" y="147022"/>
                  </a:lnTo>
                  <a:lnTo>
                    <a:pt x="23988" y="171609"/>
                  </a:lnTo>
                  <a:lnTo>
                    <a:pt x="13484" y="196647"/>
                  </a:lnTo>
                  <a:lnTo>
                    <a:pt x="6463" y="221887"/>
                  </a:lnTo>
                  <a:lnTo>
                    <a:pt x="2872" y="247215"/>
                  </a:lnTo>
                  <a:lnTo>
                    <a:pt x="0" y="285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5" name="SMARTInkShape-274">
            <a:extLst>
              <a:ext uri="{FF2B5EF4-FFF2-40B4-BE49-F238E27FC236}">
                <a16:creationId xmlns="" xmlns:a16="http://schemas.microsoft.com/office/drawing/2014/main" id="{F248F4F4-6DF1-4961-AE63-4B0F76658D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2450" y="1658938"/>
            <a:ext cx="1506538" cy="525462"/>
          </a:xfrm>
          <a:custGeom>
            <a:avLst/>
            <a:gdLst/>
            <a:ahLst/>
            <a:cxnLst/>
            <a:rect l="0" t="0" r="0" b="0"/>
            <a:pathLst>
              <a:path w="1506840" h="525370">
                <a:moveTo>
                  <a:pt x="1085850" y="30373"/>
                </a:moveTo>
                <a:lnTo>
                  <a:pt x="1085850" y="30373"/>
                </a:lnTo>
                <a:lnTo>
                  <a:pt x="1082479" y="30373"/>
                </a:lnTo>
                <a:lnTo>
                  <a:pt x="1053247" y="10600"/>
                </a:lnTo>
                <a:lnTo>
                  <a:pt x="1024684" y="3269"/>
                </a:lnTo>
                <a:lnTo>
                  <a:pt x="996152" y="0"/>
                </a:lnTo>
                <a:lnTo>
                  <a:pt x="965591" y="3259"/>
                </a:lnTo>
                <a:lnTo>
                  <a:pt x="940700" y="5171"/>
                </a:lnTo>
                <a:lnTo>
                  <a:pt x="912001" y="9892"/>
                </a:lnTo>
                <a:lnTo>
                  <a:pt x="883899" y="15760"/>
                </a:lnTo>
                <a:lnTo>
                  <a:pt x="861333" y="19880"/>
                </a:lnTo>
                <a:lnTo>
                  <a:pt x="837192" y="25945"/>
                </a:lnTo>
                <a:lnTo>
                  <a:pt x="812352" y="33344"/>
                </a:lnTo>
                <a:lnTo>
                  <a:pt x="787201" y="41336"/>
                </a:lnTo>
                <a:lnTo>
                  <a:pt x="761912" y="49592"/>
                </a:lnTo>
                <a:lnTo>
                  <a:pt x="735855" y="57965"/>
                </a:lnTo>
                <a:lnTo>
                  <a:pt x="707812" y="66390"/>
                </a:lnTo>
                <a:lnTo>
                  <a:pt x="680766" y="76719"/>
                </a:lnTo>
                <a:lnTo>
                  <a:pt x="655341" y="89071"/>
                </a:lnTo>
                <a:lnTo>
                  <a:pt x="632281" y="103969"/>
                </a:lnTo>
                <a:lnTo>
                  <a:pt x="602836" y="124851"/>
                </a:lnTo>
                <a:lnTo>
                  <a:pt x="572867" y="151186"/>
                </a:lnTo>
                <a:lnTo>
                  <a:pt x="548387" y="181332"/>
                </a:lnTo>
                <a:lnTo>
                  <a:pt x="531099" y="212606"/>
                </a:lnTo>
                <a:lnTo>
                  <a:pt x="513668" y="244216"/>
                </a:lnTo>
                <a:lnTo>
                  <a:pt x="501840" y="275924"/>
                </a:lnTo>
                <a:lnTo>
                  <a:pt x="493867" y="307661"/>
                </a:lnTo>
                <a:lnTo>
                  <a:pt x="490407" y="339408"/>
                </a:lnTo>
                <a:lnTo>
                  <a:pt x="489382" y="367786"/>
                </a:lnTo>
                <a:lnTo>
                  <a:pt x="495820" y="394068"/>
                </a:lnTo>
                <a:lnTo>
                  <a:pt x="506665" y="419729"/>
                </a:lnTo>
                <a:lnTo>
                  <a:pt x="522186" y="445207"/>
                </a:lnTo>
                <a:lnTo>
                  <a:pt x="543561" y="463888"/>
                </a:lnTo>
                <a:lnTo>
                  <a:pt x="571140" y="478360"/>
                </a:lnTo>
                <a:lnTo>
                  <a:pt x="593212" y="487241"/>
                </a:lnTo>
                <a:lnTo>
                  <a:pt x="618544" y="495892"/>
                </a:lnTo>
                <a:lnTo>
                  <a:pt x="648618" y="504441"/>
                </a:lnTo>
                <a:lnTo>
                  <a:pt x="677036" y="511062"/>
                </a:lnTo>
                <a:lnTo>
                  <a:pt x="705894" y="515651"/>
                </a:lnTo>
                <a:lnTo>
                  <a:pt x="722479" y="516876"/>
                </a:lnTo>
                <a:lnTo>
                  <a:pt x="739886" y="517691"/>
                </a:lnTo>
                <a:lnTo>
                  <a:pt x="756430" y="518941"/>
                </a:lnTo>
                <a:lnTo>
                  <a:pt x="787982" y="522210"/>
                </a:lnTo>
                <a:lnTo>
                  <a:pt x="805427" y="523365"/>
                </a:lnTo>
                <a:lnTo>
                  <a:pt x="824112" y="524134"/>
                </a:lnTo>
                <a:lnTo>
                  <a:pt x="843625" y="524647"/>
                </a:lnTo>
                <a:lnTo>
                  <a:pt x="861572" y="524989"/>
                </a:lnTo>
                <a:lnTo>
                  <a:pt x="878476" y="525217"/>
                </a:lnTo>
                <a:lnTo>
                  <a:pt x="894684" y="525369"/>
                </a:lnTo>
                <a:lnTo>
                  <a:pt x="911134" y="524765"/>
                </a:lnTo>
                <a:lnTo>
                  <a:pt x="927745" y="523657"/>
                </a:lnTo>
                <a:lnTo>
                  <a:pt x="944463" y="522212"/>
                </a:lnTo>
                <a:lnTo>
                  <a:pt x="961253" y="521249"/>
                </a:lnTo>
                <a:lnTo>
                  <a:pt x="978091" y="520607"/>
                </a:lnTo>
                <a:lnTo>
                  <a:pt x="994961" y="520179"/>
                </a:lnTo>
                <a:lnTo>
                  <a:pt x="1012557" y="519188"/>
                </a:lnTo>
                <a:lnTo>
                  <a:pt x="1030638" y="517822"/>
                </a:lnTo>
                <a:lnTo>
                  <a:pt x="1049042" y="516206"/>
                </a:lnTo>
                <a:lnTo>
                  <a:pt x="1066956" y="514423"/>
                </a:lnTo>
                <a:lnTo>
                  <a:pt x="1084543" y="512528"/>
                </a:lnTo>
                <a:lnTo>
                  <a:pt x="1101912" y="510560"/>
                </a:lnTo>
                <a:lnTo>
                  <a:pt x="1119136" y="508542"/>
                </a:lnTo>
                <a:lnTo>
                  <a:pt x="1136263" y="506491"/>
                </a:lnTo>
                <a:lnTo>
                  <a:pt x="1153325" y="504419"/>
                </a:lnTo>
                <a:lnTo>
                  <a:pt x="1170345" y="502331"/>
                </a:lnTo>
                <a:lnTo>
                  <a:pt x="1187335" y="500234"/>
                </a:lnTo>
                <a:lnTo>
                  <a:pt x="1204307" y="498130"/>
                </a:lnTo>
                <a:lnTo>
                  <a:pt x="1221266" y="496728"/>
                </a:lnTo>
                <a:lnTo>
                  <a:pt x="1238216" y="495793"/>
                </a:lnTo>
                <a:lnTo>
                  <a:pt x="1255161" y="495170"/>
                </a:lnTo>
                <a:lnTo>
                  <a:pt x="1271396" y="494049"/>
                </a:lnTo>
                <a:lnTo>
                  <a:pt x="1302606" y="490921"/>
                </a:lnTo>
                <a:lnTo>
                  <a:pt x="1331058" y="485298"/>
                </a:lnTo>
                <a:lnTo>
                  <a:pt x="1356404" y="478095"/>
                </a:lnTo>
                <a:lnTo>
                  <a:pt x="1387950" y="466107"/>
                </a:lnTo>
                <a:lnTo>
                  <a:pt x="1411322" y="457806"/>
                </a:lnTo>
                <a:lnTo>
                  <a:pt x="1438168" y="445200"/>
                </a:lnTo>
                <a:lnTo>
                  <a:pt x="1466202" y="427593"/>
                </a:lnTo>
                <a:lnTo>
                  <a:pt x="1484297" y="410534"/>
                </a:lnTo>
                <a:lnTo>
                  <a:pt x="1499948" y="379513"/>
                </a:lnTo>
                <a:lnTo>
                  <a:pt x="1506839" y="350427"/>
                </a:lnTo>
                <a:lnTo>
                  <a:pt x="1506607" y="321740"/>
                </a:lnTo>
                <a:lnTo>
                  <a:pt x="1499502" y="291833"/>
                </a:lnTo>
                <a:lnTo>
                  <a:pt x="1485242" y="265542"/>
                </a:lnTo>
                <a:lnTo>
                  <a:pt x="1462094" y="236595"/>
                </a:lnTo>
                <a:lnTo>
                  <a:pt x="1435181" y="212048"/>
                </a:lnTo>
                <a:lnTo>
                  <a:pt x="1413264" y="195314"/>
                </a:lnTo>
                <a:lnTo>
                  <a:pt x="1389412" y="179174"/>
                </a:lnTo>
                <a:lnTo>
                  <a:pt x="1364700" y="164946"/>
                </a:lnTo>
                <a:lnTo>
                  <a:pt x="1339605" y="151566"/>
                </a:lnTo>
                <a:lnTo>
                  <a:pt x="1311519" y="137859"/>
                </a:lnTo>
                <a:lnTo>
                  <a:pt x="1294152" y="130253"/>
                </a:lnTo>
                <a:lnTo>
                  <a:pt x="1275517" y="122359"/>
                </a:lnTo>
                <a:lnTo>
                  <a:pt x="1255334" y="114981"/>
                </a:lnTo>
                <a:lnTo>
                  <a:pt x="1234117" y="107945"/>
                </a:lnTo>
                <a:lnTo>
                  <a:pt x="1212212" y="101137"/>
                </a:lnTo>
                <a:lnTo>
                  <a:pt x="1186319" y="93071"/>
                </a:lnTo>
                <a:lnTo>
                  <a:pt x="1157768" y="84166"/>
                </a:lnTo>
                <a:lnTo>
                  <a:pt x="1127445" y="74702"/>
                </a:lnTo>
                <a:lnTo>
                  <a:pt x="1097353" y="66276"/>
                </a:lnTo>
                <a:lnTo>
                  <a:pt x="1067413" y="58541"/>
                </a:lnTo>
                <a:lnTo>
                  <a:pt x="1037575" y="51269"/>
                </a:lnTo>
                <a:lnTo>
                  <a:pt x="1009217" y="45009"/>
                </a:lnTo>
                <a:lnTo>
                  <a:pt x="981845" y="39425"/>
                </a:lnTo>
                <a:lnTo>
                  <a:pt x="955130" y="34291"/>
                </a:lnTo>
                <a:lnTo>
                  <a:pt x="925325" y="29457"/>
                </a:lnTo>
                <a:lnTo>
                  <a:pt x="893461" y="24824"/>
                </a:lnTo>
                <a:lnTo>
                  <a:pt x="860224" y="20323"/>
                </a:lnTo>
                <a:lnTo>
                  <a:pt x="828894" y="17323"/>
                </a:lnTo>
                <a:lnTo>
                  <a:pt x="798835" y="15323"/>
                </a:lnTo>
                <a:lnTo>
                  <a:pt x="769623" y="13990"/>
                </a:lnTo>
                <a:lnTo>
                  <a:pt x="736743" y="13101"/>
                </a:lnTo>
                <a:lnTo>
                  <a:pt x="701418" y="12508"/>
                </a:lnTo>
                <a:lnTo>
                  <a:pt x="664462" y="12113"/>
                </a:lnTo>
                <a:lnTo>
                  <a:pt x="629241" y="11850"/>
                </a:lnTo>
                <a:lnTo>
                  <a:pt x="595178" y="11674"/>
                </a:lnTo>
                <a:lnTo>
                  <a:pt x="561885" y="11557"/>
                </a:lnTo>
                <a:lnTo>
                  <a:pt x="524168" y="13596"/>
                </a:lnTo>
                <a:lnTo>
                  <a:pt x="483501" y="17071"/>
                </a:lnTo>
                <a:lnTo>
                  <a:pt x="440867" y="21505"/>
                </a:lnTo>
                <a:lnTo>
                  <a:pt x="401156" y="25872"/>
                </a:lnTo>
                <a:lnTo>
                  <a:pt x="363393" y="30195"/>
                </a:lnTo>
                <a:lnTo>
                  <a:pt x="326928" y="34487"/>
                </a:lnTo>
                <a:lnTo>
                  <a:pt x="286391" y="40877"/>
                </a:lnTo>
                <a:lnTo>
                  <a:pt x="243139" y="48665"/>
                </a:lnTo>
                <a:lnTo>
                  <a:pt x="198076" y="57384"/>
                </a:lnTo>
                <a:lnTo>
                  <a:pt x="156039" y="66019"/>
                </a:lnTo>
                <a:lnTo>
                  <a:pt x="116021" y="74598"/>
                </a:lnTo>
                <a:lnTo>
                  <a:pt x="77347" y="83140"/>
                </a:lnTo>
                <a:lnTo>
                  <a:pt x="51565" y="88834"/>
                </a:lnTo>
                <a:lnTo>
                  <a:pt x="0" y="10022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SMARTInkShape-275">
            <a:extLst>
              <a:ext uri="{FF2B5EF4-FFF2-40B4-BE49-F238E27FC236}">
                <a16:creationId xmlns="" xmlns:a16="http://schemas.microsoft.com/office/drawing/2014/main" id="{0F7BD755-FF6C-4166-AA50-263F147D44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8200" y="1584325"/>
            <a:ext cx="1692275" cy="687388"/>
          </a:xfrm>
          <a:custGeom>
            <a:avLst/>
            <a:gdLst/>
            <a:ahLst/>
            <a:cxnLst/>
            <a:rect l="0" t="0" r="0" b="0"/>
            <a:pathLst>
              <a:path w="1692934" h="687463">
                <a:moveTo>
                  <a:pt x="971550" y="85761"/>
                </a:moveTo>
                <a:lnTo>
                  <a:pt x="971550" y="85761"/>
                </a:lnTo>
                <a:lnTo>
                  <a:pt x="940157" y="85761"/>
                </a:lnTo>
                <a:lnTo>
                  <a:pt x="918087" y="85761"/>
                </a:lnTo>
                <a:lnTo>
                  <a:pt x="894167" y="85761"/>
                </a:lnTo>
                <a:lnTo>
                  <a:pt x="867542" y="87642"/>
                </a:lnTo>
                <a:lnTo>
                  <a:pt x="839246" y="90831"/>
                </a:lnTo>
                <a:lnTo>
                  <a:pt x="810207" y="94599"/>
                </a:lnTo>
                <a:lnTo>
                  <a:pt x="782720" y="98626"/>
                </a:lnTo>
                <a:lnTo>
                  <a:pt x="755686" y="103473"/>
                </a:lnTo>
                <a:lnTo>
                  <a:pt x="727209" y="110331"/>
                </a:lnTo>
                <a:lnTo>
                  <a:pt x="699971" y="116202"/>
                </a:lnTo>
                <a:lnTo>
                  <a:pt x="672342" y="122573"/>
                </a:lnTo>
                <a:lnTo>
                  <a:pt x="641249" y="132461"/>
                </a:lnTo>
                <a:lnTo>
                  <a:pt x="612377" y="143911"/>
                </a:lnTo>
                <a:lnTo>
                  <a:pt x="584023" y="156761"/>
                </a:lnTo>
                <a:lnTo>
                  <a:pt x="552607" y="171879"/>
                </a:lnTo>
                <a:lnTo>
                  <a:pt x="523592" y="186125"/>
                </a:lnTo>
                <a:lnTo>
                  <a:pt x="496585" y="200923"/>
                </a:lnTo>
                <a:lnTo>
                  <a:pt x="470472" y="219259"/>
                </a:lnTo>
                <a:lnTo>
                  <a:pt x="442872" y="239168"/>
                </a:lnTo>
                <a:lnTo>
                  <a:pt x="415554" y="259775"/>
                </a:lnTo>
                <a:lnTo>
                  <a:pt x="391654" y="280693"/>
                </a:lnTo>
                <a:lnTo>
                  <a:pt x="369271" y="303631"/>
                </a:lnTo>
                <a:lnTo>
                  <a:pt x="347565" y="327937"/>
                </a:lnTo>
                <a:lnTo>
                  <a:pt x="326158" y="352850"/>
                </a:lnTo>
                <a:lnTo>
                  <a:pt x="306767" y="378034"/>
                </a:lnTo>
                <a:lnTo>
                  <a:pt x="289447" y="403338"/>
                </a:lnTo>
                <a:lnTo>
                  <a:pt x="274693" y="428695"/>
                </a:lnTo>
                <a:lnTo>
                  <a:pt x="264843" y="454076"/>
                </a:lnTo>
                <a:lnTo>
                  <a:pt x="258113" y="478057"/>
                </a:lnTo>
                <a:lnTo>
                  <a:pt x="251064" y="507424"/>
                </a:lnTo>
                <a:lnTo>
                  <a:pt x="249367" y="534000"/>
                </a:lnTo>
                <a:lnTo>
                  <a:pt x="253019" y="559042"/>
                </a:lnTo>
                <a:lnTo>
                  <a:pt x="256622" y="573392"/>
                </a:lnTo>
                <a:lnTo>
                  <a:pt x="269359" y="593370"/>
                </a:lnTo>
                <a:lnTo>
                  <a:pt x="298800" y="623578"/>
                </a:lnTo>
                <a:lnTo>
                  <a:pt x="321367" y="637638"/>
                </a:lnTo>
                <a:lnTo>
                  <a:pt x="348514" y="650741"/>
                </a:lnTo>
                <a:lnTo>
                  <a:pt x="376313" y="661679"/>
                </a:lnTo>
                <a:lnTo>
                  <a:pt x="397261" y="666986"/>
                </a:lnTo>
                <a:lnTo>
                  <a:pt x="420683" y="671696"/>
                </a:lnTo>
                <a:lnTo>
                  <a:pt x="445204" y="676141"/>
                </a:lnTo>
                <a:lnTo>
                  <a:pt x="472329" y="680469"/>
                </a:lnTo>
                <a:lnTo>
                  <a:pt x="488452" y="682611"/>
                </a:lnTo>
                <a:lnTo>
                  <a:pt x="505551" y="684744"/>
                </a:lnTo>
                <a:lnTo>
                  <a:pt x="535840" y="687115"/>
                </a:lnTo>
                <a:lnTo>
                  <a:pt x="566235" y="687462"/>
                </a:lnTo>
                <a:lnTo>
                  <a:pt x="584217" y="686568"/>
                </a:lnTo>
                <a:lnTo>
                  <a:pt x="603261" y="685265"/>
                </a:lnTo>
                <a:lnTo>
                  <a:pt x="623719" y="683692"/>
                </a:lnTo>
                <a:lnTo>
                  <a:pt x="645117" y="681937"/>
                </a:lnTo>
                <a:lnTo>
                  <a:pt x="667145" y="680062"/>
                </a:lnTo>
                <a:lnTo>
                  <a:pt x="687474" y="678106"/>
                </a:lnTo>
                <a:lnTo>
                  <a:pt x="706672" y="676096"/>
                </a:lnTo>
                <a:lnTo>
                  <a:pt x="725114" y="674051"/>
                </a:lnTo>
                <a:lnTo>
                  <a:pt x="745876" y="671982"/>
                </a:lnTo>
                <a:lnTo>
                  <a:pt x="768184" y="669897"/>
                </a:lnTo>
                <a:lnTo>
                  <a:pt x="791523" y="667802"/>
                </a:lnTo>
                <a:lnTo>
                  <a:pt x="813431" y="665699"/>
                </a:lnTo>
                <a:lnTo>
                  <a:pt x="834388" y="663592"/>
                </a:lnTo>
                <a:lnTo>
                  <a:pt x="854709" y="661482"/>
                </a:lnTo>
                <a:lnTo>
                  <a:pt x="880956" y="659369"/>
                </a:lnTo>
                <a:lnTo>
                  <a:pt x="911154" y="657256"/>
                </a:lnTo>
                <a:lnTo>
                  <a:pt x="943986" y="655141"/>
                </a:lnTo>
                <a:lnTo>
                  <a:pt x="972929" y="653025"/>
                </a:lnTo>
                <a:lnTo>
                  <a:pt x="999280" y="650909"/>
                </a:lnTo>
                <a:lnTo>
                  <a:pt x="1023905" y="648793"/>
                </a:lnTo>
                <a:lnTo>
                  <a:pt x="1048081" y="646677"/>
                </a:lnTo>
                <a:lnTo>
                  <a:pt x="1071959" y="644560"/>
                </a:lnTo>
                <a:lnTo>
                  <a:pt x="1095640" y="642444"/>
                </a:lnTo>
                <a:lnTo>
                  <a:pt x="1118482" y="639622"/>
                </a:lnTo>
                <a:lnTo>
                  <a:pt x="1140766" y="636330"/>
                </a:lnTo>
                <a:lnTo>
                  <a:pt x="1162677" y="632723"/>
                </a:lnTo>
                <a:lnTo>
                  <a:pt x="1193516" y="627648"/>
                </a:lnTo>
                <a:lnTo>
                  <a:pt x="1217662" y="624579"/>
                </a:lnTo>
                <a:lnTo>
                  <a:pt x="1232991" y="622773"/>
                </a:lnTo>
                <a:lnTo>
                  <a:pt x="1249561" y="620864"/>
                </a:lnTo>
                <a:lnTo>
                  <a:pt x="1266957" y="618885"/>
                </a:lnTo>
                <a:lnTo>
                  <a:pt x="1284905" y="616860"/>
                </a:lnTo>
                <a:lnTo>
                  <a:pt x="1303220" y="614099"/>
                </a:lnTo>
                <a:lnTo>
                  <a:pt x="1321780" y="610848"/>
                </a:lnTo>
                <a:lnTo>
                  <a:pt x="1340504" y="607269"/>
                </a:lnTo>
                <a:lnTo>
                  <a:pt x="1358630" y="604177"/>
                </a:lnTo>
                <a:lnTo>
                  <a:pt x="1376359" y="601411"/>
                </a:lnTo>
                <a:lnTo>
                  <a:pt x="1393822" y="598861"/>
                </a:lnTo>
                <a:lnTo>
                  <a:pt x="1411110" y="595044"/>
                </a:lnTo>
                <a:lnTo>
                  <a:pt x="1428279" y="590383"/>
                </a:lnTo>
                <a:lnTo>
                  <a:pt x="1445369" y="585159"/>
                </a:lnTo>
                <a:lnTo>
                  <a:pt x="1475648" y="575592"/>
                </a:lnTo>
                <a:lnTo>
                  <a:pt x="1503922" y="566636"/>
                </a:lnTo>
                <a:lnTo>
                  <a:pt x="1532950" y="557952"/>
                </a:lnTo>
                <a:lnTo>
                  <a:pt x="1558551" y="547507"/>
                </a:lnTo>
                <a:lnTo>
                  <a:pt x="1581690" y="535809"/>
                </a:lnTo>
                <a:lnTo>
                  <a:pt x="1613138" y="518029"/>
                </a:lnTo>
                <a:lnTo>
                  <a:pt x="1637195" y="502805"/>
                </a:lnTo>
                <a:lnTo>
                  <a:pt x="1666487" y="479055"/>
                </a:lnTo>
                <a:lnTo>
                  <a:pt x="1686279" y="453981"/>
                </a:lnTo>
                <a:lnTo>
                  <a:pt x="1691374" y="439444"/>
                </a:lnTo>
                <a:lnTo>
                  <a:pt x="1692933" y="423576"/>
                </a:lnTo>
                <a:lnTo>
                  <a:pt x="1689138" y="398775"/>
                </a:lnTo>
                <a:lnTo>
                  <a:pt x="1678684" y="373553"/>
                </a:lnTo>
                <a:lnTo>
                  <a:pt x="1661084" y="347500"/>
                </a:lnTo>
                <a:lnTo>
                  <a:pt x="1634153" y="318457"/>
                </a:lnTo>
                <a:lnTo>
                  <a:pt x="1614115" y="300424"/>
                </a:lnTo>
                <a:lnTo>
                  <a:pt x="1587805" y="277358"/>
                </a:lnTo>
                <a:lnTo>
                  <a:pt x="1572886" y="264292"/>
                </a:lnTo>
                <a:lnTo>
                  <a:pt x="1555886" y="252054"/>
                </a:lnTo>
                <a:lnTo>
                  <a:pt x="1537495" y="240367"/>
                </a:lnTo>
                <a:lnTo>
                  <a:pt x="1518180" y="229049"/>
                </a:lnTo>
                <a:lnTo>
                  <a:pt x="1497542" y="217269"/>
                </a:lnTo>
                <a:lnTo>
                  <a:pt x="1476022" y="205183"/>
                </a:lnTo>
                <a:lnTo>
                  <a:pt x="1453916" y="192892"/>
                </a:lnTo>
                <a:lnTo>
                  <a:pt x="1426476" y="179054"/>
                </a:lnTo>
                <a:lnTo>
                  <a:pt x="1395484" y="164184"/>
                </a:lnTo>
                <a:lnTo>
                  <a:pt x="1362123" y="148627"/>
                </a:lnTo>
                <a:lnTo>
                  <a:pt x="1327887" y="134727"/>
                </a:lnTo>
                <a:lnTo>
                  <a:pt x="1293070" y="121933"/>
                </a:lnTo>
                <a:lnTo>
                  <a:pt x="1257863" y="109876"/>
                </a:lnTo>
                <a:lnTo>
                  <a:pt x="1221691" y="98310"/>
                </a:lnTo>
                <a:lnTo>
                  <a:pt x="1184878" y="87071"/>
                </a:lnTo>
                <a:lnTo>
                  <a:pt x="1147635" y="76051"/>
                </a:lnTo>
                <a:lnTo>
                  <a:pt x="1107990" y="65882"/>
                </a:lnTo>
                <a:lnTo>
                  <a:pt x="1066744" y="56281"/>
                </a:lnTo>
                <a:lnTo>
                  <a:pt x="1024429" y="47057"/>
                </a:lnTo>
                <a:lnTo>
                  <a:pt x="984225" y="39498"/>
                </a:lnTo>
                <a:lnTo>
                  <a:pt x="945428" y="33046"/>
                </a:lnTo>
                <a:lnTo>
                  <a:pt x="907568" y="27335"/>
                </a:lnTo>
                <a:lnTo>
                  <a:pt x="863984" y="21410"/>
                </a:lnTo>
                <a:lnTo>
                  <a:pt x="816584" y="15344"/>
                </a:lnTo>
                <a:lnTo>
                  <a:pt x="766640" y="9183"/>
                </a:lnTo>
                <a:lnTo>
                  <a:pt x="719232" y="5076"/>
                </a:lnTo>
                <a:lnTo>
                  <a:pt x="673515" y="2337"/>
                </a:lnTo>
                <a:lnTo>
                  <a:pt x="628927" y="512"/>
                </a:lnTo>
                <a:lnTo>
                  <a:pt x="577329" y="0"/>
                </a:lnTo>
                <a:lnTo>
                  <a:pt x="521058" y="365"/>
                </a:lnTo>
                <a:lnTo>
                  <a:pt x="461672" y="1314"/>
                </a:lnTo>
                <a:lnTo>
                  <a:pt x="400915" y="4769"/>
                </a:lnTo>
                <a:lnTo>
                  <a:pt x="339244" y="9894"/>
                </a:lnTo>
                <a:lnTo>
                  <a:pt x="276962" y="16133"/>
                </a:lnTo>
                <a:lnTo>
                  <a:pt x="218508" y="23820"/>
                </a:lnTo>
                <a:lnTo>
                  <a:pt x="162605" y="32473"/>
                </a:lnTo>
                <a:lnTo>
                  <a:pt x="108404" y="41769"/>
                </a:lnTo>
                <a:lnTo>
                  <a:pt x="72269" y="47966"/>
                </a:lnTo>
                <a:lnTo>
                  <a:pt x="0" y="6036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SMARTInkShape-276">
            <a:extLst>
              <a:ext uri="{FF2B5EF4-FFF2-40B4-BE49-F238E27FC236}">
                <a16:creationId xmlns="" xmlns:a16="http://schemas.microsoft.com/office/drawing/2014/main" id="{39BEDBA4-6715-46DD-BDFE-D2C9255608D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98550" y="4610100"/>
            <a:ext cx="2352675" cy="1608138"/>
          </a:xfrm>
          <a:custGeom>
            <a:avLst/>
            <a:gdLst/>
            <a:ahLst/>
            <a:cxnLst/>
            <a:rect l="0" t="0" r="0" b="0"/>
            <a:pathLst>
              <a:path w="2351995" h="1607920">
                <a:moveTo>
                  <a:pt x="1231900" y="539750"/>
                </a:moveTo>
                <a:lnTo>
                  <a:pt x="1231900" y="539750"/>
                </a:lnTo>
                <a:lnTo>
                  <a:pt x="1208303" y="539750"/>
                </a:lnTo>
                <a:lnTo>
                  <a:pt x="1192180" y="539045"/>
                </a:lnTo>
                <a:lnTo>
                  <a:pt x="1172259" y="537869"/>
                </a:lnTo>
                <a:lnTo>
                  <a:pt x="1149806" y="536380"/>
                </a:lnTo>
                <a:lnTo>
                  <a:pt x="1127782" y="534681"/>
                </a:lnTo>
                <a:lnTo>
                  <a:pt x="1106043" y="532842"/>
                </a:lnTo>
                <a:lnTo>
                  <a:pt x="1084495" y="530912"/>
                </a:lnTo>
                <a:lnTo>
                  <a:pt x="1063780" y="529625"/>
                </a:lnTo>
                <a:lnTo>
                  <a:pt x="1043620" y="528767"/>
                </a:lnTo>
                <a:lnTo>
                  <a:pt x="1023830" y="528195"/>
                </a:lnTo>
                <a:lnTo>
                  <a:pt x="1003581" y="527813"/>
                </a:lnTo>
                <a:lnTo>
                  <a:pt x="983026" y="527559"/>
                </a:lnTo>
                <a:lnTo>
                  <a:pt x="962268" y="527390"/>
                </a:lnTo>
                <a:lnTo>
                  <a:pt x="943489" y="527982"/>
                </a:lnTo>
                <a:lnTo>
                  <a:pt x="926032" y="529082"/>
                </a:lnTo>
                <a:lnTo>
                  <a:pt x="909455" y="530521"/>
                </a:lnTo>
                <a:lnTo>
                  <a:pt x="891348" y="532893"/>
                </a:lnTo>
                <a:lnTo>
                  <a:pt x="872221" y="535884"/>
                </a:lnTo>
                <a:lnTo>
                  <a:pt x="852414" y="539288"/>
                </a:lnTo>
                <a:lnTo>
                  <a:pt x="833565" y="542265"/>
                </a:lnTo>
                <a:lnTo>
                  <a:pt x="815354" y="544954"/>
                </a:lnTo>
                <a:lnTo>
                  <a:pt x="797570" y="547453"/>
                </a:lnTo>
                <a:lnTo>
                  <a:pt x="780774" y="551235"/>
                </a:lnTo>
                <a:lnTo>
                  <a:pt x="764639" y="555873"/>
                </a:lnTo>
                <a:lnTo>
                  <a:pt x="733540" y="566671"/>
                </a:lnTo>
                <a:lnTo>
                  <a:pt x="703255" y="578526"/>
                </a:lnTo>
                <a:lnTo>
                  <a:pt x="675213" y="592732"/>
                </a:lnTo>
                <a:lnTo>
                  <a:pt x="649345" y="608454"/>
                </a:lnTo>
                <a:lnTo>
                  <a:pt x="626089" y="624847"/>
                </a:lnTo>
                <a:lnTo>
                  <a:pt x="603993" y="643423"/>
                </a:lnTo>
                <a:lnTo>
                  <a:pt x="575483" y="671833"/>
                </a:lnTo>
                <a:lnTo>
                  <a:pt x="557393" y="696243"/>
                </a:lnTo>
                <a:lnTo>
                  <a:pt x="545683" y="722525"/>
                </a:lnTo>
                <a:lnTo>
                  <a:pt x="537448" y="744456"/>
                </a:lnTo>
                <a:lnTo>
                  <a:pt x="529084" y="765962"/>
                </a:lnTo>
                <a:lnTo>
                  <a:pt x="524426" y="787279"/>
                </a:lnTo>
                <a:lnTo>
                  <a:pt x="523685" y="817232"/>
                </a:lnTo>
                <a:lnTo>
                  <a:pt x="527935" y="845863"/>
                </a:lnTo>
                <a:lnTo>
                  <a:pt x="535543" y="876689"/>
                </a:lnTo>
                <a:lnTo>
                  <a:pt x="548617" y="908165"/>
                </a:lnTo>
                <a:lnTo>
                  <a:pt x="560624" y="929974"/>
                </a:lnTo>
                <a:lnTo>
                  <a:pt x="575368" y="953777"/>
                </a:lnTo>
                <a:lnTo>
                  <a:pt x="596973" y="978467"/>
                </a:lnTo>
                <a:lnTo>
                  <a:pt x="621627" y="1002142"/>
                </a:lnTo>
                <a:lnTo>
                  <a:pt x="644343" y="1022070"/>
                </a:lnTo>
                <a:lnTo>
                  <a:pt x="673725" y="1045980"/>
                </a:lnTo>
                <a:lnTo>
                  <a:pt x="690450" y="1059270"/>
                </a:lnTo>
                <a:lnTo>
                  <a:pt x="707950" y="1071657"/>
                </a:lnTo>
                <a:lnTo>
                  <a:pt x="725967" y="1083444"/>
                </a:lnTo>
                <a:lnTo>
                  <a:pt x="744327" y="1094829"/>
                </a:lnTo>
                <a:lnTo>
                  <a:pt x="762213" y="1105947"/>
                </a:lnTo>
                <a:lnTo>
                  <a:pt x="779781" y="1116887"/>
                </a:lnTo>
                <a:lnTo>
                  <a:pt x="797137" y="1127708"/>
                </a:lnTo>
                <a:lnTo>
                  <a:pt x="820703" y="1141272"/>
                </a:lnTo>
                <a:lnTo>
                  <a:pt x="848407" y="1156665"/>
                </a:lnTo>
                <a:lnTo>
                  <a:pt x="878872" y="1173277"/>
                </a:lnTo>
                <a:lnTo>
                  <a:pt x="906942" y="1187879"/>
                </a:lnTo>
                <a:lnTo>
                  <a:pt x="933417" y="1201141"/>
                </a:lnTo>
                <a:lnTo>
                  <a:pt x="958828" y="1213511"/>
                </a:lnTo>
                <a:lnTo>
                  <a:pt x="985646" y="1225991"/>
                </a:lnTo>
                <a:lnTo>
                  <a:pt x="1013403" y="1238544"/>
                </a:lnTo>
                <a:lnTo>
                  <a:pt x="1041785" y="1251146"/>
                </a:lnTo>
                <a:lnTo>
                  <a:pt x="1069173" y="1263076"/>
                </a:lnTo>
                <a:lnTo>
                  <a:pt x="1095899" y="1274556"/>
                </a:lnTo>
                <a:lnTo>
                  <a:pt x="1122183" y="1285737"/>
                </a:lnTo>
                <a:lnTo>
                  <a:pt x="1148877" y="1296719"/>
                </a:lnTo>
                <a:lnTo>
                  <a:pt x="1175846" y="1307568"/>
                </a:lnTo>
                <a:lnTo>
                  <a:pt x="1202997" y="1318329"/>
                </a:lnTo>
                <a:lnTo>
                  <a:pt x="1232387" y="1331147"/>
                </a:lnTo>
                <a:lnTo>
                  <a:pt x="1263269" y="1345336"/>
                </a:lnTo>
                <a:lnTo>
                  <a:pt x="1295146" y="1360441"/>
                </a:lnTo>
                <a:lnTo>
                  <a:pt x="1324864" y="1374039"/>
                </a:lnTo>
                <a:lnTo>
                  <a:pt x="1353143" y="1386632"/>
                </a:lnTo>
                <a:lnTo>
                  <a:pt x="1380462" y="1398555"/>
                </a:lnTo>
                <a:lnTo>
                  <a:pt x="1407847" y="1411441"/>
                </a:lnTo>
                <a:lnTo>
                  <a:pt x="1435276" y="1424972"/>
                </a:lnTo>
                <a:lnTo>
                  <a:pt x="1462734" y="1438931"/>
                </a:lnTo>
                <a:lnTo>
                  <a:pt x="1489506" y="1452471"/>
                </a:lnTo>
                <a:lnTo>
                  <a:pt x="1515821" y="1465730"/>
                </a:lnTo>
                <a:lnTo>
                  <a:pt x="1541831" y="1478803"/>
                </a:lnTo>
                <a:lnTo>
                  <a:pt x="1567637" y="1491047"/>
                </a:lnTo>
                <a:lnTo>
                  <a:pt x="1593308" y="1502737"/>
                </a:lnTo>
                <a:lnTo>
                  <a:pt x="1618889" y="1514058"/>
                </a:lnTo>
                <a:lnTo>
                  <a:pt x="1643704" y="1525133"/>
                </a:lnTo>
                <a:lnTo>
                  <a:pt x="1668008" y="1536044"/>
                </a:lnTo>
                <a:lnTo>
                  <a:pt x="1691972" y="1546846"/>
                </a:lnTo>
                <a:lnTo>
                  <a:pt x="1714298" y="1556164"/>
                </a:lnTo>
                <a:lnTo>
                  <a:pt x="1735532" y="1564492"/>
                </a:lnTo>
                <a:lnTo>
                  <a:pt x="1756038" y="1572161"/>
                </a:lnTo>
                <a:lnTo>
                  <a:pt x="1776058" y="1579392"/>
                </a:lnTo>
                <a:lnTo>
                  <a:pt x="1795756" y="1586327"/>
                </a:lnTo>
                <a:lnTo>
                  <a:pt x="1815237" y="1593069"/>
                </a:lnTo>
                <a:lnTo>
                  <a:pt x="1833164" y="1598267"/>
                </a:lnTo>
                <a:lnTo>
                  <a:pt x="1850054" y="1602440"/>
                </a:lnTo>
                <a:lnTo>
                  <a:pt x="1866253" y="1605926"/>
                </a:lnTo>
                <a:lnTo>
                  <a:pt x="1882696" y="1607545"/>
                </a:lnTo>
                <a:lnTo>
                  <a:pt x="1899303" y="1607919"/>
                </a:lnTo>
                <a:lnTo>
                  <a:pt x="1916019" y="1607463"/>
                </a:lnTo>
                <a:lnTo>
                  <a:pt x="1932807" y="1606453"/>
                </a:lnTo>
                <a:lnTo>
                  <a:pt x="1949644" y="1605074"/>
                </a:lnTo>
                <a:lnTo>
                  <a:pt x="1966513" y="1603449"/>
                </a:lnTo>
                <a:lnTo>
                  <a:pt x="1996544" y="1597882"/>
                </a:lnTo>
                <a:lnTo>
                  <a:pt x="2024003" y="1590703"/>
                </a:lnTo>
                <a:lnTo>
                  <a:pt x="2050318" y="1582809"/>
                </a:lnTo>
                <a:lnTo>
                  <a:pt x="2072362" y="1572715"/>
                </a:lnTo>
                <a:lnTo>
                  <a:pt x="2092977" y="1560468"/>
                </a:lnTo>
                <a:lnTo>
                  <a:pt x="2116251" y="1545617"/>
                </a:lnTo>
                <a:lnTo>
                  <a:pt x="2140706" y="1531491"/>
                </a:lnTo>
                <a:lnTo>
                  <a:pt x="2164981" y="1516746"/>
                </a:lnTo>
                <a:lnTo>
                  <a:pt x="2187528" y="1498434"/>
                </a:lnTo>
                <a:lnTo>
                  <a:pt x="2209309" y="1480416"/>
                </a:lnTo>
                <a:lnTo>
                  <a:pt x="2239523" y="1452525"/>
                </a:lnTo>
                <a:lnTo>
                  <a:pt x="2257582" y="1431555"/>
                </a:lnTo>
                <a:lnTo>
                  <a:pt x="2275016" y="1408125"/>
                </a:lnTo>
                <a:lnTo>
                  <a:pt x="2290290" y="1383600"/>
                </a:lnTo>
                <a:lnTo>
                  <a:pt x="2304135" y="1358588"/>
                </a:lnTo>
                <a:lnTo>
                  <a:pt x="2317343" y="1333362"/>
                </a:lnTo>
                <a:lnTo>
                  <a:pt x="2328388" y="1308039"/>
                </a:lnTo>
                <a:lnTo>
                  <a:pt x="2337295" y="1281968"/>
                </a:lnTo>
                <a:lnTo>
                  <a:pt x="2343605" y="1253917"/>
                </a:lnTo>
                <a:lnTo>
                  <a:pt x="2348762" y="1224987"/>
                </a:lnTo>
                <a:lnTo>
                  <a:pt x="2351994" y="1194961"/>
                </a:lnTo>
                <a:lnTo>
                  <a:pt x="2351868" y="1179052"/>
                </a:lnTo>
                <a:lnTo>
                  <a:pt x="2351079" y="1162802"/>
                </a:lnTo>
                <a:lnTo>
                  <a:pt x="2349847" y="1146323"/>
                </a:lnTo>
                <a:lnTo>
                  <a:pt x="2348320" y="1129693"/>
                </a:lnTo>
                <a:lnTo>
                  <a:pt x="2346597" y="1112963"/>
                </a:lnTo>
                <a:lnTo>
                  <a:pt x="2343331" y="1094047"/>
                </a:lnTo>
                <a:lnTo>
                  <a:pt x="2339037" y="1073676"/>
                </a:lnTo>
                <a:lnTo>
                  <a:pt x="2334059" y="1052334"/>
                </a:lnTo>
                <a:lnTo>
                  <a:pt x="2327917" y="1031756"/>
                </a:lnTo>
                <a:lnTo>
                  <a:pt x="2321000" y="1011687"/>
                </a:lnTo>
                <a:lnTo>
                  <a:pt x="2313567" y="991958"/>
                </a:lnTo>
                <a:lnTo>
                  <a:pt x="2304378" y="971750"/>
                </a:lnTo>
                <a:lnTo>
                  <a:pt x="2294019" y="951221"/>
                </a:lnTo>
                <a:lnTo>
                  <a:pt x="2282879" y="930481"/>
                </a:lnTo>
                <a:lnTo>
                  <a:pt x="2266986" y="904660"/>
                </a:lnTo>
                <a:lnTo>
                  <a:pt x="2247924" y="875450"/>
                </a:lnTo>
                <a:lnTo>
                  <a:pt x="2226749" y="843984"/>
                </a:lnTo>
                <a:lnTo>
                  <a:pt x="2204166" y="814539"/>
                </a:lnTo>
                <a:lnTo>
                  <a:pt x="2180644" y="786443"/>
                </a:lnTo>
                <a:lnTo>
                  <a:pt x="2156497" y="759245"/>
                </a:lnTo>
                <a:lnTo>
                  <a:pt x="2133342" y="734764"/>
                </a:lnTo>
                <a:lnTo>
                  <a:pt x="2110850" y="712093"/>
                </a:lnTo>
                <a:lnTo>
                  <a:pt x="2088800" y="690629"/>
                </a:lnTo>
                <a:lnTo>
                  <a:pt x="2062106" y="667147"/>
                </a:lnTo>
                <a:lnTo>
                  <a:pt x="2032315" y="642320"/>
                </a:lnTo>
                <a:lnTo>
                  <a:pt x="2000460" y="616596"/>
                </a:lnTo>
                <a:lnTo>
                  <a:pt x="1966523" y="590276"/>
                </a:lnTo>
                <a:lnTo>
                  <a:pt x="1931198" y="563556"/>
                </a:lnTo>
                <a:lnTo>
                  <a:pt x="1894949" y="536570"/>
                </a:lnTo>
                <a:lnTo>
                  <a:pt x="1854555" y="510820"/>
                </a:lnTo>
                <a:lnTo>
                  <a:pt x="1811398" y="485891"/>
                </a:lnTo>
                <a:lnTo>
                  <a:pt x="1766399" y="461511"/>
                </a:lnTo>
                <a:lnTo>
                  <a:pt x="1724405" y="438907"/>
                </a:lnTo>
                <a:lnTo>
                  <a:pt x="1684414" y="417488"/>
                </a:lnTo>
                <a:lnTo>
                  <a:pt x="1645759" y="396858"/>
                </a:lnTo>
                <a:lnTo>
                  <a:pt x="1598823" y="373934"/>
                </a:lnTo>
                <a:lnTo>
                  <a:pt x="1546365" y="349478"/>
                </a:lnTo>
                <a:lnTo>
                  <a:pt x="1490227" y="324002"/>
                </a:lnTo>
                <a:lnTo>
                  <a:pt x="1437279" y="300668"/>
                </a:lnTo>
                <a:lnTo>
                  <a:pt x="1386459" y="278762"/>
                </a:lnTo>
                <a:lnTo>
                  <a:pt x="1337055" y="257808"/>
                </a:lnTo>
                <a:lnTo>
                  <a:pt x="1282248" y="236784"/>
                </a:lnTo>
                <a:lnTo>
                  <a:pt x="1223838" y="215711"/>
                </a:lnTo>
                <a:lnTo>
                  <a:pt x="1163025" y="194608"/>
                </a:lnTo>
                <a:lnTo>
                  <a:pt x="1103433" y="177011"/>
                </a:lnTo>
                <a:lnTo>
                  <a:pt x="1044655" y="161751"/>
                </a:lnTo>
                <a:lnTo>
                  <a:pt x="986420" y="148051"/>
                </a:lnTo>
                <a:lnTo>
                  <a:pt x="928547" y="135389"/>
                </a:lnTo>
                <a:lnTo>
                  <a:pt x="870914" y="123421"/>
                </a:lnTo>
                <a:lnTo>
                  <a:pt x="813443" y="111914"/>
                </a:lnTo>
                <a:lnTo>
                  <a:pt x="741968" y="98598"/>
                </a:lnTo>
                <a:lnTo>
                  <a:pt x="661156" y="84077"/>
                </a:lnTo>
                <a:lnTo>
                  <a:pt x="574121" y="68751"/>
                </a:lnTo>
                <a:lnTo>
                  <a:pt x="494225" y="56417"/>
                </a:lnTo>
                <a:lnTo>
                  <a:pt x="419089" y="46079"/>
                </a:lnTo>
                <a:lnTo>
                  <a:pt x="347126" y="37069"/>
                </a:lnTo>
                <a:lnTo>
                  <a:pt x="276573" y="28946"/>
                </a:lnTo>
                <a:lnTo>
                  <a:pt x="206960" y="21414"/>
                </a:lnTo>
                <a:lnTo>
                  <a:pt x="137973" y="14276"/>
                </a:lnTo>
                <a:lnTo>
                  <a:pt x="91982" y="9517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SMARTInkShape-277">
            <a:extLst>
              <a:ext uri="{FF2B5EF4-FFF2-40B4-BE49-F238E27FC236}">
                <a16:creationId xmlns="" xmlns:a16="http://schemas.microsoft.com/office/drawing/2014/main" id="{217BE486-5932-4103-9863-0334EDE3DBF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541963" y="4797152"/>
            <a:ext cx="2222500" cy="1130300"/>
          </a:xfrm>
          <a:custGeom>
            <a:avLst/>
            <a:gdLst/>
            <a:ahLst/>
            <a:cxnLst/>
            <a:rect l="0" t="0" r="0" b="0"/>
            <a:pathLst>
              <a:path w="2222043" h="1130301">
                <a:moveTo>
                  <a:pt x="1563369" y="457200"/>
                </a:moveTo>
                <a:lnTo>
                  <a:pt x="1563369" y="457200"/>
                </a:lnTo>
                <a:lnTo>
                  <a:pt x="1535739" y="438359"/>
                </a:lnTo>
                <a:lnTo>
                  <a:pt x="1511909" y="427393"/>
                </a:lnTo>
                <a:lnTo>
                  <a:pt x="1485092" y="417795"/>
                </a:lnTo>
                <a:lnTo>
                  <a:pt x="1456685" y="407894"/>
                </a:lnTo>
                <a:lnTo>
                  <a:pt x="1430003" y="401082"/>
                </a:lnTo>
                <a:lnTo>
                  <a:pt x="1403595" y="399650"/>
                </a:lnTo>
                <a:lnTo>
                  <a:pt x="1376177" y="396816"/>
                </a:lnTo>
                <a:lnTo>
                  <a:pt x="1348939" y="393203"/>
                </a:lnTo>
                <a:lnTo>
                  <a:pt x="1322016" y="389246"/>
                </a:lnTo>
                <a:lnTo>
                  <a:pt x="1293588" y="385135"/>
                </a:lnTo>
                <a:lnTo>
                  <a:pt x="1266372" y="382837"/>
                </a:lnTo>
                <a:lnTo>
                  <a:pt x="1238048" y="381112"/>
                </a:lnTo>
                <a:lnTo>
                  <a:pt x="1221605" y="379663"/>
                </a:lnTo>
                <a:lnTo>
                  <a:pt x="1204292" y="377992"/>
                </a:lnTo>
                <a:lnTo>
                  <a:pt x="1173769" y="374254"/>
                </a:lnTo>
                <a:lnTo>
                  <a:pt x="1143269" y="370946"/>
                </a:lnTo>
                <a:lnTo>
                  <a:pt x="1125259" y="370064"/>
                </a:lnTo>
                <a:lnTo>
                  <a:pt x="1106195" y="369476"/>
                </a:lnTo>
                <a:lnTo>
                  <a:pt x="1088548" y="369084"/>
                </a:lnTo>
                <a:lnTo>
                  <a:pt x="1071843" y="368822"/>
                </a:lnTo>
                <a:lnTo>
                  <a:pt x="1055769" y="368648"/>
                </a:lnTo>
                <a:lnTo>
                  <a:pt x="1037291" y="368533"/>
                </a:lnTo>
                <a:lnTo>
                  <a:pt x="1017212" y="368455"/>
                </a:lnTo>
                <a:lnTo>
                  <a:pt x="996064" y="368403"/>
                </a:lnTo>
                <a:lnTo>
                  <a:pt x="975616" y="369074"/>
                </a:lnTo>
                <a:lnTo>
                  <a:pt x="955634" y="370227"/>
                </a:lnTo>
                <a:lnTo>
                  <a:pt x="935962" y="371701"/>
                </a:lnTo>
                <a:lnTo>
                  <a:pt x="915087" y="373390"/>
                </a:lnTo>
                <a:lnTo>
                  <a:pt x="893408" y="375221"/>
                </a:lnTo>
                <a:lnTo>
                  <a:pt x="871195" y="377147"/>
                </a:lnTo>
                <a:lnTo>
                  <a:pt x="850036" y="378431"/>
                </a:lnTo>
                <a:lnTo>
                  <a:pt x="829581" y="379287"/>
                </a:lnTo>
                <a:lnTo>
                  <a:pt x="809593" y="379859"/>
                </a:lnTo>
                <a:lnTo>
                  <a:pt x="784274" y="382355"/>
                </a:lnTo>
                <a:lnTo>
                  <a:pt x="755400" y="386137"/>
                </a:lnTo>
                <a:lnTo>
                  <a:pt x="724157" y="390775"/>
                </a:lnTo>
                <a:lnTo>
                  <a:pt x="696272" y="395278"/>
                </a:lnTo>
                <a:lnTo>
                  <a:pt x="670627" y="399691"/>
                </a:lnTo>
                <a:lnTo>
                  <a:pt x="646474" y="404044"/>
                </a:lnTo>
                <a:lnTo>
                  <a:pt x="624022" y="409062"/>
                </a:lnTo>
                <a:lnTo>
                  <a:pt x="602705" y="414525"/>
                </a:lnTo>
                <a:lnTo>
                  <a:pt x="582143" y="420283"/>
                </a:lnTo>
                <a:lnTo>
                  <a:pt x="561379" y="426239"/>
                </a:lnTo>
                <a:lnTo>
                  <a:pt x="540482" y="432326"/>
                </a:lnTo>
                <a:lnTo>
                  <a:pt x="519494" y="438501"/>
                </a:lnTo>
                <a:lnTo>
                  <a:pt x="499153" y="445439"/>
                </a:lnTo>
                <a:lnTo>
                  <a:pt x="479241" y="452887"/>
                </a:lnTo>
                <a:lnTo>
                  <a:pt x="459617" y="460675"/>
                </a:lnTo>
                <a:lnTo>
                  <a:pt x="440185" y="468689"/>
                </a:lnTo>
                <a:lnTo>
                  <a:pt x="420880" y="476853"/>
                </a:lnTo>
                <a:lnTo>
                  <a:pt x="401659" y="485119"/>
                </a:lnTo>
                <a:lnTo>
                  <a:pt x="383201" y="494157"/>
                </a:lnTo>
                <a:lnTo>
                  <a:pt x="365251" y="503710"/>
                </a:lnTo>
                <a:lnTo>
                  <a:pt x="347640" y="513607"/>
                </a:lnTo>
                <a:lnTo>
                  <a:pt x="330256" y="523027"/>
                </a:lnTo>
                <a:lnTo>
                  <a:pt x="313022" y="532129"/>
                </a:lnTo>
                <a:lnTo>
                  <a:pt x="295888" y="541020"/>
                </a:lnTo>
                <a:lnTo>
                  <a:pt x="278820" y="551180"/>
                </a:lnTo>
                <a:lnTo>
                  <a:pt x="261798" y="562187"/>
                </a:lnTo>
                <a:lnTo>
                  <a:pt x="244806" y="573758"/>
                </a:lnTo>
                <a:lnTo>
                  <a:pt x="214635" y="596022"/>
                </a:lnTo>
                <a:lnTo>
                  <a:pt x="187115" y="618382"/>
                </a:lnTo>
                <a:lnTo>
                  <a:pt x="160772" y="642431"/>
                </a:lnTo>
                <a:lnTo>
                  <a:pt x="136836" y="663468"/>
                </a:lnTo>
                <a:lnTo>
                  <a:pt x="114437" y="683635"/>
                </a:lnTo>
                <a:lnTo>
                  <a:pt x="92723" y="706710"/>
                </a:lnTo>
                <a:lnTo>
                  <a:pt x="71313" y="732958"/>
                </a:lnTo>
                <a:lnTo>
                  <a:pt x="52861" y="759676"/>
                </a:lnTo>
                <a:lnTo>
                  <a:pt x="42308" y="783309"/>
                </a:lnTo>
                <a:lnTo>
                  <a:pt x="31503" y="807455"/>
                </a:lnTo>
                <a:lnTo>
                  <a:pt x="15401" y="839203"/>
                </a:lnTo>
                <a:lnTo>
                  <a:pt x="6845" y="856991"/>
                </a:lnTo>
                <a:lnTo>
                  <a:pt x="690" y="879006"/>
                </a:lnTo>
                <a:lnTo>
                  <a:pt x="0" y="908460"/>
                </a:lnTo>
                <a:lnTo>
                  <a:pt x="4264" y="938433"/>
                </a:lnTo>
                <a:lnTo>
                  <a:pt x="16738" y="966284"/>
                </a:lnTo>
                <a:lnTo>
                  <a:pt x="40581" y="989040"/>
                </a:lnTo>
                <a:lnTo>
                  <a:pt x="66618" y="1009188"/>
                </a:lnTo>
                <a:lnTo>
                  <a:pt x="87462" y="1020263"/>
                </a:lnTo>
                <a:lnTo>
                  <a:pt x="110839" y="1029889"/>
                </a:lnTo>
                <a:lnTo>
                  <a:pt x="135339" y="1038871"/>
                </a:lnTo>
                <a:lnTo>
                  <a:pt x="165984" y="1047567"/>
                </a:lnTo>
                <a:lnTo>
                  <a:pt x="183046" y="1051861"/>
                </a:lnTo>
                <a:lnTo>
                  <a:pt x="199359" y="1056135"/>
                </a:lnTo>
                <a:lnTo>
                  <a:pt x="230655" y="1064647"/>
                </a:lnTo>
                <a:lnTo>
                  <a:pt x="261028" y="1071252"/>
                </a:lnTo>
                <a:lnTo>
                  <a:pt x="276041" y="1074001"/>
                </a:lnTo>
                <a:lnTo>
                  <a:pt x="293107" y="1076540"/>
                </a:lnTo>
                <a:lnTo>
                  <a:pt x="311538" y="1078938"/>
                </a:lnTo>
                <a:lnTo>
                  <a:pt x="330882" y="1081241"/>
                </a:lnTo>
                <a:lnTo>
                  <a:pt x="349423" y="1083483"/>
                </a:lnTo>
                <a:lnTo>
                  <a:pt x="367426" y="1085684"/>
                </a:lnTo>
                <a:lnTo>
                  <a:pt x="385073" y="1087856"/>
                </a:lnTo>
                <a:lnTo>
                  <a:pt x="403189" y="1090009"/>
                </a:lnTo>
                <a:lnTo>
                  <a:pt x="421615" y="1092151"/>
                </a:lnTo>
                <a:lnTo>
                  <a:pt x="440250" y="1094284"/>
                </a:lnTo>
                <a:lnTo>
                  <a:pt x="460434" y="1097117"/>
                </a:lnTo>
                <a:lnTo>
                  <a:pt x="481651" y="1100417"/>
                </a:lnTo>
                <a:lnTo>
                  <a:pt x="503557" y="1104028"/>
                </a:lnTo>
                <a:lnTo>
                  <a:pt x="524511" y="1106436"/>
                </a:lnTo>
                <a:lnTo>
                  <a:pt x="544830" y="1108040"/>
                </a:lnTo>
                <a:lnTo>
                  <a:pt x="564726" y="1109111"/>
                </a:lnTo>
                <a:lnTo>
                  <a:pt x="584341" y="1110529"/>
                </a:lnTo>
                <a:lnTo>
                  <a:pt x="603767" y="1112181"/>
                </a:lnTo>
                <a:lnTo>
                  <a:pt x="623068" y="1113987"/>
                </a:lnTo>
                <a:lnTo>
                  <a:pt x="649341" y="1115897"/>
                </a:lnTo>
                <a:lnTo>
                  <a:pt x="680261" y="1117876"/>
                </a:lnTo>
                <a:lnTo>
                  <a:pt x="714281" y="1119901"/>
                </a:lnTo>
                <a:lnTo>
                  <a:pt x="744016" y="1121956"/>
                </a:lnTo>
                <a:lnTo>
                  <a:pt x="770895" y="1124032"/>
                </a:lnTo>
                <a:lnTo>
                  <a:pt x="795870" y="1126121"/>
                </a:lnTo>
                <a:lnTo>
                  <a:pt x="820280" y="1127514"/>
                </a:lnTo>
                <a:lnTo>
                  <a:pt x="844315" y="1128443"/>
                </a:lnTo>
                <a:lnTo>
                  <a:pt x="868100" y="1129061"/>
                </a:lnTo>
                <a:lnTo>
                  <a:pt x="891717" y="1129474"/>
                </a:lnTo>
                <a:lnTo>
                  <a:pt x="915223" y="1129750"/>
                </a:lnTo>
                <a:lnTo>
                  <a:pt x="938654" y="1129933"/>
                </a:lnTo>
                <a:lnTo>
                  <a:pt x="962037" y="1130055"/>
                </a:lnTo>
                <a:lnTo>
                  <a:pt x="985386" y="1130137"/>
                </a:lnTo>
                <a:lnTo>
                  <a:pt x="1008714" y="1130191"/>
                </a:lnTo>
                <a:lnTo>
                  <a:pt x="1032027" y="1130228"/>
                </a:lnTo>
                <a:lnTo>
                  <a:pt x="1055329" y="1130252"/>
                </a:lnTo>
                <a:lnTo>
                  <a:pt x="1078626" y="1130268"/>
                </a:lnTo>
                <a:lnTo>
                  <a:pt x="1101919" y="1130279"/>
                </a:lnTo>
                <a:lnTo>
                  <a:pt x="1125207" y="1130286"/>
                </a:lnTo>
                <a:lnTo>
                  <a:pt x="1148495" y="1130291"/>
                </a:lnTo>
                <a:lnTo>
                  <a:pt x="1171780" y="1130294"/>
                </a:lnTo>
                <a:lnTo>
                  <a:pt x="1195066" y="1130296"/>
                </a:lnTo>
                <a:lnTo>
                  <a:pt x="1218351" y="1130297"/>
                </a:lnTo>
                <a:lnTo>
                  <a:pt x="1241634" y="1130298"/>
                </a:lnTo>
                <a:lnTo>
                  <a:pt x="1264918" y="1130298"/>
                </a:lnTo>
                <a:lnTo>
                  <a:pt x="1288202" y="1130299"/>
                </a:lnTo>
                <a:lnTo>
                  <a:pt x="1311486" y="1130299"/>
                </a:lnTo>
                <a:lnTo>
                  <a:pt x="1334769" y="1130300"/>
                </a:lnTo>
                <a:lnTo>
                  <a:pt x="1358052" y="1130300"/>
                </a:lnTo>
                <a:lnTo>
                  <a:pt x="1381336" y="1129595"/>
                </a:lnTo>
                <a:lnTo>
                  <a:pt x="1404619" y="1128418"/>
                </a:lnTo>
                <a:lnTo>
                  <a:pt x="1427902" y="1126929"/>
                </a:lnTo>
                <a:lnTo>
                  <a:pt x="1451186" y="1125936"/>
                </a:lnTo>
                <a:lnTo>
                  <a:pt x="1474469" y="1125274"/>
                </a:lnTo>
                <a:lnTo>
                  <a:pt x="1497752" y="1124833"/>
                </a:lnTo>
                <a:lnTo>
                  <a:pt x="1520330" y="1124539"/>
                </a:lnTo>
                <a:lnTo>
                  <a:pt x="1542437" y="1124342"/>
                </a:lnTo>
                <a:lnTo>
                  <a:pt x="1564231" y="1124212"/>
                </a:lnTo>
                <a:lnTo>
                  <a:pt x="1586521" y="1123419"/>
                </a:lnTo>
                <a:lnTo>
                  <a:pt x="1609143" y="1122185"/>
                </a:lnTo>
                <a:lnTo>
                  <a:pt x="1631984" y="1120656"/>
                </a:lnTo>
                <a:lnTo>
                  <a:pt x="1654268" y="1119637"/>
                </a:lnTo>
                <a:lnTo>
                  <a:pt x="1676179" y="1118958"/>
                </a:lnTo>
                <a:lnTo>
                  <a:pt x="1697842" y="1118506"/>
                </a:lnTo>
                <a:lnTo>
                  <a:pt x="1720045" y="1116792"/>
                </a:lnTo>
                <a:lnTo>
                  <a:pt x="1742610" y="1114240"/>
                </a:lnTo>
                <a:lnTo>
                  <a:pt x="1765413" y="1111126"/>
                </a:lnTo>
                <a:lnTo>
                  <a:pt x="1787671" y="1108345"/>
                </a:lnTo>
                <a:lnTo>
                  <a:pt x="1809565" y="1105786"/>
                </a:lnTo>
                <a:lnTo>
                  <a:pt x="1831215" y="1103374"/>
                </a:lnTo>
                <a:lnTo>
                  <a:pt x="1852000" y="1101060"/>
                </a:lnTo>
                <a:lnTo>
                  <a:pt x="1872207" y="1098812"/>
                </a:lnTo>
                <a:lnTo>
                  <a:pt x="1892027" y="1096608"/>
                </a:lnTo>
                <a:lnTo>
                  <a:pt x="1911591" y="1094434"/>
                </a:lnTo>
                <a:lnTo>
                  <a:pt x="1930984" y="1092278"/>
                </a:lnTo>
                <a:lnTo>
                  <a:pt x="1950262" y="1090135"/>
                </a:lnTo>
                <a:lnTo>
                  <a:pt x="1967348" y="1087295"/>
                </a:lnTo>
                <a:lnTo>
                  <a:pt x="1997621" y="1080377"/>
                </a:lnTo>
                <a:lnTo>
                  <a:pt x="2028949" y="1070718"/>
                </a:lnTo>
                <a:lnTo>
                  <a:pt x="2060277" y="1060074"/>
                </a:lnTo>
                <a:lnTo>
                  <a:pt x="2088311" y="1050640"/>
                </a:lnTo>
                <a:lnTo>
                  <a:pt x="2116764" y="1039862"/>
                </a:lnTo>
                <a:lnTo>
                  <a:pt x="2142345" y="1027311"/>
                </a:lnTo>
                <a:lnTo>
                  <a:pt x="2164679" y="1004378"/>
                </a:lnTo>
                <a:lnTo>
                  <a:pt x="2181645" y="979004"/>
                </a:lnTo>
                <a:lnTo>
                  <a:pt x="2201802" y="950867"/>
                </a:lnTo>
                <a:lnTo>
                  <a:pt x="2213184" y="926381"/>
                </a:lnTo>
                <a:lnTo>
                  <a:pt x="2218594" y="904908"/>
                </a:lnTo>
                <a:lnTo>
                  <a:pt x="2221470" y="881253"/>
                </a:lnTo>
                <a:lnTo>
                  <a:pt x="2222042" y="857335"/>
                </a:lnTo>
                <a:lnTo>
                  <a:pt x="2219944" y="834946"/>
                </a:lnTo>
                <a:lnTo>
                  <a:pt x="2212896" y="811354"/>
                </a:lnTo>
                <a:lnTo>
                  <a:pt x="2202004" y="786051"/>
                </a:lnTo>
                <a:lnTo>
                  <a:pt x="2187754" y="758343"/>
                </a:lnTo>
                <a:lnTo>
                  <a:pt x="2178593" y="742629"/>
                </a:lnTo>
                <a:lnTo>
                  <a:pt x="2168251" y="725802"/>
                </a:lnTo>
                <a:lnTo>
                  <a:pt x="2157123" y="708235"/>
                </a:lnTo>
                <a:lnTo>
                  <a:pt x="2144766" y="690879"/>
                </a:lnTo>
                <a:lnTo>
                  <a:pt x="2131589" y="673664"/>
                </a:lnTo>
                <a:lnTo>
                  <a:pt x="2117866" y="656543"/>
                </a:lnTo>
                <a:lnTo>
                  <a:pt x="2101662" y="638778"/>
                </a:lnTo>
                <a:lnTo>
                  <a:pt x="2083803" y="620585"/>
                </a:lnTo>
                <a:lnTo>
                  <a:pt x="2064841" y="602107"/>
                </a:lnTo>
                <a:lnTo>
                  <a:pt x="2041617" y="580616"/>
                </a:lnTo>
                <a:lnTo>
                  <a:pt x="2015551" y="557116"/>
                </a:lnTo>
                <a:lnTo>
                  <a:pt x="1987590" y="532277"/>
                </a:lnTo>
                <a:lnTo>
                  <a:pt x="1961189" y="510074"/>
                </a:lnTo>
                <a:lnTo>
                  <a:pt x="1935827" y="489627"/>
                </a:lnTo>
                <a:lnTo>
                  <a:pt x="1911159" y="470351"/>
                </a:lnTo>
                <a:lnTo>
                  <a:pt x="1882718" y="450445"/>
                </a:lnTo>
                <a:lnTo>
                  <a:pt x="1851762" y="430119"/>
                </a:lnTo>
                <a:lnTo>
                  <a:pt x="1819131" y="409513"/>
                </a:lnTo>
                <a:lnTo>
                  <a:pt x="1788205" y="390836"/>
                </a:lnTo>
                <a:lnTo>
                  <a:pt x="1758415" y="373446"/>
                </a:lnTo>
                <a:lnTo>
                  <a:pt x="1729383" y="356915"/>
                </a:lnTo>
                <a:lnTo>
                  <a:pt x="1695212" y="339543"/>
                </a:lnTo>
                <a:lnTo>
                  <a:pt x="1657614" y="321612"/>
                </a:lnTo>
                <a:lnTo>
                  <a:pt x="1617732" y="303309"/>
                </a:lnTo>
                <a:lnTo>
                  <a:pt x="1579856" y="286167"/>
                </a:lnTo>
                <a:lnTo>
                  <a:pt x="1543317" y="269800"/>
                </a:lnTo>
                <a:lnTo>
                  <a:pt x="1507667" y="253950"/>
                </a:lnTo>
                <a:lnTo>
                  <a:pt x="1468379" y="237739"/>
                </a:lnTo>
                <a:lnTo>
                  <a:pt x="1426664" y="221287"/>
                </a:lnTo>
                <a:lnTo>
                  <a:pt x="1383333" y="204674"/>
                </a:lnTo>
                <a:lnTo>
                  <a:pt x="1341039" y="189366"/>
                </a:lnTo>
                <a:lnTo>
                  <a:pt x="1299438" y="174927"/>
                </a:lnTo>
                <a:lnTo>
                  <a:pt x="1258299" y="161069"/>
                </a:lnTo>
                <a:lnTo>
                  <a:pt x="1211822" y="146890"/>
                </a:lnTo>
                <a:lnTo>
                  <a:pt x="1161788" y="132499"/>
                </a:lnTo>
                <a:lnTo>
                  <a:pt x="1109382" y="117966"/>
                </a:lnTo>
                <a:lnTo>
                  <a:pt x="1061038" y="104749"/>
                </a:lnTo>
                <a:lnTo>
                  <a:pt x="1015404" y="92410"/>
                </a:lnTo>
                <a:lnTo>
                  <a:pt x="971575" y="80657"/>
                </a:lnTo>
                <a:lnTo>
                  <a:pt x="926834" y="70705"/>
                </a:lnTo>
                <a:lnTo>
                  <a:pt x="881485" y="61954"/>
                </a:lnTo>
                <a:lnTo>
                  <a:pt x="835730" y="54003"/>
                </a:lnTo>
                <a:lnTo>
                  <a:pt x="788998" y="46585"/>
                </a:lnTo>
                <a:lnTo>
                  <a:pt x="741616" y="39524"/>
                </a:lnTo>
                <a:lnTo>
                  <a:pt x="693802" y="32699"/>
                </a:lnTo>
                <a:lnTo>
                  <a:pt x="645696" y="26033"/>
                </a:lnTo>
                <a:lnTo>
                  <a:pt x="597398" y="19472"/>
                </a:lnTo>
                <a:lnTo>
                  <a:pt x="548972" y="12981"/>
                </a:lnTo>
                <a:lnTo>
                  <a:pt x="516687" y="8654"/>
                </a:lnTo>
                <a:lnTo>
                  <a:pt x="45211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2124075" y="981075"/>
            <a:ext cx="4895850" cy="4752975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6147" name="Picture 3" descr="clip-patient-hosp-b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276475"/>
            <a:ext cx="17970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3276600" y="692150"/>
            <a:ext cx="1584325" cy="136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Delirium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5867400" y="4514850"/>
            <a:ext cx="1584325" cy="136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Úzkost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5795963" y="1535113"/>
            <a:ext cx="1584325" cy="136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Bolest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922588" y="4868863"/>
            <a:ext cx="1584325" cy="13668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Strach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241425" y="2673350"/>
            <a:ext cx="1584325" cy="136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Spánková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deprivace</a:t>
            </a:r>
          </a:p>
        </p:txBody>
      </p:sp>
      <p:sp>
        <p:nvSpPr>
          <p:cNvPr id="6153" name="Nadpis 1"/>
          <p:cNvSpPr>
            <a:spLocks noGrp="1" noChangeArrowheads="1"/>
          </p:cNvSpPr>
          <p:nvPr>
            <p:ph type="title"/>
          </p:nvPr>
        </p:nvSpPr>
        <p:spPr>
          <a:xfrm>
            <a:off x="-185738" y="263525"/>
            <a:ext cx="3011488" cy="706438"/>
          </a:xfrm>
        </p:spPr>
        <p:txBody>
          <a:bodyPr/>
          <a:lstStyle/>
          <a:p>
            <a:r>
              <a:rPr lang="cs-CZ" altLang="cs-CZ" sz="2800"/>
              <a:t>Agitace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4" grpId="0" animBg="1"/>
      <p:bldP spid="4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Bolest</a:t>
            </a:r>
          </a:p>
        </p:txBody>
      </p:sp>
      <p:pic>
        <p:nvPicPr>
          <p:cNvPr id="7171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196975"/>
            <a:ext cx="732155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>
            <a:extLst>
              <a:ext uri="{FF2B5EF4-FFF2-40B4-BE49-F238E27FC236}">
                <a16:creationId xmlns="" xmlns:a16="http://schemas.microsoft.com/office/drawing/2014/main" id="{3A42EC6F-A0D4-4209-9EED-B23C952048B5}"/>
              </a:ext>
            </a:extLst>
          </p:cNvPr>
          <p:cNvSpPr/>
          <p:nvPr/>
        </p:nvSpPr>
        <p:spPr>
          <a:xfrm>
            <a:off x="4838700" y="2420938"/>
            <a:ext cx="957263" cy="6270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OTI</a:t>
            </a:r>
          </a:p>
        </p:txBody>
      </p:sp>
      <p:sp>
        <p:nvSpPr>
          <p:cNvPr id="8" name="Ovál 7">
            <a:extLst>
              <a:ext uri="{FF2B5EF4-FFF2-40B4-BE49-F238E27FC236}">
                <a16:creationId xmlns="" xmlns:a16="http://schemas.microsoft.com/office/drawing/2014/main" id="{464168E4-02FB-431F-8B68-1BDEB753E2D1}"/>
              </a:ext>
            </a:extLst>
          </p:cNvPr>
          <p:cNvSpPr/>
          <p:nvPr/>
        </p:nvSpPr>
        <p:spPr>
          <a:xfrm>
            <a:off x="3251200" y="2636838"/>
            <a:ext cx="1320800" cy="6270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katétry</a:t>
            </a:r>
          </a:p>
        </p:txBody>
      </p:sp>
      <p:sp>
        <p:nvSpPr>
          <p:cNvPr id="9" name="Ovál 8">
            <a:extLst>
              <a:ext uri="{FF2B5EF4-FFF2-40B4-BE49-F238E27FC236}">
                <a16:creationId xmlns="" xmlns:a16="http://schemas.microsoft.com/office/drawing/2014/main" id="{2DDEB171-704E-4948-84CB-325BCF97B7A0}"/>
              </a:ext>
            </a:extLst>
          </p:cNvPr>
          <p:cNvSpPr/>
          <p:nvPr/>
        </p:nvSpPr>
        <p:spPr>
          <a:xfrm>
            <a:off x="6635750" y="3460750"/>
            <a:ext cx="957263" cy="6270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UPV</a:t>
            </a:r>
          </a:p>
        </p:txBody>
      </p:sp>
      <p:sp>
        <p:nvSpPr>
          <p:cNvPr id="10" name="Ovál 9">
            <a:extLst>
              <a:ext uri="{FF2B5EF4-FFF2-40B4-BE49-F238E27FC236}">
                <a16:creationId xmlns="" xmlns:a16="http://schemas.microsoft.com/office/drawing/2014/main" id="{24B1522D-AFF9-4155-BB5A-C0D0EB4AD737}"/>
              </a:ext>
            </a:extLst>
          </p:cNvPr>
          <p:cNvSpPr/>
          <p:nvPr/>
        </p:nvSpPr>
        <p:spPr>
          <a:xfrm>
            <a:off x="4716463" y="4410075"/>
            <a:ext cx="1079500" cy="6270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Rány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="" xmlns:a16="http://schemas.microsoft.com/office/drawing/2014/main" id="{0C7708CD-534D-4AB6-90A4-C54523BC0C03}"/>
              </a:ext>
            </a:extLst>
          </p:cNvPr>
          <p:cNvSpPr/>
          <p:nvPr/>
        </p:nvSpPr>
        <p:spPr>
          <a:xfrm>
            <a:off x="2771775" y="5157788"/>
            <a:ext cx="1439863" cy="6254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Trakce</a:t>
            </a:r>
          </a:p>
        </p:txBody>
      </p:sp>
      <p:pic>
        <p:nvPicPr>
          <p:cNvPr id="13318" name="Picture 6" descr="C:\Documents and Settings\50000\Plocha\DSC000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208" r="27687" b="-208"/>
          <a:stretch>
            <a:fillRect/>
          </a:stretch>
        </p:blipFill>
        <p:spPr bwMode="auto">
          <a:xfrm>
            <a:off x="5026025" y="1625600"/>
            <a:ext cx="4117975" cy="428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ál 11">
            <a:extLst>
              <a:ext uri="{FF2B5EF4-FFF2-40B4-BE49-F238E27FC236}">
                <a16:creationId xmlns="" xmlns:a16="http://schemas.microsoft.com/office/drawing/2014/main" id="{60CEBC85-17A0-48F3-B3CE-41D866BF027E}"/>
              </a:ext>
            </a:extLst>
          </p:cNvPr>
          <p:cNvSpPr/>
          <p:nvPr/>
        </p:nvSpPr>
        <p:spPr>
          <a:xfrm>
            <a:off x="6018213" y="1828800"/>
            <a:ext cx="1873250" cy="11842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Bolestivé intervence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100263"/>
            <a:ext cx="4494213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ál 13">
            <a:extLst>
              <a:ext uri="{FF2B5EF4-FFF2-40B4-BE49-F238E27FC236}">
                <a16:creationId xmlns="" xmlns:a16="http://schemas.microsoft.com/office/drawing/2014/main" id="{7EFBDF43-3BCE-402B-A8D0-0EF8E0D09A4C}"/>
              </a:ext>
            </a:extLst>
          </p:cNvPr>
          <p:cNvSpPr/>
          <p:nvPr/>
        </p:nvSpPr>
        <p:spPr>
          <a:xfrm>
            <a:off x="539750" y="4527550"/>
            <a:ext cx="1928813" cy="6254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Imobilizace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5"/>
          <p:cNvSpPr>
            <a:spLocks noGrp="1" noChangeArrowheads="1"/>
          </p:cNvSpPr>
          <p:nvPr>
            <p:ph type="title"/>
          </p:nvPr>
        </p:nvSpPr>
        <p:spPr>
          <a:xfrm>
            <a:off x="1763713" y="5084763"/>
            <a:ext cx="5659437" cy="566737"/>
          </a:xfrm>
        </p:spPr>
        <p:txBody>
          <a:bodyPr/>
          <a:lstStyle/>
          <a:p>
            <a:pPr eaLnBrk="1" hangingPunct="1"/>
            <a:r>
              <a:rPr lang="cs-CZ" altLang="cs-CZ"/>
              <a:t>Ne každý pacient musí zákonitě trpět bolestí</a:t>
            </a:r>
          </a:p>
        </p:txBody>
      </p:sp>
      <p:pic>
        <p:nvPicPr>
          <p:cNvPr id="8195" name="Zástupný symbol pro obrázek 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1288" y="612775"/>
            <a:ext cx="6184900" cy="4638675"/>
          </a:xfrm>
        </p:spPr>
      </p:pic>
      <p:sp>
        <p:nvSpPr>
          <p:cNvPr id="8196" name="Zástupný symbol pro text 7"/>
          <p:cNvSpPr>
            <a:spLocks noGrp="1" noChangeArrowheads="1"/>
          </p:cNvSpPr>
          <p:nvPr>
            <p:ph type="body" sz="half" idx="2"/>
          </p:nvPr>
        </p:nvSpPr>
        <p:spPr>
          <a:xfrm>
            <a:off x="1763713" y="5661025"/>
            <a:ext cx="5486400" cy="804863"/>
          </a:xfrm>
        </p:spPr>
        <p:txBody>
          <a:bodyPr/>
          <a:lstStyle/>
          <a:p>
            <a:pPr eaLnBrk="1" hangingPunct="1"/>
            <a:r>
              <a:rPr lang="cs-CZ" altLang="cs-CZ"/>
              <a:t>Není opodstatněný přístup univerzálně nasazované analgézie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ain_sca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441483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Diagnostika bolesti</a:t>
            </a:r>
          </a:p>
        </p:txBody>
      </p:sp>
      <p:sp>
        <p:nvSpPr>
          <p:cNvPr id="9220" name="Zástupný symbol pro obsah 1"/>
          <p:cNvSpPr>
            <a:spLocks noGrp="1" noChangeArrowheads="1"/>
          </p:cNvSpPr>
          <p:nvPr>
            <p:ph idx="1"/>
          </p:nvPr>
        </p:nvSpPr>
        <p:spPr>
          <a:xfrm>
            <a:off x="0" y="1282700"/>
            <a:ext cx="5003800" cy="792163"/>
          </a:xfrm>
        </p:spPr>
        <p:txBody>
          <a:bodyPr/>
          <a:lstStyle/>
          <a:p>
            <a:r>
              <a:rPr lang="cs-CZ" altLang="cs-CZ"/>
              <a:t>Aktivně pátrat po bolesti</a:t>
            </a:r>
          </a:p>
        </p:txBody>
      </p:sp>
      <p:pic>
        <p:nvPicPr>
          <p:cNvPr id="9221" name="Picture 4" descr="123209-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55700"/>
            <a:ext cx="42846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VAS-ch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74838"/>
            <a:ext cx="381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8963"/>
            <a:ext cx="9144000" cy="24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7"/>
          <p:cNvSpPr>
            <a:spLocks noChangeArrowheads="1"/>
          </p:cNvSpPr>
          <p:nvPr/>
        </p:nvSpPr>
        <p:spPr bwMode="auto">
          <a:xfrm>
            <a:off x="3624263" y="404813"/>
            <a:ext cx="2087562" cy="11572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Léčba bolesti</a:t>
            </a:r>
          </a:p>
        </p:txBody>
      </p:sp>
      <p:sp>
        <p:nvSpPr>
          <p:cNvPr id="10243" name="AutoShape 9"/>
          <p:cNvSpPr>
            <a:spLocks noChangeArrowheads="1"/>
          </p:cNvSpPr>
          <p:nvPr/>
        </p:nvSpPr>
        <p:spPr bwMode="auto">
          <a:xfrm>
            <a:off x="1679575" y="3309938"/>
            <a:ext cx="1944688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Regionální</a:t>
            </a:r>
          </a:p>
        </p:txBody>
      </p:sp>
      <p:sp>
        <p:nvSpPr>
          <p:cNvPr id="10244" name="AutoShape 10"/>
          <p:cNvSpPr>
            <a:spLocks noChangeArrowheads="1"/>
          </p:cNvSpPr>
          <p:nvPr/>
        </p:nvSpPr>
        <p:spPr bwMode="auto">
          <a:xfrm>
            <a:off x="3767138" y="3309938"/>
            <a:ext cx="1944687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Systémová</a:t>
            </a:r>
          </a:p>
        </p:txBody>
      </p:sp>
      <p:sp>
        <p:nvSpPr>
          <p:cNvPr id="10245" name="AutoShape 12"/>
          <p:cNvSpPr>
            <a:spLocks noChangeArrowheads="1"/>
          </p:cNvSpPr>
          <p:nvPr/>
        </p:nvSpPr>
        <p:spPr bwMode="auto">
          <a:xfrm>
            <a:off x="4451350" y="4894263"/>
            <a:ext cx="1944688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Neopioidní</a:t>
            </a:r>
          </a:p>
        </p:txBody>
      </p:sp>
      <p:sp>
        <p:nvSpPr>
          <p:cNvPr id="10246" name="AutoShape 13"/>
          <p:cNvSpPr>
            <a:spLocks noChangeArrowheads="1"/>
          </p:cNvSpPr>
          <p:nvPr/>
        </p:nvSpPr>
        <p:spPr bwMode="auto">
          <a:xfrm>
            <a:off x="2400300" y="4894263"/>
            <a:ext cx="1944688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Opioidní</a:t>
            </a:r>
          </a:p>
        </p:txBody>
      </p:sp>
      <p:sp>
        <p:nvSpPr>
          <p:cNvPr id="10247" name="Line 17"/>
          <p:cNvSpPr>
            <a:spLocks noChangeShapeType="1"/>
          </p:cNvSpPr>
          <p:nvPr/>
        </p:nvSpPr>
        <p:spPr bwMode="auto">
          <a:xfrm flipH="1">
            <a:off x="3408363" y="4103688"/>
            <a:ext cx="720725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8" name="Line 19"/>
          <p:cNvSpPr>
            <a:spLocks noChangeShapeType="1"/>
          </p:cNvSpPr>
          <p:nvPr/>
        </p:nvSpPr>
        <p:spPr bwMode="auto">
          <a:xfrm>
            <a:off x="3911600" y="2808288"/>
            <a:ext cx="431800" cy="50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9" name="Line 20"/>
          <p:cNvSpPr>
            <a:spLocks noChangeShapeType="1"/>
          </p:cNvSpPr>
          <p:nvPr/>
        </p:nvSpPr>
        <p:spPr bwMode="auto">
          <a:xfrm flipH="1">
            <a:off x="2760663" y="2808288"/>
            <a:ext cx="358775" cy="501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0" name="Line 21"/>
          <p:cNvSpPr>
            <a:spLocks noChangeShapeType="1"/>
          </p:cNvSpPr>
          <p:nvPr/>
        </p:nvSpPr>
        <p:spPr bwMode="auto">
          <a:xfrm>
            <a:off x="4848225" y="4103688"/>
            <a:ext cx="647700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1" name="AutoShape 23"/>
          <p:cNvSpPr>
            <a:spLocks noChangeArrowheads="1"/>
          </p:cNvSpPr>
          <p:nvPr/>
        </p:nvSpPr>
        <p:spPr bwMode="auto">
          <a:xfrm>
            <a:off x="2254250" y="2087563"/>
            <a:ext cx="1944688" cy="717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Farmakologická</a:t>
            </a:r>
          </a:p>
        </p:txBody>
      </p:sp>
      <p:sp>
        <p:nvSpPr>
          <p:cNvPr id="10252" name="AutoShape 22"/>
          <p:cNvSpPr>
            <a:spLocks noChangeArrowheads="1"/>
          </p:cNvSpPr>
          <p:nvPr/>
        </p:nvSpPr>
        <p:spPr bwMode="auto">
          <a:xfrm>
            <a:off x="4848225" y="2089150"/>
            <a:ext cx="1944688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Nefarmakologická</a:t>
            </a:r>
          </a:p>
        </p:txBody>
      </p:sp>
      <p:sp>
        <p:nvSpPr>
          <p:cNvPr id="10253" name="Line 20"/>
          <p:cNvSpPr>
            <a:spLocks noChangeShapeType="1"/>
          </p:cNvSpPr>
          <p:nvPr/>
        </p:nvSpPr>
        <p:spPr bwMode="auto">
          <a:xfrm flipH="1">
            <a:off x="3605213" y="1562100"/>
            <a:ext cx="358775" cy="523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4" name="Line 20"/>
          <p:cNvSpPr>
            <a:spLocks noChangeShapeType="1"/>
          </p:cNvSpPr>
          <p:nvPr/>
        </p:nvSpPr>
        <p:spPr bwMode="auto">
          <a:xfrm>
            <a:off x="5076825" y="1562100"/>
            <a:ext cx="419100" cy="527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SMARTInkShape-83">
            <a:extLst>
              <a:ext uri="{FF2B5EF4-FFF2-40B4-BE49-F238E27FC236}">
                <a16:creationId xmlns="" xmlns:a16="http://schemas.microsoft.com/office/drawing/2014/main" id="{11022579-CCB5-4CBB-B06F-B878022F2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73350" y="4940300"/>
            <a:ext cx="1365250" cy="889000"/>
          </a:xfrm>
          <a:custGeom>
            <a:avLst/>
            <a:gdLst/>
            <a:ahLst/>
            <a:cxnLst/>
            <a:rect l="0" t="0" r="0" b="0"/>
            <a:pathLst>
              <a:path w="1364764" h="888514">
                <a:moveTo>
                  <a:pt x="876187" y="82539"/>
                </a:moveTo>
                <a:lnTo>
                  <a:pt x="876187" y="82539"/>
                </a:lnTo>
                <a:lnTo>
                  <a:pt x="853405" y="61168"/>
                </a:lnTo>
                <a:lnTo>
                  <a:pt x="829119" y="49285"/>
                </a:lnTo>
                <a:lnTo>
                  <a:pt x="798493" y="34494"/>
                </a:lnTo>
                <a:lnTo>
                  <a:pt x="776173" y="27397"/>
                </a:lnTo>
                <a:lnTo>
                  <a:pt x="748560" y="20583"/>
                </a:lnTo>
                <a:lnTo>
                  <a:pt x="718018" y="12576"/>
                </a:lnTo>
                <a:lnTo>
                  <a:pt x="687741" y="8187"/>
                </a:lnTo>
                <a:lnTo>
                  <a:pt x="662777" y="5005"/>
                </a:lnTo>
                <a:lnTo>
                  <a:pt x="635379" y="980"/>
                </a:lnTo>
                <a:lnTo>
                  <a:pt x="604515" y="184"/>
                </a:lnTo>
                <a:lnTo>
                  <a:pt x="576813" y="48"/>
                </a:lnTo>
                <a:lnTo>
                  <a:pt x="549339" y="15"/>
                </a:lnTo>
                <a:lnTo>
                  <a:pt x="525840" y="0"/>
                </a:lnTo>
                <a:lnTo>
                  <a:pt x="496743" y="1874"/>
                </a:lnTo>
                <a:lnTo>
                  <a:pt x="468367" y="5016"/>
                </a:lnTo>
                <a:lnTo>
                  <a:pt x="439498" y="7829"/>
                </a:lnTo>
                <a:lnTo>
                  <a:pt x="413070" y="15013"/>
                </a:lnTo>
                <a:lnTo>
                  <a:pt x="387365" y="24196"/>
                </a:lnTo>
                <a:lnTo>
                  <a:pt x="359994" y="31386"/>
                </a:lnTo>
                <a:lnTo>
                  <a:pt x="331422" y="39866"/>
                </a:lnTo>
                <a:lnTo>
                  <a:pt x="305082" y="51316"/>
                </a:lnTo>
                <a:lnTo>
                  <a:pt x="279404" y="63645"/>
                </a:lnTo>
                <a:lnTo>
                  <a:pt x="253922" y="76235"/>
                </a:lnTo>
                <a:lnTo>
                  <a:pt x="223398" y="93131"/>
                </a:lnTo>
                <a:lnTo>
                  <a:pt x="192622" y="110763"/>
                </a:lnTo>
                <a:lnTo>
                  <a:pt x="163547" y="133897"/>
                </a:lnTo>
                <a:lnTo>
                  <a:pt x="137578" y="158849"/>
                </a:lnTo>
                <a:lnTo>
                  <a:pt x="110132" y="184866"/>
                </a:lnTo>
                <a:lnTo>
                  <a:pt x="87777" y="214569"/>
                </a:lnTo>
                <a:lnTo>
                  <a:pt x="66558" y="244399"/>
                </a:lnTo>
                <a:lnTo>
                  <a:pt x="49745" y="269100"/>
                </a:lnTo>
                <a:lnTo>
                  <a:pt x="38100" y="294294"/>
                </a:lnTo>
                <a:lnTo>
                  <a:pt x="26810" y="319632"/>
                </a:lnTo>
                <a:lnTo>
                  <a:pt x="17898" y="348385"/>
                </a:lnTo>
                <a:lnTo>
                  <a:pt x="10790" y="375876"/>
                </a:lnTo>
                <a:lnTo>
                  <a:pt x="4215" y="401895"/>
                </a:lnTo>
                <a:lnTo>
                  <a:pt x="1169" y="430849"/>
                </a:lnTo>
                <a:lnTo>
                  <a:pt x="267" y="458400"/>
                </a:lnTo>
                <a:lnTo>
                  <a:pt x="0" y="484437"/>
                </a:lnTo>
                <a:lnTo>
                  <a:pt x="6662" y="510026"/>
                </a:lnTo>
                <a:lnTo>
                  <a:pt x="14202" y="535482"/>
                </a:lnTo>
                <a:lnTo>
                  <a:pt x="24276" y="560898"/>
                </a:lnTo>
                <a:lnTo>
                  <a:pt x="40322" y="589701"/>
                </a:lnTo>
                <a:lnTo>
                  <a:pt x="58962" y="615774"/>
                </a:lnTo>
                <a:lnTo>
                  <a:pt x="79446" y="641306"/>
                </a:lnTo>
                <a:lnTo>
                  <a:pt x="106514" y="666732"/>
                </a:lnTo>
                <a:lnTo>
                  <a:pt x="134857" y="692137"/>
                </a:lnTo>
                <a:lnTo>
                  <a:pt x="159117" y="709307"/>
                </a:lnTo>
                <a:lnTo>
                  <a:pt x="186060" y="725213"/>
                </a:lnTo>
                <a:lnTo>
                  <a:pt x="206808" y="737177"/>
                </a:lnTo>
                <a:lnTo>
                  <a:pt x="230141" y="749551"/>
                </a:lnTo>
                <a:lnTo>
                  <a:pt x="252741" y="758342"/>
                </a:lnTo>
                <a:lnTo>
                  <a:pt x="275250" y="765308"/>
                </a:lnTo>
                <a:lnTo>
                  <a:pt x="299365" y="773106"/>
                </a:lnTo>
                <a:lnTo>
                  <a:pt x="327957" y="781276"/>
                </a:lnTo>
                <a:lnTo>
                  <a:pt x="357362" y="788906"/>
                </a:lnTo>
                <a:lnTo>
                  <a:pt x="382191" y="794649"/>
                </a:lnTo>
                <a:lnTo>
                  <a:pt x="406866" y="801433"/>
                </a:lnTo>
                <a:lnTo>
                  <a:pt x="432650" y="808448"/>
                </a:lnTo>
                <a:lnTo>
                  <a:pt x="460573" y="813918"/>
                </a:lnTo>
                <a:lnTo>
                  <a:pt x="476344" y="817069"/>
                </a:lnTo>
                <a:lnTo>
                  <a:pt x="493209" y="820581"/>
                </a:lnTo>
                <a:lnTo>
                  <a:pt x="510801" y="824334"/>
                </a:lnTo>
                <a:lnTo>
                  <a:pt x="541638" y="830384"/>
                </a:lnTo>
                <a:lnTo>
                  <a:pt x="570160" y="835425"/>
                </a:lnTo>
                <a:lnTo>
                  <a:pt x="599299" y="840018"/>
                </a:lnTo>
                <a:lnTo>
                  <a:pt x="628713" y="844411"/>
                </a:lnTo>
                <a:lnTo>
                  <a:pt x="658248" y="848716"/>
                </a:lnTo>
                <a:lnTo>
                  <a:pt x="687838" y="852980"/>
                </a:lnTo>
                <a:lnTo>
                  <a:pt x="717453" y="857228"/>
                </a:lnTo>
                <a:lnTo>
                  <a:pt x="747782" y="861467"/>
                </a:lnTo>
                <a:lnTo>
                  <a:pt x="763773" y="863586"/>
                </a:lnTo>
                <a:lnTo>
                  <a:pt x="780078" y="865703"/>
                </a:lnTo>
                <a:lnTo>
                  <a:pt x="811364" y="871820"/>
                </a:lnTo>
                <a:lnTo>
                  <a:pt x="841733" y="877830"/>
                </a:lnTo>
                <a:lnTo>
                  <a:pt x="871692" y="880502"/>
                </a:lnTo>
                <a:lnTo>
                  <a:pt x="901471" y="883571"/>
                </a:lnTo>
                <a:lnTo>
                  <a:pt x="931169" y="886580"/>
                </a:lnTo>
                <a:lnTo>
                  <a:pt x="960831" y="887919"/>
                </a:lnTo>
                <a:lnTo>
                  <a:pt x="986714" y="888513"/>
                </a:lnTo>
                <a:lnTo>
                  <a:pt x="1010682" y="888072"/>
                </a:lnTo>
                <a:lnTo>
                  <a:pt x="1035446" y="885524"/>
                </a:lnTo>
                <a:lnTo>
                  <a:pt x="1066446" y="883494"/>
                </a:lnTo>
                <a:lnTo>
                  <a:pt x="1096876" y="876151"/>
                </a:lnTo>
                <a:lnTo>
                  <a:pt x="1124864" y="865037"/>
                </a:lnTo>
                <a:lnTo>
                  <a:pt x="1151031" y="852808"/>
                </a:lnTo>
                <a:lnTo>
                  <a:pt x="1181498" y="836034"/>
                </a:lnTo>
                <a:lnTo>
                  <a:pt x="1208498" y="822655"/>
                </a:lnTo>
                <a:lnTo>
                  <a:pt x="1237299" y="801411"/>
                </a:lnTo>
                <a:lnTo>
                  <a:pt x="1263372" y="780046"/>
                </a:lnTo>
                <a:lnTo>
                  <a:pt x="1288199" y="751078"/>
                </a:lnTo>
                <a:lnTo>
                  <a:pt x="1307423" y="724242"/>
                </a:lnTo>
                <a:lnTo>
                  <a:pt x="1318639" y="703062"/>
                </a:lnTo>
                <a:lnTo>
                  <a:pt x="1328312" y="678912"/>
                </a:lnTo>
                <a:lnTo>
                  <a:pt x="1340851" y="648839"/>
                </a:lnTo>
                <a:lnTo>
                  <a:pt x="1350122" y="621810"/>
                </a:lnTo>
                <a:lnTo>
                  <a:pt x="1356612" y="596120"/>
                </a:lnTo>
                <a:lnTo>
                  <a:pt x="1360878" y="571618"/>
                </a:lnTo>
                <a:lnTo>
                  <a:pt x="1363875" y="540169"/>
                </a:lnTo>
                <a:lnTo>
                  <a:pt x="1364763" y="512976"/>
                </a:lnTo>
                <a:lnTo>
                  <a:pt x="1360699" y="482868"/>
                </a:lnTo>
                <a:lnTo>
                  <a:pt x="1357283" y="452357"/>
                </a:lnTo>
                <a:lnTo>
                  <a:pt x="1350024" y="422368"/>
                </a:lnTo>
                <a:lnTo>
                  <a:pt x="1337431" y="393632"/>
                </a:lnTo>
                <a:lnTo>
                  <a:pt x="1325536" y="363392"/>
                </a:lnTo>
                <a:lnTo>
                  <a:pt x="1309807" y="333455"/>
                </a:lnTo>
                <a:lnTo>
                  <a:pt x="1293112" y="305434"/>
                </a:lnTo>
                <a:lnTo>
                  <a:pt x="1274344" y="279516"/>
                </a:lnTo>
                <a:lnTo>
                  <a:pt x="1247092" y="250643"/>
                </a:lnTo>
                <a:lnTo>
                  <a:pt x="1222838" y="226108"/>
                </a:lnTo>
                <a:lnTo>
                  <a:pt x="1197777" y="207706"/>
                </a:lnTo>
                <a:lnTo>
                  <a:pt x="1169107" y="189946"/>
                </a:lnTo>
                <a:lnTo>
                  <a:pt x="1141640" y="174649"/>
                </a:lnTo>
                <a:lnTo>
                  <a:pt x="1112257" y="161179"/>
                </a:lnTo>
                <a:lnTo>
                  <a:pt x="1081208" y="148251"/>
                </a:lnTo>
                <a:lnTo>
                  <a:pt x="1049666" y="138855"/>
                </a:lnTo>
                <a:lnTo>
                  <a:pt x="1026666" y="133909"/>
                </a:lnTo>
                <a:lnTo>
                  <a:pt x="1003039" y="130065"/>
                </a:lnTo>
                <a:lnTo>
                  <a:pt x="980778" y="128356"/>
                </a:lnTo>
                <a:lnTo>
                  <a:pt x="959126" y="127597"/>
                </a:lnTo>
                <a:lnTo>
                  <a:pt x="926987" y="1269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gr. - Sedace na jednotce intenzivní péče - 2018[20191106082554331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4-3-cz.potx" id="{C72545DF-B7E5-4E52-83DA-C125E0A0B8FD}" vid="{FF117BE7-DD54-4E19-84D2-24AC03D96F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muni-med-prezentace-4-3-cz</Template>
  <TotalTime>855</TotalTime>
  <Words>1106</Words>
  <Application>Microsoft Macintosh PowerPoint</Application>
  <PresentationFormat>Předvádění na obrazovce (4:3)</PresentationFormat>
  <Paragraphs>334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 Rounded MT Bold</vt:lpstr>
      <vt:lpstr>Tahoma</vt:lpstr>
      <vt:lpstr>Wingdings</vt:lpstr>
      <vt:lpstr>Arial</vt:lpstr>
      <vt:lpstr>Prezentace_MU_CZ</vt:lpstr>
      <vt:lpstr>Sedace na jednotce intenzivní péče</vt:lpstr>
      <vt:lpstr>Sedace</vt:lpstr>
      <vt:lpstr>Úskalí sedace</vt:lpstr>
      <vt:lpstr>Cíle sedace</vt:lpstr>
      <vt:lpstr>Agitace</vt:lpstr>
      <vt:lpstr>Bolest</vt:lpstr>
      <vt:lpstr>Ne každý pacient musí zákonitě trpět bolestí</vt:lpstr>
      <vt:lpstr>Diagnostika bolesti</vt:lpstr>
      <vt:lpstr>Prezentace aplikace PowerPoint</vt:lpstr>
      <vt:lpstr>Opioidy</vt:lpstr>
      <vt:lpstr>Prezentace aplikace PowerPoint</vt:lpstr>
      <vt:lpstr>Neopiátové analgetika</vt:lpstr>
      <vt:lpstr>Regionální analgezie</vt:lpstr>
      <vt:lpstr>Prezentace aplikace PowerPoint</vt:lpstr>
      <vt:lpstr>Prezentace aplikace PowerPoint</vt:lpstr>
      <vt:lpstr>Sedace</vt:lpstr>
      <vt:lpstr>Prezentace aplikace PowerPoint</vt:lpstr>
      <vt:lpstr>Prezentace aplikace PowerPoint</vt:lpstr>
      <vt:lpstr>Sedační škály</vt:lpstr>
      <vt:lpstr>Prezentace aplikace PowerPoint</vt:lpstr>
      <vt:lpstr>Přístup k léčbě agitace/dyskomfortu</vt:lpstr>
      <vt:lpstr>Nefarmakologický přístup</vt:lpstr>
      <vt:lpstr>Prezentace aplikace PowerPoint</vt:lpstr>
      <vt:lpstr>Sedativa</vt:lpstr>
      <vt:lpstr>Prezentace aplikace PowerPoint</vt:lpstr>
      <vt:lpstr>Prezentace aplikace PowerPoint</vt:lpstr>
      <vt:lpstr>Dexmedetomidin</vt:lpstr>
      <vt:lpstr>Prezentace aplikace PowerPoint</vt:lpstr>
      <vt:lpstr>Dexmedetomidin</vt:lpstr>
      <vt:lpstr>Strategie sedace</vt:lpstr>
      <vt:lpstr>Prezentace aplikace PowerPoint</vt:lpstr>
      <vt:lpstr>Prázdniny od sedace</vt:lpstr>
      <vt:lpstr>Kontext-sensitivní t1/2</vt:lpstr>
      <vt:lpstr>Denní vysazení sedace</vt:lpstr>
      <vt:lpstr>Sestrou implementovaný sedační protokol (Brook, Alan D. MD 1999) </vt:lpstr>
      <vt:lpstr>Delirium</vt:lpstr>
      <vt:lpstr>Predispoziční faktory deliria</vt:lpstr>
      <vt:lpstr>Prezentace aplikace PowerPoint</vt:lpstr>
      <vt:lpstr>Prezentace aplikace PowerPoint</vt:lpstr>
      <vt:lpstr>ABCDE bundles (balíček)</vt:lpstr>
    </vt:vector>
  </TitlesOfParts>
  <Company>Fakultni Nemocnice Brno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Sedace na jednotce intenzivní péče</dc:title>
  <dc:creator>Věda a výzkum</dc:creator>
  <cp:lastModifiedBy>Jan Maláska</cp:lastModifiedBy>
  <cp:revision>28</cp:revision>
  <dcterms:created xsi:type="dcterms:W3CDTF">2013-04-03T19:28:51Z</dcterms:created>
  <dcterms:modified xsi:type="dcterms:W3CDTF">2020-12-15T10:59:06Z</dcterms:modified>
</cp:coreProperties>
</file>