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72"/>
  </p:notesMasterIdLst>
  <p:handoutMasterIdLst>
    <p:handoutMasterId r:id="rId73"/>
  </p:handoutMasterIdLst>
  <p:sldIdLst>
    <p:sldId id="371" r:id="rId2"/>
    <p:sldId id="372" r:id="rId3"/>
    <p:sldId id="373" r:id="rId4"/>
    <p:sldId id="440" r:id="rId5"/>
    <p:sldId id="379" r:id="rId6"/>
    <p:sldId id="386" r:id="rId7"/>
    <p:sldId id="387" r:id="rId8"/>
    <p:sldId id="389" r:id="rId9"/>
    <p:sldId id="391" r:id="rId10"/>
    <p:sldId id="390" r:id="rId11"/>
    <p:sldId id="454" r:id="rId12"/>
    <p:sldId id="394" r:id="rId13"/>
    <p:sldId id="430" r:id="rId14"/>
    <p:sldId id="431" r:id="rId15"/>
    <p:sldId id="483" r:id="rId16"/>
    <p:sldId id="402" r:id="rId17"/>
    <p:sldId id="484" r:id="rId18"/>
    <p:sldId id="396" r:id="rId19"/>
    <p:sldId id="398" r:id="rId20"/>
    <p:sldId id="436" r:id="rId21"/>
    <p:sldId id="469" r:id="rId22"/>
    <p:sldId id="485" r:id="rId23"/>
    <p:sldId id="479" r:id="rId24"/>
    <p:sldId id="480" r:id="rId25"/>
    <p:sldId id="412" r:id="rId26"/>
    <p:sldId id="482" r:id="rId27"/>
    <p:sldId id="486" r:id="rId28"/>
    <p:sldId id="413" r:id="rId29"/>
    <p:sldId id="493" r:id="rId30"/>
    <p:sldId id="494" r:id="rId31"/>
    <p:sldId id="495" r:id="rId32"/>
    <p:sldId id="508" r:id="rId33"/>
    <p:sldId id="487" r:id="rId34"/>
    <p:sldId id="488" r:id="rId35"/>
    <p:sldId id="461" r:id="rId36"/>
    <p:sldId id="464" r:id="rId37"/>
    <p:sldId id="374" r:id="rId38"/>
    <p:sldId id="384" r:id="rId39"/>
    <p:sldId id="465" r:id="rId40"/>
    <p:sldId id="437" r:id="rId41"/>
    <p:sldId id="466" r:id="rId42"/>
    <p:sldId id="456" r:id="rId43"/>
    <p:sldId id="429" r:id="rId44"/>
    <p:sldId id="491" r:id="rId45"/>
    <p:sldId id="411" r:id="rId46"/>
    <p:sldId id="467" r:id="rId47"/>
    <p:sldId id="462" r:id="rId48"/>
    <p:sldId id="477" r:id="rId49"/>
    <p:sldId id="475" r:id="rId50"/>
    <p:sldId id="478" r:id="rId51"/>
    <p:sldId id="468" r:id="rId52"/>
    <p:sldId id="471" r:id="rId53"/>
    <p:sldId id="433" r:id="rId54"/>
    <p:sldId id="460" r:id="rId55"/>
    <p:sldId id="458" r:id="rId56"/>
    <p:sldId id="490" r:id="rId57"/>
    <p:sldId id="503" r:id="rId58"/>
    <p:sldId id="504" r:id="rId59"/>
    <p:sldId id="505" r:id="rId60"/>
    <p:sldId id="506" r:id="rId61"/>
    <p:sldId id="507" r:id="rId62"/>
    <p:sldId id="502" r:id="rId63"/>
    <p:sldId id="422" r:id="rId64"/>
    <p:sldId id="423" r:id="rId65"/>
    <p:sldId id="424" r:id="rId66"/>
    <p:sldId id="470" r:id="rId67"/>
    <p:sldId id="425" r:id="rId68"/>
    <p:sldId id="426" r:id="rId69"/>
    <p:sldId id="441" r:id="rId70"/>
    <p:sldId id="428" r:id="rId71"/>
  </p:sldIdLst>
  <p:sldSz cx="9144000" cy="6858000" type="screen4x3"/>
  <p:notesSz cx="6858000" cy="9144000"/>
  <p:custDataLst>
    <p:tags r:id="rId7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534384B-4F7F-41EA-AA3D-7621F15B69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F7B1A5F-55B0-4FB3-912E-D5867FE985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C08CC-487D-4109-A31D-B70170CAEE70}" type="slidenum">
              <a:rPr lang="cs-CZ" altLang="cs-CZ" smtClean="0">
                <a:cs typeface="Arial" charset="0"/>
              </a:rPr>
              <a:pPr/>
              <a:t>12</a:t>
            </a:fld>
            <a:endParaRPr lang="cs-CZ" altLang="cs-CZ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lIns="90856" tIns="45429" rIns="90856" bIns="45429"/>
          <a:lstStyle/>
          <a:p>
            <a:r>
              <a:rPr lang="cs-CZ" altLang="cs-CZ"/>
              <a:t>Zde je důležité si všimnout, že </a:t>
            </a:r>
            <a:r>
              <a:rPr lang="cs-CZ" altLang="cs-CZ" b="1"/>
              <a:t>zvýšený LDL-cholesterol není kritériem pro stanovení metabolického syndromu.</a:t>
            </a:r>
          </a:p>
          <a:p>
            <a:endParaRPr lang="cs-CZ" altLang="cs-CZ" b="1"/>
          </a:p>
          <a:p>
            <a:r>
              <a:rPr lang="cs-CZ" altLang="cs-CZ"/>
              <a:t>Podle nejnovějších zpráv se uvažuje o snížení hranice obvodu pasu u Evropanů ze 102 cm na 95 cm a u Evropanek z 88 cm na 80 cm.</a:t>
            </a:r>
          </a:p>
          <a:p>
            <a:endParaRPr lang="en-US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207F59-70F0-4EFF-AC8D-B32E08743574}" type="slidenum">
              <a:rPr lang="cs-CZ" altLang="cs-CZ" smtClean="0">
                <a:cs typeface="Arial" charset="0"/>
              </a:rPr>
              <a:pPr/>
              <a:t>13</a:t>
            </a:fld>
            <a:endParaRPr lang="cs-CZ" altLang="cs-CZ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lIns="90856" tIns="45429" rIns="90856" bIns="45429"/>
          <a:lstStyle/>
          <a:p>
            <a:r>
              <a:rPr lang="cs-CZ" altLang="cs-CZ"/>
              <a:t>Zde je důležité si všimnout, že </a:t>
            </a:r>
            <a:r>
              <a:rPr lang="cs-CZ" altLang="cs-CZ" b="1"/>
              <a:t>zvýšený LDL-cholesterol není kritériem pro stanovení metabolického syndromu.</a:t>
            </a:r>
          </a:p>
          <a:p>
            <a:endParaRPr lang="cs-CZ" altLang="cs-CZ" b="1"/>
          </a:p>
          <a:p>
            <a:r>
              <a:rPr lang="cs-CZ" altLang="cs-CZ"/>
              <a:t>Podle nejnovějších zpráv se uvažuje o snížení hranice obvodu pasu u Evropanů ze 102 cm na 95 cm a u Evropanek z 88 cm na 80 cm.</a:t>
            </a:r>
          </a:p>
          <a:p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DD26F6-3F0A-4758-8531-201D0467FCEC}" type="slidenum">
              <a:rPr lang="cs-CZ" altLang="cs-CZ" smtClean="0">
                <a:cs typeface="Arial" charset="0"/>
              </a:rPr>
              <a:pPr/>
              <a:t>19</a:t>
            </a:fld>
            <a:endParaRPr lang="cs-CZ" altLang="cs-CZ">
              <a:cs typeface="Arial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cs-CZ" altLang="cs-CZ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9" tIns="44445" rIns="90479" bIns="44445" anchor="b"/>
          <a:lstStyle/>
          <a:p>
            <a:pPr algn="r" eaLnBrk="0" hangingPunct="0"/>
            <a:r>
              <a:rPr lang="en-US" altLang="cs-CZ" sz="1200"/>
              <a:t>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cs-CZ" altLang="cs-CZ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cs-CZ" altLang="cs-CZ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4875" y="4370388"/>
            <a:ext cx="5038725" cy="3629025"/>
          </a:xfrm>
          <a:noFill/>
        </p:spPr>
        <p:txBody>
          <a:bodyPr lIns="85716" tIns="44445" rIns="85716" bIns="44445"/>
          <a:lstStyle/>
          <a:p>
            <a:pPr algn="just">
              <a:buFontTx/>
              <a:buChar char="•"/>
            </a:pPr>
            <a:r>
              <a:rPr lang="en-CA" altLang="cs-CZ">
                <a:cs typeface="Times New Roman" pitchFamily="18" charset="0"/>
              </a:rPr>
              <a:t>Abdominal obesity is the most common cause of this cluster of metabolic abnormalities increasing risk of coronary heart disease in type 2 diabetic patients. </a:t>
            </a:r>
          </a:p>
          <a:p>
            <a:pPr algn="just">
              <a:buFontTx/>
              <a:buChar char="•"/>
            </a:pPr>
            <a:endParaRPr lang="en-CA" altLang="cs-CZ"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n-CA" altLang="cs-CZ">
                <a:cs typeface="Times New Roman" pitchFamily="18" charset="0"/>
              </a:rPr>
              <a:t>Obesity, however, is a heterogeneous phenotype and not every obese patient is at high risk of coronary heart disease despite the fact that there is a well-established relationship between overweight/obesity and the probability of developing complications. </a:t>
            </a:r>
          </a:p>
          <a:p>
            <a:pPr algn="just">
              <a:buFontTx/>
              <a:buChar char="•"/>
            </a:pPr>
            <a:endParaRPr lang="en-CA" altLang="cs-CZ"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n-CA" altLang="cs-CZ">
                <a:cs typeface="Times New Roman" pitchFamily="18" charset="0"/>
              </a:rPr>
              <a:t>Imaging studies conducted in the ‘80s using techniques such as magnetic resonance imaging or computed tomography have allowed to measure with a high level of accuracy not only the amount of total body fat but also the amount of abdominal fat located subcutaneously or in the abdominal cavity, the so-called intra-abdominal or visceral adipose tissue (AT). Results published over the last 15 years have emphasized that the amount of visceral AT is a critical correlate of the metabolic complications that have been in the past associated with excess body weight per se. </a:t>
            </a:r>
            <a:endParaRPr lang="fr-CA" altLang="cs-CZ">
              <a:cs typeface="Times New Roman" pitchFamily="18" charset="0"/>
            </a:endParaRPr>
          </a:p>
          <a:p>
            <a:endParaRPr lang="fr-CA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A84253-248B-4D77-B4ED-3B58ABF79033}" type="slidenum">
              <a:rPr lang="cs-CZ" altLang="cs-CZ" smtClean="0">
                <a:cs typeface="Arial" charset="0"/>
              </a:rPr>
              <a:pPr/>
              <a:t>37</a:t>
            </a:fld>
            <a:endParaRPr lang="cs-CZ" altLang="cs-CZ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88988"/>
            <a:ext cx="4478337" cy="33591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4365625"/>
            <a:ext cx="4924425" cy="4070350"/>
          </a:xfrm>
          <a:noFill/>
        </p:spPr>
        <p:txBody>
          <a:bodyPr/>
          <a:lstStyle/>
          <a:p>
            <a:r>
              <a:rPr lang="cs-CZ" altLang="cs-CZ"/>
              <a:t>Celá řada faktorů, jak genetických, tak faktorů prostředí, ovlivňuje vývoj inzulinové </a:t>
            </a:r>
            <a:r>
              <a:rPr lang="en-GB" altLang="cs-CZ"/>
              <a:t>re</a:t>
            </a:r>
            <a:r>
              <a:rPr lang="cs-CZ" altLang="cs-CZ"/>
              <a:t>z</a:t>
            </a:r>
            <a:r>
              <a:rPr lang="en-GB" altLang="cs-CZ"/>
              <a:t>ist</a:t>
            </a:r>
            <a:r>
              <a:rPr lang="cs-CZ" altLang="cs-CZ"/>
              <a:t>e</a:t>
            </a:r>
            <a:r>
              <a:rPr lang="en-GB" altLang="cs-CZ"/>
              <a:t>nce a</a:t>
            </a:r>
            <a:r>
              <a:rPr lang="cs-CZ" altLang="cs-CZ"/>
              <a:t> je spojena s KV rizikovými faktory</a:t>
            </a:r>
            <a:r>
              <a:rPr lang="en-GB" altLang="cs-CZ"/>
              <a:t>. </a:t>
            </a:r>
            <a:r>
              <a:rPr lang="cs-CZ" altLang="cs-CZ"/>
              <a:t>Zejména </a:t>
            </a:r>
            <a:r>
              <a:rPr lang="en-GB" altLang="cs-CZ"/>
              <a:t> viscer</a:t>
            </a:r>
            <a:r>
              <a:rPr lang="cs-CZ" altLang="cs-CZ"/>
              <a:t>ální obezita je silným rizikovým faktorem pro </a:t>
            </a:r>
            <a:r>
              <a:rPr lang="en-GB" altLang="cs-CZ"/>
              <a:t>in</a:t>
            </a:r>
            <a:r>
              <a:rPr lang="cs-CZ" altLang="cs-CZ"/>
              <a:t>z</a:t>
            </a:r>
            <a:r>
              <a:rPr lang="en-GB" altLang="cs-CZ"/>
              <a:t>ulin</a:t>
            </a:r>
            <a:r>
              <a:rPr lang="cs-CZ" altLang="cs-CZ"/>
              <a:t>ovou</a:t>
            </a:r>
            <a:r>
              <a:rPr lang="en-GB" altLang="cs-CZ"/>
              <a:t> re</a:t>
            </a:r>
            <a:r>
              <a:rPr lang="cs-CZ" altLang="cs-CZ"/>
              <a:t>z</a:t>
            </a:r>
            <a:r>
              <a:rPr lang="en-GB" altLang="cs-CZ"/>
              <a:t>ist</a:t>
            </a:r>
            <a:r>
              <a:rPr lang="cs-CZ" altLang="cs-CZ"/>
              <a:t>e</a:t>
            </a:r>
            <a:r>
              <a:rPr lang="en-GB" altLang="cs-CZ"/>
              <a:t>nc</a:t>
            </a:r>
            <a:r>
              <a:rPr lang="cs-CZ" altLang="cs-CZ"/>
              <a:t>i</a:t>
            </a:r>
            <a:r>
              <a:rPr lang="en-GB" altLang="cs-CZ"/>
              <a:t> a</a:t>
            </a:r>
            <a:r>
              <a:rPr lang="cs-CZ" altLang="cs-CZ"/>
              <a:t> významně přispívá</a:t>
            </a:r>
            <a:r>
              <a:rPr lang="en-GB" altLang="cs-CZ"/>
              <a:t> </a:t>
            </a:r>
            <a:r>
              <a:rPr lang="cs-CZ" altLang="cs-CZ"/>
              <a:t>k</a:t>
            </a:r>
            <a:r>
              <a:rPr lang="en-GB" altLang="cs-CZ"/>
              <a:t> hypergly</a:t>
            </a:r>
            <a:r>
              <a:rPr lang="cs-CZ" altLang="cs-CZ"/>
              <a:t>kémii</a:t>
            </a:r>
            <a:r>
              <a:rPr lang="en-GB" altLang="cs-CZ"/>
              <a:t>/</a:t>
            </a:r>
            <a:r>
              <a:rPr lang="cs-CZ" altLang="cs-CZ"/>
              <a:t>snížené</a:t>
            </a:r>
            <a:r>
              <a:rPr lang="en-GB" altLang="cs-CZ"/>
              <a:t> glu</a:t>
            </a:r>
            <a:r>
              <a:rPr lang="cs-CZ" altLang="cs-CZ"/>
              <a:t>kózové toleranci</a:t>
            </a:r>
            <a:r>
              <a:rPr lang="en-GB" altLang="cs-CZ"/>
              <a:t>, dyslipid</a:t>
            </a:r>
            <a:r>
              <a:rPr lang="cs-CZ" altLang="cs-CZ"/>
              <a:t>é</a:t>
            </a:r>
            <a:r>
              <a:rPr lang="en-GB" altLang="cs-CZ"/>
              <a:t>mi</a:t>
            </a:r>
            <a:r>
              <a:rPr lang="cs-CZ" altLang="cs-CZ"/>
              <a:t>i</a:t>
            </a:r>
            <a:r>
              <a:rPr lang="en-GB" altLang="cs-CZ"/>
              <a:t> a hyperten</a:t>
            </a:r>
            <a:r>
              <a:rPr lang="cs-CZ" altLang="cs-CZ"/>
              <a:t>zi</a:t>
            </a:r>
            <a:r>
              <a:rPr lang="en-GB" altLang="cs-CZ"/>
              <a:t>.</a:t>
            </a:r>
          </a:p>
          <a:p>
            <a:r>
              <a:rPr lang="cs-CZ" altLang="cs-CZ"/>
              <a:t>Ostatní </a:t>
            </a:r>
            <a:r>
              <a:rPr lang="en-GB" altLang="cs-CZ"/>
              <a:t>ri</a:t>
            </a:r>
            <a:r>
              <a:rPr lang="cs-CZ" altLang="cs-CZ"/>
              <a:t>zikové faktory spojené s </a:t>
            </a:r>
            <a:r>
              <a:rPr lang="en-GB" altLang="cs-CZ"/>
              <a:t>in</a:t>
            </a:r>
            <a:r>
              <a:rPr lang="cs-CZ" altLang="cs-CZ"/>
              <a:t>z</a:t>
            </a:r>
            <a:r>
              <a:rPr lang="en-GB" altLang="cs-CZ"/>
              <a:t>ulin</a:t>
            </a:r>
            <a:r>
              <a:rPr lang="cs-CZ" altLang="cs-CZ"/>
              <a:t>ovou</a:t>
            </a:r>
            <a:r>
              <a:rPr lang="en-GB" altLang="cs-CZ"/>
              <a:t> re</a:t>
            </a:r>
            <a:r>
              <a:rPr lang="cs-CZ" altLang="cs-CZ"/>
              <a:t>z</a:t>
            </a:r>
            <a:r>
              <a:rPr lang="en-GB" altLang="cs-CZ"/>
              <a:t>ist</a:t>
            </a:r>
            <a:r>
              <a:rPr lang="cs-CZ" altLang="cs-CZ"/>
              <a:t>e</a:t>
            </a:r>
            <a:r>
              <a:rPr lang="en-GB" altLang="cs-CZ"/>
              <a:t>nc</a:t>
            </a:r>
            <a:r>
              <a:rPr lang="cs-CZ" altLang="cs-CZ"/>
              <a:t>í a</a:t>
            </a:r>
            <a:r>
              <a:rPr lang="en-GB" altLang="cs-CZ"/>
              <a:t> viscer</a:t>
            </a:r>
            <a:r>
              <a:rPr lang="cs-CZ" altLang="cs-CZ"/>
              <a:t>ální</a:t>
            </a:r>
            <a:r>
              <a:rPr lang="en-GB" altLang="cs-CZ"/>
              <a:t> obe</a:t>
            </a:r>
            <a:r>
              <a:rPr lang="cs-CZ" altLang="cs-CZ"/>
              <a:t>z</a:t>
            </a:r>
            <a:r>
              <a:rPr lang="en-GB" altLang="cs-CZ"/>
              <a:t>i</a:t>
            </a:r>
            <a:r>
              <a:rPr lang="cs-CZ" altLang="cs-CZ"/>
              <a:t>tou zahrnují zvýšené hladiny</a:t>
            </a:r>
            <a:r>
              <a:rPr lang="en-GB" altLang="cs-CZ"/>
              <a:t> PAI-1, endoteli</a:t>
            </a:r>
            <a:r>
              <a:rPr lang="cs-CZ" altLang="cs-CZ"/>
              <a:t>ální</a:t>
            </a:r>
            <a:r>
              <a:rPr lang="en-GB" altLang="cs-CZ"/>
              <a:t> dysfun</a:t>
            </a:r>
            <a:r>
              <a:rPr lang="cs-CZ" altLang="cs-CZ"/>
              <a:t>kci</a:t>
            </a:r>
            <a:r>
              <a:rPr lang="en-GB" altLang="cs-CZ"/>
              <a:t>, mi</a:t>
            </a:r>
            <a:r>
              <a:rPr lang="cs-CZ" altLang="cs-CZ"/>
              <a:t>k</a:t>
            </a:r>
            <a:r>
              <a:rPr lang="en-GB" altLang="cs-CZ"/>
              <a:t>roalbuminuri</a:t>
            </a:r>
            <a:r>
              <a:rPr lang="cs-CZ" altLang="cs-CZ"/>
              <a:t>i</a:t>
            </a:r>
            <a:r>
              <a:rPr lang="en-GB" altLang="cs-CZ"/>
              <a:t>, </a:t>
            </a:r>
            <a:r>
              <a:rPr lang="cs-CZ" altLang="cs-CZ"/>
              <a:t>a zvýšené hladiny</a:t>
            </a:r>
            <a:r>
              <a:rPr lang="en-GB" altLang="cs-CZ"/>
              <a:t> CRP</a:t>
            </a:r>
            <a:r>
              <a:rPr lang="cs-CZ" altLang="cs-CZ"/>
              <a:t> (</a:t>
            </a:r>
            <a:r>
              <a:rPr lang="en-GB" altLang="cs-CZ"/>
              <a:t>marker syst</a:t>
            </a:r>
            <a:r>
              <a:rPr lang="cs-CZ" altLang="cs-CZ"/>
              <a:t>émového</a:t>
            </a:r>
            <a:r>
              <a:rPr lang="en-GB" altLang="cs-CZ"/>
              <a:t> </a:t>
            </a:r>
            <a:r>
              <a:rPr lang="cs-CZ" altLang="cs-CZ"/>
              <a:t>zánětu</a:t>
            </a:r>
            <a:r>
              <a:rPr lang="en-GB" altLang="cs-CZ"/>
              <a:t>).</a:t>
            </a:r>
          </a:p>
          <a:p>
            <a:r>
              <a:rPr lang="cs-CZ" altLang="cs-CZ"/>
              <a:t>Soubor těchto</a:t>
            </a:r>
            <a:r>
              <a:rPr lang="en-GB" altLang="cs-CZ"/>
              <a:t> </a:t>
            </a:r>
            <a:r>
              <a:rPr lang="cs-CZ" altLang="cs-CZ"/>
              <a:t>k</a:t>
            </a:r>
            <a:r>
              <a:rPr lang="en-GB" altLang="cs-CZ"/>
              <a:t>ardiovas</a:t>
            </a:r>
            <a:r>
              <a:rPr lang="cs-CZ" altLang="cs-CZ"/>
              <a:t>kulárních rizikových </a:t>
            </a:r>
            <a:r>
              <a:rPr lang="en-GB" altLang="cs-CZ"/>
              <a:t>fa</a:t>
            </a:r>
            <a:r>
              <a:rPr lang="cs-CZ" altLang="cs-CZ"/>
              <a:t>k</a:t>
            </a:r>
            <a:r>
              <a:rPr lang="en-GB" altLang="cs-CZ"/>
              <a:t>tor</a:t>
            </a:r>
            <a:r>
              <a:rPr lang="cs-CZ" altLang="cs-CZ"/>
              <a:t>ů, které dotvářejí m</a:t>
            </a:r>
            <a:r>
              <a:rPr lang="en-GB" altLang="cs-CZ"/>
              <a:t>etabolic</a:t>
            </a:r>
            <a:r>
              <a:rPr lang="cs-CZ" altLang="cs-CZ"/>
              <a:t>ký</a:t>
            </a:r>
            <a:r>
              <a:rPr lang="en-GB" altLang="cs-CZ"/>
              <a:t> </a:t>
            </a:r>
            <a:r>
              <a:rPr lang="cs-CZ" altLang="cs-CZ"/>
              <a:t>s</a:t>
            </a:r>
            <a:r>
              <a:rPr lang="en-GB" altLang="cs-CZ"/>
              <a:t>yndrom</a:t>
            </a:r>
            <a:r>
              <a:rPr lang="cs-CZ" altLang="cs-CZ"/>
              <a:t>,</a:t>
            </a:r>
            <a:r>
              <a:rPr lang="en-GB" altLang="cs-CZ"/>
              <a:t> signifi</a:t>
            </a:r>
            <a:r>
              <a:rPr lang="cs-CZ" altLang="cs-CZ"/>
              <a:t>k</a:t>
            </a:r>
            <a:r>
              <a:rPr lang="en-GB" altLang="cs-CZ"/>
              <a:t>ant</a:t>
            </a:r>
            <a:r>
              <a:rPr lang="cs-CZ" altLang="cs-CZ"/>
              <a:t>ně zvyšuje riziko aterosklerózy</a:t>
            </a:r>
            <a:r>
              <a:rPr lang="en-GB" altLang="cs-CZ"/>
              <a:t>.</a:t>
            </a:r>
          </a:p>
          <a:p>
            <a:endParaRPr lang="en-GB" altLang="cs-CZ"/>
          </a:p>
          <a:p>
            <a:pPr lvl="1"/>
            <a:r>
              <a:rPr lang="en-US" altLang="cs-CZ"/>
              <a:t>McFarlane S, </a:t>
            </a:r>
            <a:r>
              <a:rPr lang="en-US" altLang="cs-CZ" i="1"/>
              <a:t>et al. J Clin Endocrinol Metab</a:t>
            </a:r>
            <a:r>
              <a:rPr lang="en-US" altLang="cs-CZ"/>
              <a:t> 2001; </a:t>
            </a:r>
            <a:r>
              <a:rPr lang="en-US" altLang="cs-CZ" b="1"/>
              <a:t>86</a:t>
            </a:r>
            <a:r>
              <a:rPr lang="en-US" altLang="cs-CZ"/>
              <a:t>:713–718.</a:t>
            </a:r>
            <a:endParaRPr lang="en-GB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AAF4A-3DE5-4652-B8E8-8643E64B9969}" type="slidenum">
              <a:rPr lang="en-CA" altLang="cs-CZ" smtClean="0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988DD-E41E-4906-B043-4BB8F80FFDD5}" type="slidenum">
              <a:rPr lang="en-CA" altLang="cs-CZ" smtClean="0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0848E-93FA-43D2-97F9-08A839158785}" type="slidenum">
              <a:rPr lang="en-CA" altLang="cs-CZ" smtClean="0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600BA-186F-4053-9F6E-B1746697AE23}" type="slidenum">
              <a:rPr lang="en-CA" altLang="cs-CZ" smtClean="0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05E73-CC67-4B39-BC50-C304C388FF00}" type="slidenum">
              <a:rPr lang="en-CA" altLang="cs-CZ" smtClean="0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3580-02F4-4AA1-AC2F-4B85F8FBB965}" type="slidenum">
              <a:rPr lang="en-CA" altLang="cs-CZ" smtClean="0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1AD45-D3E2-4DB3-BBED-59B5C75E72EE}" type="slidenum">
              <a:rPr lang="en-CA" altLang="cs-CZ" smtClean="0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3AB3C-A868-4A96-823B-C0EA480F86BB}" type="slidenum">
              <a:rPr lang="en-CA" altLang="cs-CZ" smtClean="0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B8FB2-6A22-4A0B-8690-2FE815DDF844}" type="slidenum">
              <a:rPr lang="en-CA" altLang="cs-CZ" smtClean="0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35D7C-C6AC-4729-82A2-DC4237A5DA42}" type="slidenum">
              <a:rPr lang="en-CA" altLang="cs-CZ" smtClean="0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EBD0F-9B4A-40AC-B4BB-AEBE83DF48FD}" type="slidenum">
              <a:rPr lang="en-CA" altLang="cs-CZ" smtClean="0"/>
              <a:pPr>
                <a:defRPr/>
              </a:pPr>
              <a:t>‹#›</a:t>
            </a:fld>
            <a:endParaRPr lang="en-CA" altLang="cs-CZ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8DDDCD-CC45-4E66-B616-0A6A0B31AF1D}" type="slidenum">
              <a:rPr lang="en-CA" altLang="cs-CZ" smtClean="0"/>
              <a:pPr>
                <a:defRPr/>
              </a:pPr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ospisilova.yvona@fnbrno.cz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eurheartj/ehab-484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371600"/>
          </a:xfrm>
        </p:spPr>
        <p:txBody>
          <a:bodyPr/>
          <a:lstStyle/>
          <a:p>
            <a:r>
              <a:rPr lang="cs-CZ" altLang="cs-CZ" sz="5400" b="1"/>
              <a:t>Metabolický syndrom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sz="2800" dirty="0"/>
              <a:t>MUDr. Yvona Pospíšilová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Interní, hematologická a onkologická klinika FN Brno a LF MU Brno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pospisilova.yvona@fnbrno.cz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1. 11. 2022</a:t>
            </a:r>
            <a:endParaRPr lang="cs-CZ" sz="2800" dirty="0"/>
          </a:p>
          <a:p>
            <a:pPr>
              <a:lnSpc>
                <a:spcPct val="80000"/>
              </a:lnSpc>
              <a:defRPr/>
            </a:pPr>
            <a:endParaRPr lang="cs-CZ" sz="2800" dirty="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-285776"/>
            <a:ext cx="3810000" cy="62865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FFC000"/>
                </a:solidFill>
              </a:rPr>
              <a:t>PROLIFERAČNÍ AKTIVITA: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>
                <a:solidFill>
                  <a:schemeClr val="tx2"/>
                </a:solidFill>
              </a:rPr>
              <a:t>zvýšená proliferace buněk hladké svaloviny cév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>
                <a:solidFill>
                  <a:srgbClr val="FFC000"/>
                </a:solidFill>
              </a:rPr>
              <a:t>zvýšení mitogenní aktivity – </a:t>
            </a:r>
            <a:r>
              <a:rPr lang="cs-CZ" altLang="cs-CZ" sz="2000" b="1" dirty="0" err="1">
                <a:solidFill>
                  <a:srgbClr val="FFC000"/>
                </a:solidFill>
              </a:rPr>
              <a:t>kancerogenita</a:t>
            </a:r>
            <a:r>
              <a:rPr lang="cs-CZ" altLang="cs-CZ" sz="2000" b="1" dirty="0">
                <a:solidFill>
                  <a:srgbClr val="FFC000"/>
                </a:solidFill>
              </a:rPr>
              <a:t>?</a:t>
            </a:r>
          </a:p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FFC000"/>
                </a:solidFill>
              </a:rPr>
              <a:t>PORUCHY KOAGULACE: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>
                <a:solidFill>
                  <a:srgbClr val="FFC000"/>
                </a:solidFill>
              </a:rPr>
              <a:t>vyšší PAI-1</a:t>
            </a:r>
            <a:endParaRPr lang="cs-CZ" altLang="cs-CZ" sz="2000" dirty="0">
              <a:solidFill>
                <a:srgbClr val="FFC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vyšší faktor VII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vyšší faktor VIII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snížení </a:t>
            </a:r>
            <a:r>
              <a:rPr lang="cs-CZ" altLang="cs-CZ" sz="2000" dirty="0" err="1"/>
              <a:t>fibrinolýzy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r>
              <a:rPr lang="cs-CZ" altLang="cs-CZ" sz="2000" b="1" dirty="0">
                <a:solidFill>
                  <a:srgbClr val="FFC000"/>
                </a:solidFill>
              </a:rPr>
              <a:t>změny agregace destiček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/>
              <a:t>vyšší fibrinogen a antitrombin III</a:t>
            </a:r>
          </a:p>
          <a:p>
            <a:pPr>
              <a:lnSpc>
                <a:spcPct val="90000"/>
              </a:lnSpc>
            </a:pPr>
            <a:endParaRPr lang="cs-CZ" altLang="cs-CZ" sz="2400" dirty="0"/>
          </a:p>
        </p:txBody>
      </p:sp>
      <p:sp>
        <p:nvSpPr>
          <p:cNvPr id="2765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1219200"/>
            <a:ext cx="3810000" cy="535307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rgbClr val="FFC000"/>
                </a:solidFill>
              </a:rPr>
              <a:t>PSYCHICKÉ ZMĚNY:</a:t>
            </a:r>
          </a:p>
          <a:p>
            <a:pPr lvl="1">
              <a:lnSpc>
                <a:spcPct val="80000"/>
              </a:lnSpc>
            </a:pPr>
            <a:r>
              <a:rPr lang="cs-CZ" altLang="cs-CZ" sz="2000" b="1" dirty="0">
                <a:solidFill>
                  <a:schemeClr val="tx2"/>
                </a:solidFill>
              </a:rPr>
              <a:t>závislost na jídle</a:t>
            </a:r>
          </a:p>
          <a:p>
            <a:pPr lvl="1">
              <a:lnSpc>
                <a:spcPct val="80000"/>
              </a:lnSpc>
            </a:pPr>
            <a:r>
              <a:rPr lang="cs-CZ" altLang="cs-CZ" sz="2000" b="1" dirty="0">
                <a:solidFill>
                  <a:schemeClr val="tx2"/>
                </a:solidFill>
              </a:rPr>
              <a:t>„</a:t>
            </a:r>
            <a:r>
              <a:rPr lang="cs-CZ" altLang="cs-CZ" sz="2000" b="1" dirty="0" err="1">
                <a:solidFill>
                  <a:schemeClr val="tx2"/>
                </a:solidFill>
              </a:rPr>
              <a:t>night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</a:rPr>
              <a:t>eating</a:t>
            </a:r>
            <a:r>
              <a:rPr lang="cs-CZ" altLang="cs-CZ" sz="2000" b="1" dirty="0">
                <a:solidFill>
                  <a:schemeClr val="tx2"/>
                </a:solidFill>
              </a:rPr>
              <a:t>“ syndrom</a:t>
            </a:r>
          </a:p>
          <a:p>
            <a:pPr lvl="1">
              <a:lnSpc>
                <a:spcPct val="80000"/>
              </a:lnSpc>
            </a:pPr>
            <a:r>
              <a:rPr lang="cs-CZ" altLang="cs-CZ" sz="2000" b="1" dirty="0">
                <a:solidFill>
                  <a:schemeClr val="tx2"/>
                </a:solidFill>
              </a:rPr>
              <a:t>deprese, schizofrenie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rgbClr val="FFC000"/>
                </a:solidFill>
              </a:rPr>
              <a:t>PORUCHA IMUNITY</a:t>
            </a:r>
          </a:p>
          <a:p>
            <a:pPr>
              <a:lnSpc>
                <a:spcPct val="80000"/>
              </a:lnSpc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rgbClr val="FFC000"/>
                </a:solidFill>
              </a:rPr>
              <a:t>ZVÝŠENÝ OXIDAČNÍ STRES</a:t>
            </a:r>
          </a:p>
          <a:p>
            <a:pPr>
              <a:lnSpc>
                <a:spcPct val="80000"/>
              </a:lnSpc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rgbClr val="FFC000"/>
                </a:solidFill>
              </a:rPr>
              <a:t>NAFLD (non-</a:t>
            </a:r>
            <a:r>
              <a:rPr lang="cs-CZ" altLang="cs-CZ" sz="2400" dirty="0" err="1">
                <a:solidFill>
                  <a:srgbClr val="FFC000"/>
                </a:solidFill>
              </a:rPr>
              <a:t>alcoholic</a:t>
            </a:r>
            <a:r>
              <a:rPr lang="cs-CZ" altLang="cs-CZ" sz="2400" dirty="0">
                <a:solidFill>
                  <a:srgbClr val="FFC000"/>
                </a:solidFill>
              </a:rPr>
              <a:t> </a:t>
            </a:r>
            <a:r>
              <a:rPr lang="cs-CZ" altLang="cs-CZ" sz="2400" dirty="0" err="1">
                <a:solidFill>
                  <a:srgbClr val="FFC000"/>
                </a:solidFill>
              </a:rPr>
              <a:t>fatty</a:t>
            </a:r>
            <a:r>
              <a:rPr lang="cs-CZ" altLang="cs-CZ" sz="2400" dirty="0">
                <a:solidFill>
                  <a:srgbClr val="FFC000"/>
                </a:solidFill>
              </a:rPr>
              <a:t> liver </a:t>
            </a:r>
            <a:r>
              <a:rPr lang="cs-CZ" altLang="cs-CZ" sz="2400" dirty="0" err="1">
                <a:solidFill>
                  <a:srgbClr val="FFC000"/>
                </a:solidFill>
              </a:rPr>
              <a:t>disease</a:t>
            </a:r>
            <a:r>
              <a:rPr lang="cs-CZ" altLang="cs-CZ" sz="2400" dirty="0">
                <a:solidFill>
                  <a:srgbClr val="FFC000"/>
                </a:solidFill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772400" cy="4754562"/>
          </a:xfrm>
        </p:spPr>
        <p:txBody>
          <a:bodyPr/>
          <a:lstStyle/>
          <a:p>
            <a:r>
              <a:rPr lang="cs-CZ" altLang="cs-CZ"/>
              <a:t>CHOPN</a:t>
            </a:r>
          </a:p>
          <a:p>
            <a:r>
              <a:rPr lang="cs-CZ" altLang="cs-CZ"/>
              <a:t>Psoriáza</a:t>
            </a:r>
          </a:p>
          <a:p>
            <a:r>
              <a:rPr lang="cs-CZ" altLang="cs-CZ"/>
              <a:t>Alzheimerova choroba</a:t>
            </a:r>
          </a:p>
          <a:p>
            <a:r>
              <a:rPr lang="cs-CZ" altLang="cs-CZ"/>
              <a:t>Snížení natriuretických peptidů</a:t>
            </a:r>
          </a:p>
          <a:p>
            <a:r>
              <a:rPr lang="cs-CZ" altLang="cs-CZ"/>
              <a:t>Nižší kostní denzita</a:t>
            </a:r>
          </a:p>
          <a:p>
            <a:r>
              <a:rPr lang="cs-CZ" altLang="cs-CZ"/>
              <a:t>Hyperurikémie</a:t>
            </a:r>
          </a:p>
          <a:p>
            <a:r>
              <a:rPr lang="cs-CZ" altLang="cs-CZ"/>
              <a:t>Zvýšené riziko urolithiasy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 fontScale="90000"/>
          </a:bodyPr>
          <a:lstStyle/>
          <a:p>
            <a:r>
              <a:rPr lang="en-GB" altLang="cs-CZ" sz="2800" b="1"/>
              <a:t>Klinická identifikace metabolického syndromu </a:t>
            </a:r>
            <a:br>
              <a:rPr lang="en-GB" altLang="cs-CZ" sz="2800" b="1"/>
            </a:br>
            <a:r>
              <a:rPr lang="en-GB" altLang="cs-CZ" sz="2800" b="1"/>
              <a:t>podle NCEP-ATP III krit</a:t>
            </a:r>
            <a:r>
              <a:rPr lang="cs-CZ" altLang="cs-CZ" sz="2800" b="1"/>
              <a:t>é</a:t>
            </a:r>
            <a:r>
              <a:rPr lang="en-GB" altLang="cs-CZ" sz="2800" b="1"/>
              <a:t>rií</a:t>
            </a:r>
            <a:r>
              <a:rPr lang="cs-CZ" altLang="cs-CZ" sz="2800"/>
              <a:t> </a:t>
            </a:r>
            <a:br>
              <a:rPr lang="cs-CZ" altLang="cs-CZ" sz="2800"/>
            </a:br>
            <a:r>
              <a:rPr lang="cs-CZ" altLang="cs-CZ" sz="1800"/>
              <a:t>(The Nation Cholesterol Education Program - 2001)</a:t>
            </a:r>
            <a:endParaRPr lang="en-GB" altLang="cs-CZ" sz="1800"/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539750" y="1484313"/>
            <a:ext cx="4824413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obvod pasu: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muži		&gt; 102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cm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ženy		&gt; 88 cm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triglyceridy		</a:t>
            </a:r>
            <a:r>
              <a:rPr lang="en-GB" altLang="cs-CZ" sz="2000">
                <a:solidFill>
                  <a:srgbClr val="FFFF00"/>
                </a:solidFill>
                <a:latin typeface="Symbol" pitchFamily="18" charset="2"/>
              </a:rPr>
              <a:t>³</a:t>
            </a: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1,7 mmol/l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HDL-cholesterol:	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muži		&lt; 1,0 mmol/l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ženy		&lt; 1,3 mmol/l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krevní tlak		</a:t>
            </a:r>
            <a:r>
              <a:rPr lang="en-GB" altLang="cs-CZ" sz="2000">
                <a:solidFill>
                  <a:srgbClr val="FFFF00"/>
                </a:solidFill>
                <a:latin typeface="Symbol" pitchFamily="18" charset="2"/>
              </a:rPr>
              <a:t>³</a:t>
            </a: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130/85 mmHg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 glyk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é</a:t>
            </a: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mie na la</a:t>
            </a: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č</a:t>
            </a:r>
            <a:r>
              <a:rPr lang="en-GB" altLang="cs-CZ" sz="2000">
                <a:solidFill>
                  <a:srgbClr val="FFFF00"/>
                </a:solidFill>
                <a:latin typeface="Arial" charset="0"/>
              </a:rPr>
              <a:t>no	</a:t>
            </a:r>
            <a:r>
              <a:rPr lang="en-GB" altLang="cs-CZ" sz="2000">
                <a:solidFill>
                  <a:srgbClr val="FF0000"/>
                </a:solidFill>
                <a:latin typeface="Symbol" pitchFamily="18" charset="2"/>
              </a:rPr>
              <a:t>³</a:t>
            </a:r>
            <a:r>
              <a:rPr lang="en-GB" altLang="cs-CZ" sz="2000">
                <a:solidFill>
                  <a:srgbClr val="FF0000"/>
                </a:solidFill>
                <a:latin typeface="Arial" charset="0"/>
              </a:rPr>
              <a:t> 6,1 mmol/l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589713" y="2638425"/>
            <a:ext cx="2084387" cy="1752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cs-CZ" sz="1800">
                <a:solidFill>
                  <a:srgbClr val="FFFF00"/>
                </a:solidFill>
                <a:latin typeface="Arial" charset="0"/>
              </a:rPr>
              <a:t>p</a:t>
            </a:r>
            <a:r>
              <a:rPr lang="cs-CZ" altLang="cs-CZ" sz="1800">
                <a:solidFill>
                  <a:srgbClr val="FFFF00"/>
                </a:solidFill>
                <a:latin typeface="Arial" charset="0"/>
              </a:rPr>
              <a:t>ř</a:t>
            </a:r>
            <a:r>
              <a:rPr lang="en-GB" altLang="cs-CZ" sz="1800">
                <a:solidFill>
                  <a:srgbClr val="FFFF00"/>
                </a:solidFill>
                <a:latin typeface="Arial" charset="0"/>
              </a:rPr>
              <a:t>ítomnost </a:t>
            </a:r>
            <a:br>
              <a:rPr lang="en-GB" altLang="cs-CZ" sz="1800">
                <a:solidFill>
                  <a:srgbClr val="FFFF00"/>
                </a:solidFill>
                <a:latin typeface="Arial" charset="0"/>
              </a:rPr>
            </a:br>
            <a:r>
              <a:rPr lang="en-GB" altLang="cs-CZ" sz="1800" b="1">
                <a:solidFill>
                  <a:srgbClr val="FFFF00"/>
                </a:solidFill>
                <a:latin typeface="Arial" charset="0"/>
              </a:rPr>
              <a:t>t</a:t>
            </a:r>
            <a:r>
              <a:rPr lang="cs-CZ" altLang="cs-CZ" sz="1800" b="1">
                <a:solidFill>
                  <a:srgbClr val="FFFF00"/>
                </a:solidFill>
                <a:latin typeface="Arial" charset="0"/>
              </a:rPr>
              <a:t>ř</a:t>
            </a:r>
            <a:r>
              <a:rPr lang="en-GB" altLang="cs-CZ" sz="1800" b="1">
                <a:solidFill>
                  <a:srgbClr val="FFFF00"/>
                </a:solidFill>
                <a:latin typeface="Arial" charset="0"/>
              </a:rPr>
              <a:t>í a více faktor</a:t>
            </a:r>
            <a:r>
              <a:rPr lang="cs-CZ" altLang="cs-CZ" sz="1800" b="1">
                <a:solidFill>
                  <a:srgbClr val="FFFF00"/>
                </a:solidFill>
                <a:latin typeface="Arial" charset="0"/>
              </a:rPr>
              <a:t>ů</a:t>
            </a:r>
            <a:r>
              <a:rPr lang="en-GB" altLang="cs-CZ" sz="1800" b="1">
                <a:solidFill>
                  <a:srgbClr val="FFFF00"/>
                </a:solidFill>
                <a:latin typeface="Arial" charset="0"/>
              </a:rPr>
              <a:t/>
            </a:r>
            <a:br>
              <a:rPr lang="en-GB" altLang="cs-CZ" sz="1800" b="1">
                <a:solidFill>
                  <a:srgbClr val="FFFF00"/>
                </a:solidFill>
                <a:latin typeface="Arial" charset="0"/>
              </a:rPr>
            </a:br>
            <a:r>
              <a:rPr lang="en-GB" altLang="cs-CZ" sz="1800">
                <a:solidFill>
                  <a:srgbClr val="FFFF00"/>
                </a:solidFill>
                <a:latin typeface="Arial" charset="0"/>
              </a:rPr>
              <a:t>znamená pozitivní diagnózu metabolického syndromu </a:t>
            </a:r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5364163" y="2133600"/>
            <a:ext cx="938212" cy="3444875"/>
            <a:chOff x="3379" y="1344"/>
            <a:chExt cx="591" cy="2170"/>
          </a:xfrm>
        </p:grpSpPr>
        <p:sp>
          <p:nvSpPr>
            <p:cNvPr id="29703" name="Freeform 6"/>
            <p:cNvSpPr>
              <a:spLocks/>
            </p:cNvSpPr>
            <p:nvPr/>
          </p:nvSpPr>
          <p:spPr bwMode="auto">
            <a:xfrm>
              <a:off x="3383" y="1634"/>
              <a:ext cx="573" cy="652"/>
            </a:xfrm>
            <a:custGeom>
              <a:avLst/>
              <a:gdLst>
                <a:gd name="T0" fmla="*/ 130 w 573"/>
                <a:gd name="T1" fmla="*/ 3 h 652"/>
                <a:gd name="T2" fmla="*/ 160 w 573"/>
                <a:gd name="T3" fmla="*/ 0 h 652"/>
                <a:gd name="T4" fmla="*/ 187 w 573"/>
                <a:gd name="T5" fmla="*/ 1 h 652"/>
                <a:gd name="T6" fmla="*/ 213 w 573"/>
                <a:gd name="T7" fmla="*/ 5 h 652"/>
                <a:gd name="T8" fmla="*/ 237 w 573"/>
                <a:gd name="T9" fmla="*/ 12 h 652"/>
                <a:gd name="T10" fmla="*/ 259 w 573"/>
                <a:gd name="T11" fmla="*/ 23 h 652"/>
                <a:gd name="T12" fmla="*/ 280 w 573"/>
                <a:gd name="T13" fmla="*/ 35 h 652"/>
                <a:gd name="T14" fmla="*/ 299 w 573"/>
                <a:gd name="T15" fmla="*/ 50 h 652"/>
                <a:gd name="T16" fmla="*/ 311 w 573"/>
                <a:gd name="T17" fmla="*/ 73 h 652"/>
                <a:gd name="T18" fmla="*/ 325 w 573"/>
                <a:gd name="T19" fmla="*/ 110 h 652"/>
                <a:gd name="T20" fmla="*/ 339 w 573"/>
                <a:gd name="T21" fmla="*/ 142 h 652"/>
                <a:gd name="T22" fmla="*/ 358 w 573"/>
                <a:gd name="T23" fmla="*/ 178 h 652"/>
                <a:gd name="T24" fmla="*/ 371 w 573"/>
                <a:gd name="T25" fmla="*/ 200 h 652"/>
                <a:gd name="T26" fmla="*/ 387 w 573"/>
                <a:gd name="T27" fmla="*/ 222 h 652"/>
                <a:gd name="T28" fmla="*/ 405 w 573"/>
                <a:gd name="T29" fmla="*/ 246 h 652"/>
                <a:gd name="T30" fmla="*/ 427 w 573"/>
                <a:gd name="T31" fmla="*/ 272 h 652"/>
                <a:gd name="T32" fmla="*/ 459 w 573"/>
                <a:gd name="T33" fmla="*/ 305 h 652"/>
                <a:gd name="T34" fmla="*/ 503 w 573"/>
                <a:gd name="T35" fmla="*/ 363 h 652"/>
                <a:gd name="T36" fmla="*/ 536 w 573"/>
                <a:gd name="T37" fmla="*/ 421 h 652"/>
                <a:gd name="T38" fmla="*/ 558 w 573"/>
                <a:gd name="T39" fmla="*/ 479 h 652"/>
                <a:gd name="T40" fmla="*/ 570 w 573"/>
                <a:gd name="T41" fmla="*/ 532 h 652"/>
                <a:gd name="T42" fmla="*/ 571 w 573"/>
                <a:gd name="T43" fmla="*/ 579 h 652"/>
                <a:gd name="T44" fmla="*/ 561 w 573"/>
                <a:gd name="T45" fmla="*/ 617 h 652"/>
                <a:gd name="T46" fmla="*/ 541 w 573"/>
                <a:gd name="T47" fmla="*/ 642 h 652"/>
                <a:gd name="T48" fmla="*/ 505 w 573"/>
                <a:gd name="T49" fmla="*/ 650 h 652"/>
                <a:gd name="T50" fmla="*/ 449 w 573"/>
                <a:gd name="T51" fmla="*/ 643 h 652"/>
                <a:gd name="T52" fmla="*/ 395 w 573"/>
                <a:gd name="T53" fmla="*/ 633 h 652"/>
                <a:gd name="T54" fmla="*/ 327 w 573"/>
                <a:gd name="T55" fmla="*/ 617 h 652"/>
                <a:gd name="T56" fmla="*/ 220 w 573"/>
                <a:gd name="T57" fmla="*/ 590 h 652"/>
                <a:gd name="T58" fmla="*/ 151 w 573"/>
                <a:gd name="T59" fmla="*/ 573 h 652"/>
                <a:gd name="T60" fmla="*/ 95 w 573"/>
                <a:gd name="T61" fmla="*/ 562 h 652"/>
                <a:gd name="T62" fmla="*/ 80 w 573"/>
                <a:gd name="T63" fmla="*/ 557 h 652"/>
                <a:gd name="T64" fmla="*/ 74 w 573"/>
                <a:gd name="T65" fmla="*/ 554 h 652"/>
                <a:gd name="T66" fmla="*/ 65 w 573"/>
                <a:gd name="T67" fmla="*/ 550 h 652"/>
                <a:gd name="T68" fmla="*/ 58 w 573"/>
                <a:gd name="T69" fmla="*/ 545 h 652"/>
                <a:gd name="T70" fmla="*/ 53 w 573"/>
                <a:gd name="T71" fmla="*/ 538 h 652"/>
                <a:gd name="T72" fmla="*/ 48 w 573"/>
                <a:gd name="T73" fmla="*/ 529 h 652"/>
                <a:gd name="T74" fmla="*/ 48 w 573"/>
                <a:gd name="T75" fmla="*/ 504 h 652"/>
                <a:gd name="T76" fmla="*/ 43 w 573"/>
                <a:gd name="T77" fmla="*/ 464 h 652"/>
                <a:gd name="T78" fmla="*/ 33 w 573"/>
                <a:gd name="T79" fmla="*/ 414 h 652"/>
                <a:gd name="T80" fmla="*/ 16 w 573"/>
                <a:gd name="T81" fmla="*/ 331 h 652"/>
                <a:gd name="T82" fmla="*/ 6 w 573"/>
                <a:gd name="T83" fmla="*/ 276 h 652"/>
                <a:gd name="T84" fmla="*/ 1 w 573"/>
                <a:gd name="T85" fmla="*/ 227 h 652"/>
                <a:gd name="T86" fmla="*/ 1 w 573"/>
                <a:gd name="T87" fmla="*/ 188 h 652"/>
                <a:gd name="T88" fmla="*/ 12 w 573"/>
                <a:gd name="T89" fmla="*/ 161 h 652"/>
                <a:gd name="T90" fmla="*/ 28 w 573"/>
                <a:gd name="T91" fmla="*/ 133 h 652"/>
                <a:gd name="T92" fmla="*/ 49 w 573"/>
                <a:gd name="T93" fmla="*/ 87 h 652"/>
                <a:gd name="T94" fmla="*/ 67 w 573"/>
                <a:gd name="T95" fmla="*/ 49 h 652"/>
                <a:gd name="T96" fmla="*/ 77 w 573"/>
                <a:gd name="T97" fmla="*/ 32 h 652"/>
                <a:gd name="T98" fmla="*/ 88 w 573"/>
                <a:gd name="T99" fmla="*/ 19 h 652"/>
                <a:gd name="T100" fmla="*/ 101 w 573"/>
                <a:gd name="T101" fmla="*/ 10 h 6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3"/>
                <a:gd name="T154" fmla="*/ 0 h 652"/>
                <a:gd name="T155" fmla="*/ 573 w 573"/>
                <a:gd name="T156" fmla="*/ 652 h 6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3" h="652">
                  <a:moveTo>
                    <a:pt x="105" y="8"/>
                  </a:moveTo>
                  <a:lnTo>
                    <a:pt x="113" y="7"/>
                  </a:lnTo>
                  <a:lnTo>
                    <a:pt x="122" y="5"/>
                  </a:lnTo>
                  <a:lnTo>
                    <a:pt x="130" y="3"/>
                  </a:lnTo>
                  <a:lnTo>
                    <a:pt x="137" y="2"/>
                  </a:lnTo>
                  <a:lnTo>
                    <a:pt x="145" y="1"/>
                  </a:lnTo>
                  <a:lnTo>
                    <a:pt x="152" y="1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7" y="1"/>
                  </a:lnTo>
                  <a:lnTo>
                    <a:pt x="194" y="2"/>
                  </a:lnTo>
                  <a:lnTo>
                    <a:pt x="200" y="3"/>
                  </a:lnTo>
                  <a:lnTo>
                    <a:pt x="207" y="4"/>
                  </a:lnTo>
                  <a:lnTo>
                    <a:pt x="213" y="5"/>
                  </a:lnTo>
                  <a:lnTo>
                    <a:pt x="219" y="7"/>
                  </a:lnTo>
                  <a:lnTo>
                    <a:pt x="225" y="8"/>
                  </a:lnTo>
                  <a:lnTo>
                    <a:pt x="231" y="10"/>
                  </a:lnTo>
                  <a:lnTo>
                    <a:pt x="237" y="12"/>
                  </a:lnTo>
                  <a:lnTo>
                    <a:pt x="242" y="15"/>
                  </a:lnTo>
                  <a:lnTo>
                    <a:pt x="248" y="17"/>
                  </a:lnTo>
                  <a:lnTo>
                    <a:pt x="253" y="20"/>
                  </a:lnTo>
                  <a:lnTo>
                    <a:pt x="259" y="23"/>
                  </a:lnTo>
                  <a:lnTo>
                    <a:pt x="264" y="26"/>
                  </a:lnTo>
                  <a:lnTo>
                    <a:pt x="269" y="29"/>
                  </a:lnTo>
                  <a:lnTo>
                    <a:pt x="275" y="32"/>
                  </a:lnTo>
                  <a:lnTo>
                    <a:pt x="280" y="35"/>
                  </a:lnTo>
                  <a:lnTo>
                    <a:pt x="285" y="39"/>
                  </a:lnTo>
                  <a:lnTo>
                    <a:pt x="290" y="43"/>
                  </a:lnTo>
                  <a:lnTo>
                    <a:pt x="295" y="46"/>
                  </a:lnTo>
                  <a:lnTo>
                    <a:pt x="299" y="50"/>
                  </a:lnTo>
                  <a:lnTo>
                    <a:pt x="304" y="55"/>
                  </a:lnTo>
                  <a:lnTo>
                    <a:pt x="305" y="57"/>
                  </a:lnTo>
                  <a:lnTo>
                    <a:pt x="308" y="64"/>
                  </a:lnTo>
                  <a:lnTo>
                    <a:pt x="311" y="73"/>
                  </a:lnTo>
                  <a:lnTo>
                    <a:pt x="315" y="84"/>
                  </a:lnTo>
                  <a:lnTo>
                    <a:pt x="319" y="95"/>
                  </a:lnTo>
                  <a:lnTo>
                    <a:pt x="323" y="104"/>
                  </a:lnTo>
                  <a:lnTo>
                    <a:pt x="325" y="110"/>
                  </a:lnTo>
                  <a:lnTo>
                    <a:pt x="326" y="113"/>
                  </a:lnTo>
                  <a:lnTo>
                    <a:pt x="330" y="123"/>
                  </a:lnTo>
                  <a:lnTo>
                    <a:pt x="335" y="132"/>
                  </a:lnTo>
                  <a:lnTo>
                    <a:pt x="339" y="142"/>
                  </a:lnTo>
                  <a:lnTo>
                    <a:pt x="344" y="152"/>
                  </a:lnTo>
                  <a:lnTo>
                    <a:pt x="349" y="162"/>
                  </a:lnTo>
                  <a:lnTo>
                    <a:pt x="355" y="173"/>
                  </a:lnTo>
                  <a:lnTo>
                    <a:pt x="358" y="178"/>
                  </a:lnTo>
                  <a:lnTo>
                    <a:pt x="361" y="183"/>
                  </a:lnTo>
                  <a:lnTo>
                    <a:pt x="364" y="189"/>
                  </a:lnTo>
                  <a:lnTo>
                    <a:pt x="367" y="194"/>
                  </a:lnTo>
                  <a:lnTo>
                    <a:pt x="371" y="200"/>
                  </a:lnTo>
                  <a:lnTo>
                    <a:pt x="375" y="205"/>
                  </a:lnTo>
                  <a:lnTo>
                    <a:pt x="378" y="211"/>
                  </a:lnTo>
                  <a:lnTo>
                    <a:pt x="382" y="217"/>
                  </a:lnTo>
                  <a:lnTo>
                    <a:pt x="387" y="222"/>
                  </a:lnTo>
                  <a:lnTo>
                    <a:pt x="391" y="228"/>
                  </a:lnTo>
                  <a:lnTo>
                    <a:pt x="395" y="234"/>
                  </a:lnTo>
                  <a:lnTo>
                    <a:pt x="400" y="240"/>
                  </a:lnTo>
                  <a:lnTo>
                    <a:pt x="405" y="246"/>
                  </a:lnTo>
                  <a:lnTo>
                    <a:pt x="410" y="253"/>
                  </a:lnTo>
                  <a:lnTo>
                    <a:pt x="416" y="259"/>
                  </a:lnTo>
                  <a:lnTo>
                    <a:pt x="421" y="265"/>
                  </a:lnTo>
                  <a:lnTo>
                    <a:pt x="427" y="272"/>
                  </a:lnTo>
                  <a:lnTo>
                    <a:pt x="433" y="278"/>
                  </a:lnTo>
                  <a:lnTo>
                    <a:pt x="439" y="285"/>
                  </a:lnTo>
                  <a:lnTo>
                    <a:pt x="446" y="292"/>
                  </a:lnTo>
                  <a:lnTo>
                    <a:pt x="459" y="305"/>
                  </a:lnTo>
                  <a:lnTo>
                    <a:pt x="471" y="319"/>
                  </a:lnTo>
                  <a:lnTo>
                    <a:pt x="482" y="334"/>
                  </a:lnTo>
                  <a:lnTo>
                    <a:pt x="493" y="348"/>
                  </a:lnTo>
                  <a:lnTo>
                    <a:pt x="503" y="363"/>
                  </a:lnTo>
                  <a:lnTo>
                    <a:pt x="512" y="377"/>
                  </a:lnTo>
                  <a:lnTo>
                    <a:pt x="521" y="392"/>
                  </a:lnTo>
                  <a:lnTo>
                    <a:pt x="529" y="407"/>
                  </a:lnTo>
                  <a:lnTo>
                    <a:pt x="536" y="421"/>
                  </a:lnTo>
                  <a:lnTo>
                    <a:pt x="543" y="436"/>
                  </a:lnTo>
                  <a:lnTo>
                    <a:pt x="549" y="450"/>
                  </a:lnTo>
                  <a:lnTo>
                    <a:pt x="554" y="465"/>
                  </a:lnTo>
                  <a:lnTo>
                    <a:pt x="558" y="479"/>
                  </a:lnTo>
                  <a:lnTo>
                    <a:pt x="562" y="493"/>
                  </a:lnTo>
                  <a:lnTo>
                    <a:pt x="566" y="506"/>
                  </a:lnTo>
                  <a:lnTo>
                    <a:pt x="568" y="519"/>
                  </a:lnTo>
                  <a:lnTo>
                    <a:pt x="570" y="532"/>
                  </a:lnTo>
                  <a:lnTo>
                    <a:pt x="571" y="545"/>
                  </a:lnTo>
                  <a:lnTo>
                    <a:pt x="572" y="557"/>
                  </a:lnTo>
                  <a:lnTo>
                    <a:pt x="572" y="568"/>
                  </a:lnTo>
                  <a:lnTo>
                    <a:pt x="571" y="579"/>
                  </a:lnTo>
                  <a:lnTo>
                    <a:pt x="570" y="590"/>
                  </a:lnTo>
                  <a:lnTo>
                    <a:pt x="568" y="599"/>
                  </a:lnTo>
                  <a:lnTo>
                    <a:pt x="565" y="608"/>
                  </a:lnTo>
                  <a:lnTo>
                    <a:pt x="561" y="617"/>
                  </a:lnTo>
                  <a:lnTo>
                    <a:pt x="557" y="624"/>
                  </a:lnTo>
                  <a:lnTo>
                    <a:pt x="553" y="631"/>
                  </a:lnTo>
                  <a:lnTo>
                    <a:pt x="547" y="637"/>
                  </a:lnTo>
                  <a:lnTo>
                    <a:pt x="541" y="642"/>
                  </a:lnTo>
                  <a:lnTo>
                    <a:pt x="535" y="646"/>
                  </a:lnTo>
                  <a:lnTo>
                    <a:pt x="527" y="649"/>
                  </a:lnTo>
                  <a:lnTo>
                    <a:pt x="519" y="651"/>
                  </a:lnTo>
                  <a:lnTo>
                    <a:pt x="505" y="650"/>
                  </a:lnTo>
                  <a:lnTo>
                    <a:pt x="491" y="648"/>
                  </a:lnTo>
                  <a:lnTo>
                    <a:pt x="477" y="647"/>
                  </a:lnTo>
                  <a:lnTo>
                    <a:pt x="463" y="645"/>
                  </a:lnTo>
                  <a:lnTo>
                    <a:pt x="449" y="643"/>
                  </a:lnTo>
                  <a:lnTo>
                    <a:pt x="436" y="640"/>
                  </a:lnTo>
                  <a:lnTo>
                    <a:pt x="422" y="638"/>
                  </a:lnTo>
                  <a:lnTo>
                    <a:pt x="408" y="635"/>
                  </a:lnTo>
                  <a:lnTo>
                    <a:pt x="395" y="633"/>
                  </a:lnTo>
                  <a:lnTo>
                    <a:pt x="381" y="630"/>
                  </a:lnTo>
                  <a:lnTo>
                    <a:pt x="368" y="627"/>
                  </a:lnTo>
                  <a:lnTo>
                    <a:pt x="354" y="623"/>
                  </a:lnTo>
                  <a:lnTo>
                    <a:pt x="327" y="617"/>
                  </a:lnTo>
                  <a:lnTo>
                    <a:pt x="300" y="610"/>
                  </a:lnTo>
                  <a:lnTo>
                    <a:pt x="274" y="603"/>
                  </a:lnTo>
                  <a:lnTo>
                    <a:pt x="247" y="596"/>
                  </a:lnTo>
                  <a:lnTo>
                    <a:pt x="220" y="590"/>
                  </a:lnTo>
                  <a:lnTo>
                    <a:pt x="192" y="583"/>
                  </a:lnTo>
                  <a:lnTo>
                    <a:pt x="179" y="579"/>
                  </a:lnTo>
                  <a:lnTo>
                    <a:pt x="165" y="576"/>
                  </a:lnTo>
                  <a:lnTo>
                    <a:pt x="151" y="573"/>
                  </a:lnTo>
                  <a:lnTo>
                    <a:pt x="138" y="570"/>
                  </a:lnTo>
                  <a:lnTo>
                    <a:pt x="124" y="567"/>
                  </a:lnTo>
                  <a:lnTo>
                    <a:pt x="109" y="564"/>
                  </a:lnTo>
                  <a:lnTo>
                    <a:pt x="95" y="562"/>
                  </a:lnTo>
                  <a:lnTo>
                    <a:pt x="81" y="559"/>
                  </a:lnTo>
                  <a:lnTo>
                    <a:pt x="81" y="558"/>
                  </a:lnTo>
                  <a:lnTo>
                    <a:pt x="80" y="558"/>
                  </a:lnTo>
                  <a:lnTo>
                    <a:pt x="80" y="557"/>
                  </a:lnTo>
                  <a:lnTo>
                    <a:pt x="79" y="557"/>
                  </a:lnTo>
                  <a:lnTo>
                    <a:pt x="78" y="556"/>
                  </a:lnTo>
                  <a:lnTo>
                    <a:pt x="76" y="555"/>
                  </a:lnTo>
                  <a:lnTo>
                    <a:pt x="74" y="554"/>
                  </a:lnTo>
                  <a:lnTo>
                    <a:pt x="72" y="554"/>
                  </a:lnTo>
                  <a:lnTo>
                    <a:pt x="69" y="553"/>
                  </a:lnTo>
                  <a:lnTo>
                    <a:pt x="67" y="552"/>
                  </a:lnTo>
                  <a:lnTo>
                    <a:pt x="65" y="550"/>
                  </a:lnTo>
                  <a:lnTo>
                    <a:pt x="62" y="548"/>
                  </a:lnTo>
                  <a:lnTo>
                    <a:pt x="61" y="547"/>
                  </a:lnTo>
                  <a:lnTo>
                    <a:pt x="60" y="546"/>
                  </a:lnTo>
                  <a:lnTo>
                    <a:pt x="58" y="545"/>
                  </a:lnTo>
                  <a:lnTo>
                    <a:pt x="57" y="543"/>
                  </a:lnTo>
                  <a:lnTo>
                    <a:pt x="56" y="542"/>
                  </a:lnTo>
                  <a:lnTo>
                    <a:pt x="55" y="540"/>
                  </a:lnTo>
                  <a:lnTo>
                    <a:pt x="53" y="538"/>
                  </a:lnTo>
                  <a:lnTo>
                    <a:pt x="52" y="536"/>
                  </a:lnTo>
                  <a:lnTo>
                    <a:pt x="51" y="533"/>
                  </a:lnTo>
                  <a:lnTo>
                    <a:pt x="50" y="531"/>
                  </a:lnTo>
                  <a:lnTo>
                    <a:pt x="48" y="529"/>
                  </a:lnTo>
                  <a:lnTo>
                    <a:pt x="47" y="526"/>
                  </a:lnTo>
                  <a:lnTo>
                    <a:pt x="48" y="519"/>
                  </a:lnTo>
                  <a:lnTo>
                    <a:pt x="48" y="512"/>
                  </a:lnTo>
                  <a:lnTo>
                    <a:pt x="48" y="504"/>
                  </a:lnTo>
                  <a:lnTo>
                    <a:pt x="47" y="495"/>
                  </a:lnTo>
                  <a:lnTo>
                    <a:pt x="46" y="485"/>
                  </a:lnTo>
                  <a:lnTo>
                    <a:pt x="44" y="475"/>
                  </a:lnTo>
                  <a:lnTo>
                    <a:pt x="43" y="464"/>
                  </a:lnTo>
                  <a:lnTo>
                    <a:pt x="40" y="452"/>
                  </a:lnTo>
                  <a:lnTo>
                    <a:pt x="38" y="440"/>
                  </a:lnTo>
                  <a:lnTo>
                    <a:pt x="36" y="427"/>
                  </a:lnTo>
                  <a:lnTo>
                    <a:pt x="33" y="414"/>
                  </a:lnTo>
                  <a:lnTo>
                    <a:pt x="30" y="400"/>
                  </a:lnTo>
                  <a:lnTo>
                    <a:pt x="24" y="373"/>
                  </a:lnTo>
                  <a:lnTo>
                    <a:pt x="19" y="345"/>
                  </a:lnTo>
                  <a:lnTo>
                    <a:pt x="16" y="331"/>
                  </a:lnTo>
                  <a:lnTo>
                    <a:pt x="13" y="317"/>
                  </a:lnTo>
                  <a:lnTo>
                    <a:pt x="11" y="303"/>
                  </a:lnTo>
                  <a:lnTo>
                    <a:pt x="8" y="289"/>
                  </a:lnTo>
                  <a:lnTo>
                    <a:pt x="6" y="276"/>
                  </a:lnTo>
                  <a:lnTo>
                    <a:pt x="4" y="263"/>
                  </a:lnTo>
                  <a:lnTo>
                    <a:pt x="3" y="251"/>
                  </a:lnTo>
                  <a:lnTo>
                    <a:pt x="1" y="238"/>
                  </a:lnTo>
                  <a:lnTo>
                    <a:pt x="1" y="227"/>
                  </a:lnTo>
                  <a:lnTo>
                    <a:pt x="0" y="216"/>
                  </a:lnTo>
                  <a:lnTo>
                    <a:pt x="0" y="206"/>
                  </a:lnTo>
                  <a:lnTo>
                    <a:pt x="0" y="197"/>
                  </a:lnTo>
                  <a:lnTo>
                    <a:pt x="1" y="188"/>
                  </a:lnTo>
                  <a:lnTo>
                    <a:pt x="3" y="181"/>
                  </a:lnTo>
                  <a:lnTo>
                    <a:pt x="5" y="174"/>
                  </a:lnTo>
                  <a:lnTo>
                    <a:pt x="8" y="168"/>
                  </a:lnTo>
                  <a:lnTo>
                    <a:pt x="12" y="161"/>
                  </a:lnTo>
                  <a:lnTo>
                    <a:pt x="16" y="154"/>
                  </a:lnTo>
                  <a:lnTo>
                    <a:pt x="20" y="147"/>
                  </a:lnTo>
                  <a:lnTo>
                    <a:pt x="24" y="140"/>
                  </a:lnTo>
                  <a:lnTo>
                    <a:pt x="28" y="133"/>
                  </a:lnTo>
                  <a:lnTo>
                    <a:pt x="31" y="126"/>
                  </a:lnTo>
                  <a:lnTo>
                    <a:pt x="34" y="119"/>
                  </a:lnTo>
                  <a:lnTo>
                    <a:pt x="38" y="112"/>
                  </a:lnTo>
                  <a:lnTo>
                    <a:pt x="49" y="87"/>
                  </a:lnTo>
                  <a:lnTo>
                    <a:pt x="59" y="64"/>
                  </a:lnTo>
                  <a:lnTo>
                    <a:pt x="62" y="59"/>
                  </a:lnTo>
                  <a:lnTo>
                    <a:pt x="64" y="54"/>
                  </a:lnTo>
                  <a:lnTo>
                    <a:pt x="67" y="49"/>
                  </a:lnTo>
                  <a:lnTo>
                    <a:pt x="69" y="45"/>
                  </a:lnTo>
                  <a:lnTo>
                    <a:pt x="72" y="40"/>
                  </a:lnTo>
                  <a:lnTo>
                    <a:pt x="74" y="36"/>
                  </a:lnTo>
                  <a:lnTo>
                    <a:pt x="77" y="32"/>
                  </a:lnTo>
                  <a:lnTo>
                    <a:pt x="80" y="28"/>
                  </a:lnTo>
                  <a:lnTo>
                    <a:pt x="82" y="25"/>
                  </a:lnTo>
                  <a:lnTo>
                    <a:pt x="85" y="22"/>
                  </a:lnTo>
                  <a:lnTo>
                    <a:pt x="88" y="19"/>
                  </a:lnTo>
                  <a:lnTo>
                    <a:pt x="91" y="16"/>
                  </a:lnTo>
                  <a:lnTo>
                    <a:pt x="95" y="14"/>
                  </a:lnTo>
                  <a:lnTo>
                    <a:pt x="98" y="12"/>
                  </a:lnTo>
                  <a:lnTo>
                    <a:pt x="101" y="10"/>
                  </a:lnTo>
                  <a:lnTo>
                    <a:pt x="105" y="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04" name="Freeform 7"/>
            <p:cNvSpPr>
              <a:spLocks/>
            </p:cNvSpPr>
            <p:nvPr/>
          </p:nvSpPr>
          <p:spPr bwMode="auto">
            <a:xfrm>
              <a:off x="3675" y="1676"/>
              <a:ext cx="19" cy="72"/>
            </a:xfrm>
            <a:custGeom>
              <a:avLst/>
              <a:gdLst>
                <a:gd name="T0" fmla="*/ 13 w 19"/>
                <a:gd name="T1" fmla="*/ 0 h 72"/>
                <a:gd name="T2" fmla="*/ 18 w 19"/>
                <a:gd name="T3" fmla="*/ 47 h 72"/>
                <a:gd name="T4" fmla="*/ 0 w 19"/>
                <a:gd name="T5" fmla="*/ 71 h 72"/>
                <a:gd name="T6" fmla="*/ 13 w 19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72"/>
                <a:gd name="T14" fmla="*/ 19 w 1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72">
                  <a:moveTo>
                    <a:pt x="13" y="0"/>
                  </a:moveTo>
                  <a:lnTo>
                    <a:pt x="18" y="47"/>
                  </a:lnTo>
                  <a:lnTo>
                    <a:pt x="0" y="71"/>
                  </a:lnTo>
                  <a:lnTo>
                    <a:pt x="13" y="0"/>
                  </a:lnTo>
                </a:path>
              </a:pathLst>
            </a:custGeom>
            <a:solidFill>
              <a:srgbClr val="C2C2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05" name="Freeform 8"/>
            <p:cNvSpPr>
              <a:spLocks/>
            </p:cNvSpPr>
            <p:nvPr/>
          </p:nvSpPr>
          <p:spPr bwMode="auto">
            <a:xfrm>
              <a:off x="3726" y="3347"/>
              <a:ext cx="240" cy="87"/>
            </a:xfrm>
            <a:custGeom>
              <a:avLst/>
              <a:gdLst>
                <a:gd name="T0" fmla="*/ 129 w 240"/>
                <a:gd name="T1" fmla="*/ 2 h 87"/>
                <a:gd name="T2" fmla="*/ 149 w 240"/>
                <a:gd name="T3" fmla="*/ 1 h 87"/>
                <a:gd name="T4" fmla="*/ 162 w 240"/>
                <a:gd name="T5" fmla="*/ 0 h 87"/>
                <a:gd name="T6" fmla="*/ 171 w 240"/>
                <a:gd name="T7" fmla="*/ 0 h 87"/>
                <a:gd name="T8" fmla="*/ 179 w 240"/>
                <a:gd name="T9" fmla="*/ 0 h 87"/>
                <a:gd name="T10" fmla="*/ 186 w 240"/>
                <a:gd name="T11" fmla="*/ 1 h 87"/>
                <a:gd name="T12" fmla="*/ 193 w 240"/>
                <a:gd name="T13" fmla="*/ 2 h 87"/>
                <a:gd name="T14" fmla="*/ 199 w 240"/>
                <a:gd name="T15" fmla="*/ 3 h 87"/>
                <a:gd name="T16" fmla="*/ 205 w 240"/>
                <a:gd name="T17" fmla="*/ 5 h 87"/>
                <a:gd name="T18" fmla="*/ 209 w 240"/>
                <a:gd name="T19" fmla="*/ 7 h 87"/>
                <a:gd name="T20" fmla="*/ 213 w 240"/>
                <a:gd name="T21" fmla="*/ 10 h 87"/>
                <a:gd name="T22" fmla="*/ 217 w 240"/>
                <a:gd name="T23" fmla="*/ 13 h 87"/>
                <a:gd name="T24" fmla="*/ 219 w 240"/>
                <a:gd name="T25" fmla="*/ 16 h 87"/>
                <a:gd name="T26" fmla="*/ 221 w 240"/>
                <a:gd name="T27" fmla="*/ 20 h 87"/>
                <a:gd name="T28" fmla="*/ 223 w 240"/>
                <a:gd name="T29" fmla="*/ 21 h 87"/>
                <a:gd name="T30" fmla="*/ 225 w 240"/>
                <a:gd name="T31" fmla="*/ 21 h 87"/>
                <a:gd name="T32" fmla="*/ 227 w 240"/>
                <a:gd name="T33" fmla="*/ 20 h 87"/>
                <a:gd name="T34" fmla="*/ 229 w 240"/>
                <a:gd name="T35" fmla="*/ 19 h 87"/>
                <a:gd name="T36" fmla="*/ 231 w 240"/>
                <a:gd name="T37" fmla="*/ 21 h 87"/>
                <a:gd name="T38" fmla="*/ 233 w 240"/>
                <a:gd name="T39" fmla="*/ 25 h 87"/>
                <a:gd name="T40" fmla="*/ 236 w 240"/>
                <a:gd name="T41" fmla="*/ 29 h 87"/>
                <a:gd name="T42" fmla="*/ 238 w 240"/>
                <a:gd name="T43" fmla="*/ 33 h 87"/>
                <a:gd name="T44" fmla="*/ 237 w 240"/>
                <a:gd name="T45" fmla="*/ 38 h 87"/>
                <a:gd name="T46" fmla="*/ 232 w 240"/>
                <a:gd name="T47" fmla="*/ 43 h 87"/>
                <a:gd name="T48" fmla="*/ 227 w 240"/>
                <a:gd name="T49" fmla="*/ 47 h 87"/>
                <a:gd name="T50" fmla="*/ 221 w 240"/>
                <a:gd name="T51" fmla="*/ 51 h 87"/>
                <a:gd name="T52" fmla="*/ 214 w 240"/>
                <a:gd name="T53" fmla="*/ 55 h 87"/>
                <a:gd name="T54" fmla="*/ 207 w 240"/>
                <a:gd name="T55" fmla="*/ 59 h 87"/>
                <a:gd name="T56" fmla="*/ 199 w 240"/>
                <a:gd name="T57" fmla="*/ 62 h 87"/>
                <a:gd name="T58" fmla="*/ 191 w 240"/>
                <a:gd name="T59" fmla="*/ 66 h 87"/>
                <a:gd name="T60" fmla="*/ 183 w 240"/>
                <a:gd name="T61" fmla="*/ 68 h 87"/>
                <a:gd name="T62" fmla="*/ 174 w 240"/>
                <a:gd name="T63" fmla="*/ 71 h 87"/>
                <a:gd name="T64" fmla="*/ 159 w 240"/>
                <a:gd name="T65" fmla="*/ 75 h 87"/>
                <a:gd name="T66" fmla="*/ 139 w 240"/>
                <a:gd name="T67" fmla="*/ 80 h 87"/>
                <a:gd name="T68" fmla="*/ 117 w 240"/>
                <a:gd name="T69" fmla="*/ 84 h 87"/>
                <a:gd name="T70" fmla="*/ 92 w 240"/>
                <a:gd name="T71" fmla="*/ 83 h 87"/>
                <a:gd name="T72" fmla="*/ 66 w 240"/>
                <a:gd name="T73" fmla="*/ 76 h 87"/>
                <a:gd name="T74" fmla="*/ 39 w 240"/>
                <a:gd name="T75" fmla="*/ 69 h 87"/>
                <a:gd name="T76" fmla="*/ 13 w 240"/>
                <a:gd name="T77" fmla="*/ 63 h 87"/>
                <a:gd name="T78" fmla="*/ 2 w 240"/>
                <a:gd name="T79" fmla="*/ 56 h 87"/>
                <a:gd name="T80" fmla="*/ 6 w 240"/>
                <a:gd name="T81" fmla="*/ 49 h 87"/>
                <a:gd name="T82" fmla="*/ 11 w 240"/>
                <a:gd name="T83" fmla="*/ 39 h 87"/>
                <a:gd name="T84" fmla="*/ 14 w 240"/>
                <a:gd name="T85" fmla="*/ 28 h 87"/>
                <a:gd name="T86" fmla="*/ 17 w 240"/>
                <a:gd name="T87" fmla="*/ 21 h 87"/>
                <a:gd name="T88" fmla="*/ 20 w 240"/>
                <a:gd name="T89" fmla="*/ 14 h 87"/>
                <a:gd name="T90" fmla="*/ 24 w 240"/>
                <a:gd name="T91" fmla="*/ 7 h 87"/>
                <a:gd name="T92" fmla="*/ 31 w 240"/>
                <a:gd name="T93" fmla="*/ 4 h 87"/>
                <a:gd name="T94" fmla="*/ 42 w 240"/>
                <a:gd name="T95" fmla="*/ 4 h 87"/>
                <a:gd name="T96" fmla="*/ 60 w 240"/>
                <a:gd name="T97" fmla="*/ 4 h 87"/>
                <a:gd name="T98" fmla="*/ 84 w 240"/>
                <a:gd name="T99" fmla="*/ 4 h 87"/>
                <a:gd name="T100" fmla="*/ 108 w 240"/>
                <a:gd name="T101" fmla="*/ 4 h 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0"/>
                <a:gd name="T154" fmla="*/ 0 h 87"/>
                <a:gd name="T155" fmla="*/ 240 w 240"/>
                <a:gd name="T156" fmla="*/ 87 h 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0" h="87">
                  <a:moveTo>
                    <a:pt x="118" y="3"/>
                  </a:moveTo>
                  <a:lnTo>
                    <a:pt x="129" y="2"/>
                  </a:lnTo>
                  <a:lnTo>
                    <a:pt x="139" y="1"/>
                  </a:lnTo>
                  <a:lnTo>
                    <a:pt x="149" y="1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3" y="1"/>
                  </a:lnTo>
                  <a:lnTo>
                    <a:pt x="186" y="1"/>
                  </a:lnTo>
                  <a:lnTo>
                    <a:pt x="190" y="1"/>
                  </a:lnTo>
                  <a:lnTo>
                    <a:pt x="193" y="2"/>
                  </a:lnTo>
                  <a:lnTo>
                    <a:pt x="196" y="3"/>
                  </a:lnTo>
                  <a:lnTo>
                    <a:pt x="199" y="3"/>
                  </a:lnTo>
                  <a:lnTo>
                    <a:pt x="202" y="4"/>
                  </a:lnTo>
                  <a:lnTo>
                    <a:pt x="205" y="5"/>
                  </a:lnTo>
                  <a:lnTo>
                    <a:pt x="207" y="6"/>
                  </a:lnTo>
                  <a:lnTo>
                    <a:pt x="209" y="7"/>
                  </a:lnTo>
                  <a:lnTo>
                    <a:pt x="212" y="8"/>
                  </a:lnTo>
                  <a:lnTo>
                    <a:pt x="213" y="10"/>
                  </a:lnTo>
                  <a:lnTo>
                    <a:pt x="215" y="11"/>
                  </a:lnTo>
                  <a:lnTo>
                    <a:pt x="217" y="13"/>
                  </a:lnTo>
                  <a:lnTo>
                    <a:pt x="218" y="14"/>
                  </a:lnTo>
                  <a:lnTo>
                    <a:pt x="219" y="16"/>
                  </a:lnTo>
                  <a:lnTo>
                    <a:pt x="220" y="18"/>
                  </a:lnTo>
                  <a:lnTo>
                    <a:pt x="221" y="20"/>
                  </a:lnTo>
                  <a:lnTo>
                    <a:pt x="222" y="22"/>
                  </a:lnTo>
                  <a:lnTo>
                    <a:pt x="223" y="21"/>
                  </a:lnTo>
                  <a:lnTo>
                    <a:pt x="224" y="21"/>
                  </a:lnTo>
                  <a:lnTo>
                    <a:pt x="225" y="21"/>
                  </a:lnTo>
                  <a:lnTo>
                    <a:pt x="226" y="20"/>
                  </a:lnTo>
                  <a:lnTo>
                    <a:pt x="227" y="20"/>
                  </a:lnTo>
                  <a:lnTo>
                    <a:pt x="228" y="20"/>
                  </a:lnTo>
                  <a:lnTo>
                    <a:pt x="229" y="19"/>
                  </a:lnTo>
                  <a:lnTo>
                    <a:pt x="230" y="19"/>
                  </a:lnTo>
                  <a:lnTo>
                    <a:pt x="231" y="21"/>
                  </a:lnTo>
                  <a:lnTo>
                    <a:pt x="232" y="23"/>
                  </a:lnTo>
                  <a:lnTo>
                    <a:pt x="233" y="25"/>
                  </a:lnTo>
                  <a:lnTo>
                    <a:pt x="235" y="27"/>
                  </a:lnTo>
                  <a:lnTo>
                    <a:pt x="236" y="29"/>
                  </a:lnTo>
                  <a:lnTo>
                    <a:pt x="237" y="31"/>
                  </a:lnTo>
                  <a:lnTo>
                    <a:pt x="238" y="33"/>
                  </a:lnTo>
                  <a:lnTo>
                    <a:pt x="239" y="35"/>
                  </a:lnTo>
                  <a:lnTo>
                    <a:pt x="237" y="38"/>
                  </a:lnTo>
                  <a:lnTo>
                    <a:pt x="235" y="40"/>
                  </a:lnTo>
                  <a:lnTo>
                    <a:pt x="232" y="43"/>
                  </a:lnTo>
                  <a:lnTo>
                    <a:pt x="230" y="45"/>
                  </a:lnTo>
                  <a:lnTo>
                    <a:pt x="227" y="47"/>
                  </a:lnTo>
                  <a:lnTo>
                    <a:pt x="224" y="49"/>
                  </a:lnTo>
                  <a:lnTo>
                    <a:pt x="221" y="51"/>
                  </a:lnTo>
                  <a:lnTo>
                    <a:pt x="218" y="53"/>
                  </a:lnTo>
                  <a:lnTo>
                    <a:pt x="214" y="55"/>
                  </a:lnTo>
                  <a:lnTo>
                    <a:pt x="211" y="57"/>
                  </a:lnTo>
                  <a:lnTo>
                    <a:pt x="207" y="59"/>
                  </a:lnTo>
                  <a:lnTo>
                    <a:pt x="203" y="61"/>
                  </a:lnTo>
                  <a:lnTo>
                    <a:pt x="199" y="62"/>
                  </a:lnTo>
                  <a:lnTo>
                    <a:pt x="195" y="64"/>
                  </a:lnTo>
                  <a:lnTo>
                    <a:pt x="191" y="66"/>
                  </a:lnTo>
                  <a:lnTo>
                    <a:pt x="187" y="67"/>
                  </a:lnTo>
                  <a:lnTo>
                    <a:pt x="183" y="68"/>
                  </a:lnTo>
                  <a:lnTo>
                    <a:pt x="178" y="70"/>
                  </a:lnTo>
                  <a:lnTo>
                    <a:pt x="174" y="71"/>
                  </a:lnTo>
                  <a:lnTo>
                    <a:pt x="169" y="73"/>
                  </a:lnTo>
                  <a:lnTo>
                    <a:pt x="159" y="75"/>
                  </a:lnTo>
                  <a:lnTo>
                    <a:pt x="149" y="78"/>
                  </a:lnTo>
                  <a:lnTo>
                    <a:pt x="139" y="80"/>
                  </a:lnTo>
                  <a:lnTo>
                    <a:pt x="128" y="82"/>
                  </a:lnTo>
                  <a:lnTo>
                    <a:pt x="117" y="84"/>
                  </a:lnTo>
                  <a:lnTo>
                    <a:pt x="105" y="86"/>
                  </a:lnTo>
                  <a:lnTo>
                    <a:pt x="92" y="83"/>
                  </a:lnTo>
                  <a:lnTo>
                    <a:pt x="79" y="79"/>
                  </a:lnTo>
                  <a:lnTo>
                    <a:pt x="66" y="76"/>
                  </a:lnTo>
                  <a:lnTo>
                    <a:pt x="53" y="73"/>
                  </a:lnTo>
                  <a:lnTo>
                    <a:pt x="39" y="69"/>
                  </a:lnTo>
                  <a:lnTo>
                    <a:pt x="26" y="66"/>
                  </a:lnTo>
                  <a:lnTo>
                    <a:pt x="13" y="63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4" y="53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1" y="39"/>
                  </a:lnTo>
                  <a:lnTo>
                    <a:pt x="13" y="32"/>
                  </a:lnTo>
                  <a:lnTo>
                    <a:pt x="14" y="28"/>
                  </a:lnTo>
                  <a:lnTo>
                    <a:pt x="16" y="25"/>
                  </a:lnTo>
                  <a:lnTo>
                    <a:pt x="17" y="21"/>
                  </a:lnTo>
                  <a:lnTo>
                    <a:pt x="18" y="17"/>
                  </a:lnTo>
                  <a:lnTo>
                    <a:pt x="20" y="14"/>
                  </a:lnTo>
                  <a:lnTo>
                    <a:pt x="22" y="11"/>
                  </a:lnTo>
                  <a:lnTo>
                    <a:pt x="24" y="7"/>
                  </a:lnTo>
                  <a:lnTo>
                    <a:pt x="26" y="4"/>
                  </a:lnTo>
                  <a:lnTo>
                    <a:pt x="31" y="4"/>
                  </a:lnTo>
                  <a:lnTo>
                    <a:pt x="37" y="4"/>
                  </a:lnTo>
                  <a:lnTo>
                    <a:pt x="42" y="4"/>
                  </a:lnTo>
                  <a:lnTo>
                    <a:pt x="48" y="4"/>
                  </a:lnTo>
                  <a:lnTo>
                    <a:pt x="60" y="4"/>
                  </a:lnTo>
                  <a:lnTo>
                    <a:pt x="72" y="4"/>
                  </a:lnTo>
                  <a:lnTo>
                    <a:pt x="84" y="4"/>
                  </a:lnTo>
                  <a:lnTo>
                    <a:pt x="97" y="4"/>
                  </a:lnTo>
                  <a:lnTo>
                    <a:pt x="108" y="4"/>
                  </a:lnTo>
                  <a:lnTo>
                    <a:pt x="118" y="3"/>
                  </a:lnTo>
                </a:path>
              </a:pathLst>
            </a:custGeom>
            <a:solidFill>
              <a:srgbClr val="706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06" name="Freeform 9"/>
            <p:cNvSpPr>
              <a:spLocks/>
            </p:cNvSpPr>
            <p:nvPr/>
          </p:nvSpPr>
          <p:spPr bwMode="auto">
            <a:xfrm>
              <a:off x="3844" y="3344"/>
              <a:ext cx="108" cy="30"/>
            </a:xfrm>
            <a:custGeom>
              <a:avLst/>
              <a:gdLst>
                <a:gd name="T0" fmla="*/ 100 w 108"/>
                <a:gd name="T1" fmla="*/ 26 h 30"/>
                <a:gd name="T2" fmla="*/ 98 w 108"/>
                <a:gd name="T3" fmla="*/ 23 h 30"/>
                <a:gd name="T4" fmla="*/ 97 w 108"/>
                <a:gd name="T5" fmla="*/ 20 h 30"/>
                <a:gd name="T6" fmla="*/ 94 w 108"/>
                <a:gd name="T7" fmla="*/ 17 h 30"/>
                <a:gd name="T8" fmla="*/ 91 w 108"/>
                <a:gd name="T9" fmla="*/ 15 h 30"/>
                <a:gd name="T10" fmla="*/ 87 w 108"/>
                <a:gd name="T11" fmla="*/ 13 h 30"/>
                <a:gd name="T12" fmla="*/ 82 w 108"/>
                <a:gd name="T13" fmla="*/ 11 h 30"/>
                <a:gd name="T14" fmla="*/ 77 w 108"/>
                <a:gd name="T15" fmla="*/ 9 h 30"/>
                <a:gd name="T16" fmla="*/ 71 w 108"/>
                <a:gd name="T17" fmla="*/ 8 h 30"/>
                <a:gd name="T18" fmla="*/ 64 w 108"/>
                <a:gd name="T19" fmla="*/ 7 h 30"/>
                <a:gd name="T20" fmla="*/ 57 w 108"/>
                <a:gd name="T21" fmla="*/ 7 h 30"/>
                <a:gd name="T22" fmla="*/ 49 w 108"/>
                <a:gd name="T23" fmla="*/ 7 h 30"/>
                <a:gd name="T24" fmla="*/ 40 w 108"/>
                <a:gd name="T25" fmla="*/ 7 h 30"/>
                <a:gd name="T26" fmla="*/ 22 w 108"/>
                <a:gd name="T27" fmla="*/ 8 h 30"/>
                <a:gd name="T28" fmla="*/ 1 w 108"/>
                <a:gd name="T29" fmla="*/ 10 h 30"/>
                <a:gd name="T30" fmla="*/ 11 w 108"/>
                <a:gd name="T31" fmla="*/ 2 h 30"/>
                <a:gd name="T32" fmla="*/ 31 w 108"/>
                <a:gd name="T33" fmla="*/ 1 h 30"/>
                <a:gd name="T34" fmla="*/ 44 w 108"/>
                <a:gd name="T35" fmla="*/ 0 h 30"/>
                <a:gd name="T36" fmla="*/ 53 w 108"/>
                <a:gd name="T37" fmla="*/ 0 h 30"/>
                <a:gd name="T38" fmla="*/ 61 w 108"/>
                <a:gd name="T39" fmla="*/ 0 h 30"/>
                <a:gd name="T40" fmla="*/ 69 w 108"/>
                <a:gd name="T41" fmla="*/ 1 h 30"/>
                <a:gd name="T42" fmla="*/ 76 w 108"/>
                <a:gd name="T43" fmla="*/ 2 h 30"/>
                <a:gd name="T44" fmla="*/ 82 w 108"/>
                <a:gd name="T45" fmla="*/ 4 h 30"/>
                <a:gd name="T46" fmla="*/ 88 w 108"/>
                <a:gd name="T47" fmla="*/ 5 h 30"/>
                <a:gd name="T48" fmla="*/ 93 w 108"/>
                <a:gd name="T49" fmla="*/ 8 h 30"/>
                <a:gd name="T50" fmla="*/ 98 w 108"/>
                <a:gd name="T51" fmla="*/ 11 h 30"/>
                <a:gd name="T52" fmla="*/ 101 w 108"/>
                <a:gd name="T53" fmla="*/ 14 h 30"/>
                <a:gd name="T54" fmla="*/ 104 w 108"/>
                <a:gd name="T55" fmla="*/ 18 h 30"/>
                <a:gd name="T56" fmla="*/ 106 w 108"/>
                <a:gd name="T57" fmla="*/ 22 h 30"/>
                <a:gd name="T58" fmla="*/ 103 w 108"/>
                <a:gd name="T59" fmla="*/ 22 h 30"/>
                <a:gd name="T60" fmla="*/ 100 w 108"/>
                <a:gd name="T61" fmla="*/ 29 h 30"/>
                <a:gd name="T62" fmla="*/ 104 w 108"/>
                <a:gd name="T63" fmla="*/ 29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30"/>
                <a:gd name="T98" fmla="*/ 108 w 108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30">
                  <a:moveTo>
                    <a:pt x="104" y="29"/>
                  </a:moveTo>
                  <a:lnTo>
                    <a:pt x="100" y="26"/>
                  </a:lnTo>
                  <a:lnTo>
                    <a:pt x="99" y="24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7" y="20"/>
                  </a:lnTo>
                  <a:lnTo>
                    <a:pt x="96" y="18"/>
                  </a:lnTo>
                  <a:lnTo>
                    <a:pt x="94" y="17"/>
                  </a:lnTo>
                  <a:lnTo>
                    <a:pt x="93" y="16"/>
                  </a:lnTo>
                  <a:lnTo>
                    <a:pt x="91" y="15"/>
                  </a:lnTo>
                  <a:lnTo>
                    <a:pt x="89" y="14"/>
                  </a:lnTo>
                  <a:lnTo>
                    <a:pt x="87" y="13"/>
                  </a:lnTo>
                  <a:lnTo>
                    <a:pt x="85" y="12"/>
                  </a:lnTo>
                  <a:lnTo>
                    <a:pt x="82" y="11"/>
                  </a:lnTo>
                  <a:lnTo>
                    <a:pt x="80" y="10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1" y="8"/>
                  </a:lnTo>
                  <a:lnTo>
                    <a:pt x="68" y="8"/>
                  </a:lnTo>
                  <a:lnTo>
                    <a:pt x="64" y="7"/>
                  </a:lnTo>
                  <a:lnTo>
                    <a:pt x="61" y="7"/>
                  </a:lnTo>
                  <a:lnTo>
                    <a:pt x="57" y="7"/>
                  </a:lnTo>
                  <a:lnTo>
                    <a:pt x="53" y="7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0" y="7"/>
                  </a:lnTo>
                  <a:lnTo>
                    <a:pt x="31" y="7"/>
                  </a:lnTo>
                  <a:lnTo>
                    <a:pt x="22" y="8"/>
                  </a:lnTo>
                  <a:lnTo>
                    <a:pt x="12" y="9"/>
                  </a:lnTo>
                  <a:lnTo>
                    <a:pt x="1" y="10"/>
                  </a:lnTo>
                  <a:lnTo>
                    <a:pt x="0" y="4"/>
                  </a:lnTo>
                  <a:lnTo>
                    <a:pt x="11" y="2"/>
                  </a:lnTo>
                  <a:lnTo>
                    <a:pt x="21" y="1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9" y="3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8" y="5"/>
                  </a:lnTo>
                  <a:lnTo>
                    <a:pt x="91" y="7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1" y="14"/>
                  </a:lnTo>
                  <a:lnTo>
                    <a:pt x="103" y="16"/>
                  </a:lnTo>
                  <a:lnTo>
                    <a:pt x="104" y="18"/>
                  </a:lnTo>
                  <a:lnTo>
                    <a:pt x="105" y="20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03" y="22"/>
                  </a:lnTo>
                  <a:lnTo>
                    <a:pt x="104" y="29"/>
                  </a:lnTo>
                  <a:lnTo>
                    <a:pt x="100" y="29"/>
                  </a:lnTo>
                  <a:lnTo>
                    <a:pt x="100" y="26"/>
                  </a:lnTo>
                  <a:lnTo>
                    <a:pt x="104" y="29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07" name="Freeform 10"/>
            <p:cNvSpPr>
              <a:spLocks/>
            </p:cNvSpPr>
            <p:nvPr/>
          </p:nvSpPr>
          <p:spPr bwMode="auto">
            <a:xfrm>
              <a:off x="3947" y="3363"/>
              <a:ext cx="13" cy="11"/>
            </a:xfrm>
            <a:custGeom>
              <a:avLst/>
              <a:gdLst>
                <a:gd name="T0" fmla="*/ 5 w 13"/>
                <a:gd name="T1" fmla="*/ 5 h 11"/>
                <a:gd name="T2" fmla="*/ 9 w 13"/>
                <a:gd name="T3" fmla="*/ 7 h 11"/>
                <a:gd name="T4" fmla="*/ 8 w 13"/>
                <a:gd name="T5" fmla="*/ 7 h 11"/>
                <a:gd name="T6" fmla="*/ 8 w 13"/>
                <a:gd name="T7" fmla="*/ 8 h 11"/>
                <a:gd name="T8" fmla="*/ 7 w 13"/>
                <a:gd name="T9" fmla="*/ 8 h 11"/>
                <a:gd name="T10" fmla="*/ 6 w 13"/>
                <a:gd name="T11" fmla="*/ 8 h 11"/>
                <a:gd name="T12" fmla="*/ 5 w 13"/>
                <a:gd name="T13" fmla="*/ 9 h 11"/>
                <a:gd name="T14" fmla="*/ 4 w 13"/>
                <a:gd name="T15" fmla="*/ 9 h 11"/>
                <a:gd name="T16" fmla="*/ 2 w 13"/>
                <a:gd name="T17" fmla="*/ 10 h 11"/>
                <a:gd name="T18" fmla="*/ 1 w 13"/>
                <a:gd name="T19" fmla="*/ 10 h 11"/>
                <a:gd name="T20" fmla="*/ 0 w 13"/>
                <a:gd name="T21" fmla="*/ 3 h 11"/>
                <a:gd name="T22" fmla="*/ 0 w 13"/>
                <a:gd name="T23" fmla="*/ 3 h 11"/>
                <a:gd name="T24" fmla="*/ 1 w 13"/>
                <a:gd name="T25" fmla="*/ 2 h 11"/>
                <a:gd name="T26" fmla="*/ 2 w 13"/>
                <a:gd name="T27" fmla="*/ 2 h 11"/>
                <a:gd name="T28" fmla="*/ 3 w 13"/>
                <a:gd name="T29" fmla="*/ 2 h 11"/>
                <a:gd name="T30" fmla="*/ 4 w 13"/>
                <a:gd name="T31" fmla="*/ 1 h 11"/>
                <a:gd name="T32" fmla="*/ 5 w 13"/>
                <a:gd name="T33" fmla="*/ 1 h 11"/>
                <a:gd name="T34" fmla="*/ 7 w 13"/>
                <a:gd name="T35" fmla="*/ 0 h 11"/>
                <a:gd name="T36" fmla="*/ 9 w 13"/>
                <a:gd name="T37" fmla="*/ 0 h 11"/>
                <a:gd name="T38" fmla="*/ 12 w 13"/>
                <a:gd name="T39" fmla="*/ 2 h 11"/>
                <a:gd name="T40" fmla="*/ 9 w 13"/>
                <a:gd name="T41" fmla="*/ 0 h 11"/>
                <a:gd name="T42" fmla="*/ 11 w 13"/>
                <a:gd name="T43" fmla="*/ 0 h 11"/>
                <a:gd name="T44" fmla="*/ 12 w 13"/>
                <a:gd name="T45" fmla="*/ 2 h 11"/>
                <a:gd name="T46" fmla="*/ 5 w 13"/>
                <a:gd name="T47" fmla="*/ 5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11"/>
                <a:gd name="T74" fmla="*/ 13 w 13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11">
                  <a:moveTo>
                    <a:pt x="5" y="5"/>
                  </a:move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4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5" y="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08" name="Freeform 11"/>
            <p:cNvSpPr>
              <a:spLocks/>
            </p:cNvSpPr>
            <p:nvPr/>
          </p:nvSpPr>
          <p:spPr bwMode="auto">
            <a:xfrm>
              <a:off x="3952" y="3365"/>
              <a:ext cx="18" cy="20"/>
            </a:xfrm>
            <a:custGeom>
              <a:avLst/>
              <a:gdLst>
                <a:gd name="T0" fmla="*/ 9 w 18"/>
                <a:gd name="T1" fmla="*/ 15 h 20"/>
                <a:gd name="T2" fmla="*/ 9 w 18"/>
                <a:gd name="T3" fmla="*/ 18 h 20"/>
                <a:gd name="T4" fmla="*/ 8 w 18"/>
                <a:gd name="T5" fmla="*/ 17 h 20"/>
                <a:gd name="T6" fmla="*/ 7 w 18"/>
                <a:gd name="T7" fmla="*/ 15 h 20"/>
                <a:gd name="T8" fmla="*/ 6 w 18"/>
                <a:gd name="T9" fmla="*/ 13 h 20"/>
                <a:gd name="T10" fmla="*/ 5 w 18"/>
                <a:gd name="T11" fmla="*/ 11 h 20"/>
                <a:gd name="T12" fmla="*/ 3 w 18"/>
                <a:gd name="T13" fmla="*/ 9 h 20"/>
                <a:gd name="T14" fmla="*/ 2 w 18"/>
                <a:gd name="T15" fmla="*/ 7 h 20"/>
                <a:gd name="T16" fmla="*/ 1 w 18"/>
                <a:gd name="T17" fmla="*/ 5 h 20"/>
                <a:gd name="T18" fmla="*/ 0 w 18"/>
                <a:gd name="T19" fmla="*/ 3 h 20"/>
                <a:gd name="T20" fmla="*/ 7 w 18"/>
                <a:gd name="T21" fmla="*/ 0 h 20"/>
                <a:gd name="T22" fmla="*/ 8 w 18"/>
                <a:gd name="T23" fmla="*/ 2 h 20"/>
                <a:gd name="T24" fmla="*/ 9 w 18"/>
                <a:gd name="T25" fmla="*/ 4 h 20"/>
                <a:gd name="T26" fmla="*/ 10 w 18"/>
                <a:gd name="T27" fmla="*/ 6 h 20"/>
                <a:gd name="T28" fmla="*/ 12 w 18"/>
                <a:gd name="T29" fmla="*/ 8 h 20"/>
                <a:gd name="T30" fmla="*/ 13 w 18"/>
                <a:gd name="T31" fmla="*/ 10 h 20"/>
                <a:gd name="T32" fmla="*/ 14 w 18"/>
                <a:gd name="T33" fmla="*/ 12 h 20"/>
                <a:gd name="T34" fmla="*/ 15 w 18"/>
                <a:gd name="T35" fmla="*/ 14 h 20"/>
                <a:gd name="T36" fmla="*/ 16 w 18"/>
                <a:gd name="T37" fmla="*/ 16 h 20"/>
                <a:gd name="T38" fmla="*/ 16 w 18"/>
                <a:gd name="T39" fmla="*/ 19 h 20"/>
                <a:gd name="T40" fmla="*/ 16 w 18"/>
                <a:gd name="T41" fmla="*/ 16 h 20"/>
                <a:gd name="T42" fmla="*/ 17 w 18"/>
                <a:gd name="T43" fmla="*/ 18 h 20"/>
                <a:gd name="T44" fmla="*/ 16 w 18"/>
                <a:gd name="T45" fmla="*/ 19 h 20"/>
                <a:gd name="T46" fmla="*/ 9 w 18"/>
                <a:gd name="T47" fmla="*/ 15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"/>
                <a:gd name="T73" fmla="*/ 0 h 20"/>
                <a:gd name="T74" fmla="*/ 18 w 18"/>
                <a:gd name="T75" fmla="*/ 20 h 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" h="20">
                  <a:moveTo>
                    <a:pt x="9" y="15"/>
                  </a:moveTo>
                  <a:lnTo>
                    <a:pt x="9" y="18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6" y="16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9" y="1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09" name="Freeform 12"/>
            <p:cNvSpPr>
              <a:spLocks/>
            </p:cNvSpPr>
            <p:nvPr/>
          </p:nvSpPr>
          <p:spPr bwMode="auto">
            <a:xfrm>
              <a:off x="3831" y="3380"/>
              <a:ext cx="138" cy="58"/>
            </a:xfrm>
            <a:custGeom>
              <a:avLst/>
              <a:gdLst>
                <a:gd name="T0" fmla="*/ 2 w 138"/>
                <a:gd name="T1" fmla="*/ 50 h 58"/>
                <a:gd name="T2" fmla="*/ 0 w 138"/>
                <a:gd name="T3" fmla="*/ 50 h 58"/>
                <a:gd name="T4" fmla="*/ 12 w 138"/>
                <a:gd name="T5" fmla="*/ 48 h 58"/>
                <a:gd name="T6" fmla="*/ 23 w 138"/>
                <a:gd name="T7" fmla="*/ 46 h 58"/>
                <a:gd name="T8" fmla="*/ 33 w 138"/>
                <a:gd name="T9" fmla="*/ 44 h 58"/>
                <a:gd name="T10" fmla="*/ 44 w 138"/>
                <a:gd name="T11" fmla="*/ 42 h 58"/>
                <a:gd name="T12" fmla="*/ 54 w 138"/>
                <a:gd name="T13" fmla="*/ 39 h 58"/>
                <a:gd name="T14" fmla="*/ 63 w 138"/>
                <a:gd name="T15" fmla="*/ 37 h 58"/>
                <a:gd name="T16" fmla="*/ 68 w 138"/>
                <a:gd name="T17" fmla="*/ 35 h 58"/>
                <a:gd name="T18" fmla="*/ 72 w 138"/>
                <a:gd name="T19" fmla="*/ 34 h 58"/>
                <a:gd name="T20" fmla="*/ 77 w 138"/>
                <a:gd name="T21" fmla="*/ 33 h 58"/>
                <a:gd name="T22" fmla="*/ 81 w 138"/>
                <a:gd name="T23" fmla="*/ 31 h 58"/>
                <a:gd name="T24" fmla="*/ 85 w 138"/>
                <a:gd name="T25" fmla="*/ 30 h 58"/>
                <a:gd name="T26" fmla="*/ 89 w 138"/>
                <a:gd name="T27" fmla="*/ 28 h 58"/>
                <a:gd name="T28" fmla="*/ 93 w 138"/>
                <a:gd name="T29" fmla="*/ 26 h 58"/>
                <a:gd name="T30" fmla="*/ 97 w 138"/>
                <a:gd name="T31" fmla="*/ 25 h 58"/>
                <a:gd name="T32" fmla="*/ 100 w 138"/>
                <a:gd name="T33" fmla="*/ 23 h 58"/>
                <a:gd name="T34" fmla="*/ 104 w 138"/>
                <a:gd name="T35" fmla="*/ 21 h 58"/>
                <a:gd name="T36" fmla="*/ 107 w 138"/>
                <a:gd name="T37" fmla="*/ 19 h 58"/>
                <a:gd name="T38" fmla="*/ 111 w 138"/>
                <a:gd name="T39" fmla="*/ 17 h 58"/>
                <a:gd name="T40" fmla="*/ 114 w 138"/>
                <a:gd name="T41" fmla="*/ 16 h 58"/>
                <a:gd name="T42" fmla="*/ 116 w 138"/>
                <a:gd name="T43" fmla="*/ 14 h 58"/>
                <a:gd name="T44" fmla="*/ 119 w 138"/>
                <a:gd name="T45" fmla="*/ 12 h 58"/>
                <a:gd name="T46" fmla="*/ 122 w 138"/>
                <a:gd name="T47" fmla="*/ 9 h 58"/>
                <a:gd name="T48" fmla="*/ 124 w 138"/>
                <a:gd name="T49" fmla="*/ 7 h 58"/>
                <a:gd name="T50" fmla="*/ 127 w 138"/>
                <a:gd name="T51" fmla="*/ 5 h 58"/>
                <a:gd name="T52" fmla="*/ 129 w 138"/>
                <a:gd name="T53" fmla="*/ 2 h 58"/>
                <a:gd name="T54" fmla="*/ 131 w 138"/>
                <a:gd name="T55" fmla="*/ 0 h 58"/>
                <a:gd name="T56" fmla="*/ 137 w 138"/>
                <a:gd name="T57" fmla="*/ 4 h 58"/>
                <a:gd name="T58" fmla="*/ 135 w 138"/>
                <a:gd name="T59" fmla="*/ 6 h 58"/>
                <a:gd name="T60" fmla="*/ 132 w 138"/>
                <a:gd name="T61" fmla="*/ 9 h 58"/>
                <a:gd name="T62" fmla="*/ 130 w 138"/>
                <a:gd name="T63" fmla="*/ 12 h 58"/>
                <a:gd name="T64" fmla="*/ 127 w 138"/>
                <a:gd name="T65" fmla="*/ 14 h 58"/>
                <a:gd name="T66" fmla="*/ 124 w 138"/>
                <a:gd name="T67" fmla="*/ 17 h 58"/>
                <a:gd name="T68" fmla="*/ 121 w 138"/>
                <a:gd name="T69" fmla="*/ 19 h 58"/>
                <a:gd name="T70" fmla="*/ 118 w 138"/>
                <a:gd name="T71" fmla="*/ 21 h 58"/>
                <a:gd name="T72" fmla="*/ 115 w 138"/>
                <a:gd name="T73" fmla="*/ 23 h 58"/>
                <a:gd name="T74" fmla="*/ 111 w 138"/>
                <a:gd name="T75" fmla="*/ 25 h 58"/>
                <a:gd name="T76" fmla="*/ 108 w 138"/>
                <a:gd name="T77" fmla="*/ 27 h 58"/>
                <a:gd name="T78" fmla="*/ 104 w 138"/>
                <a:gd name="T79" fmla="*/ 29 h 58"/>
                <a:gd name="T80" fmla="*/ 100 w 138"/>
                <a:gd name="T81" fmla="*/ 31 h 58"/>
                <a:gd name="T82" fmla="*/ 96 w 138"/>
                <a:gd name="T83" fmla="*/ 33 h 58"/>
                <a:gd name="T84" fmla="*/ 92 w 138"/>
                <a:gd name="T85" fmla="*/ 34 h 58"/>
                <a:gd name="T86" fmla="*/ 88 w 138"/>
                <a:gd name="T87" fmla="*/ 36 h 58"/>
                <a:gd name="T88" fmla="*/ 84 w 138"/>
                <a:gd name="T89" fmla="*/ 37 h 58"/>
                <a:gd name="T90" fmla="*/ 79 w 138"/>
                <a:gd name="T91" fmla="*/ 39 h 58"/>
                <a:gd name="T92" fmla="*/ 75 w 138"/>
                <a:gd name="T93" fmla="*/ 40 h 58"/>
                <a:gd name="T94" fmla="*/ 70 w 138"/>
                <a:gd name="T95" fmla="*/ 42 h 58"/>
                <a:gd name="T96" fmla="*/ 65 w 138"/>
                <a:gd name="T97" fmla="*/ 43 h 58"/>
                <a:gd name="T98" fmla="*/ 56 w 138"/>
                <a:gd name="T99" fmla="*/ 46 h 58"/>
                <a:gd name="T100" fmla="*/ 46 w 138"/>
                <a:gd name="T101" fmla="*/ 48 h 58"/>
                <a:gd name="T102" fmla="*/ 35 w 138"/>
                <a:gd name="T103" fmla="*/ 51 h 58"/>
                <a:gd name="T104" fmla="*/ 24 w 138"/>
                <a:gd name="T105" fmla="*/ 53 h 58"/>
                <a:gd name="T106" fmla="*/ 13 w 138"/>
                <a:gd name="T107" fmla="*/ 55 h 58"/>
                <a:gd name="T108" fmla="*/ 2 w 138"/>
                <a:gd name="T109" fmla="*/ 57 h 58"/>
                <a:gd name="T110" fmla="*/ 0 w 138"/>
                <a:gd name="T111" fmla="*/ 57 h 58"/>
                <a:gd name="T112" fmla="*/ 2 w 138"/>
                <a:gd name="T113" fmla="*/ 57 h 58"/>
                <a:gd name="T114" fmla="*/ 1 w 138"/>
                <a:gd name="T115" fmla="*/ 57 h 58"/>
                <a:gd name="T116" fmla="*/ 0 w 138"/>
                <a:gd name="T117" fmla="*/ 57 h 58"/>
                <a:gd name="T118" fmla="*/ 2 w 138"/>
                <a:gd name="T119" fmla="*/ 50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58"/>
                <a:gd name="T182" fmla="*/ 138 w 138"/>
                <a:gd name="T183" fmla="*/ 58 h 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58">
                  <a:moveTo>
                    <a:pt x="2" y="50"/>
                  </a:moveTo>
                  <a:lnTo>
                    <a:pt x="0" y="50"/>
                  </a:lnTo>
                  <a:lnTo>
                    <a:pt x="12" y="48"/>
                  </a:lnTo>
                  <a:lnTo>
                    <a:pt x="23" y="46"/>
                  </a:lnTo>
                  <a:lnTo>
                    <a:pt x="33" y="44"/>
                  </a:lnTo>
                  <a:lnTo>
                    <a:pt x="44" y="42"/>
                  </a:lnTo>
                  <a:lnTo>
                    <a:pt x="54" y="39"/>
                  </a:lnTo>
                  <a:lnTo>
                    <a:pt x="63" y="37"/>
                  </a:lnTo>
                  <a:lnTo>
                    <a:pt x="68" y="35"/>
                  </a:lnTo>
                  <a:lnTo>
                    <a:pt x="72" y="34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5" y="30"/>
                  </a:lnTo>
                  <a:lnTo>
                    <a:pt x="89" y="28"/>
                  </a:lnTo>
                  <a:lnTo>
                    <a:pt x="93" y="26"/>
                  </a:lnTo>
                  <a:lnTo>
                    <a:pt x="97" y="25"/>
                  </a:lnTo>
                  <a:lnTo>
                    <a:pt x="100" y="23"/>
                  </a:lnTo>
                  <a:lnTo>
                    <a:pt x="104" y="21"/>
                  </a:lnTo>
                  <a:lnTo>
                    <a:pt x="107" y="19"/>
                  </a:lnTo>
                  <a:lnTo>
                    <a:pt x="111" y="17"/>
                  </a:lnTo>
                  <a:lnTo>
                    <a:pt x="114" y="16"/>
                  </a:lnTo>
                  <a:lnTo>
                    <a:pt x="116" y="14"/>
                  </a:lnTo>
                  <a:lnTo>
                    <a:pt x="119" y="12"/>
                  </a:lnTo>
                  <a:lnTo>
                    <a:pt x="122" y="9"/>
                  </a:lnTo>
                  <a:lnTo>
                    <a:pt x="124" y="7"/>
                  </a:lnTo>
                  <a:lnTo>
                    <a:pt x="127" y="5"/>
                  </a:lnTo>
                  <a:lnTo>
                    <a:pt x="129" y="2"/>
                  </a:lnTo>
                  <a:lnTo>
                    <a:pt x="131" y="0"/>
                  </a:lnTo>
                  <a:lnTo>
                    <a:pt x="137" y="4"/>
                  </a:lnTo>
                  <a:lnTo>
                    <a:pt x="135" y="6"/>
                  </a:lnTo>
                  <a:lnTo>
                    <a:pt x="132" y="9"/>
                  </a:lnTo>
                  <a:lnTo>
                    <a:pt x="130" y="12"/>
                  </a:lnTo>
                  <a:lnTo>
                    <a:pt x="127" y="14"/>
                  </a:lnTo>
                  <a:lnTo>
                    <a:pt x="124" y="17"/>
                  </a:lnTo>
                  <a:lnTo>
                    <a:pt x="121" y="19"/>
                  </a:lnTo>
                  <a:lnTo>
                    <a:pt x="118" y="21"/>
                  </a:lnTo>
                  <a:lnTo>
                    <a:pt x="115" y="23"/>
                  </a:lnTo>
                  <a:lnTo>
                    <a:pt x="111" y="25"/>
                  </a:lnTo>
                  <a:lnTo>
                    <a:pt x="108" y="27"/>
                  </a:lnTo>
                  <a:lnTo>
                    <a:pt x="104" y="29"/>
                  </a:lnTo>
                  <a:lnTo>
                    <a:pt x="100" y="31"/>
                  </a:lnTo>
                  <a:lnTo>
                    <a:pt x="96" y="33"/>
                  </a:lnTo>
                  <a:lnTo>
                    <a:pt x="92" y="34"/>
                  </a:lnTo>
                  <a:lnTo>
                    <a:pt x="88" y="36"/>
                  </a:lnTo>
                  <a:lnTo>
                    <a:pt x="84" y="37"/>
                  </a:lnTo>
                  <a:lnTo>
                    <a:pt x="79" y="39"/>
                  </a:lnTo>
                  <a:lnTo>
                    <a:pt x="75" y="40"/>
                  </a:lnTo>
                  <a:lnTo>
                    <a:pt x="70" y="42"/>
                  </a:lnTo>
                  <a:lnTo>
                    <a:pt x="65" y="43"/>
                  </a:lnTo>
                  <a:lnTo>
                    <a:pt x="56" y="46"/>
                  </a:lnTo>
                  <a:lnTo>
                    <a:pt x="46" y="48"/>
                  </a:lnTo>
                  <a:lnTo>
                    <a:pt x="35" y="51"/>
                  </a:lnTo>
                  <a:lnTo>
                    <a:pt x="24" y="53"/>
                  </a:lnTo>
                  <a:lnTo>
                    <a:pt x="13" y="55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2" y="5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0" name="Freeform 13"/>
            <p:cNvSpPr>
              <a:spLocks/>
            </p:cNvSpPr>
            <p:nvPr/>
          </p:nvSpPr>
          <p:spPr bwMode="auto">
            <a:xfrm>
              <a:off x="3721" y="3403"/>
              <a:ext cx="113" cy="35"/>
            </a:xfrm>
            <a:custGeom>
              <a:avLst/>
              <a:gdLst>
                <a:gd name="T0" fmla="*/ 9 w 113"/>
                <a:gd name="T1" fmla="*/ 5 h 35"/>
                <a:gd name="T2" fmla="*/ 7 w 113"/>
                <a:gd name="T3" fmla="*/ 0 h 35"/>
                <a:gd name="T4" fmla="*/ 20 w 113"/>
                <a:gd name="T5" fmla="*/ 4 h 35"/>
                <a:gd name="T6" fmla="*/ 33 w 113"/>
                <a:gd name="T7" fmla="*/ 7 h 35"/>
                <a:gd name="T8" fmla="*/ 46 w 113"/>
                <a:gd name="T9" fmla="*/ 10 h 35"/>
                <a:gd name="T10" fmla="*/ 59 w 113"/>
                <a:gd name="T11" fmla="*/ 14 h 35"/>
                <a:gd name="T12" fmla="*/ 73 w 113"/>
                <a:gd name="T13" fmla="*/ 17 h 35"/>
                <a:gd name="T14" fmla="*/ 86 w 113"/>
                <a:gd name="T15" fmla="*/ 20 h 35"/>
                <a:gd name="T16" fmla="*/ 99 w 113"/>
                <a:gd name="T17" fmla="*/ 24 h 35"/>
                <a:gd name="T18" fmla="*/ 112 w 113"/>
                <a:gd name="T19" fmla="*/ 28 h 35"/>
                <a:gd name="T20" fmla="*/ 110 w 113"/>
                <a:gd name="T21" fmla="*/ 34 h 35"/>
                <a:gd name="T22" fmla="*/ 97 w 113"/>
                <a:gd name="T23" fmla="*/ 30 h 35"/>
                <a:gd name="T24" fmla="*/ 84 w 113"/>
                <a:gd name="T25" fmla="*/ 27 h 35"/>
                <a:gd name="T26" fmla="*/ 71 w 113"/>
                <a:gd name="T27" fmla="*/ 24 h 35"/>
                <a:gd name="T28" fmla="*/ 57 w 113"/>
                <a:gd name="T29" fmla="*/ 20 h 35"/>
                <a:gd name="T30" fmla="*/ 44 w 113"/>
                <a:gd name="T31" fmla="*/ 17 h 35"/>
                <a:gd name="T32" fmla="*/ 31 w 113"/>
                <a:gd name="T33" fmla="*/ 14 h 35"/>
                <a:gd name="T34" fmla="*/ 18 w 113"/>
                <a:gd name="T35" fmla="*/ 10 h 35"/>
                <a:gd name="T36" fmla="*/ 5 w 113"/>
                <a:gd name="T37" fmla="*/ 7 h 35"/>
                <a:gd name="T38" fmla="*/ 3 w 113"/>
                <a:gd name="T39" fmla="*/ 1 h 35"/>
                <a:gd name="T40" fmla="*/ 5 w 113"/>
                <a:gd name="T41" fmla="*/ 7 h 35"/>
                <a:gd name="T42" fmla="*/ 0 w 113"/>
                <a:gd name="T43" fmla="*/ 5 h 35"/>
                <a:gd name="T44" fmla="*/ 3 w 113"/>
                <a:gd name="T45" fmla="*/ 1 h 35"/>
                <a:gd name="T46" fmla="*/ 9 w 113"/>
                <a:gd name="T47" fmla="*/ 5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3"/>
                <a:gd name="T73" fmla="*/ 0 h 35"/>
                <a:gd name="T74" fmla="*/ 113 w 113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3" h="35">
                  <a:moveTo>
                    <a:pt x="9" y="5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3" y="7"/>
                  </a:lnTo>
                  <a:lnTo>
                    <a:pt x="46" y="10"/>
                  </a:lnTo>
                  <a:lnTo>
                    <a:pt x="59" y="14"/>
                  </a:lnTo>
                  <a:lnTo>
                    <a:pt x="73" y="17"/>
                  </a:lnTo>
                  <a:lnTo>
                    <a:pt x="86" y="20"/>
                  </a:lnTo>
                  <a:lnTo>
                    <a:pt x="99" y="24"/>
                  </a:lnTo>
                  <a:lnTo>
                    <a:pt x="112" y="28"/>
                  </a:lnTo>
                  <a:lnTo>
                    <a:pt x="110" y="34"/>
                  </a:lnTo>
                  <a:lnTo>
                    <a:pt x="97" y="30"/>
                  </a:lnTo>
                  <a:lnTo>
                    <a:pt x="84" y="27"/>
                  </a:lnTo>
                  <a:lnTo>
                    <a:pt x="71" y="24"/>
                  </a:lnTo>
                  <a:lnTo>
                    <a:pt x="57" y="20"/>
                  </a:lnTo>
                  <a:lnTo>
                    <a:pt x="44" y="17"/>
                  </a:lnTo>
                  <a:lnTo>
                    <a:pt x="31" y="14"/>
                  </a:lnTo>
                  <a:lnTo>
                    <a:pt x="18" y="10"/>
                  </a:lnTo>
                  <a:lnTo>
                    <a:pt x="5" y="7"/>
                  </a:lnTo>
                  <a:lnTo>
                    <a:pt x="3" y="1"/>
                  </a:lnTo>
                  <a:lnTo>
                    <a:pt x="5" y="7"/>
                  </a:lnTo>
                  <a:lnTo>
                    <a:pt x="0" y="5"/>
                  </a:lnTo>
                  <a:lnTo>
                    <a:pt x="3" y="1"/>
                  </a:lnTo>
                  <a:lnTo>
                    <a:pt x="9" y="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1" name="Freeform 14"/>
            <p:cNvSpPr>
              <a:spLocks/>
            </p:cNvSpPr>
            <p:nvPr/>
          </p:nvSpPr>
          <p:spPr bwMode="auto">
            <a:xfrm>
              <a:off x="3723" y="3347"/>
              <a:ext cx="33" cy="62"/>
            </a:xfrm>
            <a:custGeom>
              <a:avLst/>
              <a:gdLst>
                <a:gd name="T0" fmla="*/ 29 w 33"/>
                <a:gd name="T1" fmla="*/ 7 h 62"/>
                <a:gd name="T2" fmla="*/ 32 w 33"/>
                <a:gd name="T3" fmla="*/ 5 h 62"/>
                <a:gd name="T4" fmla="*/ 30 w 33"/>
                <a:gd name="T5" fmla="*/ 8 h 62"/>
                <a:gd name="T6" fmla="*/ 28 w 33"/>
                <a:gd name="T7" fmla="*/ 12 h 62"/>
                <a:gd name="T8" fmla="*/ 26 w 33"/>
                <a:gd name="T9" fmla="*/ 15 h 62"/>
                <a:gd name="T10" fmla="*/ 25 w 33"/>
                <a:gd name="T11" fmla="*/ 18 h 62"/>
                <a:gd name="T12" fmla="*/ 23 w 33"/>
                <a:gd name="T13" fmla="*/ 22 h 62"/>
                <a:gd name="T14" fmla="*/ 22 w 33"/>
                <a:gd name="T15" fmla="*/ 25 h 62"/>
                <a:gd name="T16" fmla="*/ 21 w 33"/>
                <a:gd name="T17" fmla="*/ 29 h 62"/>
                <a:gd name="T18" fmla="*/ 19 w 33"/>
                <a:gd name="T19" fmla="*/ 32 h 62"/>
                <a:gd name="T20" fmla="*/ 17 w 33"/>
                <a:gd name="T21" fmla="*/ 40 h 62"/>
                <a:gd name="T22" fmla="*/ 14 w 33"/>
                <a:gd name="T23" fmla="*/ 47 h 62"/>
                <a:gd name="T24" fmla="*/ 13 w 33"/>
                <a:gd name="T25" fmla="*/ 50 h 62"/>
                <a:gd name="T26" fmla="*/ 11 w 33"/>
                <a:gd name="T27" fmla="*/ 54 h 62"/>
                <a:gd name="T28" fmla="*/ 9 w 33"/>
                <a:gd name="T29" fmla="*/ 58 h 62"/>
                <a:gd name="T30" fmla="*/ 6 w 33"/>
                <a:gd name="T31" fmla="*/ 61 h 62"/>
                <a:gd name="T32" fmla="*/ 0 w 33"/>
                <a:gd name="T33" fmla="*/ 57 h 62"/>
                <a:gd name="T34" fmla="*/ 2 w 33"/>
                <a:gd name="T35" fmla="*/ 54 h 62"/>
                <a:gd name="T36" fmla="*/ 4 w 33"/>
                <a:gd name="T37" fmla="*/ 51 h 62"/>
                <a:gd name="T38" fmla="*/ 6 w 33"/>
                <a:gd name="T39" fmla="*/ 48 h 62"/>
                <a:gd name="T40" fmla="*/ 7 w 33"/>
                <a:gd name="T41" fmla="*/ 45 h 62"/>
                <a:gd name="T42" fmla="*/ 10 w 33"/>
                <a:gd name="T43" fmla="*/ 37 h 62"/>
                <a:gd name="T44" fmla="*/ 12 w 33"/>
                <a:gd name="T45" fmla="*/ 30 h 62"/>
                <a:gd name="T46" fmla="*/ 14 w 33"/>
                <a:gd name="T47" fmla="*/ 27 h 62"/>
                <a:gd name="T48" fmla="*/ 15 w 33"/>
                <a:gd name="T49" fmla="*/ 23 h 62"/>
                <a:gd name="T50" fmla="*/ 16 w 33"/>
                <a:gd name="T51" fmla="*/ 19 h 62"/>
                <a:gd name="T52" fmla="*/ 18 w 33"/>
                <a:gd name="T53" fmla="*/ 16 h 62"/>
                <a:gd name="T54" fmla="*/ 19 w 33"/>
                <a:gd name="T55" fmla="*/ 12 h 62"/>
                <a:gd name="T56" fmla="*/ 21 w 33"/>
                <a:gd name="T57" fmla="*/ 9 h 62"/>
                <a:gd name="T58" fmla="*/ 23 w 33"/>
                <a:gd name="T59" fmla="*/ 5 h 62"/>
                <a:gd name="T60" fmla="*/ 26 w 33"/>
                <a:gd name="T61" fmla="*/ 1 h 62"/>
                <a:gd name="T62" fmla="*/ 28 w 33"/>
                <a:gd name="T63" fmla="*/ 0 h 62"/>
                <a:gd name="T64" fmla="*/ 26 w 33"/>
                <a:gd name="T65" fmla="*/ 1 h 62"/>
                <a:gd name="T66" fmla="*/ 27 w 33"/>
                <a:gd name="T67" fmla="*/ 0 h 62"/>
                <a:gd name="T68" fmla="*/ 28 w 33"/>
                <a:gd name="T69" fmla="*/ 0 h 62"/>
                <a:gd name="T70" fmla="*/ 29 w 33"/>
                <a:gd name="T71" fmla="*/ 7 h 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"/>
                <a:gd name="T109" fmla="*/ 0 h 62"/>
                <a:gd name="T110" fmla="*/ 33 w 33"/>
                <a:gd name="T111" fmla="*/ 62 h 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" h="62">
                  <a:moveTo>
                    <a:pt x="29" y="7"/>
                  </a:moveTo>
                  <a:lnTo>
                    <a:pt x="32" y="5"/>
                  </a:lnTo>
                  <a:lnTo>
                    <a:pt x="30" y="8"/>
                  </a:lnTo>
                  <a:lnTo>
                    <a:pt x="28" y="12"/>
                  </a:lnTo>
                  <a:lnTo>
                    <a:pt x="26" y="15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22" y="25"/>
                  </a:lnTo>
                  <a:lnTo>
                    <a:pt x="21" y="29"/>
                  </a:lnTo>
                  <a:lnTo>
                    <a:pt x="19" y="32"/>
                  </a:lnTo>
                  <a:lnTo>
                    <a:pt x="17" y="40"/>
                  </a:lnTo>
                  <a:lnTo>
                    <a:pt x="14" y="47"/>
                  </a:lnTo>
                  <a:lnTo>
                    <a:pt x="13" y="50"/>
                  </a:lnTo>
                  <a:lnTo>
                    <a:pt x="11" y="54"/>
                  </a:lnTo>
                  <a:lnTo>
                    <a:pt x="9" y="58"/>
                  </a:lnTo>
                  <a:lnTo>
                    <a:pt x="6" y="61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4" y="51"/>
                  </a:lnTo>
                  <a:lnTo>
                    <a:pt x="6" y="48"/>
                  </a:lnTo>
                  <a:lnTo>
                    <a:pt x="7" y="45"/>
                  </a:lnTo>
                  <a:lnTo>
                    <a:pt x="10" y="37"/>
                  </a:lnTo>
                  <a:lnTo>
                    <a:pt x="12" y="30"/>
                  </a:lnTo>
                  <a:lnTo>
                    <a:pt x="14" y="27"/>
                  </a:lnTo>
                  <a:lnTo>
                    <a:pt x="15" y="23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9" y="12"/>
                  </a:lnTo>
                  <a:lnTo>
                    <a:pt x="21" y="9"/>
                  </a:lnTo>
                  <a:lnTo>
                    <a:pt x="23" y="5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2" name="Freeform 15"/>
            <p:cNvSpPr>
              <a:spLocks/>
            </p:cNvSpPr>
            <p:nvPr/>
          </p:nvSpPr>
          <p:spPr bwMode="auto">
            <a:xfrm>
              <a:off x="3752" y="3347"/>
              <a:ext cx="94" cy="9"/>
            </a:xfrm>
            <a:custGeom>
              <a:avLst/>
              <a:gdLst>
                <a:gd name="T0" fmla="*/ 93 w 94"/>
                <a:gd name="T1" fmla="*/ 7 h 9"/>
                <a:gd name="T2" fmla="*/ 93 w 94"/>
                <a:gd name="T3" fmla="*/ 7 h 9"/>
                <a:gd name="T4" fmla="*/ 82 w 94"/>
                <a:gd name="T5" fmla="*/ 8 h 9"/>
                <a:gd name="T6" fmla="*/ 71 w 94"/>
                <a:gd name="T7" fmla="*/ 8 h 9"/>
                <a:gd name="T8" fmla="*/ 59 w 94"/>
                <a:gd name="T9" fmla="*/ 8 h 9"/>
                <a:gd name="T10" fmla="*/ 46 w 94"/>
                <a:gd name="T11" fmla="*/ 8 h 9"/>
                <a:gd name="T12" fmla="*/ 34 w 94"/>
                <a:gd name="T13" fmla="*/ 7 h 9"/>
                <a:gd name="T14" fmla="*/ 22 w 94"/>
                <a:gd name="T15" fmla="*/ 7 h 9"/>
                <a:gd name="T16" fmla="*/ 17 w 94"/>
                <a:gd name="T17" fmla="*/ 7 h 9"/>
                <a:gd name="T18" fmla="*/ 11 w 94"/>
                <a:gd name="T19" fmla="*/ 8 h 9"/>
                <a:gd name="T20" fmla="*/ 6 w 94"/>
                <a:gd name="T21" fmla="*/ 8 h 9"/>
                <a:gd name="T22" fmla="*/ 1 w 94"/>
                <a:gd name="T23" fmla="*/ 8 h 9"/>
                <a:gd name="T24" fmla="*/ 0 w 94"/>
                <a:gd name="T25" fmla="*/ 1 h 9"/>
                <a:gd name="T26" fmla="*/ 5 w 94"/>
                <a:gd name="T27" fmla="*/ 0 h 9"/>
                <a:gd name="T28" fmla="*/ 11 w 94"/>
                <a:gd name="T29" fmla="*/ 0 h 9"/>
                <a:gd name="T30" fmla="*/ 17 w 94"/>
                <a:gd name="T31" fmla="*/ 0 h 9"/>
                <a:gd name="T32" fmla="*/ 22 w 94"/>
                <a:gd name="T33" fmla="*/ 0 h 9"/>
                <a:gd name="T34" fmla="*/ 34 w 94"/>
                <a:gd name="T35" fmla="*/ 0 h 9"/>
                <a:gd name="T36" fmla="*/ 46 w 94"/>
                <a:gd name="T37" fmla="*/ 0 h 9"/>
                <a:gd name="T38" fmla="*/ 59 w 94"/>
                <a:gd name="T39" fmla="*/ 0 h 9"/>
                <a:gd name="T40" fmla="*/ 71 w 94"/>
                <a:gd name="T41" fmla="*/ 1 h 9"/>
                <a:gd name="T42" fmla="*/ 82 w 94"/>
                <a:gd name="T43" fmla="*/ 0 h 9"/>
                <a:gd name="T44" fmla="*/ 92 w 94"/>
                <a:gd name="T45" fmla="*/ 0 h 9"/>
                <a:gd name="T46" fmla="*/ 92 w 94"/>
                <a:gd name="T47" fmla="*/ 0 h 9"/>
                <a:gd name="T48" fmla="*/ 93 w 94"/>
                <a:gd name="T49" fmla="*/ 7 h 9"/>
                <a:gd name="T50" fmla="*/ 93 w 94"/>
                <a:gd name="T51" fmla="*/ 7 h 9"/>
                <a:gd name="T52" fmla="*/ 93 w 94"/>
                <a:gd name="T53" fmla="*/ 7 h 9"/>
                <a:gd name="T54" fmla="*/ 93 w 94"/>
                <a:gd name="T55" fmla="*/ 7 h 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4"/>
                <a:gd name="T85" fmla="*/ 0 h 9"/>
                <a:gd name="T86" fmla="*/ 94 w 94"/>
                <a:gd name="T87" fmla="*/ 9 h 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4" h="9">
                  <a:moveTo>
                    <a:pt x="93" y="7"/>
                  </a:moveTo>
                  <a:lnTo>
                    <a:pt x="93" y="7"/>
                  </a:lnTo>
                  <a:lnTo>
                    <a:pt x="82" y="8"/>
                  </a:lnTo>
                  <a:lnTo>
                    <a:pt x="71" y="8"/>
                  </a:lnTo>
                  <a:lnTo>
                    <a:pt x="59" y="8"/>
                  </a:lnTo>
                  <a:lnTo>
                    <a:pt x="46" y="8"/>
                  </a:lnTo>
                  <a:lnTo>
                    <a:pt x="34" y="7"/>
                  </a:lnTo>
                  <a:lnTo>
                    <a:pt x="22" y="7"/>
                  </a:lnTo>
                  <a:lnTo>
                    <a:pt x="17" y="7"/>
                  </a:lnTo>
                  <a:lnTo>
                    <a:pt x="11" y="8"/>
                  </a:lnTo>
                  <a:lnTo>
                    <a:pt x="6" y="8"/>
                  </a:lnTo>
                  <a:lnTo>
                    <a:pt x="1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9" y="0"/>
                  </a:lnTo>
                  <a:lnTo>
                    <a:pt x="71" y="1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93" y="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3" name="Freeform 16"/>
            <p:cNvSpPr>
              <a:spLocks/>
            </p:cNvSpPr>
            <p:nvPr/>
          </p:nvSpPr>
          <p:spPr bwMode="auto">
            <a:xfrm>
              <a:off x="3633" y="2628"/>
              <a:ext cx="211" cy="750"/>
            </a:xfrm>
            <a:custGeom>
              <a:avLst/>
              <a:gdLst>
                <a:gd name="T0" fmla="*/ 201 w 211"/>
                <a:gd name="T1" fmla="*/ 727 h 750"/>
                <a:gd name="T2" fmla="*/ 187 w 211"/>
                <a:gd name="T3" fmla="*/ 733 h 750"/>
                <a:gd name="T4" fmla="*/ 173 w 211"/>
                <a:gd name="T5" fmla="*/ 738 h 750"/>
                <a:gd name="T6" fmla="*/ 160 w 211"/>
                <a:gd name="T7" fmla="*/ 742 h 750"/>
                <a:gd name="T8" fmla="*/ 147 w 211"/>
                <a:gd name="T9" fmla="*/ 745 h 750"/>
                <a:gd name="T10" fmla="*/ 134 w 211"/>
                <a:gd name="T11" fmla="*/ 747 h 750"/>
                <a:gd name="T12" fmla="*/ 122 w 211"/>
                <a:gd name="T13" fmla="*/ 748 h 750"/>
                <a:gd name="T14" fmla="*/ 110 w 211"/>
                <a:gd name="T15" fmla="*/ 749 h 750"/>
                <a:gd name="T16" fmla="*/ 92 w 211"/>
                <a:gd name="T17" fmla="*/ 749 h 750"/>
                <a:gd name="T18" fmla="*/ 69 w 211"/>
                <a:gd name="T19" fmla="*/ 713 h 750"/>
                <a:gd name="T20" fmla="*/ 39 w 211"/>
                <a:gd name="T21" fmla="*/ 613 h 750"/>
                <a:gd name="T22" fmla="*/ 10 w 211"/>
                <a:gd name="T23" fmla="*/ 512 h 750"/>
                <a:gd name="T24" fmla="*/ 4 w 211"/>
                <a:gd name="T25" fmla="*/ 458 h 750"/>
                <a:gd name="T26" fmla="*/ 10 w 211"/>
                <a:gd name="T27" fmla="*/ 429 h 750"/>
                <a:gd name="T28" fmla="*/ 17 w 211"/>
                <a:gd name="T29" fmla="*/ 400 h 750"/>
                <a:gd name="T30" fmla="*/ 20 w 211"/>
                <a:gd name="T31" fmla="*/ 370 h 750"/>
                <a:gd name="T32" fmla="*/ 30 w 211"/>
                <a:gd name="T33" fmla="*/ 333 h 750"/>
                <a:gd name="T34" fmla="*/ 43 w 211"/>
                <a:gd name="T35" fmla="*/ 290 h 750"/>
                <a:gd name="T36" fmla="*/ 60 w 211"/>
                <a:gd name="T37" fmla="*/ 243 h 750"/>
                <a:gd name="T38" fmla="*/ 79 w 211"/>
                <a:gd name="T39" fmla="*/ 195 h 750"/>
                <a:gd name="T40" fmla="*/ 98 w 211"/>
                <a:gd name="T41" fmla="*/ 148 h 750"/>
                <a:gd name="T42" fmla="*/ 118 w 211"/>
                <a:gd name="T43" fmla="*/ 104 h 750"/>
                <a:gd name="T44" fmla="*/ 136 w 211"/>
                <a:gd name="T45" fmla="*/ 65 h 750"/>
                <a:gd name="T46" fmla="*/ 153 w 211"/>
                <a:gd name="T47" fmla="*/ 33 h 750"/>
                <a:gd name="T48" fmla="*/ 165 w 211"/>
                <a:gd name="T49" fmla="*/ 9 h 750"/>
                <a:gd name="T50" fmla="*/ 173 w 211"/>
                <a:gd name="T51" fmla="*/ 1 h 750"/>
                <a:gd name="T52" fmla="*/ 176 w 211"/>
                <a:gd name="T53" fmla="*/ 8 h 750"/>
                <a:gd name="T54" fmla="*/ 176 w 211"/>
                <a:gd name="T55" fmla="*/ 23 h 750"/>
                <a:gd name="T56" fmla="*/ 173 w 211"/>
                <a:gd name="T57" fmla="*/ 44 h 750"/>
                <a:gd name="T58" fmla="*/ 169 w 211"/>
                <a:gd name="T59" fmla="*/ 69 h 750"/>
                <a:gd name="T60" fmla="*/ 163 w 211"/>
                <a:gd name="T61" fmla="*/ 96 h 750"/>
                <a:gd name="T62" fmla="*/ 149 w 211"/>
                <a:gd name="T63" fmla="*/ 155 h 750"/>
                <a:gd name="T64" fmla="*/ 134 w 211"/>
                <a:gd name="T65" fmla="*/ 209 h 750"/>
                <a:gd name="T66" fmla="*/ 127 w 211"/>
                <a:gd name="T67" fmla="*/ 231 h 750"/>
                <a:gd name="T68" fmla="*/ 121 w 211"/>
                <a:gd name="T69" fmla="*/ 291 h 750"/>
                <a:gd name="T70" fmla="*/ 117 w 211"/>
                <a:gd name="T71" fmla="*/ 330 h 750"/>
                <a:gd name="T72" fmla="*/ 112 w 211"/>
                <a:gd name="T73" fmla="*/ 368 h 750"/>
                <a:gd name="T74" fmla="*/ 105 w 211"/>
                <a:gd name="T75" fmla="*/ 403 h 750"/>
                <a:gd name="T76" fmla="*/ 97 w 211"/>
                <a:gd name="T77" fmla="*/ 436 h 750"/>
                <a:gd name="T78" fmla="*/ 106 w 211"/>
                <a:gd name="T79" fmla="*/ 488 h 750"/>
                <a:gd name="T80" fmla="*/ 114 w 211"/>
                <a:gd name="T81" fmla="*/ 540 h 750"/>
                <a:gd name="T82" fmla="*/ 119 w 211"/>
                <a:gd name="T83" fmla="*/ 577 h 750"/>
                <a:gd name="T84" fmla="*/ 119 w 211"/>
                <a:gd name="T85" fmla="*/ 585 h 750"/>
                <a:gd name="T86" fmla="*/ 120 w 211"/>
                <a:gd name="T87" fmla="*/ 602 h 750"/>
                <a:gd name="T88" fmla="*/ 120 w 211"/>
                <a:gd name="T89" fmla="*/ 613 h 750"/>
                <a:gd name="T90" fmla="*/ 123 w 211"/>
                <a:gd name="T91" fmla="*/ 620 h 750"/>
                <a:gd name="T92" fmla="*/ 132 w 211"/>
                <a:gd name="T93" fmla="*/ 629 h 750"/>
                <a:gd name="T94" fmla="*/ 141 w 211"/>
                <a:gd name="T95" fmla="*/ 638 h 750"/>
                <a:gd name="T96" fmla="*/ 155 w 211"/>
                <a:gd name="T97" fmla="*/ 654 h 750"/>
                <a:gd name="T98" fmla="*/ 177 w 211"/>
                <a:gd name="T99" fmla="*/ 681 h 750"/>
                <a:gd name="T100" fmla="*/ 198 w 211"/>
                <a:gd name="T101" fmla="*/ 709 h 7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1"/>
                <a:gd name="T154" fmla="*/ 0 h 750"/>
                <a:gd name="T155" fmla="*/ 211 w 211"/>
                <a:gd name="T156" fmla="*/ 750 h 7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1" h="750">
                  <a:moveTo>
                    <a:pt x="210" y="722"/>
                  </a:moveTo>
                  <a:lnTo>
                    <a:pt x="205" y="725"/>
                  </a:lnTo>
                  <a:lnTo>
                    <a:pt x="201" y="727"/>
                  </a:lnTo>
                  <a:lnTo>
                    <a:pt x="196" y="729"/>
                  </a:lnTo>
                  <a:lnTo>
                    <a:pt x="191" y="731"/>
                  </a:lnTo>
                  <a:lnTo>
                    <a:pt x="187" y="733"/>
                  </a:lnTo>
                  <a:lnTo>
                    <a:pt x="182" y="735"/>
                  </a:lnTo>
                  <a:lnTo>
                    <a:pt x="178" y="737"/>
                  </a:lnTo>
                  <a:lnTo>
                    <a:pt x="173" y="738"/>
                  </a:lnTo>
                  <a:lnTo>
                    <a:pt x="169" y="740"/>
                  </a:lnTo>
                  <a:lnTo>
                    <a:pt x="164" y="741"/>
                  </a:lnTo>
                  <a:lnTo>
                    <a:pt x="160" y="742"/>
                  </a:lnTo>
                  <a:lnTo>
                    <a:pt x="155" y="743"/>
                  </a:lnTo>
                  <a:lnTo>
                    <a:pt x="151" y="744"/>
                  </a:lnTo>
                  <a:lnTo>
                    <a:pt x="147" y="745"/>
                  </a:lnTo>
                  <a:lnTo>
                    <a:pt x="143" y="746"/>
                  </a:lnTo>
                  <a:lnTo>
                    <a:pt x="138" y="747"/>
                  </a:lnTo>
                  <a:lnTo>
                    <a:pt x="134" y="747"/>
                  </a:lnTo>
                  <a:lnTo>
                    <a:pt x="130" y="748"/>
                  </a:lnTo>
                  <a:lnTo>
                    <a:pt x="126" y="748"/>
                  </a:lnTo>
                  <a:lnTo>
                    <a:pt x="122" y="748"/>
                  </a:lnTo>
                  <a:lnTo>
                    <a:pt x="118" y="749"/>
                  </a:lnTo>
                  <a:lnTo>
                    <a:pt x="114" y="749"/>
                  </a:lnTo>
                  <a:lnTo>
                    <a:pt x="110" y="749"/>
                  </a:lnTo>
                  <a:lnTo>
                    <a:pt x="107" y="749"/>
                  </a:lnTo>
                  <a:lnTo>
                    <a:pt x="99" y="749"/>
                  </a:lnTo>
                  <a:lnTo>
                    <a:pt x="92" y="749"/>
                  </a:lnTo>
                  <a:lnTo>
                    <a:pt x="85" y="748"/>
                  </a:lnTo>
                  <a:lnTo>
                    <a:pt x="79" y="747"/>
                  </a:lnTo>
                  <a:lnTo>
                    <a:pt x="69" y="713"/>
                  </a:lnTo>
                  <a:lnTo>
                    <a:pt x="59" y="679"/>
                  </a:lnTo>
                  <a:lnTo>
                    <a:pt x="49" y="646"/>
                  </a:lnTo>
                  <a:lnTo>
                    <a:pt x="39" y="613"/>
                  </a:lnTo>
                  <a:lnTo>
                    <a:pt x="30" y="579"/>
                  </a:lnTo>
                  <a:lnTo>
                    <a:pt x="20" y="546"/>
                  </a:lnTo>
                  <a:lnTo>
                    <a:pt x="10" y="512"/>
                  </a:lnTo>
                  <a:lnTo>
                    <a:pt x="0" y="477"/>
                  </a:lnTo>
                  <a:lnTo>
                    <a:pt x="2" y="468"/>
                  </a:lnTo>
                  <a:lnTo>
                    <a:pt x="4" y="458"/>
                  </a:lnTo>
                  <a:lnTo>
                    <a:pt x="6" y="448"/>
                  </a:lnTo>
                  <a:lnTo>
                    <a:pt x="8" y="439"/>
                  </a:lnTo>
                  <a:lnTo>
                    <a:pt x="10" y="429"/>
                  </a:lnTo>
                  <a:lnTo>
                    <a:pt x="13" y="419"/>
                  </a:lnTo>
                  <a:lnTo>
                    <a:pt x="15" y="410"/>
                  </a:lnTo>
                  <a:lnTo>
                    <a:pt x="17" y="400"/>
                  </a:lnTo>
                  <a:lnTo>
                    <a:pt x="17" y="391"/>
                  </a:lnTo>
                  <a:lnTo>
                    <a:pt x="18" y="381"/>
                  </a:lnTo>
                  <a:lnTo>
                    <a:pt x="20" y="370"/>
                  </a:lnTo>
                  <a:lnTo>
                    <a:pt x="23" y="359"/>
                  </a:lnTo>
                  <a:lnTo>
                    <a:pt x="26" y="346"/>
                  </a:lnTo>
                  <a:lnTo>
                    <a:pt x="30" y="333"/>
                  </a:lnTo>
                  <a:lnTo>
                    <a:pt x="34" y="319"/>
                  </a:lnTo>
                  <a:lnTo>
                    <a:pt x="38" y="304"/>
                  </a:lnTo>
                  <a:lnTo>
                    <a:pt x="43" y="290"/>
                  </a:lnTo>
                  <a:lnTo>
                    <a:pt x="48" y="274"/>
                  </a:lnTo>
                  <a:lnTo>
                    <a:pt x="54" y="259"/>
                  </a:lnTo>
                  <a:lnTo>
                    <a:pt x="60" y="243"/>
                  </a:lnTo>
                  <a:lnTo>
                    <a:pt x="66" y="227"/>
                  </a:lnTo>
                  <a:lnTo>
                    <a:pt x="72" y="211"/>
                  </a:lnTo>
                  <a:lnTo>
                    <a:pt x="79" y="195"/>
                  </a:lnTo>
                  <a:lnTo>
                    <a:pt x="85" y="180"/>
                  </a:lnTo>
                  <a:lnTo>
                    <a:pt x="92" y="164"/>
                  </a:lnTo>
                  <a:lnTo>
                    <a:pt x="98" y="148"/>
                  </a:lnTo>
                  <a:lnTo>
                    <a:pt x="105" y="133"/>
                  </a:lnTo>
                  <a:lnTo>
                    <a:pt x="112" y="118"/>
                  </a:lnTo>
                  <a:lnTo>
                    <a:pt x="118" y="104"/>
                  </a:lnTo>
                  <a:lnTo>
                    <a:pt x="124" y="91"/>
                  </a:lnTo>
                  <a:lnTo>
                    <a:pt x="130" y="77"/>
                  </a:lnTo>
                  <a:lnTo>
                    <a:pt x="136" y="65"/>
                  </a:lnTo>
                  <a:lnTo>
                    <a:pt x="142" y="53"/>
                  </a:lnTo>
                  <a:lnTo>
                    <a:pt x="148" y="43"/>
                  </a:lnTo>
                  <a:lnTo>
                    <a:pt x="153" y="33"/>
                  </a:lnTo>
                  <a:lnTo>
                    <a:pt x="157" y="24"/>
                  </a:lnTo>
                  <a:lnTo>
                    <a:pt x="162" y="16"/>
                  </a:lnTo>
                  <a:lnTo>
                    <a:pt x="165" y="9"/>
                  </a:lnTo>
                  <a:lnTo>
                    <a:pt x="169" y="4"/>
                  </a:lnTo>
                  <a:lnTo>
                    <a:pt x="172" y="0"/>
                  </a:lnTo>
                  <a:lnTo>
                    <a:pt x="173" y="1"/>
                  </a:lnTo>
                  <a:lnTo>
                    <a:pt x="174" y="2"/>
                  </a:lnTo>
                  <a:lnTo>
                    <a:pt x="175" y="5"/>
                  </a:lnTo>
                  <a:lnTo>
                    <a:pt x="176" y="8"/>
                  </a:lnTo>
                  <a:lnTo>
                    <a:pt x="176" y="12"/>
                  </a:lnTo>
                  <a:lnTo>
                    <a:pt x="176" y="17"/>
                  </a:lnTo>
                  <a:lnTo>
                    <a:pt x="176" y="23"/>
                  </a:lnTo>
                  <a:lnTo>
                    <a:pt x="175" y="29"/>
                  </a:lnTo>
                  <a:lnTo>
                    <a:pt x="174" y="36"/>
                  </a:lnTo>
                  <a:lnTo>
                    <a:pt x="173" y="44"/>
                  </a:lnTo>
                  <a:lnTo>
                    <a:pt x="172" y="51"/>
                  </a:lnTo>
                  <a:lnTo>
                    <a:pt x="171" y="60"/>
                  </a:lnTo>
                  <a:lnTo>
                    <a:pt x="169" y="69"/>
                  </a:lnTo>
                  <a:lnTo>
                    <a:pt x="167" y="78"/>
                  </a:lnTo>
                  <a:lnTo>
                    <a:pt x="165" y="87"/>
                  </a:lnTo>
                  <a:lnTo>
                    <a:pt x="163" y="96"/>
                  </a:lnTo>
                  <a:lnTo>
                    <a:pt x="159" y="116"/>
                  </a:lnTo>
                  <a:lnTo>
                    <a:pt x="154" y="136"/>
                  </a:lnTo>
                  <a:lnTo>
                    <a:pt x="149" y="155"/>
                  </a:lnTo>
                  <a:lnTo>
                    <a:pt x="144" y="174"/>
                  </a:lnTo>
                  <a:lnTo>
                    <a:pt x="139" y="193"/>
                  </a:lnTo>
                  <a:lnTo>
                    <a:pt x="134" y="209"/>
                  </a:lnTo>
                  <a:lnTo>
                    <a:pt x="131" y="217"/>
                  </a:lnTo>
                  <a:lnTo>
                    <a:pt x="129" y="224"/>
                  </a:lnTo>
                  <a:lnTo>
                    <a:pt x="127" y="231"/>
                  </a:lnTo>
                  <a:lnTo>
                    <a:pt x="124" y="237"/>
                  </a:lnTo>
                  <a:lnTo>
                    <a:pt x="123" y="264"/>
                  </a:lnTo>
                  <a:lnTo>
                    <a:pt x="121" y="291"/>
                  </a:lnTo>
                  <a:lnTo>
                    <a:pt x="119" y="304"/>
                  </a:lnTo>
                  <a:lnTo>
                    <a:pt x="118" y="317"/>
                  </a:lnTo>
                  <a:lnTo>
                    <a:pt x="117" y="330"/>
                  </a:lnTo>
                  <a:lnTo>
                    <a:pt x="115" y="343"/>
                  </a:lnTo>
                  <a:lnTo>
                    <a:pt x="114" y="355"/>
                  </a:lnTo>
                  <a:lnTo>
                    <a:pt x="112" y="368"/>
                  </a:lnTo>
                  <a:lnTo>
                    <a:pt x="110" y="380"/>
                  </a:lnTo>
                  <a:lnTo>
                    <a:pt x="108" y="391"/>
                  </a:lnTo>
                  <a:lnTo>
                    <a:pt x="105" y="403"/>
                  </a:lnTo>
                  <a:lnTo>
                    <a:pt x="103" y="414"/>
                  </a:lnTo>
                  <a:lnTo>
                    <a:pt x="100" y="425"/>
                  </a:lnTo>
                  <a:lnTo>
                    <a:pt x="97" y="436"/>
                  </a:lnTo>
                  <a:lnTo>
                    <a:pt x="100" y="453"/>
                  </a:lnTo>
                  <a:lnTo>
                    <a:pt x="103" y="470"/>
                  </a:lnTo>
                  <a:lnTo>
                    <a:pt x="106" y="488"/>
                  </a:lnTo>
                  <a:lnTo>
                    <a:pt x="108" y="505"/>
                  </a:lnTo>
                  <a:lnTo>
                    <a:pt x="111" y="522"/>
                  </a:lnTo>
                  <a:lnTo>
                    <a:pt x="114" y="540"/>
                  </a:lnTo>
                  <a:lnTo>
                    <a:pt x="117" y="557"/>
                  </a:lnTo>
                  <a:lnTo>
                    <a:pt x="120" y="575"/>
                  </a:lnTo>
                  <a:lnTo>
                    <a:pt x="119" y="577"/>
                  </a:lnTo>
                  <a:lnTo>
                    <a:pt x="119" y="580"/>
                  </a:lnTo>
                  <a:lnTo>
                    <a:pt x="119" y="583"/>
                  </a:lnTo>
                  <a:lnTo>
                    <a:pt x="119" y="585"/>
                  </a:lnTo>
                  <a:lnTo>
                    <a:pt x="119" y="591"/>
                  </a:lnTo>
                  <a:lnTo>
                    <a:pt x="120" y="596"/>
                  </a:lnTo>
                  <a:lnTo>
                    <a:pt x="120" y="602"/>
                  </a:lnTo>
                  <a:lnTo>
                    <a:pt x="120" y="607"/>
                  </a:lnTo>
                  <a:lnTo>
                    <a:pt x="120" y="610"/>
                  </a:lnTo>
                  <a:lnTo>
                    <a:pt x="120" y="613"/>
                  </a:lnTo>
                  <a:lnTo>
                    <a:pt x="120" y="615"/>
                  </a:lnTo>
                  <a:lnTo>
                    <a:pt x="120" y="618"/>
                  </a:lnTo>
                  <a:lnTo>
                    <a:pt x="123" y="620"/>
                  </a:lnTo>
                  <a:lnTo>
                    <a:pt x="126" y="623"/>
                  </a:lnTo>
                  <a:lnTo>
                    <a:pt x="129" y="626"/>
                  </a:lnTo>
                  <a:lnTo>
                    <a:pt x="132" y="629"/>
                  </a:lnTo>
                  <a:lnTo>
                    <a:pt x="136" y="632"/>
                  </a:lnTo>
                  <a:lnTo>
                    <a:pt x="139" y="635"/>
                  </a:lnTo>
                  <a:lnTo>
                    <a:pt x="141" y="638"/>
                  </a:lnTo>
                  <a:lnTo>
                    <a:pt x="144" y="641"/>
                  </a:lnTo>
                  <a:lnTo>
                    <a:pt x="150" y="647"/>
                  </a:lnTo>
                  <a:lnTo>
                    <a:pt x="155" y="654"/>
                  </a:lnTo>
                  <a:lnTo>
                    <a:pt x="161" y="660"/>
                  </a:lnTo>
                  <a:lnTo>
                    <a:pt x="166" y="667"/>
                  </a:lnTo>
                  <a:lnTo>
                    <a:pt x="177" y="681"/>
                  </a:lnTo>
                  <a:lnTo>
                    <a:pt x="187" y="695"/>
                  </a:lnTo>
                  <a:lnTo>
                    <a:pt x="193" y="702"/>
                  </a:lnTo>
                  <a:lnTo>
                    <a:pt x="198" y="709"/>
                  </a:lnTo>
                  <a:lnTo>
                    <a:pt x="204" y="715"/>
                  </a:lnTo>
                  <a:lnTo>
                    <a:pt x="210" y="72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4" name="Freeform 17"/>
            <p:cNvSpPr>
              <a:spLocks/>
            </p:cNvSpPr>
            <p:nvPr/>
          </p:nvSpPr>
          <p:spPr bwMode="auto">
            <a:xfrm>
              <a:off x="3708" y="3347"/>
              <a:ext cx="138" cy="35"/>
            </a:xfrm>
            <a:custGeom>
              <a:avLst/>
              <a:gdLst>
                <a:gd name="T0" fmla="*/ 4 w 138"/>
                <a:gd name="T1" fmla="*/ 25 h 35"/>
                <a:gd name="T2" fmla="*/ 17 w 138"/>
                <a:gd name="T3" fmla="*/ 27 h 35"/>
                <a:gd name="T4" fmla="*/ 31 w 138"/>
                <a:gd name="T5" fmla="*/ 27 h 35"/>
                <a:gd name="T6" fmla="*/ 39 w 138"/>
                <a:gd name="T7" fmla="*/ 27 h 35"/>
                <a:gd name="T8" fmla="*/ 47 w 138"/>
                <a:gd name="T9" fmla="*/ 26 h 35"/>
                <a:gd name="T10" fmla="*/ 55 w 138"/>
                <a:gd name="T11" fmla="*/ 26 h 35"/>
                <a:gd name="T12" fmla="*/ 63 w 138"/>
                <a:gd name="T13" fmla="*/ 25 h 35"/>
                <a:gd name="T14" fmla="*/ 71 w 138"/>
                <a:gd name="T15" fmla="*/ 23 h 35"/>
                <a:gd name="T16" fmla="*/ 79 w 138"/>
                <a:gd name="T17" fmla="*/ 21 h 35"/>
                <a:gd name="T18" fmla="*/ 88 w 138"/>
                <a:gd name="T19" fmla="*/ 19 h 35"/>
                <a:gd name="T20" fmla="*/ 97 w 138"/>
                <a:gd name="T21" fmla="*/ 16 h 35"/>
                <a:gd name="T22" fmla="*/ 106 w 138"/>
                <a:gd name="T23" fmla="*/ 13 h 35"/>
                <a:gd name="T24" fmla="*/ 115 w 138"/>
                <a:gd name="T25" fmla="*/ 9 h 35"/>
                <a:gd name="T26" fmla="*/ 124 w 138"/>
                <a:gd name="T27" fmla="*/ 5 h 35"/>
                <a:gd name="T28" fmla="*/ 133 w 138"/>
                <a:gd name="T29" fmla="*/ 0 h 35"/>
                <a:gd name="T30" fmla="*/ 132 w 138"/>
                <a:gd name="T31" fmla="*/ 8 h 35"/>
                <a:gd name="T32" fmla="*/ 123 w 138"/>
                <a:gd name="T33" fmla="*/ 13 h 35"/>
                <a:gd name="T34" fmla="*/ 113 w 138"/>
                <a:gd name="T35" fmla="*/ 17 h 35"/>
                <a:gd name="T36" fmla="*/ 104 w 138"/>
                <a:gd name="T37" fmla="*/ 21 h 35"/>
                <a:gd name="T38" fmla="*/ 95 w 138"/>
                <a:gd name="T39" fmla="*/ 24 h 35"/>
                <a:gd name="T40" fmla="*/ 86 w 138"/>
                <a:gd name="T41" fmla="*/ 27 h 35"/>
                <a:gd name="T42" fmla="*/ 77 w 138"/>
                <a:gd name="T43" fmla="*/ 29 h 35"/>
                <a:gd name="T44" fmla="*/ 68 w 138"/>
                <a:gd name="T45" fmla="*/ 31 h 35"/>
                <a:gd name="T46" fmla="*/ 60 w 138"/>
                <a:gd name="T47" fmla="*/ 32 h 35"/>
                <a:gd name="T48" fmla="*/ 51 w 138"/>
                <a:gd name="T49" fmla="*/ 33 h 35"/>
                <a:gd name="T50" fmla="*/ 43 w 138"/>
                <a:gd name="T51" fmla="*/ 34 h 35"/>
                <a:gd name="T52" fmla="*/ 35 w 138"/>
                <a:gd name="T53" fmla="*/ 34 h 35"/>
                <a:gd name="T54" fmla="*/ 24 w 138"/>
                <a:gd name="T55" fmla="*/ 34 h 35"/>
                <a:gd name="T56" fmla="*/ 10 w 138"/>
                <a:gd name="T57" fmla="*/ 33 h 35"/>
                <a:gd name="T58" fmla="*/ 0 w 138"/>
                <a:gd name="T59" fmla="*/ 29 h 35"/>
                <a:gd name="T60" fmla="*/ 1 w 138"/>
                <a:gd name="T61" fmla="*/ 32 h 35"/>
                <a:gd name="T62" fmla="*/ 7 w 138"/>
                <a:gd name="T63" fmla="*/ 28 h 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8"/>
                <a:gd name="T97" fmla="*/ 0 h 35"/>
                <a:gd name="T98" fmla="*/ 138 w 138"/>
                <a:gd name="T99" fmla="*/ 35 h 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8" h="35">
                  <a:moveTo>
                    <a:pt x="7" y="28"/>
                  </a:moveTo>
                  <a:lnTo>
                    <a:pt x="4" y="25"/>
                  </a:lnTo>
                  <a:lnTo>
                    <a:pt x="10" y="26"/>
                  </a:lnTo>
                  <a:lnTo>
                    <a:pt x="17" y="27"/>
                  </a:lnTo>
                  <a:lnTo>
                    <a:pt x="24" y="27"/>
                  </a:lnTo>
                  <a:lnTo>
                    <a:pt x="31" y="27"/>
                  </a:lnTo>
                  <a:lnTo>
                    <a:pt x="35" y="27"/>
                  </a:lnTo>
                  <a:lnTo>
                    <a:pt x="39" y="27"/>
                  </a:lnTo>
                  <a:lnTo>
                    <a:pt x="43" y="27"/>
                  </a:lnTo>
                  <a:lnTo>
                    <a:pt x="47" y="26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5"/>
                  </a:lnTo>
                  <a:lnTo>
                    <a:pt x="63" y="25"/>
                  </a:lnTo>
                  <a:lnTo>
                    <a:pt x="67" y="24"/>
                  </a:lnTo>
                  <a:lnTo>
                    <a:pt x="71" y="23"/>
                  </a:lnTo>
                  <a:lnTo>
                    <a:pt x="75" y="22"/>
                  </a:lnTo>
                  <a:lnTo>
                    <a:pt x="79" y="21"/>
                  </a:lnTo>
                  <a:lnTo>
                    <a:pt x="84" y="20"/>
                  </a:lnTo>
                  <a:lnTo>
                    <a:pt x="88" y="19"/>
                  </a:lnTo>
                  <a:lnTo>
                    <a:pt x="92" y="18"/>
                  </a:lnTo>
                  <a:lnTo>
                    <a:pt x="97" y="16"/>
                  </a:lnTo>
                  <a:lnTo>
                    <a:pt x="101" y="15"/>
                  </a:lnTo>
                  <a:lnTo>
                    <a:pt x="106" y="13"/>
                  </a:lnTo>
                  <a:lnTo>
                    <a:pt x="110" y="11"/>
                  </a:lnTo>
                  <a:lnTo>
                    <a:pt x="115" y="9"/>
                  </a:lnTo>
                  <a:lnTo>
                    <a:pt x="119" y="7"/>
                  </a:lnTo>
                  <a:lnTo>
                    <a:pt x="124" y="5"/>
                  </a:lnTo>
                  <a:lnTo>
                    <a:pt x="128" y="3"/>
                  </a:lnTo>
                  <a:lnTo>
                    <a:pt x="133" y="0"/>
                  </a:lnTo>
                  <a:lnTo>
                    <a:pt x="137" y="6"/>
                  </a:lnTo>
                  <a:lnTo>
                    <a:pt x="132" y="8"/>
                  </a:lnTo>
                  <a:lnTo>
                    <a:pt x="127" y="11"/>
                  </a:lnTo>
                  <a:lnTo>
                    <a:pt x="123" y="13"/>
                  </a:lnTo>
                  <a:lnTo>
                    <a:pt x="118" y="15"/>
                  </a:lnTo>
                  <a:lnTo>
                    <a:pt x="113" y="17"/>
                  </a:lnTo>
                  <a:lnTo>
                    <a:pt x="109" y="19"/>
                  </a:lnTo>
                  <a:lnTo>
                    <a:pt x="104" y="21"/>
                  </a:lnTo>
                  <a:lnTo>
                    <a:pt x="99" y="23"/>
                  </a:lnTo>
                  <a:lnTo>
                    <a:pt x="95" y="24"/>
                  </a:lnTo>
                  <a:lnTo>
                    <a:pt x="90" y="25"/>
                  </a:lnTo>
                  <a:lnTo>
                    <a:pt x="86" y="27"/>
                  </a:lnTo>
                  <a:lnTo>
                    <a:pt x="81" y="28"/>
                  </a:lnTo>
                  <a:lnTo>
                    <a:pt x="77" y="29"/>
                  </a:lnTo>
                  <a:lnTo>
                    <a:pt x="73" y="30"/>
                  </a:lnTo>
                  <a:lnTo>
                    <a:pt x="68" y="31"/>
                  </a:lnTo>
                  <a:lnTo>
                    <a:pt x="64" y="31"/>
                  </a:lnTo>
                  <a:lnTo>
                    <a:pt x="60" y="32"/>
                  </a:lnTo>
                  <a:lnTo>
                    <a:pt x="55" y="33"/>
                  </a:lnTo>
                  <a:lnTo>
                    <a:pt x="51" y="33"/>
                  </a:lnTo>
                  <a:lnTo>
                    <a:pt x="47" y="33"/>
                  </a:lnTo>
                  <a:lnTo>
                    <a:pt x="43" y="34"/>
                  </a:lnTo>
                  <a:lnTo>
                    <a:pt x="39" y="34"/>
                  </a:lnTo>
                  <a:lnTo>
                    <a:pt x="35" y="34"/>
                  </a:lnTo>
                  <a:lnTo>
                    <a:pt x="31" y="34"/>
                  </a:lnTo>
                  <a:lnTo>
                    <a:pt x="24" y="34"/>
                  </a:lnTo>
                  <a:lnTo>
                    <a:pt x="17" y="33"/>
                  </a:lnTo>
                  <a:lnTo>
                    <a:pt x="10" y="33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7" y="2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5" name="Freeform 18"/>
            <p:cNvSpPr>
              <a:spLocks/>
            </p:cNvSpPr>
            <p:nvPr/>
          </p:nvSpPr>
          <p:spPr bwMode="auto">
            <a:xfrm>
              <a:off x="3629" y="3105"/>
              <a:ext cx="87" cy="272"/>
            </a:xfrm>
            <a:custGeom>
              <a:avLst/>
              <a:gdLst>
                <a:gd name="T0" fmla="*/ 8 w 87"/>
                <a:gd name="T1" fmla="*/ 1 h 272"/>
                <a:gd name="T2" fmla="*/ 8 w 87"/>
                <a:gd name="T3" fmla="*/ 0 h 272"/>
                <a:gd name="T4" fmla="*/ 18 w 87"/>
                <a:gd name="T5" fmla="*/ 34 h 272"/>
                <a:gd name="T6" fmla="*/ 28 w 87"/>
                <a:gd name="T7" fmla="*/ 68 h 272"/>
                <a:gd name="T8" fmla="*/ 37 w 87"/>
                <a:gd name="T9" fmla="*/ 102 h 272"/>
                <a:gd name="T10" fmla="*/ 47 w 87"/>
                <a:gd name="T11" fmla="*/ 135 h 272"/>
                <a:gd name="T12" fmla="*/ 56 w 87"/>
                <a:gd name="T13" fmla="*/ 168 h 272"/>
                <a:gd name="T14" fmla="*/ 66 w 87"/>
                <a:gd name="T15" fmla="*/ 201 h 272"/>
                <a:gd name="T16" fmla="*/ 76 w 87"/>
                <a:gd name="T17" fmla="*/ 235 h 272"/>
                <a:gd name="T18" fmla="*/ 86 w 87"/>
                <a:gd name="T19" fmla="*/ 269 h 272"/>
                <a:gd name="T20" fmla="*/ 79 w 87"/>
                <a:gd name="T21" fmla="*/ 271 h 272"/>
                <a:gd name="T22" fmla="*/ 68 w 87"/>
                <a:gd name="T23" fmla="*/ 237 h 272"/>
                <a:gd name="T24" fmla="*/ 59 w 87"/>
                <a:gd name="T25" fmla="*/ 203 h 272"/>
                <a:gd name="T26" fmla="*/ 49 w 87"/>
                <a:gd name="T27" fmla="*/ 170 h 272"/>
                <a:gd name="T28" fmla="*/ 40 w 87"/>
                <a:gd name="T29" fmla="*/ 137 h 272"/>
                <a:gd name="T30" fmla="*/ 30 w 87"/>
                <a:gd name="T31" fmla="*/ 103 h 272"/>
                <a:gd name="T32" fmla="*/ 20 w 87"/>
                <a:gd name="T33" fmla="*/ 70 h 272"/>
                <a:gd name="T34" fmla="*/ 11 w 87"/>
                <a:gd name="T35" fmla="*/ 36 h 272"/>
                <a:gd name="T36" fmla="*/ 0 w 87"/>
                <a:gd name="T37" fmla="*/ 2 h 272"/>
                <a:gd name="T38" fmla="*/ 0 w 87"/>
                <a:gd name="T39" fmla="*/ 0 h 272"/>
                <a:gd name="T40" fmla="*/ 0 w 87"/>
                <a:gd name="T41" fmla="*/ 2 h 272"/>
                <a:gd name="T42" fmla="*/ 0 w 87"/>
                <a:gd name="T43" fmla="*/ 1 h 272"/>
                <a:gd name="T44" fmla="*/ 0 w 87"/>
                <a:gd name="T45" fmla="*/ 0 h 272"/>
                <a:gd name="T46" fmla="*/ 8 w 87"/>
                <a:gd name="T47" fmla="*/ 1 h 2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7"/>
                <a:gd name="T73" fmla="*/ 0 h 272"/>
                <a:gd name="T74" fmla="*/ 87 w 87"/>
                <a:gd name="T75" fmla="*/ 272 h 2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7" h="272">
                  <a:moveTo>
                    <a:pt x="8" y="1"/>
                  </a:moveTo>
                  <a:lnTo>
                    <a:pt x="8" y="0"/>
                  </a:lnTo>
                  <a:lnTo>
                    <a:pt x="18" y="34"/>
                  </a:lnTo>
                  <a:lnTo>
                    <a:pt x="28" y="68"/>
                  </a:lnTo>
                  <a:lnTo>
                    <a:pt x="37" y="102"/>
                  </a:lnTo>
                  <a:lnTo>
                    <a:pt x="47" y="135"/>
                  </a:lnTo>
                  <a:lnTo>
                    <a:pt x="56" y="168"/>
                  </a:lnTo>
                  <a:lnTo>
                    <a:pt x="66" y="201"/>
                  </a:lnTo>
                  <a:lnTo>
                    <a:pt x="76" y="235"/>
                  </a:lnTo>
                  <a:lnTo>
                    <a:pt x="86" y="269"/>
                  </a:lnTo>
                  <a:lnTo>
                    <a:pt x="79" y="271"/>
                  </a:lnTo>
                  <a:lnTo>
                    <a:pt x="68" y="237"/>
                  </a:lnTo>
                  <a:lnTo>
                    <a:pt x="59" y="203"/>
                  </a:lnTo>
                  <a:lnTo>
                    <a:pt x="49" y="170"/>
                  </a:lnTo>
                  <a:lnTo>
                    <a:pt x="40" y="137"/>
                  </a:lnTo>
                  <a:lnTo>
                    <a:pt x="30" y="103"/>
                  </a:lnTo>
                  <a:lnTo>
                    <a:pt x="20" y="70"/>
                  </a:lnTo>
                  <a:lnTo>
                    <a:pt x="11" y="3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6" name="Freeform 19"/>
            <p:cNvSpPr>
              <a:spLocks/>
            </p:cNvSpPr>
            <p:nvPr/>
          </p:nvSpPr>
          <p:spPr bwMode="auto">
            <a:xfrm>
              <a:off x="3629" y="3028"/>
              <a:ext cx="25" cy="80"/>
            </a:xfrm>
            <a:custGeom>
              <a:avLst/>
              <a:gdLst>
                <a:gd name="T0" fmla="*/ 24 w 25"/>
                <a:gd name="T1" fmla="*/ 1 h 80"/>
                <a:gd name="T2" fmla="*/ 24 w 25"/>
                <a:gd name="T3" fmla="*/ 1 h 80"/>
                <a:gd name="T4" fmla="*/ 22 w 25"/>
                <a:gd name="T5" fmla="*/ 11 h 80"/>
                <a:gd name="T6" fmla="*/ 20 w 25"/>
                <a:gd name="T7" fmla="*/ 21 h 80"/>
                <a:gd name="T8" fmla="*/ 18 w 25"/>
                <a:gd name="T9" fmla="*/ 30 h 80"/>
                <a:gd name="T10" fmla="*/ 16 w 25"/>
                <a:gd name="T11" fmla="*/ 40 h 80"/>
                <a:gd name="T12" fmla="*/ 14 w 25"/>
                <a:gd name="T13" fmla="*/ 50 h 80"/>
                <a:gd name="T14" fmla="*/ 12 w 25"/>
                <a:gd name="T15" fmla="*/ 60 h 80"/>
                <a:gd name="T16" fmla="*/ 10 w 25"/>
                <a:gd name="T17" fmla="*/ 69 h 80"/>
                <a:gd name="T18" fmla="*/ 7 w 25"/>
                <a:gd name="T19" fmla="*/ 79 h 80"/>
                <a:gd name="T20" fmla="*/ 0 w 25"/>
                <a:gd name="T21" fmla="*/ 78 h 80"/>
                <a:gd name="T22" fmla="*/ 2 w 25"/>
                <a:gd name="T23" fmla="*/ 68 h 80"/>
                <a:gd name="T24" fmla="*/ 4 w 25"/>
                <a:gd name="T25" fmla="*/ 58 h 80"/>
                <a:gd name="T26" fmla="*/ 6 w 25"/>
                <a:gd name="T27" fmla="*/ 48 h 80"/>
                <a:gd name="T28" fmla="*/ 8 w 25"/>
                <a:gd name="T29" fmla="*/ 39 h 80"/>
                <a:gd name="T30" fmla="*/ 10 w 25"/>
                <a:gd name="T31" fmla="*/ 29 h 80"/>
                <a:gd name="T32" fmla="*/ 12 w 25"/>
                <a:gd name="T33" fmla="*/ 19 h 80"/>
                <a:gd name="T34" fmla="*/ 15 w 25"/>
                <a:gd name="T35" fmla="*/ 10 h 80"/>
                <a:gd name="T36" fmla="*/ 17 w 25"/>
                <a:gd name="T37" fmla="*/ 0 h 80"/>
                <a:gd name="T38" fmla="*/ 17 w 25"/>
                <a:gd name="T39" fmla="*/ 1 h 80"/>
                <a:gd name="T40" fmla="*/ 24 w 25"/>
                <a:gd name="T41" fmla="*/ 1 h 80"/>
                <a:gd name="T42" fmla="*/ 24 w 25"/>
                <a:gd name="T43" fmla="*/ 1 h 80"/>
                <a:gd name="T44" fmla="*/ 24 w 25"/>
                <a:gd name="T45" fmla="*/ 1 h 80"/>
                <a:gd name="T46" fmla="*/ 24 w 25"/>
                <a:gd name="T47" fmla="*/ 1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80"/>
                <a:gd name="T74" fmla="*/ 25 w 25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80">
                  <a:moveTo>
                    <a:pt x="24" y="1"/>
                  </a:moveTo>
                  <a:lnTo>
                    <a:pt x="24" y="1"/>
                  </a:lnTo>
                  <a:lnTo>
                    <a:pt x="22" y="11"/>
                  </a:lnTo>
                  <a:lnTo>
                    <a:pt x="20" y="21"/>
                  </a:lnTo>
                  <a:lnTo>
                    <a:pt x="18" y="30"/>
                  </a:lnTo>
                  <a:lnTo>
                    <a:pt x="16" y="40"/>
                  </a:lnTo>
                  <a:lnTo>
                    <a:pt x="14" y="50"/>
                  </a:lnTo>
                  <a:lnTo>
                    <a:pt x="12" y="60"/>
                  </a:lnTo>
                  <a:lnTo>
                    <a:pt x="10" y="69"/>
                  </a:lnTo>
                  <a:lnTo>
                    <a:pt x="7" y="79"/>
                  </a:lnTo>
                  <a:lnTo>
                    <a:pt x="0" y="78"/>
                  </a:lnTo>
                  <a:lnTo>
                    <a:pt x="2" y="68"/>
                  </a:lnTo>
                  <a:lnTo>
                    <a:pt x="4" y="58"/>
                  </a:lnTo>
                  <a:lnTo>
                    <a:pt x="6" y="48"/>
                  </a:lnTo>
                  <a:lnTo>
                    <a:pt x="8" y="39"/>
                  </a:lnTo>
                  <a:lnTo>
                    <a:pt x="10" y="29"/>
                  </a:lnTo>
                  <a:lnTo>
                    <a:pt x="12" y="19"/>
                  </a:lnTo>
                  <a:lnTo>
                    <a:pt x="15" y="1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24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7" name="Freeform 20"/>
            <p:cNvSpPr>
              <a:spLocks/>
            </p:cNvSpPr>
            <p:nvPr/>
          </p:nvSpPr>
          <p:spPr bwMode="auto">
            <a:xfrm>
              <a:off x="3646" y="2625"/>
              <a:ext cx="162" cy="405"/>
            </a:xfrm>
            <a:custGeom>
              <a:avLst/>
              <a:gdLst>
                <a:gd name="T0" fmla="*/ 161 w 162"/>
                <a:gd name="T1" fmla="*/ 5 h 405"/>
                <a:gd name="T2" fmla="*/ 155 w 162"/>
                <a:gd name="T3" fmla="*/ 15 h 405"/>
                <a:gd name="T4" fmla="*/ 147 w 162"/>
                <a:gd name="T5" fmla="*/ 29 h 405"/>
                <a:gd name="T6" fmla="*/ 137 w 162"/>
                <a:gd name="T7" fmla="*/ 48 h 405"/>
                <a:gd name="T8" fmla="*/ 127 w 162"/>
                <a:gd name="T9" fmla="*/ 70 h 405"/>
                <a:gd name="T10" fmla="*/ 114 w 162"/>
                <a:gd name="T11" fmla="*/ 95 h 405"/>
                <a:gd name="T12" fmla="*/ 102 w 162"/>
                <a:gd name="T13" fmla="*/ 123 h 405"/>
                <a:gd name="T14" fmla="*/ 88 w 162"/>
                <a:gd name="T15" fmla="*/ 153 h 405"/>
                <a:gd name="T16" fmla="*/ 75 w 162"/>
                <a:gd name="T17" fmla="*/ 184 h 405"/>
                <a:gd name="T18" fmla="*/ 62 w 162"/>
                <a:gd name="T19" fmla="*/ 216 h 405"/>
                <a:gd name="T20" fmla="*/ 50 w 162"/>
                <a:gd name="T21" fmla="*/ 248 h 405"/>
                <a:gd name="T22" fmla="*/ 39 w 162"/>
                <a:gd name="T23" fmla="*/ 279 h 405"/>
                <a:gd name="T24" fmla="*/ 29 w 162"/>
                <a:gd name="T25" fmla="*/ 309 h 405"/>
                <a:gd name="T26" fmla="*/ 20 w 162"/>
                <a:gd name="T27" fmla="*/ 337 h 405"/>
                <a:gd name="T28" fmla="*/ 17 w 162"/>
                <a:gd name="T29" fmla="*/ 350 h 405"/>
                <a:gd name="T30" fmla="*/ 14 w 162"/>
                <a:gd name="T31" fmla="*/ 363 h 405"/>
                <a:gd name="T32" fmla="*/ 11 w 162"/>
                <a:gd name="T33" fmla="*/ 374 h 405"/>
                <a:gd name="T34" fmla="*/ 9 w 162"/>
                <a:gd name="T35" fmla="*/ 385 h 405"/>
                <a:gd name="T36" fmla="*/ 8 w 162"/>
                <a:gd name="T37" fmla="*/ 395 h 405"/>
                <a:gd name="T38" fmla="*/ 8 w 162"/>
                <a:gd name="T39" fmla="*/ 404 h 405"/>
                <a:gd name="T40" fmla="*/ 0 w 162"/>
                <a:gd name="T41" fmla="*/ 399 h 405"/>
                <a:gd name="T42" fmla="*/ 1 w 162"/>
                <a:gd name="T43" fmla="*/ 390 h 405"/>
                <a:gd name="T44" fmla="*/ 3 w 162"/>
                <a:gd name="T45" fmla="*/ 379 h 405"/>
                <a:gd name="T46" fmla="*/ 5 w 162"/>
                <a:gd name="T47" fmla="*/ 367 h 405"/>
                <a:gd name="T48" fmla="*/ 8 w 162"/>
                <a:gd name="T49" fmla="*/ 355 h 405"/>
                <a:gd name="T50" fmla="*/ 11 w 162"/>
                <a:gd name="T51" fmla="*/ 342 h 405"/>
                <a:gd name="T52" fmla="*/ 17 w 162"/>
                <a:gd name="T53" fmla="*/ 322 h 405"/>
                <a:gd name="T54" fmla="*/ 26 w 162"/>
                <a:gd name="T55" fmla="*/ 292 h 405"/>
                <a:gd name="T56" fmla="*/ 37 w 162"/>
                <a:gd name="T57" fmla="*/ 261 h 405"/>
                <a:gd name="T58" fmla="*/ 49 w 162"/>
                <a:gd name="T59" fmla="*/ 230 h 405"/>
                <a:gd name="T60" fmla="*/ 62 w 162"/>
                <a:gd name="T61" fmla="*/ 198 h 405"/>
                <a:gd name="T62" fmla="*/ 75 w 162"/>
                <a:gd name="T63" fmla="*/ 166 h 405"/>
                <a:gd name="T64" fmla="*/ 88 w 162"/>
                <a:gd name="T65" fmla="*/ 136 h 405"/>
                <a:gd name="T66" fmla="*/ 101 w 162"/>
                <a:gd name="T67" fmla="*/ 107 h 405"/>
                <a:gd name="T68" fmla="*/ 114 w 162"/>
                <a:gd name="T69" fmla="*/ 80 h 405"/>
                <a:gd name="T70" fmla="*/ 125 w 162"/>
                <a:gd name="T71" fmla="*/ 56 h 405"/>
                <a:gd name="T72" fmla="*/ 136 w 162"/>
                <a:gd name="T73" fmla="*/ 35 h 405"/>
                <a:gd name="T74" fmla="*/ 145 w 162"/>
                <a:gd name="T75" fmla="*/ 18 h 405"/>
                <a:gd name="T76" fmla="*/ 152 w 162"/>
                <a:gd name="T77" fmla="*/ 6 h 405"/>
                <a:gd name="T78" fmla="*/ 158 w 162"/>
                <a:gd name="T79" fmla="*/ 0 h 405"/>
                <a:gd name="T80" fmla="*/ 156 w 162"/>
                <a:gd name="T81" fmla="*/ 0 h 405"/>
                <a:gd name="T82" fmla="*/ 157 w 162"/>
                <a:gd name="T83" fmla="*/ 7 h 4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2"/>
                <a:gd name="T127" fmla="*/ 0 h 405"/>
                <a:gd name="T128" fmla="*/ 162 w 162"/>
                <a:gd name="T129" fmla="*/ 405 h 4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2" h="405">
                  <a:moveTo>
                    <a:pt x="157" y="7"/>
                  </a:moveTo>
                  <a:lnTo>
                    <a:pt x="161" y="5"/>
                  </a:lnTo>
                  <a:lnTo>
                    <a:pt x="158" y="9"/>
                  </a:lnTo>
                  <a:lnTo>
                    <a:pt x="155" y="15"/>
                  </a:lnTo>
                  <a:lnTo>
                    <a:pt x="151" y="21"/>
                  </a:lnTo>
                  <a:lnTo>
                    <a:pt x="147" y="29"/>
                  </a:lnTo>
                  <a:lnTo>
                    <a:pt x="142" y="38"/>
                  </a:lnTo>
                  <a:lnTo>
                    <a:pt x="137" y="48"/>
                  </a:lnTo>
                  <a:lnTo>
                    <a:pt x="132" y="58"/>
                  </a:lnTo>
                  <a:lnTo>
                    <a:pt x="127" y="70"/>
                  </a:lnTo>
                  <a:lnTo>
                    <a:pt x="121" y="82"/>
                  </a:lnTo>
                  <a:lnTo>
                    <a:pt x="114" y="95"/>
                  </a:lnTo>
                  <a:lnTo>
                    <a:pt x="108" y="109"/>
                  </a:lnTo>
                  <a:lnTo>
                    <a:pt x="102" y="123"/>
                  </a:lnTo>
                  <a:lnTo>
                    <a:pt x="95" y="138"/>
                  </a:lnTo>
                  <a:lnTo>
                    <a:pt x="88" y="153"/>
                  </a:lnTo>
                  <a:lnTo>
                    <a:pt x="82" y="169"/>
                  </a:lnTo>
                  <a:lnTo>
                    <a:pt x="75" y="184"/>
                  </a:lnTo>
                  <a:lnTo>
                    <a:pt x="69" y="200"/>
                  </a:lnTo>
                  <a:lnTo>
                    <a:pt x="62" y="216"/>
                  </a:lnTo>
                  <a:lnTo>
                    <a:pt x="56" y="232"/>
                  </a:lnTo>
                  <a:lnTo>
                    <a:pt x="50" y="248"/>
                  </a:lnTo>
                  <a:lnTo>
                    <a:pt x="44" y="263"/>
                  </a:lnTo>
                  <a:lnTo>
                    <a:pt x="39" y="279"/>
                  </a:lnTo>
                  <a:lnTo>
                    <a:pt x="34" y="294"/>
                  </a:lnTo>
                  <a:lnTo>
                    <a:pt x="29" y="309"/>
                  </a:lnTo>
                  <a:lnTo>
                    <a:pt x="24" y="323"/>
                  </a:lnTo>
                  <a:lnTo>
                    <a:pt x="20" y="337"/>
                  </a:lnTo>
                  <a:lnTo>
                    <a:pt x="19" y="344"/>
                  </a:lnTo>
                  <a:lnTo>
                    <a:pt x="17" y="350"/>
                  </a:lnTo>
                  <a:lnTo>
                    <a:pt x="15" y="357"/>
                  </a:lnTo>
                  <a:lnTo>
                    <a:pt x="14" y="363"/>
                  </a:lnTo>
                  <a:lnTo>
                    <a:pt x="12" y="369"/>
                  </a:lnTo>
                  <a:lnTo>
                    <a:pt x="11" y="374"/>
                  </a:lnTo>
                  <a:lnTo>
                    <a:pt x="10" y="380"/>
                  </a:lnTo>
                  <a:lnTo>
                    <a:pt x="9" y="385"/>
                  </a:lnTo>
                  <a:lnTo>
                    <a:pt x="9" y="390"/>
                  </a:lnTo>
                  <a:lnTo>
                    <a:pt x="8" y="395"/>
                  </a:lnTo>
                  <a:lnTo>
                    <a:pt x="8" y="400"/>
                  </a:lnTo>
                  <a:lnTo>
                    <a:pt x="8" y="404"/>
                  </a:lnTo>
                  <a:lnTo>
                    <a:pt x="0" y="404"/>
                  </a:lnTo>
                  <a:lnTo>
                    <a:pt x="0" y="399"/>
                  </a:lnTo>
                  <a:lnTo>
                    <a:pt x="1" y="395"/>
                  </a:lnTo>
                  <a:lnTo>
                    <a:pt x="1" y="390"/>
                  </a:lnTo>
                  <a:lnTo>
                    <a:pt x="2" y="384"/>
                  </a:lnTo>
                  <a:lnTo>
                    <a:pt x="3" y="379"/>
                  </a:lnTo>
                  <a:lnTo>
                    <a:pt x="4" y="373"/>
                  </a:lnTo>
                  <a:lnTo>
                    <a:pt x="5" y="367"/>
                  </a:lnTo>
                  <a:lnTo>
                    <a:pt x="6" y="361"/>
                  </a:lnTo>
                  <a:lnTo>
                    <a:pt x="8" y="355"/>
                  </a:lnTo>
                  <a:lnTo>
                    <a:pt x="9" y="349"/>
                  </a:lnTo>
                  <a:lnTo>
                    <a:pt x="11" y="342"/>
                  </a:lnTo>
                  <a:lnTo>
                    <a:pt x="13" y="335"/>
                  </a:lnTo>
                  <a:lnTo>
                    <a:pt x="17" y="322"/>
                  </a:lnTo>
                  <a:lnTo>
                    <a:pt x="21" y="307"/>
                  </a:lnTo>
                  <a:lnTo>
                    <a:pt x="26" y="292"/>
                  </a:lnTo>
                  <a:lnTo>
                    <a:pt x="32" y="277"/>
                  </a:lnTo>
                  <a:lnTo>
                    <a:pt x="37" y="261"/>
                  </a:lnTo>
                  <a:lnTo>
                    <a:pt x="43" y="246"/>
                  </a:lnTo>
                  <a:lnTo>
                    <a:pt x="49" y="230"/>
                  </a:lnTo>
                  <a:lnTo>
                    <a:pt x="56" y="214"/>
                  </a:lnTo>
                  <a:lnTo>
                    <a:pt x="62" y="198"/>
                  </a:lnTo>
                  <a:lnTo>
                    <a:pt x="68" y="182"/>
                  </a:lnTo>
                  <a:lnTo>
                    <a:pt x="75" y="166"/>
                  </a:lnTo>
                  <a:lnTo>
                    <a:pt x="81" y="151"/>
                  </a:lnTo>
                  <a:lnTo>
                    <a:pt x="88" y="136"/>
                  </a:lnTo>
                  <a:lnTo>
                    <a:pt x="95" y="121"/>
                  </a:lnTo>
                  <a:lnTo>
                    <a:pt x="101" y="107"/>
                  </a:lnTo>
                  <a:lnTo>
                    <a:pt x="107" y="93"/>
                  </a:lnTo>
                  <a:lnTo>
                    <a:pt x="114" y="80"/>
                  </a:lnTo>
                  <a:lnTo>
                    <a:pt x="119" y="67"/>
                  </a:lnTo>
                  <a:lnTo>
                    <a:pt x="125" y="56"/>
                  </a:lnTo>
                  <a:lnTo>
                    <a:pt x="131" y="45"/>
                  </a:lnTo>
                  <a:lnTo>
                    <a:pt x="136" y="35"/>
                  </a:lnTo>
                  <a:lnTo>
                    <a:pt x="140" y="26"/>
                  </a:lnTo>
                  <a:lnTo>
                    <a:pt x="145" y="18"/>
                  </a:lnTo>
                  <a:lnTo>
                    <a:pt x="148" y="11"/>
                  </a:lnTo>
                  <a:lnTo>
                    <a:pt x="152" y="6"/>
                  </a:lnTo>
                  <a:lnTo>
                    <a:pt x="155" y="2"/>
                  </a:lnTo>
                  <a:lnTo>
                    <a:pt x="158" y="0"/>
                  </a:lnTo>
                  <a:lnTo>
                    <a:pt x="155" y="2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57" y="7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8" name="Freeform 21"/>
            <p:cNvSpPr>
              <a:spLocks/>
            </p:cNvSpPr>
            <p:nvPr/>
          </p:nvSpPr>
          <p:spPr bwMode="auto">
            <a:xfrm>
              <a:off x="3753" y="2625"/>
              <a:ext cx="60" cy="242"/>
            </a:xfrm>
            <a:custGeom>
              <a:avLst/>
              <a:gdLst>
                <a:gd name="T0" fmla="*/ 0 w 60"/>
                <a:gd name="T1" fmla="*/ 239 h 242"/>
                <a:gd name="T2" fmla="*/ 5 w 60"/>
                <a:gd name="T3" fmla="*/ 226 h 242"/>
                <a:gd name="T4" fmla="*/ 9 w 60"/>
                <a:gd name="T5" fmla="*/ 212 h 242"/>
                <a:gd name="T6" fmla="*/ 20 w 60"/>
                <a:gd name="T7" fmla="*/ 177 h 242"/>
                <a:gd name="T8" fmla="*/ 30 w 60"/>
                <a:gd name="T9" fmla="*/ 138 h 242"/>
                <a:gd name="T10" fmla="*/ 39 w 60"/>
                <a:gd name="T11" fmla="*/ 99 h 242"/>
                <a:gd name="T12" fmla="*/ 43 w 60"/>
                <a:gd name="T13" fmla="*/ 80 h 242"/>
                <a:gd name="T14" fmla="*/ 46 w 60"/>
                <a:gd name="T15" fmla="*/ 63 h 242"/>
                <a:gd name="T16" fmla="*/ 49 w 60"/>
                <a:gd name="T17" fmla="*/ 47 h 242"/>
                <a:gd name="T18" fmla="*/ 51 w 60"/>
                <a:gd name="T19" fmla="*/ 33 h 242"/>
                <a:gd name="T20" fmla="*/ 51 w 60"/>
                <a:gd name="T21" fmla="*/ 21 h 242"/>
                <a:gd name="T22" fmla="*/ 51 w 60"/>
                <a:gd name="T23" fmla="*/ 12 h 242"/>
                <a:gd name="T24" fmla="*/ 51 w 60"/>
                <a:gd name="T25" fmla="*/ 9 h 242"/>
                <a:gd name="T26" fmla="*/ 50 w 60"/>
                <a:gd name="T27" fmla="*/ 7 h 242"/>
                <a:gd name="T28" fmla="*/ 50 w 60"/>
                <a:gd name="T29" fmla="*/ 7 h 242"/>
                <a:gd name="T30" fmla="*/ 50 w 60"/>
                <a:gd name="T31" fmla="*/ 7 h 242"/>
                <a:gd name="T32" fmla="*/ 53 w 60"/>
                <a:gd name="T33" fmla="*/ 1 h 242"/>
                <a:gd name="T34" fmla="*/ 56 w 60"/>
                <a:gd name="T35" fmla="*/ 3 h 242"/>
                <a:gd name="T36" fmla="*/ 58 w 60"/>
                <a:gd name="T37" fmla="*/ 6 h 242"/>
                <a:gd name="T38" fmla="*/ 58 w 60"/>
                <a:gd name="T39" fmla="*/ 9 h 242"/>
                <a:gd name="T40" fmla="*/ 59 w 60"/>
                <a:gd name="T41" fmla="*/ 16 h 242"/>
                <a:gd name="T42" fmla="*/ 59 w 60"/>
                <a:gd name="T43" fmla="*/ 27 h 242"/>
                <a:gd name="T44" fmla="*/ 57 w 60"/>
                <a:gd name="T45" fmla="*/ 40 h 242"/>
                <a:gd name="T46" fmla="*/ 55 w 60"/>
                <a:gd name="T47" fmla="*/ 55 h 242"/>
                <a:gd name="T48" fmla="*/ 52 w 60"/>
                <a:gd name="T49" fmla="*/ 73 h 242"/>
                <a:gd name="T50" fmla="*/ 49 w 60"/>
                <a:gd name="T51" fmla="*/ 91 h 242"/>
                <a:gd name="T52" fmla="*/ 42 w 60"/>
                <a:gd name="T53" fmla="*/ 120 h 242"/>
                <a:gd name="T54" fmla="*/ 32 w 60"/>
                <a:gd name="T55" fmla="*/ 159 h 242"/>
                <a:gd name="T56" fmla="*/ 22 w 60"/>
                <a:gd name="T57" fmla="*/ 197 h 242"/>
                <a:gd name="T58" fmla="*/ 14 w 60"/>
                <a:gd name="T59" fmla="*/ 221 h 242"/>
                <a:gd name="T60" fmla="*/ 10 w 60"/>
                <a:gd name="T61" fmla="*/ 235 h 242"/>
                <a:gd name="T62" fmla="*/ 8 w 60"/>
                <a:gd name="T63" fmla="*/ 240 h 242"/>
                <a:gd name="T64" fmla="*/ 0 w 60"/>
                <a:gd name="T65" fmla="*/ 239 h 242"/>
                <a:gd name="T66" fmla="*/ 0 w 60"/>
                <a:gd name="T67" fmla="*/ 240 h 2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"/>
                <a:gd name="T103" fmla="*/ 0 h 242"/>
                <a:gd name="T104" fmla="*/ 60 w 60"/>
                <a:gd name="T105" fmla="*/ 242 h 2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" h="242">
                  <a:moveTo>
                    <a:pt x="0" y="240"/>
                  </a:moveTo>
                  <a:lnTo>
                    <a:pt x="0" y="239"/>
                  </a:lnTo>
                  <a:lnTo>
                    <a:pt x="2" y="233"/>
                  </a:lnTo>
                  <a:lnTo>
                    <a:pt x="5" y="226"/>
                  </a:lnTo>
                  <a:lnTo>
                    <a:pt x="7" y="219"/>
                  </a:lnTo>
                  <a:lnTo>
                    <a:pt x="9" y="212"/>
                  </a:lnTo>
                  <a:lnTo>
                    <a:pt x="14" y="195"/>
                  </a:lnTo>
                  <a:lnTo>
                    <a:pt x="20" y="177"/>
                  </a:lnTo>
                  <a:lnTo>
                    <a:pt x="25" y="158"/>
                  </a:lnTo>
                  <a:lnTo>
                    <a:pt x="30" y="138"/>
                  </a:lnTo>
                  <a:lnTo>
                    <a:pt x="35" y="119"/>
                  </a:lnTo>
                  <a:lnTo>
                    <a:pt x="39" y="99"/>
                  </a:lnTo>
                  <a:lnTo>
                    <a:pt x="41" y="90"/>
                  </a:lnTo>
                  <a:lnTo>
                    <a:pt x="43" y="80"/>
                  </a:lnTo>
                  <a:lnTo>
                    <a:pt x="45" y="71"/>
                  </a:lnTo>
                  <a:lnTo>
                    <a:pt x="46" y="63"/>
                  </a:lnTo>
                  <a:lnTo>
                    <a:pt x="48" y="55"/>
                  </a:lnTo>
                  <a:lnTo>
                    <a:pt x="49" y="47"/>
                  </a:lnTo>
                  <a:lnTo>
                    <a:pt x="50" y="39"/>
                  </a:lnTo>
                  <a:lnTo>
                    <a:pt x="51" y="33"/>
                  </a:lnTo>
                  <a:lnTo>
                    <a:pt x="51" y="26"/>
                  </a:lnTo>
                  <a:lnTo>
                    <a:pt x="51" y="21"/>
                  </a:lnTo>
                  <a:lnTo>
                    <a:pt x="51" y="16"/>
                  </a:lnTo>
                  <a:lnTo>
                    <a:pt x="51" y="12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5" y="2"/>
                  </a:lnTo>
                  <a:lnTo>
                    <a:pt x="56" y="3"/>
                  </a:lnTo>
                  <a:lnTo>
                    <a:pt x="57" y="4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9" y="11"/>
                  </a:lnTo>
                  <a:lnTo>
                    <a:pt x="59" y="16"/>
                  </a:lnTo>
                  <a:lnTo>
                    <a:pt x="59" y="21"/>
                  </a:lnTo>
                  <a:lnTo>
                    <a:pt x="59" y="27"/>
                  </a:lnTo>
                  <a:lnTo>
                    <a:pt x="58" y="33"/>
                  </a:lnTo>
                  <a:lnTo>
                    <a:pt x="57" y="40"/>
                  </a:lnTo>
                  <a:lnTo>
                    <a:pt x="56" y="47"/>
                  </a:lnTo>
                  <a:lnTo>
                    <a:pt x="55" y="55"/>
                  </a:lnTo>
                  <a:lnTo>
                    <a:pt x="54" y="64"/>
                  </a:lnTo>
                  <a:lnTo>
                    <a:pt x="52" y="73"/>
                  </a:lnTo>
                  <a:lnTo>
                    <a:pt x="50" y="82"/>
                  </a:lnTo>
                  <a:lnTo>
                    <a:pt x="49" y="91"/>
                  </a:lnTo>
                  <a:lnTo>
                    <a:pt x="46" y="100"/>
                  </a:lnTo>
                  <a:lnTo>
                    <a:pt x="42" y="120"/>
                  </a:lnTo>
                  <a:lnTo>
                    <a:pt x="37" y="140"/>
                  </a:lnTo>
                  <a:lnTo>
                    <a:pt x="32" y="159"/>
                  </a:lnTo>
                  <a:lnTo>
                    <a:pt x="27" y="178"/>
                  </a:lnTo>
                  <a:lnTo>
                    <a:pt x="22" y="197"/>
                  </a:lnTo>
                  <a:lnTo>
                    <a:pt x="17" y="213"/>
                  </a:lnTo>
                  <a:lnTo>
                    <a:pt x="14" y="221"/>
                  </a:lnTo>
                  <a:lnTo>
                    <a:pt x="12" y="228"/>
                  </a:lnTo>
                  <a:lnTo>
                    <a:pt x="10" y="235"/>
                  </a:lnTo>
                  <a:lnTo>
                    <a:pt x="7" y="241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4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9" name="Freeform 22"/>
            <p:cNvSpPr>
              <a:spLocks/>
            </p:cNvSpPr>
            <p:nvPr/>
          </p:nvSpPr>
          <p:spPr bwMode="auto">
            <a:xfrm>
              <a:off x="3726" y="2865"/>
              <a:ext cx="36" cy="201"/>
            </a:xfrm>
            <a:custGeom>
              <a:avLst/>
              <a:gdLst>
                <a:gd name="T0" fmla="*/ 0 w 36"/>
                <a:gd name="T1" fmla="*/ 200 h 201"/>
                <a:gd name="T2" fmla="*/ 0 w 36"/>
                <a:gd name="T3" fmla="*/ 198 h 201"/>
                <a:gd name="T4" fmla="*/ 3 w 36"/>
                <a:gd name="T5" fmla="*/ 188 h 201"/>
                <a:gd name="T6" fmla="*/ 6 w 36"/>
                <a:gd name="T7" fmla="*/ 177 h 201"/>
                <a:gd name="T8" fmla="*/ 8 w 36"/>
                <a:gd name="T9" fmla="*/ 166 h 201"/>
                <a:gd name="T10" fmla="*/ 11 w 36"/>
                <a:gd name="T11" fmla="*/ 154 h 201"/>
                <a:gd name="T12" fmla="*/ 13 w 36"/>
                <a:gd name="T13" fmla="*/ 143 h 201"/>
                <a:gd name="T14" fmla="*/ 15 w 36"/>
                <a:gd name="T15" fmla="*/ 131 h 201"/>
                <a:gd name="T16" fmla="*/ 16 w 36"/>
                <a:gd name="T17" fmla="*/ 118 h 201"/>
                <a:gd name="T18" fmla="*/ 18 w 36"/>
                <a:gd name="T19" fmla="*/ 106 h 201"/>
                <a:gd name="T20" fmla="*/ 20 w 36"/>
                <a:gd name="T21" fmla="*/ 93 h 201"/>
                <a:gd name="T22" fmla="*/ 21 w 36"/>
                <a:gd name="T23" fmla="*/ 80 h 201"/>
                <a:gd name="T24" fmla="*/ 22 w 36"/>
                <a:gd name="T25" fmla="*/ 67 h 201"/>
                <a:gd name="T26" fmla="*/ 24 w 36"/>
                <a:gd name="T27" fmla="*/ 54 h 201"/>
                <a:gd name="T28" fmla="*/ 26 w 36"/>
                <a:gd name="T29" fmla="*/ 27 h 201"/>
                <a:gd name="T30" fmla="*/ 27 w 36"/>
                <a:gd name="T31" fmla="*/ 0 h 201"/>
                <a:gd name="T32" fmla="*/ 35 w 36"/>
                <a:gd name="T33" fmla="*/ 0 h 201"/>
                <a:gd name="T34" fmla="*/ 33 w 36"/>
                <a:gd name="T35" fmla="*/ 27 h 201"/>
                <a:gd name="T36" fmla="*/ 31 w 36"/>
                <a:gd name="T37" fmla="*/ 54 h 201"/>
                <a:gd name="T38" fmla="*/ 30 w 36"/>
                <a:gd name="T39" fmla="*/ 67 h 201"/>
                <a:gd name="T40" fmla="*/ 29 w 36"/>
                <a:gd name="T41" fmla="*/ 81 h 201"/>
                <a:gd name="T42" fmla="*/ 27 w 36"/>
                <a:gd name="T43" fmla="*/ 94 h 201"/>
                <a:gd name="T44" fmla="*/ 26 w 36"/>
                <a:gd name="T45" fmla="*/ 106 h 201"/>
                <a:gd name="T46" fmla="*/ 24 w 36"/>
                <a:gd name="T47" fmla="*/ 119 h 201"/>
                <a:gd name="T48" fmla="*/ 22 w 36"/>
                <a:gd name="T49" fmla="*/ 132 h 201"/>
                <a:gd name="T50" fmla="*/ 20 w 36"/>
                <a:gd name="T51" fmla="*/ 144 h 201"/>
                <a:gd name="T52" fmla="*/ 18 w 36"/>
                <a:gd name="T53" fmla="*/ 155 h 201"/>
                <a:gd name="T54" fmla="*/ 16 w 36"/>
                <a:gd name="T55" fmla="*/ 167 h 201"/>
                <a:gd name="T56" fmla="*/ 13 w 36"/>
                <a:gd name="T57" fmla="*/ 178 h 201"/>
                <a:gd name="T58" fmla="*/ 10 w 36"/>
                <a:gd name="T59" fmla="*/ 189 h 201"/>
                <a:gd name="T60" fmla="*/ 7 w 36"/>
                <a:gd name="T61" fmla="*/ 200 h 201"/>
                <a:gd name="T62" fmla="*/ 8 w 36"/>
                <a:gd name="T63" fmla="*/ 199 h 201"/>
                <a:gd name="T64" fmla="*/ 0 w 36"/>
                <a:gd name="T65" fmla="*/ 200 h 201"/>
                <a:gd name="T66" fmla="*/ 0 w 36"/>
                <a:gd name="T67" fmla="*/ 199 h 201"/>
                <a:gd name="T68" fmla="*/ 0 w 36"/>
                <a:gd name="T69" fmla="*/ 198 h 201"/>
                <a:gd name="T70" fmla="*/ 0 w 36"/>
                <a:gd name="T71" fmla="*/ 200 h 2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"/>
                <a:gd name="T109" fmla="*/ 0 h 201"/>
                <a:gd name="T110" fmla="*/ 36 w 36"/>
                <a:gd name="T111" fmla="*/ 201 h 2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" h="201">
                  <a:moveTo>
                    <a:pt x="0" y="200"/>
                  </a:moveTo>
                  <a:lnTo>
                    <a:pt x="0" y="198"/>
                  </a:lnTo>
                  <a:lnTo>
                    <a:pt x="3" y="188"/>
                  </a:lnTo>
                  <a:lnTo>
                    <a:pt x="6" y="177"/>
                  </a:lnTo>
                  <a:lnTo>
                    <a:pt x="8" y="166"/>
                  </a:lnTo>
                  <a:lnTo>
                    <a:pt x="11" y="154"/>
                  </a:lnTo>
                  <a:lnTo>
                    <a:pt x="13" y="143"/>
                  </a:lnTo>
                  <a:lnTo>
                    <a:pt x="15" y="131"/>
                  </a:lnTo>
                  <a:lnTo>
                    <a:pt x="16" y="118"/>
                  </a:lnTo>
                  <a:lnTo>
                    <a:pt x="18" y="106"/>
                  </a:lnTo>
                  <a:lnTo>
                    <a:pt x="20" y="93"/>
                  </a:lnTo>
                  <a:lnTo>
                    <a:pt x="21" y="80"/>
                  </a:lnTo>
                  <a:lnTo>
                    <a:pt x="22" y="67"/>
                  </a:lnTo>
                  <a:lnTo>
                    <a:pt x="24" y="54"/>
                  </a:lnTo>
                  <a:lnTo>
                    <a:pt x="26" y="27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3" y="27"/>
                  </a:lnTo>
                  <a:lnTo>
                    <a:pt x="31" y="54"/>
                  </a:lnTo>
                  <a:lnTo>
                    <a:pt x="30" y="67"/>
                  </a:lnTo>
                  <a:lnTo>
                    <a:pt x="29" y="81"/>
                  </a:lnTo>
                  <a:lnTo>
                    <a:pt x="27" y="94"/>
                  </a:lnTo>
                  <a:lnTo>
                    <a:pt x="26" y="106"/>
                  </a:lnTo>
                  <a:lnTo>
                    <a:pt x="24" y="119"/>
                  </a:lnTo>
                  <a:lnTo>
                    <a:pt x="22" y="132"/>
                  </a:lnTo>
                  <a:lnTo>
                    <a:pt x="20" y="144"/>
                  </a:lnTo>
                  <a:lnTo>
                    <a:pt x="18" y="155"/>
                  </a:lnTo>
                  <a:lnTo>
                    <a:pt x="16" y="167"/>
                  </a:lnTo>
                  <a:lnTo>
                    <a:pt x="13" y="178"/>
                  </a:lnTo>
                  <a:lnTo>
                    <a:pt x="10" y="189"/>
                  </a:lnTo>
                  <a:lnTo>
                    <a:pt x="7" y="200"/>
                  </a:lnTo>
                  <a:lnTo>
                    <a:pt x="8" y="199"/>
                  </a:lnTo>
                  <a:lnTo>
                    <a:pt x="0" y="200"/>
                  </a:lnTo>
                  <a:lnTo>
                    <a:pt x="0" y="199"/>
                  </a:lnTo>
                  <a:lnTo>
                    <a:pt x="0" y="198"/>
                  </a:lnTo>
                  <a:lnTo>
                    <a:pt x="0" y="20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0" name="Freeform 23"/>
            <p:cNvSpPr>
              <a:spLocks/>
            </p:cNvSpPr>
            <p:nvPr/>
          </p:nvSpPr>
          <p:spPr bwMode="auto">
            <a:xfrm>
              <a:off x="3726" y="3064"/>
              <a:ext cx="31" cy="140"/>
            </a:xfrm>
            <a:custGeom>
              <a:avLst/>
              <a:gdLst>
                <a:gd name="T0" fmla="*/ 22 w 31"/>
                <a:gd name="T1" fmla="*/ 138 h 140"/>
                <a:gd name="T2" fmla="*/ 22 w 31"/>
                <a:gd name="T3" fmla="*/ 139 h 140"/>
                <a:gd name="T4" fmla="*/ 20 w 31"/>
                <a:gd name="T5" fmla="*/ 122 h 140"/>
                <a:gd name="T6" fmla="*/ 17 w 31"/>
                <a:gd name="T7" fmla="*/ 104 h 140"/>
                <a:gd name="T8" fmla="*/ 14 w 31"/>
                <a:gd name="T9" fmla="*/ 87 h 140"/>
                <a:gd name="T10" fmla="*/ 11 w 31"/>
                <a:gd name="T11" fmla="*/ 70 h 140"/>
                <a:gd name="T12" fmla="*/ 8 w 31"/>
                <a:gd name="T13" fmla="*/ 53 h 140"/>
                <a:gd name="T14" fmla="*/ 6 w 31"/>
                <a:gd name="T15" fmla="*/ 35 h 140"/>
                <a:gd name="T16" fmla="*/ 3 w 31"/>
                <a:gd name="T17" fmla="*/ 18 h 140"/>
                <a:gd name="T18" fmla="*/ 0 w 31"/>
                <a:gd name="T19" fmla="*/ 1 h 140"/>
                <a:gd name="T20" fmla="*/ 7 w 31"/>
                <a:gd name="T21" fmla="*/ 0 h 140"/>
                <a:gd name="T22" fmla="*/ 10 w 31"/>
                <a:gd name="T23" fmla="*/ 17 h 140"/>
                <a:gd name="T24" fmla="*/ 13 w 31"/>
                <a:gd name="T25" fmla="*/ 34 h 140"/>
                <a:gd name="T26" fmla="*/ 16 w 31"/>
                <a:gd name="T27" fmla="*/ 52 h 140"/>
                <a:gd name="T28" fmla="*/ 19 w 31"/>
                <a:gd name="T29" fmla="*/ 69 h 140"/>
                <a:gd name="T30" fmla="*/ 21 w 31"/>
                <a:gd name="T31" fmla="*/ 86 h 140"/>
                <a:gd name="T32" fmla="*/ 24 w 31"/>
                <a:gd name="T33" fmla="*/ 103 h 140"/>
                <a:gd name="T34" fmla="*/ 27 w 31"/>
                <a:gd name="T35" fmla="*/ 121 h 140"/>
                <a:gd name="T36" fmla="*/ 30 w 31"/>
                <a:gd name="T37" fmla="*/ 138 h 140"/>
                <a:gd name="T38" fmla="*/ 30 w 31"/>
                <a:gd name="T39" fmla="*/ 139 h 140"/>
                <a:gd name="T40" fmla="*/ 30 w 31"/>
                <a:gd name="T41" fmla="*/ 138 h 140"/>
                <a:gd name="T42" fmla="*/ 30 w 31"/>
                <a:gd name="T43" fmla="*/ 139 h 140"/>
                <a:gd name="T44" fmla="*/ 30 w 31"/>
                <a:gd name="T45" fmla="*/ 139 h 140"/>
                <a:gd name="T46" fmla="*/ 22 w 31"/>
                <a:gd name="T47" fmla="*/ 138 h 1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140"/>
                <a:gd name="T74" fmla="*/ 31 w 31"/>
                <a:gd name="T75" fmla="*/ 140 h 1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140">
                  <a:moveTo>
                    <a:pt x="22" y="138"/>
                  </a:moveTo>
                  <a:lnTo>
                    <a:pt x="22" y="139"/>
                  </a:lnTo>
                  <a:lnTo>
                    <a:pt x="20" y="122"/>
                  </a:lnTo>
                  <a:lnTo>
                    <a:pt x="17" y="104"/>
                  </a:lnTo>
                  <a:lnTo>
                    <a:pt x="14" y="87"/>
                  </a:lnTo>
                  <a:lnTo>
                    <a:pt x="11" y="70"/>
                  </a:lnTo>
                  <a:lnTo>
                    <a:pt x="8" y="53"/>
                  </a:lnTo>
                  <a:lnTo>
                    <a:pt x="6" y="35"/>
                  </a:lnTo>
                  <a:lnTo>
                    <a:pt x="3" y="18"/>
                  </a:lnTo>
                  <a:lnTo>
                    <a:pt x="0" y="1"/>
                  </a:lnTo>
                  <a:lnTo>
                    <a:pt x="7" y="0"/>
                  </a:lnTo>
                  <a:lnTo>
                    <a:pt x="10" y="17"/>
                  </a:lnTo>
                  <a:lnTo>
                    <a:pt x="13" y="34"/>
                  </a:lnTo>
                  <a:lnTo>
                    <a:pt x="16" y="52"/>
                  </a:lnTo>
                  <a:lnTo>
                    <a:pt x="19" y="69"/>
                  </a:lnTo>
                  <a:lnTo>
                    <a:pt x="21" y="86"/>
                  </a:lnTo>
                  <a:lnTo>
                    <a:pt x="24" y="103"/>
                  </a:lnTo>
                  <a:lnTo>
                    <a:pt x="27" y="121"/>
                  </a:lnTo>
                  <a:lnTo>
                    <a:pt x="30" y="138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9"/>
                  </a:lnTo>
                  <a:lnTo>
                    <a:pt x="22" y="13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1" name="Freeform 24"/>
            <p:cNvSpPr>
              <a:spLocks/>
            </p:cNvSpPr>
            <p:nvPr/>
          </p:nvSpPr>
          <p:spPr bwMode="auto">
            <a:xfrm>
              <a:off x="3748" y="3203"/>
              <a:ext cx="10" cy="47"/>
            </a:xfrm>
            <a:custGeom>
              <a:avLst/>
              <a:gdLst>
                <a:gd name="T0" fmla="*/ 2 w 10"/>
                <a:gd name="T1" fmla="*/ 46 h 47"/>
                <a:gd name="T2" fmla="*/ 1 w 10"/>
                <a:gd name="T3" fmla="*/ 43 h 47"/>
                <a:gd name="T4" fmla="*/ 1 w 10"/>
                <a:gd name="T5" fmla="*/ 41 h 47"/>
                <a:gd name="T6" fmla="*/ 1 w 10"/>
                <a:gd name="T7" fmla="*/ 38 h 47"/>
                <a:gd name="T8" fmla="*/ 1 w 10"/>
                <a:gd name="T9" fmla="*/ 35 h 47"/>
                <a:gd name="T10" fmla="*/ 1 w 10"/>
                <a:gd name="T11" fmla="*/ 33 h 47"/>
                <a:gd name="T12" fmla="*/ 1 w 10"/>
                <a:gd name="T13" fmla="*/ 27 h 47"/>
                <a:gd name="T14" fmla="*/ 1 w 10"/>
                <a:gd name="T15" fmla="*/ 22 h 47"/>
                <a:gd name="T16" fmla="*/ 0 w 10"/>
                <a:gd name="T17" fmla="*/ 17 h 47"/>
                <a:gd name="T18" fmla="*/ 0 w 10"/>
                <a:gd name="T19" fmla="*/ 11 h 47"/>
                <a:gd name="T20" fmla="*/ 0 w 10"/>
                <a:gd name="T21" fmla="*/ 8 h 47"/>
                <a:gd name="T22" fmla="*/ 0 w 10"/>
                <a:gd name="T23" fmla="*/ 5 h 47"/>
                <a:gd name="T24" fmla="*/ 0 w 10"/>
                <a:gd name="T25" fmla="*/ 3 h 47"/>
                <a:gd name="T26" fmla="*/ 1 w 10"/>
                <a:gd name="T27" fmla="*/ 0 h 47"/>
                <a:gd name="T28" fmla="*/ 8 w 10"/>
                <a:gd name="T29" fmla="*/ 1 h 47"/>
                <a:gd name="T30" fmla="*/ 8 w 10"/>
                <a:gd name="T31" fmla="*/ 3 h 47"/>
                <a:gd name="T32" fmla="*/ 8 w 10"/>
                <a:gd name="T33" fmla="*/ 6 h 47"/>
                <a:gd name="T34" fmla="*/ 8 w 10"/>
                <a:gd name="T35" fmla="*/ 8 h 47"/>
                <a:gd name="T36" fmla="*/ 8 w 10"/>
                <a:gd name="T37" fmla="*/ 11 h 47"/>
                <a:gd name="T38" fmla="*/ 8 w 10"/>
                <a:gd name="T39" fmla="*/ 16 h 47"/>
                <a:gd name="T40" fmla="*/ 8 w 10"/>
                <a:gd name="T41" fmla="*/ 22 h 47"/>
                <a:gd name="T42" fmla="*/ 9 w 10"/>
                <a:gd name="T43" fmla="*/ 27 h 47"/>
                <a:gd name="T44" fmla="*/ 9 w 10"/>
                <a:gd name="T45" fmla="*/ 33 h 47"/>
                <a:gd name="T46" fmla="*/ 9 w 10"/>
                <a:gd name="T47" fmla="*/ 35 h 47"/>
                <a:gd name="T48" fmla="*/ 9 w 10"/>
                <a:gd name="T49" fmla="*/ 38 h 47"/>
                <a:gd name="T50" fmla="*/ 9 w 10"/>
                <a:gd name="T51" fmla="*/ 41 h 47"/>
                <a:gd name="T52" fmla="*/ 8 w 10"/>
                <a:gd name="T53" fmla="*/ 44 h 47"/>
                <a:gd name="T54" fmla="*/ 7 w 10"/>
                <a:gd name="T55" fmla="*/ 41 h 47"/>
                <a:gd name="T56" fmla="*/ 2 w 10"/>
                <a:gd name="T57" fmla="*/ 46 h 47"/>
                <a:gd name="T58" fmla="*/ 0 w 10"/>
                <a:gd name="T59" fmla="*/ 45 h 47"/>
                <a:gd name="T60" fmla="*/ 1 w 10"/>
                <a:gd name="T61" fmla="*/ 43 h 47"/>
                <a:gd name="T62" fmla="*/ 2 w 10"/>
                <a:gd name="T63" fmla="*/ 46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"/>
                <a:gd name="T97" fmla="*/ 0 h 47"/>
                <a:gd name="T98" fmla="*/ 10 w 10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" h="47">
                  <a:moveTo>
                    <a:pt x="2" y="46"/>
                  </a:moveTo>
                  <a:lnTo>
                    <a:pt x="1" y="43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1"/>
                  </a:lnTo>
                  <a:lnTo>
                    <a:pt x="8" y="16"/>
                  </a:lnTo>
                  <a:lnTo>
                    <a:pt x="8" y="22"/>
                  </a:lnTo>
                  <a:lnTo>
                    <a:pt x="9" y="27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2" y="46"/>
                  </a:lnTo>
                  <a:lnTo>
                    <a:pt x="0" y="45"/>
                  </a:lnTo>
                  <a:lnTo>
                    <a:pt x="1" y="43"/>
                  </a:lnTo>
                  <a:lnTo>
                    <a:pt x="2" y="46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2" name="Freeform 25"/>
            <p:cNvSpPr>
              <a:spLocks/>
            </p:cNvSpPr>
            <p:nvPr/>
          </p:nvSpPr>
          <p:spPr bwMode="auto">
            <a:xfrm>
              <a:off x="3750" y="3244"/>
              <a:ext cx="100" cy="111"/>
            </a:xfrm>
            <a:custGeom>
              <a:avLst/>
              <a:gdLst>
                <a:gd name="T0" fmla="*/ 91 w 100"/>
                <a:gd name="T1" fmla="*/ 104 h 111"/>
                <a:gd name="T2" fmla="*/ 90 w 100"/>
                <a:gd name="T3" fmla="*/ 109 h 111"/>
                <a:gd name="T4" fmla="*/ 84 w 100"/>
                <a:gd name="T5" fmla="*/ 102 h 111"/>
                <a:gd name="T6" fmla="*/ 79 w 100"/>
                <a:gd name="T7" fmla="*/ 95 h 111"/>
                <a:gd name="T8" fmla="*/ 73 w 100"/>
                <a:gd name="T9" fmla="*/ 89 h 111"/>
                <a:gd name="T10" fmla="*/ 67 w 100"/>
                <a:gd name="T11" fmla="*/ 82 h 111"/>
                <a:gd name="T12" fmla="*/ 57 w 100"/>
                <a:gd name="T13" fmla="*/ 68 h 111"/>
                <a:gd name="T14" fmla="*/ 46 w 100"/>
                <a:gd name="T15" fmla="*/ 54 h 111"/>
                <a:gd name="T16" fmla="*/ 41 w 100"/>
                <a:gd name="T17" fmla="*/ 47 h 111"/>
                <a:gd name="T18" fmla="*/ 35 w 100"/>
                <a:gd name="T19" fmla="*/ 40 h 111"/>
                <a:gd name="T20" fmla="*/ 30 w 100"/>
                <a:gd name="T21" fmla="*/ 34 h 111"/>
                <a:gd name="T22" fmla="*/ 24 w 100"/>
                <a:gd name="T23" fmla="*/ 27 h 111"/>
                <a:gd name="T24" fmla="*/ 21 w 100"/>
                <a:gd name="T25" fmla="*/ 24 h 111"/>
                <a:gd name="T26" fmla="*/ 19 w 100"/>
                <a:gd name="T27" fmla="*/ 21 h 111"/>
                <a:gd name="T28" fmla="*/ 16 w 100"/>
                <a:gd name="T29" fmla="*/ 19 h 111"/>
                <a:gd name="T30" fmla="*/ 13 w 100"/>
                <a:gd name="T31" fmla="*/ 16 h 111"/>
                <a:gd name="T32" fmla="*/ 10 w 100"/>
                <a:gd name="T33" fmla="*/ 13 h 111"/>
                <a:gd name="T34" fmla="*/ 6 w 100"/>
                <a:gd name="T35" fmla="*/ 10 h 111"/>
                <a:gd name="T36" fmla="*/ 3 w 100"/>
                <a:gd name="T37" fmla="*/ 8 h 111"/>
                <a:gd name="T38" fmla="*/ 0 w 100"/>
                <a:gd name="T39" fmla="*/ 5 h 111"/>
                <a:gd name="T40" fmla="*/ 5 w 100"/>
                <a:gd name="T41" fmla="*/ 0 h 111"/>
                <a:gd name="T42" fmla="*/ 9 w 100"/>
                <a:gd name="T43" fmla="*/ 3 h 111"/>
                <a:gd name="T44" fmla="*/ 12 w 100"/>
                <a:gd name="T45" fmla="*/ 5 h 111"/>
                <a:gd name="T46" fmla="*/ 15 w 100"/>
                <a:gd name="T47" fmla="*/ 8 h 111"/>
                <a:gd name="T48" fmla="*/ 18 w 100"/>
                <a:gd name="T49" fmla="*/ 11 h 111"/>
                <a:gd name="T50" fmla="*/ 21 w 100"/>
                <a:gd name="T51" fmla="*/ 14 h 111"/>
                <a:gd name="T52" fmla="*/ 24 w 100"/>
                <a:gd name="T53" fmla="*/ 17 h 111"/>
                <a:gd name="T54" fmla="*/ 27 w 100"/>
                <a:gd name="T55" fmla="*/ 20 h 111"/>
                <a:gd name="T56" fmla="*/ 30 w 100"/>
                <a:gd name="T57" fmla="*/ 23 h 111"/>
                <a:gd name="T58" fmla="*/ 36 w 100"/>
                <a:gd name="T59" fmla="*/ 30 h 111"/>
                <a:gd name="T60" fmla="*/ 42 w 100"/>
                <a:gd name="T61" fmla="*/ 36 h 111"/>
                <a:gd name="T62" fmla="*/ 47 w 100"/>
                <a:gd name="T63" fmla="*/ 43 h 111"/>
                <a:gd name="T64" fmla="*/ 52 w 100"/>
                <a:gd name="T65" fmla="*/ 50 h 111"/>
                <a:gd name="T66" fmla="*/ 63 w 100"/>
                <a:gd name="T67" fmla="*/ 64 h 111"/>
                <a:gd name="T68" fmla="*/ 74 w 100"/>
                <a:gd name="T69" fmla="*/ 78 h 111"/>
                <a:gd name="T70" fmla="*/ 79 w 100"/>
                <a:gd name="T71" fmla="*/ 85 h 111"/>
                <a:gd name="T72" fmla="*/ 85 w 100"/>
                <a:gd name="T73" fmla="*/ 92 h 111"/>
                <a:gd name="T74" fmla="*/ 90 w 100"/>
                <a:gd name="T75" fmla="*/ 98 h 111"/>
                <a:gd name="T76" fmla="*/ 96 w 100"/>
                <a:gd name="T77" fmla="*/ 105 h 111"/>
                <a:gd name="T78" fmla="*/ 95 w 100"/>
                <a:gd name="T79" fmla="*/ 110 h 111"/>
                <a:gd name="T80" fmla="*/ 96 w 100"/>
                <a:gd name="T81" fmla="*/ 105 h 111"/>
                <a:gd name="T82" fmla="*/ 99 w 100"/>
                <a:gd name="T83" fmla="*/ 108 h 111"/>
                <a:gd name="T84" fmla="*/ 95 w 100"/>
                <a:gd name="T85" fmla="*/ 110 h 111"/>
                <a:gd name="T86" fmla="*/ 91 w 100"/>
                <a:gd name="T87" fmla="*/ 104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0"/>
                <a:gd name="T133" fmla="*/ 0 h 111"/>
                <a:gd name="T134" fmla="*/ 100 w 100"/>
                <a:gd name="T135" fmla="*/ 111 h 1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0" h="111">
                  <a:moveTo>
                    <a:pt x="91" y="104"/>
                  </a:moveTo>
                  <a:lnTo>
                    <a:pt x="90" y="109"/>
                  </a:lnTo>
                  <a:lnTo>
                    <a:pt x="84" y="102"/>
                  </a:lnTo>
                  <a:lnTo>
                    <a:pt x="79" y="95"/>
                  </a:lnTo>
                  <a:lnTo>
                    <a:pt x="73" y="89"/>
                  </a:lnTo>
                  <a:lnTo>
                    <a:pt x="67" y="82"/>
                  </a:lnTo>
                  <a:lnTo>
                    <a:pt x="57" y="68"/>
                  </a:lnTo>
                  <a:lnTo>
                    <a:pt x="46" y="54"/>
                  </a:lnTo>
                  <a:lnTo>
                    <a:pt x="41" y="47"/>
                  </a:lnTo>
                  <a:lnTo>
                    <a:pt x="35" y="40"/>
                  </a:lnTo>
                  <a:lnTo>
                    <a:pt x="30" y="34"/>
                  </a:lnTo>
                  <a:lnTo>
                    <a:pt x="24" y="27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6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0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5" y="8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4" y="17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7" y="43"/>
                  </a:lnTo>
                  <a:lnTo>
                    <a:pt x="52" y="50"/>
                  </a:lnTo>
                  <a:lnTo>
                    <a:pt x="63" y="64"/>
                  </a:lnTo>
                  <a:lnTo>
                    <a:pt x="74" y="78"/>
                  </a:lnTo>
                  <a:lnTo>
                    <a:pt x="79" y="85"/>
                  </a:lnTo>
                  <a:lnTo>
                    <a:pt x="85" y="92"/>
                  </a:lnTo>
                  <a:lnTo>
                    <a:pt x="90" y="98"/>
                  </a:lnTo>
                  <a:lnTo>
                    <a:pt x="96" y="105"/>
                  </a:lnTo>
                  <a:lnTo>
                    <a:pt x="95" y="110"/>
                  </a:lnTo>
                  <a:lnTo>
                    <a:pt x="96" y="105"/>
                  </a:lnTo>
                  <a:lnTo>
                    <a:pt x="99" y="108"/>
                  </a:lnTo>
                  <a:lnTo>
                    <a:pt x="95" y="110"/>
                  </a:lnTo>
                  <a:lnTo>
                    <a:pt x="91" y="10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3" name="Freeform 26"/>
            <p:cNvSpPr>
              <a:spLocks/>
            </p:cNvSpPr>
            <p:nvPr/>
          </p:nvSpPr>
          <p:spPr bwMode="auto">
            <a:xfrm>
              <a:off x="3528" y="1381"/>
              <a:ext cx="250" cy="305"/>
            </a:xfrm>
            <a:custGeom>
              <a:avLst/>
              <a:gdLst>
                <a:gd name="T0" fmla="*/ 173 w 250"/>
                <a:gd name="T1" fmla="*/ 293 h 305"/>
                <a:gd name="T2" fmla="*/ 185 w 250"/>
                <a:gd name="T3" fmla="*/ 283 h 305"/>
                <a:gd name="T4" fmla="*/ 195 w 250"/>
                <a:gd name="T5" fmla="*/ 271 h 305"/>
                <a:gd name="T6" fmla="*/ 200 w 250"/>
                <a:gd name="T7" fmla="*/ 263 h 305"/>
                <a:gd name="T8" fmla="*/ 208 w 250"/>
                <a:gd name="T9" fmla="*/ 259 h 305"/>
                <a:gd name="T10" fmla="*/ 215 w 250"/>
                <a:gd name="T11" fmla="*/ 254 h 305"/>
                <a:gd name="T12" fmla="*/ 221 w 250"/>
                <a:gd name="T13" fmla="*/ 247 h 305"/>
                <a:gd name="T14" fmla="*/ 224 w 250"/>
                <a:gd name="T15" fmla="*/ 238 h 305"/>
                <a:gd name="T16" fmla="*/ 222 w 250"/>
                <a:gd name="T17" fmla="*/ 229 h 305"/>
                <a:gd name="T18" fmla="*/ 216 w 250"/>
                <a:gd name="T19" fmla="*/ 221 h 305"/>
                <a:gd name="T20" fmla="*/ 214 w 250"/>
                <a:gd name="T21" fmla="*/ 216 h 305"/>
                <a:gd name="T22" fmla="*/ 224 w 250"/>
                <a:gd name="T23" fmla="*/ 210 h 305"/>
                <a:gd name="T24" fmla="*/ 227 w 250"/>
                <a:gd name="T25" fmla="*/ 206 h 305"/>
                <a:gd name="T26" fmla="*/ 227 w 250"/>
                <a:gd name="T27" fmla="*/ 204 h 305"/>
                <a:gd name="T28" fmla="*/ 221 w 250"/>
                <a:gd name="T29" fmla="*/ 201 h 305"/>
                <a:gd name="T30" fmla="*/ 217 w 250"/>
                <a:gd name="T31" fmla="*/ 200 h 305"/>
                <a:gd name="T32" fmla="*/ 219 w 250"/>
                <a:gd name="T33" fmla="*/ 199 h 305"/>
                <a:gd name="T34" fmla="*/ 229 w 250"/>
                <a:gd name="T35" fmla="*/ 191 h 305"/>
                <a:gd name="T36" fmla="*/ 224 w 250"/>
                <a:gd name="T37" fmla="*/ 179 h 305"/>
                <a:gd name="T38" fmla="*/ 226 w 250"/>
                <a:gd name="T39" fmla="*/ 170 h 305"/>
                <a:gd name="T40" fmla="*/ 240 w 250"/>
                <a:gd name="T41" fmla="*/ 170 h 305"/>
                <a:gd name="T42" fmla="*/ 247 w 250"/>
                <a:gd name="T43" fmla="*/ 167 h 305"/>
                <a:gd name="T44" fmla="*/ 249 w 250"/>
                <a:gd name="T45" fmla="*/ 162 h 305"/>
                <a:gd name="T46" fmla="*/ 247 w 250"/>
                <a:gd name="T47" fmla="*/ 155 h 305"/>
                <a:gd name="T48" fmla="*/ 240 w 250"/>
                <a:gd name="T49" fmla="*/ 144 h 305"/>
                <a:gd name="T50" fmla="*/ 226 w 250"/>
                <a:gd name="T51" fmla="*/ 124 h 305"/>
                <a:gd name="T52" fmla="*/ 225 w 250"/>
                <a:gd name="T53" fmla="*/ 113 h 305"/>
                <a:gd name="T54" fmla="*/ 227 w 250"/>
                <a:gd name="T55" fmla="*/ 105 h 305"/>
                <a:gd name="T56" fmla="*/ 227 w 250"/>
                <a:gd name="T57" fmla="*/ 97 h 305"/>
                <a:gd name="T58" fmla="*/ 224 w 250"/>
                <a:gd name="T59" fmla="*/ 82 h 305"/>
                <a:gd name="T60" fmla="*/ 218 w 250"/>
                <a:gd name="T61" fmla="*/ 62 h 305"/>
                <a:gd name="T62" fmla="*/ 217 w 250"/>
                <a:gd name="T63" fmla="*/ 40 h 305"/>
                <a:gd name="T64" fmla="*/ 209 w 250"/>
                <a:gd name="T65" fmla="*/ 25 h 305"/>
                <a:gd name="T66" fmla="*/ 193 w 250"/>
                <a:gd name="T67" fmla="*/ 14 h 305"/>
                <a:gd name="T68" fmla="*/ 170 w 250"/>
                <a:gd name="T69" fmla="*/ 7 h 305"/>
                <a:gd name="T70" fmla="*/ 143 w 250"/>
                <a:gd name="T71" fmla="*/ 2 h 305"/>
                <a:gd name="T72" fmla="*/ 115 w 250"/>
                <a:gd name="T73" fmla="*/ 0 h 305"/>
                <a:gd name="T74" fmla="*/ 88 w 250"/>
                <a:gd name="T75" fmla="*/ 0 h 305"/>
                <a:gd name="T76" fmla="*/ 58 w 250"/>
                <a:gd name="T77" fmla="*/ 2 h 305"/>
                <a:gd name="T78" fmla="*/ 46 w 250"/>
                <a:gd name="T79" fmla="*/ 14 h 305"/>
                <a:gd name="T80" fmla="*/ 34 w 250"/>
                <a:gd name="T81" fmla="*/ 35 h 305"/>
                <a:gd name="T82" fmla="*/ 22 w 250"/>
                <a:gd name="T83" fmla="*/ 64 h 305"/>
                <a:gd name="T84" fmla="*/ 12 w 250"/>
                <a:gd name="T85" fmla="*/ 96 h 305"/>
                <a:gd name="T86" fmla="*/ 4 w 250"/>
                <a:gd name="T87" fmla="*/ 131 h 305"/>
                <a:gd name="T88" fmla="*/ 0 w 250"/>
                <a:gd name="T89" fmla="*/ 164 h 305"/>
                <a:gd name="T90" fmla="*/ 1 w 250"/>
                <a:gd name="T91" fmla="*/ 194 h 305"/>
                <a:gd name="T92" fmla="*/ 11 w 250"/>
                <a:gd name="T93" fmla="*/ 217 h 305"/>
                <a:gd name="T94" fmla="*/ 32 w 250"/>
                <a:gd name="T95" fmla="*/ 232 h 305"/>
                <a:gd name="T96" fmla="*/ 55 w 250"/>
                <a:gd name="T97" fmla="*/ 246 h 305"/>
                <a:gd name="T98" fmla="*/ 89 w 250"/>
                <a:gd name="T99" fmla="*/ 263 h 305"/>
                <a:gd name="T100" fmla="*/ 124 w 250"/>
                <a:gd name="T101" fmla="*/ 283 h 305"/>
                <a:gd name="T102" fmla="*/ 151 w 250"/>
                <a:gd name="T103" fmla="*/ 300 h 3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0"/>
                <a:gd name="T157" fmla="*/ 0 h 305"/>
                <a:gd name="T158" fmla="*/ 250 w 250"/>
                <a:gd name="T159" fmla="*/ 305 h 30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0" h="305">
                  <a:moveTo>
                    <a:pt x="157" y="304"/>
                  </a:moveTo>
                  <a:lnTo>
                    <a:pt x="163" y="300"/>
                  </a:lnTo>
                  <a:lnTo>
                    <a:pt x="170" y="296"/>
                  </a:lnTo>
                  <a:lnTo>
                    <a:pt x="173" y="293"/>
                  </a:lnTo>
                  <a:lnTo>
                    <a:pt x="176" y="291"/>
                  </a:lnTo>
                  <a:lnTo>
                    <a:pt x="179" y="288"/>
                  </a:lnTo>
                  <a:lnTo>
                    <a:pt x="182" y="285"/>
                  </a:lnTo>
                  <a:lnTo>
                    <a:pt x="185" y="283"/>
                  </a:lnTo>
                  <a:lnTo>
                    <a:pt x="188" y="280"/>
                  </a:lnTo>
                  <a:lnTo>
                    <a:pt x="191" y="277"/>
                  </a:lnTo>
                  <a:lnTo>
                    <a:pt x="193" y="274"/>
                  </a:lnTo>
                  <a:lnTo>
                    <a:pt x="195" y="271"/>
                  </a:lnTo>
                  <a:lnTo>
                    <a:pt x="197" y="268"/>
                  </a:lnTo>
                  <a:lnTo>
                    <a:pt x="198" y="266"/>
                  </a:lnTo>
                  <a:lnTo>
                    <a:pt x="199" y="264"/>
                  </a:lnTo>
                  <a:lnTo>
                    <a:pt x="200" y="263"/>
                  </a:lnTo>
                  <a:lnTo>
                    <a:pt x="200" y="261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8" y="259"/>
                  </a:lnTo>
                  <a:lnTo>
                    <a:pt x="210" y="258"/>
                  </a:lnTo>
                  <a:lnTo>
                    <a:pt x="212" y="256"/>
                  </a:lnTo>
                  <a:lnTo>
                    <a:pt x="214" y="255"/>
                  </a:lnTo>
                  <a:lnTo>
                    <a:pt x="215" y="254"/>
                  </a:lnTo>
                  <a:lnTo>
                    <a:pt x="217" y="252"/>
                  </a:lnTo>
                  <a:lnTo>
                    <a:pt x="219" y="251"/>
                  </a:lnTo>
                  <a:lnTo>
                    <a:pt x="220" y="249"/>
                  </a:lnTo>
                  <a:lnTo>
                    <a:pt x="221" y="247"/>
                  </a:lnTo>
                  <a:lnTo>
                    <a:pt x="222" y="245"/>
                  </a:lnTo>
                  <a:lnTo>
                    <a:pt x="223" y="243"/>
                  </a:lnTo>
                  <a:lnTo>
                    <a:pt x="224" y="241"/>
                  </a:lnTo>
                  <a:lnTo>
                    <a:pt x="224" y="238"/>
                  </a:lnTo>
                  <a:lnTo>
                    <a:pt x="224" y="236"/>
                  </a:lnTo>
                  <a:lnTo>
                    <a:pt x="224" y="233"/>
                  </a:lnTo>
                  <a:lnTo>
                    <a:pt x="223" y="231"/>
                  </a:lnTo>
                  <a:lnTo>
                    <a:pt x="222" y="229"/>
                  </a:lnTo>
                  <a:lnTo>
                    <a:pt x="221" y="227"/>
                  </a:lnTo>
                  <a:lnTo>
                    <a:pt x="219" y="224"/>
                  </a:lnTo>
                  <a:lnTo>
                    <a:pt x="217" y="222"/>
                  </a:lnTo>
                  <a:lnTo>
                    <a:pt x="216" y="221"/>
                  </a:lnTo>
                  <a:lnTo>
                    <a:pt x="215" y="219"/>
                  </a:lnTo>
                  <a:lnTo>
                    <a:pt x="213" y="218"/>
                  </a:lnTo>
                  <a:lnTo>
                    <a:pt x="212" y="217"/>
                  </a:lnTo>
                  <a:lnTo>
                    <a:pt x="214" y="216"/>
                  </a:lnTo>
                  <a:lnTo>
                    <a:pt x="216" y="214"/>
                  </a:lnTo>
                  <a:lnTo>
                    <a:pt x="219" y="212"/>
                  </a:lnTo>
                  <a:lnTo>
                    <a:pt x="222" y="211"/>
                  </a:lnTo>
                  <a:lnTo>
                    <a:pt x="224" y="210"/>
                  </a:lnTo>
                  <a:lnTo>
                    <a:pt x="225" y="209"/>
                  </a:lnTo>
                  <a:lnTo>
                    <a:pt x="226" y="208"/>
                  </a:lnTo>
                  <a:lnTo>
                    <a:pt x="227" y="207"/>
                  </a:lnTo>
                  <a:lnTo>
                    <a:pt x="227" y="206"/>
                  </a:lnTo>
                  <a:lnTo>
                    <a:pt x="228" y="205"/>
                  </a:lnTo>
                  <a:lnTo>
                    <a:pt x="228" y="204"/>
                  </a:lnTo>
                  <a:lnTo>
                    <a:pt x="227" y="204"/>
                  </a:lnTo>
                  <a:lnTo>
                    <a:pt x="225" y="203"/>
                  </a:lnTo>
                  <a:lnTo>
                    <a:pt x="223" y="202"/>
                  </a:lnTo>
                  <a:lnTo>
                    <a:pt x="221" y="201"/>
                  </a:lnTo>
                  <a:lnTo>
                    <a:pt x="220" y="201"/>
                  </a:lnTo>
                  <a:lnTo>
                    <a:pt x="219" y="200"/>
                  </a:lnTo>
                  <a:lnTo>
                    <a:pt x="218" y="200"/>
                  </a:lnTo>
                  <a:lnTo>
                    <a:pt x="217" y="200"/>
                  </a:lnTo>
                  <a:lnTo>
                    <a:pt x="217" y="199"/>
                  </a:lnTo>
                  <a:lnTo>
                    <a:pt x="218" y="199"/>
                  </a:lnTo>
                  <a:lnTo>
                    <a:pt x="219" y="199"/>
                  </a:lnTo>
                  <a:lnTo>
                    <a:pt x="220" y="198"/>
                  </a:lnTo>
                  <a:lnTo>
                    <a:pt x="224" y="197"/>
                  </a:lnTo>
                  <a:lnTo>
                    <a:pt x="230" y="194"/>
                  </a:lnTo>
                  <a:lnTo>
                    <a:pt x="229" y="191"/>
                  </a:lnTo>
                  <a:lnTo>
                    <a:pt x="228" y="188"/>
                  </a:lnTo>
                  <a:lnTo>
                    <a:pt x="227" y="185"/>
                  </a:lnTo>
                  <a:lnTo>
                    <a:pt x="226" y="182"/>
                  </a:lnTo>
                  <a:lnTo>
                    <a:pt x="224" y="179"/>
                  </a:lnTo>
                  <a:lnTo>
                    <a:pt x="223" y="177"/>
                  </a:lnTo>
                  <a:lnTo>
                    <a:pt x="222" y="174"/>
                  </a:lnTo>
                  <a:lnTo>
                    <a:pt x="221" y="170"/>
                  </a:lnTo>
                  <a:lnTo>
                    <a:pt x="226" y="170"/>
                  </a:lnTo>
                  <a:lnTo>
                    <a:pt x="230" y="170"/>
                  </a:lnTo>
                  <a:lnTo>
                    <a:pt x="233" y="170"/>
                  </a:lnTo>
                  <a:lnTo>
                    <a:pt x="237" y="170"/>
                  </a:lnTo>
                  <a:lnTo>
                    <a:pt x="240" y="170"/>
                  </a:lnTo>
                  <a:lnTo>
                    <a:pt x="242" y="169"/>
                  </a:lnTo>
                  <a:lnTo>
                    <a:pt x="244" y="169"/>
                  </a:lnTo>
                  <a:lnTo>
                    <a:pt x="246" y="168"/>
                  </a:lnTo>
                  <a:lnTo>
                    <a:pt x="247" y="167"/>
                  </a:lnTo>
                  <a:lnTo>
                    <a:pt x="248" y="166"/>
                  </a:lnTo>
                  <a:lnTo>
                    <a:pt x="249" y="165"/>
                  </a:lnTo>
                  <a:lnTo>
                    <a:pt x="249" y="163"/>
                  </a:lnTo>
                  <a:lnTo>
                    <a:pt x="249" y="162"/>
                  </a:lnTo>
                  <a:lnTo>
                    <a:pt x="249" y="160"/>
                  </a:lnTo>
                  <a:lnTo>
                    <a:pt x="248" y="159"/>
                  </a:lnTo>
                  <a:lnTo>
                    <a:pt x="248" y="157"/>
                  </a:lnTo>
                  <a:lnTo>
                    <a:pt x="247" y="155"/>
                  </a:lnTo>
                  <a:lnTo>
                    <a:pt x="246" y="153"/>
                  </a:lnTo>
                  <a:lnTo>
                    <a:pt x="244" y="151"/>
                  </a:lnTo>
                  <a:lnTo>
                    <a:pt x="243" y="149"/>
                  </a:lnTo>
                  <a:lnTo>
                    <a:pt x="240" y="144"/>
                  </a:lnTo>
                  <a:lnTo>
                    <a:pt x="237" y="140"/>
                  </a:lnTo>
                  <a:lnTo>
                    <a:pt x="233" y="135"/>
                  </a:lnTo>
                  <a:lnTo>
                    <a:pt x="229" y="130"/>
                  </a:lnTo>
                  <a:lnTo>
                    <a:pt x="226" y="124"/>
                  </a:lnTo>
                  <a:lnTo>
                    <a:pt x="222" y="119"/>
                  </a:lnTo>
                  <a:lnTo>
                    <a:pt x="223" y="117"/>
                  </a:lnTo>
                  <a:lnTo>
                    <a:pt x="224" y="115"/>
                  </a:lnTo>
                  <a:lnTo>
                    <a:pt x="225" y="113"/>
                  </a:lnTo>
                  <a:lnTo>
                    <a:pt x="225" y="111"/>
                  </a:lnTo>
                  <a:lnTo>
                    <a:pt x="226" y="109"/>
                  </a:lnTo>
                  <a:lnTo>
                    <a:pt x="226" y="107"/>
                  </a:lnTo>
                  <a:lnTo>
                    <a:pt x="227" y="105"/>
                  </a:lnTo>
                  <a:lnTo>
                    <a:pt x="227" y="103"/>
                  </a:lnTo>
                  <a:lnTo>
                    <a:pt x="227" y="101"/>
                  </a:lnTo>
                  <a:lnTo>
                    <a:pt x="227" y="99"/>
                  </a:lnTo>
                  <a:lnTo>
                    <a:pt x="227" y="97"/>
                  </a:lnTo>
                  <a:lnTo>
                    <a:pt x="227" y="95"/>
                  </a:lnTo>
                  <a:lnTo>
                    <a:pt x="226" y="91"/>
                  </a:lnTo>
                  <a:lnTo>
                    <a:pt x="225" y="87"/>
                  </a:lnTo>
                  <a:lnTo>
                    <a:pt x="224" y="82"/>
                  </a:lnTo>
                  <a:lnTo>
                    <a:pt x="223" y="78"/>
                  </a:lnTo>
                  <a:lnTo>
                    <a:pt x="222" y="74"/>
                  </a:lnTo>
                  <a:lnTo>
                    <a:pt x="221" y="70"/>
                  </a:lnTo>
                  <a:lnTo>
                    <a:pt x="218" y="62"/>
                  </a:lnTo>
                  <a:lnTo>
                    <a:pt x="216" y="55"/>
                  </a:lnTo>
                  <a:lnTo>
                    <a:pt x="217" y="49"/>
                  </a:lnTo>
                  <a:lnTo>
                    <a:pt x="218" y="44"/>
                  </a:lnTo>
                  <a:lnTo>
                    <a:pt x="217" y="40"/>
                  </a:lnTo>
                  <a:lnTo>
                    <a:pt x="216" y="36"/>
                  </a:lnTo>
                  <a:lnTo>
                    <a:pt x="215" y="32"/>
                  </a:lnTo>
                  <a:lnTo>
                    <a:pt x="212" y="28"/>
                  </a:lnTo>
                  <a:lnTo>
                    <a:pt x="209" y="25"/>
                  </a:lnTo>
                  <a:lnTo>
                    <a:pt x="206" y="22"/>
                  </a:lnTo>
                  <a:lnTo>
                    <a:pt x="202" y="19"/>
                  </a:lnTo>
                  <a:lnTo>
                    <a:pt x="197" y="16"/>
                  </a:lnTo>
                  <a:lnTo>
                    <a:pt x="193" y="14"/>
                  </a:lnTo>
                  <a:lnTo>
                    <a:pt x="187" y="12"/>
                  </a:lnTo>
                  <a:lnTo>
                    <a:pt x="182" y="10"/>
                  </a:lnTo>
                  <a:lnTo>
                    <a:pt x="176" y="8"/>
                  </a:lnTo>
                  <a:lnTo>
                    <a:pt x="170" y="7"/>
                  </a:lnTo>
                  <a:lnTo>
                    <a:pt x="163" y="5"/>
                  </a:lnTo>
                  <a:lnTo>
                    <a:pt x="156" y="4"/>
                  </a:lnTo>
                  <a:lnTo>
                    <a:pt x="150" y="3"/>
                  </a:lnTo>
                  <a:lnTo>
                    <a:pt x="143" y="2"/>
                  </a:lnTo>
                  <a:lnTo>
                    <a:pt x="136" y="2"/>
                  </a:lnTo>
                  <a:lnTo>
                    <a:pt x="129" y="1"/>
                  </a:lnTo>
                  <a:lnTo>
                    <a:pt x="122" y="1"/>
                  </a:lnTo>
                  <a:lnTo>
                    <a:pt x="115" y="0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1" y="1"/>
                  </a:lnTo>
                  <a:lnTo>
                    <a:pt x="58" y="2"/>
                  </a:lnTo>
                  <a:lnTo>
                    <a:pt x="55" y="4"/>
                  </a:lnTo>
                  <a:lnTo>
                    <a:pt x="52" y="6"/>
                  </a:lnTo>
                  <a:lnTo>
                    <a:pt x="49" y="10"/>
                  </a:lnTo>
                  <a:lnTo>
                    <a:pt x="46" y="14"/>
                  </a:lnTo>
                  <a:lnTo>
                    <a:pt x="43" y="18"/>
                  </a:lnTo>
                  <a:lnTo>
                    <a:pt x="40" y="23"/>
                  </a:lnTo>
                  <a:lnTo>
                    <a:pt x="37" y="29"/>
                  </a:lnTo>
                  <a:lnTo>
                    <a:pt x="34" y="35"/>
                  </a:lnTo>
                  <a:lnTo>
                    <a:pt x="31" y="42"/>
                  </a:lnTo>
                  <a:lnTo>
                    <a:pt x="28" y="49"/>
                  </a:lnTo>
                  <a:lnTo>
                    <a:pt x="25" y="56"/>
                  </a:lnTo>
                  <a:lnTo>
                    <a:pt x="22" y="64"/>
                  </a:lnTo>
                  <a:lnTo>
                    <a:pt x="19" y="72"/>
                  </a:lnTo>
                  <a:lnTo>
                    <a:pt x="16" y="80"/>
                  </a:lnTo>
                  <a:lnTo>
                    <a:pt x="14" y="88"/>
                  </a:lnTo>
                  <a:lnTo>
                    <a:pt x="12" y="96"/>
                  </a:lnTo>
                  <a:lnTo>
                    <a:pt x="9" y="105"/>
                  </a:lnTo>
                  <a:lnTo>
                    <a:pt x="7" y="114"/>
                  </a:lnTo>
                  <a:lnTo>
                    <a:pt x="6" y="122"/>
                  </a:lnTo>
                  <a:lnTo>
                    <a:pt x="4" y="131"/>
                  </a:lnTo>
                  <a:lnTo>
                    <a:pt x="3" y="140"/>
                  </a:lnTo>
                  <a:lnTo>
                    <a:pt x="2" y="148"/>
                  </a:lnTo>
                  <a:lnTo>
                    <a:pt x="1" y="156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1" y="194"/>
                  </a:lnTo>
                  <a:lnTo>
                    <a:pt x="2" y="201"/>
                  </a:lnTo>
                  <a:lnTo>
                    <a:pt x="4" y="207"/>
                  </a:lnTo>
                  <a:lnTo>
                    <a:pt x="5" y="213"/>
                  </a:lnTo>
                  <a:lnTo>
                    <a:pt x="11" y="217"/>
                  </a:lnTo>
                  <a:lnTo>
                    <a:pt x="17" y="221"/>
                  </a:lnTo>
                  <a:lnTo>
                    <a:pt x="22" y="225"/>
                  </a:lnTo>
                  <a:lnTo>
                    <a:pt x="27" y="228"/>
                  </a:lnTo>
                  <a:lnTo>
                    <a:pt x="32" y="232"/>
                  </a:lnTo>
                  <a:lnTo>
                    <a:pt x="37" y="235"/>
                  </a:lnTo>
                  <a:lnTo>
                    <a:pt x="42" y="238"/>
                  </a:lnTo>
                  <a:lnTo>
                    <a:pt x="46" y="240"/>
                  </a:lnTo>
                  <a:lnTo>
                    <a:pt x="55" y="246"/>
                  </a:lnTo>
                  <a:lnTo>
                    <a:pt x="64" y="250"/>
                  </a:lnTo>
                  <a:lnTo>
                    <a:pt x="72" y="255"/>
                  </a:lnTo>
                  <a:lnTo>
                    <a:pt x="80" y="259"/>
                  </a:lnTo>
                  <a:lnTo>
                    <a:pt x="89" y="263"/>
                  </a:lnTo>
                  <a:lnTo>
                    <a:pt x="97" y="268"/>
                  </a:lnTo>
                  <a:lnTo>
                    <a:pt x="106" y="272"/>
                  </a:lnTo>
                  <a:lnTo>
                    <a:pt x="115" y="277"/>
                  </a:lnTo>
                  <a:lnTo>
                    <a:pt x="124" y="283"/>
                  </a:lnTo>
                  <a:lnTo>
                    <a:pt x="134" y="289"/>
                  </a:lnTo>
                  <a:lnTo>
                    <a:pt x="139" y="292"/>
                  </a:lnTo>
                  <a:lnTo>
                    <a:pt x="145" y="296"/>
                  </a:lnTo>
                  <a:lnTo>
                    <a:pt x="151" y="300"/>
                  </a:lnTo>
                  <a:lnTo>
                    <a:pt x="157" y="304"/>
                  </a:lnTo>
                </a:path>
              </a:pathLst>
            </a:custGeom>
            <a:solidFill>
              <a:srgbClr val="F2AF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4" name="Freeform 27"/>
            <p:cNvSpPr>
              <a:spLocks/>
            </p:cNvSpPr>
            <p:nvPr/>
          </p:nvSpPr>
          <p:spPr bwMode="auto">
            <a:xfrm>
              <a:off x="3682" y="1639"/>
              <a:ext cx="51" cy="50"/>
            </a:xfrm>
            <a:custGeom>
              <a:avLst/>
              <a:gdLst>
                <a:gd name="T0" fmla="*/ 48 w 51"/>
                <a:gd name="T1" fmla="*/ 6 h 50"/>
                <a:gd name="T2" fmla="*/ 50 w 51"/>
                <a:gd name="T3" fmla="*/ 4 h 50"/>
                <a:gd name="T4" fmla="*/ 49 w 51"/>
                <a:gd name="T5" fmla="*/ 6 h 50"/>
                <a:gd name="T6" fmla="*/ 49 w 51"/>
                <a:gd name="T7" fmla="*/ 8 h 50"/>
                <a:gd name="T8" fmla="*/ 48 w 51"/>
                <a:gd name="T9" fmla="*/ 9 h 50"/>
                <a:gd name="T10" fmla="*/ 47 w 51"/>
                <a:gd name="T11" fmla="*/ 11 h 50"/>
                <a:gd name="T12" fmla="*/ 45 w 51"/>
                <a:gd name="T13" fmla="*/ 14 h 50"/>
                <a:gd name="T14" fmla="*/ 42 w 51"/>
                <a:gd name="T15" fmla="*/ 18 h 50"/>
                <a:gd name="T16" fmla="*/ 40 w 51"/>
                <a:gd name="T17" fmla="*/ 21 h 50"/>
                <a:gd name="T18" fmla="*/ 37 w 51"/>
                <a:gd name="T19" fmla="*/ 24 h 50"/>
                <a:gd name="T20" fmla="*/ 34 w 51"/>
                <a:gd name="T21" fmla="*/ 27 h 50"/>
                <a:gd name="T22" fmla="*/ 31 w 51"/>
                <a:gd name="T23" fmla="*/ 30 h 50"/>
                <a:gd name="T24" fmla="*/ 28 w 51"/>
                <a:gd name="T25" fmla="*/ 33 h 50"/>
                <a:gd name="T26" fmla="*/ 24 w 51"/>
                <a:gd name="T27" fmla="*/ 35 h 50"/>
                <a:gd name="T28" fmla="*/ 21 w 51"/>
                <a:gd name="T29" fmla="*/ 38 h 50"/>
                <a:gd name="T30" fmla="*/ 18 w 51"/>
                <a:gd name="T31" fmla="*/ 40 h 50"/>
                <a:gd name="T32" fmla="*/ 11 w 51"/>
                <a:gd name="T33" fmla="*/ 45 h 50"/>
                <a:gd name="T34" fmla="*/ 4 w 51"/>
                <a:gd name="T35" fmla="*/ 49 h 50"/>
                <a:gd name="T36" fmla="*/ 0 w 51"/>
                <a:gd name="T37" fmla="*/ 43 h 50"/>
                <a:gd name="T38" fmla="*/ 6 w 51"/>
                <a:gd name="T39" fmla="*/ 39 h 50"/>
                <a:gd name="T40" fmla="*/ 13 w 51"/>
                <a:gd name="T41" fmla="*/ 35 h 50"/>
                <a:gd name="T42" fmla="*/ 16 w 51"/>
                <a:gd name="T43" fmla="*/ 33 h 50"/>
                <a:gd name="T44" fmla="*/ 19 w 51"/>
                <a:gd name="T45" fmla="*/ 30 h 50"/>
                <a:gd name="T46" fmla="*/ 22 w 51"/>
                <a:gd name="T47" fmla="*/ 28 h 50"/>
                <a:gd name="T48" fmla="*/ 26 w 51"/>
                <a:gd name="T49" fmla="*/ 25 h 50"/>
                <a:gd name="T50" fmla="*/ 29 w 51"/>
                <a:gd name="T51" fmla="*/ 22 h 50"/>
                <a:gd name="T52" fmla="*/ 31 w 51"/>
                <a:gd name="T53" fmla="*/ 20 h 50"/>
                <a:gd name="T54" fmla="*/ 34 w 51"/>
                <a:gd name="T55" fmla="*/ 17 h 50"/>
                <a:gd name="T56" fmla="*/ 36 w 51"/>
                <a:gd name="T57" fmla="*/ 14 h 50"/>
                <a:gd name="T58" fmla="*/ 38 w 51"/>
                <a:gd name="T59" fmla="*/ 11 h 50"/>
                <a:gd name="T60" fmla="*/ 40 w 51"/>
                <a:gd name="T61" fmla="*/ 8 h 50"/>
                <a:gd name="T62" fmla="*/ 41 w 51"/>
                <a:gd name="T63" fmla="*/ 7 h 50"/>
                <a:gd name="T64" fmla="*/ 42 w 51"/>
                <a:gd name="T65" fmla="*/ 5 h 50"/>
                <a:gd name="T66" fmla="*/ 42 w 51"/>
                <a:gd name="T67" fmla="*/ 4 h 50"/>
                <a:gd name="T68" fmla="*/ 43 w 51"/>
                <a:gd name="T69" fmla="*/ 2 h 50"/>
                <a:gd name="T70" fmla="*/ 45 w 51"/>
                <a:gd name="T71" fmla="*/ 0 h 50"/>
                <a:gd name="T72" fmla="*/ 43 w 51"/>
                <a:gd name="T73" fmla="*/ 2 h 50"/>
                <a:gd name="T74" fmla="*/ 43 w 51"/>
                <a:gd name="T75" fmla="*/ 1 h 50"/>
                <a:gd name="T76" fmla="*/ 45 w 51"/>
                <a:gd name="T77" fmla="*/ 0 h 50"/>
                <a:gd name="T78" fmla="*/ 48 w 51"/>
                <a:gd name="T79" fmla="*/ 6 h 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"/>
                <a:gd name="T121" fmla="*/ 0 h 50"/>
                <a:gd name="T122" fmla="*/ 51 w 51"/>
                <a:gd name="T123" fmla="*/ 50 h 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" h="50">
                  <a:moveTo>
                    <a:pt x="48" y="6"/>
                  </a:moveTo>
                  <a:lnTo>
                    <a:pt x="50" y="4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8" y="9"/>
                  </a:lnTo>
                  <a:lnTo>
                    <a:pt x="47" y="11"/>
                  </a:lnTo>
                  <a:lnTo>
                    <a:pt x="45" y="14"/>
                  </a:lnTo>
                  <a:lnTo>
                    <a:pt x="42" y="18"/>
                  </a:lnTo>
                  <a:lnTo>
                    <a:pt x="40" y="21"/>
                  </a:lnTo>
                  <a:lnTo>
                    <a:pt x="37" y="24"/>
                  </a:lnTo>
                  <a:lnTo>
                    <a:pt x="34" y="27"/>
                  </a:lnTo>
                  <a:lnTo>
                    <a:pt x="31" y="30"/>
                  </a:lnTo>
                  <a:lnTo>
                    <a:pt x="28" y="33"/>
                  </a:lnTo>
                  <a:lnTo>
                    <a:pt x="24" y="35"/>
                  </a:lnTo>
                  <a:lnTo>
                    <a:pt x="21" y="38"/>
                  </a:lnTo>
                  <a:lnTo>
                    <a:pt x="18" y="40"/>
                  </a:lnTo>
                  <a:lnTo>
                    <a:pt x="11" y="45"/>
                  </a:lnTo>
                  <a:lnTo>
                    <a:pt x="4" y="49"/>
                  </a:lnTo>
                  <a:lnTo>
                    <a:pt x="0" y="43"/>
                  </a:lnTo>
                  <a:lnTo>
                    <a:pt x="6" y="39"/>
                  </a:lnTo>
                  <a:lnTo>
                    <a:pt x="13" y="35"/>
                  </a:lnTo>
                  <a:lnTo>
                    <a:pt x="16" y="33"/>
                  </a:lnTo>
                  <a:lnTo>
                    <a:pt x="19" y="30"/>
                  </a:lnTo>
                  <a:lnTo>
                    <a:pt x="22" y="28"/>
                  </a:lnTo>
                  <a:lnTo>
                    <a:pt x="26" y="25"/>
                  </a:lnTo>
                  <a:lnTo>
                    <a:pt x="29" y="22"/>
                  </a:lnTo>
                  <a:lnTo>
                    <a:pt x="31" y="20"/>
                  </a:lnTo>
                  <a:lnTo>
                    <a:pt x="34" y="17"/>
                  </a:lnTo>
                  <a:lnTo>
                    <a:pt x="36" y="14"/>
                  </a:lnTo>
                  <a:lnTo>
                    <a:pt x="38" y="11"/>
                  </a:lnTo>
                  <a:lnTo>
                    <a:pt x="40" y="8"/>
                  </a:lnTo>
                  <a:lnTo>
                    <a:pt x="41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5" y="0"/>
                  </a:lnTo>
                  <a:lnTo>
                    <a:pt x="48" y="6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5" name="Freeform 28"/>
            <p:cNvSpPr>
              <a:spLocks/>
            </p:cNvSpPr>
            <p:nvPr/>
          </p:nvSpPr>
          <p:spPr bwMode="auto">
            <a:xfrm>
              <a:off x="3727" y="1615"/>
              <a:ext cx="29" cy="31"/>
            </a:xfrm>
            <a:custGeom>
              <a:avLst/>
              <a:gdLst>
                <a:gd name="T0" fmla="*/ 28 w 29"/>
                <a:gd name="T1" fmla="*/ 0 h 31"/>
                <a:gd name="T2" fmla="*/ 28 w 29"/>
                <a:gd name="T3" fmla="*/ 1 h 31"/>
                <a:gd name="T4" fmla="*/ 28 w 29"/>
                <a:gd name="T5" fmla="*/ 4 h 31"/>
                <a:gd name="T6" fmla="*/ 27 w 29"/>
                <a:gd name="T7" fmla="*/ 6 h 31"/>
                <a:gd name="T8" fmla="*/ 27 w 29"/>
                <a:gd name="T9" fmla="*/ 9 h 31"/>
                <a:gd name="T10" fmla="*/ 26 w 29"/>
                <a:gd name="T11" fmla="*/ 12 h 31"/>
                <a:gd name="T12" fmla="*/ 25 w 29"/>
                <a:gd name="T13" fmla="*/ 14 h 31"/>
                <a:gd name="T14" fmla="*/ 24 w 29"/>
                <a:gd name="T15" fmla="*/ 16 h 31"/>
                <a:gd name="T16" fmla="*/ 22 w 29"/>
                <a:gd name="T17" fmla="*/ 18 h 31"/>
                <a:gd name="T18" fmla="*/ 20 w 29"/>
                <a:gd name="T19" fmla="*/ 20 h 31"/>
                <a:gd name="T20" fmla="*/ 19 w 29"/>
                <a:gd name="T21" fmla="*/ 22 h 31"/>
                <a:gd name="T22" fmla="*/ 17 w 29"/>
                <a:gd name="T23" fmla="*/ 23 h 31"/>
                <a:gd name="T24" fmla="*/ 15 w 29"/>
                <a:gd name="T25" fmla="*/ 24 h 31"/>
                <a:gd name="T26" fmla="*/ 12 w 29"/>
                <a:gd name="T27" fmla="*/ 26 h 31"/>
                <a:gd name="T28" fmla="*/ 10 w 29"/>
                <a:gd name="T29" fmla="*/ 27 h 31"/>
                <a:gd name="T30" fmla="*/ 7 w 29"/>
                <a:gd name="T31" fmla="*/ 28 h 31"/>
                <a:gd name="T32" fmla="*/ 5 w 29"/>
                <a:gd name="T33" fmla="*/ 29 h 31"/>
                <a:gd name="T34" fmla="*/ 3 w 29"/>
                <a:gd name="T35" fmla="*/ 30 h 31"/>
                <a:gd name="T36" fmla="*/ 0 w 29"/>
                <a:gd name="T37" fmla="*/ 24 h 31"/>
                <a:gd name="T38" fmla="*/ 2 w 29"/>
                <a:gd name="T39" fmla="*/ 23 h 31"/>
                <a:gd name="T40" fmla="*/ 4 w 29"/>
                <a:gd name="T41" fmla="*/ 22 h 31"/>
                <a:gd name="T42" fmla="*/ 7 w 29"/>
                <a:gd name="T43" fmla="*/ 21 h 31"/>
                <a:gd name="T44" fmla="*/ 8 w 29"/>
                <a:gd name="T45" fmla="*/ 20 h 31"/>
                <a:gd name="T46" fmla="*/ 10 w 29"/>
                <a:gd name="T47" fmla="*/ 19 h 31"/>
                <a:gd name="T48" fmla="*/ 12 w 29"/>
                <a:gd name="T49" fmla="*/ 18 h 31"/>
                <a:gd name="T50" fmla="*/ 13 w 29"/>
                <a:gd name="T51" fmla="*/ 16 h 31"/>
                <a:gd name="T52" fmla="*/ 15 w 29"/>
                <a:gd name="T53" fmla="*/ 15 h 31"/>
                <a:gd name="T54" fmla="*/ 16 w 29"/>
                <a:gd name="T55" fmla="*/ 14 h 31"/>
                <a:gd name="T56" fmla="*/ 17 w 29"/>
                <a:gd name="T57" fmla="*/ 12 h 31"/>
                <a:gd name="T58" fmla="*/ 18 w 29"/>
                <a:gd name="T59" fmla="*/ 11 h 31"/>
                <a:gd name="T60" fmla="*/ 19 w 29"/>
                <a:gd name="T61" fmla="*/ 9 h 31"/>
                <a:gd name="T62" fmla="*/ 20 w 29"/>
                <a:gd name="T63" fmla="*/ 7 h 31"/>
                <a:gd name="T64" fmla="*/ 20 w 29"/>
                <a:gd name="T65" fmla="*/ 5 h 31"/>
                <a:gd name="T66" fmla="*/ 21 w 29"/>
                <a:gd name="T67" fmla="*/ 3 h 31"/>
                <a:gd name="T68" fmla="*/ 21 w 29"/>
                <a:gd name="T69" fmla="*/ 1 h 31"/>
                <a:gd name="T70" fmla="*/ 21 w 29"/>
                <a:gd name="T71" fmla="*/ 1 h 31"/>
                <a:gd name="T72" fmla="*/ 28 w 29"/>
                <a:gd name="T73" fmla="*/ 0 h 31"/>
                <a:gd name="T74" fmla="*/ 28 w 29"/>
                <a:gd name="T75" fmla="*/ 0 h 31"/>
                <a:gd name="T76" fmla="*/ 28 w 29"/>
                <a:gd name="T77" fmla="*/ 1 h 31"/>
                <a:gd name="T78" fmla="*/ 28 w 29"/>
                <a:gd name="T79" fmla="*/ 0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31"/>
                <a:gd name="T122" fmla="*/ 29 w 29"/>
                <a:gd name="T123" fmla="*/ 31 h 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31">
                  <a:moveTo>
                    <a:pt x="28" y="0"/>
                  </a:moveTo>
                  <a:lnTo>
                    <a:pt x="28" y="1"/>
                  </a:lnTo>
                  <a:lnTo>
                    <a:pt x="28" y="4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26" y="12"/>
                  </a:lnTo>
                  <a:lnTo>
                    <a:pt x="25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9" y="22"/>
                  </a:lnTo>
                  <a:lnTo>
                    <a:pt x="17" y="23"/>
                  </a:lnTo>
                  <a:lnTo>
                    <a:pt x="15" y="24"/>
                  </a:lnTo>
                  <a:lnTo>
                    <a:pt x="12" y="26"/>
                  </a:lnTo>
                  <a:lnTo>
                    <a:pt x="10" y="27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3" y="30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3" y="16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8" y="11"/>
                  </a:lnTo>
                  <a:lnTo>
                    <a:pt x="19" y="9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0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6" name="Freeform 29"/>
            <p:cNvSpPr>
              <a:spLocks/>
            </p:cNvSpPr>
            <p:nvPr/>
          </p:nvSpPr>
          <p:spPr bwMode="auto">
            <a:xfrm>
              <a:off x="3734" y="1596"/>
              <a:ext cx="22" cy="22"/>
            </a:xfrm>
            <a:custGeom>
              <a:avLst/>
              <a:gdLst>
                <a:gd name="T0" fmla="*/ 8 w 22"/>
                <a:gd name="T1" fmla="*/ 5 h 22"/>
                <a:gd name="T2" fmla="*/ 8 w 22"/>
                <a:gd name="T3" fmla="*/ 0 h 22"/>
                <a:gd name="T4" fmla="*/ 9 w 22"/>
                <a:gd name="T5" fmla="*/ 1 h 22"/>
                <a:gd name="T6" fmla="*/ 11 w 22"/>
                <a:gd name="T7" fmla="*/ 3 h 22"/>
                <a:gd name="T8" fmla="*/ 12 w 22"/>
                <a:gd name="T9" fmla="*/ 4 h 22"/>
                <a:gd name="T10" fmla="*/ 13 w 22"/>
                <a:gd name="T11" fmla="*/ 5 h 22"/>
                <a:gd name="T12" fmla="*/ 15 w 22"/>
                <a:gd name="T13" fmla="*/ 8 h 22"/>
                <a:gd name="T14" fmla="*/ 17 w 22"/>
                <a:gd name="T15" fmla="*/ 10 h 22"/>
                <a:gd name="T16" fmla="*/ 19 w 22"/>
                <a:gd name="T17" fmla="*/ 13 h 22"/>
                <a:gd name="T18" fmla="*/ 20 w 22"/>
                <a:gd name="T19" fmla="*/ 15 h 22"/>
                <a:gd name="T20" fmla="*/ 20 w 22"/>
                <a:gd name="T21" fmla="*/ 17 h 22"/>
                <a:gd name="T22" fmla="*/ 21 w 22"/>
                <a:gd name="T23" fmla="*/ 20 h 22"/>
                <a:gd name="T24" fmla="*/ 14 w 22"/>
                <a:gd name="T25" fmla="*/ 21 h 22"/>
                <a:gd name="T26" fmla="*/ 13 w 22"/>
                <a:gd name="T27" fmla="*/ 19 h 22"/>
                <a:gd name="T28" fmla="*/ 13 w 22"/>
                <a:gd name="T29" fmla="*/ 17 h 22"/>
                <a:gd name="T30" fmla="*/ 12 w 22"/>
                <a:gd name="T31" fmla="*/ 15 h 22"/>
                <a:gd name="T32" fmla="*/ 11 w 22"/>
                <a:gd name="T33" fmla="*/ 13 h 22"/>
                <a:gd name="T34" fmla="*/ 9 w 22"/>
                <a:gd name="T35" fmla="*/ 11 h 22"/>
                <a:gd name="T36" fmla="*/ 8 w 22"/>
                <a:gd name="T37" fmla="*/ 9 h 22"/>
                <a:gd name="T38" fmla="*/ 7 w 22"/>
                <a:gd name="T39" fmla="*/ 8 h 22"/>
                <a:gd name="T40" fmla="*/ 6 w 22"/>
                <a:gd name="T41" fmla="*/ 7 h 22"/>
                <a:gd name="T42" fmla="*/ 4 w 22"/>
                <a:gd name="T43" fmla="*/ 6 h 22"/>
                <a:gd name="T44" fmla="*/ 3 w 22"/>
                <a:gd name="T45" fmla="*/ 5 h 22"/>
                <a:gd name="T46" fmla="*/ 3 w 22"/>
                <a:gd name="T47" fmla="*/ 0 h 22"/>
                <a:gd name="T48" fmla="*/ 3 w 22"/>
                <a:gd name="T49" fmla="*/ 5 h 22"/>
                <a:gd name="T50" fmla="*/ 0 w 22"/>
                <a:gd name="T51" fmla="*/ 3 h 22"/>
                <a:gd name="T52" fmla="*/ 3 w 22"/>
                <a:gd name="T53" fmla="*/ 0 h 22"/>
                <a:gd name="T54" fmla="*/ 8 w 22"/>
                <a:gd name="T55" fmla="*/ 5 h 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"/>
                <a:gd name="T85" fmla="*/ 0 h 22"/>
                <a:gd name="T86" fmla="*/ 22 w 22"/>
                <a:gd name="T87" fmla="*/ 22 h 2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" h="22">
                  <a:moveTo>
                    <a:pt x="8" y="5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1" y="20"/>
                  </a:lnTo>
                  <a:lnTo>
                    <a:pt x="14" y="21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2" y="15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9"/>
                  </a:lnTo>
                  <a:lnTo>
                    <a:pt x="7" y="8"/>
                  </a:lnTo>
                  <a:lnTo>
                    <a:pt x="6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5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7" name="Freeform 30"/>
            <p:cNvSpPr>
              <a:spLocks/>
            </p:cNvSpPr>
            <p:nvPr/>
          </p:nvSpPr>
          <p:spPr bwMode="auto">
            <a:xfrm>
              <a:off x="3737" y="1582"/>
              <a:ext cx="23" cy="19"/>
            </a:xfrm>
            <a:custGeom>
              <a:avLst/>
              <a:gdLst>
                <a:gd name="T0" fmla="*/ 19 w 23"/>
                <a:gd name="T1" fmla="*/ 0 h 19"/>
                <a:gd name="T2" fmla="*/ 20 w 23"/>
                <a:gd name="T3" fmla="*/ 1 h 19"/>
                <a:gd name="T4" fmla="*/ 21 w 23"/>
                <a:gd name="T5" fmla="*/ 1 h 19"/>
                <a:gd name="T6" fmla="*/ 22 w 23"/>
                <a:gd name="T7" fmla="*/ 2 h 19"/>
                <a:gd name="T8" fmla="*/ 22 w 23"/>
                <a:gd name="T9" fmla="*/ 3 h 19"/>
                <a:gd name="T10" fmla="*/ 22 w 23"/>
                <a:gd name="T11" fmla="*/ 5 h 19"/>
                <a:gd name="T12" fmla="*/ 22 w 23"/>
                <a:gd name="T13" fmla="*/ 6 h 19"/>
                <a:gd name="T14" fmla="*/ 21 w 23"/>
                <a:gd name="T15" fmla="*/ 8 h 19"/>
                <a:gd name="T16" fmla="*/ 19 w 23"/>
                <a:gd name="T17" fmla="*/ 9 h 19"/>
                <a:gd name="T18" fmla="*/ 18 w 23"/>
                <a:gd name="T19" fmla="*/ 10 h 19"/>
                <a:gd name="T20" fmla="*/ 17 w 23"/>
                <a:gd name="T21" fmla="*/ 11 h 19"/>
                <a:gd name="T22" fmla="*/ 15 w 23"/>
                <a:gd name="T23" fmla="*/ 12 h 19"/>
                <a:gd name="T24" fmla="*/ 12 w 23"/>
                <a:gd name="T25" fmla="*/ 14 h 19"/>
                <a:gd name="T26" fmla="*/ 9 w 23"/>
                <a:gd name="T27" fmla="*/ 16 h 19"/>
                <a:gd name="T28" fmla="*/ 7 w 23"/>
                <a:gd name="T29" fmla="*/ 17 h 19"/>
                <a:gd name="T30" fmla="*/ 5 w 23"/>
                <a:gd name="T31" fmla="*/ 18 h 19"/>
                <a:gd name="T32" fmla="*/ 0 w 23"/>
                <a:gd name="T33" fmla="*/ 13 h 19"/>
                <a:gd name="T34" fmla="*/ 2 w 23"/>
                <a:gd name="T35" fmla="*/ 12 h 19"/>
                <a:gd name="T36" fmla="*/ 5 w 23"/>
                <a:gd name="T37" fmla="*/ 10 h 19"/>
                <a:gd name="T38" fmla="*/ 8 w 23"/>
                <a:gd name="T39" fmla="*/ 8 h 19"/>
                <a:gd name="T40" fmla="*/ 11 w 23"/>
                <a:gd name="T41" fmla="*/ 7 h 19"/>
                <a:gd name="T42" fmla="*/ 12 w 23"/>
                <a:gd name="T43" fmla="*/ 6 h 19"/>
                <a:gd name="T44" fmla="*/ 13 w 23"/>
                <a:gd name="T45" fmla="*/ 5 h 19"/>
                <a:gd name="T46" fmla="*/ 14 w 23"/>
                <a:gd name="T47" fmla="*/ 5 h 19"/>
                <a:gd name="T48" fmla="*/ 14 w 23"/>
                <a:gd name="T49" fmla="*/ 4 h 19"/>
                <a:gd name="T50" fmla="*/ 15 w 23"/>
                <a:gd name="T51" fmla="*/ 4 h 19"/>
                <a:gd name="T52" fmla="*/ 15 w 23"/>
                <a:gd name="T53" fmla="*/ 4 h 19"/>
                <a:gd name="T54" fmla="*/ 15 w 23"/>
                <a:gd name="T55" fmla="*/ 5 h 19"/>
                <a:gd name="T56" fmla="*/ 15 w 23"/>
                <a:gd name="T57" fmla="*/ 5 h 19"/>
                <a:gd name="T58" fmla="*/ 15 w 23"/>
                <a:gd name="T59" fmla="*/ 5 h 19"/>
                <a:gd name="T60" fmla="*/ 16 w 23"/>
                <a:gd name="T61" fmla="*/ 6 h 19"/>
                <a:gd name="T62" fmla="*/ 19 w 23"/>
                <a:gd name="T63" fmla="*/ 0 h 19"/>
                <a:gd name="T64" fmla="*/ 20 w 23"/>
                <a:gd name="T65" fmla="*/ 0 h 19"/>
                <a:gd name="T66" fmla="*/ 20 w 23"/>
                <a:gd name="T67" fmla="*/ 1 h 19"/>
                <a:gd name="T68" fmla="*/ 19 w 23"/>
                <a:gd name="T69" fmla="*/ 0 h 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"/>
                <a:gd name="T106" fmla="*/ 0 h 19"/>
                <a:gd name="T107" fmla="*/ 23 w 23"/>
                <a:gd name="T108" fmla="*/ 19 h 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" h="19">
                  <a:moveTo>
                    <a:pt x="19" y="0"/>
                  </a:move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5" y="12"/>
                  </a:lnTo>
                  <a:lnTo>
                    <a:pt x="12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9" y="0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8" name="Freeform 31"/>
            <p:cNvSpPr>
              <a:spLocks/>
            </p:cNvSpPr>
            <p:nvPr/>
          </p:nvSpPr>
          <p:spPr bwMode="auto">
            <a:xfrm>
              <a:off x="3741" y="1572"/>
              <a:ext cx="22" cy="16"/>
            </a:xfrm>
            <a:custGeom>
              <a:avLst/>
              <a:gdLst>
                <a:gd name="T0" fmla="*/ 20 w 22"/>
                <a:gd name="T1" fmla="*/ 2 h 16"/>
                <a:gd name="T2" fmla="*/ 18 w 22"/>
                <a:gd name="T3" fmla="*/ 6 h 16"/>
                <a:gd name="T4" fmla="*/ 12 w 22"/>
                <a:gd name="T5" fmla="*/ 8 h 16"/>
                <a:gd name="T6" fmla="*/ 8 w 22"/>
                <a:gd name="T7" fmla="*/ 10 h 16"/>
                <a:gd name="T8" fmla="*/ 7 w 22"/>
                <a:gd name="T9" fmla="*/ 10 h 16"/>
                <a:gd name="T10" fmla="*/ 6 w 22"/>
                <a:gd name="T11" fmla="*/ 10 h 16"/>
                <a:gd name="T12" fmla="*/ 6 w 22"/>
                <a:gd name="T13" fmla="*/ 10 h 16"/>
                <a:gd name="T14" fmla="*/ 8 w 22"/>
                <a:gd name="T15" fmla="*/ 8 h 16"/>
                <a:gd name="T16" fmla="*/ 6 w 22"/>
                <a:gd name="T17" fmla="*/ 6 h 16"/>
                <a:gd name="T18" fmla="*/ 6 w 22"/>
                <a:gd name="T19" fmla="*/ 6 h 16"/>
                <a:gd name="T20" fmla="*/ 7 w 22"/>
                <a:gd name="T21" fmla="*/ 6 h 16"/>
                <a:gd name="T22" fmla="*/ 8 w 22"/>
                <a:gd name="T23" fmla="*/ 6 h 16"/>
                <a:gd name="T24" fmla="*/ 9 w 22"/>
                <a:gd name="T25" fmla="*/ 7 h 16"/>
                <a:gd name="T26" fmla="*/ 11 w 22"/>
                <a:gd name="T27" fmla="*/ 8 h 16"/>
                <a:gd name="T28" fmla="*/ 13 w 22"/>
                <a:gd name="T29" fmla="*/ 8 h 16"/>
                <a:gd name="T30" fmla="*/ 15 w 22"/>
                <a:gd name="T31" fmla="*/ 9 h 16"/>
                <a:gd name="T32" fmla="*/ 11 w 22"/>
                <a:gd name="T33" fmla="*/ 15 h 16"/>
                <a:gd name="T34" fmla="*/ 10 w 22"/>
                <a:gd name="T35" fmla="*/ 14 h 16"/>
                <a:gd name="T36" fmla="*/ 8 w 22"/>
                <a:gd name="T37" fmla="*/ 13 h 16"/>
                <a:gd name="T38" fmla="*/ 6 w 22"/>
                <a:gd name="T39" fmla="*/ 13 h 16"/>
                <a:gd name="T40" fmla="*/ 5 w 22"/>
                <a:gd name="T41" fmla="*/ 12 h 16"/>
                <a:gd name="T42" fmla="*/ 4 w 22"/>
                <a:gd name="T43" fmla="*/ 12 h 16"/>
                <a:gd name="T44" fmla="*/ 3 w 22"/>
                <a:gd name="T45" fmla="*/ 12 h 16"/>
                <a:gd name="T46" fmla="*/ 2 w 22"/>
                <a:gd name="T47" fmla="*/ 11 h 16"/>
                <a:gd name="T48" fmla="*/ 0 w 22"/>
                <a:gd name="T49" fmla="*/ 8 h 16"/>
                <a:gd name="T50" fmla="*/ 1 w 22"/>
                <a:gd name="T51" fmla="*/ 6 h 16"/>
                <a:gd name="T52" fmla="*/ 3 w 22"/>
                <a:gd name="T53" fmla="*/ 5 h 16"/>
                <a:gd name="T54" fmla="*/ 4 w 22"/>
                <a:gd name="T55" fmla="*/ 4 h 16"/>
                <a:gd name="T56" fmla="*/ 5 w 22"/>
                <a:gd name="T57" fmla="*/ 4 h 16"/>
                <a:gd name="T58" fmla="*/ 9 w 22"/>
                <a:gd name="T59" fmla="*/ 2 h 16"/>
                <a:gd name="T60" fmla="*/ 15 w 22"/>
                <a:gd name="T61" fmla="*/ 0 h 16"/>
                <a:gd name="T62" fmla="*/ 13 w 22"/>
                <a:gd name="T63" fmla="*/ 4 h 16"/>
                <a:gd name="T64" fmla="*/ 20 w 22"/>
                <a:gd name="T65" fmla="*/ 2 h 16"/>
                <a:gd name="T66" fmla="*/ 21 w 22"/>
                <a:gd name="T67" fmla="*/ 5 h 16"/>
                <a:gd name="T68" fmla="*/ 18 w 22"/>
                <a:gd name="T69" fmla="*/ 6 h 16"/>
                <a:gd name="T70" fmla="*/ 20 w 22"/>
                <a:gd name="T71" fmla="*/ 2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16"/>
                <a:gd name="T110" fmla="*/ 22 w 22"/>
                <a:gd name="T111" fmla="*/ 16 h 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16">
                  <a:moveTo>
                    <a:pt x="20" y="2"/>
                  </a:moveTo>
                  <a:lnTo>
                    <a:pt x="18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9" y="7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9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9" y="2"/>
                  </a:lnTo>
                  <a:lnTo>
                    <a:pt x="15" y="0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1" y="5"/>
                  </a:lnTo>
                  <a:lnTo>
                    <a:pt x="18" y="6"/>
                  </a:lnTo>
                  <a:lnTo>
                    <a:pt x="20" y="2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9" name="Freeform 32"/>
            <p:cNvSpPr>
              <a:spLocks/>
            </p:cNvSpPr>
            <p:nvPr/>
          </p:nvSpPr>
          <p:spPr bwMode="auto">
            <a:xfrm>
              <a:off x="3744" y="1547"/>
              <a:ext cx="19" cy="30"/>
            </a:xfrm>
            <a:custGeom>
              <a:avLst/>
              <a:gdLst>
                <a:gd name="T0" fmla="*/ 5 w 19"/>
                <a:gd name="T1" fmla="*/ 7 h 30"/>
                <a:gd name="T2" fmla="*/ 8 w 19"/>
                <a:gd name="T3" fmla="*/ 3 h 30"/>
                <a:gd name="T4" fmla="*/ 9 w 19"/>
                <a:gd name="T5" fmla="*/ 6 h 30"/>
                <a:gd name="T6" fmla="*/ 10 w 19"/>
                <a:gd name="T7" fmla="*/ 9 h 30"/>
                <a:gd name="T8" fmla="*/ 12 w 19"/>
                <a:gd name="T9" fmla="*/ 12 h 30"/>
                <a:gd name="T10" fmla="*/ 13 w 19"/>
                <a:gd name="T11" fmla="*/ 15 h 30"/>
                <a:gd name="T12" fmla="*/ 14 w 19"/>
                <a:gd name="T13" fmla="*/ 17 h 30"/>
                <a:gd name="T14" fmla="*/ 16 w 19"/>
                <a:gd name="T15" fmla="*/ 21 h 30"/>
                <a:gd name="T16" fmla="*/ 17 w 19"/>
                <a:gd name="T17" fmla="*/ 24 h 30"/>
                <a:gd name="T18" fmla="*/ 18 w 19"/>
                <a:gd name="T19" fmla="*/ 27 h 30"/>
                <a:gd name="T20" fmla="*/ 11 w 19"/>
                <a:gd name="T21" fmla="*/ 29 h 30"/>
                <a:gd name="T22" fmla="*/ 10 w 19"/>
                <a:gd name="T23" fmla="*/ 26 h 30"/>
                <a:gd name="T24" fmla="*/ 9 w 19"/>
                <a:gd name="T25" fmla="*/ 23 h 30"/>
                <a:gd name="T26" fmla="*/ 7 w 19"/>
                <a:gd name="T27" fmla="*/ 20 h 30"/>
                <a:gd name="T28" fmla="*/ 6 w 19"/>
                <a:gd name="T29" fmla="*/ 17 h 30"/>
                <a:gd name="T30" fmla="*/ 5 w 19"/>
                <a:gd name="T31" fmla="*/ 14 h 30"/>
                <a:gd name="T32" fmla="*/ 4 w 19"/>
                <a:gd name="T33" fmla="*/ 12 h 30"/>
                <a:gd name="T34" fmla="*/ 2 w 19"/>
                <a:gd name="T35" fmla="*/ 8 h 30"/>
                <a:gd name="T36" fmla="*/ 1 w 19"/>
                <a:gd name="T37" fmla="*/ 5 h 30"/>
                <a:gd name="T38" fmla="*/ 5 w 19"/>
                <a:gd name="T39" fmla="*/ 0 h 30"/>
                <a:gd name="T40" fmla="*/ 1 w 19"/>
                <a:gd name="T41" fmla="*/ 5 h 30"/>
                <a:gd name="T42" fmla="*/ 0 w 19"/>
                <a:gd name="T43" fmla="*/ 0 h 30"/>
                <a:gd name="T44" fmla="*/ 5 w 19"/>
                <a:gd name="T45" fmla="*/ 0 h 30"/>
                <a:gd name="T46" fmla="*/ 5 w 19"/>
                <a:gd name="T47" fmla="*/ 7 h 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30"/>
                <a:gd name="T74" fmla="*/ 19 w 19"/>
                <a:gd name="T75" fmla="*/ 30 h 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30">
                  <a:moveTo>
                    <a:pt x="5" y="7"/>
                  </a:moveTo>
                  <a:lnTo>
                    <a:pt x="8" y="3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16" y="21"/>
                  </a:lnTo>
                  <a:lnTo>
                    <a:pt x="17" y="24"/>
                  </a:lnTo>
                  <a:lnTo>
                    <a:pt x="18" y="27"/>
                  </a:lnTo>
                  <a:lnTo>
                    <a:pt x="11" y="29"/>
                  </a:lnTo>
                  <a:lnTo>
                    <a:pt x="10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6" y="17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2" y="8"/>
                  </a:lnTo>
                  <a:lnTo>
                    <a:pt x="1" y="5"/>
                  </a:lnTo>
                  <a:lnTo>
                    <a:pt x="5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0" name="Freeform 33"/>
            <p:cNvSpPr>
              <a:spLocks/>
            </p:cNvSpPr>
            <p:nvPr/>
          </p:nvSpPr>
          <p:spPr bwMode="auto">
            <a:xfrm>
              <a:off x="3746" y="1498"/>
              <a:ext cx="35" cy="58"/>
            </a:xfrm>
            <a:custGeom>
              <a:avLst/>
              <a:gdLst>
                <a:gd name="T0" fmla="*/ 7 w 35"/>
                <a:gd name="T1" fmla="*/ 0 h 58"/>
                <a:gd name="T2" fmla="*/ 14 w 35"/>
                <a:gd name="T3" fmla="*/ 10 h 58"/>
                <a:gd name="T4" fmla="*/ 21 w 35"/>
                <a:gd name="T5" fmla="*/ 21 h 58"/>
                <a:gd name="T6" fmla="*/ 28 w 35"/>
                <a:gd name="T7" fmla="*/ 30 h 58"/>
                <a:gd name="T8" fmla="*/ 30 w 35"/>
                <a:gd name="T9" fmla="*/ 34 h 58"/>
                <a:gd name="T10" fmla="*/ 32 w 35"/>
                <a:gd name="T11" fmla="*/ 38 h 58"/>
                <a:gd name="T12" fmla="*/ 34 w 35"/>
                <a:gd name="T13" fmla="*/ 43 h 58"/>
                <a:gd name="T14" fmla="*/ 34 w 35"/>
                <a:gd name="T15" fmla="*/ 46 h 58"/>
                <a:gd name="T16" fmla="*/ 34 w 35"/>
                <a:gd name="T17" fmla="*/ 49 h 58"/>
                <a:gd name="T18" fmla="*/ 32 w 35"/>
                <a:gd name="T19" fmla="*/ 51 h 58"/>
                <a:gd name="T20" fmla="*/ 31 w 35"/>
                <a:gd name="T21" fmla="*/ 52 h 58"/>
                <a:gd name="T22" fmla="*/ 29 w 35"/>
                <a:gd name="T23" fmla="*/ 54 h 58"/>
                <a:gd name="T24" fmla="*/ 27 w 35"/>
                <a:gd name="T25" fmla="*/ 55 h 58"/>
                <a:gd name="T26" fmla="*/ 25 w 35"/>
                <a:gd name="T27" fmla="*/ 56 h 58"/>
                <a:gd name="T28" fmla="*/ 19 w 35"/>
                <a:gd name="T29" fmla="*/ 57 h 58"/>
                <a:gd name="T30" fmla="*/ 11 w 35"/>
                <a:gd name="T31" fmla="*/ 57 h 58"/>
                <a:gd name="T32" fmla="*/ 2 w 35"/>
                <a:gd name="T33" fmla="*/ 57 h 58"/>
                <a:gd name="T34" fmla="*/ 7 w 35"/>
                <a:gd name="T35" fmla="*/ 50 h 58"/>
                <a:gd name="T36" fmla="*/ 15 w 35"/>
                <a:gd name="T37" fmla="*/ 50 h 58"/>
                <a:gd name="T38" fmla="*/ 21 w 35"/>
                <a:gd name="T39" fmla="*/ 50 h 58"/>
                <a:gd name="T40" fmla="*/ 23 w 35"/>
                <a:gd name="T41" fmla="*/ 49 h 58"/>
                <a:gd name="T42" fmla="*/ 25 w 35"/>
                <a:gd name="T43" fmla="*/ 48 h 58"/>
                <a:gd name="T44" fmla="*/ 25 w 35"/>
                <a:gd name="T45" fmla="*/ 48 h 58"/>
                <a:gd name="T46" fmla="*/ 26 w 35"/>
                <a:gd name="T47" fmla="*/ 47 h 58"/>
                <a:gd name="T48" fmla="*/ 26 w 35"/>
                <a:gd name="T49" fmla="*/ 47 h 58"/>
                <a:gd name="T50" fmla="*/ 27 w 35"/>
                <a:gd name="T51" fmla="*/ 46 h 58"/>
                <a:gd name="T52" fmla="*/ 27 w 35"/>
                <a:gd name="T53" fmla="*/ 45 h 58"/>
                <a:gd name="T54" fmla="*/ 26 w 35"/>
                <a:gd name="T55" fmla="*/ 43 h 58"/>
                <a:gd name="T56" fmla="*/ 25 w 35"/>
                <a:gd name="T57" fmla="*/ 39 h 58"/>
                <a:gd name="T58" fmla="*/ 23 w 35"/>
                <a:gd name="T59" fmla="*/ 35 h 58"/>
                <a:gd name="T60" fmla="*/ 18 w 35"/>
                <a:gd name="T61" fmla="*/ 29 h 58"/>
                <a:gd name="T62" fmla="*/ 11 w 35"/>
                <a:gd name="T63" fmla="*/ 19 h 58"/>
                <a:gd name="T64" fmla="*/ 4 w 35"/>
                <a:gd name="T65" fmla="*/ 9 h 58"/>
                <a:gd name="T66" fmla="*/ 1 w 35"/>
                <a:gd name="T67" fmla="*/ 0 h 58"/>
                <a:gd name="T68" fmla="*/ 0 w 35"/>
                <a:gd name="T69" fmla="*/ 1 h 58"/>
                <a:gd name="T70" fmla="*/ 7 w 35"/>
                <a:gd name="T71" fmla="*/ 3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"/>
                <a:gd name="T109" fmla="*/ 0 h 58"/>
                <a:gd name="T110" fmla="*/ 35 w 35"/>
                <a:gd name="T111" fmla="*/ 58 h 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" h="58">
                  <a:moveTo>
                    <a:pt x="7" y="3"/>
                  </a:moveTo>
                  <a:lnTo>
                    <a:pt x="7" y="0"/>
                  </a:lnTo>
                  <a:lnTo>
                    <a:pt x="11" y="5"/>
                  </a:lnTo>
                  <a:lnTo>
                    <a:pt x="14" y="10"/>
                  </a:lnTo>
                  <a:lnTo>
                    <a:pt x="18" y="15"/>
                  </a:lnTo>
                  <a:lnTo>
                    <a:pt x="21" y="21"/>
                  </a:lnTo>
                  <a:lnTo>
                    <a:pt x="25" y="25"/>
                  </a:lnTo>
                  <a:lnTo>
                    <a:pt x="28" y="30"/>
                  </a:lnTo>
                  <a:lnTo>
                    <a:pt x="29" y="32"/>
                  </a:lnTo>
                  <a:lnTo>
                    <a:pt x="30" y="34"/>
                  </a:lnTo>
                  <a:lnTo>
                    <a:pt x="32" y="36"/>
                  </a:lnTo>
                  <a:lnTo>
                    <a:pt x="32" y="38"/>
                  </a:lnTo>
                  <a:lnTo>
                    <a:pt x="33" y="41"/>
                  </a:lnTo>
                  <a:lnTo>
                    <a:pt x="34" y="43"/>
                  </a:lnTo>
                  <a:lnTo>
                    <a:pt x="34" y="45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4" y="49"/>
                  </a:lnTo>
                  <a:lnTo>
                    <a:pt x="33" y="50"/>
                  </a:lnTo>
                  <a:lnTo>
                    <a:pt x="32" y="51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3"/>
                  </a:lnTo>
                  <a:lnTo>
                    <a:pt x="29" y="54"/>
                  </a:lnTo>
                  <a:lnTo>
                    <a:pt x="28" y="54"/>
                  </a:lnTo>
                  <a:lnTo>
                    <a:pt x="27" y="55"/>
                  </a:lnTo>
                  <a:lnTo>
                    <a:pt x="26" y="55"/>
                  </a:lnTo>
                  <a:lnTo>
                    <a:pt x="25" y="56"/>
                  </a:lnTo>
                  <a:lnTo>
                    <a:pt x="22" y="56"/>
                  </a:lnTo>
                  <a:lnTo>
                    <a:pt x="19" y="57"/>
                  </a:lnTo>
                  <a:lnTo>
                    <a:pt x="15" y="57"/>
                  </a:lnTo>
                  <a:lnTo>
                    <a:pt x="11" y="57"/>
                  </a:lnTo>
                  <a:lnTo>
                    <a:pt x="7" y="57"/>
                  </a:lnTo>
                  <a:lnTo>
                    <a:pt x="2" y="57"/>
                  </a:lnTo>
                  <a:lnTo>
                    <a:pt x="3" y="50"/>
                  </a:lnTo>
                  <a:lnTo>
                    <a:pt x="7" y="50"/>
                  </a:lnTo>
                  <a:lnTo>
                    <a:pt x="12" y="50"/>
                  </a:lnTo>
                  <a:lnTo>
                    <a:pt x="15" y="50"/>
                  </a:lnTo>
                  <a:lnTo>
                    <a:pt x="18" y="50"/>
                  </a:lnTo>
                  <a:lnTo>
                    <a:pt x="21" y="50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7"/>
                  </a:lnTo>
                  <a:lnTo>
                    <a:pt x="27" y="47"/>
                  </a:lnTo>
                  <a:lnTo>
                    <a:pt x="27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6" y="43"/>
                  </a:lnTo>
                  <a:lnTo>
                    <a:pt x="26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1" y="33"/>
                  </a:lnTo>
                  <a:lnTo>
                    <a:pt x="18" y="29"/>
                  </a:lnTo>
                  <a:lnTo>
                    <a:pt x="15" y="24"/>
                  </a:lnTo>
                  <a:lnTo>
                    <a:pt x="11" y="19"/>
                  </a:lnTo>
                  <a:lnTo>
                    <a:pt x="8" y="14"/>
                  </a:lnTo>
                  <a:lnTo>
                    <a:pt x="4" y="9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7" y="3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1" name="Freeform 34"/>
            <p:cNvSpPr>
              <a:spLocks/>
            </p:cNvSpPr>
            <p:nvPr/>
          </p:nvSpPr>
          <p:spPr bwMode="auto">
            <a:xfrm>
              <a:off x="3739" y="1435"/>
              <a:ext cx="20" cy="67"/>
            </a:xfrm>
            <a:custGeom>
              <a:avLst/>
              <a:gdLst>
                <a:gd name="T0" fmla="*/ 8 w 20"/>
                <a:gd name="T1" fmla="*/ 2 h 67"/>
                <a:gd name="T2" fmla="*/ 8 w 20"/>
                <a:gd name="T3" fmla="*/ 0 h 67"/>
                <a:gd name="T4" fmla="*/ 10 w 20"/>
                <a:gd name="T5" fmla="*/ 8 h 67"/>
                <a:gd name="T6" fmla="*/ 12 w 20"/>
                <a:gd name="T7" fmla="*/ 16 h 67"/>
                <a:gd name="T8" fmla="*/ 14 w 20"/>
                <a:gd name="T9" fmla="*/ 20 h 67"/>
                <a:gd name="T10" fmla="*/ 15 w 20"/>
                <a:gd name="T11" fmla="*/ 24 h 67"/>
                <a:gd name="T12" fmla="*/ 16 w 20"/>
                <a:gd name="T13" fmla="*/ 28 h 67"/>
                <a:gd name="T14" fmla="*/ 17 w 20"/>
                <a:gd name="T15" fmla="*/ 32 h 67"/>
                <a:gd name="T16" fmla="*/ 18 w 20"/>
                <a:gd name="T17" fmla="*/ 36 h 67"/>
                <a:gd name="T18" fmla="*/ 19 w 20"/>
                <a:gd name="T19" fmla="*/ 40 h 67"/>
                <a:gd name="T20" fmla="*/ 19 w 20"/>
                <a:gd name="T21" fmla="*/ 42 h 67"/>
                <a:gd name="T22" fmla="*/ 19 w 20"/>
                <a:gd name="T23" fmla="*/ 45 h 67"/>
                <a:gd name="T24" fmla="*/ 19 w 20"/>
                <a:gd name="T25" fmla="*/ 47 h 67"/>
                <a:gd name="T26" fmla="*/ 19 w 20"/>
                <a:gd name="T27" fmla="*/ 49 h 67"/>
                <a:gd name="T28" fmla="*/ 19 w 20"/>
                <a:gd name="T29" fmla="*/ 51 h 67"/>
                <a:gd name="T30" fmla="*/ 19 w 20"/>
                <a:gd name="T31" fmla="*/ 53 h 67"/>
                <a:gd name="T32" fmla="*/ 18 w 20"/>
                <a:gd name="T33" fmla="*/ 55 h 67"/>
                <a:gd name="T34" fmla="*/ 18 w 20"/>
                <a:gd name="T35" fmla="*/ 57 h 67"/>
                <a:gd name="T36" fmla="*/ 17 w 20"/>
                <a:gd name="T37" fmla="*/ 60 h 67"/>
                <a:gd name="T38" fmla="*/ 16 w 20"/>
                <a:gd name="T39" fmla="*/ 62 h 67"/>
                <a:gd name="T40" fmla="*/ 15 w 20"/>
                <a:gd name="T41" fmla="*/ 64 h 67"/>
                <a:gd name="T42" fmla="*/ 14 w 20"/>
                <a:gd name="T43" fmla="*/ 66 h 67"/>
                <a:gd name="T44" fmla="*/ 7 w 20"/>
                <a:gd name="T45" fmla="*/ 63 h 67"/>
                <a:gd name="T46" fmla="*/ 8 w 20"/>
                <a:gd name="T47" fmla="*/ 61 h 67"/>
                <a:gd name="T48" fmla="*/ 9 w 20"/>
                <a:gd name="T49" fmla="*/ 60 h 67"/>
                <a:gd name="T50" fmla="*/ 10 w 20"/>
                <a:gd name="T51" fmla="*/ 58 h 67"/>
                <a:gd name="T52" fmla="*/ 10 w 20"/>
                <a:gd name="T53" fmla="*/ 56 h 67"/>
                <a:gd name="T54" fmla="*/ 10 w 20"/>
                <a:gd name="T55" fmla="*/ 54 h 67"/>
                <a:gd name="T56" fmla="*/ 11 w 20"/>
                <a:gd name="T57" fmla="*/ 52 h 67"/>
                <a:gd name="T58" fmla="*/ 11 w 20"/>
                <a:gd name="T59" fmla="*/ 50 h 67"/>
                <a:gd name="T60" fmla="*/ 11 w 20"/>
                <a:gd name="T61" fmla="*/ 49 h 67"/>
                <a:gd name="T62" fmla="*/ 11 w 20"/>
                <a:gd name="T63" fmla="*/ 47 h 67"/>
                <a:gd name="T64" fmla="*/ 11 w 20"/>
                <a:gd name="T65" fmla="*/ 45 h 67"/>
                <a:gd name="T66" fmla="*/ 11 w 20"/>
                <a:gd name="T67" fmla="*/ 43 h 67"/>
                <a:gd name="T68" fmla="*/ 11 w 20"/>
                <a:gd name="T69" fmla="*/ 41 h 67"/>
                <a:gd name="T70" fmla="*/ 10 w 20"/>
                <a:gd name="T71" fmla="*/ 37 h 67"/>
                <a:gd name="T72" fmla="*/ 10 w 20"/>
                <a:gd name="T73" fmla="*/ 33 h 67"/>
                <a:gd name="T74" fmla="*/ 9 w 20"/>
                <a:gd name="T75" fmla="*/ 29 h 67"/>
                <a:gd name="T76" fmla="*/ 8 w 20"/>
                <a:gd name="T77" fmla="*/ 25 h 67"/>
                <a:gd name="T78" fmla="*/ 7 w 20"/>
                <a:gd name="T79" fmla="*/ 21 h 67"/>
                <a:gd name="T80" fmla="*/ 5 w 20"/>
                <a:gd name="T81" fmla="*/ 18 h 67"/>
                <a:gd name="T82" fmla="*/ 3 w 20"/>
                <a:gd name="T83" fmla="*/ 10 h 67"/>
                <a:gd name="T84" fmla="*/ 0 w 20"/>
                <a:gd name="T85" fmla="*/ 2 h 67"/>
                <a:gd name="T86" fmla="*/ 0 w 20"/>
                <a:gd name="T87" fmla="*/ 0 h 67"/>
                <a:gd name="T88" fmla="*/ 0 w 20"/>
                <a:gd name="T89" fmla="*/ 2 h 67"/>
                <a:gd name="T90" fmla="*/ 0 w 20"/>
                <a:gd name="T91" fmla="*/ 1 h 67"/>
                <a:gd name="T92" fmla="*/ 0 w 20"/>
                <a:gd name="T93" fmla="*/ 0 h 67"/>
                <a:gd name="T94" fmla="*/ 8 w 20"/>
                <a:gd name="T95" fmla="*/ 2 h 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"/>
                <a:gd name="T145" fmla="*/ 0 h 67"/>
                <a:gd name="T146" fmla="*/ 20 w 20"/>
                <a:gd name="T147" fmla="*/ 67 h 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" h="67">
                  <a:moveTo>
                    <a:pt x="8" y="2"/>
                  </a:moveTo>
                  <a:lnTo>
                    <a:pt x="8" y="0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5" y="24"/>
                  </a:lnTo>
                  <a:lnTo>
                    <a:pt x="16" y="28"/>
                  </a:lnTo>
                  <a:lnTo>
                    <a:pt x="17" y="32"/>
                  </a:lnTo>
                  <a:lnTo>
                    <a:pt x="18" y="36"/>
                  </a:lnTo>
                  <a:lnTo>
                    <a:pt x="19" y="40"/>
                  </a:lnTo>
                  <a:lnTo>
                    <a:pt x="19" y="42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19" y="51"/>
                  </a:lnTo>
                  <a:lnTo>
                    <a:pt x="19" y="53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7" y="60"/>
                  </a:lnTo>
                  <a:lnTo>
                    <a:pt x="16" y="62"/>
                  </a:lnTo>
                  <a:lnTo>
                    <a:pt x="15" y="64"/>
                  </a:lnTo>
                  <a:lnTo>
                    <a:pt x="14" y="66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0" y="37"/>
                  </a:lnTo>
                  <a:lnTo>
                    <a:pt x="10" y="33"/>
                  </a:lnTo>
                  <a:lnTo>
                    <a:pt x="9" y="29"/>
                  </a:lnTo>
                  <a:lnTo>
                    <a:pt x="8" y="25"/>
                  </a:lnTo>
                  <a:lnTo>
                    <a:pt x="7" y="21"/>
                  </a:lnTo>
                  <a:lnTo>
                    <a:pt x="5" y="18"/>
                  </a:lnTo>
                  <a:lnTo>
                    <a:pt x="3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2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2" name="Freeform 35"/>
            <p:cNvSpPr>
              <a:spLocks/>
            </p:cNvSpPr>
            <p:nvPr/>
          </p:nvSpPr>
          <p:spPr bwMode="auto">
            <a:xfrm>
              <a:off x="3587" y="1378"/>
              <a:ext cx="163" cy="60"/>
            </a:xfrm>
            <a:custGeom>
              <a:avLst/>
              <a:gdLst>
                <a:gd name="T0" fmla="*/ 1 w 163"/>
                <a:gd name="T1" fmla="*/ 1 h 60"/>
                <a:gd name="T2" fmla="*/ 22 w 163"/>
                <a:gd name="T3" fmla="*/ 0 h 60"/>
                <a:gd name="T4" fmla="*/ 35 w 163"/>
                <a:gd name="T5" fmla="*/ 0 h 60"/>
                <a:gd name="T6" fmla="*/ 48 w 163"/>
                <a:gd name="T7" fmla="*/ 0 h 60"/>
                <a:gd name="T8" fmla="*/ 62 w 163"/>
                <a:gd name="T9" fmla="*/ 1 h 60"/>
                <a:gd name="T10" fmla="*/ 77 w 163"/>
                <a:gd name="T11" fmla="*/ 2 h 60"/>
                <a:gd name="T12" fmla="*/ 91 w 163"/>
                <a:gd name="T13" fmla="*/ 3 h 60"/>
                <a:gd name="T14" fmla="*/ 104 w 163"/>
                <a:gd name="T15" fmla="*/ 6 h 60"/>
                <a:gd name="T16" fmla="*/ 117 w 163"/>
                <a:gd name="T17" fmla="*/ 8 h 60"/>
                <a:gd name="T18" fmla="*/ 124 w 163"/>
                <a:gd name="T19" fmla="*/ 10 h 60"/>
                <a:gd name="T20" fmla="*/ 129 w 163"/>
                <a:gd name="T21" fmla="*/ 12 h 60"/>
                <a:gd name="T22" fmla="*/ 135 w 163"/>
                <a:gd name="T23" fmla="*/ 14 h 60"/>
                <a:gd name="T24" fmla="*/ 140 w 163"/>
                <a:gd name="T25" fmla="*/ 17 h 60"/>
                <a:gd name="T26" fmla="*/ 145 w 163"/>
                <a:gd name="T27" fmla="*/ 20 h 60"/>
                <a:gd name="T28" fmla="*/ 149 w 163"/>
                <a:gd name="T29" fmla="*/ 23 h 60"/>
                <a:gd name="T30" fmla="*/ 153 w 163"/>
                <a:gd name="T31" fmla="*/ 26 h 60"/>
                <a:gd name="T32" fmla="*/ 156 w 163"/>
                <a:gd name="T33" fmla="*/ 30 h 60"/>
                <a:gd name="T34" fmla="*/ 159 w 163"/>
                <a:gd name="T35" fmla="*/ 34 h 60"/>
                <a:gd name="T36" fmla="*/ 161 w 163"/>
                <a:gd name="T37" fmla="*/ 38 h 60"/>
                <a:gd name="T38" fmla="*/ 162 w 163"/>
                <a:gd name="T39" fmla="*/ 43 h 60"/>
                <a:gd name="T40" fmla="*/ 162 w 163"/>
                <a:gd name="T41" fmla="*/ 48 h 60"/>
                <a:gd name="T42" fmla="*/ 162 w 163"/>
                <a:gd name="T43" fmla="*/ 54 h 60"/>
                <a:gd name="T44" fmla="*/ 160 w 163"/>
                <a:gd name="T45" fmla="*/ 59 h 60"/>
                <a:gd name="T46" fmla="*/ 154 w 163"/>
                <a:gd name="T47" fmla="*/ 55 h 60"/>
                <a:gd name="T48" fmla="*/ 154 w 163"/>
                <a:gd name="T49" fmla="*/ 50 h 60"/>
                <a:gd name="T50" fmla="*/ 155 w 163"/>
                <a:gd name="T51" fmla="*/ 46 h 60"/>
                <a:gd name="T52" fmla="*/ 154 w 163"/>
                <a:gd name="T53" fmla="*/ 42 h 60"/>
                <a:gd name="T54" fmla="*/ 153 w 163"/>
                <a:gd name="T55" fmla="*/ 38 h 60"/>
                <a:gd name="T56" fmla="*/ 151 w 163"/>
                <a:gd name="T57" fmla="*/ 35 h 60"/>
                <a:gd name="T58" fmla="*/ 149 w 163"/>
                <a:gd name="T59" fmla="*/ 32 h 60"/>
                <a:gd name="T60" fmla="*/ 146 w 163"/>
                <a:gd name="T61" fmla="*/ 29 h 60"/>
                <a:gd name="T62" fmla="*/ 142 w 163"/>
                <a:gd name="T63" fmla="*/ 26 h 60"/>
                <a:gd name="T64" fmla="*/ 138 w 163"/>
                <a:gd name="T65" fmla="*/ 24 h 60"/>
                <a:gd name="T66" fmla="*/ 134 w 163"/>
                <a:gd name="T67" fmla="*/ 22 h 60"/>
                <a:gd name="T68" fmla="*/ 129 w 163"/>
                <a:gd name="T69" fmla="*/ 19 h 60"/>
                <a:gd name="T70" fmla="*/ 124 w 163"/>
                <a:gd name="T71" fmla="*/ 17 h 60"/>
                <a:gd name="T72" fmla="*/ 118 w 163"/>
                <a:gd name="T73" fmla="*/ 16 h 60"/>
                <a:gd name="T74" fmla="*/ 109 w 163"/>
                <a:gd name="T75" fmla="*/ 14 h 60"/>
                <a:gd name="T76" fmla="*/ 96 w 163"/>
                <a:gd name="T77" fmla="*/ 11 h 60"/>
                <a:gd name="T78" fmla="*/ 83 w 163"/>
                <a:gd name="T79" fmla="*/ 9 h 60"/>
                <a:gd name="T80" fmla="*/ 69 w 163"/>
                <a:gd name="T81" fmla="*/ 8 h 60"/>
                <a:gd name="T82" fmla="*/ 55 w 163"/>
                <a:gd name="T83" fmla="*/ 7 h 60"/>
                <a:gd name="T84" fmla="*/ 41 w 163"/>
                <a:gd name="T85" fmla="*/ 7 h 60"/>
                <a:gd name="T86" fmla="*/ 28 w 163"/>
                <a:gd name="T87" fmla="*/ 7 h 60"/>
                <a:gd name="T88" fmla="*/ 11 w 163"/>
                <a:gd name="T89" fmla="*/ 7 h 60"/>
                <a:gd name="T90" fmla="*/ 2 w 163"/>
                <a:gd name="T91" fmla="*/ 8 h 60"/>
                <a:gd name="T92" fmla="*/ 0 w 163"/>
                <a:gd name="T93" fmla="*/ 1 h 60"/>
                <a:gd name="T94" fmla="*/ 0 w 163"/>
                <a:gd name="T95" fmla="*/ 1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3"/>
                <a:gd name="T145" fmla="*/ 0 h 60"/>
                <a:gd name="T146" fmla="*/ 163 w 163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3" h="60">
                  <a:moveTo>
                    <a:pt x="0" y="1"/>
                  </a:moveTo>
                  <a:lnTo>
                    <a:pt x="1" y="1"/>
                  </a:lnTo>
                  <a:lnTo>
                    <a:pt x="11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1"/>
                  </a:lnTo>
                  <a:lnTo>
                    <a:pt x="70" y="1"/>
                  </a:lnTo>
                  <a:lnTo>
                    <a:pt x="77" y="2"/>
                  </a:lnTo>
                  <a:lnTo>
                    <a:pt x="84" y="3"/>
                  </a:lnTo>
                  <a:lnTo>
                    <a:pt x="91" y="3"/>
                  </a:lnTo>
                  <a:lnTo>
                    <a:pt x="98" y="4"/>
                  </a:lnTo>
                  <a:lnTo>
                    <a:pt x="104" y="6"/>
                  </a:lnTo>
                  <a:lnTo>
                    <a:pt x="111" y="7"/>
                  </a:lnTo>
                  <a:lnTo>
                    <a:pt x="117" y="8"/>
                  </a:lnTo>
                  <a:lnTo>
                    <a:pt x="120" y="9"/>
                  </a:lnTo>
                  <a:lnTo>
                    <a:pt x="124" y="10"/>
                  </a:lnTo>
                  <a:lnTo>
                    <a:pt x="127" y="11"/>
                  </a:lnTo>
                  <a:lnTo>
                    <a:pt x="129" y="12"/>
                  </a:lnTo>
                  <a:lnTo>
                    <a:pt x="132" y="13"/>
                  </a:lnTo>
                  <a:lnTo>
                    <a:pt x="135" y="14"/>
                  </a:lnTo>
                  <a:lnTo>
                    <a:pt x="138" y="16"/>
                  </a:lnTo>
                  <a:lnTo>
                    <a:pt x="140" y="17"/>
                  </a:lnTo>
                  <a:lnTo>
                    <a:pt x="143" y="18"/>
                  </a:lnTo>
                  <a:lnTo>
                    <a:pt x="145" y="20"/>
                  </a:lnTo>
                  <a:lnTo>
                    <a:pt x="147" y="21"/>
                  </a:lnTo>
                  <a:lnTo>
                    <a:pt x="149" y="23"/>
                  </a:lnTo>
                  <a:lnTo>
                    <a:pt x="151" y="24"/>
                  </a:lnTo>
                  <a:lnTo>
                    <a:pt x="153" y="26"/>
                  </a:lnTo>
                  <a:lnTo>
                    <a:pt x="155" y="28"/>
                  </a:lnTo>
                  <a:lnTo>
                    <a:pt x="156" y="30"/>
                  </a:lnTo>
                  <a:lnTo>
                    <a:pt x="158" y="32"/>
                  </a:lnTo>
                  <a:lnTo>
                    <a:pt x="159" y="34"/>
                  </a:lnTo>
                  <a:lnTo>
                    <a:pt x="160" y="36"/>
                  </a:lnTo>
                  <a:lnTo>
                    <a:pt x="161" y="38"/>
                  </a:lnTo>
                  <a:lnTo>
                    <a:pt x="161" y="41"/>
                  </a:lnTo>
                  <a:lnTo>
                    <a:pt x="162" y="43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4"/>
                  </a:lnTo>
                  <a:lnTo>
                    <a:pt x="161" y="56"/>
                  </a:lnTo>
                  <a:lnTo>
                    <a:pt x="160" y="59"/>
                  </a:lnTo>
                  <a:lnTo>
                    <a:pt x="153" y="57"/>
                  </a:lnTo>
                  <a:lnTo>
                    <a:pt x="154" y="55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5" y="48"/>
                  </a:lnTo>
                  <a:lnTo>
                    <a:pt x="155" y="46"/>
                  </a:lnTo>
                  <a:lnTo>
                    <a:pt x="154" y="44"/>
                  </a:lnTo>
                  <a:lnTo>
                    <a:pt x="154" y="42"/>
                  </a:lnTo>
                  <a:lnTo>
                    <a:pt x="153" y="40"/>
                  </a:lnTo>
                  <a:lnTo>
                    <a:pt x="153" y="38"/>
                  </a:lnTo>
                  <a:lnTo>
                    <a:pt x="152" y="37"/>
                  </a:lnTo>
                  <a:lnTo>
                    <a:pt x="151" y="35"/>
                  </a:lnTo>
                  <a:lnTo>
                    <a:pt x="150" y="34"/>
                  </a:lnTo>
                  <a:lnTo>
                    <a:pt x="149" y="32"/>
                  </a:lnTo>
                  <a:lnTo>
                    <a:pt x="147" y="30"/>
                  </a:lnTo>
                  <a:lnTo>
                    <a:pt x="146" y="29"/>
                  </a:lnTo>
                  <a:lnTo>
                    <a:pt x="144" y="28"/>
                  </a:lnTo>
                  <a:lnTo>
                    <a:pt x="142" y="26"/>
                  </a:lnTo>
                  <a:lnTo>
                    <a:pt x="140" y="25"/>
                  </a:lnTo>
                  <a:lnTo>
                    <a:pt x="138" y="24"/>
                  </a:lnTo>
                  <a:lnTo>
                    <a:pt x="136" y="23"/>
                  </a:lnTo>
                  <a:lnTo>
                    <a:pt x="134" y="22"/>
                  </a:lnTo>
                  <a:lnTo>
                    <a:pt x="132" y="20"/>
                  </a:lnTo>
                  <a:lnTo>
                    <a:pt x="129" y="19"/>
                  </a:lnTo>
                  <a:lnTo>
                    <a:pt x="127" y="18"/>
                  </a:lnTo>
                  <a:lnTo>
                    <a:pt x="124" y="17"/>
                  </a:lnTo>
                  <a:lnTo>
                    <a:pt x="121" y="17"/>
                  </a:lnTo>
                  <a:lnTo>
                    <a:pt x="118" y="16"/>
                  </a:lnTo>
                  <a:lnTo>
                    <a:pt x="115" y="15"/>
                  </a:lnTo>
                  <a:lnTo>
                    <a:pt x="109" y="14"/>
                  </a:lnTo>
                  <a:lnTo>
                    <a:pt x="103" y="12"/>
                  </a:lnTo>
                  <a:lnTo>
                    <a:pt x="96" y="11"/>
                  </a:lnTo>
                  <a:lnTo>
                    <a:pt x="90" y="10"/>
                  </a:lnTo>
                  <a:lnTo>
                    <a:pt x="83" y="9"/>
                  </a:lnTo>
                  <a:lnTo>
                    <a:pt x="76" y="8"/>
                  </a:lnTo>
                  <a:lnTo>
                    <a:pt x="69" y="8"/>
                  </a:lnTo>
                  <a:lnTo>
                    <a:pt x="62" y="8"/>
                  </a:lnTo>
                  <a:lnTo>
                    <a:pt x="55" y="7"/>
                  </a:lnTo>
                  <a:lnTo>
                    <a:pt x="48" y="7"/>
                  </a:lnTo>
                  <a:lnTo>
                    <a:pt x="41" y="7"/>
                  </a:lnTo>
                  <a:lnTo>
                    <a:pt x="35" y="7"/>
                  </a:lnTo>
                  <a:lnTo>
                    <a:pt x="28" y="7"/>
                  </a:lnTo>
                  <a:lnTo>
                    <a:pt x="22" y="7"/>
                  </a:lnTo>
                  <a:lnTo>
                    <a:pt x="1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3" name="Freeform 36"/>
            <p:cNvSpPr>
              <a:spLocks/>
            </p:cNvSpPr>
            <p:nvPr/>
          </p:nvSpPr>
          <p:spPr bwMode="auto">
            <a:xfrm>
              <a:off x="3523" y="1379"/>
              <a:ext cx="67" cy="219"/>
            </a:xfrm>
            <a:custGeom>
              <a:avLst/>
              <a:gdLst>
                <a:gd name="T0" fmla="*/ 6 w 67"/>
                <a:gd name="T1" fmla="*/ 216 h 219"/>
                <a:gd name="T2" fmla="*/ 4 w 67"/>
                <a:gd name="T3" fmla="*/ 211 h 219"/>
                <a:gd name="T4" fmla="*/ 2 w 67"/>
                <a:gd name="T5" fmla="*/ 204 h 219"/>
                <a:gd name="T6" fmla="*/ 1 w 67"/>
                <a:gd name="T7" fmla="*/ 197 h 219"/>
                <a:gd name="T8" fmla="*/ 1 w 67"/>
                <a:gd name="T9" fmla="*/ 190 h 219"/>
                <a:gd name="T10" fmla="*/ 0 w 67"/>
                <a:gd name="T11" fmla="*/ 183 h 219"/>
                <a:gd name="T12" fmla="*/ 0 w 67"/>
                <a:gd name="T13" fmla="*/ 175 h 219"/>
                <a:gd name="T14" fmla="*/ 1 w 67"/>
                <a:gd name="T15" fmla="*/ 159 h 219"/>
                <a:gd name="T16" fmla="*/ 3 w 67"/>
                <a:gd name="T17" fmla="*/ 142 h 219"/>
                <a:gd name="T18" fmla="*/ 6 w 67"/>
                <a:gd name="T19" fmla="*/ 124 h 219"/>
                <a:gd name="T20" fmla="*/ 10 w 67"/>
                <a:gd name="T21" fmla="*/ 107 h 219"/>
                <a:gd name="T22" fmla="*/ 14 w 67"/>
                <a:gd name="T23" fmla="*/ 90 h 219"/>
                <a:gd name="T24" fmla="*/ 19 w 67"/>
                <a:gd name="T25" fmla="*/ 73 h 219"/>
                <a:gd name="T26" fmla="*/ 25 w 67"/>
                <a:gd name="T27" fmla="*/ 57 h 219"/>
                <a:gd name="T28" fmla="*/ 31 w 67"/>
                <a:gd name="T29" fmla="*/ 43 h 219"/>
                <a:gd name="T30" fmla="*/ 37 w 67"/>
                <a:gd name="T31" fmla="*/ 30 h 219"/>
                <a:gd name="T32" fmla="*/ 44 w 67"/>
                <a:gd name="T33" fmla="*/ 19 h 219"/>
                <a:gd name="T34" fmla="*/ 47 w 67"/>
                <a:gd name="T35" fmla="*/ 14 h 219"/>
                <a:gd name="T36" fmla="*/ 50 w 67"/>
                <a:gd name="T37" fmla="*/ 10 h 219"/>
                <a:gd name="T38" fmla="*/ 53 w 67"/>
                <a:gd name="T39" fmla="*/ 6 h 219"/>
                <a:gd name="T40" fmla="*/ 57 w 67"/>
                <a:gd name="T41" fmla="*/ 4 h 219"/>
                <a:gd name="T42" fmla="*/ 60 w 67"/>
                <a:gd name="T43" fmla="*/ 1 h 219"/>
                <a:gd name="T44" fmla="*/ 64 w 67"/>
                <a:gd name="T45" fmla="*/ 0 h 219"/>
                <a:gd name="T46" fmla="*/ 65 w 67"/>
                <a:gd name="T47" fmla="*/ 7 h 219"/>
                <a:gd name="T48" fmla="*/ 63 w 67"/>
                <a:gd name="T49" fmla="*/ 8 h 219"/>
                <a:gd name="T50" fmla="*/ 60 w 67"/>
                <a:gd name="T51" fmla="*/ 10 h 219"/>
                <a:gd name="T52" fmla="*/ 58 w 67"/>
                <a:gd name="T53" fmla="*/ 12 h 219"/>
                <a:gd name="T54" fmla="*/ 55 w 67"/>
                <a:gd name="T55" fmla="*/ 16 h 219"/>
                <a:gd name="T56" fmla="*/ 52 w 67"/>
                <a:gd name="T57" fmla="*/ 20 h 219"/>
                <a:gd name="T58" fmla="*/ 47 w 67"/>
                <a:gd name="T59" fmla="*/ 27 h 219"/>
                <a:gd name="T60" fmla="*/ 41 w 67"/>
                <a:gd name="T61" fmla="*/ 39 h 219"/>
                <a:gd name="T62" fmla="*/ 35 w 67"/>
                <a:gd name="T63" fmla="*/ 52 h 219"/>
                <a:gd name="T64" fmla="*/ 29 w 67"/>
                <a:gd name="T65" fmla="*/ 67 h 219"/>
                <a:gd name="T66" fmla="*/ 24 w 67"/>
                <a:gd name="T67" fmla="*/ 83 h 219"/>
                <a:gd name="T68" fmla="*/ 19 w 67"/>
                <a:gd name="T69" fmla="*/ 100 h 219"/>
                <a:gd name="T70" fmla="*/ 15 w 67"/>
                <a:gd name="T71" fmla="*/ 117 h 219"/>
                <a:gd name="T72" fmla="*/ 12 w 67"/>
                <a:gd name="T73" fmla="*/ 134 h 219"/>
                <a:gd name="T74" fmla="*/ 9 w 67"/>
                <a:gd name="T75" fmla="*/ 151 h 219"/>
                <a:gd name="T76" fmla="*/ 8 w 67"/>
                <a:gd name="T77" fmla="*/ 167 h 219"/>
                <a:gd name="T78" fmla="*/ 8 w 67"/>
                <a:gd name="T79" fmla="*/ 179 h 219"/>
                <a:gd name="T80" fmla="*/ 8 w 67"/>
                <a:gd name="T81" fmla="*/ 186 h 219"/>
                <a:gd name="T82" fmla="*/ 8 w 67"/>
                <a:gd name="T83" fmla="*/ 193 h 219"/>
                <a:gd name="T84" fmla="*/ 9 w 67"/>
                <a:gd name="T85" fmla="*/ 200 h 219"/>
                <a:gd name="T86" fmla="*/ 10 w 67"/>
                <a:gd name="T87" fmla="*/ 206 h 219"/>
                <a:gd name="T88" fmla="*/ 12 w 67"/>
                <a:gd name="T89" fmla="*/ 212 h 219"/>
                <a:gd name="T90" fmla="*/ 12 w 67"/>
                <a:gd name="T91" fmla="*/ 213 h 219"/>
                <a:gd name="T92" fmla="*/ 6 w 67"/>
                <a:gd name="T93" fmla="*/ 217 h 219"/>
                <a:gd name="T94" fmla="*/ 7 w 67"/>
                <a:gd name="T95" fmla="*/ 218 h 2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"/>
                <a:gd name="T145" fmla="*/ 0 h 219"/>
                <a:gd name="T146" fmla="*/ 67 w 67"/>
                <a:gd name="T147" fmla="*/ 219 h 2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" h="219">
                  <a:moveTo>
                    <a:pt x="7" y="218"/>
                  </a:moveTo>
                  <a:lnTo>
                    <a:pt x="6" y="216"/>
                  </a:lnTo>
                  <a:lnTo>
                    <a:pt x="5" y="214"/>
                  </a:lnTo>
                  <a:lnTo>
                    <a:pt x="4" y="211"/>
                  </a:lnTo>
                  <a:lnTo>
                    <a:pt x="3" y="207"/>
                  </a:lnTo>
                  <a:lnTo>
                    <a:pt x="2" y="204"/>
                  </a:lnTo>
                  <a:lnTo>
                    <a:pt x="2" y="201"/>
                  </a:lnTo>
                  <a:lnTo>
                    <a:pt x="1" y="197"/>
                  </a:lnTo>
                  <a:lnTo>
                    <a:pt x="1" y="194"/>
                  </a:lnTo>
                  <a:lnTo>
                    <a:pt x="1" y="190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79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1" y="159"/>
                  </a:lnTo>
                  <a:lnTo>
                    <a:pt x="2" y="150"/>
                  </a:lnTo>
                  <a:lnTo>
                    <a:pt x="3" y="142"/>
                  </a:lnTo>
                  <a:lnTo>
                    <a:pt x="4" y="133"/>
                  </a:lnTo>
                  <a:lnTo>
                    <a:pt x="6" y="124"/>
                  </a:lnTo>
                  <a:lnTo>
                    <a:pt x="8" y="115"/>
                  </a:lnTo>
                  <a:lnTo>
                    <a:pt x="10" y="107"/>
                  </a:lnTo>
                  <a:lnTo>
                    <a:pt x="12" y="98"/>
                  </a:lnTo>
                  <a:lnTo>
                    <a:pt x="14" y="90"/>
                  </a:lnTo>
                  <a:lnTo>
                    <a:pt x="17" y="81"/>
                  </a:lnTo>
                  <a:lnTo>
                    <a:pt x="19" y="73"/>
                  </a:lnTo>
                  <a:lnTo>
                    <a:pt x="22" y="65"/>
                  </a:lnTo>
                  <a:lnTo>
                    <a:pt x="25" y="57"/>
                  </a:lnTo>
                  <a:lnTo>
                    <a:pt x="28" y="50"/>
                  </a:lnTo>
                  <a:lnTo>
                    <a:pt x="31" y="43"/>
                  </a:lnTo>
                  <a:lnTo>
                    <a:pt x="34" y="36"/>
                  </a:lnTo>
                  <a:lnTo>
                    <a:pt x="37" y="30"/>
                  </a:lnTo>
                  <a:lnTo>
                    <a:pt x="40" y="24"/>
                  </a:lnTo>
                  <a:lnTo>
                    <a:pt x="44" y="19"/>
                  </a:lnTo>
                  <a:lnTo>
                    <a:pt x="45" y="17"/>
                  </a:lnTo>
                  <a:lnTo>
                    <a:pt x="47" y="14"/>
                  </a:lnTo>
                  <a:lnTo>
                    <a:pt x="49" y="12"/>
                  </a:lnTo>
                  <a:lnTo>
                    <a:pt x="50" y="10"/>
                  </a:lnTo>
                  <a:lnTo>
                    <a:pt x="52" y="8"/>
                  </a:lnTo>
                  <a:lnTo>
                    <a:pt x="53" y="6"/>
                  </a:lnTo>
                  <a:lnTo>
                    <a:pt x="55" y="5"/>
                  </a:lnTo>
                  <a:lnTo>
                    <a:pt x="57" y="4"/>
                  </a:lnTo>
                  <a:lnTo>
                    <a:pt x="58" y="2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4" y="0"/>
                  </a:lnTo>
                  <a:lnTo>
                    <a:pt x="66" y="6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63" y="8"/>
                  </a:lnTo>
                  <a:lnTo>
                    <a:pt x="62" y="9"/>
                  </a:lnTo>
                  <a:lnTo>
                    <a:pt x="60" y="10"/>
                  </a:lnTo>
                  <a:lnTo>
                    <a:pt x="59" y="11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5" y="16"/>
                  </a:lnTo>
                  <a:lnTo>
                    <a:pt x="53" y="18"/>
                  </a:lnTo>
                  <a:lnTo>
                    <a:pt x="52" y="20"/>
                  </a:lnTo>
                  <a:lnTo>
                    <a:pt x="50" y="22"/>
                  </a:lnTo>
                  <a:lnTo>
                    <a:pt x="47" y="27"/>
                  </a:lnTo>
                  <a:lnTo>
                    <a:pt x="44" y="33"/>
                  </a:lnTo>
                  <a:lnTo>
                    <a:pt x="41" y="39"/>
                  </a:lnTo>
                  <a:lnTo>
                    <a:pt x="38" y="45"/>
                  </a:lnTo>
                  <a:lnTo>
                    <a:pt x="35" y="52"/>
                  </a:lnTo>
                  <a:lnTo>
                    <a:pt x="32" y="60"/>
                  </a:lnTo>
                  <a:lnTo>
                    <a:pt x="29" y="67"/>
                  </a:lnTo>
                  <a:lnTo>
                    <a:pt x="27" y="75"/>
                  </a:lnTo>
                  <a:lnTo>
                    <a:pt x="24" y="83"/>
                  </a:lnTo>
                  <a:lnTo>
                    <a:pt x="22" y="91"/>
                  </a:lnTo>
                  <a:lnTo>
                    <a:pt x="19" y="100"/>
                  </a:lnTo>
                  <a:lnTo>
                    <a:pt x="17" y="108"/>
                  </a:lnTo>
                  <a:lnTo>
                    <a:pt x="15" y="117"/>
                  </a:lnTo>
                  <a:lnTo>
                    <a:pt x="13" y="125"/>
                  </a:lnTo>
                  <a:lnTo>
                    <a:pt x="12" y="134"/>
                  </a:lnTo>
                  <a:lnTo>
                    <a:pt x="10" y="142"/>
                  </a:lnTo>
                  <a:lnTo>
                    <a:pt x="9" y="151"/>
                  </a:lnTo>
                  <a:lnTo>
                    <a:pt x="8" y="159"/>
                  </a:lnTo>
                  <a:lnTo>
                    <a:pt x="8" y="167"/>
                  </a:lnTo>
                  <a:lnTo>
                    <a:pt x="8" y="175"/>
                  </a:lnTo>
                  <a:lnTo>
                    <a:pt x="8" y="179"/>
                  </a:lnTo>
                  <a:lnTo>
                    <a:pt x="8" y="183"/>
                  </a:lnTo>
                  <a:lnTo>
                    <a:pt x="8" y="186"/>
                  </a:lnTo>
                  <a:lnTo>
                    <a:pt x="8" y="190"/>
                  </a:lnTo>
                  <a:lnTo>
                    <a:pt x="8" y="193"/>
                  </a:lnTo>
                  <a:lnTo>
                    <a:pt x="9" y="197"/>
                  </a:lnTo>
                  <a:lnTo>
                    <a:pt x="9" y="200"/>
                  </a:lnTo>
                  <a:lnTo>
                    <a:pt x="10" y="203"/>
                  </a:lnTo>
                  <a:lnTo>
                    <a:pt x="10" y="206"/>
                  </a:lnTo>
                  <a:lnTo>
                    <a:pt x="11" y="209"/>
                  </a:lnTo>
                  <a:lnTo>
                    <a:pt x="12" y="212"/>
                  </a:lnTo>
                  <a:lnTo>
                    <a:pt x="13" y="214"/>
                  </a:lnTo>
                  <a:lnTo>
                    <a:pt x="12" y="213"/>
                  </a:lnTo>
                  <a:lnTo>
                    <a:pt x="7" y="218"/>
                  </a:lnTo>
                  <a:lnTo>
                    <a:pt x="6" y="217"/>
                  </a:lnTo>
                  <a:lnTo>
                    <a:pt x="6" y="216"/>
                  </a:lnTo>
                  <a:lnTo>
                    <a:pt x="7" y="218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4" name="Freeform 37"/>
            <p:cNvSpPr>
              <a:spLocks/>
            </p:cNvSpPr>
            <p:nvPr/>
          </p:nvSpPr>
          <p:spPr bwMode="auto">
            <a:xfrm>
              <a:off x="3530" y="1591"/>
              <a:ext cx="158" cy="99"/>
            </a:xfrm>
            <a:custGeom>
              <a:avLst/>
              <a:gdLst>
                <a:gd name="T0" fmla="*/ 157 w 158"/>
                <a:gd name="T1" fmla="*/ 97 h 99"/>
                <a:gd name="T2" fmla="*/ 152 w 158"/>
                <a:gd name="T3" fmla="*/ 97 h 99"/>
                <a:gd name="T4" fmla="*/ 146 w 158"/>
                <a:gd name="T5" fmla="*/ 92 h 99"/>
                <a:gd name="T6" fmla="*/ 141 w 158"/>
                <a:gd name="T7" fmla="*/ 89 h 99"/>
                <a:gd name="T8" fmla="*/ 135 w 158"/>
                <a:gd name="T9" fmla="*/ 85 h 99"/>
                <a:gd name="T10" fmla="*/ 130 w 158"/>
                <a:gd name="T11" fmla="*/ 82 h 99"/>
                <a:gd name="T12" fmla="*/ 120 w 158"/>
                <a:gd name="T13" fmla="*/ 76 h 99"/>
                <a:gd name="T14" fmla="*/ 110 w 158"/>
                <a:gd name="T15" fmla="*/ 70 h 99"/>
                <a:gd name="T16" fmla="*/ 101 w 158"/>
                <a:gd name="T17" fmla="*/ 65 h 99"/>
                <a:gd name="T18" fmla="*/ 93 w 158"/>
                <a:gd name="T19" fmla="*/ 60 h 99"/>
                <a:gd name="T20" fmla="*/ 84 w 158"/>
                <a:gd name="T21" fmla="*/ 56 h 99"/>
                <a:gd name="T22" fmla="*/ 76 w 158"/>
                <a:gd name="T23" fmla="*/ 52 h 99"/>
                <a:gd name="T24" fmla="*/ 68 w 158"/>
                <a:gd name="T25" fmla="*/ 47 h 99"/>
                <a:gd name="T26" fmla="*/ 59 w 158"/>
                <a:gd name="T27" fmla="*/ 43 h 99"/>
                <a:gd name="T28" fmla="*/ 51 w 158"/>
                <a:gd name="T29" fmla="*/ 38 h 99"/>
                <a:gd name="T30" fmla="*/ 42 w 158"/>
                <a:gd name="T31" fmla="*/ 33 h 99"/>
                <a:gd name="T32" fmla="*/ 37 w 158"/>
                <a:gd name="T33" fmla="*/ 30 h 99"/>
                <a:gd name="T34" fmla="*/ 32 w 158"/>
                <a:gd name="T35" fmla="*/ 27 h 99"/>
                <a:gd name="T36" fmla="*/ 27 w 158"/>
                <a:gd name="T37" fmla="*/ 24 h 99"/>
                <a:gd name="T38" fmla="*/ 22 w 158"/>
                <a:gd name="T39" fmla="*/ 21 h 99"/>
                <a:gd name="T40" fmla="*/ 17 w 158"/>
                <a:gd name="T41" fmla="*/ 17 h 99"/>
                <a:gd name="T42" fmla="*/ 11 w 158"/>
                <a:gd name="T43" fmla="*/ 13 h 99"/>
                <a:gd name="T44" fmla="*/ 6 w 158"/>
                <a:gd name="T45" fmla="*/ 9 h 99"/>
                <a:gd name="T46" fmla="*/ 0 w 158"/>
                <a:gd name="T47" fmla="*/ 5 h 99"/>
                <a:gd name="T48" fmla="*/ 5 w 158"/>
                <a:gd name="T49" fmla="*/ 0 h 99"/>
                <a:gd name="T50" fmla="*/ 11 w 158"/>
                <a:gd name="T51" fmla="*/ 4 h 99"/>
                <a:gd name="T52" fmla="*/ 16 w 158"/>
                <a:gd name="T53" fmla="*/ 8 h 99"/>
                <a:gd name="T54" fmla="*/ 22 w 158"/>
                <a:gd name="T55" fmla="*/ 12 h 99"/>
                <a:gd name="T56" fmla="*/ 27 w 158"/>
                <a:gd name="T57" fmla="*/ 15 h 99"/>
                <a:gd name="T58" fmla="*/ 32 w 158"/>
                <a:gd name="T59" fmla="*/ 19 h 99"/>
                <a:gd name="T60" fmla="*/ 37 w 158"/>
                <a:gd name="T61" fmla="*/ 22 h 99"/>
                <a:gd name="T62" fmla="*/ 41 w 158"/>
                <a:gd name="T63" fmla="*/ 24 h 99"/>
                <a:gd name="T64" fmla="*/ 46 w 158"/>
                <a:gd name="T65" fmla="*/ 27 h 99"/>
                <a:gd name="T66" fmla="*/ 55 w 158"/>
                <a:gd name="T67" fmla="*/ 32 h 99"/>
                <a:gd name="T68" fmla="*/ 63 w 158"/>
                <a:gd name="T69" fmla="*/ 37 h 99"/>
                <a:gd name="T70" fmla="*/ 72 w 158"/>
                <a:gd name="T71" fmla="*/ 42 h 99"/>
                <a:gd name="T72" fmla="*/ 80 w 158"/>
                <a:gd name="T73" fmla="*/ 46 h 99"/>
                <a:gd name="T74" fmla="*/ 88 w 158"/>
                <a:gd name="T75" fmla="*/ 50 h 99"/>
                <a:gd name="T76" fmla="*/ 97 w 158"/>
                <a:gd name="T77" fmla="*/ 55 h 99"/>
                <a:gd name="T78" fmla="*/ 105 w 158"/>
                <a:gd name="T79" fmla="*/ 59 h 99"/>
                <a:gd name="T80" fmla="*/ 114 w 158"/>
                <a:gd name="T81" fmla="*/ 64 h 99"/>
                <a:gd name="T82" fmla="*/ 124 w 158"/>
                <a:gd name="T83" fmla="*/ 70 h 99"/>
                <a:gd name="T84" fmla="*/ 134 w 158"/>
                <a:gd name="T85" fmla="*/ 76 h 99"/>
                <a:gd name="T86" fmla="*/ 140 w 158"/>
                <a:gd name="T87" fmla="*/ 80 h 99"/>
                <a:gd name="T88" fmla="*/ 145 w 158"/>
                <a:gd name="T89" fmla="*/ 83 h 99"/>
                <a:gd name="T90" fmla="*/ 151 w 158"/>
                <a:gd name="T91" fmla="*/ 87 h 99"/>
                <a:gd name="T92" fmla="*/ 157 w 158"/>
                <a:gd name="T93" fmla="*/ 91 h 99"/>
                <a:gd name="T94" fmla="*/ 152 w 158"/>
                <a:gd name="T95" fmla="*/ 91 h 99"/>
                <a:gd name="T96" fmla="*/ 157 w 158"/>
                <a:gd name="T97" fmla="*/ 97 h 99"/>
                <a:gd name="T98" fmla="*/ 155 w 158"/>
                <a:gd name="T99" fmla="*/ 98 h 99"/>
                <a:gd name="T100" fmla="*/ 152 w 158"/>
                <a:gd name="T101" fmla="*/ 96 h 99"/>
                <a:gd name="T102" fmla="*/ 157 w 158"/>
                <a:gd name="T103" fmla="*/ 97 h 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8"/>
                <a:gd name="T157" fmla="*/ 0 h 99"/>
                <a:gd name="T158" fmla="*/ 158 w 158"/>
                <a:gd name="T159" fmla="*/ 99 h 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8" h="99">
                  <a:moveTo>
                    <a:pt x="157" y="97"/>
                  </a:moveTo>
                  <a:lnTo>
                    <a:pt x="152" y="97"/>
                  </a:lnTo>
                  <a:lnTo>
                    <a:pt x="146" y="92"/>
                  </a:lnTo>
                  <a:lnTo>
                    <a:pt x="141" y="89"/>
                  </a:lnTo>
                  <a:lnTo>
                    <a:pt x="135" y="85"/>
                  </a:lnTo>
                  <a:lnTo>
                    <a:pt x="130" y="82"/>
                  </a:lnTo>
                  <a:lnTo>
                    <a:pt x="120" y="76"/>
                  </a:lnTo>
                  <a:lnTo>
                    <a:pt x="110" y="70"/>
                  </a:lnTo>
                  <a:lnTo>
                    <a:pt x="101" y="65"/>
                  </a:lnTo>
                  <a:lnTo>
                    <a:pt x="93" y="60"/>
                  </a:lnTo>
                  <a:lnTo>
                    <a:pt x="84" y="56"/>
                  </a:lnTo>
                  <a:lnTo>
                    <a:pt x="76" y="52"/>
                  </a:lnTo>
                  <a:lnTo>
                    <a:pt x="68" y="47"/>
                  </a:lnTo>
                  <a:lnTo>
                    <a:pt x="59" y="43"/>
                  </a:lnTo>
                  <a:lnTo>
                    <a:pt x="51" y="38"/>
                  </a:lnTo>
                  <a:lnTo>
                    <a:pt x="42" y="33"/>
                  </a:lnTo>
                  <a:lnTo>
                    <a:pt x="37" y="30"/>
                  </a:lnTo>
                  <a:lnTo>
                    <a:pt x="32" y="27"/>
                  </a:lnTo>
                  <a:lnTo>
                    <a:pt x="27" y="24"/>
                  </a:lnTo>
                  <a:lnTo>
                    <a:pt x="22" y="21"/>
                  </a:lnTo>
                  <a:lnTo>
                    <a:pt x="17" y="17"/>
                  </a:lnTo>
                  <a:lnTo>
                    <a:pt x="11" y="13"/>
                  </a:lnTo>
                  <a:lnTo>
                    <a:pt x="6" y="9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6" y="8"/>
                  </a:lnTo>
                  <a:lnTo>
                    <a:pt x="22" y="12"/>
                  </a:lnTo>
                  <a:lnTo>
                    <a:pt x="27" y="15"/>
                  </a:lnTo>
                  <a:lnTo>
                    <a:pt x="32" y="19"/>
                  </a:lnTo>
                  <a:lnTo>
                    <a:pt x="37" y="22"/>
                  </a:lnTo>
                  <a:lnTo>
                    <a:pt x="41" y="24"/>
                  </a:lnTo>
                  <a:lnTo>
                    <a:pt x="46" y="27"/>
                  </a:lnTo>
                  <a:lnTo>
                    <a:pt x="55" y="32"/>
                  </a:lnTo>
                  <a:lnTo>
                    <a:pt x="63" y="37"/>
                  </a:lnTo>
                  <a:lnTo>
                    <a:pt x="72" y="42"/>
                  </a:lnTo>
                  <a:lnTo>
                    <a:pt x="80" y="46"/>
                  </a:lnTo>
                  <a:lnTo>
                    <a:pt x="88" y="50"/>
                  </a:lnTo>
                  <a:lnTo>
                    <a:pt x="97" y="55"/>
                  </a:lnTo>
                  <a:lnTo>
                    <a:pt x="105" y="59"/>
                  </a:lnTo>
                  <a:lnTo>
                    <a:pt x="114" y="64"/>
                  </a:lnTo>
                  <a:lnTo>
                    <a:pt x="124" y="70"/>
                  </a:lnTo>
                  <a:lnTo>
                    <a:pt x="134" y="76"/>
                  </a:lnTo>
                  <a:lnTo>
                    <a:pt x="140" y="80"/>
                  </a:lnTo>
                  <a:lnTo>
                    <a:pt x="145" y="83"/>
                  </a:lnTo>
                  <a:lnTo>
                    <a:pt x="151" y="87"/>
                  </a:lnTo>
                  <a:lnTo>
                    <a:pt x="157" y="91"/>
                  </a:lnTo>
                  <a:lnTo>
                    <a:pt x="152" y="91"/>
                  </a:lnTo>
                  <a:lnTo>
                    <a:pt x="157" y="97"/>
                  </a:lnTo>
                  <a:lnTo>
                    <a:pt x="155" y="98"/>
                  </a:lnTo>
                  <a:lnTo>
                    <a:pt x="152" y="96"/>
                  </a:lnTo>
                  <a:lnTo>
                    <a:pt x="157" y="97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5" name="Freeform 38"/>
            <p:cNvSpPr>
              <a:spLocks/>
            </p:cNvSpPr>
            <p:nvPr/>
          </p:nvSpPr>
          <p:spPr bwMode="auto">
            <a:xfrm>
              <a:off x="3467" y="1347"/>
              <a:ext cx="290" cy="250"/>
            </a:xfrm>
            <a:custGeom>
              <a:avLst/>
              <a:gdLst>
                <a:gd name="T0" fmla="*/ 76 w 290"/>
                <a:gd name="T1" fmla="*/ 237 h 250"/>
                <a:gd name="T2" fmla="*/ 81 w 290"/>
                <a:gd name="T3" fmla="*/ 206 h 250"/>
                <a:gd name="T4" fmla="*/ 81 w 290"/>
                <a:gd name="T5" fmla="*/ 199 h 250"/>
                <a:gd name="T6" fmla="*/ 83 w 290"/>
                <a:gd name="T7" fmla="*/ 169 h 250"/>
                <a:gd name="T8" fmla="*/ 87 w 290"/>
                <a:gd name="T9" fmla="*/ 131 h 250"/>
                <a:gd name="T10" fmla="*/ 92 w 290"/>
                <a:gd name="T11" fmla="*/ 117 h 250"/>
                <a:gd name="T12" fmla="*/ 104 w 290"/>
                <a:gd name="T13" fmla="*/ 112 h 250"/>
                <a:gd name="T14" fmla="*/ 123 w 290"/>
                <a:gd name="T15" fmla="*/ 114 h 250"/>
                <a:gd name="T16" fmla="*/ 136 w 290"/>
                <a:gd name="T17" fmla="*/ 120 h 250"/>
                <a:gd name="T18" fmla="*/ 144 w 290"/>
                <a:gd name="T19" fmla="*/ 129 h 250"/>
                <a:gd name="T20" fmla="*/ 150 w 290"/>
                <a:gd name="T21" fmla="*/ 137 h 250"/>
                <a:gd name="T22" fmla="*/ 151 w 290"/>
                <a:gd name="T23" fmla="*/ 138 h 250"/>
                <a:gd name="T24" fmla="*/ 153 w 290"/>
                <a:gd name="T25" fmla="*/ 135 h 250"/>
                <a:gd name="T26" fmla="*/ 163 w 290"/>
                <a:gd name="T27" fmla="*/ 134 h 250"/>
                <a:gd name="T28" fmla="*/ 185 w 290"/>
                <a:gd name="T29" fmla="*/ 134 h 250"/>
                <a:gd name="T30" fmla="*/ 196 w 290"/>
                <a:gd name="T31" fmla="*/ 133 h 250"/>
                <a:gd name="T32" fmla="*/ 196 w 290"/>
                <a:gd name="T33" fmla="*/ 130 h 250"/>
                <a:gd name="T34" fmla="*/ 213 w 290"/>
                <a:gd name="T35" fmla="*/ 115 h 250"/>
                <a:gd name="T36" fmla="*/ 221 w 290"/>
                <a:gd name="T37" fmla="*/ 105 h 250"/>
                <a:gd name="T38" fmla="*/ 224 w 290"/>
                <a:gd name="T39" fmla="*/ 96 h 250"/>
                <a:gd name="T40" fmla="*/ 221 w 290"/>
                <a:gd name="T41" fmla="*/ 85 h 250"/>
                <a:gd name="T42" fmla="*/ 211 w 290"/>
                <a:gd name="T43" fmla="*/ 72 h 250"/>
                <a:gd name="T44" fmla="*/ 208 w 290"/>
                <a:gd name="T45" fmla="*/ 64 h 250"/>
                <a:gd name="T46" fmla="*/ 211 w 290"/>
                <a:gd name="T47" fmla="*/ 55 h 250"/>
                <a:gd name="T48" fmla="*/ 210 w 290"/>
                <a:gd name="T49" fmla="*/ 49 h 250"/>
                <a:gd name="T50" fmla="*/ 213 w 290"/>
                <a:gd name="T51" fmla="*/ 47 h 250"/>
                <a:gd name="T52" fmla="*/ 222 w 290"/>
                <a:gd name="T53" fmla="*/ 48 h 250"/>
                <a:gd name="T54" fmla="*/ 234 w 290"/>
                <a:gd name="T55" fmla="*/ 54 h 250"/>
                <a:gd name="T56" fmla="*/ 249 w 290"/>
                <a:gd name="T57" fmla="*/ 62 h 250"/>
                <a:gd name="T58" fmla="*/ 262 w 290"/>
                <a:gd name="T59" fmla="*/ 72 h 250"/>
                <a:gd name="T60" fmla="*/ 273 w 290"/>
                <a:gd name="T61" fmla="*/ 84 h 250"/>
                <a:gd name="T62" fmla="*/ 288 w 290"/>
                <a:gd name="T63" fmla="*/ 74 h 250"/>
                <a:gd name="T64" fmla="*/ 283 w 290"/>
                <a:gd name="T65" fmla="*/ 51 h 250"/>
                <a:gd name="T66" fmla="*/ 257 w 290"/>
                <a:gd name="T67" fmla="*/ 32 h 250"/>
                <a:gd name="T68" fmla="*/ 217 w 290"/>
                <a:gd name="T69" fmla="*/ 17 h 250"/>
                <a:gd name="T70" fmla="*/ 172 w 290"/>
                <a:gd name="T71" fmla="*/ 7 h 250"/>
                <a:gd name="T72" fmla="*/ 132 w 290"/>
                <a:gd name="T73" fmla="*/ 1 h 250"/>
                <a:gd name="T74" fmla="*/ 105 w 290"/>
                <a:gd name="T75" fmla="*/ 1 h 250"/>
                <a:gd name="T76" fmla="*/ 91 w 290"/>
                <a:gd name="T77" fmla="*/ 7 h 250"/>
                <a:gd name="T78" fmla="*/ 81 w 290"/>
                <a:gd name="T79" fmla="*/ 12 h 250"/>
                <a:gd name="T80" fmla="*/ 68 w 290"/>
                <a:gd name="T81" fmla="*/ 26 h 250"/>
                <a:gd name="T82" fmla="*/ 64 w 290"/>
                <a:gd name="T83" fmla="*/ 29 h 250"/>
                <a:gd name="T84" fmla="*/ 48 w 290"/>
                <a:gd name="T85" fmla="*/ 30 h 250"/>
                <a:gd name="T86" fmla="*/ 24 w 290"/>
                <a:gd name="T87" fmla="*/ 39 h 250"/>
                <a:gd name="T88" fmla="*/ 8 w 290"/>
                <a:gd name="T89" fmla="*/ 62 h 250"/>
                <a:gd name="T90" fmla="*/ 1 w 290"/>
                <a:gd name="T91" fmla="*/ 95 h 250"/>
                <a:gd name="T92" fmla="*/ 1 w 290"/>
                <a:gd name="T93" fmla="*/ 137 h 250"/>
                <a:gd name="T94" fmla="*/ 10 w 290"/>
                <a:gd name="T95" fmla="*/ 187 h 250"/>
                <a:gd name="T96" fmla="*/ 27 w 290"/>
                <a:gd name="T97" fmla="*/ 242 h 250"/>
                <a:gd name="T98" fmla="*/ 55 w 290"/>
                <a:gd name="T99" fmla="*/ 248 h 250"/>
                <a:gd name="T100" fmla="*/ 69 w 290"/>
                <a:gd name="T101" fmla="*/ 249 h 2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0"/>
                <a:gd name="T154" fmla="*/ 0 h 250"/>
                <a:gd name="T155" fmla="*/ 290 w 290"/>
                <a:gd name="T156" fmla="*/ 250 h 2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0" h="250">
                  <a:moveTo>
                    <a:pt x="72" y="248"/>
                  </a:moveTo>
                  <a:lnTo>
                    <a:pt x="73" y="246"/>
                  </a:lnTo>
                  <a:lnTo>
                    <a:pt x="74" y="243"/>
                  </a:lnTo>
                  <a:lnTo>
                    <a:pt x="75" y="240"/>
                  </a:lnTo>
                  <a:lnTo>
                    <a:pt x="76" y="237"/>
                  </a:lnTo>
                  <a:lnTo>
                    <a:pt x="77" y="229"/>
                  </a:lnTo>
                  <a:lnTo>
                    <a:pt x="79" y="222"/>
                  </a:lnTo>
                  <a:lnTo>
                    <a:pt x="80" y="215"/>
                  </a:lnTo>
                  <a:lnTo>
                    <a:pt x="81" y="208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3"/>
                  </a:lnTo>
                  <a:lnTo>
                    <a:pt x="81" y="202"/>
                  </a:lnTo>
                  <a:lnTo>
                    <a:pt x="81" y="201"/>
                  </a:lnTo>
                  <a:lnTo>
                    <a:pt x="81" y="199"/>
                  </a:lnTo>
                  <a:lnTo>
                    <a:pt x="81" y="195"/>
                  </a:lnTo>
                  <a:lnTo>
                    <a:pt x="81" y="189"/>
                  </a:lnTo>
                  <a:lnTo>
                    <a:pt x="82" y="183"/>
                  </a:lnTo>
                  <a:lnTo>
                    <a:pt x="82" y="176"/>
                  </a:lnTo>
                  <a:lnTo>
                    <a:pt x="83" y="169"/>
                  </a:lnTo>
                  <a:lnTo>
                    <a:pt x="83" y="161"/>
                  </a:lnTo>
                  <a:lnTo>
                    <a:pt x="84" y="153"/>
                  </a:lnTo>
                  <a:lnTo>
                    <a:pt x="85" y="145"/>
                  </a:lnTo>
                  <a:lnTo>
                    <a:pt x="86" y="138"/>
                  </a:lnTo>
                  <a:lnTo>
                    <a:pt x="87" y="131"/>
                  </a:lnTo>
                  <a:lnTo>
                    <a:pt x="88" y="128"/>
                  </a:lnTo>
                  <a:lnTo>
                    <a:pt x="89" y="125"/>
                  </a:lnTo>
                  <a:lnTo>
                    <a:pt x="90" y="122"/>
                  </a:lnTo>
                  <a:lnTo>
                    <a:pt x="91" y="119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4" y="114"/>
                  </a:lnTo>
                  <a:lnTo>
                    <a:pt x="95" y="113"/>
                  </a:lnTo>
                  <a:lnTo>
                    <a:pt x="100" y="112"/>
                  </a:lnTo>
                  <a:lnTo>
                    <a:pt x="104" y="112"/>
                  </a:lnTo>
                  <a:lnTo>
                    <a:pt x="109" y="112"/>
                  </a:lnTo>
                  <a:lnTo>
                    <a:pt x="113" y="112"/>
                  </a:lnTo>
                  <a:lnTo>
                    <a:pt x="116" y="113"/>
                  </a:lnTo>
                  <a:lnTo>
                    <a:pt x="120" y="113"/>
                  </a:lnTo>
                  <a:lnTo>
                    <a:pt x="123" y="114"/>
                  </a:lnTo>
                  <a:lnTo>
                    <a:pt x="126" y="115"/>
                  </a:lnTo>
                  <a:lnTo>
                    <a:pt x="129" y="116"/>
                  </a:lnTo>
                  <a:lnTo>
                    <a:pt x="132" y="118"/>
                  </a:lnTo>
                  <a:lnTo>
                    <a:pt x="134" y="119"/>
                  </a:lnTo>
                  <a:lnTo>
                    <a:pt x="136" y="120"/>
                  </a:lnTo>
                  <a:lnTo>
                    <a:pt x="138" y="122"/>
                  </a:lnTo>
                  <a:lnTo>
                    <a:pt x="140" y="124"/>
                  </a:lnTo>
                  <a:lnTo>
                    <a:pt x="142" y="125"/>
                  </a:lnTo>
                  <a:lnTo>
                    <a:pt x="143" y="127"/>
                  </a:lnTo>
                  <a:lnTo>
                    <a:pt x="144" y="129"/>
                  </a:lnTo>
                  <a:lnTo>
                    <a:pt x="145" y="130"/>
                  </a:lnTo>
                  <a:lnTo>
                    <a:pt x="147" y="132"/>
                  </a:lnTo>
                  <a:lnTo>
                    <a:pt x="147" y="133"/>
                  </a:lnTo>
                  <a:lnTo>
                    <a:pt x="149" y="136"/>
                  </a:lnTo>
                  <a:lnTo>
                    <a:pt x="150" y="137"/>
                  </a:lnTo>
                  <a:lnTo>
                    <a:pt x="150" y="138"/>
                  </a:lnTo>
                  <a:lnTo>
                    <a:pt x="150" y="139"/>
                  </a:lnTo>
                  <a:lnTo>
                    <a:pt x="151" y="139"/>
                  </a:lnTo>
                  <a:lnTo>
                    <a:pt x="151" y="138"/>
                  </a:lnTo>
                  <a:lnTo>
                    <a:pt x="151" y="136"/>
                  </a:lnTo>
                  <a:lnTo>
                    <a:pt x="152" y="135"/>
                  </a:lnTo>
                  <a:lnTo>
                    <a:pt x="153" y="135"/>
                  </a:lnTo>
                  <a:lnTo>
                    <a:pt x="154" y="134"/>
                  </a:lnTo>
                  <a:lnTo>
                    <a:pt x="156" y="134"/>
                  </a:lnTo>
                  <a:lnTo>
                    <a:pt x="157" y="134"/>
                  </a:lnTo>
                  <a:lnTo>
                    <a:pt x="159" y="134"/>
                  </a:lnTo>
                  <a:lnTo>
                    <a:pt x="163" y="134"/>
                  </a:lnTo>
                  <a:lnTo>
                    <a:pt x="167" y="134"/>
                  </a:lnTo>
                  <a:lnTo>
                    <a:pt x="172" y="134"/>
                  </a:lnTo>
                  <a:lnTo>
                    <a:pt x="176" y="134"/>
                  </a:lnTo>
                  <a:lnTo>
                    <a:pt x="181" y="134"/>
                  </a:lnTo>
                  <a:lnTo>
                    <a:pt x="185" y="134"/>
                  </a:lnTo>
                  <a:lnTo>
                    <a:pt x="189" y="133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5" y="133"/>
                  </a:lnTo>
                  <a:lnTo>
                    <a:pt x="196" y="133"/>
                  </a:lnTo>
                  <a:lnTo>
                    <a:pt x="196" y="132"/>
                  </a:lnTo>
                  <a:lnTo>
                    <a:pt x="197" y="132"/>
                  </a:lnTo>
                  <a:lnTo>
                    <a:pt x="197" y="131"/>
                  </a:lnTo>
                  <a:lnTo>
                    <a:pt x="196" y="130"/>
                  </a:lnTo>
                  <a:lnTo>
                    <a:pt x="199" y="127"/>
                  </a:lnTo>
                  <a:lnTo>
                    <a:pt x="202" y="124"/>
                  </a:lnTo>
                  <a:lnTo>
                    <a:pt x="206" y="121"/>
                  </a:lnTo>
                  <a:lnTo>
                    <a:pt x="209" y="118"/>
                  </a:lnTo>
                  <a:lnTo>
                    <a:pt x="213" y="115"/>
                  </a:lnTo>
                  <a:lnTo>
                    <a:pt x="216" y="112"/>
                  </a:lnTo>
                  <a:lnTo>
                    <a:pt x="217" y="110"/>
                  </a:lnTo>
                  <a:lnTo>
                    <a:pt x="219" y="108"/>
                  </a:lnTo>
                  <a:lnTo>
                    <a:pt x="220" y="106"/>
                  </a:lnTo>
                  <a:lnTo>
                    <a:pt x="221" y="105"/>
                  </a:lnTo>
                  <a:lnTo>
                    <a:pt x="222" y="103"/>
                  </a:lnTo>
                  <a:lnTo>
                    <a:pt x="223" y="101"/>
                  </a:lnTo>
                  <a:lnTo>
                    <a:pt x="223" y="99"/>
                  </a:lnTo>
                  <a:lnTo>
                    <a:pt x="224" y="97"/>
                  </a:lnTo>
                  <a:lnTo>
                    <a:pt x="224" y="96"/>
                  </a:lnTo>
                  <a:lnTo>
                    <a:pt x="224" y="94"/>
                  </a:lnTo>
                  <a:lnTo>
                    <a:pt x="224" y="92"/>
                  </a:lnTo>
                  <a:lnTo>
                    <a:pt x="223" y="89"/>
                  </a:lnTo>
                  <a:lnTo>
                    <a:pt x="222" y="87"/>
                  </a:lnTo>
                  <a:lnTo>
                    <a:pt x="221" y="85"/>
                  </a:lnTo>
                  <a:lnTo>
                    <a:pt x="220" y="82"/>
                  </a:lnTo>
                  <a:lnTo>
                    <a:pt x="218" y="80"/>
                  </a:lnTo>
                  <a:lnTo>
                    <a:pt x="216" y="77"/>
                  </a:lnTo>
                  <a:lnTo>
                    <a:pt x="214" y="75"/>
                  </a:lnTo>
                  <a:lnTo>
                    <a:pt x="211" y="72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7"/>
                  </a:lnTo>
                  <a:lnTo>
                    <a:pt x="208" y="65"/>
                  </a:lnTo>
                  <a:lnTo>
                    <a:pt x="208" y="64"/>
                  </a:lnTo>
                  <a:lnTo>
                    <a:pt x="209" y="62"/>
                  </a:lnTo>
                  <a:lnTo>
                    <a:pt x="210" y="59"/>
                  </a:lnTo>
                  <a:lnTo>
                    <a:pt x="210" y="58"/>
                  </a:lnTo>
                  <a:lnTo>
                    <a:pt x="211" y="57"/>
                  </a:lnTo>
                  <a:lnTo>
                    <a:pt x="211" y="55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1" y="51"/>
                  </a:lnTo>
                  <a:lnTo>
                    <a:pt x="210" y="50"/>
                  </a:lnTo>
                  <a:lnTo>
                    <a:pt x="210" y="49"/>
                  </a:lnTo>
                  <a:lnTo>
                    <a:pt x="210" y="48"/>
                  </a:lnTo>
                  <a:lnTo>
                    <a:pt x="210" y="47"/>
                  </a:lnTo>
                  <a:lnTo>
                    <a:pt x="211" y="47"/>
                  </a:lnTo>
                  <a:lnTo>
                    <a:pt x="212" y="47"/>
                  </a:lnTo>
                  <a:lnTo>
                    <a:pt x="213" y="47"/>
                  </a:lnTo>
                  <a:lnTo>
                    <a:pt x="214" y="47"/>
                  </a:lnTo>
                  <a:lnTo>
                    <a:pt x="216" y="47"/>
                  </a:lnTo>
                  <a:lnTo>
                    <a:pt x="218" y="47"/>
                  </a:lnTo>
                  <a:lnTo>
                    <a:pt x="220" y="48"/>
                  </a:lnTo>
                  <a:lnTo>
                    <a:pt x="222" y="48"/>
                  </a:lnTo>
                  <a:lnTo>
                    <a:pt x="224" y="49"/>
                  </a:lnTo>
                  <a:lnTo>
                    <a:pt x="226" y="50"/>
                  </a:lnTo>
                  <a:lnTo>
                    <a:pt x="229" y="51"/>
                  </a:lnTo>
                  <a:lnTo>
                    <a:pt x="232" y="53"/>
                  </a:lnTo>
                  <a:lnTo>
                    <a:pt x="234" y="54"/>
                  </a:lnTo>
                  <a:lnTo>
                    <a:pt x="237" y="55"/>
                  </a:lnTo>
                  <a:lnTo>
                    <a:pt x="240" y="57"/>
                  </a:lnTo>
                  <a:lnTo>
                    <a:pt x="243" y="58"/>
                  </a:lnTo>
                  <a:lnTo>
                    <a:pt x="246" y="60"/>
                  </a:lnTo>
                  <a:lnTo>
                    <a:pt x="249" y="62"/>
                  </a:lnTo>
                  <a:lnTo>
                    <a:pt x="252" y="64"/>
                  </a:lnTo>
                  <a:lnTo>
                    <a:pt x="255" y="66"/>
                  </a:lnTo>
                  <a:lnTo>
                    <a:pt x="257" y="68"/>
                  </a:lnTo>
                  <a:lnTo>
                    <a:pt x="260" y="70"/>
                  </a:lnTo>
                  <a:lnTo>
                    <a:pt x="262" y="72"/>
                  </a:lnTo>
                  <a:lnTo>
                    <a:pt x="265" y="74"/>
                  </a:lnTo>
                  <a:lnTo>
                    <a:pt x="267" y="77"/>
                  </a:lnTo>
                  <a:lnTo>
                    <a:pt x="269" y="79"/>
                  </a:lnTo>
                  <a:lnTo>
                    <a:pt x="272" y="81"/>
                  </a:lnTo>
                  <a:lnTo>
                    <a:pt x="273" y="84"/>
                  </a:lnTo>
                  <a:lnTo>
                    <a:pt x="275" y="86"/>
                  </a:lnTo>
                  <a:lnTo>
                    <a:pt x="277" y="89"/>
                  </a:lnTo>
                  <a:lnTo>
                    <a:pt x="282" y="84"/>
                  </a:lnTo>
                  <a:lnTo>
                    <a:pt x="285" y="79"/>
                  </a:lnTo>
                  <a:lnTo>
                    <a:pt x="288" y="74"/>
                  </a:lnTo>
                  <a:lnTo>
                    <a:pt x="289" y="69"/>
                  </a:lnTo>
                  <a:lnTo>
                    <a:pt x="289" y="64"/>
                  </a:lnTo>
                  <a:lnTo>
                    <a:pt x="288" y="60"/>
                  </a:lnTo>
                  <a:lnTo>
                    <a:pt x="286" y="56"/>
                  </a:lnTo>
                  <a:lnTo>
                    <a:pt x="283" y="51"/>
                  </a:lnTo>
                  <a:lnTo>
                    <a:pt x="279" y="47"/>
                  </a:lnTo>
                  <a:lnTo>
                    <a:pt x="275" y="43"/>
                  </a:lnTo>
                  <a:lnTo>
                    <a:pt x="269" y="40"/>
                  </a:lnTo>
                  <a:lnTo>
                    <a:pt x="263" y="36"/>
                  </a:lnTo>
                  <a:lnTo>
                    <a:pt x="257" y="32"/>
                  </a:lnTo>
                  <a:lnTo>
                    <a:pt x="249" y="29"/>
                  </a:lnTo>
                  <a:lnTo>
                    <a:pt x="242" y="26"/>
                  </a:lnTo>
                  <a:lnTo>
                    <a:pt x="234" y="23"/>
                  </a:lnTo>
                  <a:lnTo>
                    <a:pt x="225" y="20"/>
                  </a:lnTo>
                  <a:lnTo>
                    <a:pt x="217" y="17"/>
                  </a:lnTo>
                  <a:lnTo>
                    <a:pt x="208" y="15"/>
                  </a:lnTo>
                  <a:lnTo>
                    <a:pt x="199" y="13"/>
                  </a:lnTo>
                  <a:lnTo>
                    <a:pt x="190" y="10"/>
                  </a:lnTo>
                  <a:lnTo>
                    <a:pt x="181" y="8"/>
                  </a:lnTo>
                  <a:lnTo>
                    <a:pt x="172" y="7"/>
                  </a:lnTo>
                  <a:lnTo>
                    <a:pt x="164" y="5"/>
                  </a:lnTo>
                  <a:lnTo>
                    <a:pt x="155" y="4"/>
                  </a:lnTo>
                  <a:lnTo>
                    <a:pt x="147" y="3"/>
                  </a:lnTo>
                  <a:lnTo>
                    <a:pt x="139" y="2"/>
                  </a:lnTo>
                  <a:lnTo>
                    <a:pt x="132" y="1"/>
                  </a:lnTo>
                  <a:lnTo>
                    <a:pt x="125" y="0"/>
                  </a:lnTo>
                  <a:lnTo>
                    <a:pt x="119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105" y="1"/>
                  </a:lnTo>
                  <a:lnTo>
                    <a:pt x="101" y="2"/>
                  </a:lnTo>
                  <a:lnTo>
                    <a:pt x="98" y="3"/>
                  </a:lnTo>
                  <a:lnTo>
                    <a:pt x="96" y="4"/>
                  </a:lnTo>
                  <a:lnTo>
                    <a:pt x="93" y="5"/>
                  </a:lnTo>
                  <a:lnTo>
                    <a:pt x="91" y="7"/>
                  </a:lnTo>
                  <a:lnTo>
                    <a:pt x="88" y="8"/>
                  </a:lnTo>
                  <a:lnTo>
                    <a:pt x="86" y="9"/>
                  </a:lnTo>
                  <a:lnTo>
                    <a:pt x="84" y="10"/>
                  </a:lnTo>
                  <a:lnTo>
                    <a:pt x="83" y="11"/>
                  </a:lnTo>
                  <a:lnTo>
                    <a:pt x="81" y="12"/>
                  </a:lnTo>
                  <a:lnTo>
                    <a:pt x="80" y="13"/>
                  </a:lnTo>
                  <a:lnTo>
                    <a:pt x="77" y="16"/>
                  </a:lnTo>
                  <a:lnTo>
                    <a:pt x="75" y="18"/>
                  </a:lnTo>
                  <a:lnTo>
                    <a:pt x="71" y="22"/>
                  </a:lnTo>
                  <a:lnTo>
                    <a:pt x="68" y="26"/>
                  </a:lnTo>
                  <a:lnTo>
                    <a:pt x="67" y="27"/>
                  </a:lnTo>
                  <a:lnTo>
                    <a:pt x="66" y="27"/>
                  </a:lnTo>
                  <a:lnTo>
                    <a:pt x="66" y="28"/>
                  </a:lnTo>
                  <a:lnTo>
                    <a:pt x="65" y="29"/>
                  </a:lnTo>
                  <a:lnTo>
                    <a:pt x="64" y="29"/>
                  </a:lnTo>
                  <a:lnTo>
                    <a:pt x="62" y="30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1"/>
                  </a:lnTo>
                  <a:lnTo>
                    <a:pt x="37" y="32"/>
                  </a:lnTo>
                  <a:lnTo>
                    <a:pt x="33" y="34"/>
                  </a:lnTo>
                  <a:lnTo>
                    <a:pt x="28" y="36"/>
                  </a:lnTo>
                  <a:lnTo>
                    <a:pt x="24" y="39"/>
                  </a:lnTo>
                  <a:lnTo>
                    <a:pt x="20" y="43"/>
                  </a:lnTo>
                  <a:lnTo>
                    <a:pt x="17" y="47"/>
                  </a:lnTo>
                  <a:lnTo>
                    <a:pt x="14" y="51"/>
                  </a:lnTo>
                  <a:lnTo>
                    <a:pt x="11" y="56"/>
                  </a:lnTo>
                  <a:lnTo>
                    <a:pt x="8" y="62"/>
                  </a:lnTo>
                  <a:lnTo>
                    <a:pt x="6" y="67"/>
                  </a:lnTo>
                  <a:lnTo>
                    <a:pt x="4" y="74"/>
                  </a:lnTo>
                  <a:lnTo>
                    <a:pt x="3" y="80"/>
                  </a:lnTo>
                  <a:lnTo>
                    <a:pt x="2" y="87"/>
                  </a:lnTo>
                  <a:lnTo>
                    <a:pt x="1" y="95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0" y="119"/>
                  </a:lnTo>
                  <a:lnTo>
                    <a:pt x="1" y="128"/>
                  </a:lnTo>
                  <a:lnTo>
                    <a:pt x="1" y="137"/>
                  </a:lnTo>
                  <a:lnTo>
                    <a:pt x="2" y="146"/>
                  </a:lnTo>
                  <a:lnTo>
                    <a:pt x="4" y="156"/>
                  </a:lnTo>
                  <a:lnTo>
                    <a:pt x="6" y="166"/>
                  </a:lnTo>
                  <a:lnTo>
                    <a:pt x="8" y="176"/>
                  </a:lnTo>
                  <a:lnTo>
                    <a:pt x="10" y="187"/>
                  </a:lnTo>
                  <a:lnTo>
                    <a:pt x="13" y="197"/>
                  </a:lnTo>
                  <a:lnTo>
                    <a:pt x="16" y="208"/>
                  </a:lnTo>
                  <a:lnTo>
                    <a:pt x="20" y="219"/>
                  </a:lnTo>
                  <a:lnTo>
                    <a:pt x="23" y="231"/>
                  </a:lnTo>
                  <a:lnTo>
                    <a:pt x="27" y="242"/>
                  </a:lnTo>
                  <a:lnTo>
                    <a:pt x="32" y="244"/>
                  </a:lnTo>
                  <a:lnTo>
                    <a:pt x="38" y="245"/>
                  </a:lnTo>
                  <a:lnTo>
                    <a:pt x="45" y="246"/>
                  </a:lnTo>
                  <a:lnTo>
                    <a:pt x="52" y="248"/>
                  </a:lnTo>
                  <a:lnTo>
                    <a:pt x="55" y="248"/>
                  </a:lnTo>
                  <a:lnTo>
                    <a:pt x="59" y="249"/>
                  </a:lnTo>
                  <a:lnTo>
                    <a:pt x="62" y="249"/>
                  </a:lnTo>
                  <a:lnTo>
                    <a:pt x="65" y="249"/>
                  </a:lnTo>
                  <a:lnTo>
                    <a:pt x="67" y="249"/>
                  </a:lnTo>
                  <a:lnTo>
                    <a:pt x="69" y="249"/>
                  </a:lnTo>
                  <a:lnTo>
                    <a:pt x="70" y="248"/>
                  </a:lnTo>
                  <a:lnTo>
                    <a:pt x="71" y="248"/>
                  </a:lnTo>
                  <a:lnTo>
                    <a:pt x="72" y="248"/>
                  </a:lnTo>
                </a:path>
              </a:pathLst>
            </a:custGeom>
            <a:solidFill>
              <a:srgbClr val="706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6" name="Freeform 39"/>
            <p:cNvSpPr>
              <a:spLocks/>
            </p:cNvSpPr>
            <p:nvPr/>
          </p:nvSpPr>
          <p:spPr bwMode="auto">
            <a:xfrm>
              <a:off x="3536" y="1546"/>
              <a:ext cx="18" cy="51"/>
            </a:xfrm>
            <a:custGeom>
              <a:avLst/>
              <a:gdLst>
                <a:gd name="T0" fmla="*/ 15 w 18"/>
                <a:gd name="T1" fmla="*/ 0 h 51"/>
                <a:gd name="T2" fmla="*/ 16 w 18"/>
                <a:gd name="T3" fmla="*/ 0 h 51"/>
                <a:gd name="T4" fmla="*/ 17 w 18"/>
                <a:gd name="T5" fmla="*/ 3 h 51"/>
                <a:gd name="T6" fmla="*/ 17 w 18"/>
                <a:gd name="T7" fmla="*/ 5 h 51"/>
                <a:gd name="T8" fmla="*/ 17 w 18"/>
                <a:gd name="T9" fmla="*/ 7 h 51"/>
                <a:gd name="T10" fmla="*/ 17 w 18"/>
                <a:gd name="T11" fmla="*/ 9 h 51"/>
                <a:gd name="T12" fmla="*/ 16 w 18"/>
                <a:gd name="T13" fmla="*/ 16 h 51"/>
                <a:gd name="T14" fmla="*/ 14 w 18"/>
                <a:gd name="T15" fmla="*/ 23 h 51"/>
                <a:gd name="T16" fmla="*/ 13 w 18"/>
                <a:gd name="T17" fmla="*/ 31 h 51"/>
                <a:gd name="T18" fmla="*/ 11 w 18"/>
                <a:gd name="T19" fmla="*/ 38 h 51"/>
                <a:gd name="T20" fmla="*/ 10 w 18"/>
                <a:gd name="T21" fmla="*/ 42 h 51"/>
                <a:gd name="T22" fmla="*/ 9 w 18"/>
                <a:gd name="T23" fmla="*/ 45 h 51"/>
                <a:gd name="T24" fmla="*/ 8 w 18"/>
                <a:gd name="T25" fmla="*/ 48 h 51"/>
                <a:gd name="T26" fmla="*/ 7 w 18"/>
                <a:gd name="T27" fmla="*/ 50 h 51"/>
                <a:gd name="T28" fmla="*/ 0 w 18"/>
                <a:gd name="T29" fmla="*/ 47 h 51"/>
                <a:gd name="T30" fmla="*/ 1 w 18"/>
                <a:gd name="T31" fmla="*/ 46 h 51"/>
                <a:gd name="T32" fmla="*/ 2 w 18"/>
                <a:gd name="T33" fmla="*/ 43 h 51"/>
                <a:gd name="T34" fmla="*/ 3 w 18"/>
                <a:gd name="T35" fmla="*/ 40 h 51"/>
                <a:gd name="T36" fmla="*/ 3 w 18"/>
                <a:gd name="T37" fmla="*/ 37 h 51"/>
                <a:gd name="T38" fmla="*/ 5 w 18"/>
                <a:gd name="T39" fmla="*/ 30 h 51"/>
                <a:gd name="T40" fmla="*/ 7 w 18"/>
                <a:gd name="T41" fmla="*/ 22 h 51"/>
                <a:gd name="T42" fmla="*/ 8 w 18"/>
                <a:gd name="T43" fmla="*/ 15 h 51"/>
                <a:gd name="T44" fmla="*/ 9 w 18"/>
                <a:gd name="T45" fmla="*/ 9 h 51"/>
                <a:gd name="T46" fmla="*/ 9 w 18"/>
                <a:gd name="T47" fmla="*/ 6 h 51"/>
                <a:gd name="T48" fmla="*/ 9 w 18"/>
                <a:gd name="T49" fmla="*/ 4 h 51"/>
                <a:gd name="T50" fmla="*/ 9 w 18"/>
                <a:gd name="T51" fmla="*/ 4 h 51"/>
                <a:gd name="T52" fmla="*/ 11 w 18"/>
                <a:gd name="T53" fmla="*/ 6 h 51"/>
                <a:gd name="T54" fmla="*/ 11 w 18"/>
                <a:gd name="T55" fmla="*/ 6 h 51"/>
                <a:gd name="T56" fmla="*/ 15 w 18"/>
                <a:gd name="T57" fmla="*/ 0 h 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"/>
                <a:gd name="T88" fmla="*/ 0 h 51"/>
                <a:gd name="T89" fmla="*/ 18 w 18"/>
                <a:gd name="T90" fmla="*/ 51 h 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" h="51">
                  <a:moveTo>
                    <a:pt x="15" y="0"/>
                  </a:moveTo>
                  <a:lnTo>
                    <a:pt x="16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6" y="16"/>
                  </a:lnTo>
                  <a:lnTo>
                    <a:pt x="14" y="23"/>
                  </a:lnTo>
                  <a:lnTo>
                    <a:pt x="13" y="31"/>
                  </a:lnTo>
                  <a:lnTo>
                    <a:pt x="11" y="38"/>
                  </a:lnTo>
                  <a:lnTo>
                    <a:pt x="10" y="42"/>
                  </a:lnTo>
                  <a:lnTo>
                    <a:pt x="9" y="45"/>
                  </a:lnTo>
                  <a:lnTo>
                    <a:pt x="8" y="48"/>
                  </a:lnTo>
                  <a:lnTo>
                    <a:pt x="7" y="50"/>
                  </a:lnTo>
                  <a:lnTo>
                    <a:pt x="0" y="47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5" y="30"/>
                  </a:lnTo>
                  <a:lnTo>
                    <a:pt x="7" y="22"/>
                  </a:lnTo>
                  <a:lnTo>
                    <a:pt x="8" y="15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5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7" name="Freeform 40"/>
            <p:cNvSpPr>
              <a:spLocks/>
            </p:cNvSpPr>
            <p:nvPr/>
          </p:nvSpPr>
          <p:spPr bwMode="auto">
            <a:xfrm>
              <a:off x="3545" y="1456"/>
              <a:ext cx="21" cy="97"/>
            </a:xfrm>
            <a:custGeom>
              <a:avLst/>
              <a:gdLst>
                <a:gd name="T0" fmla="*/ 18 w 21"/>
                <a:gd name="T1" fmla="*/ 7 h 97"/>
                <a:gd name="T2" fmla="*/ 20 w 21"/>
                <a:gd name="T3" fmla="*/ 6 h 97"/>
                <a:gd name="T4" fmla="*/ 19 w 21"/>
                <a:gd name="T5" fmla="*/ 6 h 97"/>
                <a:gd name="T6" fmla="*/ 19 w 21"/>
                <a:gd name="T7" fmla="*/ 8 h 97"/>
                <a:gd name="T8" fmla="*/ 18 w 21"/>
                <a:gd name="T9" fmla="*/ 9 h 97"/>
                <a:gd name="T10" fmla="*/ 17 w 21"/>
                <a:gd name="T11" fmla="*/ 11 h 97"/>
                <a:gd name="T12" fmla="*/ 16 w 21"/>
                <a:gd name="T13" fmla="*/ 14 h 97"/>
                <a:gd name="T14" fmla="*/ 15 w 21"/>
                <a:gd name="T15" fmla="*/ 16 h 97"/>
                <a:gd name="T16" fmla="*/ 14 w 21"/>
                <a:gd name="T17" fmla="*/ 19 h 97"/>
                <a:gd name="T18" fmla="*/ 14 w 21"/>
                <a:gd name="T19" fmla="*/ 22 h 97"/>
                <a:gd name="T20" fmla="*/ 12 w 21"/>
                <a:gd name="T21" fmla="*/ 29 h 97"/>
                <a:gd name="T22" fmla="*/ 11 w 21"/>
                <a:gd name="T23" fmla="*/ 36 h 97"/>
                <a:gd name="T24" fmla="*/ 11 w 21"/>
                <a:gd name="T25" fmla="*/ 44 h 97"/>
                <a:gd name="T26" fmla="*/ 10 w 21"/>
                <a:gd name="T27" fmla="*/ 52 h 97"/>
                <a:gd name="T28" fmla="*/ 9 w 21"/>
                <a:gd name="T29" fmla="*/ 60 h 97"/>
                <a:gd name="T30" fmla="*/ 9 w 21"/>
                <a:gd name="T31" fmla="*/ 67 h 97"/>
                <a:gd name="T32" fmla="*/ 8 w 21"/>
                <a:gd name="T33" fmla="*/ 74 h 97"/>
                <a:gd name="T34" fmla="*/ 8 w 21"/>
                <a:gd name="T35" fmla="*/ 80 h 97"/>
                <a:gd name="T36" fmla="*/ 8 w 21"/>
                <a:gd name="T37" fmla="*/ 86 h 97"/>
                <a:gd name="T38" fmla="*/ 8 w 21"/>
                <a:gd name="T39" fmla="*/ 90 h 97"/>
                <a:gd name="T40" fmla="*/ 8 w 21"/>
                <a:gd name="T41" fmla="*/ 92 h 97"/>
                <a:gd name="T42" fmla="*/ 6 w 21"/>
                <a:gd name="T43" fmla="*/ 90 h 97"/>
                <a:gd name="T44" fmla="*/ 2 w 21"/>
                <a:gd name="T45" fmla="*/ 96 h 97"/>
                <a:gd name="T46" fmla="*/ 0 w 21"/>
                <a:gd name="T47" fmla="*/ 92 h 97"/>
                <a:gd name="T48" fmla="*/ 0 w 21"/>
                <a:gd name="T49" fmla="*/ 90 h 97"/>
                <a:gd name="T50" fmla="*/ 0 w 21"/>
                <a:gd name="T51" fmla="*/ 86 h 97"/>
                <a:gd name="T52" fmla="*/ 0 w 21"/>
                <a:gd name="T53" fmla="*/ 80 h 97"/>
                <a:gd name="T54" fmla="*/ 0 w 21"/>
                <a:gd name="T55" fmla="*/ 74 h 97"/>
                <a:gd name="T56" fmla="*/ 1 w 21"/>
                <a:gd name="T57" fmla="*/ 67 h 97"/>
                <a:gd name="T58" fmla="*/ 1 w 21"/>
                <a:gd name="T59" fmla="*/ 60 h 97"/>
                <a:gd name="T60" fmla="*/ 2 w 21"/>
                <a:gd name="T61" fmla="*/ 52 h 97"/>
                <a:gd name="T62" fmla="*/ 3 w 21"/>
                <a:gd name="T63" fmla="*/ 44 h 97"/>
                <a:gd name="T64" fmla="*/ 4 w 21"/>
                <a:gd name="T65" fmla="*/ 36 h 97"/>
                <a:gd name="T66" fmla="*/ 5 w 21"/>
                <a:gd name="T67" fmla="*/ 28 h 97"/>
                <a:gd name="T68" fmla="*/ 6 w 21"/>
                <a:gd name="T69" fmla="*/ 21 h 97"/>
                <a:gd name="T70" fmla="*/ 7 w 21"/>
                <a:gd name="T71" fmla="*/ 18 h 97"/>
                <a:gd name="T72" fmla="*/ 8 w 21"/>
                <a:gd name="T73" fmla="*/ 15 h 97"/>
                <a:gd name="T74" fmla="*/ 9 w 21"/>
                <a:gd name="T75" fmla="*/ 12 h 97"/>
                <a:gd name="T76" fmla="*/ 10 w 21"/>
                <a:gd name="T77" fmla="*/ 9 h 97"/>
                <a:gd name="T78" fmla="*/ 11 w 21"/>
                <a:gd name="T79" fmla="*/ 7 h 97"/>
                <a:gd name="T80" fmla="*/ 12 w 21"/>
                <a:gd name="T81" fmla="*/ 5 h 97"/>
                <a:gd name="T82" fmla="*/ 13 w 21"/>
                <a:gd name="T83" fmla="*/ 3 h 97"/>
                <a:gd name="T84" fmla="*/ 15 w 21"/>
                <a:gd name="T85" fmla="*/ 1 h 97"/>
                <a:gd name="T86" fmla="*/ 17 w 21"/>
                <a:gd name="T87" fmla="*/ 0 h 97"/>
                <a:gd name="T88" fmla="*/ 15 w 21"/>
                <a:gd name="T89" fmla="*/ 1 h 97"/>
                <a:gd name="T90" fmla="*/ 16 w 21"/>
                <a:gd name="T91" fmla="*/ 0 h 97"/>
                <a:gd name="T92" fmla="*/ 17 w 21"/>
                <a:gd name="T93" fmla="*/ 0 h 97"/>
                <a:gd name="T94" fmla="*/ 18 w 21"/>
                <a:gd name="T95" fmla="*/ 7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"/>
                <a:gd name="T145" fmla="*/ 0 h 97"/>
                <a:gd name="T146" fmla="*/ 21 w 21"/>
                <a:gd name="T147" fmla="*/ 97 h 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" h="97">
                  <a:moveTo>
                    <a:pt x="18" y="7"/>
                  </a:moveTo>
                  <a:lnTo>
                    <a:pt x="20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2" y="29"/>
                  </a:lnTo>
                  <a:lnTo>
                    <a:pt x="11" y="36"/>
                  </a:lnTo>
                  <a:lnTo>
                    <a:pt x="11" y="44"/>
                  </a:lnTo>
                  <a:lnTo>
                    <a:pt x="10" y="52"/>
                  </a:lnTo>
                  <a:lnTo>
                    <a:pt x="9" y="60"/>
                  </a:lnTo>
                  <a:lnTo>
                    <a:pt x="9" y="67"/>
                  </a:lnTo>
                  <a:lnTo>
                    <a:pt x="8" y="74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6" y="90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2" y="52"/>
                  </a:lnTo>
                  <a:lnTo>
                    <a:pt x="3" y="44"/>
                  </a:lnTo>
                  <a:lnTo>
                    <a:pt x="4" y="36"/>
                  </a:lnTo>
                  <a:lnTo>
                    <a:pt x="5" y="28"/>
                  </a:lnTo>
                  <a:lnTo>
                    <a:pt x="6" y="21"/>
                  </a:lnTo>
                  <a:lnTo>
                    <a:pt x="7" y="18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8" name="Freeform 41"/>
            <p:cNvSpPr>
              <a:spLocks/>
            </p:cNvSpPr>
            <p:nvPr/>
          </p:nvSpPr>
          <p:spPr bwMode="auto">
            <a:xfrm>
              <a:off x="3562" y="1455"/>
              <a:ext cx="61" cy="34"/>
            </a:xfrm>
            <a:custGeom>
              <a:avLst/>
              <a:gdLst>
                <a:gd name="T0" fmla="*/ 60 w 61"/>
                <a:gd name="T1" fmla="*/ 28 h 34"/>
                <a:gd name="T2" fmla="*/ 59 w 61"/>
                <a:gd name="T3" fmla="*/ 32 h 34"/>
                <a:gd name="T4" fmla="*/ 52 w 61"/>
                <a:gd name="T5" fmla="*/ 32 h 34"/>
                <a:gd name="T6" fmla="*/ 52 w 61"/>
                <a:gd name="T7" fmla="*/ 30 h 34"/>
                <a:gd name="T8" fmla="*/ 49 w 61"/>
                <a:gd name="T9" fmla="*/ 26 h 34"/>
                <a:gd name="T10" fmla="*/ 48 w 61"/>
                <a:gd name="T11" fmla="*/ 23 h 34"/>
                <a:gd name="T12" fmla="*/ 45 w 61"/>
                <a:gd name="T13" fmla="*/ 20 h 34"/>
                <a:gd name="T14" fmla="*/ 42 w 61"/>
                <a:gd name="T15" fmla="*/ 17 h 34"/>
                <a:gd name="T16" fmla="*/ 39 w 61"/>
                <a:gd name="T17" fmla="*/ 15 h 34"/>
                <a:gd name="T18" fmla="*/ 35 w 61"/>
                <a:gd name="T19" fmla="*/ 12 h 34"/>
                <a:gd name="T20" fmla="*/ 30 w 61"/>
                <a:gd name="T21" fmla="*/ 10 h 34"/>
                <a:gd name="T22" fmla="*/ 24 w 61"/>
                <a:gd name="T23" fmla="*/ 8 h 34"/>
                <a:gd name="T24" fmla="*/ 18 w 61"/>
                <a:gd name="T25" fmla="*/ 7 h 34"/>
                <a:gd name="T26" fmla="*/ 10 w 61"/>
                <a:gd name="T27" fmla="*/ 7 h 34"/>
                <a:gd name="T28" fmla="*/ 1 w 61"/>
                <a:gd name="T29" fmla="*/ 7 h 34"/>
                <a:gd name="T30" fmla="*/ 5 w 61"/>
                <a:gd name="T31" fmla="*/ 0 h 34"/>
                <a:gd name="T32" fmla="*/ 14 w 61"/>
                <a:gd name="T33" fmla="*/ 0 h 34"/>
                <a:gd name="T34" fmla="*/ 23 w 61"/>
                <a:gd name="T35" fmla="*/ 1 h 34"/>
                <a:gd name="T36" fmla="*/ 30 w 61"/>
                <a:gd name="T37" fmla="*/ 2 h 34"/>
                <a:gd name="T38" fmla="*/ 36 w 61"/>
                <a:gd name="T39" fmla="*/ 5 h 34"/>
                <a:gd name="T40" fmla="*/ 42 w 61"/>
                <a:gd name="T41" fmla="*/ 8 h 34"/>
                <a:gd name="T42" fmla="*/ 46 w 61"/>
                <a:gd name="T43" fmla="*/ 11 h 34"/>
                <a:gd name="T44" fmla="*/ 50 w 61"/>
                <a:gd name="T45" fmla="*/ 15 h 34"/>
                <a:gd name="T46" fmla="*/ 53 w 61"/>
                <a:gd name="T47" fmla="*/ 18 h 34"/>
                <a:gd name="T48" fmla="*/ 55 w 61"/>
                <a:gd name="T49" fmla="*/ 21 h 34"/>
                <a:gd name="T50" fmla="*/ 57 w 61"/>
                <a:gd name="T51" fmla="*/ 26 h 34"/>
                <a:gd name="T52" fmla="*/ 59 w 61"/>
                <a:gd name="T53" fmla="*/ 28 h 34"/>
                <a:gd name="T54" fmla="*/ 58 w 61"/>
                <a:gd name="T55" fmla="*/ 28 h 34"/>
                <a:gd name="T56" fmla="*/ 52 w 61"/>
                <a:gd name="T57" fmla="*/ 29 h 34"/>
                <a:gd name="T58" fmla="*/ 53 w 61"/>
                <a:gd name="T59" fmla="*/ 28 h 34"/>
                <a:gd name="T60" fmla="*/ 60 w 61"/>
                <a:gd name="T61" fmla="*/ 27 h 34"/>
                <a:gd name="T62" fmla="*/ 60 w 61"/>
                <a:gd name="T63" fmla="*/ 27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"/>
                <a:gd name="T97" fmla="*/ 0 h 34"/>
                <a:gd name="T98" fmla="*/ 61 w 61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" h="34">
                  <a:moveTo>
                    <a:pt x="60" y="27"/>
                  </a:moveTo>
                  <a:lnTo>
                    <a:pt x="60" y="28"/>
                  </a:lnTo>
                  <a:lnTo>
                    <a:pt x="60" y="30"/>
                  </a:lnTo>
                  <a:lnTo>
                    <a:pt x="59" y="32"/>
                  </a:lnTo>
                  <a:lnTo>
                    <a:pt x="53" y="33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9" y="26"/>
                  </a:lnTo>
                  <a:lnTo>
                    <a:pt x="48" y="25"/>
                  </a:lnTo>
                  <a:lnTo>
                    <a:pt x="48" y="23"/>
                  </a:lnTo>
                  <a:lnTo>
                    <a:pt x="46" y="22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2" y="17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5" y="12"/>
                  </a:lnTo>
                  <a:lnTo>
                    <a:pt x="33" y="11"/>
                  </a:lnTo>
                  <a:lnTo>
                    <a:pt x="30" y="10"/>
                  </a:lnTo>
                  <a:lnTo>
                    <a:pt x="28" y="9"/>
                  </a:lnTo>
                  <a:lnTo>
                    <a:pt x="24" y="8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6" y="7"/>
                  </a:ln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39" y="6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8" y="13"/>
                  </a:lnTo>
                  <a:lnTo>
                    <a:pt x="50" y="15"/>
                  </a:lnTo>
                  <a:lnTo>
                    <a:pt x="51" y="16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5" y="21"/>
                  </a:lnTo>
                  <a:lnTo>
                    <a:pt x="56" y="23"/>
                  </a:lnTo>
                  <a:lnTo>
                    <a:pt x="57" y="26"/>
                  </a:lnTo>
                  <a:lnTo>
                    <a:pt x="58" y="28"/>
                  </a:lnTo>
                  <a:lnTo>
                    <a:pt x="59" y="28"/>
                  </a:lnTo>
                  <a:lnTo>
                    <a:pt x="58" y="28"/>
                  </a:lnTo>
                  <a:lnTo>
                    <a:pt x="52" y="29"/>
                  </a:lnTo>
                  <a:lnTo>
                    <a:pt x="52" y="28"/>
                  </a:lnTo>
                  <a:lnTo>
                    <a:pt x="53" y="28"/>
                  </a:lnTo>
                  <a:lnTo>
                    <a:pt x="60" y="27"/>
                  </a:lnTo>
                  <a:lnTo>
                    <a:pt x="60" y="28"/>
                  </a:lnTo>
                  <a:lnTo>
                    <a:pt x="60" y="2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9" name="Freeform 42"/>
            <p:cNvSpPr>
              <a:spLocks/>
            </p:cNvSpPr>
            <p:nvPr/>
          </p:nvSpPr>
          <p:spPr bwMode="auto">
            <a:xfrm>
              <a:off x="3615" y="1475"/>
              <a:ext cx="54" cy="10"/>
            </a:xfrm>
            <a:custGeom>
              <a:avLst/>
              <a:gdLst>
                <a:gd name="T0" fmla="*/ 51 w 54"/>
                <a:gd name="T1" fmla="*/ 4 h 10"/>
                <a:gd name="T2" fmla="*/ 51 w 54"/>
                <a:gd name="T3" fmla="*/ 0 h 10"/>
                <a:gd name="T4" fmla="*/ 52 w 54"/>
                <a:gd name="T5" fmla="*/ 1 h 10"/>
                <a:gd name="T6" fmla="*/ 53 w 54"/>
                <a:gd name="T7" fmla="*/ 2 h 10"/>
                <a:gd name="T8" fmla="*/ 53 w 54"/>
                <a:gd name="T9" fmla="*/ 4 h 10"/>
                <a:gd name="T10" fmla="*/ 53 w 54"/>
                <a:gd name="T11" fmla="*/ 5 h 10"/>
                <a:gd name="T12" fmla="*/ 52 w 54"/>
                <a:gd name="T13" fmla="*/ 6 h 10"/>
                <a:gd name="T14" fmla="*/ 51 w 54"/>
                <a:gd name="T15" fmla="*/ 6 h 10"/>
                <a:gd name="T16" fmla="*/ 50 w 54"/>
                <a:gd name="T17" fmla="*/ 7 h 10"/>
                <a:gd name="T18" fmla="*/ 48 w 54"/>
                <a:gd name="T19" fmla="*/ 7 h 10"/>
                <a:gd name="T20" fmla="*/ 47 w 54"/>
                <a:gd name="T21" fmla="*/ 8 h 10"/>
                <a:gd name="T22" fmla="*/ 45 w 54"/>
                <a:gd name="T23" fmla="*/ 8 h 10"/>
                <a:gd name="T24" fmla="*/ 42 w 54"/>
                <a:gd name="T25" fmla="*/ 8 h 10"/>
                <a:gd name="T26" fmla="*/ 38 w 54"/>
                <a:gd name="T27" fmla="*/ 8 h 10"/>
                <a:gd name="T28" fmla="*/ 33 w 54"/>
                <a:gd name="T29" fmla="*/ 8 h 10"/>
                <a:gd name="T30" fmla="*/ 29 w 54"/>
                <a:gd name="T31" fmla="*/ 8 h 10"/>
                <a:gd name="T32" fmla="*/ 24 w 54"/>
                <a:gd name="T33" fmla="*/ 8 h 10"/>
                <a:gd name="T34" fmla="*/ 20 w 54"/>
                <a:gd name="T35" fmla="*/ 8 h 10"/>
                <a:gd name="T36" fmla="*/ 15 w 54"/>
                <a:gd name="T37" fmla="*/ 8 h 10"/>
                <a:gd name="T38" fmla="*/ 12 w 54"/>
                <a:gd name="T39" fmla="*/ 8 h 10"/>
                <a:gd name="T40" fmla="*/ 10 w 54"/>
                <a:gd name="T41" fmla="*/ 8 h 10"/>
                <a:gd name="T42" fmla="*/ 9 w 54"/>
                <a:gd name="T43" fmla="*/ 9 h 10"/>
                <a:gd name="T44" fmla="*/ 8 w 54"/>
                <a:gd name="T45" fmla="*/ 9 h 10"/>
                <a:gd name="T46" fmla="*/ 7 w 54"/>
                <a:gd name="T47" fmla="*/ 9 h 10"/>
                <a:gd name="T48" fmla="*/ 7 w 54"/>
                <a:gd name="T49" fmla="*/ 9 h 10"/>
                <a:gd name="T50" fmla="*/ 7 w 54"/>
                <a:gd name="T51" fmla="*/ 9 h 10"/>
                <a:gd name="T52" fmla="*/ 7 w 54"/>
                <a:gd name="T53" fmla="*/ 8 h 10"/>
                <a:gd name="T54" fmla="*/ 8 w 54"/>
                <a:gd name="T55" fmla="*/ 7 h 10"/>
                <a:gd name="T56" fmla="*/ 7 w 54"/>
                <a:gd name="T57" fmla="*/ 7 h 10"/>
                <a:gd name="T58" fmla="*/ 0 w 54"/>
                <a:gd name="T59" fmla="*/ 8 h 10"/>
                <a:gd name="T60" fmla="*/ 0 w 54"/>
                <a:gd name="T61" fmla="*/ 7 h 10"/>
                <a:gd name="T62" fmla="*/ 0 w 54"/>
                <a:gd name="T63" fmla="*/ 6 h 10"/>
                <a:gd name="T64" fmla="*/ 1 w 54"/>
                <a:gd name="T65" fmla="*/ 5 h 10"/>
                <a:gd name="T66" fmla="*/ 2 w 54"/>
                <a:gd name="T67" fmla="*/ 4 h 10"/>
                <a:gd name="T68" fmla="*/ 3 w 54"/>
                <a:gd name="T69" fmla="*/ 4 h 10"/>
                <a:gd name="T70" fmla="*/ 5 w 54"/>
                <a:gd name="T71" fmla="*/ 3 h 10"/>
                <a:gd name="T72" fmla="*/ 6 w 54"/>
                <a:gd name="T73" fmla="*/ 3 h 10"/>
                <a:gd name="T74" fmla="*/ 8 w 54"/>
                <a:gd name="T75" fmla="*/ 3 h 10"/>
                <a:gd name="T76" fmla="*/ 9 w 54"/>
                <a:gd name="T77" fmla="*/ 2 h 10"/>
                <a:gd name="T78" fmla="*/ 11 w 54"/>
                <a:gd name="T79" fmla="*/ 2 h 10"/>
                <a:gd name="T80" fmla="*/ 15 w 54"/>
                <a:gd name="T81" fmla="*/ 2 h 10"/>
                <a:gd name="T82" fmla="*/ 20 w 54"/>
                <a:gd name="T83" fmla="*/ 2 h 10"/>
                <a:gd name="T84" fmla="*/ 24 w 54"/>
                <a:gd name="T85" fmla="*/ 2 h 10"/>
                <a:gd name="T86" fmla="*/ 29 w 54"/>
                <a:gd name="T87" fmla="*/ 2 h 10"/>
                <a:gd name="T88" fmla="*/ 33 w 54"/>
                <a:gd name="T89" fmla="*/ 2 h 10"/>
                <a:gd name="T90" fmla="*/ 38 w 54"/>
                <a:gd name="T91" fmla="*/ 2 h 10"/>
                <a:gd name="T92" fmla="*/ 41 w 54"/>
                <a:gd name="T93" fmla="*/ 2 h 10"/>
                <a:gd name="T94" fmla="*/ 44 w 54"/>
                <a:gd name="T95" fmla="*/ 2 h 10"/>
                <a:gd name="T96" fmla="*/ 45 w 54"/>
                <a:gd name="T97" fmla="*/ 2 h 10"/>
                <a:gd name="T98" fmla="*/ 46 w 54"/>
                <a:gd name="T99" fmla="*/ 2 h 10"/>
                <a:gd name="T100" fmla="*/ 47 w 54"/>
                <a:gd name="T101" fmla="*/ 1 h 10"/>
                <a:gd name="T102" fmla="*/ 47 w 54"/>
                <a:gd name="T103" fmla="*/ 1 h 10"/>
                <a:gd name="T104" fmla="*/ 46 w 54"/>
                <a:gd name="T105" fmla="*/ 2 h 10"/>
                <a:gd name="T106" fmla="*/ 46 w 54"/>
                <a:gd name="T107" fmla="*/ 2 h 10"/>
                <a:gd name="T108" fmla="*/ 45 w 54"/>
                <a:gd name="T109" fmla="*/ 3 h 10"/>
                <a:gd name="T110" fmla="*/ 46 w 54"/>
                <a:gd name="T111" fmla="*/ 4 h 10"/>
                <a:gd name="T112" fmla="*/ 46 w 54"/>
                <a:gd name="T113" fmla="*/ 5 h 10"/>
                <a:gd name="T114" fmla="*/ 45 w 54"/>
                <a:gd name="T115" fmla="*/ 0 h 10"/>
                <a:gd name="T116" fmla="*/ 46 w 54"/>
                <a:gd name="T117" fmla="*/ 5 h 10"/>
                <a:gd name="T118" fmla="*/ 43 w 54"/>
                <a:gd name="T119" fmla="*/ 3 h 10"/>
                <a:gd name="T120" fmla="*/ 45 w 54"/>
                <a:gd name="T121" fmla="*/ 0 h 10"/>
                <a:gd name="T122" fmla="*/ 51 w 54"/>
                <a:gd name="T123" fmla="*/ 4 h 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4"/>
                <a:gd name="T187" fmla="*/ 0 h 10"/>
                <a:gd name="T188" fmla="*/ 54 w 54"/>
                <a:gd name="T189" fmla="*/ 10 h 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4" h="10">
                  <a:moveTo>
                    <a:pt x="51" y="4"/>
                  </a:moveTo>
                  <a:lnTo>
                    <a:pt x="51" y="0"/>
                  </a:lnTo>
                  <a:lnTo>
                    <a:pt x="52" y="1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2" y="6"/>
                  </a:lnTo>
                  <a:lnTo>
                    <a:pt x="51" y="6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7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7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5" y="0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45" y="0"/>
                  </a:lnTo>
                  <a:lnTo>
                    <a:pt x="51" y="4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0" name="Freeform 43"/>
            <p:cNvSpPr>
              <a:spLocks/>
            </p:cNvSpPr>
            <p:nvPr/>
          </p:nvSpPr>
          <p:spPr bwMode="auto">
            <a:xfrm>
              <a:off x="3660" y="1413"/>
              <a:ext cx="36" cy="68"/>
            </a:xfrm>
            <a:custGeom>
              <a:avLst/>
              <a:gdLst>
                <a:gd name="T0" fmla="*/ 19 w 36"/>
                <a:gd name="T1" fmla="*/ 2 h 68"/>
                <a:gd name="T2" fmla="*/ 18 w 36"/>
                <a:gd name="T3" fmla="*/ 0 h 68"/>
                <a:gd name="T4" fmla="*/ 21 w 36"/>
                <a:gd name="T5" fmla="*/ 3 h 68"/>
                <a:gd name="T6" fmla="*/ 24 w 36"/>
                <a:gd name="T7" fmla="*/ 6 h 68"/>
                <a:gd name="T8" fmla="*/ 27 w 36"/>
                <a:gd name="T9" fmla="*/ 9 h 68"/>
                <a:gd name="T10" fmla="*/ 29 w 36"/>
                <a:gd name="T11" fmla="*/ 12 h 68"/>
                <a:gd name="T12" fmla="*/ 31 w 36"/>
                <a:gd name="T13" fmla="*/ 14 h 68"/>
                <a:gd name="T14" fmla="*/ 32 w 36"/>
                <a:gd name="T15" fmla="*/ 17 h 68"/>
                <a:gd name="T16" fmla="*/ 33 w 36"/>
                <a:gd name="T17" fmla="*/ 20 h 68"/>
                <a:gd name="T18" fmla="*/ 34 w 36"/>
                <a:gd name="T19" fmla="*/ 22 h 68"/>
                <a:gd name="T20" fmla="*/ 35 w 36"/>
                <a:gd name="T21" fmla="*/ 25 h 68"/>
                <a:gd name="T22" fmla="*/ 35 w 36"/>
                <a:gd name="T23" fmla="*/ 27 h 68"/>
                <a:gd name="T24" fmla="*/ 35 w 36"/>
                <a:gd name="T25" fmla="*/ 30 h 68"/>
                <a:gd name="T26" fmla="*/ 35 w 36"/>
                <a:gd name="T27" fmla="*/ 32 h 68"/>
                <a:gd name="T28" fmla="*/ 34 w 36"/>
                <a:gd name="T29" fmla="*/ 34 h 68"/>
                <a:gd name="T30" fmla="*/ 34 w 36"/>
                <a:gd name="T31" fmla="*/ 36 h 68"/>
                <a:gd name="T32" fmla="*/ 33 w 36"/>
                <a:gd name="T33" fmla="*/ 38 h 68"/>
                <a:gd name="T34" fmla="*/ 32 w 36"/>
                <a:gd name="T35" fmla="*/ 40 h 68"/>
                <a:gd name="T36" fmla="*/ 30 w 36"/>
                <a:gd name="T37" fmla="*/ 42 h 68"/>
                <a:gd name="T38" fmla="*/ 29 w 36"/>
                <a:gd name="T39" fmla="*/ 44 h 68"/>
                <a:gd name="T40" fmla="*/ 28 w 36"/>
                <a:gd name="T41" fmla="*/ 46 h 68"/>
                <a:gd name="T42" fmla="*/ 26 w 36"/>
                <a:gd name="T43" fmla="*/ 48 h 68"/>
                <a:gd name="T44" fmla="*/ 23 w 36"/>
                <a:gd name="T45" fmla="*/ 51 h 68"/>
                <a:gd name="T46" fmla="*/ 19 w 36"/>
                <a:gd name="T47" fmla="*/ 54 h 68"/>
                <a:gd name="T48" fmla="*/ 16 w 36"/>
                <a:gd name="T49" fmla="*/ 58 h 68"/>
                <a:gd name="T50" fmla="*/ 12 w 36"/>
                <a:gd name="T51" fmla="*/ 61 h 68"/>
                <a:gd name="T52" fmla="*/ 9 w 36"/>
                <a:gd name="T53" fmla="*/ 64 h 68"/>
                <a:gd name="T54" fmla="*/ 6 w 36"/>
                <a:gd name="T55" fmla="*/ 67 h 68"/>
                <a:gd name="T56" fmla="*/ 0 w 36"/>
                <a:gd name="T57" fmla="*/ 63 h 68"/>
                <a:gd name="T58" fmla="*/ 3 w 36"/>
                <a:gd name="T59" fmla="*/ 59 h 68"/>
                <a:gd name="T60" fmla="*/ 7 w 36"/>
                <a:gd name="T61" fmla="*/ 56 h 68"/>
                <a:gd name="T62" fmla="*/ 10 w 36"/>
                <a:gd name="T63" fmla="*/ 53 h 68"/>
                <a:gd name="T64" fmla="*/ 14 w 36"/>
                <a:gd name="T65" fmla="*/ 50 h 68"/>
                <a:gd name="T66" fmla="*/ 17 w 36"/>
                <a:gd name="T67" fmla="*/ 47 h 68"/>
                <a:gd name="T68" fmla="*/ 20 w 36"/>
                <a:gd name="T69" fmla="*/ 43 h 68"/>
                <a:gd name="T70" fmla="*/ 21 w 36"/>
                <a:gd name="T71" fmla="*/ 42 h 68"/>
                <a:gd name="T72" fmla="*/ 23 w 36"/>
                <a:gd name="T73" fmla="*/ 40 h 68"/>
                <a:gd name="T74" fmla="*/ 24 w 36"/>
                <a:gd name="T75" fmla="*/ 39 h 68"/>
                <a:gd name="T76" fmla="*/ 25 w 36"/>
                <a:gd name="T77" fmla="*/ 37 h 68"/>
                <a:gd name="T78" fmla="*/ 26 w 36"/>
                <a:gd name="T79" fmla="*/ 36 h 68"/>
                <a:gd name="T80" fmla="*/ 26 w 36"/>
                <a:gd name="T81" fmla="*/ 34 h 68"/>
                <a:gd name="T82" fmla="*/ 27 w 36"/>
                <a:gd name="T83" fmla="*/ 32 h 68"/>
                <a:gd name="T84" fmla="*/ 27 w 36"/>
                <a:gd name="T85" fmla="*/ 31 h 68"/>
                <a:gd name="T86" fmla="*/ 27 w 36"/>
                <a:gd name="T87" fmla="*/ 29 h 68"/>
                <a:gd name="T88" fmla="*/ 27 w 36"/>
                <a:gd name="T89" fmla="*/ 28 h 68"/>
                <a:gd name="T90" fmla="*/ 27 w 36"/>
                <a:gd name="T91" fmla="*/ 26 h 68"/>
                <a:gd name="T92" fmla="*/ 27 w 36"/>
                <a:gd name="T93" fmla="*/ 24 h 68"/>
                <a:gd name="T94" fmla="*/ 26 w 36"/>
                <a:gd name="T95" fmla="*/ 22 h 68"/>
                <a:gd name="T96" fmla="*/ 25 w 36"/>
                <a:gd name="T97" fmla="*/ 20 h 68"/>
                <a:gd name="T98" fmla="*/ 24 w 36"/>
                <a:gd name="T99" fmla="*/ 18 h 68"/>
                <a:gd name="T100" fmla="*/ 22 w 36"/>
                <a:gd name="T101" fmla="*/ 15 h 68"/>
                <a:gd name="T102" fmla="*/ 20 w 36"/>
                <a:gd name="T103" fmla="*/ 13 h 68"/>
                <a:gd name="T104" fmla="*/ 18 w 36"/>
                <a:gd name="T105" fmla="*/ 10 h 68"/>
                <a:gd name="T106" fmla="*/ 15 w 36"/>
                <a:gd name="T107" fmla="*/ 8 h 68"/>
                <a:gd name="T108" fmla="*/ 12 w 36"/>
                <a:gd name="T109" fmla="*/ 5 h 68"/>
                <a:gd name="T110" fmla="*/ 11 w 36"/>
                <a:gd name="T111" fmla="*/ 3 h 68"/>
                <a:gd name="T112" fmla="*/ 12 w 36"/>
                <a:gd name="T113" fmla="*/ 5 h 68"/>
                <a:gd name="T114" fmla="*/ 12 w 36"/>
                <a:gd name="T115" fmla="*/ 4 h 68"/>
                <a:gd name="T116" fmla="*/ 11 w 36"/>
                <a:gd name="T117" fmla="*/ 3 h 68"/>
                <a:gd name="T118" fmla="*/ 19 w 36"/>
                <a:gd name="T119" fmla="*/ 2 h 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"/>
                <a:gd name="T181" fmla="*/ 0 h 68"/>
                <a:gd name="T182" fmla="*/ 36 w 36"/>
                <a:gd name="T183" fmla="*/ 68 h 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" h="68">
                  <a:moveTo>
                    <a:pt x="19" y="2"/>
                  </a:moveTo>
                  <a:lnTo>
                    <a:pt x="18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7" y="9"/>
                  </a:lnTo>
                  <a:lnTo>
                    <a:pt x="29" y="12"/>
                  </a:lnTo>
                  <a:lnTo>
                    <a:pt x="31" y="14"/>
                  </a:lnTo>
                  <a:lnTo>
                    <a:pt x="32" y="17"/>
                  </a:lnTo>
                  <a:lnTo>
                    <a:pt x="33" y="20"/>
                  </a:lnTo>
                  <a:lnTo>
                    <a:pt x="34" y="22"/>
                  </a:lnTo>
                  <a:lnTo>
                    <a:pt x="35" y="25"/>
                  </a:lnTo>
                  <a:lnTo>
                    <a:pt x="35" y="27"/>
                  </a:lnTo>
                  <a:lnTo>
                    <a:pt x="35" y="30"/>
                  </a:lnTo>
                  <a:lnTo>
                    <a:pt x="35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3" y="38"/>
                  </a:lnTo>
                  <a:lnTo>
                    <a:pt x="32" y="40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8" y="46"/>
                  </a:lnTo>
                  <a:lnTo>
                    <a:pt x="26" y="48"/>
                  </a:lnTo>
                  <a:lnTo>
                    <a:pt x="23" y="51"/>
                  </a:lnTo>
                  <a:lnTo>
                    <a:pt x="19" y="54"/>
                  </a:lnTo>
                  <a:lnTo>
                    <a:pt x="16" y="58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6" y="67"/>
                  </a:lnTo>
                  <a:lnTo>
                    <a:pt x="0" y="63"/>
                  </a:lnTo>
                  <a:lnTo>
                    <a:pt x="3" y="59"/>
                  </a:lnTo>
                  <a:lnTo>
                    <a:pt x="7" y="56"/>
                  </a:lnTo>
                  <a:lnTo>
                    <a:pt x="10" y="53"/>
                  </a:lnTo>
                  <a:lnTo>
                    <a:pt x="14" y="50"/>
                  </a:lnTo>
                  <a:lnTo>
                    <a:pt x="17" y="47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3" y="40"/>
                  </a:lnTo>
                  <a:lnTo>
                    <a:pt x="24" y="39"/>
                  </a:lnTo>
                  <a:lnTo>
                    <a:pt x="25" y="37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6"/>
                  </a:lnTo>
                  <a:lnTo>
                    <a:pt x="27" y="24"/>
                  </a:lnTo>
                  <a:lnTo>
                    <a:pt x="26" y="22"/>
                  </a:lnTo>
                  <a:lnTo>
                    <a:pt x="25" y="20"/>
                  </a:lnTo>
                  <a:lnTo>
                    <a:pt x="24" y="18"/>
                  </a:lnTo>
                  <a:lnTo>
                    <a:pt x="22" y="15"/>
                  </a:lnTo>
                  <a:lnTo>
                    <a:pt x="20" y="13"/>
                  </a:lnTo>
                  <a:lnTo>
                    <a:pt x="18" y="10"/>
                  </a:lnTo>
                  <a:lnTo>
                    <a:pt x="15" y="8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9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1" name="Freeform 44"/>
            <p:cNvSpPr>
              <a:spLocks/>
            </p:cNvSpPr>
            <p:nvPr/>
          </p:nvSpPr>
          <p:spPr bwMode="auto">
            <a:xfrm>
              <a:off x="3671" y="1395"/>
              <a:ext cx="12" cy="23"/>
            </a:xfrm>
            <a:custGeom>
              <a:avLst/>
              <a:gdLst>
                <a:gd name="T0" fmla="*/ 10 w 12"/>
                <a:gd name="T1" fmla="*/ 1 h 23"/>
                <a:gd name="T2" fmla="*/ 9 w 12"/>
                <a:gd name="T3" fmla="*/ 0 h 23"/>
                <a:gd name="T4" fmla="*/ 10 w 12"/>
                <a:gd name="T5" fmla="*/ 2 h 23"/>
                <a:gd name="T6" fmla="*/ 11 w 12"/>
                <a:gd name="T7" fmla="*/ 3 h 23"/>
                <a:gd name="T8" fmla="*/ 11 w 12"/>
                <a:gd name="T9" fmla="*/ 5 h 23"/>
                <a:gd name="T10" fmla="*/ 11 w 12"/>
                <a:gd name="T11" fmla="*/ 7 h 23"/>
                <a:gd name="T12" fmla="*/ 11 w 12"/>
                <a:gd name="T13" fmla="*/ 8 h 23"/>
                <a:gd name="T14" fmla="*/ 11 w 12"/>
                <a:gd name="T15" fmla="*/ 10 h 23"/>
                <a:gd name="T16" fmla="*/ 10 w 12"/>
                <a:gd name="T17" fmla="*/ 11 h 23"/>
                <a:gd name="T18" fmla="*/ 10 w 12"/>
                <a:gd name="T19" fmla="*/ 13 h 23"/>
                <a:gd name="T20" fmla="*/ 9 w 12"/>
                <a:gd name="T21" fmla="*/ 15 h 23"/>
                <a:gd name="T22" fmla="*/ 8 w 12"/>
                <a:gd name="T23" fmla="*/ 17 h 23"/>
                <a:gd name="T24" fmla="*/ 8 w 12"/>
                <a:gd name="T25" fmla="*/ 18 h 23"/>
                <a:gd name="T26" fmla="*/ 8 w 12"/>
                <a:gd name="T27" fmla="*/ 19 h 23"/>
                <a:gd name="T28" fmla="*/ 8 w 12"/>
                <a:gd name="T29" fmla="*/ 20 h 23"/>
                <a:gd name="T30" fmla="*/ 8 w 12"/>
                <a:gd name="T31" fmla="*/ 21 h 23"/>
                <a:gd name="T32" fmla="*/ 0 w 12"/>
                <a:gd name="T33" fmla="*/ 22 h 23"/>
                <a:gd name="T34" fmla="*/ 0 w 12"/>
                <a:gd name="T35" fmla="*/ 20 h 23"/>
                <a:gd name="T36" fmla="*/ 0 w 12"/>
                <a:gd name="T37" fmla="*/ 19 h 23"/>
                <a:gd name="T38" fmla="*/ 0 w 12"/>
                <a:gd name="T39" fmla="*/ 17 h 23"/>
                <a:gd name="T40" fmla="*/ 0 w 12"/>
                <a:gd name="T41" fmla="*/ 16 h 23"/>
                <a:gd name="T42" fmla="*/ 1 w 12"/>
                <a:gd name="T43" fmla="*/ 13 h 23"/>
                <a:gd name="T44" fmla="*/ 2 w 12"/>
                <a:gd name="T45" fmla="*/ 11 h 23"/>
                <a:gd name="T46" fmla="*/ 3 w 12"/>
                <a:gd name="T47" fmla="*/ 10 h 23"/>
                <a:gd name="T48" fmla="*/ 3 w 12"/>
                <a:gd name="T49" fmla="*/ 9 h 23"/>
                <a:gd name="T50" fmla="*/ 3 w 12"/>
                <a:gd name="T51" fmla="*/ 8 h 23"/>
                <a:gd name="T52" fmla="*/ 3 w 12"/>
                <a:gd name="T53" fmla="*/ 7 h 23"/>
                <a:gd name="T54" fmla="*/ 3 w 12"/>
                <a:gd name="T55" fmla="*/ 6 h 23"/>
                <a:gd name="T56" fmla="*/ 3 w 12"/>
                <a:gd name="T57" fmla="*/ 5 h 23"/>
                <a:gd name="T58" fmla="*/ 3 w 12"/>
                <a:gd name="T59" fmla="*/ 4 h 23"/>
                <a:gd name="T60" fmla="*/ 2 w 12"/>
                <a:gd name="T61" fmla="*/ 3 h 23"/>
                <a:gd name="T62" fmla="*/ 2 w 12"/>
                <a:gd name="T63" fmla="*/ 2 h 23"/>
                <a:gd name="T64" fmla="*/ 2 w 12"/>
                <a:gd name="T65" fmla="*/ 3 h 23"/>
                <a:gd name="T66" fmla="*/ 2 w 12"/>
                <a:gd name="T67" fmla="*/ 2 h 23"/>
                <a:gd name="T68" fmla="*/ 2 w 12"/>
                <a:gd name="T69" fmla="*/ 2 h 23"/>
                <a:gd name="T70" fmla="*/ 10 w 12"/>
                <a:gd name="T71" fmla="*/ 1 h 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"/>
                <a:gd name="T109" fmla="*/ 0 h 23"/>
                <a:gd name="T110" fmla="*/ 12 w 12"/>
                <a:gd name="T111" fmla="*/ 23 h 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" h="23">
                  <a:moveTo>
                    <a:pt x="10" y="1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10" y="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2" name="Freeform 45"/>
            <p:cNvSpPr>
              <a:spLocks/>
            </p:cNvSpPr>
            <p:nvPr/>
          </p:nvSpPr>
          <p:spPr bwMode="auto">
            <a:xfrm>
              <a:off x="3673" y="1390"/>
              <a:ext cx="75" cy="52"/>
            </a:xfrm>
            <a:custGeom>
              <a:avLst/>
              <a:gdLst>
                <a:gd name="T0" fmla="*/ 67 w 75"/>
                <a:gd name="T1" fmla="*/ 46 h 52"/>
                <a:gd name="T2" fmla="*/ 64 w 75"/>
                <a:gd name="T3" fmla="*/ 42 h 52"/>
                <a:gd name="T4" fmla="*/ 61 w 75"/>
                <a:gd name="T5" fmla="*/ 37 h 52"/>
                <a:gd name="T6" fmla="*/ 56 w 75"/>
                <a:gd name="T7" fmla="*/ 33 h 52"/>
                <a:gd name="T8" fmla="*/ 51 w 75"/>
                <a:gd name="T9" fmla="*/ 29 h 52"/>
                <a:gd name="T10" fmla="*/ 46 w 75"/>
                <a:gd name="T11" fmla="*/ 25 h 52"/>
                <a:gd name="T12" fmla="*/ 41 w 75"/>
                <a:gd name="T13" fmla="*/ 21 h 52"/>
                <a:gd name="T14" fmla="*/ 35 w 75"/>
                <a:gd name="T15" fmla="*/ 18 h 52"/>
                <a:gd name="T16" fmla="*/ 30 w 75"/>
                <a:gd name="T17" fmla="*/ 15 h 52"/>
                <a:gd name="T18" fmla="*/ 24 w 75"/>
                <a:gd name="T19" fmla="*/ 12 h 52"/>
                <a:gd name="T20" fmla="*/ 19 w 75"/>
                <a:gd name="T21" fmla="*/ 10 h 52"/>
                <a:gd name="T22" fmla="*/ 15 w 75"/>
                <a:gd name="T23" fmla="*/ 8 h 52"/>
                <a:gd name="T24" fmla="*/ 11 w 75"/>
                <a:gd name="T25" fmla="*/ 7 h 52"/>
                <a:gd name="T26" fmla="*/ 8 w 75"/>
                <a:gd name="T27" fmla="*/ 7 h 52"/>
                <a:gd name="T28" fmla="*/ 6 w 75"/>
                <a:gd name="T29" fmla="*/ 7 h 52"/>
                <a:gd name="T30" fmla="*/ 7 w 75"/>
                <a:gd name="T31" fmla="*/ 6 h 52"/>
                <a:gd name="T32" fmla="*/ 8 w 75"/>
                <a:gd name="T33" fmla="*/ 5 h 52"/>
                <a:gd name="T34" fmla="*/ 0 w 75"/>
                <a:gd name="T35" fmla="*/ 6 h 52"/>
                <a:gd name="T36" fmla="*/ 0 w 75"/>
                <a:gd name="T37" fmla="*/ 4 h 52"/>
                <a:gd name="T38" fmla="*/ 2 w 75"/>
                <a:gd name="T39" fmla="*/ 2 h 52"/>
                <a:gd name="T40" fmla="*/ 5 w 75"/>
                <a:gd name="T41" fmla="*/ 0 h 52"/>
                <a:gd name="T42" fmla="*/ 9 w 75"/>
                <a:gd name="T43" fmla="*/ 0 h 52"/>
                <a:gd name="T44" fmla="*/ 13 w 75"/>
                <a:gd name="T45" fmla="*/ 1 h 52"/>
                <a:gd name="T46" fmla="*/ 17 w 75"/>
                <a:gd name="T47" fmla="*/ 2 h 52"/>
                <a:gd name="T48" fmla="*/ 22 w 75"/>
                <a:gd name="T49" fmla="*/ 4 h 52"/>
                <a:gd name="T50" fmla="*/ 28 w 75"/>
                <a:gd name="T51" fmla="*/ 6 h 52"/>
                <a:gd name="T52" fmla="*/ 33 w 75"/>
                <a:gd name="T53" fmla="*/ 9 h 52"/>
                <a:gd name="T54" fmla="*/ 39 w 75"/>
                <a:gd name="T55" fmla="*/ 12 h 52"/>
                <a:gd name="T56" fmla="*/ 45 w 75"/>
                <a:gd name="T57" fmla="*/ 16 h 52"/>
                <a:gd name="T58" fmla="*/ 51 w 75"/>
                <a:gd name="T59" fmla="*/ 20 h 52"/>
                <a:gd name="T60" fmla="*/ 57 w 75"/>
                <a:gd name="T61" fmla="*/ 24 h 52"/>
                <a:gd name="T62" fmla="*/ 62 w 75"/>
                <a:gd name="T63" fmla="*/ 29 h 52"/>
                <a:gd name="T64" fmla="*/ 67 w 75"/>
                <a:gd name="T65" fmla="*/ 33 h 52"/>
                <a:gd name="T66" fmla="*/ 71 w 75"/>
                <a:gd name="T67" fmla="*/ 39 h 52"/>
                <a:gd name="T68" fmla="*/ 74 w 75"/>
                <a:gd name="T69" fmla="*/ 44 h 52"/>
                <a:gd name="T70" fmla="*/ 73 w 75"/>
                <a:gd name="T71" fmla="*/ 48 h 52"/>
                <a:gd name="T72" fmla="*/ 67 w 75"/>
                <a:gd name="T73" fmla="*/ 46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52"/>
                <a:gd name="T113" fmla="*/ 75 w 75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52">
                  <a:moveTo>
                    <a:pt x="73" y="48"/>
                  </a:moveTo>
                  <a:lnTo>
                    <a:pt x="67" y="46"/>
                  </a:lnTo>
                  <a:lnTo>
                    <a:pt x="66" y="44"/>
                  </a:lnTo>
                  <a:lnTo>
                    <a:pt x="64" y="42"/>
                  </a:lnTo>
                  <a:lnTo>
                    <a:pt x="63" y="40"/>
                  </a:lnTo>
                  <a:lnTo>
                    <a:pt x="61" y="37"/>
                  </a:lnTo>
                  <a:lnTo>
                    <a:pt x="59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1" y="29"/>
                  </a:lnTo>
                  <a:lnTo>
                    <a:pt x="49" y="27"/>
                  </a:lnTo>
                  <a:lnTo>
                    <a:pt x="46" y="25"/>
                  </a:lnTo>
                  <a:lnTo>
                    <a:pt x="43" y="23"/>
                  </a:lnTo>
                  <a:lnTo>
                    <a:pt x="41" y="21"/>
                  </a:lnTo>
                  <a:lnTo>
                    <a:pt x="38" y="20"/>
                  </a:lnTo>
                  <a:lnTo>
                    <a:pt x="35" y="18"/>
                  </a:lnTo>
                  <a:lnTo>
                    <a:pt x="32" y="16"/>
                  </a:lnTo>
                  <a:lnTo>
                    <a:pt x="30" y="15"/>
                  </a:lnTo>
                  <a:lnTo>
                    <a:pt x="27" y="13"/>
                  </a:lnTo>
                  <a:lnTo>
                    <a:pt x="24" y="12"/>
                  </a:lnTo>
                  <a:lnTo>
                    <a:pt x="22" y="11"/>
                  </a:lnTo>
                  <a:lnTo>
                    <a:pt x="19" y="10"/>
                  </a:lnTo>
                  <a:lnTo>
                    <a:pt x="17" y="9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8" y="6"/>
                  </a:lnTo>
                  <a:lnTo>
                    <a:pt x="31" y="8"/>
                  </a:lnTo>
                  <a:lnTo>
                    <a:pt x="33" y="9"/>
                  </a:lnTo>
                  <a:lnTo>
                    <a:pt x="36" y="11"/>
                  </a:lnTo>
                  <a:lnTo>
                    <a:pt x="39" y="12"/>
                  </a:lnTo>
                  <a:lnTo>
                    <a:pt x="42" y="14"/>
                  </a:lnTo>
                  <a:lnTo>
                    <a:pt x="45" y="16"/>
                  </a:lnTo>
                  <a:lnTo>
                    <a:pt x="48" y="18"/>
                  </a:lnTo>
                  <a:lnTo>
                    <a:pt x="51" y="20"/>
                  </a:lnTo>
                  <a:lnTo>
                    <a:pt x="54" y="22"/>
                  </a:lnTo>
                  <a:lnTo>
                    <a:pt x="57" y="24"/>
                  </a:lnTo>
                  <a:lnTo>
                    <a:pt x="59" y="26"/>
                  </a:lnTo>
                  <a:lnTo>
                    <a:pt x="62" y="29"/>
                  </a:lnTo>
                  <a:lnTo>
                    <a:pt x="64" y="31"/>
                  </a:lnTo>
                  <a:lnTo>
                    <a:pt x="67" y="33"/>
                  </a:lnTo>
                  <a:lnTo>
                    <a:pt x="69" y="36"/>
                  </a:lnTo>
                  <a:lnTo>
                    <a:pt x="71" y="39"/>
                  </a:lnTo>
                  <a:lnTo>
                    <a:pt x="72" y="41"/>
                  </a:lnTo>
                  <a:lnTo>
                    <a:pt x="74" y="44"/>
                  </a:lnTo>
                  <a:lnTo>
                    <a:pt x="68" y="43"/>
                  </a:lnTo>
                  <a:lnTo>
                    <a:pt x="73" y="48"/>
                  </a:lnTo>
                  <a:lnTo>
                    <a:pt x="69" y="51"/>
                  </a:lnTo>
                  <a:lnTo>
                    <a:pt x="67" y="46"/>
                  </a:lnTo>
                  <a:lnTo>
                    <a:pt x="73" y="48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3" name="Freeform 46"/>
            <p:cNvSpPr>
              <a:spLocks/>
            </p:cNvSpPr>
            <p:nvPr/>
          </p:nvSpPr>
          <p:spPr bwMode="auto">
            <a:xfrm>
              <a:off x="3575" y="1344"/>
              <a:ext cx="186" cy="96"/>
            </a:xfrm>
            <a:custGeom>
              <a:avLst/>
              <a:gdLst>
                <a:gd name="T0" fmla="*/ 1 w 186"/>
                <a:gd name="T1" fmla="*/ 0 h 96"/>
                <a:gd name="T2" fmla="*/ 12 w 186"/>
                <a:gd name="T3" fmla="*/ 0 h 96"/>
                <a:gd name="T4" fmla="*/ 25 w 186"/>
                <a:gd name="T5" fmla="*/ 1 h 96"/>
                <a:gd name="T6" fmla="*/ 40 w 186"/>
                <a:gd name="T7" fmla="*/ 3 h 96"/>
                <a:gd name="T8" fmla="*/ 57 w 186"/>
                <a:gd name="T9" fmla="*/ 5 h 96"/>
                <a:gd name="T10" fmla="*/ 74 w 186"/>
                <a:gd name="T11" fmla="*/ 9 h 96"/>
                <a:gd name="T12" fmla="*/ 92 w 186"/>
                <a:gd name="T13" fmla="*/ 13 h 96"/>
                <a:gd name="T14" fmla="*/ 110 w 186"/>
                <a:gd name="T15" fmla="*/ 18 h 96"/>
                <a:gd name="T16" fmla="*/ 127 w 186"/>
                <a:gd name="T17" fmla="*/ 23 h 96"/>
                <a:gd name="T18" fmla="*/ 135 w 186"/>
                <a:gd name="T19" fmla="*/ 26 h 96"/>
                <a:gd name="T20" fmla="*/ 143 w 186"/>
                <a:gd name="T21" fmla="*/ 29 h 96"/>
                <a:gd name="T22" fmla="*/ 150 w 186"/>
                <a:gd name="T23" fmla="*/ 33 h 96"/>
                <a:gd name="T24" fmla="*/ 157 w 186"/>
                <a:gd name="T25" fmla="*/ 37 h 96"/>
                <a:gd name="T26" fmla="*/ 163 w 186"/>
                <a:gd name="T27" fmla="*/ 40 h 96"/>
                <a:gd name="T28" fmla="*/ 169 w 186"/>
                <a:gd name="T29" fmla="*/ 44 h 96"/>
                <a:gd name="T30" fmla="*/ 174 w 186"/>
                <a:gd name="T31" fmla="*/ 49 h 96"/>
                <a:gd name="T32" fmla="*/ 178 w 186"/>
                <a:gd name="T33" fmla="*/ 53 h 96"/>
                <a:gd name="T34" fmla="*/ 181 w 186"/>
                <a:gd name="T35" fmla="*/ 58 h 96"/>
                <a:gd name="T36" fmla="*/ 184 w 186"/>
                <a:gd name="T37" fmla="*/ 63 h 96"/>
                <a:gd name="T38" fmla="*/ 185 w 186"/>
                <a:gd name="T39" fmla="*/ 68 h 96"/>
                <a:gd name="T40" fmla="*/ 185 w 186"/>
                <a:gd name="T41" fmla="*/ 73 h 96"/>
                <a:gd name="T42" fmla="*/ 183 w 186"/>
                <a:gd name="T43" fmla="*/ 79 h 96"/>
                <a:gd name="T44" fmla="*/ 181 w 186"/>
                <a:gd name="T45" fmla="*/ 84 h 96"/>
                <a:gd name="T46" fmla="*/ 177 w 186"/>
                <a:gd name="T47" fmla="*/ 89 h 96"/>
                <a:gd name="T48" fmla="*/ 171 w 186"/>
                <a:gd name="T49" fmla="*/ 95 h 96"/>
                <a:gd name="T50" fmla="*/ 168 w 186"/>
                <a:gd name="T51" fmla="*/ 88 h 96"/>
                <a:gd name="T52" fmla="*/ 172 w 186"/>
                <a:gd name="T53" fmla="*/ 83 h 96"/>
                <a:gd name="T54" fmla="*/ 175 w 186"/>
                <a:gd name="T55" fmla="*/ 79 h 96"/>
                <a:gd name="T56" fmla="*/ 177 w 186"/>
                <a:gd name="T57" fmla="*/ 74 h 96"/>
                <a:gd name="T58" fmla="*/ 177 w 186"/>
                <a:gd name="T59" fmla="*/ 70 h 96"/>
                <a:gd name="T60" fmla="*/ 177 w 186"/>
                <a:gd name="T61" fmla="*/ 66 h 96"/>
                <a:gd name="T62" fmla="*/ 176 w 186"/>
                <a:gd name="T63" fmla="*/ 63 h 96"/>
                <a:gd name="T64" fmla="*/ 173 w 186"/>
                <a:gd name="T65" fmla="*/ 59 h 96"/>
                <a:gd name="T66" fmla="*/ 170 w 186"/>
                <a:gd name="T67" fmla="*/ 55 h 96"/>
                <a:gd name="T68" fmla="*/ 166 w 186"/>
                <a:gd name="T69" fmla="*/ 51 h 96"/>
                <a:gd name="T70" fmla="*/ 162 w 186"/>
                <a:gd name="T71" fmla="*/ 48 h 96"/>
                <a:gd name="T72" fmla="*/ 156 w 186"/>
                <a:gd name="T73" fmla="*/ 44 h 96"/>
                <a:gd name="T74" fmla="*/ 150 w 186"/>
                <a:gd name="T75" fmla="*/ 41 h 96"/>
                <a:gd name="T76" fmla="*/ 143 w 186"/>
                <a:gd name="T77" fmla="*/ 37 h 96"/>
                <a:gd name="T78" fmla="*/ 136 w 186"/>
                <a:gd name="T79" fmla="*/ 34 h 96"/>
                <a:gd name="T80" fmla="*/ 128 w 186"/>
                <a:gd name="T81" fmla="*/ 31 h 96"/>
                <a:gd name="T82" fmla="*/ 116 w 186"/>
                <a:gd name="T83" fmla="*/ 27 h 96"/>
                <a:gd name="T84" fmla="*/ 99 w 186"/>
                <a:gd name="T85" fmla="*/ 22 h 96"/>
                <a:gd name="T86" fmla="*/ 82 w 186"/>
                <a:gd name="T87" fmla="*/ 17 h 96"/>
                <a:gd name="T88" fmla="*/ 64 w 186"/>
                <a:gd name="T89" fmla="*/ 13 h 96"/>
                <a:gd name="T90" fmla="*/ 47 w 186"/>
                <a:gd name="T91" fmla="*/ 10 h 96"/>
                <a:gd name="T92" fmla="*/ 31 w 186"/>
                <a:gd name="T93" fmla="*/ 8 h 96"/>
                <a:gd name="T94" fmla="*/ 18 w 186"/>
                <a:gd name="T95" fmla="*/ 7 h 96"/>
                <a:gd name="T96" fmla="*/ 6 w 186"/>
                <a:gd name="T97" fmla="*/ 7 h 96"/>
                <a:gd name="T98" fmla="*/ 2 w 186"/>
                <a:gd name="T99" fmla="*/ 7 h 96"/>
                <a:gd name="T100" fmla="*/ 0 w 186"/>
                <a:gd name="T101" fmla="*/ 0 h 96"/>
                <a:gd name="T102" fmla="*/ 0 w 186"/>
                <a:gd name="T103" fmla="*/ 0 h 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6"/>
                <a:gd name="T157" fmla="*/ 0 h 96"/>
                <a:gd name="T158" fmla="*/ 186 w 186"/>
                <a:gd name="T159" fmla="*/ 96 h 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6" h="96">
                  <a:moveTo>
                    <a:pt x="0" y="0"/>
                  </a:moveTo>
                  <a:lnTo>
                    <a:pt x="1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2" y="2"/>
                  </a:lnTo>
                  <a:lnTo>
                    <a:pt x="40" y="3"/>
                  </a:lnTo>
                  <a:lnTo>
                    <a:pt x="48" y="4"/>
                  </a:lnTo>
                  <a:lnTo>
                    <a:pt x="57" y="5"/>
                  </a:lnTo>
                  <a:lnTo>
                    <a:pt x="66" y="7"/>
                  </a:lnTo>
                  <a:lnTo>
                    <a:pt x="74" y="9"/>
                  </a:lnTo>
                  <a:lnTo>
                    <a:pt x="83" y="11"/>
                  </a:lnTo>
                  <a:lnTo>
                    <a:pt x="92" y="13"/>
                  </a:lnTo>
                  <a:lnTo>
                    <a:pt x="101" y="15"/>
                  </a:lnTo>
                  <a:lnTo>
                    <a:pt x="110" y="18"/>
                  </a:lnTo>
                  <a:lnTo>
                    <a:pt x="119" y="20"/>
                  </a:lnTo>
                  <a:lnTo>
                    <a:pt x="127" y="23"/>
                  </a:lnTo>
                  <a:lnTo>
                    <a:pt x="131" y="25"/>
                  </a:lnTo>
                  <a:lnTo>
                    <a:pt x="135" y="26"/>
                  </a:lnTo>
                  <a:lnTo>
                    <a:pt x="139" y="28"/>
                  </a:lnTo>
                  <a:lnTo>
                    <a:pt x="143" y="29"/>
                  </a:lnTo>
                  <a:lnTo>
                    <a:pt x="147" y="31"/>
                  </a:lnTo>
                  <a:lnTo>
                    <a:pt x="150" y="33"/>
                  </a:lnTo>
                  <a:lnTo>
                    <a:pt x="154" y="35"/>
                  </a:lnTo>
                  <a:lnTo>
                    <a:pt x="157" y="37"/>
                  </a:lnTo>
                  <a:lnTo>
                    <a:pt x="160" y="38"/>
                  </a:lnTo>
                  <a:lnTo>
                    <a:pt x="163" y="40"/>
                  </a:lnTo>
                  <a:lnTo>
                    <a:pt x="166" y="42"/>
                  </a:lnTo>
                  <a:lnTo>
                    <a:pt x="169" y="44"/>
                  </a:lnTo>
                  <a:lnTo>
                    <a:pt x="172" y="46"/>
                  </a:lnTo>
                  <a:lnTo>
                    <a:pt x="174" y="49"/>
                  </a:lnTo>
                  <a:lnTo>
                    <a:pt x="176" y="51"/>
                  </a:lnTo>
                  <a:lnTo>
                    <a:pt x="178" y="53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3" y="60"/>
                  </a:lnTo>
                  <a:lnTo>
                    <a:pt x="184" y="63"/>
                  </a:lnTo>
                  <a:lnTo>
                    <a:pt x="184" y="65"/>
                  </a:lnTo>
                  <a:lnTo>
                    <a:pt x="185" y="68"/>
                  </a:lnTo>
                  <a:lnTo>
                    <a:pt x="185" y="70"/>
                  </a:lnTo>
                  <a:lnTo>
                    <a:pt x="185" y="73"/>
                  </a:lnTo>
                  <a:lnTo>
                    <a:pt x="184" y="76"/>
                  </a:lnTo>
                  <a:lnTo>
                    <a:pt x="183" y="79"/>
                  </a:lnTo>
                  <a:lnTo>
                    <a:pt x="182" y="81"/>
                  </a:lnTo>
                  <a:lnTo>
                    <a:pt x="181" y="84"/>
                  </a:lnTo>
                  <a:lnTo>
                    <a:pt x="179" y="87"/>
                  </a:lnTo>
                  <a:lnTo>
                    <a:pt x="177" y="89"/>
                  </a:lnTo>
                  <a:lnTo>
                    <a:pt x="174" y="92"/>
                  </a:lnTo>
                  <a:lnTo>
                    <a:pt x="171" y="95"/>
                  </a:lnTo>
                  <a:lnTo>
                    <a:pt x="166" y="90"/>
                  </a:lnTo>
                  <a:lnTo>
                    <a:pt x="168" y="88"/>
                  </a:lnTo>
                  <a:lnTo>
                    <a:pt x="171" y="85"/>
                  </a:lnTo>
                  <a:lnTo>
                    <a:pt x="172" y="83"/>
                  </a:lnTo>
                  <a:lnTo>
                    <a:pt x="174" y="81"/>
                  </a:lnTo>
                  <a:lnTo>
                    <a:pt x="175" y="79"/>
                  </a:lnTo>
                  <a:lnTo>
                    <a:pt x="176" y="76"/>
                  </a:lnTo>
                  <a:lnTo>
                    <a:pt x="177" y="74"/>
                  </a:lnTo>
                  <a:lnTo>
                    <a:pt x="177" y="72"/>
                  </a:lnTo>
                  <a:lnTo>
                    <a:pt x="177" y="70"/>
                  </a:lnTo>
                  <a:lnTo>
                    <a:pt x="177" y="68"/>
                  </a:lnTo>
                  <a:lnTo>
                    <a:pt x="177" y="66"/>
                  </a:lnTo>
                  <a:lnTo>
                    <a:pt x="176" y="64"/>
                  </a:lnTo>
                  <a:lnTo>
                    <a:pt x="176" y="63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2" y="57"/>
                  </a:lnTo>
                  <a:lnTo>
                    <a:pt x="170" y="55"/>
                  </a:lnTo>
                  <a:lnTo>
                    <a:pt x="169" y="53"/>
                  </a:lnTo>
                  <a:lnTo>
                    <a:pt x="166" y="51"/>
                  </a:lnTo>
                  <a:lnTo>
                    <a:pt x="164" y="49"/>
                  </a:lnTo>
                  <a:lnTo>
                    <a:pt x="162" y="48"/>
                  </a:lnTo>
                  <a:lnTo>
                    <a:pt x="159" y="46"/>
                  </a:lnTo>
                  <a:lnTo>
                    <a:pt x="156" y="44"/>
                  </a:lnTo>
                  <a:lnTo>
                    <a:pt x="153" y="42"/>
                  </a:lnTo>
                  <a:lnTo>
                    <a:pt x="150" y="41"/>
                  </a:lnTo>
                  <a:lnTo>
                    <a:pt x="147" y="39"/>
                  </a:lnTo>
                  <a:lnTo>
                    <a:pt x="143" y="37"/>
                  </a:lnTo>
                  <a:lnTo>
                    <a:pt x="140" y="36"/>
                  </a:lnTo>
                  <a:lnTo>
                    <a:pt x="136" y="34"/>
                  </a:lnTo>
                  <a:lnTo>
                    <a:pt x="132" y="32"/>
                  </a:lnTo>
                  <a:lnTo>
                    <a:pt x="128" y="31"/>
                  </a:lnTo>
                  <a:lnTo>
                    <a:pt x="125" y="29"/>
                  </a:lnTo>
                  <a:lnTo>
                    <a:pt x="116" y="27"/>
                  </a:lnTo>
                  <a:lnTo>
                    <a:pt x="108" y="24"/>
                  </a:lnTo>
                  <a:lnTo>
                    <a:pt x="99" y="22"/>
                  </a:lnTo>
                  <a:lnTo>
                    <a:pt x="91" y="19"/>
                  </a:lnTo>
                  <a:lnTo>
                    <a:pt x="82" y="17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6" y="12"/>
                  </a:lnTo>
                  <a:lnTo>
                    <a:pt x="47" y="10"/>
                  </a:lnTo>
                  <a:lnTo>
                    <a:pt x="39" y="9"/>
                  </a:lnTo>
                  <a:lnTo>
                    <a:pt x="31" y="8"/>
                  </a:lnTo>
                  <a:lnTo>
                    <a:pt x="24" y="8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6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4" name="Freeform 47"/>
            <p:cNvSpPr>
              <a:spLocks/>
            </p:cNvSpPr>
            <p:nvPr/>
          </p:nvSpPr>
          <p:spPr bwMode="auto">
            <a:xfrm>
              <a:off x="3527" y="1344"/>
              <a:ext cx="51" cy="38"/>
            </a:xfrm>
            <a:custGeom>
              <a:avLst/>
              <a:gdLst>
                <a:gd name="T0" fmla="*/ 1 w 51"/>
                <a:gd name="T1" fmla="*/ 30 h 38"/>
                <a:gd name="T2" fmla="*/ 0 w 51"/>
                <a:gd name="T3" fmla="*/ 30 h 38"/>
                <a:gd name="T4" fmla="*/ 1 w 51"/>
                <a:gd name="T5" fmla="*/ 30 h 38"/>
                <a:gd name="T6" fmla="*/ 2 w 51"/>
                <a:gd name="T7" fmla="*/ 30 h 38"/>
                <a:gd name="T8" fmla="*/ 3 w 51"/>
                <a:gd name="T9" fmla="*/ 29 h 38"/>
                <a:gd name="T10" fmla="*/ 3 w 51"/>
                <a:gd name="T11" fmla="*/ 29 h 38"/>
                <a:gd name="T12" fmla="*/ 4 w 51"/>
                <a:gd name="T13" fmla="*/ 28 h 38"/>
                <a:gd name="T14" fmla="*/ 5 w 51"/>
                <a:gd name="T15" fmla="*/ 28 h 38"/>
                <a:gd name="T16" fmla="*/ 6 w 51"/>
                <a:gd name="T17" fmla="*/ 27 h 38"/>
                <a:gd name="T18" fmla="*/ 6 w 51"/>
                <a:gd name="T19" fmla="*/ 27 h 38"/>
                <a:gd name="T20" fmla="*/ 9 w 51"/>
                <a:gd name="T21" fmla="*/ 23 h 38"/>
                <a:gd name="T22" fmla="*/ 13 w 51"/>
                <a:gd name="T23" fmla="*/ 19 h 38"/>
                <a:gd name="T24" fmla="*/ 15 w 51"/>
                <a:gd name="T25" fmla="*/ 17 h 38"/>
                <a:gd name="T26" fmla="*/ 18 w 51"/>
                <a:gd name="T27" fmla="*/ 14 h 38"/>
                <a:gd name="T28" fmla="*/ 19 w 51"/>
                <a:gd name="T29" fmla="*/ 13 h 38"/>
                <a:gd name="T30" fmla="*/ 21 w 51"/>
                <a:gd name="T31" fmla="*/ 11 h 38"/>
                <a:gd name="T32" fmla="*/ 23 w 51"/>
                <a:gd name="T33" fmla="*/ 10 h 38"/>
                <a:gd name="T34" fmla="*/ 25 w 51"/>
                <a:gd name="T35" fmla="*/ 9 h 38"/>
                <a:gd name="T36" fmla="*/ 27 w 51"/>
                <a:gd name="T37" fmla="*/ 8 h 38"/>
                <a:gd name="T38" fmla="*/ 29 w 51"/>
                <a:gd name="T39" fmla="*/ 7 h 38"/>
                <a:gd name="T40" fmla="*/ 32 w 51"/>
                <a:gd name="T41" fmla="*/ 5 h 38"/>
                <a:gd name="T42" fmla="*/ 35 w 51"/>
                <a:gd name="T43" fmla="*/ 4 h 38"/>
                <a:gd name="T44" fmla="*/ 38 w 51"/>
                <a:gd name="T45" fmla="*/ 3 h 38"/>
                <a:gd name="T46" fmla="*/ 41 w 51"/>
                <a:gd name="T47" fmla="*/ 2 h 38"/>
                <a:gd name="T48" fmla="*/ 44 w 51"/>
                <a:gd name="T49" fmla="*/ 1 h 38"/>
                <a:gd name="T50" fmla="*/ 48 w 51"/>
                <a:gd name="T51" fmla="*/ 0 h 38"/>
                <a:gd name="T52" fmla="*/ 50 w 51"/>
                <a:gd name="T53" fmla="*/ 7 h 38"/>
                <a:gd name="T54" fmla="*/ 47 w 51"/>
                <a:gd name="T55" fmla="*/ 7 h 38"/>
                <a:gd name="T56" fmla="*/ 43 w 51"/>
                <a:gd name="T57" fmla="*/ 8 h 38"/>
                <a:gd name="T58" fmla="*/ 41 w 51"/>
                <a:gd name="T59" fmla="*/ 9 h 38"/>
                <a:gd name="T60" fmla="*/ 38 w 51"/>
                <a:gd name="T61" fmla="*/ 10 h 38"/>
                <a:gd name="T62" fmla="*/ 35 w 51"/>
                <a:gd name="T63" fmla="*/ 11 h 38"/>
                <a:gd name="T64" fmla="*/ 33 w 51"/>
                <a:gd name="T65" fmla="*/ 12 h 38"/>
                <a:gd name="T66" fmla="*/ 31 w 51"/>
                <a:gd name="T67" fmla="*/ 13 h 38"/>
                <a:gd name="T68" fmla="*/ 29 w 51"/>
                <a:gd name="T69" fmla="*/ 15 h 38"/>
                <a:gd name="T70" fmla="*/ 27 w 51"/>
                <a:gd name="T71" fmla="*/ 16 h 38"/>
                <a:gd name="T72" fmla="*/ 26 w 51"/>
                <a:gd name="T73" fmla="*/ 17 h 38"/>
                <a:gd name="T74" fmla="*/ 25 w 51"/>
                <a:gd name="T75" fmla="*/ 18 h 38"/>
                <a:gd name="T76" fmla="*/ 23 w 51"/>
                <a:gd name="T77" fmla="*/ 19 h 38"/>
                <a:gd name="T78" fmla="*/ 21 w 51"/>
                <a:gd name="T79" fmla="*/ 21 h 38"/>
                <a:gd name="T80" fmla="*/ 19 w 51"/>
                <a:gd name="T81" fmla="*/ 23 h 38"/>
                <a:gd name="T82" fmla="*/ 15 w 51"/>
                <a:gd name="T83" fmla="*/ 27 h 38"/>
                <a:gd name="T84" fmla="*/ 12 w 51"/>
                <a:gd name="T85" fmla="*/ 31 h 38"/>
                <a:gd name="T86" fmla="*/ 11 w 51"/>
                <a:gd name="T87" fmla="*/ 32 h 38"/>
                <a:gd name="T88" fmla="*/ 10 w 51"/>
                <a:gd name="T89" fmla="*/ 33 h 38"/>
                <a:gd name="T90" fmla="*/ 9 w 51"/>
                <a:gd name="T91" fmla="*/ 34 h 38"/>
                <a:gd name="T92" fmla="*/ 8 w 51"/>
                <a:gd name="T93" fmla="*/ 34 h 38"/>
                <a:gd name="T94" fmla="*/ 6 w 51"/>
                <a:gd name="T95" fmla="*/ 35 h 38"/>
                <a:gd name="T96" fmla="*/ 5 w 51"/>
                <a:gd name="T97" fmla="*/ 36 h 38"/>
                <a:gd name="T98" fmla="*/ 3 w 51"/>
                <a:gd name="T99" fmla="*/ 36 h 38"/>
                <a:gd name="T100" fmla="*/ 2 w 51"/>
                <a:gd name="T101" fmla="*/ 37 h 38"/>
                <a:gd name="T102" fmla="*/ 0 w 51"/>
                <a:gd name="T103" fmla="*/ 37 h 38"/>
                <a:gd name="T104" fmla="*/ 2 w 51"/>
                <a:gd name="T105" fmla="*/ 37 h 38"/>
                <a:gd name="T106" fmla="*/ 1 w 51"/>
                <a:gd name="T107" fmla="*/ 37 h 38"/>
                <a:gd name="T108" fmla="*/ 0 w 51"/>
                <a:gd name="T109" fmla="*/ 37 h 38"/>
                <a:gd name="T110" fmla="*/ 1 w 51"/>
                <a:gd name="T111" fmla="*/ 30 h 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"/>
                <a:gd name="T169" fmla="*/ 0 h 38"/>
                <a:gd name="T170" fmla="*/ 51 w 51"/>
                <a:gd name="T171" fmla="*/ 38 h 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" h="38">
                  <a:moveTo>
                    <a:pt x="1" y="30"/>
                  </a:moveTo>
                  <a:lnTo>
                    <a:pt x="0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8" y="14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10"/>
                  </a:lnTo>
                  <a:lnTo>
                    <a:pt x="25" y="9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2" y="5"/>
                  </a:lnTo>
                  <a:lnTo>
                    <a:pt x="35" y="4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8" y="0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3" y="8"/>
                  </a:lnTo>
                  <a:lnTo>
                    <a:pt x="41" y="9"/>
                  </a:lnTo>
                  <a:lnTo>
                    <a:pt x="38" y="10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1" y="13"/>
                  </a:lnTo>
                  <a:lnTo>
                    <a:pt x="29" y="15"/>
                  </a:lnTo>
                  <a:lnTo>
                    <a:pt x="27" y="16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3" y="19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5" y="27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1" y="3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5" name="Freeform 48"/>
            <p:cNvSpPr>
              <a:spLocks/>
            </p:cNvSpPr>
            <p:nvPr/>
          </p:nvSpPr>
          <p:spPr bwMode="auto">
            <a:xfrm>
              <a:off x="3463" y="1374"/>
              <a:ext cx="66" cy="219"/>
            </a:xfrm>
            <a:custGeom>
              <a:avLst/>
              <a:gdLst>
                <a:gd name="T0" fmla="*/ 28 w 66"/>
                <a:gd name="T1" fmla="*/ 216 h 219"/>
                <a:gd name="T2" fmla="*/ 20 w 66"/>
                <a:gd name="T3" fmla="*/ 193 h 219"/>
                <a:gd name="T4" fmla="*/ 13 w 66"/>
                <a:gd name="T5" fmla="*/ 171 h 219"/>
                <a:gd name="T6" fmla="*/ 8 w 66"/>
                <a:gd name="T7" fmla="*/ 150 h 219"/>
                <a:gd name="T8" fmla="*/ 4 w 66"/>
                <a:gd name="T9" fmla="*/ 129 h 219"/>
                <a:gd name="T10" fmla="*/ 1 w 66"/>
                <a:gd name="T11" fmla="*/ 110 h 219"/>
                <a:gd name="T12" fmla="*/ 1 w 66"/>
                <a:gd name="T13" fmla="*/ 101 h 219"/>
                <a:gd name="T14" fmla="*/ 0 w 66"/>
                <a:gd name="T15" fmla="*/ 92 h 219"/>
                <a:gd name="T16" fmla="*/ 0 w 66"/>
                <a:gd name="T17" fmla="*/ 83 h 219"/>
                <a:gd name="T18" fmla="*/ 0 w 66"/>
                <a:gd name="T19" fmla="*/ 75 h 219"/>
                <a:gd name="T20" fmla="*/ 1 w 66"/>
                <a:gd name="T21" fmla="*/ 67 h 219"/>
                <a:gd name="T22" fmla="*/ 2 w 66"/>
                <a:gd name="T23" fmla="*/ 60 h 219"/>
                <a:gd name="T24" fmla="*/ 3 w 66"/>
                <a:gd name="T25" fmla="*/ 53 h 219"/>
                <a:gd name="T26" fmla="*/ 5 w 66"/>
                <a:gd name="T27" fmla="*/ 46 h 219"/>
                <a:gd name="T28" fmla="*/ 6 w 66"/>
                <a:gd name="T29" fmla="*/ 40 h 219"/>
                <a:gd name="T30" fmla="*/ 9 w 66"/>
                <a:gd name="T31" fmla="*/ 34 h 219"/>
                <a:gd name="T32" fmla="*/ 11 w 66"/>
                <a:gd name="T33" fmla="*/ 28 h 219"/>
                <a:gd name="T34" fmla="*/ 14 w 66"/>
                <a:gd name="T35" fmla="*/ 23 h 219"/>
                <a:gd name="T36" fmla="*/ 18 w 66"/>
                <a:gd name="T37" fmla="*/ 18 h 219"/>
                <a:gd name="T38" fmla="*/ 22 w 66"/>
                <a:gd name="T39" fmla="*/ 14 h 219"/>
                <a:gd name="T40" fmla="*/ 26 w 66"/>
                <a:gd name="T41" fmla="*/ 10 h 219"/>
                <a:gd name="T42" fmla="*/ 30 w 66"/>
                <a:gd name="T43" fmla="*/ 7 h 219"/>
                <a:gd name="T44" fmla="*/ 35 w 66"/>
                <a:gd name="T45" fmla="*/ 4 h 219"/>
                <a:gd name="T46" fmla="*/ 41 w 66"/>
                <a:gd name="T47" fmla="*/ 2 h 219"/>
                <a:gd name="T48" fmla="*/ 46 w 66"/>
                <a:gd name="T49" fmla="*/ 1 h 219"/>
                <a:gd name="T50" fmla="*/ 52 w 66"/>
                <a:gd name="T51" fmla="*/ 0 h 219"/>
                <a:gd name="T52" fmla="*/ 58 w 66"/>
                <a:gd name="T53" fmla="*/ 0 h 219"/>
                <a:gd name="T54" fmla="*/ 65 w 66"/>
                <a:gd name="T55" fmla="*/ 1 h 219"/>
                <a:gd name="T56" fmla="*/ 61 w 66"/>
                <a:gd name="T57" fmla="*/ 7 h 219"/>
                <a:gd name="T58" fmla="*/ 56 w 66"/>
                <a:gd name="T59" fmla="*/ 7 h 219"/>
                <a:gd name="T60" fmla="*/ 50 w 66"/>
                <a:gd name="T61" fmla="*/ 7 h 219"/>
                <a:gd name="T62" fmla="*/ 45 w 66"/>
                <a:gd name="T63" fmla="*/ 8 h 219"/>
                <a:gd name="T64" fmla="*/ 41 w 66"/>
                <a:gd name="T65" fmla="*/ 9 h 219"/>
                <a:gd name="T66" fmla="*/ 37 w 66"/>
                <a:gd name="T67" fmla="*/ 11 h 219"/>
                <a:gd name="T68" fmla="*/ 33 w 66"/>
                <a:gd name="T69" fmla="*/ 14 h 219"/>
                <a:gd name="T70" fmla="*/ 29 w 66"/>
                <a:gd name="T71" fmla="*/ 17 h 219"/>
                <a:gd name="T72" fmla="*/ 26 w 66"/>
                <a:gd name="T73" fmla="*/ 20 h 219"/>
                <a:gd name="T74" fmla="*/ 23 w 66"/>
                <a:gd name="T75" fmla="*/ 24 h 219"/>
                <a:gd name="T76" fmla="*/ 20 w 66"/>
                <a:gd name="T77" fmla="*/ 28 h 219"/>
                <a:gd name="T78" fmla="*/ 17 w 66"/>
                <a:gd name="T79" fmla="*/ 33 h 219"/>
                <a:gd name="T80" fmla="*/ 15 w 66"/>
                <a:gd name="T81" fmla="*/ 39 h 219"/>
                <a:gd name="T82" fmla="*/ 13 w 66"/>
                <a:gd name="T83" fmla="*/ 44 h 219"/>
                <a:gd name="T84" fmla="*/ 11 w 66"/>
                <a:gd name="T85" fmla="*/ 51 h 219"/>
                <a:gd name="T86" fmla="*/ 10 w 66"/>
                <a:gd name="T87" fmla="*/ 57 h 219"/>
                <a:gd name="T88" fmla="*/ 9 w 66"/>
                <a:gd name="T89" fmla="*/ 64 h 219"/>
                <a:gd name="T90" fmla="*/ 8 w 66"/>
                <a:gd name="T91" fmla="*/ 72 h 219"/>
                <a:gd name="T92" fmla="*/ 8 w 66"/>
                <a:gd name="T93" fmla="*/ 79 h 219"/>
                <a:gd name="T94" fmla="*/ 8 w 66"/>
                <a:gd name="T95" fmla="*/ 88 h 219"/>
                <a:gd name="T96" fmla="*/ 8 w 66"/>
                <a:gd name="T97" fmla="*/ 96 h 219"/>
                <a:gd name="T98" fmla="*/ 8 w 66"/>
                <a:gd name="T99" fmla="*/ 105 h 219"/>
                <a:gd name="T100" fmla="*/ 10 w 66"/>
                <a:gd name="T101" fmla="*/ 119 h 219"/>
                <a:gd name="T102" fmla="*/ 13 w 66"/>
                <a:gd name="T103" fmla="*/ 138 h 219"/>
                <a:gd name="T104" fmla="*/ 18 w 66"/>
                <a:gd name="T105" fmla="*/ 159 h 219"/>
                <a:gd name="T106" fmla="*/ 24 w 66"/>
                <a:gd name="T107" fmla="*/ 180 h 219"/>
                <a:gd name="T108" fmla="*/ 31 w 66"/>
                <a:gd name="T109" fmla="*/ 202 h 219"/>
                <a:gd name="T110" fmla="*/ 33 w 66"/>
                <a:gd name="T111" fmla="*/ 212 h 219"/>
                <a:gd name="T112" fmla="*/ 28 w 66"/>
                <a:gd name="T113" fmla="*/ 217 h 219"/>
                <a:gd name="T114" fmla="*/ 30 w 66"/>
                <a:gd name="T115" fmla="*/ 218 h 2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219"/>
                <a:gd name="T176" fmla="*/ 66 w 66"/>
                <a:gd name="T177" fmla="*/ 219 h 2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219">
                  <a:moveTo>
                    <a:pt x="30" y="218"/>
                  </a:moveTo>
                  <a:lnTo>
                    <a:pt x="28" y="216"/>
                  </a:lnTo>
                  <a:lnTo>
                    <a:pt x="24" y="204"/>
                  </a:lnTo>
                  <a:lnTo>
                    <a:pt x="20" y="193"/>
                  </a:lnTo>
                  <a:lnTo>
                    <a:pt x="16" y="182"/>
                  </a:lnTo>
                  <a:lnTo>
                    <a:pt x="13" y="171"/>
                  </a:lnTo>
                  <a:lnTo>
                    <a:pt x="10" y="160"/>
                  </a:lnTo>
                  <a:lnTo>
                    <a:pt x="8" y="150"/>
                  </a:lnTo>
                  <a:lnTo>
                    <a:pt x="6" y="139"/>
                  </a:lnTo>
                  <a:lnTo>
                    <a:pt x="4" y="129"/>
                  </a:lnTo>
                  <a:lnTo>
                    <a:pt x="2" y="120"/>
                  </a:lnTo>
                  <a:lnTo>
                    <a:pt x="1" y="110"/>
                  </a:lnTo>
                  <a:lnTo>
                    <a:pt x="1" y="106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1" y="67"/>
                  </a:lnTo>
                  <a:lnTo>
                    <a:pt x="1" y="64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3" y="53"/>
                  </a:lnTo>
                  <a:lnTo>
                    <a:pt x="3" y="49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6" y="40"/>
                  </a:lnTo>
                  <a:lnTo>
                    <a:pt x="7" y="36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1" y="28"/>
                  </a:lnTo>
                  <a:lnTo>
                    <a:pt x="13" y="25"/>
                  </a:lnTo>
                  <a:lnTo>
                    <a:pt x="14" y="23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30" y="7"/>
                  </a:lnTo>
                  <a:lnTo>
                    <a:pt x="33" y="6"/>
                  </a:lnTo>
                  <a:lnTo>
                    <a:pt x="35" y="4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5" y="1"/>
                  </a:lnTo>
                  <a:lnTo>
                    <a:pt x="64" y="7"/>
                  </a:lnTo>
                  <a:lnTo>
                    <a:pt x="61" y="7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39" y="10"/>
                  </a:lnTo>
                  <a:lnTo>
                    <a:pt x="37" y="11"/>
                  </a:lnTo>
                  <a:lnTo>
                    <a:pt x="35" y="13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20" y="28"/>
                  </a:lnTo>
                  <a:lnTo>
                    <a:pt x="18" y="31"/>
                  </a:lnTo>
                  <a:lnTo>
                    <a:pt x="17" y="33"/>
                  </a:lnTo>
                  <a:lnTo>
                    <a:pt x="16" y="36"/>
                  </a:lnTo>
                  <a:lnTo>
                    <a:pt x="15" y="39"/>
                  </a:lnTo>
                  <a:lnTo>
                    <a:pt x="14" y="41"/>
                  </a:lnTo>
                  <a:lnTo>
                    <a:pt x="13" y="44"/>
                  </a:lnTo>
                  <a:lnTo>
                    <a:pt x="12" y="47"/>
                  </a:lnTo>
                  <a:lnTo>
                    <a:pt x="11" y="51"/>
                  </a:lnTo>
                  <a:lnTo>
                    <a:pt x="10" y="54"/>
                  </a:lnTo>
                  <a:lnTo>
                    <a:pt x="10" y="57"/>
                  </a:lnTo>
                  <a:lnTo>
                    <a:pt x="9" y="61"/>
                  </a:lnTo>
                  <a:lnTo>
                    <a:pt x="9" y="64"/>
                  </a:lnTo>
                  <a:lnTo>
                    <a:pt x="8" y="68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8" y="79"/>
                  </a:lnTo>
                  <a:lnTo>
                    <a:pt x="8" y="83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8" y="96"/>
                  </a:lnTo>
                  <a:lnTo>
                    <a:pt x="8" y="101"/>
                  </a:lnTo>
                  <a:lnTo>
                    <a:pt x="8" y="105"/>
                  </a:lnTo>
                  <a:lnTo>
                    <a:pt x="9" y="110"/>
                  </a:lnTo>
                  <a:lnTo>
                    <a:pt x="10" y="119"/>
                  </a:lnTo>
                  <a:lnTo>
                    <a:pt x="12" y="129"/>
                  </a:lnTo>
                  <a:lnTo>
                    <a:pt x="13" y="138"/>
                  </a:lnTo>
                  <a:lnTo>
                    <a:pt x="16" y="149"/>
                  </a:lnTo>
                  <a:lnTo>
                    <a:pt x="18" y="159"/>
                  </a:lnTo>
                  <a:lnTo>
                    <a:pt x="21" y="169"/>
                  </a:lnTo>
                  <a:lnTo>
                    <a:pt x="24" y="180"/>
                  </a:lnTo>
                  <a:lnTo>
                    <a:pt x="27" y="191"/>
                  </a:lnTo>
                  <a:lnTo>
                    <a:pt x="31" y="202"/>
                  </a:lnTo>
                  <a:lnTo>
                    <a:pt x="35" y="214"/>
                  </a:lnTo>
                  <a:lnTo>
                    <a:pt x="33" y="212"/>
                  </a:lnTo>
                  <a:lnTo>
                    <a:pt x="30" y="218"/>
                  </a:lnTo>
                  <a:lnTo>
                    <a:pt x="28" y="217"/>
                  </a:lnTo>
                  <a:lnTo>
                    <a:pt x="28" y="216"/>
                  </a:lnTo>
                  <a:lnTo>
                    <a:pt x="30" y="218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6" name="Freeform 49"/>
            <p:cNvSpPr>
              <a:spLocks/>
            </p:cNvSpPr>
            <p:nvPr/>
          </p:nvSpPr>
          <p:spPr bwMode="auto">
            <a:xfrm>
              <a:off x="3493" y="1586"/>
              <a:ext cx="51" cy="15"/>
            </a:xfrm>
            <a:custGeom>
              <a:avLst/>
              <a:gdLst>
                <a:gd name="T0" fmla="*/ 50 w 51"/>
                <a:gd name="T1" fmla="*/ 10 h 15"/>
                <a:gd name="T2" fmla="*/ 49 w 51"/>
                <a:gd name="T3" fmla="*/ 12 h 15"/>
                <a:gd name="T4" fmla="*/ 48 w 51"/>
                <a:gd name="T5" fmla="*/ 12 h 15"/>
                <a:gd name="T6" fmla="*/ 47 w 51"/>
                <a:gd name="T7" fmla="*/ 13 h 15"/>
                <a:gd name="T8" fmla="*/ 46 w 51"/>
                <a:gd name="T9" fmla="*/ 13 h 15"/>
                <a:gd name="T10" fmla="*/ 44 w 51"/>
                <a:gd name="T11" fmla="*/ 14 h 15"/>
                <a:gd name="T12" fmla="*/ 41 w 51"/>
                <a:gd name="T13" fmla="*/ 14 h 15"/>
                <a:gd name="T14" fmla="*/ 39 w 51"/>
                <a:gd name="T15" fmla="*/ 14 h 15"/>
                <a:gd name="T16" fmla="*/ 36 w 51"/>
                <a:gd name="T17" fmla="*/ 14 h 15"/>
                <a:gd name="T18" fmla="*/ 32 w 51"/>
                <a:gd name="T19" fmla="*/ 14 h 15"/>
                <a:gd name="T20" fmla="*/ 29 w 51"/>
                <a:gd name="T21" fmla="*/ 13 h 15"/>
                <a:gd name="T22" fmla="*/ 25 w 51"/>
                <a:gd name="T23" fmla="*/ 13 h 15"/>
                <a:gd name="T24" fmla="*/ 18 w 51"/>
                <a:gd name="T25" fmla="*/ 11 h 15"/>
                <a:gd name="T26" fmla="*/ 11 w 51"/>
                <a:gd name="T27" fmla="*/ 10 h 15"/>
                <a:gd name="T28" fmla="*/ 5 w 51"/>
                <a:gd name="T29" fmla="*/ 8 h 15"/>
                <a:gd name="T30" fmla="*/ 0 w 51"/>
                <a:gd name="T31" fmla="*/ 7 h 15"/>
                <a:gd name="T32" fmla="*/ 2 w 51"/>
                <a:gd name="T33" fmla="*/ 0 h 15"/>
                <a:gd name="T34" fmla="*/ 7 w 51"/>
                <a:gd name="T35" fmla="*/ 1 h 15"/>
                <a:gd name="T36" fmla="*/ 13 w 51"/>
                <a:gd name="T37" fmla="*/ 3 h 15"/>
                <a:gd name="T38" fmla="*/ 20 w 51"/>
                <a:gd name="T39" fmla="*/ 4 h 15"/>
                <a:gd name="T40" fmla="*/ 27 w 51"/>
                <a:gd name="T41" fmla="*/ 6 h 15"/>
                <a:gd name="T42" fmla="*/ 30 w 51"/>
                <a:gd name="T43" fmla="*/ 6 h 15"/>
                <a:gd name="T44" fmla="*/ 33 w 51"/>
                <a:gd name="T45" fmla="*/ 7 h 15"/>
                <a:gd name="T46" fmla="*/ 36 w 51"/>
                <a:gd name="T47" fmla="*/ 7 h 15"/>
                <a:gd name="T48" fmla="*/ 39 w 51"/>
                <a:gd name="T49" fmla="*/ 7 h 15"/>
                <a:gd name="T50" fmla="*/ 41 w 51"/>
                <a:gd name="T51" fmla="*/ 7 h 15"/>
                <a:gd name="T52" fmla="*/ 43 w 51"/>
                <a:gd name="T53" fmla="*/ 7 h 15"/>
                <a:gd name="T54" fmla="*/ 43 w 51"/>
                <a:gd name="T55" fmla="*/ 7 h 15"/>
                <a:gd name="T56" fmla="*/ 44 w 51"/>
                <a:gd name="T57" fmla="*/ 7 h 15"/>
                <a:gd name="T58" fmla="*/ 44 w 51"/>
                <a:gd name="T59" fmla="*/ 6 h 15"/>
                <a:gd name="T60" fmla="*/ 44 w 51"/>
                <a:gd name="T61" fmla="*/ 7 h 15"/>
                <a:gd name="T62" fmla="*/ 43 w 51"/>
                <a:gd name="T63" fmla="*/ 7 h 15"/>
                <a:gd name="T64" fmla="*/ 50 w 51"/>
                <a:gd name="T65" fmla="*/ 10 h 15"/>
                <a:gd name="T66" fmla="*/ 50 w 51"/>
                <a:gd name="T67" fmla="*/ 11 h 15"/>
                <a:gd name="T68" fmla="*/ 49 w 51"/>
                <a:gd name="T69" fmla="*/ 12 h 15"/>
                <a:gd name="T70" fmla="*/ 50 w 51"/>
                <a:gd name="T71" fmla="*/ 10 h 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"/>
                <a:gd name="T109" fmla="*/ 0 h 15"/>
                <a:gd name="T110" fmla="*/ 51 w 51"/>
                <a:gd name="T111" fmla="*/ 15 h 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" h="15">
                  <a:moveTo>
                    <a:pt x="50" y="10"/>
                  </a:moveTo>
                  <a:lnTo>
                    <a:pt x="49" y="12"/>
                  </a:lnTo>
                  <a:lnTo>
                    <a:pt x="48" y="12"/>
                  </a:lnTo>
                  <a:lnTo>
                    <a:pt x="47" y="13"/>
                  </a:lnTo>
                  <a:lnTo>
                    <a:pt x="46" y="13"/>
                  </a:lnTo>
                  <a:lnTo>
                    <a:pt x="44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18" y="11"/>
                  </a:lnTo>
                  <a:lnTo>
                    <a:pt x="11" y="10"/>
                  </a:lnTo>
                  <a:lnTo>
                    <a:pt x="5" y="8"/>
                  </a:lnTo>
                  <a:lnTo>
                    <a:pt x="0" y="7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3"/>
                  </a:lnTo>
                  <a:lnTo>
                    <a:pt x="20" y="4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49" y="12"/>
                  </a:lnTo>
                  <a:lnTo>
                    <a:pt x="50" y="1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7" name="Freeform 50"/>
            <p:cNvSpPr>
              <a:spLocks/>
            </p:cNvSpPr>
            <p:nvPr/>
          </p:nvSpPr>
          <p:spPr bwMode="auto">
            <a:xfrm>
              <a:off x="3399" y="2226"/>
              <a:ext cx="515" cy="1210"/>
            </a:xfrm>
            <a:custGeom>
              <a:avLst/>
              <a:gdLst>
                <a:gd name="T0" fmla="*/ 39 w 515"/>
                <a:gd name="T1" fmla="*/ 34 h 1210"/>
                <a:gd name="T2" fmla="*/ 28 w 515"/>
                <a:gd name="T3" fmla="*/ 80 h 1210"/>
                <a:gd name="T4" fmla="*/ 10 w 515"/>
                <a:gd name="T5" fmla="*/ 135 h 1210"/>
                <a:gd name="T6" fmla="*/ 3 w 515"/>
                <a:gd name="T7" fmla="*/ 170 h 1210"/>
                <a:gd name="T8" fmla="*/ 0 w 515"/>
                <a:gd name="T9" fmla="*/ 206 h 1210"/>
                <a:gd name="T10" fmla="*/ 4 w 515"/>
                <a:gd name="T11" fmla="*/ 242 h 1210"/>
                <a:gd name="T12" fmla="*/ 6 w 515"/>
                <a:gd name="T13" fmla="*/ 266 h 1210"/>
                <a:gd name="T14" fmla="*/ 12 w 515"/>
                <a:gd name="T15" fmla="*/ 291 h 1210"/>
                <a:gd name="T16" fmla="*/ 27 w 515"/>
                <a:gd name="T17" fmla="*/ 338 h 1210"/>
                <a:gd name="T18" fmla="*/ 49 w 515"/>
                <a:gd name="T19" fmla="*/ 393 h 1210"/>
                <a:gd name="T20" fmla="*/ 50 w 515"/>
                <a:gd name="T21" fmla="*/ 490 h 1210"/>
                <a:gd name="T22" fmla="*/ 48 w 515"/>
                <a:gd name="T23" fmla="*/ 597 h 1210"/>
                <a:gd name="T24" fmla="*/ 50 w 515"/>
                <a:gd name="T25" fmla="*/ 704 h 1210"/>
                <a:gd name="T26" fmla="*/ 53 w 515"/>
                <a:gd name="T27" fmla="*/ 809 h 1210"/>
                <a:gd name="T28" fmla="*/ 64 w 515"/>
                <a:gd name="T29" fmla="*/ 997 h 1210"/>
                <a:gd name="T30" fmla="*/ 71 w 515"/>
                <a:gd name="T31" fmla="*/ 1082 h 1210"/>
                <a:gd name="T32" fmla="*/ 80 w 515"/>
                <a:gd name="T33" fmla="*/ 1098 h 1210"/>
                <a:gd name="T34" fmla="*/ 89 w 515"/>
                <a:gd name="T35" fmla="*/ 1115 h 1210"/>
                <a:gd name="T36" fmla="*/ 87 w 515"/>
                <a:gd name="T37" fmla="*/ 1124 h 1210"/>
                <a:gd name="T38" fmla="*/ 82 w 515"/>
                <a:gd name="T39" fmla="*/ 1136 h 1210"/>
                <a:gd name="T40" fmla="*/ 77 w 515"/>
                <a:gd name="T41" fmla="*/ 1158 h 1210"/>
                <a:gd name="T42" fmla="*/ 74 w 515"/>
                <a:gd name="T43" fmla="*/ 1192 h 1210"/>
                <a:gd name="T44" fmla="*/ 100 w 515"/>
                <a:gd name="T45" fmla="*/ 1203 h 1210"/>
                <a:gd name="T46" fmla="*/ 137 w 515"/>
                <a:gd name="T47" fmla="*/ 1208 h 1210"/>
                <a:gd name="T48" fmla="*/ 178 w 515"/>
                <a:gd name="T49" fmla="*/ 1209 h 1210"/>
                <a:gd name="T50" fmla="*/ 224 w 515"/>
                <a:gd name="T51" fmla="*/ 1207 h 1210"/>
                <a:gd name="T52" fmla="*/ 275 w 515"/>
                <a:gd name="T53" fmla="*/ 1202 h 1210"/>
                <a:gd name="T54" fmla="*/ 344 w 515"/>
                <a:gd name="T55" fmla="*/ 1193 h 1210"/>
                <a:gd name="T56" fmla="*/ 350 w 515"/>
                <a:gd name="T57" fmla="*/ 1162 h 1210"/>
                <a:gd name="T58" fmla="*/ 326 w 515"/>
                <a:gd name="T59" fmla="*/ 1121 h 1210"/>
                <a:gd name="T60" fmla="*/ 305 w 515"/>
                <a:gd name="T61" fmla="*/ 1077 h 1210"/>
                <a:gd name="T62" fmla="*/ 306 w 515"/>
                <a:gd name="T63" fmla="*/ 1001 h 1210"/>
                <a:gd name="T64" fmla="*/ 309 w 515"/>
                <a:gd name="T65" fmla="*/ 905 h 1210"/>
                <a:gd name="T66" fmla="*/ 309 w 515"/>
                <a:gd name="T67" fmla="*/ 774 h 1210"/>
                <a:gd name="T68" fmla="*/ 317 w 515"/>
                <a:gd name="T69" fmla="*/ 681 h 1210"/>
                <a:gd name="T70" fmla="*/ 338 w 515"/>
                <a:gd name="T71" fmla="*/ 587 h 1210"/>
                <a:gd name="T72" fmla="*/ 380 w 515"/>
                <a:gd name="T73" fmla="*/ 490 h 1210"/>
                <a:gd name="T74" fmla="*/ 420 w 515"/>
                <a:gd name="T75" fmla="*/ 432 h 1210"/>
                <a:gd name="T76" fmla="*/ 443 w 515"/>
                <a:gd name="T77" fmla="*/ 398 h 1210"/>
                <a:gd name="T78" fmla="*/ 461 w 515"/>
                <a:gd name="T79" fmla="*/ 363 h 1210"/>
                <a:gd name="T80" fmla="*/ 474 w 515"/>
                <a:gd name="T81" fmla="*/ 326 h 1210"/>
                <a:gd name="T82" fmla="*/ 481 w 515"/>
                <a:gd name="T83" fmla="*/ 291 h 1210"/>
                <a:gd name="T84" fmla="*/ 484 w 515"/>
                <a:gd name="T85" fmla="*/ 259 h 1210"/>
                <a:gd name="T86" fmla="*/ 487 w 515"/>
                <a:gd name="T87" fmla="*/ 226 h 1210"/>
                <a:gd name="T88" fmla="*/ 505 w 515"/>
                <a:gd name="T89" fmla="*/ 185 h 1210"/>
                <a:gd name="T90" fmla="*/ 513 w 515"/>
                <a:gd name="T91" fmla="*/ 156 h 1210"/>
                <a:gd name="T92" fmla="*/ 513 w 515"/>
                <a:gd name="T93" fmla="*/ 135 h 1210"/>
                <a:gd name="T94" fmla="*/ 509 w 515"/>
                <a:gd name="T95" fmla="*/ 120 h 1210"/>
                <a:gd name="T96" fmla="*/ 501 w 515"/>
                <a:gd name="T97" fmla="*/ 102 h 1210"/>
                <a:gd name="T98" fmla="*/ 480 w 515"/>
                <a:gd name="T99" fmla="*/ 87 h 1210"/>
                <a:gd name="T100" fmla="*/ 399 w 515"/>
                <a:gd name="T101" fmla="*/ 74 h 1210"/>
                <a:gd name="T102" fmla="*/ 280 w 515"/>
                <a:gd name="T103" fmla="*/ 52 h 1210"/>
                <a:gd name="T104" fmla="*/ 145 w 515"/>
                <a:gd name="T105" fmla="*/ 22 h 1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5"/>
                <a:gd name="T160" fmla="*/ 0 h 1210"/>
                <a:gd name="T161" fmla="*/ 515 w 515"/>
                <a:gd name="T162" fmla="*/ 1210 h 1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5" h="1210">
                  <a:moveTo>
                    <a:pt x="44" y="0"/>
                  </a:moveTo>
                  <a:lnTo>
                    <a:pt x="43" y="9"/>
                  </a:lnTo>
                  <a:lnTo>
                    <a:pt x="42" y="18"/>
                  </a:lnTo>
                  <a:lnTo>
                    <a:pt x="41" y="26"/>
                  </a:lnTo>
                  <a:lnTo>
                    <a:pt x="39" y="34"/>
                  </a:lnTo>
                  <a:lnTo>
                    <a:pt x="38" y="42"/>
                  </a:lnTo>
                  <a:lnTo>
                    <a:pt x="36" y="50"/>
                  </a:lnTo>
                  <a:lnTo>
                    <a:pt x="34" y="58"/>
                  </a:lnTo>
                  <a:lnTo>
                    <a:pt x="32" y="65"/>
                  </a:lnTo>
                  <a:lnTo>
                    <a:pt x="28" y="80"/>
                  </a:lnTo>
                  <a:lnTo>
                    <a:pt x="23" y="94"/>
                  </a:lnTo>
                  <a:lnTo>
                    <a:pt x="19" y="108"/>
                  </a:lnTo>
                  <a:lnTo>
                    <a:pt x="14" y="121"/>
                  </a:lnTo>
                  <a:lnTo>
                    <a:pt x="12" y="128"/>
                  </a:lnTo>
                  <a:lnTo>
                    <a:pt x="10" y="135"/>
                  </a:lnTo>
                  <a:lnTo>
                    <a:pt x="9" y="142"/>
                  </a:lnTo>
                  <a:lnTo>
                    <a:pt x="7" y="149"/>
                  </a:lnTo>
                  <a:lnTo>
                    <a:pt x="5" y="156"/>
                  </a:lnTo>
                  <a:lnTo>
                    <a:pt x="4" y="162"/>
                  </a:lnTo>
                  <a:lnTo>
                    <a:pt x="3" y="170"/>
                  </a:lnTo>
                  <a:lnTo>
                    <a:pt x="2" y="177"/>
                  </a:lnTo>
                  <a:lnTo>
                    <a:pt x="1" y="184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0" y="206"/>
                  </a:lnTo>
                  <a:lnTo>
                    <a:pt x="0" y="214"/>
                  </a:lnTo>
                  <a:lnTo>
                    <a:pt x="1" y="221"/>
                  </a:lnTo>
                  <a:lnTo>
                    <a:pt x="2" y="229"/>
                  </a:lnTo>
                  <a:lnTo>
                    <a:pt x="3" y="238"/>
                  </a:lnTo>
                  <a:lnTo>
                    <a:pt x="4" y="242"/>
                  </a:lnTo>
                  <a:lnTo>
                    <a:pt x="4" y="247"/>
                  </a:lnTo>
                  <a:lnTo>
                    <a:pt x="4" y="252"/>
                  </a:lnTo>
                  <a:lnTo>
                    <a:pt x="5" y="256"/>
                  </a:lnTo>
                  <a:lnTo>
                    <a:pt x="6" y="261"/>
                  </a:lnTo>
                  <a:lnTo>
                    <a:pt x="6" y="266"/>
                  </a:lnTo>
                  <a:lnTo>
                    <a:pt x="7" y="271"/>
                  </a:lnTo>
                  <a:lnTo>
                    <a:pt x="8" y="276"/>
                  </a:lnTo>
                  <a:lnTo>
                    <a:pt x="9" y="281"/>
                  </a:lnTo>
                  <a:lnTo>
                    <a:pt x="10" y="286"/>
                  </a:lnTo>
                  <a:lnTo>
                    <a:pt x="12" y="291"/>
                  </a:lnTo>
                  <a:lnTo>
                    <a:pt x="13" y="296"/>
                  </a:lnTo>
                  <a:lnTo>
                    <a:pt x="16" y="306"/>
                  </a:lnTo>
                  <a:lnTo>
                    <a:pt x="19" y="317"/>
                  </a:lnTo>
                  <a:lnTo>
                    <a:pt x="23" y="327"/>
                  </a:lnTo>
                  <a:lnTo>
                    <a:pt x="27" y="338"/>
                  </a:lnTo>
                  <a:lnTo>
                    <a:pt x="31" y="349"/>
                  </a:lnTo>
                  <a:lnTo>
                    <a:pt x="35" y="360"/>
                  </a:lnTo>
                  <a:lnTo>
                    <a:pt x="39" y="371"/>
                  </a:lnTo>
                  <a:lnTo>
                    <a:pt x="44" y="382"/>
                  </a:lnTo>
                  <a:lnTo>
                    <a:pt x="49" y="393"/>
                  </a:lnTo>
                  <a:lnTo>
                    <a:pt x="54" y="404"/>
                  </a:lnTo>
                  <a:lnTo>
                    <a:pt x="53" y="426"/>
                  </a:lnTo>
                  <a:lnTo>
                    <a:pt x="52" y="447"/>
                  </a:lnTo>
                  <a:lnTo>
                    <a:pt x="51" y="469"/>
                  </a:lnTo>
                  <a:lnTo>
                    <a:pt x="50" y="490"/>
                  </a:lnTo>
                  <a:lnTo>
                    <a:pt x="49" y="511"/>
                  </a:lnTo>
                  <a:lnTo>
                    <a:pt x="49" y="533"/>
                  </a:lnTo>
                  <a:lnTo>
                    <a:pt x="49" y="554"/>
                  </a:lnTo>
                  <a:lnTo>
                    <a:pt x="48" y="576"/>
                  </a:lnTo>
                  <a:lnTo>
                    <a:pt x="48" y="597"/>
                  </a:lnTo>
                  <a:lnTo>
                    <a:pt x="48" y="618"/>
                  </a:lnTo>
                  <a:lnTo>
                    <a:pt x="49" y="640"/>
                  </a:lnTo>
                  <a:lnTo>
                    <a:pt x="49" y="661"/>
                  </a:lnTo>
                  <a:lnTo>
                    <a:pt x="49" y="682"/>
                  </a:lnTo>
                  <a:lnTo>
                    <a:pt x="50" y="704"/>
                  </a:lnTo>
                  <a:lnTo>
                    <a:pt x="50" y="725"/>
                  </a:lnTo>
                  <a:lnTo>
                    <a:pt x="51" y="746"/>
                  </a:lnTo>
                  <a:lnTo>
                    <a:pt x="52" y="767"/>
                  </a:lnTo>
                  <a:lnTo>
                    <a:pt x="52" y="788"/>
                  </a:lnTo>
                  <a:lnTo>
                    <a:pt x="53" y="809"/>
                  </a:lnTo>
                  <a:lnTo>
                    <a:pt x="54" y="830"/>
                  </a:lnTo>
                  <a:lnTo>
                    <a:pt x="56" y="872"/>
                  </a:lnTo>
                  <a:lnTo>
                    <a:pt x="59" y="914"/>
                  </a:lnTo>
                  <a:lnTo>
                    <a:pt x="61" y="956"/>
                  </a:lnTo>
                  <a:lnTo>
                    <a:pt x="64" y="997"/>
                  </a:lnTo>
                  <a:lnTo>
                    <a:pt x="67" y="1038"/>
                  </a:lnTo>
                  <a:lnTo>
                    <a:pt x="70" y="1079"/>
                  </a:lnTo>
                  <a:lnTo>
                    <a:pt x="70" y="1080"/>
                  </a:lnTo>
                  <a:lnTo>
                    <a:pt x="70" y="1081"/>
                  </a:lnTo>
                  <a:lnTo>
                    <a:pt x="71" y="1082"/>
                  </a:lnTo>
                  <a:lnTo>
                    <a:pt x="71" y="1083"/>
                  </a:lnTo>
                  <a:lnTo>
                    <a:pt x="72" y="1086"/>
                  </a:lnTo>
                  <a:lnTo>
                    <a:pt x="73" y="1088"/>
                  </a:lnTo>
                  <a:lnTo>
                    <a:pt x="76" y="1093"/>
                  </a:lnTo>
                  <a:lnTo>
                    <a:pt x="80" y="1098"/>
                  </a:lnTo>
                  <a:lnTo>
                    <a:pt x="83" y="1103"/>
                  </a:lnTo>
                  <a:lnTo>
                    <a:pt x="86" y="1109"/>
                  </a:lnTo>
                  <a:lnTo>
                    <a:pt x="88" y="1111"/>
                  </a:lnTo>
                  <a:lnTo>
                    <a:pt x="89" y="1114"/>
                  </a:lnTo>
                  <a:lnTo>
                    <a:pt x="89" y="1115"/>
                  </a:lnTo>
                  <a:lnTo>
                    <a:pt x="90" y="1116"/>
                  </a:lnTo>
                  <a:lnTo>
                    <a:pt x="90" y="1118"/>
                  </a:lnTo>
                  <a:lnTo>
                    <a:pt x="90" y="1119"/>
                  </a:lnTo>
                  <a:lnTo>
                    <a:pt x="88" y="1121"/>
                  </a:lnTo>
                  <a:lnTo>
                    <a:pt x="87" y="1124"/>
                  </a:lnTo>
                  <a:lnTo>
                    <a:pt x="86" y="1126"/>
                  </a:lnTo>
                  <a:lnTo>
                    <a:pt x="85" y="1129"/>
                  </a:lnTo>
                  <a:lnTo>
                    <a:pt x="84" y="1131"/>
                  </a:lnTo>
                  <a:lnTo>
                    <a:pt x="83" y="1133"/>
                  </a:lnTo>
                  <a:lnTo>
                    <a:pt x="82" y="1136"/>
                  </a:lnTo>
                  <a:lnTo>
                    <a:pt x="81" y="1138"/>
                  </a:lnTo>
                  <a:lnTo>
                    <a:pt x="80" y="1143"/>
                  </a:lnTo>
                  <a:lnTo>
                    <a:pt x="79" y="1148"/>
                  </a:lnTo>
                  <a:lnTo>
                    <a:pt x="78" y="1153"/>
                  </a:lnTo>
                  <a:lnTo>
                    <a:pt x="77" y="1158"/>
                  </a:lnTo>
                  <a:lnTo>
                    <a:pt x="77" y="1168"/>
                  </a:lnTo>
                  <a:lnTo>
                    <a:pt x="76" y="1177"/>
                  </a:lnTo>
                  <a:lnTo>
                    <a:pt x="75" y="1182"/>
                  </a:lnTo>
                  <a:lnTo>
                    <a:pt x="74" y="1187"/>
                  </a:lnTo>
                  <a:lnTo>
                    <a:pt x="74" y="1192"/>
                  </a:lnTo>
                  <a:lnTo>
                    <a:pt x="72" y="1197"/>
                  </a:lnTo>
                  <a:lnTo>
                    <a:pt x="79" y="1199"/>
                  </a:lnTo>
                  <a:lnTo>
                    <a:pt x="86" y="1200"/>
                  </a:lnTo>
                  <a:lnTo>
                    <a:pt x="93" y="1202"/>
                  </a:lnTo>
                  <a:lnTo>
                    <a:pt x="100" y="1203"/>
                  </a:lnTo>
                  <a:lnTo>
                    <a:pt x="107" y="1204"/>
                  </a:lnTo>
                  <a:lnTo>
                    <a:pt x="115" y="1205"/>
                  </a:lnTo>
                  <a:lnTo>
                    <a:pt x="122" y="1206"/>
                  </a:lnTo>
                  <a:lnTo>
                    <a:pt x="130" y="1207"/>
                  </a:lnTo>
                  <a:lnTo>
                    <a:pt x="137" y="1208"/>
                  </a:lnTo>
                  <a:lnTo>
                    <a:pt x="145" y="1208"/>
                  </a:lnTo>
                  <a:lnTo>
                    <a:pt x="153" y="1209"/>
                  </a:lnTo>
                  <a:lnTo>
                    <a:pt x="162" y="1209"/>
                  </a:lnTo>
                  <a:lnTo>
                    <a:pt x="170" y="1209"/>
                  </a:lnTo>
                  <a:lnTo>
                    <a:pt x="178" y="1209"/>
                  </a:lnTo>
                  <a:lnTo>
                    <a:pt x="187" y="1209"/>
                  </a:lnTo>
                  <a:lnTo>
                    <a:pt x="196" y="1209"/>
                  </a:lnTo>
                  <a:lnTo>
                    <a:pt x="205" y="1208"/>
                  </a:lnTo>
                  <a:lnTo>
                    <a:pt x="215" y="1208"/>
                  </a:lnTo>
                  <a:lnTo>
                    <a:pt x="224" y="1207"/>
                  </a:lnTo>
                  <a:lnTo>
                    <a:pt x="234" y="1206"/>
                  </a:lnTo>
                  <a:lnTo>
                    <a:pt x="244" y="1206"/>
                  </a:lnTo>
                  <a:lnTo>
                    <a:pt x="254" y="1205"/>
                  </a:lnTo>
                  <a:lnTo>
                    <a:pt x="264" y="1204"/>
                  </a:lnTo>
                  <a:lnTo>
                    <a:pt x="275" y="1202"/>
                  </a:lnTo>
                  <a:lnTo>
                    <a:pt x="286" y="1201"/>
                  </a:lnTo>
                  <a:lnTo>
                    <a:pt x="297" y="1200"/>
                  </a:lnTo>
                  <a:lnTo>
                    <a:pt x="308" y="1198"/>
                  </a:lnTo>
                  <a:lnTo>
                    <a:pt x="320" y="1196"/>
                  </a:lnTo>
                  <a:lnTo>
                    <a:pt x="344" y="1193"/>
                  </a:lnTo>
                  <a:lnTo>
                    <a:pt x="369" y="1189"/>
                  </a:lnTo>
                  <a:lnTo>
                    <a:pt x="364" y="1183"/>
                  </a:lnTo>
                  <a:lnTo>
                    <a:pt x="359" y="1177"/>
                  </a:lnTo>
                  <a:lnTo>
                    <a:pt x="354" y="1170"/>
                  </a:lnTo>
                  <a:lnTo>
                    <a:pt x="350" y="1162"/>
                  </a:lnTo>
                  <a:lnTo>
                    <a:pt x="344" y="1154"/>
                  </a:lnTo>
                  <a:lnTo>
                    <a:pt x="340" y="1146"/>
                  </a:lnTo>
                  <a:lnTo>
                    <a:pt x="335" y="1138"/>
                  </a:lnTo>
                  <a:lnTo>
                    <a:pt x="330" y="1129"/>
                  </a:lnTo>
                  <a:lnTo>
                    <a:pt x="326" y="1121"/>
                  </a:lnTo>
                  <a:lnTo>
                    <a:pt x="321" y="1112"/>
                  </a:lnTo>
                  <a:lnTo>
                    <a:pt x="317" y="1103"/>
                  </a:lnTo>
                  <a:lnTo>
                    <a:pt x="313" y="1094"/>
                  </a:lnTo>
                  <a:lnTo>
                    <a:pt x="309" y="1086"/>
                  </a:lnTo>
                  <a:lnTo>
                    <a:pt x="305" y="1077"/>
                  </a:lnTo>
                  <a:lnTo>
                    <a:pt x="302" y="1069"/>
                  </a:lnTo>
                  <a:lnTo>
                    <a:pt x="300" y="1061"/>
                  </a:lnTo>
                  <a:lnTo>
                    <a:pt x="302" y="1041"/>
                  </a:lnTo>
                  <a:lnTo>
                    <a:pt x="304" y="1021"/>
                  </a:lnTo>
                  <a:lnTo>
                    <a:pt x="306" y="1001"/>
                  </a:lnTo>
                  <a:lnTo>
                    <a:pt x="307" y="981"/>
                  </a:lnTo>
                  <a:lnTo>
                    <a:pt x="308" y="962"/>
                  </a:lnTo>
                  <a:lnTo>
                    <a:pt x="309" y="943"/>
                  </a:lnTo>
                  <a:lnTo>
                    <a:pt x="309" y="924"/>
                  </a:lnTo>
                  <a:lnTo>
                    <a:pt x="309" y="905"/>
                  </a:lnTo>
                  <a:lnTo>
                    <a:pt x="309" y="867"/>
                  </a:lnTo>
                  <a:lnTo>
                    <a:pt x="309" y="830"/>
                  </a:lnTo>
                  <a:lnTo>
                    <a:pt x="309" y="811"/>
                  </a:lnTo>
                  <a:lnTo>
                    <a:pt x="309" y="792"/>
                  </a:lnTo>
                  <a:lnTo>
                    <a:pt x="309" y="774"/>
                  </a:lnTo>
                  <a:lnTo>
                    <a:pt x="310" y="755"/>
                  </a:lnTo>
                  <a:lnTo>
                    <a:pt x="311" y="737"/>
                  </a:lnTo>
                  <a:lnTo>
                    <a:pt x="313" y="719"/>
                  </a:lnTo>
                  <a:lnTo>
                    <a:pt x="314" y="700"/>
                  </a:lnTo>
                  <a:lnTo>
                    <a:pt x="317" y="681"/>
                  </a:lnTo>
                  <a:lnTo>
                    <a:pt x="320" y="663"/>
                  </a:lnTo>
                  <a:lnTo>
                    <a:pt x="323" y="644"/>
                  </a:lnTo>
                  <a:lnTo>
                    <a:pt x="327" y="625"/>
                  </a:lnTo>
                  <a:lnTo>
                    <a:pt x="332" y="606"/>
                  </a:lnTo>
                  <a:lnTo>
                    <a:pt x="338" y="587"/>
                  </a:lnTo>
                  <a:lnTo>
                    <a:pt x="344" y="568"/>
                  </a:lnTo>
                  <a:lnTo>
                    <a:pt x="352" y="549"/>
                  </a:lnTo>
                  <a:lnTo>
                    <a:pt x="360" y="530"/>
                  </a:lnTo>
                  <a:lnTo>
                    <a:pt x="369" y="510"/>
                  </a:lnTo>
                  <a:lnTo>
                    <a:pt x="380" y="490"/>
                  </a:lnTo>
                  <a:lnTo>
                    <a:pt x="392" y="470"/>
                  </a:lnTo>
                  <a:lnTo>
                    <a:pt x="404" y="450"/>
                  </a:lnTo>
                  <a:lnTo>
                    <a:pt x="410" y="444"/>
                  </a:lnTo>
                  <a:lnTo>
                    <a:pt x="415" y="438"/>
                  </a:lnTo>
                  <a:lnTo>
                    <a:pt x="420" y="432"/>
                  </a:lnTo>
                  <a:lnTo>
                    <a:pt x="425" y="425"/>
                  </a:lnTo>
                  <a:lnTo>
                    <a:pt x="430" y="419"/>
                  </a:lnTo>
                  <a:lnTo>
                    <a:pt x="435" y="412"/>
                  </a:lnTo>
                  <a:lnTo>
                    <a:pt x="439" y="405"/>
                  </a:lnTo>
                  <a:lnTo>
                    <a:pt x="443" y="398"/>
                  </a:lnTo>
                  <a:lnTo>
                    <a:pt x="447" y="391"/>
                  </a:lnTo>
                  <a:lnTo>
                    <a:pt x="451" y="384"/>
                  </a:lnTo>
                  <a:lnTo>
                    <a:pt x="455" y="377"/>
                  </a:lnTo>
                  <a:lnTo>
                    <a:pt x="458" y="370"/>
                  </a:lnTo>
                  <a:lnTo>
                    <a:pt x="461" y="363"/>
                  </a:lnTo>
                  <a:lnTo>
                    <a:pt x="464" y="355"/>
                  </a:lnTo>
                  <a:lnTo>
                    <a:pt x="467" y="348"/>
                  </a:lnTo>
                  <a:lnTo>
                    <a:pt x="469" y="341"/>
                  </a:lnTo>
                  <a:lnTo>
                    <a:pt x="472" y="334"/>
                  </a:lnTo>
                  <a:lnTo>
                    <a:pt x="474" y="326"/>
                  </a:lnTo>
                  <a:lnTo>
                    <a:pt x="476" y="319"/>
                  </a:lnTo>
                  <a:lnTo>
                    <a:pt x="478" y="312"/>
                  </a:lnTo>
                  <a:lnTo>
                    <a:pt x="479" y="305"/>
                  </a:lnTo>
                  <a:lnTo>
                    <a:pt x="480" y="298"/>
                  </a:lnTo>
                  <a:lnTo>
                    <a:pt x="481" y="291"/>
                  </a:lnTo>
                  <a:lnTo>
                    <a:pt x="482" y="285"/>
                  </a:lnTo>
                  <a:lnTo>
                    <a:pt x="483" y="278"/>
                  </a:lnTo>
                  <a:lnTo>
                    <a:pt x="484" y="271"/>
                  </a:lnTo>
                  <a:lnTo>
                    <a:pt x="484" y="265"/>
                  </a:lnTo>
                  <a:lnTo>
                    <a:pt x="484" y="259"/>
                  </a:lnTo>
                  <a:lnTo>
                    <a:pt x="484" y="253"/>
                  </a:lnTo>
                  <a:lnTo>
                    <a:pt x="483" y="247"/>
                  </a:lnTo>
                  <a:lnTo>
                    <a:pt x="483" y="241"/>
                  </a:lnTo>
                  <a:lnTo>
                    <a:pt x="482" y="236"/>
                  </a:lnTo>
                  <a:lnTo>
                    <a:pt x="487" y="226"/>
                  </a:lnTo>
                  <a:lnTo>
                    <a:pt x="492" y="217"/>
                  </a:lnTo>
                  <a:lnTo>
                    <a:pt x="496" y="208"/>
                  </a:lnTo>
                  <a:lnTo>
                    <a:pt x="499" y="200"/>
                  </a:lnTo>
                  <a:lnTo>
                    <a:pt x="502" y="192"/>
                  </a:lnTo>
                  <a:lnTo>
                    <a:pt x="505" y="185"/>
                  </a:lnTo>
                  <a:lnTo>
                    <a:pt x="507" y="178"/>
                  </a:lnTo>
                  <a:lnTo>
                    <a:pt x="509" y="172"/>
                  </a:lnTo>
                  <a:lnTo>
                    <a:pt x="511" y="166"/>
                  </a:lnTo>
                  <a:lnTo>
                    <a:pt x="512" y="161"/>
                  </a:lnTo>
                  <a:lnTo>
                    <a:pt x="513" y="156"/>
                  </a:lnTo>
                  <a:lnTo>
                    <a:pt x="514" y="151"/>
                  </a:lnTo>
                  <a:lnTo>
                    <a:pt x="514" y="147"/>
                  </a:lnTo>
                  <a:lnTo>
                    <a:pt x="514" y="143"/>
                  </a:lnTo>
                  <a:lnTo>
                    <a:pt x="514" y="139"/>
                  </a:lnTo>
                  <a:lnTo>
                    <a:pt x="513" y="135"/>
                  </a:lnTo>
                  <a:lnTo>
                    <a:pt x="513" y="132"/>
                  </a:lnTo>
                  <a:lnTo>
                    <a:pt x="512" y="129"/>
                  </a:lnTo>
                  <a:lnTo>
                    <a:pt x="511" y="126"/>
                  </a:lnTo>
                  <a:lnTo>
                    <a:pt x="510" y="123"/>
                  </a:lnTo>
                  <a:lnTo>
                    <a:pt x="509" y="120"/>
                  </a:lnTo>
                  <a:lnTo>
                    <a:pt x="508" y="117"/>
                  </a:lnTo>
                  <a:lnTo>
                    <a:pt x="507" y="115"/>
                  </a:lnTo>
                  <a:lnTo>
                    <a:pt x="506" y="112"/>
                  </a:lnTo>
                  <a:lnTo>
                    <a:pt x="503" y="107"/>
                  </a:lnTo>
                  <a:lnTo>
                    <a:pt x="501" y="102"/>
                  </a:lnTo>
                  <a:lnTo>
                    <a:pt x="499" y="99"/>
                  </a:lnTo>
                  <a:lnTo>
                    <a:pt x="498" y="96"/>
                  </a:lnTo>
                  <a:lnTo>
                    <a:pt x="497" y="93"/>
                  </a:lnTo>
                  <a:lnTo>
                    <a:pt x="496" y="90"/>
                  </a:lnTo>
                  <a:lnTo>
                    <a:pt x="480" y="87"/>
                  </a:lnTo>
                  <a:lnTo>
                    <a:pt x="463" y="85"/>
                  </a:lnTo>
                  <a:lnTo>
                    <a:pt x="447" y="82"/>
                  </a:lnTo>
                  <a:lnTo>
                    <a:pt x="431" y="80"/>
                  </a:lnTo>
                  <a:lnTo>
                    <a:pt x="415" y="77"/>
                  </a:lnTo>
                  <a:lnTo>
                    <a:pt x="399" y="74"/>
                  </a:lnTo>
                  <a:lnTo>
                    <a:pt x="384" y="72"/>
                  </a:lnTo>
                  <a:lnTo>
                    <a:pt x="368" y="69"/>
                  </a:lnTo>
                  <a:lnTo>
                    <a:pt x="338" y="63"/>
                  </a:lnTo>
                  <a:lnTo>
                    <a:pt x="309" y="58"/>
                  </a:lnTo>
                  <a:lnTo>
                    <a:pt x="280" y="52"/>
                  </a:lnTo>
                  <a:lnTo>
                    <a:pt x="252" y="46"/>
                  </a:lnTo>
                  <a:lnTo>
                    <a:pt x="224" y="40"/>
                  </a:lnTo>
                  <a:lnTo>
                    <a:pt x="198" y="34"/>
                  </a:lnTo>
                  <a:lnTo>
                    <a:pt x="171" y="28"/>
                  </a:lnTo>
                  <a:lnTo>
                    <a:pt x="145" y="22"/>
                  </a:lnTo>
                  <a:lnTo>
                    <a:pt x="94" y="11"/>
                  </a:lnTo>
                  <a:lnTo>
                    <a:pt x="44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8" name="Freeform 51"/>
            <p:cNvSpPr>
              <a:spLocks/>
            </p:cNvSpPr>
            <p:nvPr/>
          </p:nvSpPr>
          <p:spPr bwMode="auto">
            <a:xfrm>
              <a:off x="3395" y="2226"/>
              <a:ext cx="53" cy="240"/>
            </a:xfrm>
            <a:custGeom>
              <a:avLst/>
              <a:gdLst>
                <a:gd name="T0" fmla="*/ 3 w 53"/>
                <a:gd name="T1" fmla="*/ 239 h 240"/>
                <a:gd name="T2" fmla="*/ 2 w 53"/>
                <a:gd name="T3" fmla="*/ 231 h 240"/>
                <a:gd name="T4" fmla="*/ 1 w 53"/>
                <a:gd name="T5" fmla="*/ 223 h 240"/>
                <a:gd name="T6" fmla="*/ 0 w 53"/>
                <a:gd name="T7" fmla="*/ 215 h 240"/>
                <a:gd name="T8" fmla="*/ 0 w 53"/>
                <a:gd name="T9" fmla="*/ 207 h 240"/>
                <a:gd name="T10" fmla="*/ 0 w 53"/>
                <a:gd name="T11" fmla="*/ 192 h 240"/>
                <a:gd name="T12" fmla="*/ 2 w 53"/>
                <a:gd name="T13" fmla="*/ 177 h 240"/>
                <a:gd name="T14" fmla="*/ 4 w 53"/>
                <a:gd name="T15" fmla="*/ 163 h 240"/>
                <a:gd name="T16" fmla="*/ 7 w 53"/>
                <a:gd name="T17" fmla="*/ 149 h 240"/>
                <a:gd name="T18" fmla="*/ 11 w 53"/>
                <a:gd name="T19" fmla="*/ 135 h 240"/>
                <a:gd name="T20" fmla="*/ 15 w 53"/>
                <a:gd name="T21" fmla="*/ 121 h 240"/>
                <a:gd name="T22" fmla="*/ 24 w 53"/>
                <a:gd name="T23" fmla="*/ 93 h 240"/>
                <a:gd name="T24" fmla="*/ 32 w 53"/>
                <a:gd name="T25" fmla="*/ 65 h 240"/>
                <a:gd name="T26" fmla="*/ 36 w 53"/>
                <a:gd name="T27" fmla="*/ 50 h 240"/>
                <a:gd name="T28" fmla="*/ 40 w 53"/>
                <a:gd name="T29" fmla="*/ 34 h 240"/>
                <a:gd name="T30" fmla="*/ 42 w 53"/>
                <a:gd name="T31" fmla="*/ 17 h 240"/>
                <a:gd name="T32" fmla="*/ 44 w 53"/>
                <a:gd name="T33" fmla="*/ 0 h 240"/>
                <a:gd name="T34" fmla="*/ 51 w 53"/>
                <a:gd name="T35" fmla="*/ 10 h 240"/>
                <a:gd name="T36" fmla="*/ 49 w 53"/>
                <a:gd name="T37" fmla="*/ 27 h 240"/>
                <a:gd name="T38" fmla="*/ 46 w 53"/>
                <a:gd name="T39" fmla="*/ 43 h 240"/>
                <a:gd name="T40" fmla="*/ 42 w 53"/>
                <a:gd name="T41" fmla="*/ 59 h 240"/>
                <a:gd name="T42" fmla="*/ 35 w 53"/>
                <a:gd name="T43" fmla="*/ 81 h 240"/>
                <a:gd name="T44" fmla="*/ 27 w 53"/>
                <a:gd name="T45" fmla="*/ 109 h 240"/>
                <a:gd name="T46" fmla="*/ 20 w 53"/>
                <a:gd name="T47" fmla="*/ 130 h 240"/>
                <a:gd name="T48" fmla="*/ 16 w 53"/>
                <a:gd name="T49" fmla="*/ 143 h 240"/>
                <a:gd name="T50" fmla="*/ 13 w 53"/>
                <a:gd name="T51" fmla="*/ 157 h 240"/>
                <a:gd name="T52" fmla="*/ 10 w 53"/>
                <a:gd name="T53" fmla="*/ 171 h 240"/>
                <a:gd name="T54" fmla="*/ 8 w 53"/>
                <a:gd name="T55" fmla="*/ 185 h 240"/>
                <a:gd name="T56" fmla="*/ 8 w 53"/>
                <a:gd name="T57" fmla="*/ 199 h 240"/>
                <a:gd name="T58" fmla="*/ 8 w 53"/>
                <a:gd name="T59" fmla="*/ 210 h 240"/>
                <a:gd name="T60" fmla="*/ 8 w 53"/>
                <a:gd name="T61" fmla="*/ 218 h 240"/>
                <a:gd name="T62" fmla="*/ 9 w 53"/>
                <a:gd name="T63" fmla="*/ 226 h 240"/>
                <a:gd name="T64" fmla="*/ 10 w 53"/>
                <a:gd name="T65" fmla="*/ 234 h 240"/>
                <a:gd name="T66" fmla="*/ 11 w 53"/>
                <a:gd name="T67" fmla="*/ 238 h 240"/>
                <a:gd name="T68" fmla="*/ 11 w 53"/>
                <a:gd name="T69" fmla="*/ 238 h 240"/>
                <a:gd name="T70" fmla="*/ 3 w 53"/>
                <a:gd name="T71" fmla="*/ 239 h 2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"/>
                <a:gd name="T109" fmla="*/ 0 h 240"/>
                <a:gd name="T110" fmla="*/ 53 w 53"/>
                <a:gd name="T111" fmla="*/ 240 h 2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" h="240">
                  <a:moveTo>
                    <a:pt x="3" y="239"/>
                  </a:moveTo>
                  <a:lnTo>
                    <a:pt x="3" y="239"/>
                  </a:lnTo>
                  <a:lnTo>
                    <a:pt x="3" y="235"/>
                  </a:lnTo>
                  <a:lnTo>
                    <a:pt x="2" y="231"/>
                  </a:lnTo>
                  <a:lnTo>
                    <a:pt x="1" y="227"/>
                  </a:lnTo>
                  <a:lnTo>
                    <a:pt x="1" y="223"/>
                  </a:lnTo>
                  <a:lnTo>
                    <a:pt x="1" y="218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99"/>
                  </a:lnTo>
                  <a:lnTo>
                    <a:pt x="0" y="192"/>
                  </a:lnTo>
                  <a:lnTo>
                    <a:pt x="1" y="184"/>
                  </a:lnTo>
                  <a:lnTo>
                    <a:pt x="2" y="177"/>
                  </a:lnTo>
                  <a:lnTo>
                    <a:pt x="3" y="170"/>
                  </a:lnTo>
                  <a:lnTo>
                    <a:pt x="4" y="163"/>
                  </a:lnTo>
                  <a:lnTo>
                    <a:pt x="5" y="156"/>
                  </a:lnTo>
                  <a:lnTo>
                    <a:pt x="7" y="149"/>
                  </a:lnTo>
                  <a:lnTo>
                    <a:pt x="9" y="142"/>
                  </a:lnTo>
                  <a:lnTo>
                    <a:pt x="11" y="135"/>
                  </a:lnTo>
                  <a:lnTo>
                    <a:pt x="13" y="128"/>
                  </a:lnTo>
                  <a:lnTo>
                    <a:pt x="15" y="121"/>
                  </a:lnTo>
                  <a:lnTo>
                    <a:pt x="19" y="108"/>
                  </a:lnTo>
                  <a:lnTo>
                    <a:pt x="24" y="93"/>
                  </a:lnTo>
                  <a:lnTo>
                    <a:pt x="28" y="79"/>
                  </a:lnTo>
                  <a:lnTo>
                    <a:pt x="32" y="65"/>
                  </a:lnTo>
                  <a:lnTo>
                    <a:pt x="34" y="57"/>
                  </a:lnTo>
                  <a:lnTo>
                    <a:pt x="36" y="50"/>
                  </a:lnTo>
                  <a:lnTo>
                    <a:pt x="38" y="42"/>
                  </a:lnTo>
                  <a:lnTo>
                    <a:pt x="40" y="34"/>
                  </a:lnTo>
                  <a:lnTo>
                    <a:pt x="41" y="26"/>
                  </a:lnTo>
                  <a:lnTo>
                    <a:pt x="42" y="17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52" y="1"/>
                  </a:lnTo>
                  <a:lnTo>
                    <a:pt x="51" y="10"/>
                  </a:lnTo>
                  <a:lnTo>
                    <a:pt x="50" y="18"/>
                  </a:lnTo>
                  <a:lnTo>
                    <a:pt x="49" y="27"/>
                  </a:lnTo>
                  <a:lnTo>
                    <a:pt x="47" y="35"/>
                  </a:lnTo>
                  <a:lnTo>
                    <a:pt x="46" y="43"/>
                  </a:lnTo>
                  <a:lnTo>
                    <a:pt x="44" y="51"/>
                  </a:lnTo>
                  <a:lnTo>
                    <a:pt x="42" y="59"/>
                  </a:lnTo>
                  <a:lnTo>
                    <a:pt x="40" y="66"/>
                  </a:lnTo>
                  <a:lnTo>
                    <a:pt x="35" y="81"/>
                  </a:lnTo>
                  <a:lnTo>
                    <a:pt x="31" y="95"/>
                  </a:lnTo>
                  <a:lnTo>
                    <a:pt x="27" y="109"/>
                  </a:lnTo>
                  <a:lnTo>
                    <a:pt x="22" y="123"/>
                  </a:lnTo>
                  <a:lnTo>
                    <a:pt x="20" y="130"/>
                  </a:lnTo>
                  <a:lnTo>
                    <a:pt x="18" y="137"/>
                  </a:lnTo>
                  <a:lnTo>
                    <a:pt x="16" y="143"/>
                  </a:lnTo>
                  <a:lnTo>
                    <a:pt x="15" y="150"/>
                  </a:lnTo>
                  <a:lnTo>
                    <a:pt x="13" y="157"/>
                  </a:lnTo>
                  <a:lnTo>
                    <a:pt x="11" y="164"/>
                  </a:lnTo>
                  <a:lnTo>
                    <a:pt x="10" y="171"/>
                  </a:lnTo>
                  <a:lnTo>
                    <a:pt x="9" y="178"/>
                  </a:lnTo>
                  <a:lnTo>
                    <a:pt x="8" y="185"/>
                  </a:lnTo>
                  <a:lnTo>
                    <a:pt x="8" y="192"/>
                  </a:lnTo>
                  <a:lnTo>
                    <a:pt x="8" y="199"/>
                  </a:lnTo>
                  <a:lnTo>
                    <a:pt x="8" y="207"/>
                  </a:lnTo>
                  <a:lnTo>
                    <a:pt x="8" y="210"/>
                  </a:lnTo>
                  <a:lnTo>
                    <a:pt x="8" y="214"/>
                  </a:lnTo>
                  <a:lnTo>
                    <a:pt x="8" y="218"/>
                  </a:lnTo>
                  <a:lnTo>
                    <a:pt x="9" y="222"/>
                  </a:lnTo>
                  <a:lnTo>
                    <a:pt x="9" y="226"/>
                  </a:lnTo>
                  <a:lnTo>
                    <a:pt x="10" y="230"/>
                  </a:lnTo>
                  <a:lnTo>
                    <a:pt x="10" y="234"/>
                  </a:lnTo>
                  <a:lnTo>
                    <a:pt x="11" y="238"/>
                  </a:lnTo>
                  <a:lnTo>
                    <a:pt x="3" y="23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9" name="Freeform 52"/>
            <p:cNvSpPr>
              <a:spLocks/>
            </p:cNvSpPr>
            <p:nvPr/>
          </p:nvSpPr>
          <p:spPr bwMode="auto">
            <a:xfrm>
              <a:off x="3399" y="2464"/>
              <a:ext cx="59" cy="169"/>
            </a:xfrm>
            <a:custGeom>
              <a:avLst/>
              <a:gdLst>
                <a:gd name="T0" fmla="*/ 50 w 59"/>
                <a:gd name="T1" fmla="*/ 167 h 169"/>
                <a:gd name="T2" fmla="*/ 51 w 59"/>
                <a:gd name="T3" fmla="*/ 168 h 169"/>
                <a:gd name="T4" fmla="*/ 45 w 59"/>
                <a:gd name="T5" fmla="*/ 157 h 169"/>
                <a:gd name="T6" fmla="*/ 41 w 59"/>
                <a:gd name="T7" fmla="*/ 145 h 169"/>
                <a:gd name="T8" fmla="*/ 36 w 59"/>
                <a:gd name="T9" fmla="*/ 134 h 169"/>
                <a:gd name="T10" fmla="*/ 31 w 59"/>
                <a:gd name="T11" fmla="*/ 123 h 169"/>
                <a:gd name="T12" fmla="*/ 27 w 59"/>
                <a:gd name="T13" fmla="*/ 112 h 169"/>
                <a:gd name="T14" fmla="*/ 23 w 59"/>
                <a:gd name="T15" fmla="*/ 101 h 169"/>
                <a:gd name="T16" fmla="*/ 19 w 59"/>
                <a:gd name="T17" fmla="*/ 91 h 169"/>
                <a:gd name="T18" fmla="*/ 16 w 59"/>
                <a:gd name="T19" fmla="*/ 80 h 169"/>
                <a:gd name="T20" fmla="*/ 13 w 59"/>
                <a:gd name="T21" fmla="*/ 70 h 169"/>
                <a:gd name="T22" fmla="*/ 10 w 59"/>
                <a:gd name="T23" fmla="*/ 59 h 169"/>
                <a:gd name="T24" fmla="*/ 8 w 59"/>
                <a:gd name="T25" fmla="*/ 54 h 169"/>
                <a:gd name="T26" fmla="*/ 7 w 59"/>
                <a:gd name="T27" fmla="*/ 49 h 169"/>
                <a:gd name="T28" fmla="*/ 6 w 59"/>
                <a:gd name="T29" fmla="*/ 44 h 169"/>
                <a:gd name="T30" fmla="*/ 5 w 59"/>
                <a:gd name="T31" fmla="*/ 39 h 169"/>
                <a:gd name="T32" fmla="*/ 4 w 59"/>
                <a:gd name="T33" fmla="*/ 34 h 169"/>
                <a:gd name="T34" fmla="*/ 3 w 59"/>
                <a:gd name="T35" fmla="*/ 29 h 169"/>
                <a:gd name="T36" fmla="*/ 2 w 59"/>
                <a:gd name="T37" fmla="*/ 24 h 169"/>
                <a:gd name="T38" fmla="*/ 1 w 59"/>
                <a:gd name="T39" fmla="*/ 19 h 169"/>
                <a:gd name="T40" fmla="*/ 1 w 59"/>
                <a:gd name="T41" fmla="*/ 15 h 169"/>
                <a:gd name="T42" fmla="*/ 1 w 59"/>
                <a:gd name="T43" fmla="*/ 10 h 169"/>
                <a:gd name="T44" fmla="*/ 0 w 59"/>
                <a:gd name="T45" fmla="*/ 5 h 169"/>
                <a:gd name="T46" fmla="*/ 0 w 59"/>
                <a:gd name="T47" fmla="*/ 0 h 169"/>
                <a:gd name="T48" fmla="*/ 7 w 59"/>
                <a:gd name="T49" fmla="*/ 0 h 169"/>
                <a:gd name="T50" fmla="*/ 8 w 59"/>
                <a:gd name="T51" fmla="*/ 5 h 169"/>
                <a:gd name="T52" fmla="*/ 8 w 59"/>
                <a:gd name="T53" fmla="*/ 9 h 169"/>
                <a:gd name="T54" fmla="*/ 9 w 59"/>
                <a:gd name="T55" fmla="*/ 14 h 169"/>
                <a:gd name="T56" fmla="*/ 9 w 59"/>
                <a:gd name="T57" fmla="*/ 19 h 169"/>
                <a:gd name="T58" fmla="*/ 10 w 59"/>
                <a:gd name="T59" fmla="*/ 23 h 169"/>
                <a:gd name="T60" fmla="*/ 10 w 59"/>
                <a:gd name="T61" fmla="*/ 28 h 169"/>
                <a:gd name="T62" fmla="*/ 11 w 59"/>
                <a:gd name="T63" fmla="*/ 33 h 169"/>
                <a:gd name="T64" fmla="*/ 12 w 59"/>
                <a:gd name="T65" fmla="*/ 38 h 169"/>
                <a:gd name="T66" fmla="*/ 13 w 59"/>
                <a:gd name="T67" fmla="*/ 43 h 169"/>
                <a:gd name="T68" fmla="*/ 14 w 59"/>
                <a:gd name="T69" fmla="*/ 48 h 169"/>
                <a:gd name="T70" fmla="*/ 16 w 59"/>
                <a:gd name="T71" fmla="*/ 53 h 169"/>
                <a:gd name="T72" fmla="*/ 17 w 59"/>
                <a:gd name="T73" fmla="*/ 58 h 169"/>
                <a:gd name="T74" fmla="*/ 20 w 59"/>
                <a:gd name="T75" fmla="*/ 68 h 169"/>
                <a:gd name="T76" fmla="*/ 23 w 59"/>
                <a:gd name="T77" fmla="*/ 78 h 169"/>
                <a:gd name="T78" fmla="*/ 27 w 59"/>
                <a:gd name="T79" fmla="*/ 89 h 169"/>
                <a:gd name="T80" fmla="*/ 30 w 59"/>
                <a:gd name="T81" fmla="*/ 99 h 169"/>
                <a:gd name="T82" fmla="*/ 34 w 59"/>
                <a:gd name="T83" fmla="*/ 110 h 169"/>
                <a:gd name="T84" fmla="*/ 39 w 59"/>
                <a:gd name="T85" fmla="*/ 121 h 169"/>
                <a:gd name="T86" fmla="*/ 43 w 59"/>
                <a:gd name="T87" fmla="*/ 132 h 169"/>
                <a:gd name="T88" fmla="*/ 48 w 59"/>
                <a:gd name="T89" fmla="*/ 143 h 169"/>
                <a:gd name="T90" fmla="*/ 53 w 59"/>
                <a:gd name="T91" fmla="*/ 154 h 169"/>
                <a:gd name="T92" fmla="*/ 58 w 59"/>
                <a:gd name="T93" fmla="*/ 165 h 169"/>
                <a:gd name="T94" fmla="*/ 58 w 59"/>
                <a:gd name="T95" fmla="*/ 167 h 169"/>
                <a:gd name="T96" fmla="*/ 58 w 59"/>
                <a:gd name="T97" fmla="*/ 165 h 169"/>
                <a:gd name="T98" fmla="*/ 58 w 59"/>
                <a:gd name="T99" fmla="*/ 166 h 169"/>
                <a:gd name="T100" fmla="*/ 58 w 59"/>
                <a:gd name="T101" fmla="*/ 167 h 169"/>
                <a:gd name="T102" fmla="*/ 50 w 59"/>
                <a:gd name="T103" fmla="*/ 167 h 1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169"/>
                <a:gd name="T158" fmla="*/ 59 w 59"/>
                <a:gd name="T159" fmla="*/ 169 h 1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169">
                  <a:moveTo>
                    <a:pt x="50" y="167"/>
                  </a:moveTo>
                  <a:lnTo>
                    <a:pt x="51" y="168"/>
                  </a:lnTo>
                  <a:lnTo>
                    <a:pt x="45" y="157"/>
                  </a:lnTo>
                  <a:lnTo>
                    <a:pt x="41" y="145"/>
                  </a:lnTo>
                  <a:lnTo>
                    <a:pt x="36" y="134"/>
                  </a:lnTo>
                  <a:lnTo>
                    <a:pt x="31" y="123"/>
                  </a:lnTo>
                  <a:lnTo>
                    <a:pt x="27" y="112"/>
                  </a:lnTo>
                  <a:lnTo>
                    <a:pt x="23" y="101"/>
                  </a:lnTo>
                  <a:lnTo>
                    <a:pt x="19" y="91"/>
                  </a:lnTo>
                  <a:lnTo>
                    <a:pt x="16" y="80"/>
                  </a:lnTo>
                  <a:lnTo>
                    <a:pt x="13" y="70"/>
                  </a:lnTo>
                  <a:lnTo>
                    <a:pt x="10" y="59"/>
                  </a:lnTo>
                  <a:lnTo>
                    <a:pt x="8" y="54"/>
                  </a:lnTo>
                  <a:lnTo>
                    <a:pt x="7" y="49"/>
                  </a:lnTo>
                  <a:lnTo>
                    <a:pt x="6" y="44"/>
                  </a:lnTo>
                  <a:lnTo>
                    <a:pt x="5" y="39"/>
                  </a:lnTo>
                  <a:lnTo>
                    <a:pt x="4" y="34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5"/>
                  </a:lnTo>
                  <a:lnTo>
                    <a:pt x="8" y="9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11" y="33"/>
                  </a:lnTo>
                  <a:lnTo>
                    <a:pt x="12" y="38"/>
                  </a:lnTo>
                  <a:lnTo>
                    <a:pt x="13" y="43"/>
                  </a:lnTo>
                  <a:lnTo>
                    <a:pt x="14" y="48"/>
                  </a:lnTo>
                  <a:lnTo>
                    <a:pt x="16" y="53"/>
                  </a:lnTo>
                  <a:lnTo>
                    <a:pt x="17" y="58"/>
                  </a:lnTo>
                  <a:lnTo>
                    <a:pt x="20" y="68"/>
                  </a:lnTo>
                  <a:lnTo>
                    <a:pt x="23" y="78"/>
                  </a:lnTo>
                  <a:lnTo>
                    <a:pt x="27" y="89"/>
                  </a:lnTo>
                  <a:lnTo>
                    <a:pt x="30" y="99"/>
                  </a:lnTo>
                  <a:lnTo>
                    <a:pt x="34" y="110"/>
                  </a:lnTo>
                  <a:lnTo>
                    <a:pt x="39" y="121"/>
                  </a:lnTo>
                  <a:lnTo>
                    <a:pt x="43" y="132"/>
                  </a:lnTo>
                  <a:lnTo>
                    <a:pt x="48" y="143"/>
                  </a:lnTo>
                  <a:lnTo>
                    <a:pt x="53" y="154"/>
                  </a:lnTo>
                  <a:lnTo>
                    <a:pt x="58" y="165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8" y="166"/>
                  </a:lnTo>
                  <a:lnTo>
                    <a:pt x="58" y="167"/>
                  </a:lnTo>
                  <a:lnTo>
                    <a:pt x="50" y="167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0" name="Freeform 53"/>
            <p:cNvSpPr>
              <a:spLocks/>
            </p:cNvSpPr>
            <p:nvPr/>
          </p:nvSpPr>
          <p:spPr bwMode="auto">
            <a:xfrm>
              <a:off x="3443" y="2630"/>
              <a:ext cx="31" cy="676"/>
            </a:xfrm>
            <a:custGeom>
              <a:avLst/>
              <a:gdLst>
                <a:gd name="T0" fmla="*/ 22 w 31"/>
                <a:gd name="T1" fmla="*/ 675 h 676"/>
                <a:gd name="T2" fmla="*/ 22 w 31"/>
                <a:gd name="T3" fmla="*/ 675 h 676"/>
                <a:gd name="T4" fmla="*/ 19 w 31"/>
                <a:gd name="T5" fmla="*/ 634 h 676"/>
                <a:gd name="T6" fmla="*/ 16 w 31"/>
                <a:gd name="T7" fmla="*/ 593 h 676"/>
                <a:gd name="T8" fmla="*/ 13 w 31"/>
                <a:gd name="T9" fmla="*/ 552 h 676"/>
                <a:gd name="T10" fmla="*/ 11 w 31"/>
                <a:gd name="T11" fmla="*/ 510 h 676"/>
                <a:gd name="T12" fmla="*/ 8 w 31"/>
                <a:gd name="T13" fmla="*/ 468 h 676"/>
                <a:gd name="T14" fmla="*/ 6 w 31"/>
                <a:gd name="T15" fmla="*/ 426 h 676"/>
                <a:gd name="T16" fmla="*/ 5 w 31"/>
                <a:gd name="T17" fmla="*/ 405 h 676"/>
                <a:gd name="T18" fmla="*/ 4 w 31"/>
                <a:gd name="T19" fmla="*/ 384 h 676"/>
                <a:gd name="T20" fmla="*/ 3 w 31"/>
                <a:gd name="T21" fmla="*/ 363 h 676"/>
                <a:gd name="T22" fmla="*/ 2 w 31"/>
                <a:gd name="T23" fmla="*/ 342 h 676"/>
                <a:gd name="T24" fmla="*/ 2 w 31"/>
                <a:gd name="T25" fmla="*/ 321 h 676"/>
                <a:gd name="T26" fmla="*/ 1 w 31"/>
                <a:gd name="T27" fmla="*/ 299 h 676"/>
                <a:gd name="T28" fmla="*/ 1 w 31"/>
                <a:gd name="T29" fmla="*/ 278 h 676"/>
                <a:gd name="T30" fmla="*/ 0 w 31"/>
                <a:gd name="T31" fmla="*/ 257 h 676"/>
                <a:gd name="T32" fmla="*/ 0 w 31"/>
                <a:gd name="T33" fmla="*/ 236 h 676"/>
                <a:gd name="T34" fmla="*/ 0 w 31"/>
                <a:gd name="T35" fmla="*/ 214 h 676"/>
                <a:gd name="T36" fmla="*/ 0 w 31"/>
                <a:gd name="T37" fmla="*/ 193 h 676"/>
                <a:gd name="T38" fmla="*/ 0 w 31"/>
                <a:gd name="T39" fmla="*/ 171 h 676"/>
                <a:gd name="T40" fmla="*/ 0 w 31"/>
                <a:gd name="T41" fmla="*/ 150 h 676"/>
                <a:gd name="T42" fmla="*/ 1 w 31"/>
                <a:gd name="T43" fmla="*/ 129 h 676"/>
                <a:gd name="T44" fmla="*/ 1 w 31"/>
                <a:gd name="T45" fmla="*/ 107 h 676"/>
                <a:gd name="T46" fmla="*/ 2 w 31"/>
                <a:gd name="T47" fmla="*/ 86 h 676"/>
                <a:gd name="T48" fmla="*/ 2 w 31"/>
                <a:gd name="T49" fmla="*/ 64 h 676"/>
                <a:gd name="T50" fmla="*/ 4 w 31"/>
                <a:gd name="T51" fmla="*/ 43 h 676"/>
                <a:gd name="T52" fmla="*/ 5 w 31"/>
                <a:gd name="T53" fmla="*/ 21 h 676"/>
                <a:gd name="T54" fmla="*/ 6 w 31"/>
                <a:gd name="T55" fmla="*/ 0 h 676"/>
                <a:gd name="T56" fmla="*/ 14 w 31"/>
                <a:gd name="T57" fmla="*/ 0 h 676"/>
                <a:gd name="T58" fmla="*/ 12 w 31"/>
                <a:gd name="T59" fmla="*/ 22 h 676"/>
                <a:gd name="T60" fmla="*/ 11 w 31"/>
                <a:gd name="T61" fmla="*/ 43 h 676"/>
                <a:gd name="T62" fmla="*/ 10 w 31"/>
                <a:gd name="T63" fmla="*/ 64 h 676"/>
                <a:gd name="T64" fmla="*/ 10 w 31"/>
                <a:gd name="T65" fmla="*/ 86 h 676"/>
                <a:gd name="T66" fmla="*/ 9 w 31"/>
                <a:gd name="T67" fmla="*/ 107 h 676"/>
                <a:gd name="T68" fmla="*/ 8 w 31"/>
                <a:gd name="T69" fmla="*/ 129 h 676"/>
                <a:gd name="T70" fmla="*/ 8 w 31"/>
                <a:gd name="T71" fmla="*/ 150 h 676"/>
                <a:gd name="T72" fmla="*/ 8 w 31"/>
                <a:gd name="T73" fmla="*/ 171 h 676"/>
                <a:gd name="T74" fmla="*/ 8 w 31"/>
                <a:gd name="T75" fmla="*/ 193 h 676"/>
                <a:gd name="T76" fmla="*/ 8 w 31"/>
                <a:gd name="T77" fmla="*/ 214 h 676"/>
                <a:gd name="T78" fmla="*/ 8 w 31"/>
                <a:gd name="T79" fmla="*/ 235 h 676"/>
                <a:gd name="T80" fmla="*/ 8 w 31"/>
                <a:gd name="T81" fmla="*/ 257 h 676"/>
                <a:gd name="T82" fmla="*/ 8 w 31"/>
                <a:gd name="T83" fmla="*/ 278 h 676"/>
                <a:gd name="T84" fmla="*/ 9 w 31"/>
                <a:gd name="T85" fmla="*/ 299 h 676"/>
                <a:gd name="T86" fmla="*/ 10 w 31"/>
                <a:gd name="T87" fmla="*/ 320 h 676"/>
                <a:gd name="T88" fmla="*/ 10 w 31"/>
                <a:gd name="T89" fmla="*/ 342 h 676"/>
                <a:gd name="T90" fmla="*/ 11 w 31"/>
                <a:gd name="T91" fmla="*/ 363 h 676"/>
                <a:gd name="T92" fmla="*/ 12 w 31"/>
                <a:gd name="T93" fmla="*/ 384 h 676"/>
                <a:gd name="T94" fmla="*/ 13 w 31"/>
                <a:gd name="T95" fmla="*/ 405 h 676"/>
                <a:gd name="T96" fmla="*/ 14 w 31"/>
                <a:gd name="T97" fmla="*/ 426 h 676"/>
                <a:gd name="T98" fmla="*/ 16 w 31"/>
                <a:gd name="T99" fmla="*/ 468 h 676"/>
                <a:gd name="T100" fmla="*/ 18 w 31"/>
                <a:gd name="T101" fmla="*/ 510 h 676"/>
                <a:gd name="T102" fmla="*/ 21 w 31"/>
                <a:gd name="T103" fmla="*/ 551 h 676"/>
                <a:gd name="T104" fmla="*/ 24 w 31"/>
                <a:gd name="T105" fmla="*/ 593 h 676"/>
                <a:gd name="T106" fmla="*/ 27 w 31"/>
                <a:gd name="T107" fmla="*/ 634 h 676"/>
                <a:gd name="T108" fmla="*/ 30 w 31"/>
                <a:gd name="T109" fmla="*/ 675 h 676"/>
                <a:gd name="T110" fmla="*/ 30 w 31"/>
                <a:gd name="T111" fmla="*/ 675 h 676"/>
                <a:gd name="T112" fmla="*/ 22 w 31"/>
                <a:gd name="T113" fmla="*/ 675 h 6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"/>
                <a:gd name="T172" fmla="*/ 0 h 676"/>
                <a:gd name="T173" fmla="*/ 31 w 31"/>
                <a:gd name="T174" fmla="*/ 676 h 6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" h="676">
                  <a:moveTo>
                    <a:pt x="22" y="675"/>
                  </a:moveTo>
                  <a:lnTo>
                    <a:pt x="22" y="675"/>
                  </a:lnTo>
                  <a:lnTo>
                    <a:pt x="19" y="634"/>
                  </a:lnTo>
                  <a:lnTo>
                    <a:pt x="16" y="593"/>
                  </a:lnTo>
                  <a:lnTo>
                    <a:pt x="13" y="552"/>
                  </a:lnTo>
                  <a:lnTo>
                    <a:pt x="11" y="510"/>
                  </a:lnTo>
                  <a:lnTo>
                    <a:pt x="8" y="468"/>
                  </a:lnTo>
                  <a:lnTo>
                    <a:pt x="6" y="426"/>
                  </a:lnTo>
                  <a:lnTo>
                    <a:pt x="5" y="405"/>
                  </a:lnTo>
                  <a:lnTo>
                    <a:pt x="4" y="384"/>
                  </a:lnTo>
                  <a:lnTo>
                    <a:pt x="3" y="363"/>
                  </a:lnTo>
                  <a:lnTo>
                    <a:pt x="2" y="342"/>
                  </a:lnTo>
                  <a:lnTo>
                    <a:pt x="2" y="321"/>
                  </a:lnTo>
                  <a:lnTo>
                    <a:pt x="1" y="299"/>
                  </a:lnTo>
                  <a:lnTo>
                    <a:pt x="1" y="278"/>
                  </a:lnTo>
                  <a:lnTo>
                    <a:pt x="0" y="257"/>
                  </a:lnTo>
                  <a:lnTo>
                    <a:pt x="0" y="236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1" y="129"/>
                  </a:lnTo>
                  <a:lnTo>
                    <a:pt x="1" y="107"/>
                  </a:lnTo>
                  <a:lnTo>
                    <a:pt x="2" y="86"/>
                  </a:lnTo>
                  <a:lnTo>
                    <a:pt x="2" y="64"/>
                  </a:lnTo>
                  <a:lnTo>
                    <a:pt x="4" y="43"/>
                  </a:lnTo>
                  <a:lnTo>
                    <a:pt x="5" y="2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2" y="22"/>
                  </a:lnTo>
                  <a:lnTo>
                    <a:pt x="11" y="43"/>
                  </a:lnTo>
                  <a:lnTo>
                    <a:pt x="10" y="64"/>
                  </a:lnTo>
                  <a:lnTo>
                    <a:pt x="10" y="86"/>
                  </a:lnTo>
                  <a:lnTo>
                    <a:pt x="9" y="107"/>
                  </a:lnTo>
                  <a:lnTo>
                    <a:pt x="8" y="129"/>
                  </a:lnTo>
                  <a:lnTo>
                    <a:pt x="8" y="150"/>
                  </a:lnTo>
                  <a:lnTo>
                    <a:pt x="8" y="171"/>
                  </a:lnTo>
                  <a:lnTo>
                    <a:pt x="8" y="193"/>
                  </a:lnTo>
                  <a:lnTo>
                    <a:pt x="8" y="214"/>
                  </a:lnTo>
                  <a:lnTo>
                    <a:pt x="8" y="235"/>
                  </a:lnTo>
                  <a:lnTo>
                    <a:pt x="8" y="257"/>
                  </a:lnTo>
                  <a:lnTo>
                    <a:pt x="8" y="278"/>
                  </a:lnTo>
                  <a:lnTo>
                    <a:pt x="9" y="299"/>
                  </a:lnTo>
                  <a:lnTo>
                    <a:pt x="10" y="320"/>
                  </a:lnTo>
                  <a:lnTo>
                    <a:pt x="10" y="342"/>
                  </a:lnTo>
                  <a:lnTo>
                    <a:pt x="11" y="363"/>
                  </a:lnTo>
                  <a:lnTo>
                    <a:pt x="12" y="384"/>
                  </a:lnTo>
                  <a:lnTo>
                    <a:pt x="13" y="405"/>
                  </a:lnTo>
                  <a:lnTo>
                    <a:pt x="14" y="426"/>
                  </a:lnTo>
                  <a:lnTo>
                    <a:pt x="16" y="468"/>
                  </a:lnTo>
                  <a:lnTo>
                    <a:pt x="18" y="510"/>
                  </a:lnTo>
                  <a:lnTo>
                    <a:pt x="21" y="551"/>
                  </a:lnTo>
                  <a:lnTo>
                    <a:pt x="24" y="593"/>
                  </a:lnTo>
                  <a:lnTo>
                    <a:pt x="27" y="634"/>
                  </a:lnTo>
                  <a:lnTo>
                    <a:pt x="30" y="675"/>
                  </a:lnTo>
                  <a:lnTo>
                    <a:pt x="22" y="67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1" name="Freeform 54"/>
            <p:cNvSpPr>
              <a:spLocks/>
            </p:cNvSpPr>
            <p:nvPr/>
          </p:nvSpPr>
          <p:spPr bwMode="auto">
            <a:xfrm>
              <a:off x="3465" y="3305"/>
              <a:ext cx="29" cy="43"/>
            </a:xfrm>
            <a:custGeom>
              <a:avLst/>
              <a:gdLst>
                <a:gd name="T0" fmla="*/ 21 w 29"/>
                <a:gd name="T1" fmla="*/ 38 h 43"/>
                <a:gd name="T2" fmla="*/ 20 w 29"/>
                <a:gd name="T3" fmla="*/ 41 h 43"/>
                <a:gd name="T4" fmla="*/ 20 w 29"/>
                <a:gd name="T5" fmla="*/ 40 h 43"/>
                <a:gd name="T6" fmla="*/ 20 w 29"/>
                <a:gd name="T7" fmla="*/ 39 h 43"/>
                <a:gd name="T8" fmla="*/ 19 w 29"/>
                <a:gd name="T9" fmla="*/ 38 h 43"/>
                <a:gd name="T10" fmla="*/ 19 w 29"/>
                <a:gd name="T11" fmla="*/ 36 h 43"/>
                <a:gd name="T12" fmla="*/ 18 w 29"/>
                <a:gd name="T13" fmla="*/ 34 h 43"/>
                <a:gd name="T14" fmla="*/ 17 w 29"/>
                <a:gd name="T15" fmla="*/ 32 h 43"/>
                <a:gd name="T16" fmla="*/ 14 w 29"/>
                <a:gd name="T17" fmla="*/ 26 h 43"/>
                <a:gd name="T18" fmla="*/ 10 w 29"/>
                <a:gd name="T19" fmla="*/ 21 h 43"/>
                <a:gd name="T20" fmla="*/ 7 w 29"/>
                <a:gd name="T21" fmla="*/ 16 h 43"/>
                <a:gd name="T22" fmla="*/ 4 w 29"/>
                <a:gd name="T23" fmla="*/ 10 h 43"/>
                <a:gd name="T24" fmla="*/ 2 w 29"/>
                <a:gd name="T25" fmla="*/ 8 h 43"/>
                <a:gd name="T26" fmla="*/ 1 w 29"/>
                <a:gd name="T27" fmla="*/ 5 h 43"/>
                <a:gd name="T28" fmla="*/ 1 w 29"/>
                <a:gd name="T29" fmla="*/ 4 h 43"/>
                <a:gd name="T30" fmla="*/ 1 w 29"/>
                <a:gd name="T31" fmla="*/ 3 h 43"/>
                <a:gd name="T32" fmla="*/ 0 w 29"/>
                <a:gd name="T33" fmla="*/ 1 h 43"/>
                <a:gd name="T34" fmla="*/ 0 w 29"/>
                <a:gd name="T35" fmla="*/ 0 h 43"/>
                <a:gd name="T36" fmla="*/ 8 w 29"/>
                <a:gd name="T37" fmla="*/ 0 h 43"/>
                <a:gd name="T38" fmla="*/ 8 w 29"/>
                <a:gd name="T39" fmla="*/ 1 h 43"/>
                <a:gd name="T40" fmla="*/ 8 w 29"/>
                <a:gd name="T41" fmla="*/ 1 h 43"/>
                <a:gd name="T42" fmla="*/ 8 w 29"/>
                <a:gd name="T43" fmla="*/ 2 h 43"/>
                <a:gd name="T44" fmla="*/ 8 w 29"/>
                <a:gd name="T45" fmla="*/ 3 h 43"/>
                <a:gd name="T46" fmla="*/ 9 w 29"/>
                <a:gd name="T47" fmla="*/ 5 h 43"/>
                <a:gd name="T48" fmla="*/ 10 w 29"/>
                <a:gd name="T49" fmla="*/ 7 h 43"/>
                <a:gd name="T50" fmla="*/ 13 w 29"/>
                <a:gd name="T51" fmla="*/ 12 h 43"/>
                <a:gd name="T52" fmla="*/ 17 w 29"/>
                <a:gd name="T53" fmla="*/ 18 h 43"/>
                <a:gd name="T54" fmla="*/ 20 w 29"/>
                <a:gd name="T55" fmla="*/ 23 h 43"/>
                <a:gd name="T56" fmla="*/ 24 w 29"/>
                <a:gd name="T57" fmla="*/ 29 h 43"/>
                <a:gd name="T58" fmla="*/ 25 w 29"/>
                <a:gd name="T59" fmla="*/ 31 h 43"/>
                <a:gd name="T60" fmla="*/ 26 w 29"/>
                <a:gd name="T61" fmla="*/ 34 h 43"/>
                <a:gd name="T62" fmla="*/ 27 w 29"/>
                <a:gd name="T63" fmla="*/ 36 h 43"/>
                <a:gd name="T64" fmla="*/ 27 w 29"/>
                <a:gd name="T65" fmla="*/ 37 h 43"/>
                <a:gd name="T66" fmla="*/ 28 w 29"/>
                <a:gd name="T67" fmla="*/ 38 h 43"/>
                <a:gd name="T68" fmla="*/ 28 w 29"/>
                <a:gd name="T69" fmla="*/ 40 h 43"/>
                <a:gd name="T70" fmla="*/ 27 w 29"/>
                <a:gd name="T71" fmla="*/ 42 h 43"/>
                <a:gd name="T72" fmla="*/ 28 w 29"/>
                <a:gd name="T73" fmla="*/ 40 h 43"/>
                <a:gd name="T74" fmla="*/ 28 w 29"/>
                <a:gd name="T75" fmla="*/ 41 h 43"/>
                <a:gd name="T76" fmla="*/ 27 w 29"/>
                <a:gd name="T77" fmla="*/ 42 h 43"/>
                <a:gd name="T78" fmla="*/ 21 w 29"/>
                <a:gd name="T79" fmla="*/ 38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43"/>
                <a:gd name="T122" fmla="*/ 29 w 29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43">
                  <a:moveTo>
                    <a:pt x="21" y="38"/>
                  </a:moveTo>
                  <a:lnTo>
                    <a:pt x="20" y="41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7" y="32"/>
                  </a:lnTo>
                  <a:lnTo>
                    <a:pt x="14" y="26"/>
                  </a:lnTo>
                  <a:lnTo>
                    <a:pt x="10" y="21"/>
                  </a:lnTo>
                  <a:lnTo>
                    <a:pt x="7" y="16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10" y="7"/>
                  </a:lnTo>
                  <a:lnTo>
                    <a:pt x="13" y="12"/>
                  </a:lnTo>
                  <a:lnTo>
                    <a:pt x="17" y="18"/>
                  </a:lnTo>
                  <a:lnTo>
                    <a:pt x="20" y="23"/>
                  </a:lnTo>
                  <a:lnTo>
                    <a:pt x="24" y="29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27" y="36"/>
                  </a:lnTo>
                  <a:lnTo>
                    <a:pt x="27" y="37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7" y="42"/>
                  </a:lnTo>
                  <a:lnTo>
                    <a:pt x="21" y="3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2" name="Freeform 55"/>
            <p:cNvSpPr>
              <a:spLocks/>
            </p:cNvSpPr>
            <p:nvPr/>
          </p:nvSpPr>
          <p:spPr bwMode="auto">
            <a:xfrm>
              <a:off x="3467" y="3344"/>
              <a:ext cx="26" cy="83"/>
            </a:xfrm>
            <a:custGeom>
              <a:avLst/>
              <a:gdLst>
                <a:gd name="T0" fmla="*/ 3 w 26"/>
                <a:gd name="T1" fmla="*/ 82 h 83"/>
                <a:gd name="T2" fmla="*/ 1 w 26"/>
                <a:gd name="T3" fmla="*/ 78 h 83"/>
                <a:gd name="T4" fmla="*/ 2 w 26"/>
                <a:gd name="T5" fmla="*/ 74 h 83"/>
                <a:gd name="T6" fmla="*/ 3 w 26"/>
                <a:gd name="T7" fmla="*/ 69 h 83"/>
                <a:gd name="T8" fmla="*/ 3 w 26"/>
                <a:gd name="T9" fmla="*/ 64 h 83"/>
                <a:gd name="T10" fmla="*/ 4 w 26"/>
                <a:gd name="T11" fmla="*/ 59 h 83"/>
                <a:gd name="T12" fmla="*/ 5 w 26"/>
                <a:gd name="T13" fmla="*/ 50 h 83"/>
                <a:gd name="T14" fmla="*/ 6 w 26"/>
                <a:gd name="T15" fmla="*/ 40 h 83"/>
                <a:gd name="T16" fmla="*/ 6 w 26"/>
                <a:gd name="T17" fmla="*/ 35 h 83"/>
                <a:gd name="T18" fmla="*/ 7 w 26"/>
                <a:gd name="T19" fmla="*/ 30 h 83"/>
                <a:gd name="T20" fmla="*/ 8 w 26"/>
                <a:gd name="T21" fmla="*/ 25 h 83"/>
                <a:gd name="T22" fmla="*/ 9 w 26"/>
                <a:gd name="T23" fmla="*/ 20 h 83"/>
                <a:gd name="T24" fmla="*/ 10 w 26"/>
                <a:gd name="T25" fmla="*/ 17 h 83"/>
                <a:gd name="T26" fmla="*/ 11 w 26"/>
                <a:gd name="T27" fmla="*/ 15 h 83"/>
                <a:gd name="T28" fmla="*/ 12 w 26"/>
                <a:gd name="T29" fmla="*/ 12 h 83"/>
                <a:gd name="T30" fmla="*/ 13 w 26"/>
                <a:gd name="T31" fmla="*/ 10 h 83"/>
                <a:gd name="T32" fmla="*/ 14 w 26"/>
                <a:gd name="T33" fmla="*/ 8 h 83"/>
                <a:gd name="T34" fmla="*/ 15 w 26"/>
                <a:gd name="T35" fmla="*/ 5 h 83"/>
                <a:gd name="T36" fmla="*/ 17 w 26"/>
                <a:gd name="T37" fmla="*/ 3 h 83"/>
                <a:gd name="T38" fmla="*/ 19 w 26"/>
                <a:gd name="T39" fmla="*/ 0 h 83"/>
                <a:gd name="T40" fmla="*/ 25 w 26"/>
                <a:gd name="T41" fmla="*/ 3 h 83"/>
                <a:gd name="T42" fmla="*/ 23 w 26"/>
                <a:gd name="T43" fmla="*/ 6 h 83"/>
                <a:gd name="T44" fmla="*/ 22 w 26"/>
                <a:gd name="T45" fmla="*/ 8 h 83"/>
                <a:gd name="T46" fmla="*/ 21 w 26"/>
                <a:gd name="T47" fmla="*/ 10 h 83"/>
                <a:gd name="T48" fmla="*/ 20 w 26"/>
                <a:gd name="T49" fmla="*/ 12 h 83"/>
                <a:gd name="T50" fmla="*/ 19 w 26"/>
                <a:gd name="T51" fmla="*/ 15 h 83"/>
                <a:gd name="T52" fmla="*/ 18 w 26"/>
                <a:gd name="T53" fmla="*/ 17 h 83"/>
                <a:gd name="T54" fmla="*/ 17 w 26"/>
                <a:gd name="T55" fmla="*/ 19 h 83"/>
                <a:gd name="T56" fmla="*/ 16 w 26"/>
                <a:gd name="T57" fmla="*/ 22 h 83"/>
                <a:gd name="T58" fmla="*/ 15 w 26"/>
                <a:gd name="T59" fmla="*/ 26 h 83"/>
                <a:gd name="T60" fmla="*/ 14 w 26"/>
                <a:gd name="T61" fmla="*/ 31 h 83"/>
                <a:gd name="T62" fmla="*/ 13 w 26"/>
                <a:gd name="T63" fmla="*/ 36 h 83"/>
                <a:gd name="T64" fmla="*/ 13 w 26"/>
                <a:gd name="T65" fmla="*/ 41 h 83"/>
                <a:gd name="T66" fmla="*/ 12 w 26"/>
                <a:gd name="T67" fmla="*/ 50 h 83"/>
                <a:gd name="T68" fmla="*/ 11 w 26"/>
                <a:gd name="T69" fmla="*/ 60 h 83"/>
                <a:gd name="T70" fmla="*/ 11 w 26"/>
                <a:gd name="T71" fmla="*/ 65 h 83"/>
                <a:gd name="T72" fmla="*/ 10 w 26"/>
                <a:gd name="T73" fmla="*/ 70 h 83"/>
                <a:gd name="T74" fmla="*/ 9 w 26"/>
                <a:gd name="T75" fmla="*/ 75 h 83"/>
                <a:gd name="T76" fmla="*/ 8 w 26"/>
                <a:gd name="T77" fmla="*/ 80 h 83"/>
                <a:gd name="T78" fmla="*/ 6 w 26"/>
                <a:gd name="T79" fmla="*/ 76 h 83"/>
                <a:gd name="T80" fmla="*/ 3 w 26"/>
                <a:gd name="T81" fmla="*/ 82 h 83"/>
                <a:gd name="T82" fmla="*/ 0 w 26"/>
                <a:gd name="T83" fmla="*/ 81 h 83"/>
                <a:gd name="T84" fmla="*/ 1 w 26"/>
                <a:gd name="T85" fmla="*/ 78 h 83"/>
                <a:gd name="T86" fmla="*/ 3 w 26"/>
                <a:gd name="T87" fmla="*/ 82 h 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"/>
                <a:gd name="T133" fmla="*/ 0 h 83"/>
                <a:gd name="T134" fmla="*/ 26 w 26"/>
                <a:gd name="T135" fmla="*/ 83 h 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" h="83">
                  <a:moveTo>
                    <a:pt x="3" y="82"/>
                  </a:moveTo>
                  <a:lnTo>
                    <a:pt x="1" y="78"/>
                  </a:lnTo>
                  <a:lnTo>
                    <a:pt x="2" y="74"/>
                  </a:lnTo>
                  <a:lnTo>
                    <a:pt x="3" y="69"/>
                  </a:lnTo>
                  <a:lnTo>
                    <a:pt x="3" y="64"/>
                  </a:lnTo>
                  <a:lnTo>
                    <a:pt x="4" y="59"/>
                  </a:lnTo>
                  <a:lnTo>
                    <a:pt x="5" y="50"/>
                  </a:lnTo>
                  <a:lnTo>
                    <a:pt x="6" y="40"/>
                  </a:lnTo>
                  <a:lnTo>
                    <a:pt x="6" y="35"/>
                  </a:lnTo>
                  <a:lnTo>
                    <a:pt x="7" y="30"/>
                  </a:lnTo>
                  <a:lnTo>
                    <a:pt x="8" y="25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3" y="6"/>
                  </a:lnTo>
                  <a:lnTo>
                    <a:pt x="22" y="8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6" y="22"/>
                  </a:lnTo>
                  <a:lnTo>
                    <a:pt x="15" y="26"/>
                  </a:lnTo>
                  <a:lnTo>
                    <a:pt x="14" y="31"/>
                  </a:lnTo>
                  <a:lnTo>
                    <a:pt x="13" y="36"/>
                  </a:lnTo>
                  <a:lnTo>
                    <a:pt x="13" y="41"/>
                  </a:lnTo>
                  <a:lnTo>
                    <a:pt x="12" y="50"/>
                  </a:lnTo>
                  <a:lnTo>
                    <a:pt x="11" y="60"/>
                  </a:lnTo>
                  <a:lnTo>
                    <a:pt x="11" y="65"/>
                  </a:lnTo>
                  <a:lnTo>
                    <a:pt x="10" y="70"/>
                  </a:lnTo>
                  <a:lnTo>
                    <a:pt x="9" y="75"/>
                  </a:lnTo>
                  <a:lnTo>
                    <a:pt x="8" y="80"/>
                  </a:lnTo>
                  <a:lnTo>
                    <a:pt x="6" y="76"/>
                  </a:lnTo>
                  <a:lnTo>
                    <a:pt x="3" y="82"/>
                  </a:lnTo>
                  <a:lnTo>
                    <a:pt x="0" y="81"/>
                  </a:lnTo>
                  <a:lnTo>
                    <a:pt x="1" y="78"/>
                  </a:lnTo>
                  <a:lnTo>
                    <a:pt x="3" y="8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3" name="Freeform 56"/>
            <p:cNvSpPr>
              <a:spLocks/>
            </p:cNvSpPr>
            <p:nvPr/>
          </p:nvSpPr>
          <p:spPr bwMode="auto">
            <a:xfrm>
              <a:off x="3470" y="3412"/>
              <a:ext cx="304" cy="28"/>
            </a:xfrm>
            <a:custGeom>
              <a:avLst/>
              <a:gdLst>
                <a:gd name="T0" fmla="*/ 297 w 304"/>
                <a:gd name="T1" fmla="*/ 6 h 28"/>
                <a:gd name="T2" fmla="*/ 248 w 304"/>
                <a:gd name="T3" fmla="*/ 14 h 28"/>
                <a:gd name="T4" fmla="*/ 225 w 304"/>
                <a:gd name="T5" fmla="*/ 17 h 28"/>
                <a:gd name="T6" fmla="*/ 203 w 304"/>
                <a:gd name="T7" fmla="*/ 20 h 28"/>
                <a:gd name="T8" fmla="*/ 182 w 304"/>
                <a:gd name="T9" fmla="*/ 22 h 28"/>
                <a:gd name="T10" fmla="*/ 162 w 304"/>
                <a:gd name="T11" fmla="*/ 24 h 28"/>
                <a:gd name="T12" fmla="*/ 143 w 304"/>
                <a:gd name="T13" fmla="*/ 26 h 28"/>
                <a:gd name="T14" fmla="*/ 125 w 304"/>
                <a:gd name="T15" fmla="*/ 27 h 28"/>
                <a:gd name="T16" fmla="*/ 107 w 304"/>
                <a:gd name="T17" fmla="*/ 27 h 28"/>
                <a:gd name="T18" fmla="*/ 90 w 304"/>
                <a:gd name="T19" fmla="*/ 27 h 28"/>
                <a:gd name="T20" fmla="*/ 73 w 304"/>
                <a:gd name="T21" fmla="*/ 26 h 28"/>
                <a:gd name="T22" fmla="*/ 58 w 304"/>
                <a:gd name="T23" fmla="*/ 25 h 28"/>
                <a:gd name="T24" fmla="*/ 43 w 304"/>
                <a:gd name="T25" fmla="*/ 23 h 28"/>
                <a:gd name="T26" fmla="*/ 28 w 304"/>
                <a:gd name="T27" fmla="*/ 21 h 28"/>
                <a:gd name="T28" fmla="*/ 14 w 304"/>
                <a:gd name="T29" fmla="*/ 18 h 28"/>
                <a:gd name="T30" fmla="*/ 0 w 304"/>
                <a:gd name="T31" fmla="*/ 15 h 28"/>
                <a:gd name="T32" fmla="*/ 9 w 304"/>
                <a:gd name="T33" fmla="*/ 10 h 28"/>
                <a:gd name="T34" fmla="*/ 22 w 304"/>
                <a:gd name="T35" fmla="*/ 13 h 28"/>
                <a:gd name="T36" fmla="*/ 36 w 304"/>
                <a:gd name="T37" fmla="*/ 16 h 28"/>
                <a:gd name="T38" fmla="*/ 51 w 304"/>
                <a:gd name="T39" fmla="*/ 18 h 28"/>
                <a:gd name="T40" fmla="*/ 66 w 304"/>
                <a:gd name="T41" fmla="*/ 19 h 28"/>
                <a:gd name="T42" fmla="*/ 82 w 304"/>
                <a:gd name="T43" fmla="*/ 20 h 28"/>
                <a:gd name="T44" fmla="*/ 98 w 304"/>
                <a:gd name="T45" fmla="*/ 20 h 28"/>
                <a:gd name="T46" fmla="*/ 115 w 304"/>
                <a:gd name="T47" fmla="*/ 20 h 28"/>
                <a:gd name="T48" fmla="*/ 133 w 304"/>
                <a:gd name="T49" fmla="*/ 20 h 28"/>
                <a:gd name="T50" fmla="*/ 152 w 304"/>
                <a:gd name="T51" fmla="*/ 18 h 28"/>
                <a:gd name="T52" fmla="*/ 172 w 304"/>
                <a:gd name="T53" fmla="*/ 17 h 28"/>
                <a:gd name="T54" fmla="*/ 192 w 304"/>
                <a:gd name="T55" fmla="*/ 15 h 28"/>
                <a:gd name="T56" fmla="*/ 213 w 304"/>
                <a:gd name="T57" fmla="*/ 12 h 28"/>
                <a:gd name="T58" fmla="*/ 236 w 304"/>
                <a:gd name="T59" fmla="*/ 9 h 28"/>
                <a:gd name="T60" fmla="*/ 271 w 304"/>
                <a:gd name="T61" fmla="*/ 4 h 28"/>
                <a:gd name="T62" fmla="*/ 293 w 304"/>
                <a:gd name="T63" fmla="*/ 5 h 28"/>
                <a:gd name="T64" fmla="*/ 303 w 304"/>
                <a:gd name="T65" fmla="*/ 6 h 28"/>
                <a:gd name="T66" fmla="*/ 299 w 304"/>
                <a:gd name="T67" fmla="*/ 1 h 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28"/>
                <a:gd name="T104" fmla="*/ 304 w 304"/>
                <a:gd name="T105" fmla="*/ 28 h 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28">
                  <a:moveTo>
                    <a:pt x="299" y="1"/>
                  </a:moveTo>
                  <a:lnTo>
                    <a:pt x="297" y="6"/>
                  </a:lnTo>
                  <a:lnTo>
                    <a:pt x="272" y="11"/>
                  </a:lnTo>
                  <a:lnTo>
                    <a:pt x="248" y="14"/>
                  </a:lnTo>
                  <a:lnTo>
                    <a:pt x="237" y="16"/>
                  </a:lnTo>
                  <a:lnTo>
                    <a:pt x="225" y="17"/>
                  </a:lnTo>
                  <a:lnTo>
                    <a:pt x="214" y="19"/>
                  </a:lnTo>
                  <a:lnTo>
                    <a:pt x="203" y="20"/>
                  </a:lnTo>
                  <a:lnTo>
                    <a:pt x="193" y="21"/>
                  </a:lnTo>
                  <a:lnTo>
                    <a:pt x="182" y="22"/>
                  </a:lnTo>
                  <a:lnTo>
                    <a:pt x="172" y="24"/>
                  </a:lnTo>
                  <a:lnTo>
                    <a:pt x="162" y="24"/>
                  </a:lnTo>
                  <a:lnTo>
                    <a:pt x="153" y="25"/>
                  </a:lnTo>
                  <a:lnTo>
                    <a:pt x="143" y="26"/>
                  </a:lnTo>
                  <a:lnTo>
                    <a:pt x="134" y="26"/>
                  </a:lnTo>
                  <a:lnTo>
                    <a:pt x="125" y="27"/>
                  </a:lnTo>
                  <a:lnTo>
                    <a:pt x="116" y="27"/>
                  </a:lnTo>
                  <a:lnTo>
                    <a:pt x="107" y="27"/>
                  </a:lnTo>
                  <a:lnTo>
                    <a:pt x="98" y="27"/>
                  </a:lnTo>
                  <a:lnTo>
                    <a:pt x="90" y="27"/>
                  </a:lnTo>
                  <a:lnTo>
                    <a:pt x="81" y="27"/>
                  </a:lnTo>
                  <a:lnTo>
                    <a:pt x="73" y="26"/>
                  </a:lnTo>
                  <a:lnTo>
                    <a:pt x="65" y="26"/>
                  </a:lnTo>
                  <a:lnTo>
                    <a:pt x="58" y="25"/>
                  </a:lnTo>
                  <a:lnTo>
                    <a:pt x="50" y="24"/>
                  </a:lnTo>
                  <a:lnTo>
                    <a:pt x="43" y="23"/>
                  </a:lnTo>
                  <a:lnTo>
                    <a:pt x="35" y="22"/>
                  </a:lnTo>
                  <a:lnTo>
                    <a:pt x="28" y="21"/>
                  </a:lnTo>
                  <a:lnTo>
                    <a:pt x="21" y="20"/>
                  </a:lnTo>
                  <a:lnTo>
                    <a:pt x="14" y="18"/>
                  </a:lnTo>
                  <a:lnTo>
                    <a:pt x="7" y="16"/>
                  </a:lnTo>
                  <a:lnTo>
                    <a:pt x="0" y="15"/>
                  </a:lnTo>
                  <a:lnTo>
                    <a:pt x="2" y="8"/>
                  </a:lnTo>
                  <a:lnTo>
                    <a:pt x="9" y="10"/>
                  </a:lnTo>
                  <a:lnTo>
                    <a:pt x="16" y="12"/>
                  </a:lnTo>
                  <a:lnTo>
                    <a:pt x="22" y="13"/>
                  </a:lnTo>
                  <a:lnTo>
                    <a:pt x="29" y="14"/>
                  </a:lnTo>
                  <a:lnTo>
                    <a:pt x="36" y="16"/>
                  </a:lnTo>
                  <a:lnTo>
                    <a:pt x="44" y="17"/>
                  </a:lnTo>
                  <a:lnTo>
                    <a:pt x="51" y="18"/>
                  </a:lnTo>
                  <a:lnTo>
                    <a:pt x="58" y="18"/>
                  </a:lnTo>
                  <a:lnTo>
                    <a:pt x="66" y="19"/>
                  </a:lnTo>
                  <a:lnTo>
                    <a:pt x="74" y="20"/>
                  </a:lnTo>
                  <a:lnTo>
                    <a:pt x="82" y="20"/>
                  </a:lnTo>
                  <a:lnTo>
                    <a:pt x="90" y="20"/>
                  </a:lnTo>
                  <a:lnTo>
                    <a:pt x="98" y="20"/>
                  </a:lnTo>
                  <a:lnTo>
                    <a:pt x="107" y="20"/>
                  </a:lnTo>
                  <a:lnTo>
                    <a:pt x="115" y="20"/>
                  </a:lnTo>
                  <a:lnTo>
                    <a:pt x="124" y="20"/>
                  </a:lnTo>
                  <a:lnTo>
                    <a:pt x="133" y="20"/>
                  </a:lnTo>
                  <a:lnTo>
                    <a:pt x="142" y="19"/>
                  </a:lnTo>
                  <a:lnTo>
                    <a:pt x="152" y="18"/>
                  </a:lnTo>
                  <a:lnTo>
                    <a:pt x="162" y="18"/>
                  </a:lnTo>
                  <a:lnTo>
                    <a:pt x="172" y="17"/>
                  </a:lnTo>
                  <a:lnTo>
                    <a:pt x="182" y="16"/>
                  </a:lnTo>
                  <a:lnTo>
                    <a:pt x="192" y="15"/>
                  </a:lnTo>
                  <a:lnTo>
                    <a:pt x="202" y="13"/>
                  </a:lnTo>
                  <a:lnTo>
                    <a:pt x="213" y="12"/>
                  </a:lnTo>
                  <a:lnTo>
                    <a:pt x="224" y="11"/>
                  </a:lnTo>
                  <a:lnTo>
                    <a:pt x="236" y="9"/>
                  </a:lnTo>
                  <a:lnTo>
                    <a:pt x="247" y="8"/>
                  </a:lnTo>
                  <a:lnTo>
                    <a:pt x="271" y="4"/>
                  </a:lnTo>
                  <a:lnTo>
                    <a:pt x="296" y="0"/>
                  </a:lnTo>
                  <a:lnTo>
                    <a:pt x="293" y="5"/>
                  </a:lnTo>
                  <a:lnTo>
                    <a:pt x="299" y="1"/>
                  </a:lnTo>
                  <a:lnTo>
                    <a:pt x="303" y="6"/>
                  </a:lnTo>
                  <a:lnTo>
                    <a:pt x="297" y="6"/>
                  </a:lnTo>
                  <a:lnTo>
                    <a:pt x="299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4" name="Freeform 57"/>
            <p:cNvSpPr>
              <a:spLocks/>
            </p:cNvSpPr>
            <p:nvPr/>
          </p:nvSpPr>
          <p:spPr bwMode="auto">
            <a:xfrm>
              <a:off x="3694" y="3286"/>
              <a:ext cx="77" cy="132"/>
            </a:xfrm>
            <a:custGeom>
              <a:avLst/>
              <a:gdLst>
                <a:gd name="T0" fmla="*/ 8 w 77"/>
                <a:gd name="T1" fmla="*/ 1 h 132"/>
                <a:gd name="T2" fmla="*/ 7 w 77"/>
                <a:gd name="T3" fmla="*/ 0 h 132"/>
                <a:gd name="T4" fmla="*/ 10 w 77"/>
                <a:gd name="T5" fmla="*/ 8 h 132"/>
                <a:gd name="T6" fmla="*/ 14 w 77"/>
                <a:gd name="T7" fmla="*/ 16 h 132"/>
                <a:gd name="T8" fmla="*/ 17 w 77"/>
                <a:gd name="T9" fmla="*/ 25 h 132"/>
                <a:gd name="T10" fmla="*/ 21 w 77"/>
                <a:gd name="T11" fmla="*/ 33 h 132"/>
                <a:gd name="T12" fmla="*/ 25 w 77"/>
                <a:gd name="T13" fmla="*/ 42 h 132"/>
                <a:gd name="T14" fmla="*/ 29 w 77"/>
                <a:gd name="T15" fmla="*/ 51 h 132"/>
                <a:gd name="T16" fmla="*/ 33 w 77"/>
                <a:gd name="T17" fmla="*/ 59 h 132"/>
                <a:gd name="T18" fmla="*/ 38 w 77"/>
                <a:gd name="T19" fmla="*/ 68 h 132"/>
                <a:gd name="T20" fmla="*/ 43 w 77"/>
                <a:gd name="T21" fmla="*/ 77 h 132"/>
                <a:gd name="T22" fmla="*/ 47 w 77"/>
                <a:gd name="T23" fmla="*/ 85 h 132"/>
                <a:gd name="T24" fmla="*/ 52 w 77"/>
                <a:gd name="T25" fmla="*/ 93 h 132"/>
                <a:gd name="T26" fmla="*/ 57 w 77"/>
                <a:gd name="T27" fmla="*/ 101 h 132"/>
                <a:gd name="T28" fmla="*/ 62 w 77"/>
                <a:gd name="T29" fmla="*/ 108 h 132"/>
                <a:gd name="T30" fmla="*/ 67 w 77"/>
                <a:gd name="T31" fmla="*/ 115 h 132"/>
                <a:gd name="T32" fmla="*/ 71 w 77"/>
                <a:gd name="T33" fmla="*/ 121 h 132"/>
                <a:gd name="T34" fmla="*/ 76 w 77"/>
                <a:gd name="T35" fmla="*/ 127 h 132"/>
                <a:gd name="T36" fmla="*/ 70 w 77"/>
                <a:gd name="T37" fmla="*/ 131 h 132"/>
                <a:gd name="T38" fmla="*/ 65 w 77"/>
                <a:gd name="T39" fmla="*/ 125 h 132"/>
                <a:gd name="T40" fmla="*/ 60 w 77"/>
                <a:gd name="T41" fmla="*/ 119 h 132"/>
                <a:gd name="T42" fmla="*/ 55 w 77"/>
                <a:gd name="T43" fmla="*/ 112 h 132"/>
                <a:gd name="T44" fmla="*/ 50 w 77"/>
                <a:gd name="T45" fmla="*/ 104 h 132"/>
                <a:gd name="T46" fmla="*/ 46 w 77"/>
                <a:gd name="T47" fmla="*/ 96 h 132"/>
                <a:gd name="T48" fmla="*/ 41 w 77"/>
                <a:gd name="T49" fmla="*/ 88 h 132"/>
                <a:gd name="T50" fmla="*/ 36 w 77"/>
                <a:gd name="T51" fmla="*/ 80 h 132"/>
                <a:gd name="T52" fmla="*/ 31 w 77"/>
                <a:gd name="T53" fmla="*/ 71 h 132"/>
                <a:gd name="T54" fmla="*/ 26 w 77"/>
                <a:gd name="T55" fmla="*/ 62 h 132"/>
                <a:gd name="T56" fmla="*/ 22 w 77"/>
                <a:gd name="T57" fmla="*/ 53 h 132"/>
                <a:gd name="T58" fmla="*/ 18 w 77"/>
                <a:gd name="T59" fmla="*/ 44 h 132"/>
                <a:gd name="T60" fmla="*/ 14 w 77"/>
                <a:gd name="T61" fmla="*/ 36 h 132"/>
                <a:gd name="T62" fmla="*/ 10 w 77"/>
                <a:gd name="T63" fmla="*/ 27 h 132"/>
                <a:gd name="T64" fmla="*/ 6 w 77"/>
                <a:gd name="T65" fmla="*/ 18 h 132"/>
                <a:gd name="T66" fmla="*/ 3 w 77"/>
                <a:gd name="T67" fmla="*/ 10 h 132"/>
                <a:gd name="T68" fmla="*/ 0 w 77"/>
                <a:gd name="T69" fmla="*/ 2 h 132"/>
                <a:gd name="T70" fmla="*/ 0 w 77"/>
                <a:gd name="T71" fmla="*/ 1 h 132"/>
                <a:gd name="T72" fmla="*/ 0 w 77"/>
                <a:gd name="T73" fmla="*/ 2 h 132"/>
                <a:gd name="T74" fmla="*/ 0 w 77"/>
                <a:gd name="T75" fmla="*/ 1 h 132"/>
                <a:gd name="T76" fmla="*/ 0 w 77"/>
                <a:gd name="T77" fmla="*/ 1 h 132"/>
                <a:gd name="T78" fmla="*/ 8 w 77"/>
                <a:gd name="T79" fmla="*/ 1 h 1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"/>
                <a:gd name="T121" fmla="*/ 0 h 132"/>
                <a:gd name="T122" fmla="*/ 77 w 77"/>
                <a:gd name="T123" fmla="*/ 132 h 1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" h="132">
                  <a:moveTo>
                    <a:pt x="8" y="1"/>
                  </a:moveTo>
                  <a:lnTo>
                    <a:pt x="7" y="0"/>
                  </a:lnTo>
                  <a:lnTo>
                    <a:pt x="10" y="8"/>
                  </a:lnTo>
                  <a:lnTo>
                    <a:pt x="14" y="16"/>
                  </a:lnTo>
                  <a:lnTo>
                    <a:pt x="17" y="25"/>
                  </a:lnTo>
                  <a:lnTo>
                    <a:pt x="21" y="33"/>
                  </a:lnTo>
                  <a:lnTo>
                    <a:pt x="25" y="42"/>
                  </a:lnTo>
                  <a:lnTo>
                    <a:pt x="29" y="51"/>
                  </a:lnTo>
                  <a:lnTo>
                    <a:pt x="33" y="59"/>
                  </a:lnTo>
                  <a:lnTo>
                    <a:pt x="38" y="68"/>
                  </a:lnTo>
                  <a:lnTo>
                    <a:pt x="43" y="77"/>
                  </a:lnTo>
                  <a:lnTo>
                    <a:pt x="47" y="85"/>
                  </a:lnTo>
                  <a:lnTo>
                    <a:pt x="52" y="93"/>
                  </a:lnTo>
                  <a:lnTo>
                    <a:pt x="57" y="101"/>
                  </a:lnTo>
                  <a:lnTo>
                    <a:pt x="62" y="108"/>
                  </a:lnTo>
                  <a:lnTo>
                    <a:pt x="67" y="115"/>
                  </a:lnTo>
                  <a:lnTo>
                    <a:pt x="71" y="121"/>
                  </a:lnTo>
                  <a:lnTo>
                    <a:pt x="76" y="127"/>
                  </a:lnTo>
                  <a:lnTo>
                    <a:pt x="70" y="131"/>
                  </a:lnTo>
                  <a:lnTo>
                    <a:pt x="65" y="125"/>
                  </a:lnTo>
                  <a:lnTo>
                    <a:pt x="60" y="119"/>
                  </a:lnTo>
                  <a:lnTo>
                    <a:pt x="55" y="112"/>
                  </a:lnTo>
                  <a:lnTo>
                    <a:pt x="50" y="104"/>
                  </a:lnTo>
                  <a:lnTo>
                    <a:pt x="46" y="96"/>
                  </a:lnTo>
                  <a:lnTo>
                    <a:pt x="41" y="88"/>
                  </a:lnTo>
                  <a:lnTo>
                    <a:pt x="36" y="80"/>
                  </a:lnTo>
                  <a:lnTo>
                    <a:pt x="31" y="71"/>
                  </a:lnTo>
                  <a:lnTo>
                    <a:pt x="26" y="62"/>
                  </a:lnTo>
                  <a:lnTo>
                    <a:pt x="22" y="53"/>
                  </a:lnTo>
                  <a:lnTo>
                    <a:pt x="18" y="44"/>
                  </a:lnTo>
                  <a:lnTo>
                    <a:pt x="14" y="36"/>
                  </a:lnTo>
                  <a:lnTo>
                    <a:pt x="10" y="27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8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5" name="Freeform 58"/>
            <p:cNvSpPr>
              <a:spLocks/>
            </p:cNvSpPr>
            <p:nvPr/>
          </p:nvSpPr>
          <p:spPr bwMode="auto">
            <a:xfrm>
              <a:off x="3694" y="2674"/>
              <a:ext cx="113" cy="614"/>
            </a:xfrm>
            <a:custGeom>
              <a:avLst/>
              <a:gdLst>
                <a:gd name="T0" fmla="*/ 112 w 113"/>
                <a:gd name="T1" fmla="*/ 4 h 614"/>
                <a:gd name="T2" fmla="*/ 99 w 113"/>
                <a:gd name="T3" fmla="*/ 24 h 614"/>
                <a:gd name="T4" fmla="*/ 88 w 113"/>
                <a:gd name="T5" fmla="*/ 44 h 614"/>
                <a:gd name="T6" fmla="*/ 77 w 113"/>
                <a:gd name="T7" fmla="*/ 64 h 614"/>
                <a:gd name="T8" fmla="*/ 68 w 113"/>
                <a:gd name="T9" fmla="*/ 83 h 614"/>
                <a:gd name="T10" fmla="*/ 60 w 113"/>
                <a:gd name="T11" fmla="*/ 102 h 614"/>
                <a:gd name="T12" fmla="*/ 52 w 113"/>
                <a:gd name="T13" fmla="*/ 122 h 614"/>
                <a:gd name="T14" fmla="*/ 46 w 113"/>
                <a:gd name="T15" fmla="*/ 140 h 614"/>
                <a:gd name="T16" fmla="*/ 40 w 113"/>
                <a:gd name="T17" fmla="*/ 159 h 614"/>
                <a:gd name="T18" fmla="*/ 35 w 113"/>
                <a:gd name="T19" fmla="*/ 178 h 614"/>
                <a:gd name="T20" fmla="*/ 31 w 113"/>
                <a:gd name="T21" fmla="*/ 197 h 614"/>
                <a:gd name="T22" fmla="*/ 28 w 113"/>
                <a:gd name="T23" fmla="*/ 215 h 614"/>
                <a:gd name="T24" fmla="*/ 25 w 113"/>
                <a:gd name="T25" fmla="*/ 234 h 614"/>
                <a:gd name="T26" fmla="*/ 22 w 113"/>
                <a:gd name="T27" fmla="*/ 252 h 614"/>
                <a:gd name="T28" fmla="*/ 21 w 113"/>
                <a:gd name="T29" fmla="*/ 271 h 614"/>
                <a:gd name="T30" fmla="*/ 19 w 113"/>
                <a:gd name="T31" fmla="*/ 289 h 614"/>
                <a:gd name="T32" fmla="*/ 18 w 113"/>
                <a:gd name="T33" fmla="*/ 308 h 614"/>
                <a:gd name="T34" fmla="*/ 17 w 113"/>
                <a:gd name="T35" fmla="*/ 344 h 614"/>
                <a:gd name="T36" fmla="*/ 17 w 113"/>
                <a:gd name="T37" fmla="*/ 381 h 614"/>
                <a:gd name="T38" fmla="*/ 17 w 113"/>
                <a:gd name="T39" fmla="*/ 456 h 614"/>
                <a:gd name="T40" fmla="*/ 17 w 113"/>
                <a:gd name="T41" fmla="*/ 494 h 614"/>
                <a:gd name="T42" fmla="*/ 15 w 113"/>
                <a:gd name="T43" fmla="*/ 533 h 614"/>
                <a:gd name="T44" fmla="*/ 14 w 113"/>
                <a:gd name="T45" fmla="*/ 553 h 614"/>
                <a:gd name="T46" fmla="*/ 12 w 113"/>
                <a:gd name="T47" fmla="*/ 573 h 614"/>
                <a:gd name="T48" fmla="*/ 10 w 113"/>
                <a:gd name="T49" fmla="*/ 593 h 614"/>
                <a:gd name="T50" fmla="*/ 7 w 113"/>
                <a:gd name="T51" fmla="*/ 613 h 614"/>
                <a:gd name="T52" fmla="*/ 1 w 113"/>
                <a:gd name="T53" fmla="*/ 602 h 614"/>
                <a:gd name="T54" fmla="*/ 4 w 113"/>
                <a:gd name="T55" fmla="*/ 582 h 614"/>
                <a:gd name="T56" fmla="*/ 6 w 113"/>
                <a:gd name="T57" fmla="*/ 562 h 614"/>
                <a:gd name="T58" fmla="*/ 7 w 113"/>
                <a:gd name="T59" fmla="*/ 543 h 614"/>
                <a:gd name="T60" fmla="*/ 8 w 113"/>
                <a:gd name="T61" fmla="*/ 514 h 614"/>
                <a:gd name="T62" fmla="*/ 9 w 113"/>
                <a:gd name="T63" fmla="*/ 475 h 614"/>
                <a:gd name="T64" fmla="*/ 9 w 113"/>
                <a:gd name="T65" fmla="*/ 419 h 614"/>
                <a:gd name="T66" fmla="*/ 9 w 113"/>
                <a:gd name="T67" fmla="*/ 363 h 614"/>
                <a:gd name="T68" fmla="*/ 10 w 113"/>
                <a:gd name="T69" fmla="*/ 326 h 614"/>
                <a:gd name="T70" fmla="*/ 11 w 113"/>
                <a:gd name="T71" fmla="*/ 298 h 614"/>
                <a:gd name="T72" fmla="*/ 12 w 113"/>
                <a:gd name="T73" fmla="*/ 280 h 614"/>
                <a:gd name="T74" fmla="*/ 14 w 113"/>
                <a:gd name="T75" fmla="*/ 261 h 614"/>
                <a:gd name="T76" fmla="*/ 16 w 113"/>
                <a:gd name="T77" fmla="*/ 242 h 614"/>
                <a:gd name="T78" fmla="*/ 19 w 113"/>
                <a:gd name="T79" fmla="*/ 224 h 614"/>
                <a:gd name="T80" fmla="*/ 22 w 113"/>
                <a:gd name="T81" fmla="*/ 205 h 614"/>
                <a:gd name="T82" fmla="*/ 26 w 113"/>
                <a:gd name="T83" fmla="*/ 186 h 614"/>
                <a:gd name="T84" fmla="*/ 30 w 113"/>
                <a:gd name="T85" fmla="*/ 167 h 614"/>
                <a:gd name="T86" fmla="*/ 36 w 113"/>
                <a:gd name="T87" fmla="*/ 148 h 614"/>
                <a:gd name="T88" fmla="*/ 42 w 113"/>
                <a:gd name="T89" fmla="*/ 129 h 614"/>
                <a:gd name="T90" fmla="*/ 49 w 113"/>
                <a:gd name="T91" fmla="*/ 110 h 614"/>
                <a:gd name="T92" fmla="*/ 57 w 113"/>
                <a:gd name="T93" fmla="*/ 90 h 614"/>
                <a:gd name="T94" fmla="*/ 66 w 113"/>
                <a:gd name="T95" fmla="*/ 71 h 614"/>
                <a:gd name="T96" fmla="*/ 75 w 113"/>
                <a:gd name="T97" fmla="*/ 51 h 614"/>
                <a:gd name="T98" fmla="*/ 87 w 113"/>
                <a:gd name="T99" fmla="*/ 31 h 614"/>
                <a:gd name="T100" fmla="*/ 99 w 113"/>
                <a:gd name="T101" fmla="*/ 11 h 614"/>
                <a:gd name="T102" fmla="*/ 106 w 113"/>
                <a:gd name="T103" fmla="*/ 0 h 614"/>
                <a:gd name="T104" fmla="*/ 106 w 113"/>
                <a:gd name="T105" fmla="*/ 0 h 614"/>
                <a:gd name="T106" fmla="*/ 112 w 113"/>
                <a:gd name="T107" fmla="*/ 5 h 6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3"/>
                <a:gd name="T163" fmla="*/ 0 h 614"/>
                <a:gd name="T164" fmla="*/ 113 w 113"/>
                <a:gd name="T165" fmla="*/ 614 h 6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3" h="614">
                  <a:moveTo>
                    <a:pt x="112" y="5"/>
                  </a:moveTo>
                  <a:lnTo>
                    <a:pt x="112" y="4"/>
                  </a:lnTo>
                  <a:lnTo>
                    <a:pt x="106" y="14"/>
                  </a:lnTo>
                  <a:lnTo>
                    <a:pt x="99" y="24"/>
                  </a:lnTo>
                  <a:lnTo>
                    <a:pt x="93" y="34"/>
                  </a:lnTo>
                  <a:lnTo>
                    <a:pt x="88" y="44"/>
                  </a:lnTo>
                  <a:lnTo>
                    <a:pt x="82" y="54"/>
                  </a:lnTo>
                  <a:lnTo>
                    <a:pt x="77" y="64"/>
                  </a:lnTo>
                  <a:lnTo>
                    <a:pt x="73" y="73"/>
                  </a:lnTo>
                  <a:lnTo>
                    <a:pt x="68" y="83"/>
                  </a:lnTo>
                  <a:lnTo>
                    <a:pt x="64" y="93"/>
                  </a:lnTo>
                  <a:lnTo>
                    <a:pt x="60" y="102"/>
                  </a:lnTo>
                  <a:lnTo>
                    <a:pt x="56" y="112"/>
                  </a:lnTo>
                  <a:lnTo>
                    <a:pt x="52" y="122"/>
                  </a:lnTo>
                  <a:lnTo>
                    <a:pt x="49" y="131"/>
                  </a:lnTo>
                  <a:lnTo>
                    <a:pt x="46" y="140"/>
                  </a:lnTo>
                  <a:lnTo>
                    <a:pt x="43" y="150"/>
                  </a:lnTo>
                  <a:lnTo>
                    <a:pt x="40" y="159"/>
                  </a:lnTo>
                  <a:lnTo>
                    <a:pt x="38" y="169"/>
                  </a:lnTo>
                  <a:lnTo>
                    <a:pt x="35" y="178"/>
                  </a:lnTo>
                  <a:lnTo>
                    <a:pt x="33" y="187"/>
                  </a:lnTo>
                  <a:lnTo>
                    <a:pt x="31" y="197"/>
                  </a:lnTo>
                  <a:lnTo>
                    <a:pt x="29" y="206"/>
                  </a:lnTo>
                  <a:lnTo>
                    <a:pt x="28" y="215"/>
                  </a:lnTo>
                  <a:lnTo>
                    <a:pt x="26" y="225"/>
                  </a:lnTo>
                  <a:lnTo>
                    <a:pt x="25" y="234"/>
                  </a:lnTo>
                  <a:lnTo>
                    <a:pt x="23" y="243"/>
                  </a:lnTo>
                  <a:lnTo>
                    <a:pt x="22" y="252"/>
                  </a:lnTo>
                  <a:lnTo>
                    <a:pt x="21" y="262"/>
                  </a:lnTo>
                  <a:lnTo>
                    <a:pt x="21" y="271"/>
                  </a:lnTo>
                  <a:lnTo>
                    <a:pt x="20" y="280"/>
                  </a:lnTo>
                  <a:lnTo>
                    <a:pt x="19" y="289"/>
                  </a:lnTo>
                  <a:lnTo>
                    <a:pt x="19" y="298"/>
                  </a:lnTo>
                  <a:lnTo>
                    <a:pt x="18" y="308"/>
                  </a:lnTo>
                  <a:lnTo>
                    <a:pt x="17" y="326"/>
                  </a:lnTo>
                  <a:lnTo>
                    <a:pt x="17" y="344"/>
                  </a:lnTo>
                  <a:lnTo>
                    <a:pt x="17" y="363"/>
                  </a:lnTo>
                  <a:lnTo>
                    <a:pt x="17" y="381"/>
                  </a:lnTo>
                  <a:lnTo>
                    <a:pt x="17" y="419"/>
                  </a:lnTo>
                  <a:lnTo>
                    <a:pt x="17" y="456"/>
                  </a:lnTo>
                  <a:lnTo>
                    <a:pt x="17" y="475"/>
                  </a:lnTo>
                  <a:lnTo>
                    <a:pt x="17" y="494"/>
                  </a:lnTo>
                  <a:lnTo>
                    <a:pt x="16" y="514"/>
                  </a:lnTo>
                  <a:lnTo>
                    <a:pt x="15" y="533"/>
                  </a:lnTo>
                  <a:lnTo>
                    <a:pt x="15" y="543"/>
                  </a:lnTo>
                  <a:lnTo>
                    <a:pt x="14" y="553"/>
                  </a:lnTo>
                  <a:lnTo>
                    <a:pt x="13" y="563"/>
                  </a:lnTo>
                  <a:lnTo>
                    <a:pt x="12" y="573"/>
                  </a:lnTo>
                  <a:lnTo>
                    <a:pt x="11" y="583"/>
                  </a:lnTo>
                  <a:lnTo>
                    <a:pt x="10" y="593"/>
                  </a:lnTo>
                  <a:lnTo>
                    <a:pt x="9" y="603"/>
                  </a:lnTo>
                  <a:lnTo>
                    <a:pt x="7" y="613"/>
                  </a:lnTo>
                  <a:lnTo>
                    <a:pt x="0" y="612"/>
                  </a:lnTo>
                  <a:lnTo>
                    <a:pt x="1" y="602"/>
                  </a:lnTo>
                  <a:lnTo>
                    <a:pt x="3" y="592"/>
                  </a:lnTo>
                  <a:lnTo>
                    <a:pt x="4" y="582"/>
                  </a:lnTo>
                  <a:lnTo>
                    <a:pt x="5" y="572"/>
                  </a:lnTo>
                  <a:lnTo>
                    <a:pt x="6" y="562"/>
                  </a:lnTo>
                  <a:lnTo>
                    <a:pt x="6" y="553"/>
                  </a:lnTo>
                  <a:lnTo>
                    <a:pt x="7" y="543"/>
                  </a:lnTo>
                  <a:lnTo>
                    <a:pt x="8" y="533"/>
                  </a:lnTo>
                  <a:lnTo>
                    <a:pt x="8" y="514"/>
                  </a:lnTo>
                  <a:lnTo>
                    <a:pt x="9" y="494"/>
                  </a:lnTo>
                  <a:lnTo>
                    <a:pt x="9" y="475"/>
                  </a:lnTo>
                  <a:lnTo>
                    <a:pt x="9" y="456"/>
                  </a:lnTo>
                  <a:lnTo>
                    <a:pt x="9" y="419"/>
                  </a:lnTo>
                  <a:lnTo>
                    <a:pt x="9" y="381"/>
                  </a:lnTo>
                  <a:lnTo>
                    <a:pt x="9" y="363"/>
                  </a:lnTo>
                  <a:lnTo>
                    <a:pt x="9" y="344"/>
                  </a:lnTo>
                  <a:lnTo>
                    <a:pt x="10" y="326"/>
                  </a:lnTo>
                  <a:lnTo>
                    <a:pt x="10" y="307"/>
                  </a:lnTo>
                  <a:lnTo>
                    <a:pt x="11" y="298"/>
                  </a:lnTo>
                  <a:lnTo>
                    <a:pt x="12" y="289"/>
                  </a:lnTo>
                  <a:lnTo>
                    <a:pt x="12" y="280"/>
                  </a:lnTo>
                  <a:lnTo>
                    <a:pt x="13" y="270"/>
                  </a:lnTo>
                  <a:lnTo>
                    <a:pt x="14" y="261"/>
                  </a:lnTo>
                  <a:lnTo>
                    <a:pt x="15" y="252"/>
                  </a:lnTo>
                  <a:lnTo>
                    <a:pt x="16" y="242"/>
                  </a:lnTo>
                  <a:lnTo>
                    <a:pt x="17" y="233"/>
                  </a:lnTo>
                  <a:lnTo>
                    <a:pt x="19" y="224"/>
                  </a:lnTo>
                  <a:lnTo>
                    <a:pt x="20" y="214"/>
                  </a:lnTo>
                  <a:lnTo>
                    <a:pt x="22" y="205"/>
                  </a:lnTo>
                  <a:lnTo>
                    <a:pt x="24" y="196"/>
                  </a:lnTo>
                  <a:lnTo>
                    <a:pt x="26" y="186"/>
                  </a:lnTo>
                  <a:lnTo>
                    <a:pt x="28" y="177"/>
                  </a:lnTo>
                  <a:lnTo>
                    <a:pt x="30" y="167"/>
                  </a:lnTo>
                  <a:lnTo>
                    <a:pt x="33" y="158"/>
                  </a:lnTo>
                  <a:lnTo>
                    <a:pt x="36" y="148"/>
                  </a:lnTo>
                  <a:lnTo>
                    <a:pt x="39" y="139"/>
                  </a:lnTo>
                  <a:lnTo>
                    <a:pt x="42" y="129"/>
                  </a:lnTo>
                  <a:lnTo>
                    <a:pt x="45" y="119"/>
                  </a:lnTo>
                  <a:lnTo>
                    <a:pt x="49" y="110"/>
                  </a:lnTo>
                  <a:lnTo>
                    <a:pt x="52" y="100"/>
                  </a:lnTo>
                  <a:lnTo>
                    <a:pt x="57" y="90"/>
                  </a:lnTo>
                  <a:lnTo>
                    <a:pt x="61" y="81"/>
                  </a:lnTo>
                  <a:lnTo>
                    <a:pt x="66" y="71"/>
                  </a:lnTo>
                  <a:lnTo>
                    <a:pt x="70" y="61"/>
                  </a:lnTo>
                  <a:lnTo>
                    <a:pt x="75" y="51"/>
                  </a:lnTo>
                  <a:lnTo>
                    <a:pt x="81" y="41"/>
                  </a:lnTo>
                  <a:lnTo>
                    <a:pt x="87" y="31"/>
                  </a:lnTo>
                  <a:lnTo>
                    <a:pt x="93" y="21"/>
                  </a:lnTo>
                  <a:lnTo>
                    <a:pt x="99" y="11"/>
                  </a:lnTo>
                  <a:lnTo>
                    <a:pt x="106" y="1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6" y="0"/>
                  </a:lnTo>
                  <a:lnTo>
                    <a:pt x="112" y="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6" name="Freeform 59"/>
            <p:cNvSpPr>
              <a:spLocks/>
            </p:cNvSpPr>
            <p:nvPr/>
          </p:nvSpPr>
          <p:spPr bwMode="auto">
            <a:xfrm>
              <a:off x="3800" y="2461"/>
              <a:ext cx="87" cy="218"/>
            </a:xfrm>
            <a:custGeom>
              <a:avLst/>
              <a:gdLst>
                <a:gd name="T0" fmla="*/ 84 w 87"/>
                <a:gd name="T1" fmla="*/ 1 h 218"/>
                <a:gd name="T2" fmla="*/ 85 w 87"/>
                <a:gd name="T3" fmla="*/ 12 h 218"/>
                <a:gd name="T4" fmla="*/ 86 w 87"/>
                <a:gd name="T5" fmla="*/ 24 h 218"/>
                <a:gd name="T6" fmla="*/ 86 w 87"/>
                <a:gd name="T7" fmla="*/ 37 h 218"/>
                <a:gd name="T8" fmla="*/ 84 w 87"/>
                <a:gd name="T9" fmla="*/ 50 h 218"/>
                <a:gd name="T10" fmla="*/ 82 w 87"/>
                <a:gd name="T11" fmla="*/ 64 h 218"/>
                <a:gd name="T12" fmla="*/ 80 w 87"/>
                <a:gd name="T13" fmla="*/ 78 h 218"/>
                <a:gd name="T14" fmla="*/ 76 w 87"/>
                <a:gd name="T15" fmla="*/ 92 h 218"/>
                <a:gd name="T16" fmla="*/ 71 w 87"/>
                <a:gd name="T17" fmla="*/ 107 h 218"/>
                <a:gd name="T18" fmla="*/ 66 w 87"/>
                <a:gd name="T19" fmla="*/ 121 h 218"/>
                <a:gd name="T20" fmla="*/ 60 w 87"/>
                <a:gd name="T21" fmla="*/ 136 h 218"/>
                <a:gd name="T22" fmla="*/ 53 w 87"/>
                <a:gd name="T23" fmla="*/ 150 h 218"/>
                <a:gd name="T24" fmla="*/ 45 w 87"/>
                <a:gd name="T25" fmla="*/ 165 h 218"/>
                <a:gd name="T26" fmla="*/ 36 w 87"/>
                <a:gd name="T27" fmla="*/ 178 h 218"/>
                <a:gd name="T28" fmla="*/ 27 w 87"/>
                <a:gd name="T29" fmla="*/ 192 h 218"/>
                <a:gd name="T30" fmla="*/ 17 w 87"/>
                <a:gd name="T31" fmla="*/ 205 h 218"/>
                <a:gd name="T32" fmla="*/ 6 w 87"/>
                <a:gd name="T33" fmla="*/ 217 h 218"/>
                <a:gd name="T34" fmla="*/ 5 w 87"/>
                <a:gd name="T35" fmla="*/ 207 h 218"/>
                <a:gd name="T36" fmla="*/ 16 w 87"/>
                <a:gd name="T37" fmla="*/ 194 h 218"/>
                <a:gd name="T38" fmla="*/ 25 w 87"/>
                <a:gd name="T39" fmla="*/ 182 h 218"/>
                <a:gd name="T40" fmla="*/ 34 w 87"/>
                <a:gd name="T41" fmla="*/ 168 h 218"/>
                <a:gd name="T42" fmla="*/ 42 w 87"/>
                <a:gd name="T43" fmla="*/ 155 h 218"/>
                <a:gd name="T44" fmla="*/ 49 w 87"/>
                <a:gd name="T45" fmla="*/ 141 h 218"/>
                <a:gd name="T46" fmla="*/ 56 w 87"/>
                <a:gd name="T47" fmla="*/ 126 h 218"/>
                <a:gd name="T48" fmla="*/ 61 w 87"/>
                <a:gd name="T49" fmla="*/ 112 h 218"/>
                <a:gd name="T50" fmla="*/ 66 w 87"/>
                <a:gd name="T51" fmla="*/ 98 h 218"/>
                <a:gd name="T52" fmla="*/ 70 w 87"/>
                <a:gd name="T53" fmla="*/ 84 h 218"/>
                <a:gd name="T54" fmla="*/ 74 w 87"/>
                <a:gd name="T55" fmla="*/ 70 h 218"/>
                <a:gd name="T56" fmla="*/ 76 w 87"/>
                <a:gd name="T57" fmla="*/ 56 h 218"/>
                <a:gd name="T58" fmla="*/ 78 w 87"/>
                <a:gd name="T59" fmla="*/ 43 h 218"/>
                <a:gd name="T60" fmla="*/ 78 w 87"/>
                <a:gd name="T61" fmla="*/ 30 h 218"/>
                <a:gd name="T62" fmla="*/ 78 w 87"/>
                <a:gd name="T63" fmla="*/ 18 h 218"/>
                <a:gd name="T64" fmla="*/ 77 w 87"/>
                <a:gd name="T65" fmla="*/ 7 h 218"/>
                <a:gd name="T66" fmla="*/ 77 w 87"/>
                <a:gd name="T67" fmla="*/ 0 h 218"/>
                <a:gd name="T68" fmla="*/ 76 w 87"/>
                <a:gd name="T69" fmla="*/ 1 h 218"/>
                <a:gd name="T70" fmla="*/ 84 w 87"/>
                <a:gd name="T71" fmla="*/ 3 h 2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7"/>
                <a:gd name="T109" fmla="*/ 0 h 218"/>
                <a:gd name="T110" fmla="*/ 87 w 87"/>
                <a:gd name="T111" fmla="*/ 218 h 2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7" h="218">
                  <a:moveTo>
                    <a:pt x="84" y="3"/>
                  </a:moveTo>
                  <a:lnTo>
                    <a:pt x="84" y="1"/>
                  </a:lnTo>
                  <a:lnTo>
                    <a:pt x="85" y="6"/>
                  </a:lnTo>
                  <a:lnTo>
                    <a:pt x="85" y="12"/>
                  </a:lnTo>
                  <a:lnTo>
                    <a:pt x="86" y="18"/>
                  </a:lnTo>
                  <a:lnTo>
                    <a:pt x="86" y="24"/>
                  </a:lnTo>
                  <a:lnTo>
                    <a:pt x="86" y="30"/>
                  </a:lnTo>
                  <a:lnTo>
                    <a:pt x="86" y="37"/>
                  </a:lnTo>
                  <a:lnTo>
                    <a:pt x="85" y="43"/>
                  </a:lnTo>
                  <a:lnTo>
                    <a:pt x="84" y="50"/>
                  </a:lnTo>
                  <a:lnTo>
                    <a:pt x="84" y="57"/>
                  </a:lnTo>
                  <a:lnTo>
                    <a:pt x="82" y="64"/>
                  </a:lnTo>
                  <a:lnTo>
                    <a:pt x="81" y="71"/>
                  </a:lnTo>
                  <a:lnTo>
                    <a:pt x="80" y="78"/>
                  </a:lnTo>
                  <a:lnTo>
                    <a:pt x="78" y="85"/>
                  </a:lnTo>
                  <a:lnTo>
                    <a:pt x="76" y="92"/>
                  </a:lnTo>
                  <a:lnTo>
                    <a:pt x="74" y="100"/>
                  </a:lnTo>
                  <a:lnTo>
                    <a:pt x="71" y="107"/>
                  </a:lnTo>
                  <a:lnTo>
                    <a:pt x="69" y="114"/>
                  </a:lnTo>
                  <a:lnTo>
                    <a:pt x="66" y="121"/>
                  </a:lnTo>
                  <a:lnTo>
                    <a:pt x="63" y="129"/>
                  </a:lnTo>
                  <a:lnTo>
                    <a:pt x="60" y="136"/>
                  </a:lnTo>
                  <a:lnTo>
                    <a:pt x="56" y="143"/>
                  </a:lnTo>
                  <a:lnTo>
                    <a:pt x="53" y="150"/>
                  </a:lnTo>
                  <a:lnTo>
                    <a:pt x="49" y="158"/>
                  </a:lnTo>
                  <a:lnTo>
                    <a:pt x="45" y="165"/>
                  </a:lnTo>
                  <a:lnTo>
                    <a:pt x="41" y="172"/>
                  </a:lnTo>
                  <a:lnTo>
                    <a:pt x="36" y="178"/>
                  </a:lnTo>
                  <a:lnTo>
                    <a:pt x="32" y="185"/>
                  </a:lnTo>
                  <a:lnTo>
                    <a:pt x="27" y="192"/>
                  </a:lnTo>
                  <a:lnTo>
                    <a:pt x="22" y="198"/>
                  </a:lnTo>
                  <a:lnTo>
                    <a:pt x="17" y="205"/>
                  </a:lnTo>
                  <a:lnTo>
                    <a:pt x="11" y="211"/>
                  </a:lnTo>
                  <a:lnTo>
                    <a:pt x="6" y="217"/>
                  </a:lnTo>
                  <a:lnTo>
                    <a:pt x="0" y="212"/>
                  </a:lnTo>
                  <a:lnTo>
                    <a:pt x="5" y="207"/>
                  </a:lnTo>
                  <a:lnTo>
                    <a:pt x="11" y="201"/>
                  </a:lnTo>
                  <a:lnTo>
                    <a:pt x="16" y="194"/>
                  </a:lnTo>
                  <a:lnTo>
                    <a:pt x="21" y="188"/>
                  </a:lnTo>
                  <a:lnTo>
                    <a:pt x="25" y="182"/>
                  </a:lnTo>
                  <a:lnTo>
                    <a:pt x="30" y="175"/>
                  </a:lnTo>
                  <a:lnTo>
                    <a:pt x="34" y="168"/>
                  </a:lnTo>
                  <a:lnTo>
                    <a:pt x="38" y="162"/>
                  </a:lnTo>
                  <a:lnTo>
                    <a:pt x="42" y="155"/>
                  </a:lnTo>
                  <a:lnTo>
                    <a:pt x="46" y="148"/>
                  </a:lnTo>
                  <a:lnTo>
                    <a:pt x="49" y="141"/>
                  </a:lnTo>
                  <a:lnTo>
                    <a:pt x="53" y="134"/>
                  </a:lnTo>
                  <a:lnTo>
                    <a:pt x="56" y="126"/>
                  </a:lnTo>
                  <a:lnTo>
                    <a:pt x="59" y="119"/>
                  </a:lnTo>
                  <a:lnTo>
                    <a:pt x="61" y="112"/>
                  </a:lnTo>
                  <a:lnTo>
                    <a:pt x="64" y="105"/>
                  </a:lnTo>
                  <a:lnTo>
                    <a:pt x="66" y="98"/>
                  </a:lnTo>
                  <a:lnTo>
                    <a:pt x="69" y="91"/>
                  </a:lnTo>
                  <a:lnTo>
                    <a:pt x="70" y="84"/>
                  </a:lnTo>
                  <a:lnTo>
                    <a:pt x="72" y="77"/>
                  </a:lnTo>
                  <a:lnTo>
                    <a:pt x="74" y="70"/>
                  </a:lnTo>
                  <a:lnTo>
                    <a:pt x="75" y="63"/>
                  </a:lnTo>
                  <a:lnTo>
                    <a:pt x="76" y="56"/>
                  </a:lnTo>
                  <a:lnTo>
                    <a:pt x="77" y="49"/>
                  </a:lnTo>
                  <a:lnTo>
                    <a:pt x="78" y="43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78" y="13"/>
                  </a:lnTo>
                  <a:lnTo>
                    <a:pt x="77" y="7"/>
                  </a:lnTo>
                  <a:lnTo>
                    <a:pt x="77" y="2"/>
                  </a:lnTo>
                  <a:lnTo>
                    <a:pt x="77" y="0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7" y="0"/>
                  </a:lnTo>
                  <a:lnTo>
                    <a:pt x="84" y="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7" name="Freeform 60"/>
            <p:cNvSpPr>
              <a:spLocks/>
            </p:cNvSpPr>
            <p:nvPr/>
          </p:nvSpPr>
          <p:spPr bwMode="auto">
            <a:xfrm>
              <a:off x="3877" y="2313"/>
              <a:ext cx="40" cy="152"/>
            </a:xfrm>
            <a:custGeom>
              <a:avLst/>
              <a:gdLst>
                <a:gd name="T0" fmla="*/ 22 w 40"/>
                <a:gd name="T1" fmla="*/ 3 h 152"/>
                <a:gd name="T2" fmla="*/ 23 w 40"/>
                <a:gd name="T3" fmla="*/ 9 h 152"/>
                <a:gd name="T4" fmla="*/ 25 w 40"/>
                <a:gd name="T5" fmla="*/ 14 h 152"/>
                <a:gd name="T6" fmla="*/ 31 w 40"/>
                <a:gd name="T7" fmla="*/ 24 h 152"/>
                <a:gd name="T8" fmla="*/ 33 w 40"/>
                <a:gd name="T9" fmla="*/ 30 h 152"/>
                <a:gd name="T10" fmla="*/ 35 w 40"/>
                <a:gd name="T11" fmla="*/ 35 h 152"/>
                <a:gd name="T12" fmla="*/ 37 w 40"/>
                <a:gd name="T13" fmla="*/ 41 h 152"/>
                <a:gd name="T14" fmla="*/ 39 w 40"/>
                <a:gd name="T15" fmla="*/ 48 h 152"/>
                <a:gd name="T16" fmla="*/ 39 w 40"/>
                <a:gd name="T17" fmla="*/ 56 h 152"/>
                <a:gd name="T18" fmla="*/ 39 w 40"/>
                <a:gd name="T19" fmla="*/ 65 h 152"/>
                <a:gd name="T20" fmla="*/ 37 w 40"/>
                <a:gd name="T21" fmla="*/ 75 h 152"/>
                <a:gd name="T22" fmla="*/ 34 w 40"/>
                <a:gd name="T23" fmla="*/ 86 h 152"/>
                <a:gd name="T24" fmla="*/ 30 w 40"/>
                <a:gd name="T25" fmla="*/ 100 h 152"/>
                <a:gd name="T26" fmla="*/ 24 w 40"/>
                <a:gd name="T27" fmla="*/ 114 h 152"/>
                <a:gd name="T28" fmla="*/ 16 w 40"/>
                <a:gd name="T29" fmla="*/ 132 h 152"/>
                <a:gd name="T30" fmla="*/ 7 w 40"/>
                <a:gd name="T31" fmla="*/ 151 h 152"/>
                <a:gd name="T32" fmla="*/ 5 w 40"/>
                <a:gd name="T33" fmla="*/ 138 h 152"/>
                <a:gd name="T34" fmla="*/ 13 w 40"/>
                <a:gd name="T35" fmla="*/ 120 h 152"/>
                <a:gd name="T36" fmla="*/ 20 w 40"/>
                <a:gd name="T37" fmla="*/ 104 h 152"/>
                <a:gd name="T38" fmla="*/ 25 w 40"/>
                <a:gd name="T39" fmla="*/ 91 h 152"/>
                <a:gd name="T40" fmla="*/ 29 w 40"/>
                <a:gd name="T41" fmla="*/ 79 h 152"/>
                <a:gd name="T42" fmla="*/ 31 w 40"/>
                <a:gd name="T43" fmla="*/ 69 h 152"/>
                <a:gd name="T44" fmla="*/ 31 w 40"/>
                <a:gd name="T45" fmla="*/ 60 h 152"/>
                <a:gd name="T46" fmla="*/ 31 w 40"/>
                <a:gd name="T47" fmla="*/ 52 h 152"/>
                <a:gd name="T48" fmla="*/ 31 w 40"/>
                <a:gd name="T49" fmla="*/ 46 h 152"/>
                <a:gd name="T50" fmla="*/ 29 w 40"/>
                <a:gd name="T51" fmla="*/ 40 h 152"/>
                <a:gd name="T52" fmla="*/ 27 w 40"/>
                <a:gd name="T53" fmla="*/ 35 h 152"/>
                <a:gd name="T54" fmla="*/ 25 w 40"/>
                <a:gd name="T55" fmla="*/ 30 h 152"/>
                <a:gd name="T56" fmla="*/ 21 w 40"/>
                <a:gd name="T57" fmla="*/ 22 h 152"/>
                <a:gd name="T58" fmla="*/ 17 w 40"/>
                <a:gd name="T59" fmla="*/ 14 h 152"/>
                <a:gd name="T60" fmla="*/ 15 w 40"/>
                <a:gd name="T61" fmla="*/ 7 h 152"/>
                <a:gd name="T62" fmla="*/ 17 w 40"/>
                <a:gd name="T63" fmla="*/ 7 h 152"/>
                <a:gd name="T64" fmla="*/ 21 w 40"/>
                <a:gd name="T65" fmla="*/ 0 h 152"/>
                <a:gd name="T66" fmla="*/ 18 w 40"/>
                <a:gd name="T67" fmla="*/ 0 h 1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"/>
                <a:gd name="T103" fmla="*/ 0 h 152"/>
                <a:gd name="T104" fmla="*/ 40 w 40"/>
                <a:gd name="T105" fmla="*/ 152 h 1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" h="152">
                  <a:moveTo>
                    <a:pt x="18" y="0"/>
                  </a:moveTo>
                  <a:lnTo>
                    <a:pt x="22" y="3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5" y="14"/>
                  </a:lnTo>
                  <a:lnTo>
                    <a:pt x="28" y="19"/>
                  </a:lnTo>
                  <a:lnTo>
                    <a:pt x="31" y="24"/>
                  </a:lnTo>
                  <a:lnTo>
                    <a:pt x="32" y="27"/>
                  </a:lnTo>
                  <a:lnTo>
                    <a:pt x="33" y="30"/>
                  </a:lnTo>
                  <a:lnTo>
                    <a:pt x="34" y="32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7" y="41"/>
                  </a:lnTo>
                  <a:lnTo>
                    <a:pt x="38" y="45"/>
                  </a:lnTo>
                  <a:lnTo>
                    <a:pt x="39" y="48"/>
                  </a:lnTo>
                  <a:lnTo>
                    <a:pt x="39" y="52"/>
                  </a:lnTo>
                  <a:lnTo>
                    <a:pt x="39" y="56"/>
                  </a:lnTo>
                  <a:lnTo>
                    <a:pt x="39" y="60"/>
                  </a:lnTo>
                  <a:lnTo>
                    <a:pt x="39" y="65"/>
                  </a:lnTo>
                  <a:lnTo>
                    <a:pt x="38" y="70"/>
                  </a:lnTo>
                  <a:lnTo>
                    <a:pt x="37" y="75"/>
                  </a:lnTo>
                  <a:lnTo>
                    <a:pt x="36" y="80"/>
                  </a:lnTo>
                  <a:lnTo>
                    <a:pt x="34" y="86"/>
                  </a:lnTo>
                  <a:lnTo>
                    <a:pt x="32" y="93"/>
                  </a:lnTo>
                  <a:lnTo>
                    <a:pt x="30" y="100"/>
                  </a:lnTo>
                  <a:lnTo>
                    <a:pt x="27" y="107"/>
                  </a:lnTo>
                  <a:lnTo>
                    <a:pt x="24" y="114"/>
                  </a:lnTo>
                  <a:lnTo>
                    <a:pt x="21" y="123"/>
                  </a:lnTo>
                  <a:lnTo>
                    <a:pt x="16" y="132"/>
                  </a:lnTo>
                  <a:lnTo>
                    <a:pt x="12" y="141"/>
                  </a:lnTo>
                  <a:lnTo>
                    <a:pt x="7" y="151"/>
                  </a:lnTo>
                  <a:lnTo>
                    <a:pt x="0" y="148"/>
                  </a:lnTo>
                  <a:lnTo>
                    <a:pt x="5" y="138"/>
                  </a:lnTo>
                  <a:lnTo>
                    <a:pt x="9" y="129"/>
                  </a:lnTo>
                  <a:lnTo>
                    <a:pt x="13" y="120"/>
                  </a:lnTo>
                  <a:lnTo>
                    <a:pt x="17" y="112"/>
                  </a:lnTo>
                  <a:lnTo>
                    <a:pt x="20" y="104"/>
                  </a:lnTo>
                  <a:lnTo>
                    <a:pt x="23" y="98"/>
                  </a:lnTo>
                  <a:lnTo>
                    <a:pt x="25" y="91"/>
                  </a:lnTo>
                  <a:lnTo>
                    <a:pt x="27" y="85"/>
                  </a:lnTo>
                  <a:lnTo>
                    <a:pt x="29" y="79"/>
                  </a:lnTo>
                  <a:lnTo>
                    <a:pt x="30" y="74"/>
                  </a:lnTo>
                  <a:lnTo>
                    <a:pt x="31" y="69"/>
                  </a:lnTo>
                  <a:lnTo>
                    <a:pt x="31" y="64"/>
                  </a:lnTo>
                  <a:lnTo>
                    <a:pt x="31" y="60"/>
                  </a:lnTo>
                  <a:lnTo>
                    <a:pt x="32" y="56"/>
                  </a:lnTo>
                  <a:lnTo>
                    <a:pt x="31" y="52"/>
                  </a:lnTo>
                  <a:lnTo>
                    <a:pt x="31" y="49"/>
                  </a:lnTo>
                  <a:lnTo>
                    <a:pt x="31" y="46"/>
                  </a:lnTo>
                  <a:lnTo>
                    <a:pt x="30" y="43"/>
                  </a:lnTo>
                  <a:lnTo>
                    <a:pt x="29" y="40"/>
                  </a:lnTo>
                  <a:lnTo>
                    <a:pt x="28" y="37"/>
                  </a:lnTo>
                  <a:lnTo>
                    <a:pt x="27" y="35"/>
                  </a:lnTo>
                  <a:lnTo>
                    <a:pt x="26" y="32"/>
                  </a:lnTo>
                  <a:lnTo>
                    <a:pt x="25" y="30"/>
                  </a:lnTo>
                  <a:lnTo>
                    <a:pt x="23" y="27"/>
                  </a:lnTo>
                  <a:lnTo>
                    <a:pt x="21" y="22"/>
                  </a:lnTo>
                  <a:lnTo>
                    <a:pt x="18" y="16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7" y="7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2" y="3"/>
                  </a:lnTo>
                  <a:lnTo>
                    <a:pt x="18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8" name="Freeform 61"/>
            <p:cNvSpPr>
              <a:spLocks/>
            </p:cNvSpPr>
            <p:nvPr/>
          </p:nvSpPr>
          <p:spPr bwMode="auto">
            <a:xfrm>
              <a:off x="3439" y="2222"/>
              <a:ext cx="458" cy="98"/>
            </a:xfrm>
            <a:custGeom>
              <a:avLst/>
              <a:gdLst>
                <a:gd name="T0" fmla="*/ 0 w 458"/>
                <a:gd name="T1" fmla="*/ 4 h 98"/>
                <a:gd name="T2" fmla="*/ 5 w 458"/>
                <a:gd name="T3" fmla="*/ 1 h 98"/>
                <a:gd name="T4" fmla="*/ 54 w 458"/>
                <a:gd name="T5" fmla="*/ 12 h 98"/>
                <a:gd name="T6" fmla="*/ 105 w 458"/>
                <a:gd name="T7" fmla="*/ 23 h 98"/>
                <a:gd name="T8" fmla="*/ 131 w 458"/>
                <a:gd name="T9" fmla="*/ 29 h 98"/>
                <a:gd name="T10" fmla="*/ 158 w 458"/>
                <a:gd name="T11" fmla="*/ 35 h 98"/>
                <a:gd name="T12" fmla="*/ 185 w 458"/>
                <a:gd name="T13" fmla="*/ 41 h 98"/>
                <a:gd name="T14" fmla="*/ 213 w 458"/>
                <a:gd name="T15" fmla="*/ 47 h 98"/>
                <a:gd name="T16" fmla="*/ 241 w 458"/>
                <a:gd name="T17" fmla="*/ 53 h 98"/>
                <a:gd name="T18" fmla="*/ 270 w 458"/>
                <a:gd name="T19" fmla="*/ 58 h 98"/>
                <a:gd name="T20" fmla="*/ 299 w 458"/>
                <a:gd name="T21" fmla="*/ 64 h 98"/>
                <a:gd name="T22" fmla="*/ 329 w 458"/>
                <a:gd name="T23" fmla="*/ 70 h 98"/>
                <a:gd name="T24" fmla="*/ 344 w 458"/>
                <a:gd name="T25" fmla="*/ 72 h 98"/>
                <a:gd name="T26" fmla="*/ 360 w 458"/>
                <a:gd name="T27" fmla="*/ 75 h 98"/>
                <a:gd name="T28" fmla="*/ 376 w 458"/>
                <a:gd name="T29" fmla="*/ 78 h 98"/>
                <a:gd name="T30" fmla="*/ 392 w 458"/>
                <a:gd name="T31" fmla="*/ 80 h 98"/>
                <a:gd name="T32" fmla="*/ 408 w 458"/>
                <a:gd name="T33" fmla="*/ 83 h 98"/>
                <a:gd name="T34" fmla="*/ 424 w 458"/>
                <a:gd name="T35" fmla="*/ 86 h 98"/>
                <a:gd name="T36" fmla="*/ 440 w 458"/>
                <a:gd name="T37" fmla="*/ 88 h 98"/>
                <a:gd name="T38" fmla="*/ 457 w 458"/>
                <a:gd name="T39" fmla="*/ 90 h 98"/>
                <a:gd name="T40" fmla="*/ 456 w 458"/>
                <a:gd name="T41" fmla="*/ 97 h 98"/>
                <a:gd name="T42" fmla="*/ 439 w 458"/>
                <a:gd name="T43" fmla="*/ 95 h 98"/>
                <a:gd name="T44" fmla="*/ 423 w 458"/>
                <a:gd name="T45" fmla="*/ 92 h 98"/>
                <a:gd name="T46" fmla="*/ 406 w 458"/>
                <a:gd name="T47" fmla="*/ 90 h 98"/>
                <a:gd name="T48" fmla="*/ 390 w 458"/>
                <a:gd name="T49" fmla="*/ 87 h 98"/>
                <a:gd name="T50" fmla="*/ 374 w 458"/>
                <a:gd name="T51" fmla="*/ 84 h 98"/>
                <a:gd name="T52" fmla="*/ 358 w 458"/>
                <a:gd name="T53" fmla="*/ 82 h 98"/>
                <a:gd name="T54" fmla="*/ 343 w 458"/>
                <a:gd name="T55" fmla="*/ 79 h 98"/>
                <a:gd name="T56" fmla="*/ 328 w 458"/>
                <a:gd name="T57" fmla="*/ 76 h 98"/>
                <a:gd name="T58" fmla="*/ 297 w 458"/>
                <a:gd name="T59" fmla="*/ 71 h 98"/>
                <a:gd name="T60" fmla="*/ 268 w 458"/>
                <a:gd name="T61" fmla="*/ 65 h 98"/>
                <a:gd name="T62" fmla="*/ 239 w 458"/>
                <a:gd name="T63" fmla="*/ 59 h 98"/>
                <a:gd name="T64" fmla="*/ 211 w 458"/>
                <a:gd name="T65" fmla="*/ 53 h 98"/>
                <a:gd name="T66" fmla="*/ 183 w 458"/>
                <a:gd name="T67" fmla="*/ 47 h 98"/>
                <a:gd name="T68" fmla="*/ 156 w 458"/>
                <a:gd name="T69" fmla="*/ 41 h 98"/>
                <a:gd name="T70" fmla="*/ 130 w 458"/>
                <a:gd name="T71" fmla="*/ 35 h 98"/>
                <a:gd name="T72" fmla="*/ 104 w 458"/>
                <a:gd name="T73" fmla="*/ 30 h 98"/>
                <a:gd name="T74" fmla="*/ 53 w 458"/>
                <a:gd name="T75" fmla="*/ 18 h 98"/>
                <a:gd name="T76" fmla="*/ 3 w 458"/>
                <a:gd name="T77" fmla="*/ 7 h 98"/>
                <a:gd name="T78" fmla="*/ 8 w 458"/>
                <a:gd name="T79" fmla="*/ 4 h 98"/>
                <a:gd name="T80" fmla="*/ 0 w 458"/>
                <a:gd name="T81" fmla="*/ 4 h 98"/>
                <a:gd name="T82" fmla="*/ 0 w 458"/>
                <a:gd name="T83" fmla="*/ 0 h 98"/>
                <a:gd name="T84" fmla="*/ 5 w 458"/>
                <a:gd name="T85" fmla="*/ 1 h 98"/>
                <a:gd name="T86" fmla="*/ 0 w 458"/>
                <a:gd name="T87" fmla="*/ 4 h 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8"/>
                <a:gd name="T133" fmla="*/ 0 h 98"/>
                <a:gd name="T134" fmla="*/ 458 w 458"/>
                <a:gd name="T135" fmla="*/ 98 h 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8" h="98">
                  <a:moveTo>
                    <a:pt x="0" y="4"/>
                  </a:moveTo>
                  <a:lnTo>
                    <a:pt x="5" y="1"/>
                  </a:lnTo>
                  <a:lnTo>
                    <a:pt x="54" y="12"/>
                  </a:lnTo>
                  <a:lnTo>
                    <a:pt x="105" y="23"/>
                  </a:lnTo>
                  <a:lnTo>
                    <a:pt x="131" y="29"/>
                  </a:lnTo>
                  <a:lnTo>
                    <a:pt x="158" y="35"/>
                  </a:lnTo>
                  <a:lnTo>
                    <a:pt x="185" y="41"/>
                  </a:lnTo>
                  <a:lnTo>
                    <a:pt x="213" y="47"/>
                  </a:lnTo>
                  <a:lnTo>
                    <a:pt x="241" y="53"/>
                  </a:lnTo>
                  <a:lnTo>
                    <a:pt x="270" y="58"/>
                  </a:lnTo>
                  <a:lnTo>
                    <a:pt x="299" y="64"/>
                  </a:lnTo>
                  <a:lnTo>
                    <a:pt x="329" y="70"/>
                  </a:lnTo>
                  <a:lnTo>
                    <a:pt x="344" y="72"/>
                  </a:lnTo>
                  <a:lnTo>
                    <a:pt x="360" y="75"/>
                  </a:lnTo>
                  <a:lnTo>
                    <a:pt x="376" y="78"/>
                  </a:lnTo>
                  <a:lnTo>
                    <a:pt x="392" y="80"/>
                  </a:lnTo>
                  <a:lnTo>
                    <a:pt x="408" y="83"/>
                  </a:lnTo>
                  <a:lnTo>
                    <a:pt x="424" y="86"/>
                  </a:lnTo>
                  <a:lnTo>
                    <a:pt x="440" y="88"/>
                  </a:lnTo>
                  <a:lnTo>
                    <a:pt x="457" y="90"/>
                  </a:lnTo>
                  <a:lnTo>
                    <a:pt x="456" y="97"/>
                  </a:lnTo>
                  <a:lnTo>
                    <a:pt x="439" y="95"/>
                  </a:lnTo>
                  <a:lnTo>
                    <a:pt x="423" y="92"/>
                  </a:lnTo>
                  <a:lnTo>
                    <a:pt x="406" y="90"/>
                  </a:lnTo>
                  <a:lnTo>
                    <a:pt x="390" y="87"/>
                  </a:lnTo>
                  <a:lnTo>
                    <a:pt x="374" y="84"/>
                  </a:lnTo>
                  <a:lnTo>
                    <a:pt x="358" y="82"/>
                  </a:lnTo>
                  <a:lnTo>
                    <a:pt x="343" y="79"/>
                  </a:lnTo>
                  <a:lnTo>
                    <a:pt x="328" y="76"/>
                  </a:lnTo>
                  <a:lnTo>
                    <a:pt x="297" y="71"/>
                  </a:lnTo>
                  <a:lnTo>
                    <a:pt x="268" y="65"/>
                  </a:lnTo>
                  <a:lnTo>
                    <a:pt x="239" y="59"/>
                  </a:lnTo>
                  <a:lnTo>
                    <a:pt x="211" y="53"/>
                  </a:lnTo>
                  <a:lnTo>
                    <a:pt x="183" y="47"/>
                  </a:lnTo>
                  <a:lnTo>
                    <a:pt x="156" y="41"/>
                  </a:lnTo>
                  <a:lnTo>
                    <a:pt x="130" y="35"/>
                  </a:lnTo>
                  <a:lnTo>
                    <a:pt x="104" y="30"/>
                  </a:lnTo>
                  <a:lnTo>
                    <a:pt x="53" y="18"/>
                  </a:lnTo>
                  <a:lnTo>
                    <a:pt x="3" y="7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1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9" name="Freeform 62"/>
            <p:cNvSpPr>
              <a:spLocks/>
            </p:cNvSpPr>
            <p:nvPr/>
          </p:nvSpPr>
          <p:spPr bwMode="auto">
            <a:xfrm>
              <a:off x="3445" y="2191"/>
              <a:ext cx="454" cy="136"/>
            </a:xfrm>
            <a:custGeom>
              <a:avLst/>
              <a:gdLst>
                <a:gd name="T0" fmla="*/ 19 w 454"/>
                <a:gd name="T1" fmla="*/ 0 h 136"/>
                <a:gd name="T2" fmla="*/ 18 w 454"/>
                <a:gd name="T3" fmla="*/ 3 h 136"/>
                <a:gd name="T4" fmla="*/ 17 w 454"/>
                <a:gd name="T5" fmla="*/ 6 h 136"/>
                <a:gd name="T6" fmla="*/ 16 w 454"/>
                <a:gd name="T7" fmla="*/ 9 h 136"/>
                <a:gd name="T8" fmla="*/ 15 w 454"/>
                <a:gd name="T9" fmla="*/ 11 h 136"/>
                <a:gd name="T10" fmla="*/ 12 w 454"/>
                <a:gd name="T11" fmla="*/ 16 h 136"/>
                <a:gd name="T12" fmla="*/ 10 w 454"/>
                <a:gd name="T13" fmla="*/ 21 h 136"/>
                <a:gd name="T14" fmla="*/ 7 w 454"/>
                <a:gd name="T15" fmla="*/ 26 h 136"/>
                <a:gd name="T16" fmla="*/ 5 w 454"/>
                <a:gd name="T17" fmla="*/ 31 h 136"/>
                <a:gd name="T18" fmla="*/ 3 w 454"/>
                <a:gd name="T19" fmla="*/ 34 h 136"/>
                <a:gd name="T20" fmla="*/ 2 w 454"/>
                <a:gd name="T21" fmla="*/ 37 h 136"/>
                <a:gd name="T22" fmla="*/ 1 w 454"/>
                <a:gd name="T23" fmla="*/ 40 h 136"/>
                <a:gd name="T24" fmla="*/ 0 w 454"/>
                <a:gd name="T25" fmla="*/ 43 h 136"/>
                <a:gd name="T26" fmla="*/ 55 w 454"/>
                <a:gd name="T27" fmla="*/ 54 h 136"/>
                <a:gd name="T28" fmla="*/ 111 w 454"/>
                <a:gd name="T29" fmla="*/ 66 h 136"/>
                <a:gd name="T30" fmla="*/ 167 w 454"/>
                <a:gd name="T31" fmla="*/ 77 h 136"/>
                <a:gd name="T32" fmla="*/ 223 w 454"/>
                <a:gd name="T33" fmla="*/ 89 h 136"/>
                <a:gd name="T34" fmla="*/ 278 w 454"/>
                <a:gd name="T35" fmla="*/ 101 h 136"/>
                <a:gd name="T36" fmla="*/ 334 w 454"/>
                <a:gd name="T37" fmla="*/ 112 h 136"/>
                <a:gd name="T38" fmla="*/ 390 w 454"/>
                <a:gd name="T39" fmla="*/ 123 h 136"/>
                <a:gd name="T40" fmla="*/ 445 w 454"/>
                <a:gd name="T41" fmla="*/ 135 h 136"/>
                <a:gd name="T42" fmla="*/ 446 w 454"/>
                <a:gd name="T43" fmla="*/ 129 h 136"/>
                <a:gd name="T44" fmla="*/ 447 w 454"/>
                <a:gd name="T45" fmla="*/ 123 h 136"/>
                <a:gd name="T46" fmla="*/ 448 w 454"/>
                <a:gd name="T47" fmla="*/ 118 h 136"/>
                <a:gd name="T48" fmla="*/ 449 w 454"/>
                <a:gd name="T49" fmla="*/ 114 h 136"/>
                <a:gd name="T50" fmla="*/ 450 w 454"/>
                <a:gd name="T51" fmla="*/ 109 h 136"/>
                <a:gd name="T52" fmla="*/ 451 w 454"/>
                <a:gd name="T53" fmla="*/ 105 h 136"/>
                <a:gd name="T54" fmla="*/ 452 w 454"/>
                <a:gd name="T55" fmla="*/ 99 h 136"/>
                <a:gd name="T56" fmla="*/ 453 w 454"/>
                <a:gd name="T57" fmla="*/ 93 h 136"/>
                <a:gd name="T58" fmla="*/ 439 w 454"/>
                <a:gd name="T59" fmla="*/ 92 h 136"/>
                <a:gd name="T60" fmla="*/ 426 w 454"/>
                <a:gd name="T61" fmla="*/ 91 h 136"/>
                <a:gd name="T62" fmla="*/ 412 w 454"/>
                <a:gd name="T63" fmla="*/ 89 h 136"/>
                <a:gd name="T64" fmla="*/ 399 w 454"/>
                <a:gd name="T65" fmla="*/ 88 h 136"/>
                <a:gd name="T66" fmla="*/ 385 w 454"/>
                <a:gd name="T67" fmla="*/ 86 h 136"/>
                <a:gd name="T68" fmla="*/ 371 w 454"/>
                <a:gd name="T69" fmla="*/ 84 h 136"/>
                <a:gd name="T70" fmla="*/ 358 w 454"/>
                <a:gd name="T71" fmla="*/ 82 h 136"/>
                <a:gd name="T72" fmla="*/ 344 w 454"/>
                <a:gd name="T73" fmla="*/ 80 h 136"/>
                <a:gd name="T74" fmla="*/ 331 w 454"/>
                <a:gd name="T75" fmla="*/ 78 h 136"/>
                <a:gd name="T76" fmla="*/ 317 w 454"/>
                <a:gd name="T77" fmla="*/ 75 h 136"/>
                <a:gd name="T78" fmla="*/ 304 w 454"/>
                <a:gd name="T79" fmla="*/ 73 h 136"/>
                <a:gd name="T80" fmla="*/ 291 w 454"/>
                <a:gd name="T81" fmla="*/ 70 h 136"/>
                <a:gd name="T82" fmla="*/ 277 w 454"/>
                <a:gd name="T83" fmla="*/ 67 h 136"/>
                <a:gd name="T84" fmla="*/ 264 w 454"/>
                <a:gd name="T85" fmla="*/ 64 h 136"/>
                <a:gd name="T86" fmla="*/ 250 w 454"/>
                <a:gd name="T87" fmla="*/ 62 h 136"/>
                <a:gd name="T88" fmla="*/ 237 w 454"/>
                <a:gd name="T89" fmla="*/ 58 h 136"/>
                <a:gd name="T90" fmla="*/ 223 w 454"/>
                <a:gd name="T91" fmla="*/ 55 h 136"/>
                <a:gd name="T92" fmla="*/ 210 w 454"/>
                <a:gd name="T93" fmla="*/ 52 h 136"/>
                <a:gd name="T94" fmla="*/ 196 w 454"/>
                <a:gd name="T95" fmla="*/ 49 h 136"/>
                <a:gd name="T96" fmla="*/ 183 w 454"/>
                <a:gd name="T97" fmla="*/ 45 h 136"/>
                <a:gd name="T98" fmla="*/ 156 w 454"/>
                <a:gd name="T99" fmla="*/ 38 h 136"/>
                <a:gd name="T100" fmla="*/ 129 w 454"/>
                <a:gd name="T101" fmla="*/ 31 h 136"/>
                <a:gd name="T102" fmla="*/ 102 w 454"/>
                <a:gd name="T103" fmla="*/ 23 h 136"/>
                <a:gd name="T104" fmla="*/ 74 w 454"/>
                <a:gd name="T105" fmla="*/ 16 h 136"/>
                <a:gd name="T106" fmla="*/ 47 w 454"/>
                <a:gd name="T107" fmla="*/ 8 h 136"/>
                <a:gd name="T108" fmla="*/ 19 w 454"/>
                <a:gd name="T109" fmla="*/ 0 h 1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4"/>
                <a:gd name="T166" fmla="*/ 0 h 136"/>
                <a:gd name="T167" fmla="*/ 454 w 454"/>
                <a:gd name="T168" fmla="*/ 136 h 1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4" h="136">
                  <a:moveTo>
                    <a:pt x="19" y="0"/>
                  </a:moveTo>
                  <a:lnTo>
                    <a:pt x="18" y="3"/>
                  </a:lnTo>
                  <a:lnTo>
                    <a:pt x="17" y="6"/>
                  </a:lnTo>
                  <a:lnTo>
                    <a:pt x="16" y="9"/>
                  </a:lnTo>
                  <a:lnTo>
                    <a:pt x="15" y="11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55" y="54"/>
                  </a:lnTo>
                  <a:lnTo>
                    <a:pt x="111" y="66"/>
                  </a:lnTo>
                  <a:lnTo>
                    <a:pt x="167" y="77"/>
                  </a:lnTo>
                  <a:lnTo>
                    <a:pt x="223" y="89"/>
                  </a:lnTo>
                  <a:lnTo>
                    <a:pt x="278" y="101"/>
                  </a:lnTo>
                  <a:lnTo>
                    <a:pt x="334" y="112"/>
                  </a:lnTo>
                  <a:lnTo>
                    <a:pt x="390" y="123"/>
                  </a:lnTo>
                  <a:lnTo>
                    <a:pt x="445" y="135"/>
                  </a:lnTo>
                  <a:lnTo>
                    <a:pt x="446" y="129"/>
                  </a:lnTo>
                  <a:lnTo>
                    <a:pt x="447" y="123"/>
                  </a:lnTo>
                  <a:lnTo>
                    <a:pt x="448" y="118"/>
                  </a:lnTo>
                  <a:lnTo>
                    <a:pt x="449" y="114"/>
                  </a:lnTo>
                  <a:lnTo>
                    <a:pt x="450" y="109"/>
                  </a:lnTo>
                  <a:lnTo>
                    <a:pt x="451" y="105"/>
                  </a:lnTo>
                  <a:lnTo>
                    <a:pt x="452" y="99"/>
                  </a:lnTo>
                  <a:lnTo>
                    <a:pt x="453" y="93"/>
                  </a:lnTo>
                  <a:lnTo>
                    <a:pt x="439" y="92"/>
                  </a:lnTo>
                  <a:lnTo>
                    <a:pt x="426" y="91"/>
                  </a:lnTo>
                  <a:lnTo>
                    <a:pt x="412" y="89"/>
                  </a:lnTo>
                  <a:lnTo>
                    <a:pt x="399" y="88"/>
                  </a:lnTo>
                  <a:lnTo>
                    <a:pt x="385" y="86"/>
                  </a:lnTo>
                  <a:lnTo>
                    <a:pt x="371" y="84"/>
                  </a:lnTo>
                  <a:lnTo>
                    <a:pt x="358" y="82"/>
                  </a:lnTo>
                  <a:lnTo>
                    <a:pt x="344" y="80"/>
                  </a:lnTo>
                  <a:lnTo>
                    <a:pt x="331" y="78"/>
                  </a:lnTo>
                  <a:lnTo>
                    <a:pt x="317" y="75"/>
                  </a:lnTo>
                  <a:lnTo>
                    <a:pt x="304" y="73"/>
                  </a:lnTo>
                  <a:lnTo>
                    <a:pt x="291" y="70"/>
                  </a:lnTo>
                  <a:lnTo>
                    <a:pt x="277" y="67"/>
                  </a:lnTo>
                  <a:lnTo>
                    <a:pt x="264" y="64"/>
                  </a:lnTo>
                  <a:lnTo>
                    <a:pt x="250" y="62"/>
                  </a:lnTo>
                  <a:lnTo>
                    <a:pt x="237" y="58"/>
                  </a:lnTo>
                  <a:lnTo>
                    <a:pt x="223" y="55"/>
                  </a:lnTo>
                  <a:lnTo>
                    <a:pt x="210" y="52"/>
                  </a:lnTo>
                  <a:lnTo>
                    <a:pt x="196" y="49"/>
                  </a:lnTo>
                  <a:lnTo>
                    <a:pt x="183" y="45"/>
                  </a:lnTo>
                  <a:lnTo>
                    <a:pt x="156" y="38"/>
                  </a:lnTo>
                  <a:lnTo>
                    <a:pt x="129" y="31"/>
                  </a:lnTo>
                  <a:lnTo>
                    <a:pt x="102" y="23"/>
                  </a:lnTo>
                  <a:lnTo>
                    <a:pt x="74" y="16"/>
                  </a:lnTo>
                  <a:lnTo>
                    <a:pt x="47" y="8"/>
                  </a:lnTo>
                  <a:lnTo>
                    <a:pt x="19" y="0"/>
                  </a:lnTo>
                </a:path>
              </a:pathLst>
            </a:custGeom>
            <a:solidFill>
              <a:srgbClr val="706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0" name="Freeform 63"/>
            <p:cNvSpPr>
              <a:spLocks/>
            </p:cNvSpPr>
            <p:nvPr/>
          </p:nvSpPr>
          <p:spPr bwMode="auto">
            <a:xfrm>
              <a:off x="3440" y="2190"/>
              <a:ext cx="28" cy="48"/>
            </a:xfrm>
            <a:custGeom>
              <a:avLst/>
              <a:gdLst>
                <a:gd name="T0" fmla="*/ 4 w 28"/>
                <a:gd name="T1" fmla="*/ 47 h 48"/>
                <a:gd name="T2" fmla="*/ 1 w 28"/>
                <a:gd name="T3" fmla="*/ 43 h 48"/>
                <a:gd name="T4" fmla="*/ 2 w 28"/>
                <a:gd name="T5" fmla="*/ 40 h 48"/>
                <a:gd name="T6" fmla="*/ 3 w 28"/>
                <a:gd name="T7" fmla="*/ 37 h 48"/>
                <a:gd name="T8" fmla="*/ 5 w 28"/>
                <a:gd name="T9" fmla="*/ 34 h 48"/>
                <a:gd name="T10" fmla="*/ 6 w 28"/>
                <a:gd name="T11" fmla="*/ 31 h 48"/>
                <a:gd name="T12" fmla="*/ 8 w 28"/>
                <a:gd name="T13" fmla="*/ 26 h 48"/>
                <a:gd name="T14" fmla="*/ 11 w 28"/>
                <a:gd name="T15" fmla="*/ 21 h 48"/>
                <a:gd name="T16" fmla="*/ 13 w 28"/>
                <a:gd name="T17" fmla="*/ 16 h 48"/>
                <a:gd name="T18" fmla="*/ 16 w 28"/>
                <a:gd name="T19" fmla="*/ 11 h 48"/>
                <a:gd name="T20" fmla="*/ 17 w 28"/>
                <a:gd name="T21" fmla="*/ 8 h 48"/>
                <a:gd name="T22" fmla="*/ 18 w 28"/>
                <a:gd name="T23" fmla="*/ 6 h 48"/>
                <a:gd name="T24" fmla="*/ 19 w 28"/>
                <a:gd name="T25" fmla="*/ 3 h 48"/>
                <a:gd name="T26" fmla="*/ 20 w 28"/>
                <a:gd name="T27" fmla="*/ 0 h 48"/>
                <a:gd name="T28" fmla="*/ 27 w 28"/>
                <a:gd name="T29" fmla="*/ 2 h 48"/>
                <a:gd name="T30" fmla="*/ 26 w 28"/>
                <a:gd name="T31" fmla="*/ 5 h 48"/>
                <a:gd name="T32" fmla="*/ 25 w 28"/>
                <a:gd name="T33" fmla="*/ 8 h 48"/>
                <a:gd name="T34" fmla="*/ 24 w 28"/>
                <a:gd name="T35" fmla="*/ 11 h 48"/>
                <a:gd name="T36" fmla="*/ 22 w 28"/>
                <a:gd name="T37" fmla="*/ 14 h 48"/>
                <a:gd name="T38" fmla="*/ 20 w 28"/>
                <a:gd name="T39" fmla="*/ 19 h 48"/>
                <a:gd name="T40" fmla="*/ 17 w 28"/>
                <a:gd name="T41" fmla="*/ 24 h 48"/>
                <a:gd name="T42" fmla="*/ 15 w 28"/>
                <a:gd name="T43" fmla="*/ 29 h 48"/>
                <a:gd name="T44" fmla="*/ 13 w 28"/>
                <a:gd name="T45" fmla="*/ 34 h 48"/>
                <a:gd name="T46" fmla="*/ 11 w 28"/>
                <a:gd name="T47" fmla="*/ 36 h 48"/>
                <a:gd name="T48" fmla="*/ 10 w 28"/>
                <a:gd name="T49" fmla="*/ 39 h 48"/>
                <a:gd name="T50" fmla="*/ 9 w 28"/>
                <a:gd name="T51" fmla="*/ 42 h 48"/>
                <a:gd name="T52" fmla="*/ 8 w 28"/>
                <a:gd name="T53" fmla="*/ 45 h 48"/>
                <a:gd name="T54" fmla="*/ 6 w 28"/>
                <a:gd name="T55" fmla="*/ 41 h 48"/>
                <a:gd name="T56" fmla="*/ 4 w 28"/>
                <a:gd name="T57" fmla="*/ 47 h 48"/>
                <a:gd name="T58" fmla="*/ 0 w 28"/>
                <a:gd name="T59" fmla="*/ 46 h 48"/>
                <a:gd name="T60" fmla="*/ 1 w 28"/>
                <a:gd name="T61" fmla="*/ 43 h 48"/>
                <a:gd name="T62" fmla="*/ 4 w 28"/>
                <a:gd name="T63" fmla="*/ 47 h 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"/>
                <a:gd name="T97" fmla="*/ 0 h 48"/>
                <a:gd name="T98" fmla="*/ 28 w 28"/>
                <a:gd name="T99" fmla="*/ 48 h 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" h="48">
                  <a:moveTo>
                    <a:pt x="4" y="47"/>
                  </a:moveTo>
                  <a:lnTo>
                    <a:pt x="1" y="43"/>
                  </a:lnTo>
                  <a:lnTo>
                    <a:pt x="2" y="40"/>
                  </a:lnTo>
                  <a:lnTo>
                    <a:pt x="3" y="37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8" y="26"/>
                  </a:lnTo>
                  <a:lnTo>
                    <a:pt x="11" y="21"/>
                  </a:lnTo>
                  <a:lnTo>
                    <a:pt x="13" y="16"/>
                  </a:lnTo>
                  <a:lnTo>
                    <a:pt x="16" y="11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19" y="3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26" y="5"/>
                  </a:lnTo>
                  <a:lnTo>
                    <a:pt x="25" y="8"/>
                  </a:lnTo>
                  <a:lnTo>
                    <a:pt x="24" y="11"/>
                  </a:lnTo>
                  <a:lnTo>
                    <a:pt x="22" y="14"/>
                  </a:lnTo>
                  <a:lnTo>
                    <a:pt x="20" y="19"/>
                  </a:lnTo>
                  <a:lnTo>
                    <a:pt x="17" y="24"/>
                  </a:lnTo>
                  <a:lnTo>
                    <a:pt x="15" y="29"/>
                  </a:lnTo>
                  <a:lnTo>
                    <a:pt x="13" y="34"/>
                  </a:lnTo>
                  <a:lnTo>
                    <a:pt x="11" y="36"/>
                  </a:lnTo>
                  <a:lnTo>
                    <a:pt x="10" y="39"/>
                  </a:lnTo>
                  <a:lnTo>
                    <a:pt x="9" y="42"/>
                  </a:lnTo>
                  <a:lnTo>
                    <a:pt x="8" y="45"/>
                  </a:lnTo>
                  <a:lnTo>
                    <a:pt x="6" y="41"/>
                  </a:lnTo>
                  <a:lnTo>
                    <a:pt x="4" y="47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4" y="4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1" name="Freeform 64"/>
            <p:cNvSpPr>
              <a:spLocks/>
            </p:cNvSpPr>
            <p:nvPr/>
          </p:nvSpPr>
          <p:spPr bwMode="auto">
            <a:xfrm>
              <a:off x="3444" y="2231"/>
              <a:ext cx="451" cy="100"/>
            </a:xfrm>
            <a:custGeom>
              <a:avLst/>
              <a:gdLst>
                <a:gd name="T0" fmla="*/ 450 w 451"/>
                <a:gd name="T1" fmla="*/ 95 h 100"/>
                <a:gd name="T2" fmla="*/ 445 w 451"/>
                <a:gd name="T3" fmla="*/ 98 h 100"/>
                <a:gd name="T4" fmla="*/ 390 w 451"/>
                <a:gd name="T5" fmla="*/ 87 h 100"/>
                <a:gd name="T6" fmla="*/ 334 w 451"/>
                <a:gd name="T7" fmla="*/ 75 h 100"/>
                <a:gd name="T8" fmla="*/ 278 w 451"/>
                <a:gd name="T9" fmla="*/ 64 h 100"/>
                <a:gd name="T10" fmla="*/ 222 w 451"/>
                <a:gd name="T11" fmla="*/ 52 h 100"/>
                <a:gd name="T12" fmla="*/ 167 w 451"/>
                <a:gd name="T13" fmla="*/ 41 h 100"/>
                <a:gd name="T14" fmla="*/ 111 w 451"/>
                <a:gd name="T15" fmla="*/ 30 h 100"/>
                <a:gd name="T16" fmla="*/ 56 w 451"/>
                <a:gd name="T17" fmla="*/ 18 h 100"/>
                <a:gd name="T18" fmla="*/ 0 w 451"/>
                <a:gd name="T19" fmla="*/ 6 h 100"/>
                <a:gd name="T20" fmla="*/ 2 w 451"/>
                <a:gd name="T21" fmla="*/ 0 h 100"/>
                <a:gd name="T22" fmla="*/ 57 w 451"/>
                <a:gd name="T23" fmla="*/ 11 h 100"/>
                <a:gd name="T24" fmla="*/ 113 w 451"/>
                <a:gd name="T25" fmla="*/ 23 h 100"/>
                <a:gd name="T26" fmla="*/ 168 w 451"/>
                <a:gd name="T27" fmla="*/ 34 h 100"/>
                <a:gd name="T28" fmla="*/ 224 w 451"/>
                <a:gd name="T29" fmla="*/ 46 h 100"/>
                <a:gd name="T30" fmla="*/ 280 w 451"/>
                <a:gd name="T31" fmla="*/ 57 h 100"/>
                <a:gd name="T32" fmla="*/ 336 w 451"/>
                <a:gd name="T33" fmla="*/ 69 h 100"/>
                <a:gd name="T34" fmla="*/ 391 w 451"/>
                <a:gd name="T35" fmla="*/ 80 h 100"/>
                <a:gd name="T36" fmla="*/ 447 w 451"/>
                <a:gd name="T37" fmla="*/ 92 h 100"/>
                <a:gd name="T38" fmla="*/ 442 w 451"/>
                <a:gd name="T39" fmla="*/ 94 h 100"/>
                <a:gd name="T40" fmla="*/ 450 w 451"/>
                <a:gd name="T41" fmla="*/ 95 h 100"/>
                <a:gd name="T42" fmla="*/ 449 w 451"/>
                <a:gd name="T43" fmla="*/ 99 h 100"/>
                <a:gd name="T44" fmla="*/ 445 w 451"/>
                <a:gd name="T45" fmla="*/ 98 h 100"/>
                <a:gd name="T46" fmla="*/ 450 w 451"/>
                <a:gd name="T47" fmla="*/ 95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1"/>
                <a:gd name="T73" fmla="*/ 0 h 100"/>
                <a:gd name="T74" fmla="*/ 451 w 451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1" h="100">
                  <a:moveTo>
                    <a:pt x="450" y="95"/>
                  </a:moveTo>
                  <a:lnTo>
                    <a:pt x="445" y="98"/>
                  </a:lnTo>
                  <a:lnTo>
                    <a:pt x="390" y="87"/>
                  </a:lnTo>
                  <a:lnTo>
                    <a:pt x="334" y="75"/>
                  </a:lnTo>
                  <a:lnTo>
                    <a:pt x="278" y="64"/>
                  </a:lnTo>
                  <a:lnTo>
                    <a:pt x="222" y="52"/>
                  </a:lnTo>
                  <a:lnTo>
                    <a:pt x="167" y="41"/>
                  </a:lnTo>
                  <a:lnTo>
                    <a:pt x="111" y="30"/>
                  </a:lnTo>
                  <a:lnTo>
                    <a:pt x="56" y="18"/>
                  </a:lnTo>
                  <a:lnTo>
                    <a:pt x="0" y="6"/>
                  </a:lnTo>
                  <a:lnTo>
                    <a:pt x="2" y="0"/>
                  </a:lnTo>
                  <a:lnTo>
                    <a:pt x="57" y="11"/>
                  </a:lnTo>
                  <a:lnTo>
                    <a:pt x="113" y="23"/>
                  </a:lnTo>
                  <a:lnTo>
                    <a:pt x="168" y="34"/>
                  </a:lnTo>
                  <a:lnTo>
                    <a:pt x="224" y="46"/>
                  </a:lnTo>
                  <a:lnTo>
                    <a:pt x="280" y="57"/>
                  </a:lnTo>
                  <a:lnTo>
                    <a:pt x="336" y="69"/>
                  </a:lnTo>
                  <a:lnTo>
                    <a:pt x="391" y="80"/>
                  </a:lnTo>
                  <a:lnTo>
                    <a:pt x="447" y="92"/>
                  </a:lnTo>
                  <a:lnTo>
                    <a:pt x="442" y="94"/>
                  </a:lnTo>
                  <a:lnTo>
                    <a:pt x="450" y="95"/>
                  </a:lnTo>
                  <a:lnTo>
                    <a:pt x="449" y="99"/>
                  </a:lnTo>
                  <a:lnTo>
                    <a:pt x="445" y="98"/>
                  </a:lnTo>
                  <a:lnTo>
                    <a:pt x="450" y="9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2" name="Freeform 65"/>
            <p:cNvSpPr>
              <a:spLocks/>
            </p:cNvSpPr>
            <p:nvPr/>
          </p:nvSpPr>
          <p:spPr bwMode="auto">
            <a:xfrm>
              <a:off x="3887" y="2325"/>
              <a:ext cx="8" cy="6"/>
            </a:xfrm>
            <a:custGeom>
              <a:avLst/>
              <a:gdLst>
                <a:gd name="T0" fmla="*/ 7 w 8"/>
                <a:gd name="T1" fmla="*/ 1 h 6"/>
                <a:gd name="T2" fmla="*/ 3 w 8"/>
                <a:gd name="T3" fmla="*/ 0 h 6"/>
                <a:gd name="T4" fmla="*/ 0 w 8"/>
                <a:gd name="T5" fmla="*/ 0 h 6"/>
                <a:gd name="T6" fmla="*/ 7 w 8"/>
                <a:gd name="T7" fmla="*/ 1 h 6"/>
                <a:gd name="T8" fmla="*/ 6 w 8"/>
                <a:gd name="T9" fmla="*/ 5 h 6"/>
                <a:gd name="T10" fmla="*/ 3 w 8"/>
                <a:gd name="T11" fmla="*/ 4 h 6"/>
                <a:gd name="T12" fmla="*/ 7 w 8"/>
                <a:gd name="T13" fmla="*/ 1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6"/>
                <a:gd name="T23" fmla="*/ 8 w 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6">
                  <a:moveTo>
                    <a:pt x="7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6" y="5"/>
                  </a:lnTo>
                  <a:lnTo>
                    <a:pt x="3" y="4"/>
                  </a:lnTo>
                  <a:lnTo>
                    <a:pt x="7" y="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3" name="Freeform 66"/>
            <p:cNvSpPr>
              <a:spLocks/>
            </p:cNvSpPr>
            <p:nvPr/>
          </p:nvSpPr>
          <p:spPr bwMode="auto">
            <a:xfrm>
              <a:off x="3887" y="2280"/>
              <a:ext cx="16" cy="47"/>
            </a:xfrm>
            <a:custGeom>
              <a:avLst/>
              <a:gdLst>
                <a:gd name="T0" fmla="*/ 11 w 16"/>
                <a:gd name="T1" fmla="*/ 0 h 47"/>
                <a:gd name="T2" fmla="*/ 15 w 16"/>
                <a:gd name="T3" fmla="*/ 4 h 47"/>
                <a:gd name="T4" fmla="*/ 14 w 16"/>
                <a:gd name="T5" fmla="*/ 10 h 47"/>
                <a:gd name="T6" fmla="*/ 13 w 16"/>
                <a:gd name="T7" fmla="*/ 16 h 47"/>
                <a:gd name="T8" fmla="*/ 12 w 16"/>
                <a:gd name="T9" fmla="*/ 21 h 47"/>
                <a:gd name="T10" fmla="*/ 11 w 16"/>
                <a:gd name="T11" fmla="*/ 25 h 47"/>
                <a:gd name="T12" fmla="*/ 10 w 16"/>
                <a:gd name="T13" fmla="*/ 30 h 47"/>
                <a:gd name="T14" fmla="*/ 9 w 16"/>
                <a:gd name="T15" fmla="*/ 35 h 47"/>
                <a:gd name="T16" fmla="*/ 8 w 16"/>
                <a:gd name="T17" fmla="*/ 40 h 47"/>
                <a:gd name="T18" fmla="*/ 7 w 16"/>
                <a:gd name="T19" fmla="*/ 46 h 47"/>
                <a:gd name="T20" fmla="*/ 0 w 16"/>
                <a:gd name="T21" fmla="*/ 45 h 47"/>
                <a:gd name="T22" fmla="*/ 1 w 16"/>
                <a:gd name="T23" fmla="*/ 39 h 47"/>
                <a:gd name="T24" fmla="*/ 2 w 16"/>
                <a:gd name="T25" fmla="*/ 33 h 47"/>
                <a:gd name="T26" fmla="*/ 3 w 16"/>
                <a:gd name="T27" fmla="*/ 28 h 47"/>
                <a:gd name="T28" fmla="*/ 4 w 16"/>
                <a:gd name="T29" fmla="*/ 24 h 47"/>
                <a:gd name="T30" fmla="*/ 5 w 16"/>
                <a:gd name="T31" fmla="*/ 19 h 47"/>
                <a:gd name="T32" fmla="*/ 6 w 16"/>
                <a:gd name="T33" fmla="*/ 15 h 47"/>
                <a:gd name="T34" fmla="*/ 6 w 16"/>
                <a:gd name="T35" fmla="*/ 9 h 47"/>
                <a:gd name="T36" fmla="*/ 7 w 16"/>
                <a:gd name="T37" fmla="*/ 3 h 47"/>
                <a:gd name="T38" fmla="*/ 11 w 16"/>
                <a:gd name="T39" fmla="*/ 7 h 47"/>
                <a:gd name="T40" fmla="*/ 11 w 16"/>
                <a:gd name="T41" fmla="*/ 0 h 47"/>
                <a:gd name="T42" fmla="*/ 15 w 16"/>
                <a:gd name="T43" fmla="*/ 0 h 47"/>
                <a:gd name="T44" fmla="*/ 15 w 16"/>
                <a:gd name="T45" fmla="*/ 4 h 47"/>
                <a:gd name="T46" fmla="*/ 11 w 16"/>
                <a:gd name="T47" fmla="*/ 0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47"/>
                <a:gd name="T74" fmla="*/ 16 w 16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47">
                  <a:moveTo>
                    <a:pt x="11" y="0"/>
                  </a:moveTo>
                  <a:lnTo>
                    <a:pt x="15" y="4"/>
                  </a:lnTo>
                  <a:lnTo>
                    <a:pt x="14" y="10"/>
                  </a:lnTo>
                  <a:lnTo>
                    <a:pt x="13" y="16"/>
                  </a:lnTo>
                  <a:lnTo>
                    <a:pt x="12" y="21"/>
                  </a:lnTo>
                  <a:lnTo>
                    <a:pt x="11" y="25"/>
                  </a:lnTo>
                  <a:lnTo>
                    <a:pt x="10" y="30"/>
                  </a:lnTo>
                  <a:lnTo>
                    <a:pt x="9" y="35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2" y="33"/>
                  </a:lnTo>
                  <a:lnTo>
                    <a:pt x="3" y="28"/>
                  </a:lnTo>
                  <a:lnTo>
                    <a:pt x="4" y="24"/>
                  </a:lnTo>
                  <a:lnTo>
                    <a:pt x="5" y="19"/>
                  </a:lnTo>
                  <a:lnTo>
                    <a:pt x="6" y="15"/>
                  </a:lnTo>
                  <a:lnTo>
                    <a:pt x="6" y="9"/>
                  </a:lnTo>
                  <a:lnTo>
                    <a:pt x="7" y="3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4" name="Freeform 67"/>
            <p:cNvSpPr>
              <a:spLocks/>
            </p:cNvSpPr>
            <p:nvPr/>
          </p:nvSpPr>
          <p:spPr bwMode="auto">
            <a:xfrm>
              <a:off x="3460" y="2187"/>
              <a:ext cx="439" cy="101"/>
            </a:xfrm>
            <a:custGeom>
              <a:avLst/>
              <a:gdLst>
                <a:gd name="T0" fmla="*/ 0 w 439"/>
                <a:gd name="T1" fmla="*/ 3 h 101"/>
                <a:gd name="T2" fmla="*/ 5 w 439"/>
                <a:gd name="T3" fmla="*/ 1 h 101"/>
                <a:gd name="T4" fmla="*/ 33 w 439"/>
                <a:gd name="T5" fmla="*/ 9 h 101"/>
                <a:gd name="T6" fmla="*/ 60 w 439"/>
                <a:gd name="T7" fmla="*/ 17 h 101"/>
                <a:gd name="T8" fmla="*/ 87 w 439"/>
                <a:gd name="T9" fmla="*/ 24 h 101"/>
                <a:gd name="T10" fmla="*/ 115 w 439"/>
                <a:gd name="T11" fmla="*/ 32 h 101"/>
                <a:gd name="T12" fmla="*/ 142 w 439"/>
                <a:gd name="T13" fmla="*/ 39 h 101"/>
                <a:gd name="T14" fmla="*/ 169 w 439"/>
                <a:gd name="T15" fmla="*/ 46 h 101"/>
                <a:gd name="T16" fmla="*/ 182 w 439"/>
                <a:gd name="T17" fmla="*/ 49 h 101"/>
                <a:gd name="T18" fmla="*/ 196 w 439"/>
                <a:gd name="T19" fmla="*/ 53 h 101"/>
                <a:gd name="T20" fmla="*/ 209 w 439"/>
                <a:gd name="T21" fmla="*/ 56 h 101"/>
                <a:gd name="T22" fmla="*/ 223 w 439"/>
                <a:gd name="T23" fmla="*/ 59 h 101"/>
                <a:gd name="T24" fmla="*/ 236 w 439"/>
                <a:gd name="T25" fmla="*/ 62 h 101"/>
                <a:gd name="T26" fmla="*/ 249 w 439"/>
                <a:gd name="T27" fmla="*/ 65 h 101"/>
                <a:gd name="T28" fmla="*/ 263 w 439"/>
                <a:gd name="T29" fmla="*/ 68 h 101"/>
                <a:gd name="T30" fmla="*/ 276 w 439"/>
                <a:gd name="T31" fmla="*/ 71 h 101"/>
                <a:gd name="T32" fmla="*/ 290 w 439"/>
                <a:gd name="T33" fmla="*/ 74 h 101"/>
                <a:gd name="T34" fmla="*/ 303 w 439"/>
                <a:gd name="T35" fmla="*/ 76 h 101"/>
                <a:gd name="T36" fmla="*/ 316 w 439"/>
                <a:gd name="T37" fmla="*/ 78 h 101"/>
                <a:gd name="T38" fmla="*/ 330 w 439"/>
                <a:gd name="T39" fmla="*/ 80 h 101"/>
                <a:gd name="T40" fmla="*/ 343 w 439"/>
                <a:gd name="T41" fmla="*/ 83 h 101"/>
                <a:gd name="T42" fmla="*/ 357 w 439"/>
                <a:gd name="T43" fmla="*/ 85 h 101"/>
                <a:gd name="T44" fmla="*/ 370 w 439"/>
                <a:gd name="T45" fmla="*/ 86 h 101"/>
                <a:gd name="T46" fmla="*/ 384 w 439"/>
                <a:gd name="T47" fmla="*/ 88 h 101"/>
                <a:gd name="T48" fmla="*/ 397 w 439"/>
                <a:gd name="T49" fmla="*/ 90 h 101"/>
                <a:gd name="T50" fmla="*/ 411 w 439"/>
                <a:gd name="T51" fmla="*/ 91 h 101"/>
                <a:gd name="T52" fmla="*/ 425 w 439"/>
                <a:gd name="T53" fmla="*/ 92 h 101"/>
                <a:gd name="T54" fmla="*/ 438 w 439"/>
                <a:gd name="T55" fmla="*/ 93 h 101"/>
                <a:gd name="T56" fmla="*/ 438 w 439"/>
                <a:gd name="T57" fmla="*/ 100 h 101"/>
                <a:gd name="T58" fmla="*/ 424 w 439"/>
                <a:gd name="T59" fmla="*/ 99 h 101"/>
                <a:gd name="T60" fmla="*/ 410 w 439"/>
                <a:gd name="T61" fmla="*/ 98 h 101"/>
                <a:gd name="T62" fmla="*/ 397 w 439"/>
                <a:gd name="T63" fmla="*/ 96 h 101"/>
                <a:gd name="T64" fmla="*/ 383 w 439"/>
                <a:gd name="T65" fmla="*/ 95 h 101"/>
                <a:gd name="T66" fmla="*/ 369 w 439"/>
                <a:gd name="T67" fmla="*/ 93 h 101"/>
                <a:gd name="T68" fmla="*/ 356 w 439"/>
                <a:gd name="T69" fmla="*/ 91 h 101"/>
                <a:gd name="T70" fmla="*/ 342 w 439"/>
                <a:gd name="T71" fmla="*/ 89 h 101"/>
                <a:gd name="T72" fmla="*/ 329 w 439"/>
                <a:gd name="T73" fmla="*/ 87 h 101"/>
                <a:gd name="T74" fmla="*/ 315 w 439"/>
                <a:gd name="T75" fmla="*/ 85 h 101"/>
                <a:gd name="T76" fmla="*/ 302 w 439"/>
                <a:gd name="T77" fmla="*/ 82 h 101"/>
                <a:gd name="T78" fmla="*/ 288 w 439"/>
                <a:gd name="T79" fmla="*/ 80 h 101"/>
                <a:gd name="T80" fmla="*/ 274 w 439"/>
                <a:gd name="T81" fmla="*/ 77 h 101"/>
                <a:gd name="T82" fmla="*/ 261 w 439"/>
                <a:gd name="T83" fmla="*/ 75 h 101"/>
                <a:gd name="T84" fmla="*/ 247 w 439"/>
                <a:gd name="T85" fmla="*/ 72 h 101"/>
                <a:gd name="T86" fmla="*/ 234 w 439"/>
                <a:gd name="T87" fmla="*/ 69 h 101"/>
                <a:gd name="T88" fmla="*/ 221 w 439"/>
                <a:gd name="T89" fmla="*/ 66 h 101"/>
                <a:gd name="T90" fmla="*/ 207 w 439"/>
                <a:gd name="T91" fmla="*/ 62 h 101"/>
                <a:gd name="T92" fmla="*/ 194 w 439"/>
                <a:gd name="T93" fmla="*/ 59 h 101"/>
                <a:gd name="T94" fmla="*/ 180 w 439"/>
                <a:gd name="T95" fmla="*/ 56 h 101"/>
                <a:gd name="T96" fmla="*/ 167 w 439"/>
                <a:gd name="T97" fmla="*/ 52 h 101"/>
                <a:gd name="T98" fmla="*/ 139 w 439"/>
                <a:gd name="T99" fmla="*/ 45 h 101"/>
                <a:gd name="T100" fmla="*/ 112 w 439"/>
                <a:gd name="T101" fmla="*/ 38 h 101"/>
                <a:gd name="T102" fmla="*/ 85 w 439"/>
                <a:gd name="T103" fmla="*/ 31 h 101"/>
                <a:gd name="T104" fmla="*/ 58 w 439"/>
                <a:gd name="T105" fmla="*/ 23 h 101"/>
                <a:gd name="T106" fmla="*/ 30 w 439"/>
                <a:gd name="T107" fmla="*/ 15 h 101"/>
                <a:gd name="T108" fmla="*/ 2 w 439"/>
                <a:gd name="T109" fmla="*/ 7 h 101"/>
                <a:gd name="T110" fmla="*/ 7 w 439"/>
                <a:gd name="T111" fmla="*/ 5 h 101"/>
                <a:gd name="T112" fmla="*/ 0 w 439"/>
                <a:gd name="T113" fmla="*/ 3 h 101"/>
                <a:gd name="T114" fmla="*/ 1 w 439"/>
                <a:gd name="T115" fmla="*/ 0 h 101"/>
                <a:gd name="T116" fmla="*/ 5 w 439"/>
                <a:gd name="T117" fmla="*/ 1 h 101"/>
                <a:gd name="T118" fmla="*/ 0 w 439"/>
                <a:gd name="T119" fmla="*/ 3 h 1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9"/>
                <a:gd name="T181" fmla="*/ 0 h 101"/>
                <a:gd name="T182" fmla="*/ 439 w 439"/>
                <a:gd name="T183" fmla="*/ 101 h 1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9" h="101">
                  <a:moveTo>
                    <a:pt x="0" y="3"/>
                  </a:moveTo>
                  <a:lnTo>
                    <a:pt x="5" y="1"/>
                  </a:lnTo>
                  <a:lnTo>
                    <a:pt x="33" y="9"/>
                  </a:lnTo>
                  <a:lnTo>
                    <a:pt x="60" y="17"/>
                  </a:lnTo>
                  <a:lnTo>
                    <a:pt x="87" y="24"/>
                  </a:lnTo>
                  <a:lnTo>
                    <a:pt x="115" y="32"/>
                  </a:lnTo>
                  <a:lnTo>
                    <a:pt x="142" y="39"/>
                  </a:lnTo>
                  <a:lnTo>
                    <a:pt x="169" y="46"/>
                  </a:lnTo>
                  <a:lnTo>
                    <a:pt x="182" y="49"/>
                  </a:lnTo>
                  <a:lnTo>
                    <a:pt x="196" y="53"/>
                  </a:lnTo>
                  <a:lnTo>
                    <a:pt x="209" y="56"/>
                  </a:lnTo>
                  <a:lnTo>
                    <a:pt x="223" y="59"/>
                  </a:lnTo>
                  <a:lnTo>
                    <a:pt x="236" y="62"/>
                  </a:lnTo>
                  <a:lnTo>
                    <a:pt x="249" y="65"/>
                  </a:lnTo>
                  <a:lnTo>
                    <a:pt x="263" y="68"/>
                  </a:lnTo>
                  <a:lnTo>
                    <a:pt x="276" y="71"/>
                  </a:lnTo>
                  <a:lnTo>
                    <a:pt x="290" y="74"/>
                  </a:lnTo>
                  <a:lnTo>
                    <a:pt x="303" y="76"/>
                  </a:lnTo>
                  <a:lnTo>
                    <a:pt x="316" y="78"/>
                  </a:lnTo>
                  <a:lnTo>
                    <a:pt x="330" y="80"/>
                  </a:lnTo>
                  <a:lnTo>
                    <a:pt x="343" y="83"/>
                  </a:lnTo>
                  <a:lnTo>
                    <a:pt x="357" y="85"/>
                  </a:lnTo>
                  <a:lnTo>
                    <a:pt x="370" y="86"/>
                  </a:lnTo>
                  <a:lnTo>
                    <a:pt x="384" y="88"/>
                  </a:lnTo>
                  <a:lnTo>
                    <a:pt x="397" y="90"/>
                  </a:lnTo>
                  <a:lnTo>
                    <a:pt x="411" y="91"/>
                  </a:lnTo>
                  <a:lnTo>
                    <a:pt x="425" y="92"/>
                  </a:lnTo>
                  <a:lnTo>
                    <a:pt x="438" y="93"/>
                  </a:lnTo>
                  <a:lnTo>
                    <a:pt x="438" y="100"/>
                  </a:lnTo>
                  <a:lnTo>
                    <a:pt x="424" y="99"/>
                  </a:lnTo>
                  <a:lnTo>
                    <a:pt x="410" y="98"/>
                  </a:lnTo>
                  <a:lnTo>
                    <a:pt x="397" y="96"/>
                  </a:lnTo>
                  <a:lnTo>
                    <a:pt x="383" y="95"/>
                  </a:lnTo>
                  <a:lnTo>
                    <a:pt x="369" y="93"/>
                  </a:lnTo>
                  <a:lnTo>
                    <a:pt x="356" y="91"/>
                  </a:lnTo>
                  <a:lnTo>
                    <a:pt x="342" y="89"/>
                  </a:lnTo>
                  <a:lnTo>
                    <a:pt x="329" y="87"/>
                  </a:lnTo>
                  <a:lnTo>
                    <a:pt x="315" y="85"/>
                  </a:lnTo>
                  <a:lnTo>
                    <a:pt x="302" y="82"/>
                  </a:lnTo>
                  <a:lnTo>
                    <a:pt x="288" y="80"/>
                  </a:lnTo>
                  <a:lnTo>
                    <a:pt x="274" y="77"/>
                  </a:lnTo>
                  <a:lnTo>
                    <a:pt x="261" y="75"/>
                  </a:lnTo>
                  <a:lnTo>
                    <a:pt x="247" y="72"/>
                  </a:lnTo>
                  <a:lnTo>
                    <a:pt x="234" y="69"/>
                  </a:lnTo>
                  <a:lnTo>
                    <a:pt x="221" y="66"/>
                  </a:lnTo>
                  <a:lnTo>
                    <a:pt x="207" y="62"/>
                  </a:lnTo>
                  <a:lnTo>
                    <a:pt x="194" y="59"/>
                  </a:lnTo>
                  <a:lnTo>
                    <a:pt x="180" y="56"/>
                  </a:lnTo>
                  <a:lnTo>
                    <a:pt x="167" y="52"/>
                  </a:lnTo>
                  <a:lnTo>
                    <a:pt x="139" y="45"/>
                  </a:lnTo>
                  <a:lnTo>
                    <a:pt x="112" y="38"/>
                  </a:lnTo>
                  <a:lnTo>
                    <a:pt x="85" y="31"/>
                  </a:lnTo>
                  <a:lnTo>
                    <a:pt x="58" y="23"/>
                  </a:lnTo>
                  <a:lnTo>
                    <a:pt x="30" y="15"/>
                  </a:lnTo>
                  <a:lnTo>
                    <a:pt x="2" y="7"/>
                  </a:lnTo>
                  <a:lnTo>
                    <a:pt x="7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1"/>
                  </a:lnTo>
                  <a:lnTo>
                    <a:pt x="0" y="3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5" name="Freeform 68"/>
            <p:cNvSpPr>
              <a:spLocks/>
            </p:cNvSpPr>
            <p:nvPr/>
          </p:nvSpPr>
          <p:spPr bwMode="auto">
            <a:xfrm>
              <a:off x="3463" y="3418"/>
              <a:ext cx="419" cy="93"/>
            </a:xfrm>
            <a:custGeom>
              <a:avLst/>
              <a:gdLst>
                <a:gd name="T0" fmla="*/ 12 w 419"/>
                <a:gd name="T1" fmla="*/ 12 h 93"/>
                <a:gd name="T2" fmla="*/ 8 w 419"/>
                <a:gd name="T3" fmla="*/ 18 h 93"/>
                <a:gd name="T4" fmla="*/ 5 w 419"/>
                <a:gd name="T5" fmla="*/ 25 h 93"/>
                <a:gd name="T6" fmla="*/ 2 w 419"/>
                <a:gd name="T7" fmla="*/ 32 h 93"/>
                <a:gd name="T8" fmla="*/ 1 w 419"/>
                <a:gd name="T9" fmla="*/ 39 h 93"/>
                <a:gd name="T10" fmla="*/ 0 w 419"/>
                <a:gd name="T11" fmla="*/ 46 h 93"/>
                <a:gd name="T12" fmla="*/ 0 w 419"/>
                <a:gd name="T13" fmla="*/ 53 h 93"/>
                <a:gd name="T14" fmla="*/ 0 w 419"/>
                <a:gd name="T15" fmla="*/ 61 h 93"/>
                <a:gd name="T16" fmla="*/ 2 w 419"/>
                <a:gd name="T17" fmla="*/ 66 h 93"/>
                <a:gd name="T18" fmla="*/ 7 w 419"/>
                <a:gd name="T19" fmla="*/ 69 h 93"/>
                <a:gd name="T20" fmla="*/ 12 w 419"/>
                <a:gd name="T21" fmla="*/ 71 h 93"/>
                <a:gd name="T22" fmla="*/ 18 w 419"/>
                <a:gd name="T23" fmla="*/ 73 h 93"/>
                <a:gd name="T24" fmla="*/ 25 w 419"/>
                <a:gd name="T25" fmla="*/ 74 h 93"/>
                <a:gd name="T26" fmla="*/ 32 w 419"/>
                <a:gd name="T27" fmla="*/ 75 h 93"/>
                <a:gd name="T28" fmla="*/ 44 w 419"/>
                <a:gd name="T29" fmla="*/ 77 h 93"/>
                <a:gd name="T30" fmla="*/ 62 w 419"/>
                <a:gd name="T31" fmla="*/ 79 h 93"/>
                <a:gd name="T32" fmla="*/ 81 w 419"/>
                <a:gd name="T33" fmla="*/ 80 h 93"/>
                <a:gd name="T34" fmla="*/ 112 w 419"/>
                <a:gd name="T35" fmla="*/ 82 h 93"/>
                <a:gd name="T36" fmla="*/ 146 w 419"/>
                <a:gd name="T37" fmla="*/ 85 h 93"/>
                <a:gd name="T38" fmla="*/ 174 w 419"/>
                <a:gd name="T39" fmla="*/ 88 h 93"/>
                <a:gd name="T40" fmla="*/ 200 w 419"/>
                <a:gd name="T41" fmla="*/ 90 h 93"/>
                <a:gd name="T42" fmla="*/ 224 w 419"/>
                <a:gd name="T43" fmla="*/ 91 h 93"/>
                <a:gd name="T44" fmla="*/ 247 w 419"/>
                <a:gd name="T45" fmla="*/ 92 h 93"/>
                <a:gd name="T46" fmla="*/ 268 w 419"/>
                <a:gd name="T47" fmla="*/ 92 h 93"/>
                <a:gd name="T48" fmla="*/ 288 w 419"/>
                <a:gd name="T49" fmla="*/ 91 h 93"/>
                <a:gd name="T50" fmla="*/ 306 w 419"/>
                <a:gd name="T51" fmla="*/ 89 h 93"/>
                <a:gd name="T52" fmla="*/ 323 w 419"/>
                <a:gd name="T53" fmla="*/ 87 h 93"/>
                <a:gd name="T54" fmla="*/ 339 w 419"/>
                <a:gd name="T55" fmla="*/ 84 h 93"/>
                <a:gd name="T56" fmla="*/ 354 w 419"/>
                <a:gd name="T57" fmla="*/ 80 h 93"/>
                <a:gd name="T58" fmla="*/ 367 w 419"/>
                <a:gd name="T59" fmla="*/ 76 h 93"/>
                <a:gd name="T60" fmla="*/ 380 w 419"/>
                <a:gd name="T61" fmla="*/ 72 h 93"/>
                <a:gd name="T62" fmla="*/ 392 w 419"/>
                <a:gd name="T63" fmla="*/ 66 h 93"/>
                <a:gd name="T64" fmla="*/ 403 w 419"/>
                <a:gd name="T65" fmla="*/ 61 h 93"/>
                <a:gd name="T66" fmla="*/ 413 w 419"/>
                <a:gd name="T67" fmla="*/ 55 h 93"/>
                <a:gd name="T68" fmla="*/ 417 w 419"/>
                <a:gd name="T69" fmla="*/ 50 h 93"/>
                <a:gd name="T70" fmla="*/ 416 w 419"/>
                <a:gd name="T71" fmla="*/ 46 h 93"/>
                <a:gd name="T72" fmla="*/ 414 w 419"/>
                <a:gd name="T73" fmla="*/ 42 h 93"/>
                <a:gd name="T74" fmla="*/ 412 w 419"/>
                <a:gd name="T75" fmla="*/ 38 h 93"/>
                <a:gd name="T76" fmla="*/ 411 w 419"/>
                <a:gd name="T77" fmla="*/ 36 h 93"/>
                <a:gd name="T78" fmla="*/ 409 w 419"/>
                <a:gd name="T79" fmla="*/ 36 h 93"/>
                <a:gd name="T80" fmla="*/ 407 w 419"/>
                <a:gd name="T81" fmla="*/ 36 h 93"/>
                <a:gd name="T82" fmla="*/ 406 w 419"/>
                <a:gd name="T83" fmla="*/ 35 h 93"/>
                <a:gd name="T84" fmla="*/ 404 w 419"/>
                <a:gd name="T85" fmla="*/ 32 h 93"/>
                <a:gd name="T86" fmla="*/ 400 w 419"/>
                <a:gd name="T87" fmla="*/ 26 h 93"/>
                <a:gd name="T88" fmla="*/ 395 w 419"/>
                <a:gd name="T89" fmla="*/ 22 h 93"/>
                <a:gd name="T90" fmla="*/ 390 w 419"/>
                <a:gd name="T91" fmla="*/ 17 h 93"/>
                <a:gd name="T92" fmla="*/ 384 w 419"/>
                <a:gd name="T93" fmla="*/ 14 h 93"/>
                <a:gd name="T94" fmla="*/ 378 w 419"/>
                <a:gd name="T95" fmla="*/ 11 h 93"/>
                <a:gd name="T96" fmla="*/ 371 w 419"/>
                <a:gd name="T97" fmla="*/ 9 h 93"/>
                <a:gd name="T98" fmla="*/ 364 w 419"/>
                <a:gd name="T99" fmla="*/ 7 h 93"/>
                <a:gd name="T100" fmla="*/ 356 w 419"/>
                <a:gd name="T101" fmla="*/ 6 h 93"/>
                <a:gd name="T102" fmla="*/ 349 w 419"/>
                <a:gd name="T103" fmla="*/ 5 h 93"/>
                <a:gd name="T104" fmla="*/ 337 w 419"/>
                <a:gd name="T105" fmla="*/ 4 h 93"/>
                <a:gd name="T106" fmla="*/ 320 w 419"/>
                <a:gd name="T107" fmla="*/ 2 h 93"/>
                <a:gd name="T108" fmla="*/ 303 w 419"/>
                <a:gd name="T109" fmla="*/ 1 h 93"/>
                <a:gd name="T110" fmla="*/ 277 w 419"/>
                <a:gd name="T111" fmla="*/ 0 h 93"/>
                <a:gd name="T112" fmla="*/ 242 w 419"/>
                <a:gd name="T113" fmla="*/ 0 h 93"/>
                <a:gd name="T114" fmla="*/ 207 w 419"/>
                <a:gd name="T115" fmla="*/ 1 h 93"/>
                <a:gd name="T116" fmla="*/ 172 w 419"/>
                <a:gd name="T117" fmla="*/ 3 h 93"/>
                <a:gd name="T118" fmla="*/ 120 w 419"/>
                <a:gd name="T119" fmla="*/ 5 h 93"/>
                <a:gd name="T120" fmla="*/ 67 w 419"/>
                <a:gd name="T121" fmla="*/ 7 h 93"/>
                <a:gd name="T122" fmla="*/ 32 w 419"/>
                <a:gd name="T123" fmla="*/ 8 h 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93"/>
                <a:gd name="T188" fmla="*/ 419 w 419"/>
                <a:gd name="T189" fmla="*/ 93 h 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93">
                  <a:moveTo>
                    <a:pt x="15" y="8"/>
                  </a:moveTo>
                  <a:lnTo>
                    <a:pt x="12" y="12"/>
                  </a:lnTo>
                  <a:lnTo>
                    <a:pt x="10" y="15"/>
                  </a:lnTo>
                  <a:lnTo>
                    <a:pt x="8" y="18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7" y="69"/>
                  </a:lnTo>
                  <a:lnTo>
                    <a:pt x="9" y="70"/>
                  </a:lnTo>
                  <a:lnTo>
                    <a:pt x="12" y="71"/>
                  </a:lnTo>
                  <a:lnTo>
                    <a:pt x="15" y="72"/>
                  </a:lnTo>
                  <a:lnTo>
                    <a:pt x="18" y="73"/>
                  </a:lnTo>
                  <a:lnTo>
                    <a:pt x="21" y="73"/>
                  </a:lnTo>
                  <a:lnTo>
                    <a:pt x="25" y="74"/>
                  </a:lnTo>
                  <a:lnTo>
                    <a:pt x="28" y="75"/>
                  </a:lnTo>
                  <a:lnTo>
                    <a:pt x="32" y="75"/>
                  </a:lnTo>
                  <a:lnTo>
                    <a:pt x="36" y="76"/>
                  </a:lnTo>
                  <a:lnTo>
                    <a:pt x="44" y="77"/>
                  </a:lnTo>
                  <a:lnTo>
                    <a:pt x="53" y="78"/>
                  </a:lnTo>
                  <a:lnTo>
                    <a:pt x="62" y="79"/>
                  </a:lnTo>
                  <a:lnTo>
                    <a:pt x="72" y="79"/>
                  </a:lnTo>
                  <a:lnTo>
                    <a:pt x="81" y="80"/>
                  </a:lnTo>
                  <a:lnTo>
                    <a:pt x="91" y="80"/>
                  </a:lnTo>
                  <a:lnTo>
                    <a:pt x="112" y="82"/>
                  </a:lnTo>
                  <a:lnTo>
                    <a:pt x="132" y="83"/>
                  </a:lnTo>
                  <a:lnTo>
                    <a:pt x="146" y="85"/>
                  </a:lnTo>
                  <a:lnTo>
                    <a:pt x="160" y="86"/>
                  </a:lnTo>
                  <a:lnTo>
                    <a:pt x="174" y="88"/>
                  </a:lnTo>
                  <a:lnTo>
                    <a:pt x="187" y="89"/>
                  </a:lnTo>
                  <a:lnTo>
                    <a:pt x="200" y="90"/>
                  </a:lnTo>
                  <a:lnTo>
                    <a:pt x="212" y="91"/>
                  </a:lnTo>
                  <a:lnTo>
                    <a:pt x="224" y="91"/>
                  </a:lnTo>
                  <a:lnTo>
                    <a:pt x="236" y="92"/>
                  </a:lnTo>
                  <a:lnTo>
                    <a:pt x="247" y="92"/>
                  </a:lnTo>
                  <a:lnTo>
                    <a:pt x="257" y="92"/>
                  </a:lnTo>
                  <a:lnTo>
                    <a:pt x="268" y="92"/>
                  </a:lnTo>
                  <a:lnTo>
                    <a:pt x="278" y="91"/>
                  </a:lnTo>
                  <a:lnTo>
                    <a:pt x="288" y="91"/>
                  </a:lnTo>
                  <a:lnTo>
                    <a:pt x="297" y="90"/>
                  </a:lnTo>
                  <a:lnTo>
                    <a:pt x="306" y="89"/>
                  </a:lnTo>
                  <a:lnTo>
                    <a:pt x="315" y="88"/>
                  </a:lnTo>
                  <a:lnTo>
                    <a:pt x="323" y="87"/>
                  </a:lnTo>
                  <a:lnTo>
                    <a:pt x="331" y="85"/>
                  </a:lnTo>
                  <a:lnTo>
                    <a:pt x="339" y="84"/>
                  </a:lnTo>
                  <a:lnTo>
                    <a:pt x="346" y="82"/>
                  </a:lnTo>
                  <a:lnTo>
                    <a:pt x="354" y="80"/>
                  </a:lnTo>
                  <a:lnTo>
                    <a:pt x="360" y="78"/>
                  </a:lnTo>
                  <a:lnTo>
                    <a:pt x="367" y="76"/>
                  </a:lnTo>
                  <a:lnTo>
                    <a:pt x="374" y="74"/>
                  </a:lnTo>
                  <a:lnTo>
                    <a:pt x="380" y="72"/>
                  </a:lnTo>
                  <a:lnTo>
                    <a:pt x="386" y="69"/>
                  </a:lnTo>
                  <a:lnTo>
                    <a:pt x="392" y="66"/>
                  </a:lnTo>
                  <a:lnTo>
                    <a:pt x="397" y="64"/>
                  </a:lnTo>
                  <a:lnTo>
                    <a:pt x="403" y="61"/>
                  </a:lnTo>
                  <a:lnTo>
                    <a:pt x="408" y="58"/>
                  </a:lnTo>
                  <a:lnTo>
                    <a:pt x="413" y="55"/>
                  </a:lnTo>
                  <a:lnTo>
                    <a:pt x="418" y="53"/>
                  </a:lnTo>
                  <a:lnTo>
                    <a:pt x="417" y="50"/>
                  </a:lnTo>
                  <a:lnTo>
                    <a:pt x="416" y="48"/>
                  </a:lnTo>
                  <a:lnTo>
                    <a:pt x="416" y="46"/>
                  </a:lnTo>
                  <a:lnTo>
                    <a:pt x="415" y="44"/>
                  </a:lnTo>
                  <a:lnTo>
                    <a:pt x="414" y="42"/>
                  </a:lnTo>
                  <a:lnTo>
                    <a:pt x="413" y="40"/>
                  </a:lnTo>
                  <a:lnTo>
                    <a:pt x="412" y="38"/>
                  </a:lnTo>
                  <a:lnTo>
                    <a:pt x="411" y="36"/>
                  </a:lnTo>
                  <a:lnTo>
                    <a:pt x="410" y="36"/>
                  </a:lnTo>
                  <a:lnTo>
                    <a:pt x="409" y="36"/>
                  </a:lnTo>
                  <a:lnTo>
                    <a:pt x="408" y="36"/>
                  </a:lnTo>
                  <a:lnTo>
                    <a:pt x="407" y="36"/>
                  </a:lnTo>
                  <a:lnTo>
                    <a:pt x="406" y="36"/>
                  </a:lnTo>
                  <a:lnTo>
                    <a:pt x="406" y="35"/>
                  </a:lnTo>
                  <a:lnTo>
                    <a:pt x="405" y="35"/>
                  </a:lnTo>
                  <a:lnTo>
                    <a:pt x="404" y="32"/>
                  </a:lnTo>
                  <a:lnTo>
                    <a:pt x="402" y="29"/>
                  </a:lnTo>
                  <a:lnTo>
                    <a:pt x="400" y="26"/>
                  </a:lnTo>
                  <a:lnTo>
                    <a:pt x="398" y="24"/>
                  </a:lnTo>
                  <a:lnTo>
                    <a:pt x="395" y="22"/>
                  </a:lnTo>
                  <a:lnTo>
                    <a:pt x="393" y="19"/>
                  </a:lnTo>
                  <a:lnTo>
                    <a:pt x="390" y="17"/>
                  </a:lnTo>
                  <a:lnTo>
                    <a:pt x="387" y="16"/>
                  </a:lnTo>
                  <a:lnTo>
                    <a:pt x="384" y="14"/>
                  </a:lnTo>
                  <a:lnTo>
                    <a:pt x="381" y="13"/>
                  </a:lnTo>
                  <a:lnTo>
                    <a:pt x="378" y="11"/>
                  </a:lnTo>
                  <a:lnTo>
                    <a:pt x="375" y="10"/>
                  </a:lnTo>
                  <a:lnTo>
                    <a:pt x="371" y="9"/>
                  </a:lnTo>
                  <a:lnTo>
                    <a:pt x="368" y="8"/>
                  </a:lnTo>
                  <a:lnTo>
                    <a:pt x="364" y="7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3" y="5"/>
                  </a:lnTo>
                  <a:lnTo>
                    <a:pt x="349" y="5"/>
                  </a:lnTo>
                  <a:lnTo>
                    <a:pt x="345" y="4"/>
                  </a:lnTo>
                  <a:lnTo>
                    <a:pt x="337" y="4"/>
                  </a:lnTo>
                  <a:lnTo>
                    <a:pt x="328" y="3"/>
                  </a:lnTo>
                  <a:lnTo>
                    <a:pt x="320" y="2"/>
                  </a:lnTo>
                  <a:lnTo>
                    <a:pt x="311" y="2"/>
                  </a:lnTo>
                  <a:lnTo>
                    <a:pt x="303" y="1"/>
                  </a:lnTo>
                  <a:lnTo>
                    <a:pt x="295" y="0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5" y="1"/>
                  </a:lnTo>
                  <a:lnTo>
                    <a:pt x="207" y="1"/>
                  </a:lnTo>
                  <a:lnTo>
                    <a:pt x="189" y="2"/>
                  </a:lnTo>
                  <a:lnTo>
                    <a:pt x="172" y="3"/>
                  </a:lnTo>
                  <a:lnTo>
                    <a:pt x="154" y="4"/>
                  </a:lnTo>
                  <a:lnTo>
                    <a:pt x="120" y="5"/>
                  </a:lnTo>
                  <a:lnTo>
                    <a:pt x="85" y="7"/>
                  </a:lnTo>
                  <a:lnTo>
                    <a:pt x="67" y="7"/>
                  </a:lnTo>
                  <a:lnTo>
                    <a:pt x="50" y="8"/>
                  </a:lnTo>
                  <a:lnTo>
                    <a:pt x="32" y="8"/>
                  </a:lnTo>
                  <a:lnTo>
                    <a:pt x="15" y="8"/>
                  </a:lnTo>
                </a:path>
              </a:pathLst>
            </a:custGeom>
            <a:solidFill>
              <a:srgbClr val="706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6" name="Freeform 69"/>
            <p:cNvSpPr>
              <a:spLocks/>
            </p:cNvSpPr>
            <p:nvPr/>
          </p:nvSpPr>
          <p:spPr bwMode="auto">
            <a:xfrm>
              <a:off x="3459" y="3424"/>
              <a:ext cx="23" cy="63"/>
            </a:xfrm>
            <a:custGeom>
              <a:avLst/>
              <a:gdLst>
                <a:gd name="T0" fmla="*/ 2 w 23"/>
                <a:gd name="T1" fmla="*/ 62 h 63"/>
                <a:gd name="T2" fmla="*/ 0 w 23"/>
                <a:gd name="T3" fmla="*/ 60 h 63"/>
                <a:gd name="T4" fmla="*/ 0 w 23"/>
                <a:gd name="T5" fmla="*/ 55 h 63"/>
                <a:gd name="T6" fmla="*/ 0 w 23"/>
                <a:gd name="T7" fmla="*/ 51 h 63"/>
                <a:gd name="T8" fmla="*/ 0 w 23"/>
                <a:gd name="T9" fmla="*/ 47 h 63"/>
                <a:gd name="T10" fmla="*/ 0 w 23"/>
                <a:gd name="T11" fmla="*/ 43 h 63"/>
                <a:gd name="T12" fmla="*/ 0 w 23"/>
                <a:gd name="T13" fmla="*/ 39 h 63"/>
                <a:gd name="T14" fmla="*/ 1 w 23"/>
                <a:gd name="T15" fmla="*/ 36 h 63"/>
                <a:gd name="T16" fmla="*/ 1 w 23"/>
                <a:gd name="T17" fmla="*/ 32 h 63"/>
                <a:gd name="T18" fmla="*/ 2 w 23"/>
                <a:gd name="T19" fmla="*/ 29 h 63"/>
                <a:gd name="T20" fmla="*/ 3 w 23"/>
                <a:gd name="T21" fmla="*/ 25 h 63"/>
                <a:gd name="T22" fmla="*/ 4 w 23"/>
                <a:gd name="T23" fmla="*/ 22 h 63"/>
                <a:gd name="T24" fmla="*/ 5 w 23"/>
                <a:gd name="T25" fmla="*/ 18 h 63"/>
                <a:gd name="T26" fmla="*/ 7 w 23"/>
                <a:gd name="T27" fmla="*/ 15 h 63"/>
                <a:gd name="T28" fmla="*/ 8 w 23"/>
                <a:gd name="T29" fmla="*/ 11 h 63"/>
                <a:gd name="T30" fmla="*/ 11 w 23"/>
                <a:gd name="T31" fmla="*/ 8 h 63"/>
                <a:gd name="T32" fmla="*/ 13 w 23"/>
                <a:gd name="T33" fmla="*/ 4 h 63"/>
                <a:gd name="T34" fmla="*/ 16 w 23"/>
                <a:gd name="T35" fmla="*/ 0 h 63"/>
                <a:gd name="T36" fmla="*/ 22 w 23"/>
                <a:gd name="T37" fmla="*/ 4 h 63"/>
                <a:gd name="T38" fmla="*/ 20 w 23"/>
                <a:gd name="T39" fmla="*/ 7 h 63"/>
                <a:gd name="T40" fmla="*/ 17 w 23"/>
                <a:gd name="T41" fmla="*/ 11 h 63"/>
                <a:gd name="T42" fmla="*/ 15 w 23"/>
                <a:gd name="T43" fmla="*/ 14 h 63"/>
                <a:gd name="T44" fmla="*/ 14 w 23"/>
                <a:gd name="T45" fmla="*/ 17 h 63"/>
                <a:gd name="T46" fmla="*/ 12 w 23"/>
                <a:gd name="T47" fmla="*/ 21 h 63"/>
                <a:gd name="T48" fmla="*/ 11 w 23"/>
                <a:gd name="T49" fmla="*/ 24 h 63"/>
                <a:gd name="T50" fmla="*/ 10 w 23"/>
                <a:gd name="T51" fmla="*/ 27 h 63"/>
                <a:gd name="T52" fmla="*/ 9 w 23"/>
                <a:gd name="T53" fmla="*/ 30 h 63"/>
                <a:gd name="T54" fmla="*/ 9 w 23"/>
                <a:gd name="T55" fmla="*/ 33 h 63"/>
                <a:gd name="T56" fmla="*/ 8 w 23"/>
                <a:gd name="T57" fmla="*/ 37 h 63"/>
                <a:gd name="T58" fmla="*/ 8 w 23"/>
                <a:gd name="T59" fmla="*/ 40 h 63"/>
                <a:gd name="T60" fmla="*/ 8 w 23"/>
                <a:gd name="T61" fmla="*/ 43 h 63"/>
                <a:gd name="T62" fmla="*/ 8 w 23"/>
                <a:gd name="T63" fmla="*/ 47 h 63"/>
                <a:gd name="T64" fmla="*/ 8 w 23"/>
                <a:gd name="T65" fmla="*/ 51 h 63"/>
                <a:gd name="T66" fmla="*/ 8 w 23"/>
                <a:gd name="T67" fmla="*/ 55 h 63"/>
                <a:gd name="T68" fmla="*/ 8 w 23"/>
                <a:gd name="T69" fmla="*/ 59 h 63"/>
                <a:gd name="T70" fmla="*/ 7 w 23"/>
                <a:gd name="T71" fmla="*/ 57 h 63"/>
                <a:gd name="T72" fmla="*/ 2 w 23"/>
                <a:gd name="T73" fmla="*/ 62 h 63"/>
                <a:gd name="T74" fmla="*/ 1 w 23"/>
                <a:gd name="T75" fmla="*/ 61 h 63"/>
                <a:gd name="T76" fmla="*/ 0 w 23"/>
                <a:gd name="T77" fmla="*/ 60 h 63"/>
                <a:gd name="T78" fmla="*/ 2 w 23"/>
                <a:gd name="T79" fmla="*/ 62 h 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63"/>
                <a:gd name="T122" fmla="*/ 23 w 23"/>
                <a:gd name="T123" fmla="*/ 63 h 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63">
                  <a:moveTo>
                    <a:pt x="2" y="62"/>
                  </a:move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2" y="29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5" y="18"/>
                  </a:lnTo>
                  <a:lnTo>
                    <a:pt x="7" y="15"/>
                  </a:lnTo>
                  <a:lnTo>
                    <a:pt x="8" y="11"/>
                  </a:lnTo>
                  <a:lnTo>
                    <a:pt x="11" y="8"/>
                  </a:lnTo>
                  <a:lnTo>
                    <a:pt x="13" y="4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0" y="7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4" y="17"/>
                  </a:lnTo>
                  <a:lnTo>
                    <a:pt x="12" y="21"/>
                  </a:lnTo>
                  <a:lnTo>
                    <a:pt x="11" y="24"/>
                  </a:lnTo>
                  <a:lnTo>
                    <a:pt x="10" y="2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8" y="47"/>
                  </a:lnTo>
                  <a:lnTo>
                    <a:pt x="8" y="51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2" y="62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2" y="6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7" name="Freeform 70"/>
            <p:cNvSpPr>
              <a:spLocks/>
            </p:cNvSpPr>
            <p:nvPr/>
          </p:nvSpPr>
          <p:spPr bwMode="auto">
            <a:xfrm>
              <a:off x="3461" y="3480"/>
              <a:ext cx="136" cy="25"/>
            </a:xfrm>
            <a:custGeom>
              <a:avLst/>
              <a:gdLst>
                <a:gd name="T0" fmla="*/ 134 w 136"/>
                <a:gd name="T1" fmla="*/ 24 h 25"/>
                <a:gd name="T2" fmla="*/ 134 w 136"/>
                <a:gd name="T3" fmla="*/ 24 h 25"/>
                <a:gd name="T4" fmla="*/ 114 w 136"/>
                <a:gd name="T5" fmla="*/ 23 h 25"/>
                <a:gd name="T6" fmla="*/ 94 w 136"/>
                <a:gd name="T7" fmla="*/ 22 h 25"/>
                <a:gd name="T8" fmla="*/ 84 w 136"/>
                <a:gd name="T9" fmla="*/ 21 h 25"/>
                <a:gd name="T10" fmla="*/ 74 w 136"/>
                <a:gd name="T11" fmla="*/ 21 h 25"/>
                <a:gd name="T12" fmla="*/ 64 w 136"/>
                <a:gd name="T13" fmla="*/ 20 h 25"/>
                <a:gd name="T14" fmla="*/ 55 w 136"/>
                <a:gd name="T15" fmla="*/ 19 h 25"/>
                <a:gd name="T16" fmla="*/ 46 w 136"/>
                <a:gd name="T17" fmla="*/ 18 h 25"/>
                <a:gd name="T18" fmla="*/ 37 w 136"/>
                <a:gd name="T19" fmla="*/ 17 h 25"/>
                <a:gd name="T20" fmla="*/ 33 w 136"/>
                <a:gd name="T21" fmla="*/ 17 h 25"/>
                <a:gd name="T22" fmla="*/ 30 w 136"/>
                <a:gd name="T23" fmla="*/ 16 h 25"/>
                <a:gd name="T24" fmla="*/ 26 w 136"/>
                <a:gd name="T25" fmla="*/ 15 h 25"/>
                <a:gd name="T26" fmla="*/ 22 w 136"/>
                <a:gd name="T27" fmla="*/ 14 h 25"/>
                <a:gd name="T28" fmla="*/ 19 w 136"/>
                <a:gd name="T29" fmla="*/ 14 h 25"/>
                <a:gd name="T30" fmla="*/ 16 w 136"/>
                <a:gd name="T31" fmla="*/ 13 h 25"/>
                <a:gd name="T32" fmla="*/ 12 w 136"/>
                <a:gd name="T33" fmla="*/ 12 h 25"/>
                <a:gd name="T34" fmla="*/ 10 w 136"/>
                <a:gd name="T35" fmla="*/ 11 h 25"/>
                <a:gd name="T36" fmla="*/ 7 w 136"/>
                <a:gd name="T37" fmla="*/ 9 h 25"/>
                <a:gd name="T38" fmla="*/ 4 w 136"/>
                <a:gd name="T39" fmla="*/ 8 h 25"/>
                <a:gd name="T40" fmla="*/ 2 w 136"/>
                <a:gd name="T41" fmla="*/ 7 h 25"/>
                <a:gd name="T42" fmla="*/ 0 w 136"/>
                <a:gd name="T43" fmla="*/ 5 h 25"/>
                <a:gd name="T44" fmla="*/ 5 w 136"/>
                <a:gd name="T45" fmla="*/ 0 h 25"/>
                <a:gd name="T46" fmla="*/ 6 w 136"/>
                <a:gd name="T47" fmla="*/ 1 h 25"/>
                <a:gd name="T48" fmla="*/ 8 w 136"/>
                <a:gd name="T49" fmla="*/ 2 h 25"/>
                <a:gd name="T50" fmla="*/ 10 w 136"/>
                <a:gd name="T51" fmla="*/ 3 h 25"/>
                <a:gd name="T52" fmla="*/ 13 w 136"/>
                <a:gd name="T53" fmla="*/ 4 h 25"/>
                <a:gd name="T54" fmla="*/ 15 w 136"/>
                <a:gd name="T55" fmla="*/ 5 h 25"/>
                <a:gd name="T56" fmla="*/ 18 w 136"/>
                <a:gd name="T57" fmla="*/ 6 h 25"/>
                <a:gd name="T58" fmla="*/ 21 w 136"/>
                <a:gd name="T59" fmla="*/ 7 h 25"/>
                <a:gd name="T60" fmla="*/ 24 w 136"/>
                <a:gd name="T61" fmla="*/ 7 h 25"/>
                <a:gd name="T62" fmla="*/ 28 w 136"/>
                <a:gd name="T63" fmla="*/ 8 h 25"/>
                <a:gd name="T64" fmla="*/ 31 w 136"/>
                <a:gd name="T65" fmla="*/ 9 h 25"/>
                <a:gd name="T66" fmla="*/ 35 w 136"/>
                <a:gd name="T67" fmla="*/ 10 h 25"/>
                <a:gd name="T68" fmla="*/ 39 w 136"/>
                <a:gd name="T69" fmla="*/ 10 h 25"/>
                <a:gd name="T70" fmla="*/ 47 w 136"/>
                <a:gd name="T71" fmla="*/ 11 h 25"/>
                <a:gd name="T72" fmla="*/ 56 w 136"/>
                <a:gd name="T73" fmla="*/ 12 h 25"/>
                <a:gd name="T74" fmla="*/ 65 w 136"/>
                <a:gd name="T75" fmla="*/ 13 h 25"/>
                <a:gd name="T76" fmla="*/ 74 w 136"/>
                <a:gd name="T77" fmla="*/ 14 h 25"/>
                <a:gd name="T78" fmla="*/ 84 w 136"/>
                <a:gd name="T79" fmla="*/ 14 h 25"/>
                <a:gd name="T80" fmla="*/ 94 w 136"/>
                <a:gd name="T81" fmla="*/ 15 h 25"/>
                <a:gd name="T82" fmla="*/ 114 w 136"/>
                <a:gd name="T83" fmla="*/ 16 h 25"/>
                <a:gd name="T84" fmla="*/ 134 w 136"/>
                <a:gd name="T85" fmla="*/ 17 h 25"/>
                <a:gd name="T86" fmla="*/ 135 w 136"/>
                <a:gd name="T87" fmla="*/ 17 h 25"/>
                <a:gd name="T88" fmla="*/ 134 w 136"/>
                <a:gd name="T89" fmla="*/ 17 h 25"/>
                <a:gd name="T90" fmla="*/ 135 w 136"/>
                <a:gd name="T91" fmla="*/ 17 h 25"/>
                <a:gd name="T92" fmla="*/ 135 w 136"/>
                <a:gd name="T93" fmla="*/ 17 h 25"/>
                <a:gd name="T94" fmla="*/ 134 w 136"/>
                <a:gd name="T95" fmla="*/ 24 h 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6"/>
                <a:gd name="T145" fmla="*/ 0 h 25"/>
                <a:gd name="T146" fmla="*/ 136 w 136"/>
                <a:gd name="T147" fmla="*/ 25 h 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6" h="25">
                  <a:moveTo>
                    <a:pt x="134" y="24"/>
                  </a:moveTo>
                  <a:lnTo>
                    <a:pt x="134" y="24"/>
                  </a:lnTo>
                  <a:lnTo>
                    <a:pt x="114" y="23"/>
                  </a:lnTo>
                  <a:lnTo>
                    <a:pt x="94" y="22"/>
                  </a:lnTo>
                  <a:lnTo>
                    <a:pt x="84" y="21"/>
                  </a:lnTo>
                  <a:lnTo>
                    <a:pt x="74" y="21"/>
                  </a:lnTo>
                  <a:lnTo>
                    <a:pt x="64" y="20"/>
                  </a:lnTo>
                  <a:lnTo>
                    <a:pt x="55" y="19"/>
                  </a:lnTo>
                  <a:lnTo>
                    <a:pt x="46" y="18"/>
                  </a:lnTo>
                  <a:lnTo>
                    <a:pt x="37" y="17"/>
                  </a:lnTo>
                  <a:lnTo>
                    <a:pt x="33" y="17"/>
                  </a:lnTo>
                  <a:lnTo>
                    <a:pt x="30" y="16"/>
                  </a:lnTo>
                  <a:lnTo>
                    <a:pt x="26" y="15"/>
                  </a:lnTo>
                  <a:lnTo>
                    <a:pt x="22" y="14"/>
                  </a:lnTo>
                  <a:lnTo>
                    <a:pt x="19" y="14"/>
                  </a:lnTo>
                  <a:lnTo>
                    <a:pt x="16" y="13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7" y="9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8" y="6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8" y="8"/>
                  </a:lnTo>
                  <a:lnTo>
                    <a:pt x="31" y="9"/>
                  </a:lnTo>
                  <a:lnTo>
                    <a:pt x="35" y="10"/>
                  </a:lnTo>
                  <a:lnTo>
                    <a:pt x="39" y="10"/>
                  </a:lnTo>
                  <a:lnTo>
                    <a:pt x="47" y="11"/>
                  </a:lnTo>
                  <a:lnTo>
                    <a:pt x="56" y="12"/>
                  </a:lnTo>
                  <a:lnTo>
                    <a:pt x="65" y="13"/>
                  </a:lnTo>
                  <a:lnTo>
                    <a:pt x="74" y="14"/>
                  </a:lnTo>
                  <a:lnTo>
                    <a:pt x="84" y="14"/>
                  </a:lnTo>
                  <a:lnTo>
                    <a:pt x="94" y="15"/>
                  </a:lnTo>
                  <a:lnTo>
                    <a:pt x="114" y="16"/>
                  </a:lnTo>
                  <a:lnTo>
                    <a:pt x="134" y="17"/>
                  </a:lnTo>
                  <a:lnTo>
                    <a:pt x="135" y="17"/>
                  </a:lnTo>
                  <a:lnTo>
                    <a:pt x="134" y="17"/>
                  </a:lnTo>
                  <a:lnTo>
                    <a:pt x="135" y="17"/>
                  </a:lnTo>
                  <a:lnTo>
                    <a:pt x="134" y="24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8" name="Freeform 71"/>
            <p:cNvSpPr>
              <a:spLocks/>
            </p:cNvSpPr>
            <p:nvPr/>
          </p:nvSpPr>
          <p:spPr bwMode="auto">
            <a:xfrm>
              <a:off x="3595" y="3468"/>
              <a:ext cx="292" cy="46"/>
            </a:xfrm>
            <a:custGeom>
              <a:avLst/>
              <a:gdLst>
                <a:gd name="T0" fmla="*/ 289 w 292"/>
                <a:gd name="T1" fmla="*/ 5 h 46"/>
                <a:gd name="T2" fmla="*/ 279 w 292"/>
                <a:gd name="T3" fmla="*/ 11 h 46"/>
                <a:gd name="T4" fmla="*/ 268 w 292"/>
                <a:gd name="T5" fmla="*/ 17 h 46"/>
                <a:gd name="T6" fmla="*/ 256 w 292"/>
                <a:gd name="T7" fmla="*/ 22 h 46"/>
                <a:gd name="T8" fmla="*/ 244 w 292"/>
                <a:gd name="T9" fmla="*/ 27 h 46"/>
                <a:gd name="T10" fmla="*/ 230 w 292"/>
                <a:gd name="T11" fmla="*/ 31 h 46"/>
                <a:gd name="T12" fmla="*/ 216 w 292"/>
                <a:gd name="T13" fmla="*/ 35 h 46"/>
                <a:gd name="T14" fmla="*/ 200 w 292"/>
                <a:gd name="T15" fmla="*/ 38 h 46"/>
                <a:gd name="T16" fmla="*/ 184 w 292"/>
                <a:gd name="T17" fmla="*/ 41 h 46"/>
                <a:gd name="T18" fmla="*/ 166 w 292"/>
                <a:gd name="T19" fmla="*/ 43 h 46"/>
                <a:gd name="T20" fmla="*/ 147 w 292"/>
                <a:gd name="T21" fmla="*/ 44 h 46"/>
                <a:gd name="T22" fmla="*/ 126 w 292"/>
                <a:gd name="T23" fmla="*/ 45 h 46"/>
                <a:gd name="T24" fmla="*/ 104 w 292"/>
                <a:gd name="T25" fmla="*/ 45 h 46"/>
                <a:gd name="T26" fmla="*/ 81 w 292"/>
                <a:gd name="T27" fmla="*/ 44 h 46"/>
                <a:gd name="T28" fmla="*/ 55 w 292"/>
                <a:gd name="T29" fmla="*/ 42 h 46"/>
                <a:gd name="T30" fmla="*/ 29 w 292"/>
                <a:gd name="T31" fmla="*/ 39 h 46"/>
                <a:gd name="T32" fmla="*/ 0 w 292"/>
                <a:gd name="T33" fmla="*/ 36 h 46"/>
                <a:gd name="T34" fmla="*/ 16 w 292"/>
                <a:gd name="T35" fmla="*/ 31 h 46"/>
                <a:gd name="T36" fmla="*/ 43 w 292"/>
                <a:gd name="T37" fmla="*/ 34 h 46"/>
                <a:gd name="T38" fmla="*/ 69 w 292"/>
                <a:gd name="T39" fmla="*/ 37 h 46"/>
                <a:gd name="T40" fmla="*/ 93 w 292"/>
                <a:gd name="T41" fmla="*/ 38 h 46"/>
                <a:gd name="T42" fmla="*/ 116 w 292"/>
                <a:gd name="T43" fmla="*/ 38 h 46"/>
                <a:gd name="T44" fmla="*/ 136 w 292"/>
                <a:gd name="T45" fmla="*/ 38 h 46"/>
                <a:gd name="T46" fmla="*/ 156 w 292"/>
                <a:gd name="T47" fmla="*/ 37 h 46"/>
                <a:gd name="T48" fmla="*/ 174 w 292"/>
                <a:gd name="T49" fmla="*/ 35 h 46"/>
                <a:gd name="T50" fmla="*/ 191 w 292"/>
                <a:gd name="T51" fmla="*/ 33 h 46"/>
                <a:gd name="T52" fmla="*/ 207 w 292"/>
                <a:gd name="T53" fmla="*/ 30 h 46"/>
                <a:gd name="T54" fmla="*/ 221 w 292"/>
                <a:gd name="T55" fmla="*/ 27 h 46"/>
                <a:gd name="T56" fmla="*/ 235 w 292"/>
                <a:gd name="T57" fmla="*/ 23 h 46"/>
                <a:gd name="T58" fmla="*/ 247 w 292"/>
                <a:gd name="T59" fmla="*/ 18 h 46"/>
                <a:gd name="T60" fmla="*/ 259 w 292"/>
                <a:gd name="T61" fmla="*/ 14 h 46"/>
                <a:gd name="T62" fmla="*/ 269 w 292"/>
                <a:gd name="T63" fmla="*/ 8 h 46"/>
                <a:gd name="T64" fmla="*/ 280 w 292"/>
                <a:gd name="T65" fmla="*/ 3 h 46"/>
                <a:gd name="T66" fmla="*/ 283 w 292"/>
                <a:gd name="T67" fmla="*/ 4 h 46"/>
                <a:gd name="T68" fmla="*/ 291 w 292"/>
                <a:gd name="T69" fmla="*/ 4 h 46"/>
                <a:gd name="T70" fmla="*/ 290 w 292"/>
                <a:gd name="T71" fmla="*/ 2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2"/>
                <a:gd name="T109" fmla="*/ 0 h 46"/>
                <a:gd name="T110" fmla="*/ 292 w 292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2" h="46">
                  <a:moveTo>
                    <a:pt x="290" y="2"/>
                  </a:moveTo>
                  <a:lnTo>
                    <a:pt x="289" y="5"/>
                  </a:lnTo>
                  <a:lnTo>
                    <a:pt x="284" y="8"/>
                  </a:lnTo>
                  <a:lnTo>
                    <a:pt x="279" y="11"/>
                  </a:lnTo>
                  <a:lnTo>
                    <a:pt x="273" y="14"/>
                  </a:lnTo>
                  <a:lnTo>
                    <a:pt x="268" y="17"/>
                  </a:lnTo>
                  <a:lnTo>
                    <a:pt x="262" y="19"/>
                  </a:lnTo>
                  <a:lnTo>
                    <a:pt x="256" y="22"/>
                  </a:lnTo>
                  <a:lnTo>
                    <a:pt x="250" y="24"/>
                  </a:lnTo>
                  <a:lnTo>
                    <a:pt x="244" y="27"/>
                  </a:lnTo>
                  <a:lnTo>
                    <a:pt x="237" y="29"/>
                  </a:lnTo>
                  <a:lnTo>
                    <a:pt x="230" y="31"/>
                  </a:lnTo>
                  <a:lnTo>
                    <a:pt x="223" y="33"/>
                  </a:lnTo>
                  <a:lnTo>
                    <a:pt x="216" y="35"/>
                  </a:lnTo>
                  <a:lnTo>
                    <a:pt x="208" y="37"/>
                  </a:lnTo>
                  <a:lnTo>
                    <a:pt x="200" y="38"/>
                  </a:lnTo>
                  <a:lnTo>
                    <a:pt x="192" y="40"/>
                  </a:lnTo>
                  <a:lnTo>
                    <a:pt x="184" y="41"/>
                  </a:lnTo>
                  <a:lnTo>
                    <a:pt x="175" y="42"/>
                  </a:lnTo>
                  <a:lnTo>
                    <a:pt x="166" y="43"/>
                  </a:lnTo>
                  <a:lnTo>
                    <a:pt x="157" y="44"/>
                  </a:lnTo>
                  <a:lnTo>
                    <a:pt x="147" y="44"/>
                  </a:lnTo>
                  <a:lnTo>
                    <a:pt x="137" y="45"/>
                  </a:lnTo>
                  <a:lnTo>
                    <a:pt x="126" y="45"/>
                  </a:lnTo>
                  <a:lnTo>
                    <a:pt x="116" y="45"/>
                  </a:lnTo>
                  <a:lnTo>
                    <a:pt x="104" y="45"/>
                  </a:lnTo>
                  <a:lnTo>
                    <a:pt x="93" y="44"/>
                  </a:lnTo>
                  <a:lnTo>
                    <a:pt x="81" y="44"/>
                  </a:lnTo>
                  <a:lnTo>
                    <a:pt x="68" y="43"/>
                  </a:lnTo>
                  <a:lnTo>
                    <a:pt x="55" y="42"/>
                  </a:lnTo>
                  <a:lnTo>
                    <a:pt x="42" y="41"/>
                  </a:lnTo>
                  <a:lnTo>
                    <a:pt x="29" y="39"/>
                  </a:lnTo>
                  <a:lnTo>
                    <a:pt x="15" y="38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16" y="31"/>
                  </a:lnTo>
                  <a:lnTo>
                    <a:pt x="30" y="33"/>
                  </a:lnTo>
                  <a:lnTo>
                    <a:pt x="43" y="34"/>
                  </a:lnTo>
                  <a:lnTo>
                    <a:pt x="56" y="35"/>
                  </a:lnTo>
                  <a:lnTo>
                    <a:pt x="69" y="37"/>
                  </a:lnTo>
                  <a:lnTo>
                    <a:pt x="81" y="37"/>
                  </a:lnTo>
                  <a:lnTo>
                    <a:pt x="93" y="38"/>
                  </a:lnTo>
                  <a:lnTo>
                    <a:pt x="105" y="38"/>
                  </a:lnTo>
                  <a:lnTo>
                    <a:pt x="116" y="38"/>
                  </a:lnTo>
                  <a:lnTo>
                    <a:pt x="126" y="38"/>
                  </a:lnTo>
                  <a:lnTo>
                    <a:pt x="136" y="38"/>
                  </a:lnTo>
                  <a:lnTo>
                    <a:pt x="146" y="38"/>
                  </a:lnTo>
                  <a:lnTo>
                    <a:pt x="156" y="37"/>
                  </a:lnTo>
                  <a:lnTo>
                    <a:pt x="165" y="36"/>
                  </a:lnTo>
                  <a:lnTo>
                    <a:pt x="174" y="35"/>
                  </a:lnTo>
                  <a:lnTo>
                    <a:pt x="183" y="34"/>
                  </a:lnTo>
                  <a:lnTo>
                    <a:pt x="191" y="33"/>
                  </a:lnTo>
                  <a:lnTo>
                    <a:pt x="199" y="32"/>
                  </a:lnTo>
                  <a:lnTo>
                    <a:pt x="207" y="30"/>
                  </a:lnTo>
                  <a:lnTo>
                    <a:pt x="214" y="29"/>
                  </a:lnTo>
                  <a:lnTo>
                    <a:pt x="221" y="27"/>
                  </a:lnTo>
                  <a:lnTo>
                    <a:pt x="228" y="25"/>
                  </a:lnTo>
                  <a:lnTo>
                    <a:pt x="235" y="23"/>
                  </a:lnTo>
                  <a:lnTo>
                    <a:pt x="241" y="21"/>
                  </a:lnTo>
                  <a:lnTo>
                    <a:pt x="247" y="18"/>
                  </a:lnTo>
                  <a:lnTo>
                    <a:pt x="253" y="16"/>
                  </a:lnTo>
                  <a:lnTo>
                    <a:pt x="259" y="14"/>
                  </a:lnTo>
                  <a:lnTo>
                    <a:pt x="264" y="11"/>
                  </a:lnTo>
                  <a:lnTo>
                    <a:pt x="269" y="8"/>
                  </a:lnTo>
                  <a:lnTo>
                    <a:pt x="275" y="6"/>
                  </a:lnTo>
                  <a:lnTo>
                    <a:pt x="280" y="3"/>
                  </a:lnTo>
                  <a:lnTo>
                    <a:pt x="284" y="0"/>
                  </a:lnTo>
                  <a:lnTo>
                    <a:pt x="283" y="4"/>
                  </a:lnTo>
                  <a:lnTo>
                    <a:pt x="290" y="2"/>
                  </a:lnTo>
                  <a:lnTo>
                    <a:pt x="291" y="4"/>
                  </a:lnTo>
                  <a:lnTo>
                    <a:pt x="289" y="5"/>
                  </a:lnTo>
                  <a:lnTo>
                    <a:pt x="290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9" name="Freeform 72"/>
            <p:cNvSpPr>
              <a:spLocks/>
            </p:cNvSpPr>
            <p:nvPr/>
          </p:nvSpPr>
          <p:spPr bwMode="auto">
            <a:xfrm>
              <a:off x="3871" y="3453"/>
              <a:ext cx="15" cy="20"/>
            </a:xfrm>
            <a:custGeom>
              <a:avLst/>
              <a:gdLst>
                <a:gd name="T0" fmla="*/ 7 w 15"/>
                <a:gd name="T1" fmla="*/ 0 h 20"/>
                <a:gd name="T2" fmla="*/ 7 w 15"/>
                <a:gd name="T3" fmla="*/ 0 h 20"/>
                <a:gd name="T4" fmla="*/ 8 w 15"/>
                <a:gd name="T5" fmla="*/ 2 h 20"/>
                <a:gd name="T6" fmla="*/ 9 w 15"/>
                <a:gd name="T7" fmla="*/ 4 h 20"/>
                <a:gd name="T8" fmla="*/ 10 w 15"/>
                <a:gd name="T9" fmla="*/ 6 h 20"/>
                <a:gd name="T10" fmla="*/ 11 w 15"/>
                <a:gd name="T11" fmla="*/ 8 h 20"/>
                <a:gd name="T12" fmla="*/ 12 w 15"/>
                <a:gd name="T13" fmla="*/ 10 h 20"/>
                <a:gd name="T14" fmla="*/ 12 w 15"/>
                <a:gd name="T15" fmla="*/ 12 h 20"/>
                <a:gd name="T16" fmla="*/ 13 w 15"/>
                <a:gd name="T17" fmla="*/ 15 h 20"/>
                <a:gd name="T18" fmla="*/ 14 w 15"/>
                <a:gd name="T19" fmla="*/ 17 h 20"/>
                <a:gd name="T20" fmla="*/ 7 w 15"/>
                <a:gd name="T21" fmla="*/ 19 h 20"/>
                <a:gd name="T22" fmla="*/ 6 w 15"/>
                <a:gd name="T23" fmla="*/ 17 h 20"/>
                <a:gd name="T24" fmla="*/ 5 w 15"/>
                <a:gd name="T25" fmla="*/ 15 h 20"/>
                <a:gd name="T26" fmla="*/ 4 w 15"/>
                <a:gd name="T27" fmla="*/ 13 h 20"/>
                <a:gd name="T28" fmla="*/ 3 w 15"/>
                <a:gd name="T29" fmla="*/ 11 h 20"/>
                <a:gd name="T30" fmla="*/ 3 w 15"/>
                <a:gd name="T31" fmla="*/ 9 h 20"/>
                <a:gd name="T32" fmla="*/ 2 w 15"/>
                <a:gd name="T33" fmla="*/ 7 h 20"/>
                <a:gd name="T34" fmla="*/ 1 w 15"/>
                <a:gd name="T35" fmla="*/ 4 h 20"/>
                <a:gd name="T36" fmla="*/ 0 w 15"/>
                <a:gd name="T37" fmla="*/ 2 h 20"/>
                <a:gd name="T38" fmla="*/ 7 w 15"/>
                <a:gd name="T39" fmla="*/ 0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20"/>
                <a:gd name="T62" fmla="*/ 15 w 15"/>
                <a:gd name="T63" fmla="*/ 20 h 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20">
                  <a:moveTo>
                    <a:pt x="7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7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7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0" name="Freeform 73"/>
            <p:cNvSpPr>
              <a:spLocks/>
            </p:cNvSpPr>
            <p:nvPr/>
          </p:nvSpPr>
          <p:spPr bwMode="auto">
            <a:xfrm>
              <a:off x="3865" y="3450"/>
              <a:ext cx="14" cy="8"/>
            </a:xfrm>
            <a:custGeom>
              <a:avLst/>
              <a:gdLst>
                <a:gd name="T0" fmla="*/ 7 w 14"/>
                <a:gd name="T1" fmla="*/ 2 h 8"/>
                <a:gd name="T2" fmla="*/ 7 w 14"/>
                <a:gd name="T3" fmla="*/ 2 h 8"/>
                <a:gd name="T4" fmla="*/ 5 w 14"/>
                <a:gd name="T5" fmla="*/ 0 h 8"/>
                <a:gd name="T6" fmla="*/ 5 w 14"/>
                <a:gd name="T7" fmla="*/ 0 h 8"/>
                <a:gd name="T8" fmla="*/ 6 w 14"/>
                <a:gd name="T9" fmla="*/ 0 h 8"/>
                <a:gd name="T10" fmla="*/ 7 w 14"/>
                <a:gd name="T11" fmla="*/ 0 h 8"/>
                <a:gd name="T12" fmla="*/ 8 w 14"/>
                <a:gd name="T13" fmla="*/ 0 h 8"/>
                <a:gd name="T14" fmla="*/ 9 w 14"/>
                <a:gd name="T15" fmla="*/ 0 h 8"/>
                <a:gd name="T16" fmla="*/ 10 w 14"/>
                <a:gd name="T17" fmla="*/ 1 h 8"/>
                <a:gd name="T18" fmla="*/ 13 w 14"/>
                <a:gd name="T19" fmla="*/ 3 h 8"/>
                <a:gd name="T20" fmla="*/ 6 w 14"/>
                <a:gd name="T21" fmla="*/ 5 h 8"/>
                <a:gd name="T22" fmla="*/ 8 w 14"/>
                <a:gd name="T23" fmla="*/ 7 h 8"/>
                <a:gd name="T24" fmla="*/ 7 w 14"/>
                <a:gd name="T25" fmla="*/ 7 h 8"/>
                <a:gd name="T26" fmla="*/ 6 w 14"/>
                <a:gd name="T27" fmla="*/ 7 h 8"/>
                <a:gd name="T28" fmla="*/ 5 w 14"/>
                <a:gd name="T29" fmla="*/ 7 h 8"/>
                <a:gd name="T30" fmla="*/ 4 w 14"/>
                <a:gd name="T31" fmla="*/ 7 h 8"/>
                <a:gd name="T32" fmla="*/ 3 w 14"/>
                <a:gd name="T33" fmla="*/ 6 h 8"/>
                <a:gd name="T34" fmla="*/ 0 w 14"/>
                <a:gd name="T35" fmla="*/ 4 h 8"/>
                <a:gd name="T36" fmla="*/ 0 w 14"/>
                <a:gd name="T37" fmla="*/ 4 h 8"/>
                <a:gd name="T38" fmla="*/ 7 w 14"/>
                <a:gd name="T39" fmla="*/ 2 h 8"/>
                <a:gd name="T40" fmla="*/ 7 w 14"/>
                <a:gd name="T41" fmla="*/ 2 h 8"/>
                <a:gd name="T42" fmla="*/ 7 w 14"/>
                <a:gd name="T43" fmla="*/ 2 h 8"/>
                <a:gd name="T44" fmla="*/ 7 w 14"/>
                <a:gd name="T45" fmla="*/ 2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8"/>
                <a:gd name="T71" fmla="*/ 14 w 14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8">
                  <a:moveTo>
                    <a:pt x="7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6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0" y="4"/>
                  </a:lnTo>
                  <a:lnTo>
                    <a:pt x="7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1" name="Freeform 74"/>
            <p:cNvSpPr>
              <a:spLocks/>
            </p:cNvSpPr>
            <p:nvPr/>
          </p:nvSpPr>
          <p:spPr bwMode="auto">
            <a:xfrm>
              <a:off x="3757" y="3415"/>
              <a:ext cx="116" cy="40"/>
            </a:xfrm>
            <a:custGeom>
              <a:avLst/>
              <a:gdLst>
                <a:gd name="T0" fmla="*/ 1 w 116"/>
                <a:gd name="T1" fmla="*/ 0 h 40"/>
                <a:gd name="T2" fmla="*/ 1 w 116"/>
                <a:gd name="T3" fmla="*/ 0 h 40"/>
                <a:gd name="T4" fmla="*/ 9 w 116"/>
                <a:gd name="T5" fmla="*/ 1 h 40"/>
                <a:gd name="T6" fmla="*/ 18 w 116"/>
                <a:gd name="T7" fmla="*/ 2 h 40"/>
                <a:gd name="T8" fmla="*/ 26 w 116"/>
                <a:gd name="T9" fmla="*/ 2 h 40"/>
                <a:gd name="T10" fmla="*/ 35 w 116"/>
                <a:gd name="T11" fmla="*/ 3 h 40"/>
                <a:gd name="T12" fmla="*/ 43 w 116"/>
                <a:gd name="T13" fmla="*/ 3 h 40"/>
                <a:gd name="T14" fmla="*/ 51 w 116"/>
                <a:gd name="T15" fmla="*/ 4 h 40"/>
                <a:gd name="T16" fmla="*/ 55 w 116"/>
                <a:gd name="T17" fmla="*/ 5 h 40"/>
                <a:gd name="T18" fmla="*/ 59 w 116"/>
                <a:gd name="T19" fmla="*/ 5 h 40"/>
                <a:gd name="T20" fmla="*/ 63 w 116"/>
                <a:gd name="T21" fmla="*/ 6 h 40"/>
                <a:gd name="T22" fmla="*/ 67 w 116"/>
                <a:gd name="T23" fmla="*/ 6 h 40"/>
                <a:gd name="T24" fmla="*/ 71 w 116"/>
                <a:gd name="T25" fmla="*/ 7 h 40"/>
                <a:gd name="T26" fmla="*/ 75 w 116"/>
                <a:gd name="T27" fmla="*/ 8 h 40"/>
                <a:gd name="T28" fmla="*/ 78 w 116"/>
                <a:gd name="T29" fmla="*/ 9 h 40"/>
                <a:gd name="T30" fmla="*/ 82 w 116"/>
                <a:gd name="T31" fmla="*/ 10 h 40"/>
                <a:gd name="T32" fmla="*/ 86 w 116"/>
                <a:gd name="T33" fmla="*/ 11 h 40"/>
                <a:gd name="T34" fmla="*/ 89 w 116"/>
                <a:gd name="T35" fmla="*/ 12 h 40"/>
                <a:gd name="T36" fmla="*/ 92 w 116"/>
                <a:gd name="T37" fmla="*/ 14 h 40"/>
                <a:gd name="T38" fmla="*/ 96 w 116"/>
                <a:gd name="T39" fmla="*/ 16 h 40"/>
                <a:gd name="T40" fmla="*/ 98 w 116"/>
                <a:gd name="T41" fmla="*/ 18 h 40"/>
                <a:gd name="T42" fmla="*/ 101 w 116"/>
                <a:gd name="T43" fmla="*/ 20 h 40"/>
                <a:gd name="T44" fmla="*/ 104 w 116"/>
                <a:gd name="T45" fmla="*/ 22 h 40"/>
                <a:gd name="T46" fmla="*/ 107 w 116"/>
                <a:gd name="T47" fmla="*/ 24 h 40"/>
                <a:gd name="T48" fmla="*/ 109 w 116"/>
                <a:gd name="T49" fmla="*/ 27 h 40"/>
                <a:gd name="T50" fmla="*/ 111 w 116"/>
                <a:gd name="T51" fmla="*/ 30 h 40"/>
                <a:gd name="T52" fmla="*/ 113 w 116"/>
                <a:gd name="T53" fmla="*/ 33 h 40"/>
                <a:gd name="T54" fmla="*/ 115 w 116"/>
                <a:gd name="T55" fmla="*/ 37 h 40"/>
                <a:gd name="T56" fmla="*/ 108 w 116"/>
                <a:gd name="T57" fmla="*/ 39 h 40"/>
                <a:gd name="T58" fmla="*/ 107 w 116"/>
                <a:gd name="T59" fmla="*/ 36 h 40"/>
                <a:gd name="T60" fmla="*/ 105 w 116"/>
                <a:gd name="T61" fmla="*/ 33 h 40"/>
                <a:gd name="T62" fmla="*/ 103 w 116"/>
                <a:gd name="T63" fmla="*/ 31 h 40"/>
                <a:gd name="T64" fmla="*/ 101 w 116"/>
                <a:gd name="T65" fmla="*/ 29 h 40"/>
                <a:gd name="T66" fmla="*/ 99 w 116"/>
                <a:gd name="T67" fmla="*/ 27 h 40"/>
                <a:gd name="T68" fmla="*/ 96 w 116"/>
                <a:gd name="T69" fmla="*/ 25 h 40"/>
                <a:gd name="T70" fmla="*/ 94 w 116"/>
                <a:gd name="T71" fmla="*/ 23 h 40"/>
                <a:gd name="T72" fmla="*/ 91 w 116"/>
                <a:gd name="T73" fmla="*/ 21 h 40"/>
                <a:gd name="T74" fmla="*/ 89 w 116"/>
                <a:gd name="T75" fmla="*/ 20 h 40"/>
                <a:gd name="T76" fmla="*/ 86 w 116"/>
                <a:gd name="T77" fmla="*/ 18 h 40"/>
                <a:gd name="T78" fmla="*/ 83 w 116"/>
                <a:gd name="T79" fmla="*/ 17 h 40"/>
                <a:gd name="T80" fmla="*/ 79 w 116"/>
                <a:gd name="T81" fmla="*/ 16 h 40"/>
                <a:gd name="T82" fmla="*/ 76 w 116"/>
                <a:gd name="T83" fmla="*/ 15 h 40"/>
                <a:gd name="T84" fmla="*/ 73 w 116"/>
                <a:gd name="T85" fmla="*/ 14 h 40"/>
                <a:gd name="T86" fmla="*/ 69 w 116"/>
                <a:gd name="T87" fmla="*/ 13 h 40"/>
                <a:gd name="T88" fmla="*/ 66 w 116"/>
                <a:gd name="T89" fmla="*/ 13 h 40"/>
                <a:gd name="T90" fmla="*/ 62 w 116"/>
                <a:gd name="T91" fmla="*/ 12 h 40"/>
                <a:gd name="T92" fmla="*/ 58 w 116"/>
                <a:gd name="T93" fmla="*/ 12 h 40"/>
                <a:gd name="T94" fmla="*/ 54 w 116"/>
                <a:gd name="T95" fmla="*/ 11 h 40"/>
                <a:gd name="T96" fmla="*/ 50 w 116"/>
                <a:gd name="T97" fmla="*/ 11 h 40"/>
                <a:gd name="T98" fmla="*/ 42 w 116"/>
                <a:gd name="T99" fmla="*/ 10 h 40"/>
                <a:gd name="T100" fmla="*/ 34 w 116"/>
                <a:gd name="T101" fmla="*/ 9 h 40"/>
                <a:gd name="T102" fmla="*/ 25 w 116"/>
                <a:gd name="T103" fmla="*/ 9 h 40"/>
                <a:gd name="T104" fmla="*/ 17 w 116"/>
                <a:gd name="T105" fmla="*/ 8 h 40"/>
                <a:gd name="T106" fmla="*/ 8 w 116"/>
                <a:gd name="T107" fmla="*/ 7 h 40"/>
                <a:gd name="T108" fmla="*/ 0 w 116"/>
                <a:gd name="T109" fmla="*/ 7 h 40"/>
                <a:gd name="T110" fmla="*/ 0 w 116"/>
                <a:gd name="T111" fmla="*/ 7 h 40"/>
                <a:gd name="T112" fmla="*/ 1 w 116"/>
                <a:gd name="T113" fmla="*/ 0 h 40"/>
                <a:gd name="T114" fmla="*/ 1 w 116"/>
                <a:gd name="T115" fmla="*/ 0 h 40"/>
                <a:gd name="T116" fmla="*/ 1 w 116"/>
                <a:gd name="T117" fmla="*/ 0 h 40"/>
                <a:gd name="T118" fmla="*/ 1 w 116"/>
                <a:gd name="T119" fmla="*/ 0 h 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"/>
                <a:gd name="T181" fmla="*/ 0 h 40"/>
                <a:gd name="T182" fmla="*/ 116 w 116"/>
                <a:gd name="T183" fmla="*/ 40 h 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" h="40">
                  <a:moveTo>
                    <a:pt x="1" y="0"/>
                  </a:moveTo>
                  <a:lnTo>
                    <a:pt x="1" y="0"/>
                  </a:lnTo>
                  <a:lnTo>
                    <a:pt x="9" y="1"/>
                  </a:lnTo>
                  <a:lnTo>
                    <a:pt x="18" y="2"/>
                  </a:lnTo>
                  <a:lnTo>
                    <a:pt x="26" y="2"/>
                  </a:lnTo>
                  <a:lnTo>
                    <a:pt x="35" y="3"/>
                  </a:lnTo>
                  <a:lnTo>
                    <a:pt x="43" y="3"/>
                  </a:lnTo>
                  <a:lnTo>
                    <a:pt x="51" y="4"/>
                  </a:lnTo>
                  <a:lnTo>
                    <a:pt x="55" y="5"/>
                  </a:lnTo>
                  <a:lnTo>
                    <a:pt x="59" y="5"/>
                  </a:lnTo>
                  <a:lnTo>
                    <a:pt x="63" y="6"/>
                  </a:lnTo>
                  <a:lnTo>
                    <a:pt x="67" y="6"/>
                  </a:lnTo>
                  <a:lnTo>
                    <a:pt x="71" y="7"/>
                  </a:lnTo>
                  <a:lnTo>
                    <a:pt x="75" y="8"/>
                  </a:lnTo>
                  <a:lnTo>
                    <a:pt x="78" y="9"/>
                  </a:lnTo>
                  <a:lnTo>
                    <a:pt x="82" y="10"/>
                  </a:lnTo>
                  <a:lnTo>
                    <a:pt x="86" y="11"/>
                  </a:lnTo>
                  <a:lnTo>
                    <a:pt x="89" y="12"/>
                  </a:lnTo>
                  <a:lnTo>
                    <a:pt x="92" y="14"/>
                  </a:lnTo>
                  <a:lnTo>
                    <a:pt x="96" y="16"/>
                  </a:lnTo>
                  <a:lnTo>
                    <a:pt x="98" y="18"/>
                  </a:lnTo>
                  <a:lnTo>
                    <a:pt x="101" y="20"/>
                  </a:lnTo>
                  <a:lnTo>
                    <a:pt x="104" y="22"/>
                  </a:lnTo>
                  <a:lnTo>
                    <a:pt x="107" y="24"/>
                  </a:lnTo>
                  <a:lnTo>
                    <a:pt x="109" y="27"/>
                  </a:lnTo>
                  <a:lnTo>
                    <a:pt x="111" y="30"/>
                  </a:lnTo>
                  <a:lnTo>
                    <a:pt x="113" y="33"/>
                  </a:lnTo>
                  <a:lnTo>
                    <a:pt x="115" y="37"/>
                  </a:lnTo>
                  <a:lnTo>
                    <a:pt x="108" y="39"/>
                  </a:lnTo>
                  <a:lnTo>
                    <a:pt x="107" y="36"/>
                  </a:lnTo>
                  <a:lnTo>
                    <a:pt x="105" y="33"/>
                  </a:lnTo>
                  <a:lnTo>
                    <a:pt x="103" y="31"/>
                  </a:lnTo>
                  <a:lnTo>
                    <a:pt x="101" y="29"/>
                  </a:lnTo>
                  <a:lnTo>
                    <a:pt x="99" y="27"/>
                  </a:lnTo>
                  <a:lnTo>
                    <a:pt x="96" y="25"/>
                  </a:lnTo>
                  <a:lnTo>
                    <a:pt x="94" y="23"/>
                  </a:lnTo>
                  <a:lnTo>
                    <a:pt x="91" y="21"/>
                  </a:lnTo>
                  <a:lnTo>
                    <a:pt x="89" y="20"/>
                  </a:lnTo>
                  <a:lnTo>
                    <a:pt x="86" y="18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76" y="15"/>
                  </a:lnTo>
                  <a:lnTo>
                    <a:pt x="73" y="14"/>
                  </a:lnTo>
                  <a:lnTo>
                    <a:pt x="69" y="13"/>
                  </a:lnTo>
                  <a:lnTo>
                    <a:pt x="66" y="13"/>
                  </a:lnTo>
                  <a:lnTo>
                    <a:pt x="62" y="12"/>
                  </a:lnTo>
                  <a:lnTo>
                    <a:pt x="58" y="12"/>
                  </a:lnTo>
                  <a:lnTo>
                    <a:pt x="54" y="11"/>
                  </a:lnTo>
                  <a:lnTo>
                    <a:pt x="50" y="11"/>
                  </a:lnTo>
                  <a:lnTo>
                    <a:pt x="42" y="10"/>
                  </a:lnTo>
                  <a:lnTo>
                    <a:pt x="34" y="9"/>
                  </a:lnTo>
                  <a:lnTo>
                    <a:pt x="25" y="9"/>
                  </a:lnTo>
                  <a:lnTo>
                    <a:pt x="17" y="8"/>
                  </a:lnTo>
                  <a:lnTo>
                    <a:pt x="8" y="7"/>
                  </a:lnTo>
                  <a:lnTo>
                    <a:pt x="0" y="7"/>
                  </a:lnTo>
                  <a:lnTo>
                    <a:pt x="1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2" name="Freeform 75"/>
            <p:cNvSpPr>
              <a:spLocks/>
            </p:cNvSpPr>
            <p:nvPr/>
          </p:nvSpPr>
          <p:spPr bwMode="auto">
            <a:xfrm>
              <a:off x="3475" y="3415"/>
              <a:ext cx="284" cy="16"/>
            </a:xfrm>
            <a:custGeom>
              <a:avLst/>
              <a:gdLst>
                <a:gd name="T0" fmla="*/ 0 w 284"/>
                <a:gd name="T1" fmla="*/ 10 h 16"/>
                <a:gd name="T2" fmla="*/ 3 w 284"/>
                <a:gd name="T3" fmla="*/ 8 h 16"/>
                <a:gd name="T4" fmla="*/ 21 w 284"/>
                <a:gd name="T5" fmla="*/ 8 h 16"/>
                <a:gd name="T6" fmla="*/ 38 w 284"/>
                <a:gd name="T7" fmla="*/ 8 h 16"/>
                <a:gd name="T8" fmla="*/ 56 w 284"/>
                <a:gd name="T9" fmla="*/ 7 h 16"/>
                <a:gd name="T10" fmla="*/ 73 w 284"/>
                <a:gd name="T11" fmla="*/ 7 h 16"/>
                <a:gd name="T12" fmla="*/ 108 w 284"/>
                <a:gd name="T13" fmla="*/ 5 h 16"/>
                <a:gd name="T14" fmla="*/ 143 w 284"/>
                <a:gd name="T15" fmla="*/ 4 h 16"/>
                <a:gd name="T16" fmla="*/ 160 w 284"/>
                <a:gd name="T17" fmla="*/ 3 h 16"/>
                <a:gd name="T18" fmla="*/ 178 w 284"/>
                <a:gd name="T19" fmla="*/ 2 h 16"/>
                <a:gd name="T20" fmla="*/ 195 w 284"/>
                <a:gd name="T21" fmla="*/ 1 h 16"/>
                <a:gd name="T22" fmla="*/ 213 w 284"/>
                <a:gd name="T23" fmla="*/ 1 h 16"/>
                <a:gd name="T24" fmla="*/ 230 w 284"/>
                <a:gd name="T25" fmla="*/ 0 h 16"/>
                <a:gd name="T26" fmla="*/ 248 w 284"/>
                <a:gd name="T27" fmla="*/ 0 h 16"/>
                <a:gd name="T28" fmla="*/ 265 w 284"/>
                <a:gd name="T29" fmla="*/ 0 h 16"/>
                <a:gd name="T30" fmla="*/ 283 w 284"/>
                <a:gd name="T31" fmla="*/ 0 h 16"/>
                <a:gd name="T32" fmla="*/ 283 w 284"/>
                <a:gd name="T33" fmla="*/ 7 h 16"/>
                <a:gd name="T34" fmla="*/ 265 w 284"/>
                <a:gd name="T35" fmla="*/ 7 h 16"/>
                <a:gd name="T36" fmla="*/ 248 w 284"/>
                <a:gd name="T37" fmla="*/ 7 h 16"/>
                <a:gd name="T38" fmla="*/ 230 w 284"/>
                <a:gd name="T39" fmla="*/ 7 h 16"/>
                <a:gd name="T40" fmla="*/ 213 w 284"/>
                <a:gd name="T41" fmla="*/ 8 h 16"/>
                <a:gd name="T42" fmla="*/ 196 w 284"/>
                <a:gd name="T43" fmla="*/ 8 h 16"/>
                <a:gd name="T44" fmla="*/ 178 w 284"/>
                <a:gd name="T45" fmla="*/ 9 h 16"/>
                <a:gd name="T46" fmla="*/ 160 w 284"/>
                <a:gd name="T47" fmla="*/ 10 h 16"/>
                <a:gd name="T48" fmla="*/ 143 w 284"/>
                <a:gd name="T49" fmla="*/ 10 h 16"/>
                <a:gd name="T50" fmla="*/ 108 w 284"/>
                <a:gd name="T51" fmla="*/ 12 h 16"/>
                <a:gd name="T52" fmla="*/ 73 w 284"/>
                <a:gd name="T53" fmla="*/ 14 h 16"/>
                <a:gd name="T54" fmla="*/ 56 w 284"/>
                <a:gd name="T55" fmla="*/ 14 h 16"/>
                <a:gd name="T56" fmla="*/ 38 w 284"/>
                <a:gd name="T57" fmla="*/ 15 h 16"/>
                <a:gd name="T58" fmla="*/ 21 w 284"/>
                <a:gd name="T59" fmla="*/ 15 h 16"/>
                <a:gd name="T60" fmla="*/ 3 w 284"/>
                <a:gd name="T61" fmla="*/ 15 h 16"/>
                <a:gd name="T62" fmla="*/ 6 w 284"/>
                <a:gd name="T63" fmla="*/ 13 h 16"/>
                <a:gd name="T64" fmla="*/ 0 w 284"/>
                <a:gd name="T65" fmla="*/ 10 h 16"/>
                <a:gd name="T66" fmla="*/ 1 w 284"/>
                <a:gd name="T67" fmla="*/ 8 h 16"/>
                <a:gd name="T68" fmla="*/ 3 w 284"/>
                <a:gd name="T69" fmla="*/ 8 h 16"/>
                <a:gd name="T70" fmla="*/ 0 w 284"/>
                <a:gd name="T71" fmla="*/ 10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4"/>
                <a:gd name="T109" fmla="*/ 0 h 16"/>
                <a:gd name="T110" fmla="*/ 284 w 284"/>
                <a:gd name="T111" fmla="*/ 16 h 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4" h="16">
                  <a:moveTo>
                    <a:pt x="0" y="10"/>
                  </a:moveTo>
                  <a:lnTo>
                    <a:pt x="3" y="8"/>
                  </a:lnTo>
                  <a:lnTo>
                    <a:pt x="21" y="8"/>
                  </a:lnTo>
                  <a:lnTo>
                    <a:pt x="38" y="8"/>
                  </a:lnTo>
                  <a:lnTo>
                    <a:pt x="56" y="7"/>
                  </a:lnTo>
                  <a:lnTo>
                    <a:pt x="73" y="7"/>
                  </a:lnTo>
                  <a:lnTo>
                    <a:pt x="108" y="5"/>
                  </a:lnTo>
                  <a:lnTo>
                    <a:pt x="143" y="4"/>
                  </a:lnTo>
                  <a:lnTo>
                    <a:pt x="160" y="3"/>
                  </a:lnTo>
                  <a:lnTo>
                    <a:pt x="178" y="2"/>
                  </a:lnTo>
                  <a:lnTo>
                    <a:pt x="195" y="1"/>
                  </a:lnTo>
                  <a:lnTo>
                    <a:pt x="213" y="1"/>
                  </a:lnTo>
                  <a:lnTo>
                    <a:pt x="230" y="0"/>
                  </a:lnTo>
                  <a:lnTo>
                    <a:pt x="248" y="0"/>
                  </a:lnTo>
                  <a:lnTo>
                    <a:pt x="265" y="0"/>
                  </a:lnTo>
                  <a:lnTo>
                    <a:pt x="283" y="0"/>
                  </a:lnTo>
                  <a:lnTo>
                    <a:pt x="283" y="7"/>
                  </a:lnTo>
                  <a:lnTo>
                    <a:pt x="265" y="7"/>
                  </a:lnTo>
                  <a:lnTo>
                    <a:pt x="248" y="7"/>
                  </a:lnTo>
                  <a:lnTo>
                    <a:pt x="230" y="7"/>
                  </a:lnTo>
                  <a:lnTo>
                    <a:pt x="213" y="8"/>
                  </a:lnTo>
                  <a:lnTo>
                    <a:pt x="196" y="8"/>
                  </a:lnTo>
                  <a:lnTo>
                    <a:pt x="178" y="9"/>
                  </a:lnTo>
                  <a:lnTo>
                    <a:pt x="160" y="10"/>
                  </a:lnTo>
                  <a:lnTo>
                    <a:pt x="143" y="10"/>
                  </a:lnTo>
                  <a:lnTo>
                    <a:pt x="108" y="12"/>
                  </a:lnTo>
                  <a:lnTo>
                    <a:pt x="73" y="14"/>
                  </a:lnTo>
                  <a:lnTo>
                    <a:pt x="56" y="14"/>
                  </a:lnTo>
                  <a:lnTo>
                    <a:pt x="38" y="15"/>
                  </a:lnTo>
                  <a:lnTo>
                    <a:pt x="21" y="15"/>
                  </a:lnTo>
                  <a:lnTo>
                    <a:pt x="3" y="15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8"/>
                  </a:lnTo>
                  <a:lnTo>
                    <a:pt x="0" y="1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3" name="Freeform 76"/>
            <p:cNvSpPr>
              <a:spLocks/>
            </p:cNvSpPr>
            <p:nvPr/>
          </p:nvSpPr>
          <p:spPr bwMode="auto">
            <a:xfrm>
              <a:off x="3380" y="1644"/>
              <a:ext cx="181" cy="567"/>
            </a:xfrm>
            <a:custGeom>
              <a:avLst/>
              <a:gdLst>
                <a:gd name="T0" fmla="*/ 49 w 181"/>
                <a:gd name="T1" fmla="*/ 512 h 567"/>
                <a:gd name="T2" fmla="*/ 48 w 181"/>
                <a:gd name="T3" fmla="*/ 490 h 567"/>
                <a:gd name="T4" fmla="*/ 45 w 181"/>
                <a:gd name="T5" fmla="*/ 465 h 567"/>
                <a:gd name="T6" fmla="*/ 41 w 181"/>
                <a:gd name="T7" fmla="*/ 438 h 567"/>
                <a:gd name="T8" fmla="*/ 26 w 181"/>
                <a:gd name="T9" fmla="*/ 366 h 567"/>
                <a:gd name="T10" fmla="*/ 11 w 181"/>
                <a:gd name="T11" fmla="*/ 293 h 567"/>
                <a:gd name="T12" fmla="*/ 6 w 181"/>
                <a:gd name="T13" fmla="*/ 266 h 567"/>
                <a:gd name="T14" fmla="*/ 2 w 181"/>
                <a:gd name="T15" fmla="*/ 239 h 567"/>
                <a:gd name="T16" fmla="*/ 0 w 181"/>
                <a:gd name="T17" fmla="*/ 215 h 567"/>
                <a:gd name="T18" fmla="*/ 0 w 181"/>
                <a:gd name="T19" fmla="*/ 194 h 567"/>
                <a:gd name="T20" fmla="*/ 3 w 181"/>
                <a:gd name="T21" fmla="*/ 176 h 567"/>
                <a:gd name="T22" fmla="*/ 8 w 181"/>
                <a:gd name="T23" fmla="*/ 161 h 567"/>
                <a:gd name="T24" fmla="*/ 17 w 181"/>
                <a:gd name="T25" fmla="*/ 151 h 567"/>
                <a:gd name="T26" fmla="*/ 39 w 181"/>
                <a:gd name="T27" fmla="*/ 105 h 567"/>
                <a:gd name="T28" fmla="*/ 69 w 181"/>
                <a:gd name="T29" fmla="*/ 44 h 567"/>
                <a:gd name="T30" fmla="*/ 94 w 181"/>
                <a:gd name="T31" fmla="*/ 10 h 567"/>
                <a:gd name="T32" fmla="*/ 115 w 181"/>
                <a:gd name="T33" fmla="*/ 0 h 567"/>
                <a:gd name="T34" fmla="*/ 133 w 181"/>
                <a:gd name="T35" fmla="*/ 11 h 567"/>
                <a:gd name="T36" fmla="*/ 147 w 181"/>
                <a:gd name="T37" fmla="*/ 40 h 567"/>
                <a:gd name="T38" fmla="*/ 157 w 181"/>
                <a:gd name="T39" fmla="*/ 83 h 567"/>
                <a:gd name="T40" fmla="*/ 166 w 181"/>
                <a:gd name="T41" fmla="*/ 137 h 567"/>
                <a:gd name="T42" fmla="*/ 172 w 181"/>
                <a:gd name="T43" fmla="*/ 198 h 567"/>
                <a:gd name="T44" fmla="*/ 176 w 181"/>
                <a:gd name="T45" fmla="*/ 264 h 567"/>
                <a:gd name="T46" fmla="*/ 178 w 181"/>
                <a:gd name="T47" fmla="*/ 330 h 567"/>
                <a:gd name="T48" fmla="*/ 179 w 181"/>
                <a:gd name="T49" fmla="*/ 395 h 567"/>
                <a:gd name="T50" fmla="*/ 180 w 181"/>
                <a:gd name="T51" fmla="*/ 480 h 567"/>
                <a:gd name="T52" fmla="*/ 180 w 181"/>
                <a:gd name="T53" fmla="*/ 540 h 567"/>
                <a:gd name="T54" fmla="*/ 180 w 181"/>
                <a:gd name="T55" fmla="*/ 562 h 567"/>
                <a:gd name="T56" fmla="*/ 171 w 181"/>
                <a:gd name="T57" fmla="*/ 565 h 567"/>
                <a:gd name="T58" fmla="*/ 151 w 181"/>
                <a:gd name="T59" fmla="*/ 563 h 567"/>
                <a:gd name="T60" fmla="*/ 132 w 181"/>
                <a:gd name="T61" fmla="*/ 561 h 567"/>
                <a:gd name="T62" fmla="*/ 117 w 181"/>
                <a:gd name="T63" fmla="*/ 558 h 567"/>
                <a:gd name="T64" fmla="*/ 108 w 181"/>
                <a:gd name="T65" fmla="*/ 556 h 567"/>
                <a:gd name="T66" fmla="*/ 98 w 181"/>
                <a:gd name="T67" fmla="*/ 554 h 567"/>
                <a:gd name="T68" fmla="*/ 90 w 181"/>
                <a:gd name="T69" fmla="*/ 551 h 567"/>
                <a:gd name="T70" fmla="*/ 82 w 181"/>
                <a:gd name="T71" fmla="*/ 548 h 567"/>
                <a:gd name="T72" fmla="*/ 74 w 181"/>
                <a:gd name="T73" fmla="*/ 544 h 567"/>
                <a:gd name="T74" fmla="*/ 67 w 181"/>
                <a:gd name="T75" fmla="*/ 540 h 567"/>
                <a:gd name="T76" fmla="*/ 61 w 181"/>
                <a:gd name="T77" fmla="*/ 536 h 567"/>
                <a:gd name="T78" fmla="*/ 55 w 181"/>
                <a:gd name="T79" fmla="*/ 531 h 567"/>
                <a:gd name="T80" fmla="*/ 51 w 181"/>
                <a:gd name="T81" fmla="*/ 525 h 5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1"/>
                <a:gd name="T124" fmla="*/ 0 h 567"/>
                <a:gd name="T125" fmla="*/ 181 w 181"/>
                <a:gd name="T126" fmla="*/ 567 h 56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1" h="567">
                  <a:moveTo>
                    <a:pt x="49" y="522"/>
                  </a:moveTo>
                  <a:lnTo>
                    <a:pt x="49" y="512"/>
                  </a:lnTo>
                  <a:lnTo>
                    <a:pt x="49" y="501"/>
                  </a:lnTo>
                  <a:lnTo>
                    <a:pt x="48" y="490"/>
                  </a:lnTo>
                  <a:lnTo>
                    <a:pt x="47" y="477"/>
                  </a:lnTo>
                  <a:lnTo>
                    <a:pt x="45" y="465"/>
                  </a:lnTo>
                  <a:lnTo>
                    <a:pt x="43" y="452"/>
                  </a:lnTo>
                  <a:lnTo>
                    <a:pt x="41" y="438"/>
                  </a:lnTo>
                  <a:lnTo>
                    <a:pt x="38" y="424"/>
                  </a:lnTo>
                  <a:lnTo>
                    <a:pt x="26" y="366"/>
                  </a:lnTo>
                  <a:lnTo>
                    <a:pt x="13" y="308"/>
                  </a:lnTo>
                  <a:lnTo>
                    <a:pt x="11" y="293"/>
                  </a:lnTo>
                  <a:lnTo>
                    <a:pt x="8" y="279"/>
                  </a:lnTo>
                  <a:lnTo>
                    <a:pt x="6" y="266"/>
                  </a:lnTo>
                  <a:lnTo>
                    <a:pt x="4" y="252"/>
                  </a:lnTo>
                  <a:lnTo>
                    <a:pt x="2" y="239"/>
                  </a:lnTo>
                  <a:lnTo>
                    <a:pt x="1" y="227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4"/>
                  </a:lnTo>
                  <a:lnTo>
                    <a:pt x="1" y="185"/>
                  </a:lnTo>
                  <a:lnTo>
                    <a:pt x="3" y="176"/>
                  </a:lnTo>
                  <a:lnTo>
                    <a:pt x="5" y="168"/>
                  </a:lnTo>
                  <a:lnTo>
                    <a:pt x="8" y="161"/>
                  </a:lnTo>
                  <a:lnTo>
                    <a:pt x="12" y="156"/>
                  </a:lnTo>
                  <a:lnTo>
                    <a:pt x="17" y="151"/>
                  </a:lnTo>
                  <a:lnTo>
                    <a:pt x="23" y="147"/>
                  </a:lnTo>
                  <a:lnTo>
                    <a:pt x="39" y="105"/>
                  </a:lnTo>
                  <a:lnTo>
                    <a:pt x="55" y="71"/>
                  </a:lnTo>
                  <a:lnTo>
                    <a:pt x="69" y="44"/>
                  </a:lnTo>
                  <a:lnTo>
                    <a:pt x="82" y="24"/>
                  </a:lnTo>
                  <a:lnTo>
                    <a:pt x="94" y="10"/>
                  </a:lnTo>
                  <a:lnTo>
                    <a:pt x="105" y="2"/>
                  </a:lnTo>
                  <a:lnTo>
                    <a:pt x="115" y="0"/>
                  </a:lnTo>
                  <a:lnTo>
                    <a:pt x="125" y="3"/>
                  </a:lnTo>
                  <a:lnTo>
                    <a:pt x="133" y="11"/>
                  </a:lnTo>
                  <a:lnTo>
                    <a:pt x="140" y="24"/>
                  </a:lnTo>
                  <a:lnTo>
                    <a:pt x="147" y="40"/>
                  </a:lnTo>
                  <a:lnTo>
                    <a:pt x="152" y="60"/>
                  </a:lnTo>
                  <a:lnTo>
                    <a:pt x="157" y="83"/>
                  </a:lnTo>
                  <a:lnTo>
                    <a:pt x="162" y="108"/>
                  </a:lnTo>
                  <a:lnTo>
                    <a:pt x="166" y="137"/>
                  </a:lnTo>
                  <a:lnTo>
                    <a:pt x="169" y="166"/>
                  </a:lnTo>
                  <a:lnTo>
                    <a:pt x="172" y="198"/>
                  </a:lnTo>
                  <a:lnTo>
                    <a:pt x="174" y="231"/>
                  </a:lnTo>
                  <a:lnTo>
                    <a:pt x="176" y="264"/>
                  </a:lnTo>
                  <a:lnTo>
                    <a:pt x="177" y="297"/>
                  </a:lnTo>
                  <a:lnTo>
                    <a:pt x="178" y="330"/>
                  </a:lnTo>
                  <a:lnTo>
                    <a:pt x="179" y="363"/>
                  </a:lnTo>
                  <a:lnTo>
                    <a:pt x="179" y="395"/>
                  </a:lnTo>
                  <a:lnTo>
                    <a:pt x="180" y="425"/>
                  </a:lnTo>
                  <a:lnTo>
                    <a:pt x="180" y="480"/>
                  </a:lnTo>
                  <a:lnTo>
                    <a:pt x="180" y="523"/>
                  </a:lnTo>
                  <a:lnTo>
                    <a:pt x="180" y="540"/>
                  </a:lnTo>
                  <a:lnTo>
                    <a:pt x="180" y="553"/>
                  </a:lnTo>
                  <a:lnTo>
                    <a:pt x="180" y="562"/>
                  </a:lnTo>
                  <a:lnTo>
                    <a:pt x="180" y="566"/>
                  </a:lnTo>
                  <a:lnTo>
                    <a:pt x="171" y="565"/>
                  </a:lnTo>
                  <a:lnTo>
                    <a:pt x="161" y="564"/>
                  </a:lnTo>
                  <a:lnTo>
                    <a:pt x="151" y="563"/>
                  </a:lnTo>
                  <a:lnTo>
                    <a:pt x="141" y="562"/>
                  </a:lnTo>
                  <a:lnTo>
                    <a:pt x="132" y="561"/>
                  </a:lnTo>
                  <a:lnTo>
                    <a:pt x="122" y="559"/>
                  </a:lnTo>
                  <a:lnTo>
                    <a:pt x="117" y="558"/>
                  </a:lnTo>
                  <a:lnTo>
                    <a:pt x="112" y="557"/>
                  </a:lnTo>
                  <a:lnTo>
                    <a:pt x="108" y="556"/>
                  </a:lnTo>
                  <a:lnTo>
                    <a:pt x="103" y="555"/>
                  </a:lnTo>
                  <a:lnTo>
                    <a:pt x="98" y="554"/>
                  </a:lnTo>
                  <a:lnTo>
                    <a:pt x="94" y="553"/>
                  </a:lnTo>
                  <a:lnTo>
                    <a:pt x="90" y="551"/>
                  </a:lnTo>
                  <a:lnTo>
                    <a:pt x="86" y="550"/>
                  </a:lnTo>
                  <a:lnTo>
                    <a:pt x="82" y="548"/>
                  </a:lnTo>
                  <a:lnTo>
                    <a:pt x="78" y="546"/>
                  </a:lnTo>
                  <a:lnTo>
                    <a:pt x="74" y="544"/>
                  </a:lnTo>
                  <a:lnTo>
                    <a:pt x="70" y="542"/>
                  </a:lnTo>
                  <a:lnTo>
                    <a:pt x="67" y="540"/>
                  </a:lnTo>
                  <a:lnTo>
                    <a:pt x="64" y="538"/>
                  </a:lnTo>
                  <a:lnTo>
                    <a:pt x="61" y="536"/>
                  </a:lnTo>
                  <a:lnTo>
                    <a:pt x="58" y="533"/>
                  </a:lnTo>
                  <a:lnTo>
                    <a:pt x="55" y="531"/>
                  </a:lnTo>
                  <a:lnTo>
                    <a:pt x="53" y="528"/>
                  </a:lnTo>
                  <a:lnTo>
                    <a:pt x="51" y="525"/>
                  </a:lnTo>
                  <a:lnTo>
                    <a:pt x="49" y="522"/>
                  </a:lnTo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4" name="Freeform 77"/>
            <p:cNvSpPr>
              <a:spLocks/>
            </p:cNvSpPr>
            <p:nvPr/>
          </p:nvSpPr>
          <p:spPr bwMode="auto">
            <a:xfrm>
              <a:off x="3601" y="2166"/>
              <a:ext cx="356" cy="120"/>
            </a:xfrm>
            <a:custGeom>
              <a:avLst/>
              <a:gdLst>
                <a:gd name="T0" fmla="*/ 348 w 356"/>
                <a:gd name="T1" fmla="*/ 6 h 120"/>
                <a:gd name="T2" fmla="*/ 339 w 356"/>
                <a:gd name="T3" fmla="*/ 16 h 120"/>
                <a:gd name="T4" fmla="*/ 329 w 356"/>
                <a:gd name="T5" fmla="*/ 26 h 120"/>
                <a:gd name="T6" fmla="*/ 319 w 356"/>
                <a:gd name="T7" fmla="*/ 35 h 120"/>
                <a:gd name="T8" fmla="*/ 309 w 356"/>
                <a:gd name="T9" fmla="*/ 43 h 120"/>
                <a:gd name="T10" fmla="*/ 297 w 356"/>
                <a:gd name="T11" fmla="*/ 49 h 120"/>
                <a:gd name="T12" fmla="*/ 284 w 356"/>
                <a:gd name="T13" fmla="*/ 55 h 120"/>
                <a:gd name="T14" fmla="*/ 268 w 356"/>
                <a:gd name="T15" fmla="*/ 59 h 120"/>
                <a:gd name="T16" fmla="*/ 250 w 356"/>
                <a:gd name="T17" fmla="*/ 62 h 120"/>
                <a:gd name="T18" fmla="*/ 230 w 356"/>
                <a:gd name="T19" fmla="*/ 64 h 120"/>
                <a:gd name="T20" fmla="*/ 206 w 356"/>
                <a:gd name="T21" fmla="*/ 65 h 120"/>
                <a:gd name="T22" fmla="*/ 179 w 356"/>
                <a:gd name="T23" fmla="*/ 64 h 120"/>
                <a:gd name="T24" fmla="*/ 147 w 356"/>
                <a:gd name="T25" fmla="*/ 62 h 120"/>
                <a:gd name="T26" fmla="*/ 111 w 356"/>
                <a:gd name="T27" fmla="*/ 59 h 120"/>
                <a:gd name="T28" fmla="*/ 71 w 356"/>
                <a:gd name="T29" fmla="*/ 54 h 120"/>
                <a:gd name="T30" fmla="*/ 25 w 356"/>
                <a:gd name="T31" fmla="*/ 48 h 120"/>
                <a:gd name="T32" fmla="*/ 6 w 356"/>
                <a:gd name="T33" fmla="*/ 48 h 120"/>
                <a:gd name="T34" fmla="*/ 20 w 356"/>
                <a:gd name="T35" fmla="*/ 54 h 120"/>
                <a:gd name="T36" fmla="*/ 34 w 356"/>
                <a:gd name="T37" fmla="*/ 60 h 120"/>
                <a:gd name="T38" fmla="*/ 49 w 356"/>
                <a:gd name="T39" fmla="*/ 66 h 120"/>
                <a:gd name="T40" fmla="*/ 65 w 356"/>
                <a:gd name="T41" fmla="*/ 72 h 120"/>
                <a:gd name="T42" fmla="*/ 82 w 356"/>
                <a:gd name="T43" fmla="*/ 77 h 120"/>
                <a:gd name="T44" fmla="*/ 99 w 356"/>
                <a:gd name="T45" fmla="*/ 83 h 120"/>
                <a:gd name="T46" fmla="*/ 117 w 356"/>
                <a:gd name="T47" fmla="*/ 88 h 120"/>
                <a:gd name="T48" fmla="*/ 137 w 356"/>
                <a:gd name="T49" fmla="*/ 93 h 120"/>
                <a:gd name="T50" fmla="*/ 156 w 356"/>
                <a:gd name="T51" fmla="*/ 98 h 120"/>
                <a:gd name="T52" fmla="*/ 177 w 356"/>
                <a:gd name="T53" fmla="*/ 103 h 120"/>
                <a:gd name="T54" fmla="*/ 198 w 356"/>
                <a:gd name="T55" fmla="*/ 107 h 120"/>
                <a:gd name="T56" fmla="*/ 220 w 356"/>
                <a:gd name="T57" fmla="*/ 110 h 120"/>
                <a:gd name="T58" fmla="*/ 242 w 356"/>
                <a:gd name="T59" fmla="*/ 114 h 120"/>
                <a:gd name="T60" fmla="*/ 265 w 356"/>
                <a:gd name="T61" fmla="*/ 116 h 120"/>
                <a:gd name="T62" fmla="*/ 289 w 356"/>
                <a:gd name="T63" fmla="*/ 118 h 120"/>
                <a:gd name="T64" fmla="*/ 302 w 356"/>
                <a:gd name="T65" fmla="*/ 119 h 120"/>
                <a:gd name="T66" fmla="*/ 304 w 356"/>
                <a:gd name="T67" fmla="*/ 119 h 120"/>
                <a:gd name="T68" fmla="*/ 306 w 356"/>
                <a:gd name="T69" fmla="*/ 119 h 120"/>
                <a:gd name="T70" fmla="*/ 309 w 356"/>
                <a:gd name="T71" fmla="*/ 119 h 120"/>
                <a:gd name="T72" fmla="*/ 314 w 356"/>
                <a:gd name="T73" fmla="*/ 118 h 120"/>
                <a:gd name="T74" fmla="*/ 322 w 356"/>
                <a:gd name="T75" fmla="*/ 115 h 120"/>
                <a:gd name="T76" fmla="*/ 329 w 356"/>
                <a:gd name="T77" fmla="*/ 111 h 120"/>
                <a:gd name="T78" fmla="*/ 335 w 356"/>
                <a:gd name="T79" fmla="*/ 106 h 120"/>
                <a:gd name="T80" fmla="*/ 340 w 356"/>
                <a:gd name="T81" fmla="*/ 101 h 120"/>
                <a:gd name="T82" fmla="*/ 344 w 356"/>
                <a:gd name="T83" fmla="*/ 95 h 120"/>
                <a:gd name="T84" fmla="*/ 347 w 356"/>
                <a:gd name="T85" fmla="*/ 89 h 120"/>
                <a:gd name="T86" fmla="*/ 350 w 356"/>
                <a:gd name="T87" fmla="*/ 81 h 120"/>
                <a:gd name="T88" fmla="*/ 352 w 356"/>
                <a:gd name="T89" fmla="*/ 74 h 120"/>
                <a:gd name="T90" fmla="*/ 354 w 356"/>
                <a:gd name="T91" fmla="*/ 65 h 120"/>
                <a:gd name="T92" fmla="*/ 355 w 356"/>
                <a:gd name="T93" fmla="*/ 56 h 120"/>
                <a:gd name="T94" fmla="*/ 355 w 356"/>
                <a:gd name="T95" fmla="*/ 47 h 120"/>
                <a:gd name="T96" fmla="*/ 355 w 356"/>
                <a:gd name="T97" fmla="*/ 37 h 120"/>
                <a:gd name="T98" fmla="*/ 355 w 356"/>
                <a:gd name="T99" fmla="*/ 27 h 120"/>
                <a:gd name="T100" fmla="*/ 354 w 356"/>
                <a:gd name="T101" fmla="*/ 11 h 1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6"/>
                <a:gd name="T154" fmla="*/ 0 h 120"/>
                <a:gd name="T155" fmla="*/ 356 w 356"/>
                <a:gd name="T156" fmla="*/ 120 h 1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6" h="120">
                  <a:moveTo>
                    <a:pt x="353" y="0"/>
                  </a:moveTo>
                  <a:lnTo>
                    <a:pt x="348" y="6"/>
                  </a:lnTo>
                  <a:lnTo>
                    <a:pt x="343" y="11"/>
                  </a:lnTo>
                  <a:lnTo>
                    <a:pt x="339" y="16"/>
                  </a:lnTo>
                  <a:lnTo>
                    <a:pt x="334" y="21"/>
                  </a:lnTo>
                  <a:lnTo>
                    <a:pt x="329" y="26"/>
                  </a:lnTo>
                  <a:lnTo>
                    <a:pt x="324" y="31"/>
                  </a:lnTo>
                  <a:lnTo>
                    <a:pt x="319" y="35"/>
                  </a:lnTo>
                  <a:lnTo>
                    <a:pt x="314" y="39"/>
                  </a:lnTo>
                  <a:lnTo>
                    <a:pt x="309" y="43"/>
                  </a:lnTo>
                  <a:lnTo>
                    <a:pt x="303" y="46"/>
                  </a:lnTo>
                  <a:lnTo>
                    <a:pt x="297" y="49"/>
                  </a:lnTo>
                  <a:lnTo>
                    <a:pt x="291" y="52"/>
                  </a:lnTo>
                  <a:lnTo>
                    <a:pt x="284" y="55"/>
                  </a:lnTo>
                  <a:lnTo>
                    <a:pt x="276" y="57"/>
                  </a:lnTo>
                  <a:lnTo>
                    <a:pt x="268" y="59"/>
                  </a:lnTo>
                  <a:lnTo>
                    <a:pt x="260" y="61"/>
                  </a:lnTo>
                  <a:lnTo>
                    <a:pt x="250" y="62"/>
                  </a:lnTo>
                  <a:lnTo>
                    <a:pt x="241" y="63"/>
                  </a:lnTo>
                  <a:lnTo>
                    <a:pt x="230" y="64"/>
                  </a:lnTo>
                  <a:lnTo>
                    <a:pt x="219" y="65"/>
                  </a:lnTo>
                  <a:lnTo>
                    <a:pt x="206" y="65"/>
                  </a:lnTo>
                  <a:lnTo>
                    <a:pt x="193" y="65"/>
                  </a:lnTo>
                  <a:lnTo>
                    <a:pt x="179" y="64"/>
                  </a:lnTo>
                  <a:lnTo>
                    <a:pt x="164" y="63"/>
                  </a:lnTo>
                  <a:lnTo>
                    <a:pt x="147" y="62"/>
                  </a:lnTo>
                  <a:lnTo>
                    <a:pt x="130" y="61"/>
                  </a:lnTo>
                  <a:lnTo>
                    <a:pt x="111" y="59"/>
                  </a:lnTo>
                  <a:lnTo>
                    <a:pt x="92" y="57"/>
                  </a:lnTo>
                  <a:lnTo>
                    <a:pt x="71" y="54"/>
                  </a:lnTo>
                  <a:lnTo>
                    <a:pt x="48" y="51"/>
                  </a:lnTo>
                  <a:lnTo>
                    <a:pt x="25" y="48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3" y="51"/>
                  </a:lnTo>
                  <a:lnTo>
                    <a:pt x="20" y="54"/>
                  </a:lnTo>
                  <a:lnTo>
                    <a:pt x="27" y="57"/>
                  </a:lnTo>
                  <a:lnTo>
                    <a:pt x="34" y="60"/>
                  </a:lnTo>
                  <a:lnTo>
                    <a:pt x="41" y="63"/>
                  </a:lnTo>
                  <a:lnTo>
                    <a:pt x="49" y="66"/>
                  </a:lnTo>
                  <a:lnTo>
                    <a:pt x="57" y="69"/>
                  </a:lnTo>
                  <a:lnTo>
                    <a:pt x="65" y="72"/>
                  </a:lnTo>
                  <a:lnTo>
                    <a:pt x="73" y="74"/>
                  </a:lnTo>
                  <a:lnTo>
                    <a:pt x="82" y="77"/>
                  </a:lnTo>
                  <a:lnTo>
                    <a:pt x="90" y="80"/>
                  </a:lnTo>
                  <a:lnTo>
                    <a:pt x="99" y="83"/>
                  </a:lnTo>
                  <a:lnTo>
                    <a:pt x="108" y="86"/>
                  </a:lnTo>
                  <a:lnTo>
                    <a:pt x="117" y="88"/>
                  </a:lnTo>
                  <a:lnTo>
                    <a:pt x="127" y="91"/>
                  </a:lnTo>
                  <a:lnTo>
                    <a:pt x="137" y="93"/>
                  </a:lnTo>
                  <a:lnTo>
                    <a:pt x="146" y="96"/>
                  </a:lnTo>
                  <a:lnTo>
                    <a:pt x="156" y="98"/>
                  </a:lnTo>
                  <a:lnTo>
                    <a:pt x="166" y="101"/>
                  </a:lnTo>
                  <a:lnTo>
                    <a:pt x="177" y="103"/>
                  </a:lnTo>
                  <a:lnTo>
                    <a:pt x="187" y="105"/>
                  </a:lnTo>
                  <a:lnTo>
                    <a:pt x="198" y="107"/>
                  </a:lnTo>
                  <a:lnTo>
                    <a:pt x="209" y="109"/>
                  </a:lnTo>
                  <a:lnTo>
                    <a:pt x="220" y="110"/>
                  </a:lnTo>
                  <a:lnTo>
                    <a:pt x="231" y="112"/>
                  </a:lnTo>
                  <a:lnTo>
                    <a:pt x="242" y="114"/>
                  </a:lnTo>
                  <a:lnTo>
                    <a:pt x="254" y="115"/>
                  </a:lnTo>
                  <a:lnTo>
                    <a:pt x="265" y="116"/>
                  </a:lnTo>
                  <a:lnTo>
                    <a:pt x="277" y="117"/>
                  </a:lnTo>
                  <a:lnTo>
                    <a:pt x="289" y="118"/>
                  </a:lnTo>
                  <a:lnTo>
                    <a:pt x="301" y="119"/>
                  </a:lnTo>
                  <a:lnTo>
                    <a:pt x="302" y="119"/>
                  </a:lnTo>
                  <a:lnTo>
                    <a:pt x="303" y="119"/>
                  </a:lnTo>
                  <a:lnTo>
                    <a:pt x="304" y="119"/>
                  </a:lnTo>
                  <a:lnTo>
                    <a:pt x="305" y="119"/>
                  </a:lnTo>
                  <a:lnTo>
                    <a:pt x="306" y="119"/>
                  </a:lnTo>
                  <a:lnTo>
                    <a:pt x="308" y="119"/>
                  </a:lnTo>
                  <a:lnTo>
                    <a:pt x="309" y="119"/>
                  </a:lnTo>
                  <a:lnTo>
                    <a:pt x="310" y="119"/>
                  </a:lnTo>
                  <a:lnTo>
                    <a:pt x="314" y="118"/>
                  </a:lnTo>
                  <a:lnTo>
                    <a:pt x="318" y="116"/>
                  </a:lnTo>
                  <a:lnTo>
                    <a:pt x="322" y="115"/>
                  </a:lnTo>
                  <a:lnTo>
                    <a:pt x="325" y="113"/>
                  </a:lnTo>
                  <a:lnTo>
                    <a:pt x="329" y="111"/>
                  </a:lnTo>
                  <a:lnTo>
                    <a:pt x="332" y="109"/>
                  </a:lnTo>
                  <a:lnTo>
                    <a:pt x="335" y="106"/>
                  </a:lnTo>
                  <a:lnTo>
                    <a:pt x="337" y="104"/>
                  </a:lnTo>
                  <a:lnTo>
                    <a:pt x="340" y="101"/>
                  </a:lnTo>
                  <a:lnTo>
                    <a:pt x="342" y="98"/>
                  </a:lnTo>
                  <a:lnTo>
                    <a:pt x="344" y="95"/>
                  </a:lnTo>
                  <a:lnTo>
                    <a:pt x="346" y="92"/>
                  </a:lnTo>
                  <a:lnTo>
                    <a:pt x="347" y="89"/>
                  </a:lnTo>
                  <a:lnTo>
                    <a:pt x="349" y="85"/>
                  </a:lnTo>
                  <a:lnTo>
                    <a:pt x="350" y="81"/>
                  </a:lnTo>
                  <a:lnTo>
                    <a:pt x="351" y="78"/>
                  </a:lnTo>
                  <a:lnTo>
                    <a:pt x="352" y="74"/>
                  </a:lnTo>
                  <a:lnTo>
                    <a:pt x="353" y="69"/>
                  </a:lnTo>
                  <a:lnTo>
                    <a:pt x="354" y="65"/>
                  </a:lnTo>
                  <a:lnTo>
                    <a:pt x="354" y="61"/>
                  </a:lnTo>
                  <a:lnTo>
                    <a:pt x="355" y="56"/>
                  </a:lnTo>
                  <a:lnTo>
                    <a:pt x="355" y="52"/>
                  </a:lnTo>
                  <a:lnTo>
                    <a:pt x="355" y="47"/>
                  </a:lnTo>
                  <a:lnTo>
                    <a:pt x="355" y="42"/>
                  </a:lnTo>
                  <a:lnTo>
                    <a:pt x="355" y="37"/>
                  </a:lnTo>
                  <a:lnTo>
                    <a:pt x="355" y="32"/>
                  </a:lnTo>
                  <a:lnTo>
                    <a:pt x="355" y="27"/>
                  </a:lnTo>
                  <a:lnTo>
                    <a:pt x="354" y="22"/>
                  </a:lnTo>
                  <a:lnTo>
                    <a:pt x="354" y="11"/>
                  </a:lnTo>
                  <a:lnTo>
                    <a:pt x="353" y="0"/>
                  </a:lnTo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5" name="Freeform 78"/>
            <p:cNvSpPr>
              <a:spLocks/>
            </p:cNvSpPr>
            <p:nvPr/>
          </p:nvSpPr>
          <p:spPr bwMode="auto">
            <a:xfrm>
              <a:off x="3486" y="1630"/>
              <a:ext cx="206" cy="61"/>
            </a:xfrm>
            <a:custGeom>
              <a:avLst/>
              <a:gdLst>
                <a:gd name="T0" fmla="*/ 198 w 206"/>
                <a:gd name="T1" fmla="*/ 60 h 61"/>
                <a:gd name="T2" fmla="*/ 188 w 206"/>
                <a:gd name="T3" fmla="*/ 52 h 61"/>
                <a:gd name="T4" fmla="*/ 179 w 206"/>
                <a:gd name="T5" fmla="*/ 45 h 61"/>
                <a:gd name="T6" fmla="*/ 169 w 206"/>
                <a:gd name="T7" fmla="*/ 38 h 61"/>
                <a:gd name="T8" fmla="*/ 158 w 206"/>
                <a:gd name="T9" fmla="*/ 31 h 61"/>
                <a:gd name="T10" fmla="*/ 148 w 206"/>
                <a:gd name="T11" fmla="*/ 26 h 61"/>
                <a:gd name="T12" fmla="*/ 137 w 206"/>
                <a:gd name="T13" fmla="*/ 21 h 61"/>
                <a:gd name="T14" fmla="*/ 126 w 206"/>
                <a:gd name="T15" fmla="*/ 17 h 61"/>
                <a:gd name="T16" fmla="*/ 114 w 206"/>
                <a:gd name="T17" fmla="*/ 13 h 61"/>
                <a:gd name="T18" fmla="*/ 102 w 206"/>
                <a:gd name="T19" fmla="*/ 10 h 61"/>
                <a:gd name="T20" fmla="*/ 89 w 206"/>
                <a:gd name="T21" fmla="*/ 8 h 61"/>
                <a:gd name="T22" fmla="*/ 76 w 206"/>
                <a:gd name="T23" fmla="*/ 7 h 61"/>
                <a:gd name="T24" fmla="*/ 63 w 206"/>
                <a:gd name="T25" fmla="*/ 7 h 61"/>
                <a:gd name="T26" fmla="*/ 49 w 206"/>
                <a:gd name="T27" fmla="*/ 7 h 61"/>
                <a:gd name="T28" fmla="*/ 34 w 206"/>
                <a:gd name="T29" fmla="*/ 9 h 61"/>
                <a:gd name="T30" fmla="*/ 18 w 206"/>
                <a:gd name="T31" fmla="*/ 11 h 61"/>
                <a:gd name="T32" fmla="*/ 2 w 206"/>
                <a:gd name="T33" fmla="*/ 15 h 61"/>
                <a:gd name="T34" fmla="*/ 8 w 206"/>
                <a:gd name="T35" fmla="*/ 7 h 61"/>
                <a:gd name="T36" fmla="*/ 25 w 206"/>
                <a:gd name="T37" fmla="*/ 3 h 61"/>
                <a:gd name="T38" fmla="*/ 40 w 206"/>
                <a:gd name="T39" fmla="*/ 1 h 61"/>
                <a:gd name="T40" fmla="*/ 56 w 206"/>
                <a:gd name="T41" fmla="*/ 0 h 61"/>
                <a:gd name="T42" fmla="*/ 70 w 206"/>
                <a:gd name="T43" fmla="*/ 0 h 61"/>
                <a:gd name="T44" fmla="*/ 84 w 206"/>
                <a:gd name="T45" fmla="*/ 1 h 61"/>
                <a:gd name="T46" fmla="*/ 97 w 206"/>
                <a:gd name="T47" fmla="*/ 2 h 61"/>
                <a:gd name="T48" fmla="*/ 110 w 206"/>
                <a:gd name="T49" fmla="*/ 5 h 61"/>
                <a:gd name="T50" fmla="*/ 122 w 206"/>
                <a:gd name="T51" fmla="*/ 8 h 61"/>
                <a:gd name="T52" fmla="*/ 134 w 206"/>
                <a:gd name="T53" fmla="*/ 12 h 61"/>
                <a:gd name="T54" fmla="*/ 146 w 206"/>
                <a:gd name="T55" fmla="*/ 17 h 61"/>
                <a:gd name="T56" fmla="*/ 157 w 206"/>
                <a:gd name="T57" fmla="*/ 23 h 61"/>
                <a:gd name="T58" fmla="*/ 168 w 206"/>
                <a:gd name="T59" fmla="*/ 29 h 61"/>
                <a:gd name="T60" fmla="*/ 178 w 206"/>
                <a:gd name="T61" fmla="*/ 36 h 61"/>
                <a:gd name="T62" fmla="*/ 188 w 206"/>
                <a:gd name="T63" fmla="*/ 43 h 61"/>
                <a:gd name="T64" fmla="*/ 198 w 206"/>
                <a:gd name="T65" fmla="*/ 51 h 61"/>
                <a:gd name="T66" fmla="*/ 204 w 206"/>
                <a:gd name="T67" fmla="*/ 58 h 61"/>
                <a:gd name="T68" fmla="*/ 205 w 206"/>
                <a:gd name="T69" fmla="*/ 57 h 61"/>
                <a:gd name="T70" fmla="*/ 197 w 206"/>
                <a:gd name="T71" fmla="*/ 57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6"/>
                <a:gd name="T109" fmla="*/ 0 h 61"/>
                <a:gd name="T110" fmla="*/ 206 w 206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6" h="61">
                  <a:moveTo>
                    <a:pt x="197" y="57"/>
                  </a:moveTo>
                  <a:lnTo>
                    <a:pt x="198" y="60"/>
                  </a:lnTo>
                  <a:lnTo>
                    <a:pt x="193" y="56"/>
                  </a:lnTo>
                  <a:lnTo>
                    <a:pt x="188" y="52"/>
                  </a:lnTo>
                  <a:lnTo>
                    <a:pt x="184" y="48"/>
                  </a:lnTo>
                  <a:lnTo>
                    <a:pt x="179" y="45"/>
                  </a:lnTo>
                  <a:lnTo>
                    <a:pt x="174" y="41"/>
                  </a:lnTo>
                  <a:lnTo>
                    <a:pt x="169" y="38"/>
                  </a:lnTo>
                  <a:lnTo>
                    <a:pt x="163" y="35"/>
                  </a:lnTo>
                  <a:lnTo>
                    <a:pt x="158" y="31"/>
                  </a:lnTo>
                  <a:lnTo>
                    <a:pt x="153" y="29"/>
                  </a:lnTo>
                  <a:lnTo>
                    <a:pt x="148" y="26"/>
                  </a:lnTo>
                  <a:lnTo>
                    <a:pt x="142" y="23"/>
                  </a:lnTo>
                  <a:lnTo>
                    <a:pt x="137" y="21"/>
                  </a:lnTo>
                  <a:lnTo>
                    <a:pt x="131" y="19"/>
                  </a:lnTo>
                  <a:lnTo>
                    <a:pt x="126" y="17"/>
                  </a:lnTo>
                  <a:lnTo>
                    <a:pt x="120" y="15"/>
                  </a:lnTo>
                  <a:lnTo>
                    <a:pt x="114" y="13"/>
                  </a:lnTo>
                  <a:lnTo>
                    <a:pt x="108" y="11"/>
                  </a:lnTo>
                  <a:lnTo>
                    <a:pt x="102" y="10"/>
                  </a:lnTo>
                  <a:lnTo>
                    <a:pt x="96" y="9"/>
                  </a:lnTo>
                  <a:lnTo>
                    <a:pt x="89" y="8"/>
                  </a:lnTo>
                  <a:lnTo>
                    <a:pt x="83" y="7"/>
                  </a:lnTo>
                  <a:lnTo>
                    <a:pt x="76" y="7"/>
                  </a:lnTo>
                  <a:lnTo>
                    <a:pt x="70" y="7"/>
                  </a:lnTo>
                  <a:lnTo>
                    <a:pt x="63" y="7"/>
                  </a:lnTo>
                  <a:lnTo>
                    <a:pt x="56" y="7"/>
                  </a:lnTo>
                  <a:lnTo>
                    <a:pt x="49" y="7"/>
                  </a:lnTo>
                  <a:lnTo>
                    <a:pt x="41" y="8"/>
                  </a:lnTo>
                  <a:lnTo>
                    <a:pt x="34" y="9"/>
                  </a:lnTo>
                  <a:lnTo>
                    <a:pt x="26" y="10"/>
                  </a:lnTo>
                  <a:lnTo>
                    <a:pt x="18" y="11"/>
                  </a:lnTo>
                  <a:lnTo>
                    <a:pt x="10" y="13"/>
                  </a:lnTo>
                  <a:lnTo>
                    <a:pt x="2" y="15"/>
                  </a:lnTo>
                  <a:lnTo>
                    <a:pt x="0" y="9"/>
                  </a:lnTo>
                  <a:lnTo>
                    <a:pt x="8" y="7"/>
                  </a:lnTo>
                  <a:lnTo>
                    <a:pt x="17" y="5"/>
                  </a:lnTo>
                  <a:lnTo>
                    <a:pt x="25" y="3"/>
                  </a:lnTo>
                  <a:lnTo>
                    <a:pt x="33" y="2"/>
                  </a:lnTo>
                  <a:lnTo>
                    <a:pt x="40" y="1"/>
                  </a:lnTo>
                  <a:lnTo>
                    <a:pt x="48" y="1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1" y="1"/>
                  </a:lnTo>
                  <a:lnTo>
                    <a:pt x="97" y="2"/>
                  </a:lnTo>
                  <a:lnTo>
                    <a:pt x="104" y="4"/>
                  </a:lnTo>
                  <a:lnTo>
                    <a:pt x="110" y="5"/>
                  </a:lnTo>
                  <a:lnTo>
                    <a:pt x="116" y="7"/>
                  </a:lnTo>
                  <a:lnTo>
                    <a:pt x="122" y="8"/>
                  </a:lnTo>
                  <a:lnTo>
                    <a:pt x="128" y="10"/>
                  </a:lnTo>
                  <a:lnTo>
                    <a:pt x="134" y="12"/>
                  </a:lnTo>
                  <a:lnTo>
                    <a:pt x="140" y="15"/>
                  </a:lnTo>
                  <a:lnTo>
                    <a:pt x="146" y="17"/>
                  </a:lnTo>
                  <a:lnTo>
                    <a:pt x="151" y="20"/>
                  </a:lnTo>
                  <a:lnTo>
                    <a:pt x="157" y="23"/>
                  </a:lnTo>
                  <a:lnTo>
                    <a:pt x="162" y="26"/>
                  </a:lnTo>
                  <a:lnTo>
                    <a:pt x="168" y="29"/>
                  </a:lnTo>
                  <a:lnTo>
                    <a:pt x="173" y="32"/>
                  </a:lnTo>
                  <a:lnTo>
                    <a:pt x="178" y="36"/>
                  </a:lnTo>
                  <a:lnTo>
                    <a:pt x="183" y="39"/>
                  </a:lnTo>
                  <a:lnTo>
                    <a:pt x="188" y="43"/>
                  </a:lnTo>
                  <a:lnTo>
                    <a:pt x="194" y="47"/>
                  </a:lnTo>
                  <a:lnTo>
                    <a:pt x="198" y="51"/>
                  </a:lnTo>
                  <a:lnTo>
                    <a:pt x="203" y="55"/>
                  </a:lnTo>
                  <a:lnTo>
                    <a:pt x="204" y="58"/>
                  </a:lnTo>
                  <a:lnTo>
                    <a:pt x="203" y="55"/>
                  </a:lnTo>
                  <a:lnTo>
                    <a:pt x="205" y="57"/>
                  </a:lnTo>
                  <a:lnTo>
                    <a:pt x="204" y="58"/>
                  </a:lnTo>
                  <a:lnTo>
                    <a:pt x="197" y="5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6" name="Freeform 79"/>
            <p:cNvSpPr>
              <a:spLocks/>
            </p:cNvSpPr>
            <p:nvPr/>
          </p:nvSpPr>
          <p:spPr bwMode="auto">
            <a:xfrm>
              <a:off x="3683" y="1688"/>
              <a:ext cx="30" cy="61"/>
            </a:xfrm>
            <a:custGeom>
              <a:avLst/>
              <a:gdLst>
                <a:gd name="T0" fmla="*/ 22 w 30"/>
                <a:gd name="T1" fmla="*/ 60 h 61"/>
                <a:gd name="T2" fmla="*/ 22 w 30"/>
                <a:gd name="T3" fmla="*/ 60 h 61"/>
                <a:gd name="T4" fmla="*/ 21 w 30"/>
                <a:gd name="T5" fmla="*/ 57 h 61"/>
                <a:gd name="T6" fmla="*/ 18 w 30"/>
                <a:gd name="T7" fmla="*/ 51 h 61"/>
                <a:gd name="T8" fmla="*/ 15 w 30"/>
                <a:gd name="T9" fmla="*/ 42 h 61"/>
                <a:gd name="T10" fmla="*/ 11 w 30"/>
                <a:gd name="T11" fmla="*/ 31 h 61"/>
                <a:gd name="T12" fmla="*/ 7 w 30"/>
                <a:gd name="T13" fmla="*/ 20 h 61"/>
                <a:gd name="T14" fmla="*/ 3 w 30"/>
                <a:gd name="T15" fmla="*/ 11 h 61"/>
                <a:gd name="T16" fmla="*/ 1 w 30"/>
                <a:gd name="T17" fmla="*/ 4 h 61"/>
                <a:gd name="T18" fmla="*/ 0 w 30"/>
                <a:gd name="T19" fmla="*/ 0 h 61"/>
                <a:gd name="T20" fmla="*/ 7 w 30"/>
                <a:gd name="T21" fmla="*/ 2 h 61"/>
                <a:gd name="T22" fmla="*/ 8 w 30"/>
                <a:gd name="T23" fmla="*/ 3 h 61"/>
                <a:gd name="T24" fmla="*/ 10 w 30"/>
                <a:gd name="T25" fmla="*/ 9 h 61"/>
                <a:gd name="T26" fmla="*/ 14 w 30"/>
                <a:gd name="T27" fmla="*/ 18 h 61"/>
                <a:gd name="T28" fmla="*/ 18 w 30"/>
                <a:gd name="T29" fmla="*/ 29 h 61"/>
                <a:gd name="T30" fmla="*/ 22 w 30"/>
                <a:gd name="T31" fmla="*/ 39 h 61"/>
                <a:gd name="T32" fmla="*/ 25 w 30"/>
                <a:gd name="T33" fmla="*/ 49 h 61"/>
                <a:gd name="T34" fmla="*/ 28 w 30"/>
                <a:gd name="T35" fmla="*/ 55 h 61"/>
                <a:gd name="T36" fmla="*/ 29 w 30"/>
                <a:gd name="T37" fmla="*/ 58 h 61"/>
                <a:gd name="T38" fmla="*/ 29 w 30"/>
                <a:gd name="T39" fmla="*/ 58 h 61"/>
                <a:gd name="T40" fmla="*/ 22 w 30"/>
                <a:gd name="T41" fmla="*/ 60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61"/>
                <a:gd name="T65" fmla="*/ 30 w 30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61">
                  <a:moveTo>
                    <a:pt x="22" y="60"/>
                  </a:moveTo>
                  <a:lnTo>
                    <a:pt x="22" y="60"/>
                  </a:lnTo>
                  <a:lnTo>
                    <a:pt x="21" y="57"/>
                  </a:lnTo>
                  <a:lnTo>
                    <a:pt x="18" y="51"/>
                  </a:lnTo>
                  <a:lnTo>
                    <a:pt x="15" y="42"/>
                  </a:lnTo>
                  <a:lnTo>
                    <a:pt x="11" y="31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7" y="2"/>
                  </a:lnTo>
                  <a:lnTo>
                    <a:pt x="8" y="3"/>
                  </a:lnTo>
                  <a:lnTo>
                    <a:pt x="10" y="9"/>
                  </a:lnTo>
                  <a:lnTo>
                    <a:pt x="14" y="18"/>
                  </a:lnTo>
                  <a:lnTo>
                    <a:pt x="18" y="29"/>
                  </a:lnTo>
                  <a:lnTo>
                    <a:pt x="22" y="39"/>
                  </a:lnTo>
                  <a:lnTo>
                    <a:pt x="25" y="49"/>
                  </a:lnTo>
                  <a:lnTo>
                    <a:pt x="28" y="55"/>
                  </a:lnTo>
                  <a:lnTo>
                    <a:pt x="29" y="58"/>
                  </a:lnTo>
                  <a:lnTo>
                    <a:pt x="22" y="6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7" name="Freeform 80"/>
            <p:cNvSpPr>
              <a:spLocks/>
            </p:cNvSpPr>
            <p:nvPr/>
          </p:nvSpPr>
          <p:spPr bwMode="auto">
            <a:xfrm>
              <a:off x="3705" y="1746"/>
              <a:ext cx="128" cy="183"/>
            </a:xfrm>
            <a:custGeom>
              <a:avLst/>
              <a:gdLst>
                <a:gd name="T0" fmla="*/ 121 w 128"/>
                <a:gd name="T1" fmla="*/ 182 h 183"/>
                <a:gd name="T2" fmla="*/ 121 w 128"/>
                <a:gd name="T3" fmla="*/ 182 h 183"/>
                <a:gd name="T4" fmla="*/ 114 w 128"/>
                <a:gd name="T5" fmla="*/ 175 h 183"/>
                <a:gd name="T6" fmla="*/ 108 w 128"/>
                <a:gd name="T7" fmla="*/ 169 h 183"/>
                <a:gd name="T8" fmla="*/ 102 w 128"/>
                <a:gd name="T9" fmla="*/ 162 h 183"/>
                <a:gd name="T10" fmla="*/ 96 w 128"/>
                <a:gd name="T11" fmla="*/ 155 h 183"/>
                <a:gd name="T12" fmla="*/ 90 w 128"/>
                <a:gd name="T13" fmla="*/ 149 h 183"/>
                <a:gd name="T14" fmla="*/ 85 w 128"/>
                <a:gd name="T15" fmla="*/ 143 h 183"/>
                <a:gd name="T16" fmla="*/ 80 w 128"/>
                <a:gd name="T17" fmla="*/ 136 h 183"/>
                <a:gd name="T18" fmla="*/ 75 w 128"/>
                <a:gd name="T19" fmla="*/ 130 h 183"/>
                <a:gd name="T20" fmla="*/ 70 w 128"/>
                <a:gd name="T21" fmla="*/ 124 h 183"/>
                <a:gd name="T22" fmla="*/ 65 w 128"/>
                <a:gd name="T23" fmla="*/ 118 h 183"/>
                <a:gd name="T24" fmla="*/ 61 w 128"/>
                <a:gd name="T25" fmla="*/ 112 h 183"/>
                <a:gd name="T26" fmla="*/ 57 w 128"/>
                <a:gd name="T27" fmla="*/ 106 h 183"/>
                <a:gd name="T28" fmla="*/ 53 w 128"/>
                <a:gd name="T29" fmla="*/ 101 h 183"/>
                <a:gd name="T30" fmla="*/ 49 w 128"/>
                <a:gd name="T31" fmla="*/ 95 h 183"/>
                <a:gd name="T32" fmla="*/ 45 w 128"/>
                <a:gd name="T33" fmla="*/ 89 h 183"/>
                <a:gd name="T34" fmla="*/ 42 w 128"/>
                <a:gd name="T35" fmla="*/ 84 h 183"/>
                <a:gd name="T36" fmla="*/ 38 w 128"/>
                <a:gd name="T37" fmla="*/ 78 h 183"/>
                <a:gd name="T38" fmla="*/ 35 w 128"/>
                <a:gd name="T39" fmla="*/ 73 h 183"/>
                <a:gd name="T40" fmla="*/ 32 w 128"/>
                <a:gd name="T41" fmla="*/ 68 h 183"/>
                <a:gd name="T42" fmla="*/ 29 w 128"/>
                <a:gd name="T43" fmla="*/ 62 h 183"/>
                <a:gd name="T44" fmla="*/ 23 w 128"/>
                <a:gd name="T45" fmla="*/ 52 h 183"/>
                <a:gd name="T46" fmla="*/ 18 w 128"/>
                <a:gd name="T47" fmla="*/ 42 h 183"/>
                <a:gd name="T48" fmla="*/ 13 w 128"/>
                <a:gd name="T49" fmla="*/ 32 h 183"/>
                <a:gd name="T50" fmla="*/ 8 w 128"/>
                <a:gd name="T51" fmla="*/ 22 h 183"/>
                <a:gd name="T52" fmla="*/ 4 w 128"/>
                <a:gd name="T53" fmla="*/ 12 h 183"/>
                <a:gd name="T54" fmla="*/ 0 w 128"/>
                <a:gd name="T55" fmla="*/ 2 h 183"/>
                <a:gd name="T56" fmla="*/ 7 w 128"/>
                <a:gd name="T57" fmla="*/ 0 h 183"/>
                <a:gd name="T58" fmla="*/ 11 w 128"/>
                <a:gd name="T59" fmla="*/ 10 h 183"/>
                <a:gd name="T60" fmla="*/ 15 w 128"/>
                <a:gd name="T61" fmla="*/ 19 h 183"/>
                <a:gd name="T62" fmla="*/ 20 w 128"/>
                <a:gd name="T63" fmla="*/ 29 h 183"/>
                <a:gd name="T64" fmla="*/ 25 w 128"/>
                <a:gd name="T65" fmla="*/ 39 h 183"/>
                <a:gd name="T66" fmla="*/ 30 w 128"/>
                <a:gd name="T67" fmla="*/ 49 h 183"/>
                <a:gd name="T68" fmla="*/ 36 w 128"/>
                <a:gd name="T69" fmla="*/ 59 h 183"/>
                <a:gd name="T70" fmla="*/ 39 w 128"/>
                <a:gd name="T71" fmla="*/ 64 h 183"/>
                <a:gd name="T72" fmla="*/ 42 w 128"/>
                <a:gd name="T73" fmla="*/ 70 h 183"/>
                <a:gd name="T74" fmla="*/ 45 w 128"/>
                <a:gd name="T75" fmla="*/ 75 h 183"/>
                <a:gd name="T76" fmla="*/ 48 w 128"/>
                <a:gd name="T77" fmla="*/ 81 h 183"/>
                <a:gd name="T78" fmla="*/ 52 w 128"/>
                <a:gd name="T79" fmla="*/ 86 h 183"/>
                <a:gd name="T80" fmla="*/ 56 w 128"/>
                <a:gd name="T81" fmla="*/ 92 h 183"/>
                <a:gd name="T82" fmla="*/ 59 w 128"/>
                <a:gd name="T83" fmla="*/ 97 h 183"/>
                <a:gd name="T84" fmla="*/ 63 w 128"/>
                <a:gd name="T85" fmla="*/ 103 h 183"/>
                <a:gd name="T86" fmla="*/ 68 w 128"/>
                <a:gd name="T87" fmla="*/ 109 h 183"/>
                <a:gd name="T88" fmla="*/ 72 w 128"/>
                <a:gd name="T89" fmla="*/ 114 h 183"/>
                <a:gd name="T90" fmla="*/ 76 w 128"/>
                <a:gd name="T91" fmla="*/ 120 h 183"/>
                <a:gd name="T92" fmla="*/ 81 w 128"/>
                <a:gd name="T93" fmla="*/ 126 h 183"/>
                <a:gd name="T94" fmla="*/ 86 w 128"/>
                <a:gd name="T95" fmla="*/ 132 h 183"/>
                <a:gd name="T96" fmla="*/ 91 w 128"/>
                <a:gd name="T97" fmla="*/ 139 h 183"/>
                <a:gd name="T98" fmla="*/ 97 w 128"/>
                <a:gd name="T99" fmla="*/ 145 h 183"/>
                <a:gd name="T100" fmla="*/ 102 w 128"/>
                <a:gd name="T101" fmla="*/ 151 h 183"/>
                <a:gd name="T102" fmla="*/ 108 w 128"/>
                <a:gd name="T103" fmla="*/ 158 h 183"/>
                <a:gd name="T104" fmla="*/ 114 w 128"/>
                <a:gd name="T105" fmla="*/ 164 h 183"/>
                <a:gd name="T106" fmla="*/ 120 w 128"/>
                <a:gd name="T107" fmla="*/ 171 h 183"/>
                <a:gd name="T108" fmla="*/ 127 w 128"/>
                <a:gd name="T109" fmla="*/ 178 h 183"/>
                <a:gd name="T110" fmla="*/ 121 w 128"/>
                <a:gd name="T111" fmla="*/ 182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8"/>
                <a:gd name="T169" fmla="*/ 0 h 183"/>
                <a:gd name="T170" fmla="*/ 128 w 128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8" h="183">
                  <a:moveTo>
                    <a:pt x="121" y="182"/>
                  </a:moveTo>
                  <a:lnTo>
                    <a:pt x="121" y="182"/>
                  </a:lnTo>
                  <a:lnTo>
                    <a:pt x="114" y="175"/>
                  </a:lnTo>
                  <a:lnTo>
                    <a:pt x="108" y="169"/>
                  </a:lnTo>
                  <a:lnTo>
                    <a:pt x="102" y="162"/>
                  </a:lnTo>
                  <a:lnTo>
                    <a:pt x="96" y="155"/>
                  </a:lnTo>
                  <a:lnTo>
                    <a:pt x="90" y="149"/>
                  </a:lnTo>
                  <a:lnTo>
                    <a:pt x="85" y="143"/>
                  </a:lnTo>
                  <a:lnTo>
                    <a:pt x="80" y="136"/>
                  </a:lnTo>
                  <a:lnTo>
                    <a:pt x="75" y="130"/>
                  </a:lnTo>
                  <a:lnTo>
                    <a:pt x="70" y="124"/>
                  </a:lnTo>
                  <a:lnTo>
                    <a:pt x="65" y="118"/>
                  </a:lnTo>
                  <a:lnTo>
                    <a:pt x="61" y="112"/>
                  </a:lnTo>
                  <a:lnTo>
                    <a:pt x="57" y="106"/>
                  </a:lnTo>
                  <a:lnTo>
                    <a:pt x="53" y="101"/>
                  </a:lnTo>
                  <a:lnTo>
                    <a:pt x="49" y="95"/>
                  </a:lnTo>
                  <a:lnTo>
                    <a:pt x="45" y="89"/>
                  </a:lnTo>
                  <a:lnTo>
                    <a:pt x="42" y="84"/>
                  </a:lnTo>
                  <a:lnTo>
                    <a:pt x="38" y="78"/>
                  </a:lnTo>
                  <a:lnTo>
                    <a:pt x="35" y="73"/>
                  </a:lnTo>
                  <a:lnTo>
                    <a:pt x="32" y="68"/>
                  </a:lnTo>
                  <a:lnTo>
                    <a:pt x="29" y="62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3" y="32"/>
                  </a:lnTo>
                  <a:lnTo>
                    <a:pt x="8" y="22"/>
                  </a:lnTo>
                  <a:lnTo>
                    <a:pt x="4" y="12"/>
                  </a:lnTo>
                  <a:lnTo>
                    <a:pt x="0" y="2"/>
                  </a:lnTo>
                  <a:lnTo>
                    <a:pt x="7" y="0"/>
                  </a:lnTo>
                  <a:lnTo>
                    <a:pt x="11" y="10"/>
                  </a:lnTo>
                  <a:lnTo>
                    <a:pt x="15" y="19"/>
                  </a:lnTo>
                  <a:lnTo>
                    <a:pt x="20" y="29"/>
                  </a:lnTo>
                  <a:lnTo>
                    <a:pt x="25" y="39"/>
                  </a:lnTo>
                  <a:lnTo>
                    <a:pt x="30" y="49"/>
                  </a:lnTo>
                  <a:lnTo>
                    <a:pt x="36" y="59"/>
                  </a:lnTo>
                  <a:lnTo>
                    <a:pt x="39" y="64"/>
                  </a:lnTo>
                  <a:lnTo>
                    <a:pt x="42" y="70"/>
                  </a:lnTo>
                  <a:lnTo>
                    <a:pt x="45" y="75"/>
                  </a:lnTo>
                  <a:lnTo>
                    <a:pt x="48" y="81"/>
                  </a:lnTo>
                  <a:lnTo>
                    <a:pt x="52" y="86"/>
                  </a:lnTo>
                  <a:lnTo>
                    <a:pt x="56" y="92"/>
                  </a:lnTo>
                  <a:lnTo>
                    <a:pt x="59" y="97"/>
                  </a:lnTo>
                  <a:lnTo>
                    <a:pt x="63" y="103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6" y="120"/>
                  </a:lnTo>
                  <a:lnTo>
                    <a:pt x="81" y="126"/>
                  </a:lnTo>
                  <a:lnTo>
                    <a:pt x="86" y="132"/>
                  </a:lnTo>
                  <a:lnTo>
                    <a:pt x="91" y="139"/>
                  </a:lnTo>
                  <a:lnTo>
                    <a:pt x="97" y="145"/>
                  </a:lnTo>
                  <a:lnTo>
                    <a:pt x="102" y="151"/>
                  </a:lnTo>
                  <a:lnTo>
                    <a:pt x="108" y="158"/>
                  </a:lnTo>
                  <a:lnTo>
                    <a:pt x="114" y="164"/>
                  </a:lnTo>
                  <a:lnTo>
                    <a:pt x="120" y="171"/>
                  </a:lnTo>
                  <a:lnTo>
                    <a:pt x="127" y="178"/>
                  </a:lnTo>
                  <a:lnTo>
                    <a:pt x="121" y="18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8" name="Freeform 81"/>
            <p:cNvSpPr>
              <a:spLocks/>
            </p:cNvSpPr>
            <p:nvPr/>
          </p:nvSpPr>
          <p:spPr bwMode="auto">
            <a:xfrm>
              <a:off x="3826" y="1923"/>
              <a:ext cx="133" cy="367"/>
            </a:xfrm>
            <a:custGeom>
              <a:avLst/>
              <a:gdLst>
                <a:gd name="T0" fmla="*/ 77 w 133"/>
                <a:gd name="T1" fmla="*/ 359 h 367"/>
                <a:gd name="T2" fmla="*/ 83 w 133"/>
                <a:gd name="T3" fmla="*/ 357 h 367"/>
                <a:gd name="T4" fmla="*/ 88 w 133"/>
                <a:gd name="T5" fmla="*/ 355 h 367"/>
                <a:gd name="T6" fmla="*/ 92 w 133"/>
                <a:gd name="T7" fmla="*/ 353 h 367"/>
                <a:gd name="T8" fmla="*/ 98 w 133"/>
                <a:gd name="T9" fmla="*/ 349 h 367"/>
                <a:gd name="T10" fmla="*/ 106 w 133"/>
                <a:gd name="T11" fmla="*/ 341 h 367"/>
                <a:gd name="T12" fmla="*/ 112 w 133"/>
                <a:gd name="T13" fmla="*/ 331 h 367"/>
                <a:gd name="T14" fmla="*/ 118 w 133"/>
                <a:gd name="T15" fmla="*/ 319 h 367"/>
                <a:gd name="T16" fmla="*/ 121 w 133"/>
                <a:gd name="T17" fmla="*/ 305 h 367"/>
                <a:gd name="T18" fmla="*/ 124 w 133"/>
                <a:gd name="T19" fmla="*/ 290 h 367"/>
                <a:gd name="T20" fmla="*/ 124 w 133"/>
                <a:gd name="T21" fmla="*/ 274 h 367"/>
                <a:gd name="T22" fmla="*/ 124 w 133"/>
                <a:gd name="T23" fmla="*/ 256 h 367"/>
                <a:gd name="T24" fmla="*/ 122 w 133"/>
                <a:gd name="T25" fmla="*/ 238 h 367"/>
                <a:gd name="T26" fmla="*/ 118 w 133"/>
                <a:gd name="T27" fmla="*/ 218 h 367"/>
                <a:gd name="T28" fmla="*/ 113 w 133"/>
                <a:gd name="T29" fmla="*/ 197 h 367"/>
                <a:gd name="T30" fmla="*/ 107 w 133"/>
                <a:gd name="T31" fmla="*/ 177 h 367"/>
                <a:gd name="T32" fmla="*/ 99 w 133"/>
                <a:gd name="T33" fmla="*/ 155 h 367"/>
                <a:gd name="T34" fmla="*/ 89 w 133"/>
                <a:gd name="T35" fmla="*/ 133 h 367"/>
                <a:gd name="T36" fmla="*/ 78 w 133"/>
                <a:gd name="T37" fmla="*/ 111 h 367"/>
                <a:gd name="T38" fmla="*/ 65 w 133"/>
                <a:gd name="T39" fmla="*/ 89 h 367"/>
                <a:gd name="T40" fmla="*/ 51 w 133"/>
                <a:gd name="T41" fmla="*/ 68 h 367"/>
                <a:gd name="T42" fmla="*/ 36 w 133"/>
                <a:gd name="T43" fmla="*/ 46 h 367"/>
                <a:gd name="T44" fmla="*/ 19 w 133"/>
                <a:gd name="T45" fmla="*/ 25 h 367"/>
                <a:gd name="T46" fmla="*/ 0 w 133"/>
                <a:gd name="T47" fmla="*/ 4 h 367"/>
                <a:gd name="T48" fmla="*/ 19 w 133"/>
                <a:gd name="T49" fmla="*/ 14 h 367"/>
                <a:gd name="T50" fmla="*/ 36 w 133"/>
                <a:gd name="T51" fmla="*/ 35 h 367"/>
                <a:gd name="T52" fmla="*/ 53 w 133"/>
                <a:gd name="T53" fmla="*/ 57 h 367"/>
                <a:gd name="T54" fmla="*/ 67 w 133"/>
                <a:gd name="T55" fmla="*/ 79 h 367"/>
                <a:gd name="T56" fmla="*/ 81 w 133"/>
                <a:gd name="T57" fmla="*/ 101 h 367"/>
                <a:gd name="T58" fmla="*/ 92 w 133"/>
                <a:gd name="T59" fmla="*/ 123 h 367"/>
                <a:gd name="T60" fmla="*/ 103 w 133"/>
                <a:gd name="T61" fmla="*/ 145 h 367"/>
                <a:gd name="T62" fmla="*/ 111 w 133"/>
                <a:gd name="T63" fmla="*/ 167 h 367"/>
                <a:gd name="T64" fmla="*/ 118 w 133"/>
                <a:gd name="T65" fmla="*/ 189 h 367"/>
                <a:gd name="T66" fmla="*/ 124 w 133"/>
                <a:gd name="T67" fmla="*/ 210 h 367"/>
                <a:gd name="T68" fmla="*/ 128 w 133"/>
                <a:gd name="T69" fmla="*/ 230 h 367"/>
                <a:gd name="T70" fmla="*/ 131 w 133"/>
                <a:gd name="T71" fmla="*/ 250 h 367"/>
                <a:gd name="T72" fmla="*/ 132 w 133"/>
                <a:gd name="T73" fmla="*/ 268 h 367"/>
                <a:gd name="T74" fmla="*/ 132 w 133"/>
                <a:gd name="T75" fmla="*/ 285 h 367"/>
                <a:gd name="T76" fmla="*/ 130 w 133"/>
                <a:gd name="T77" fmla="*/ 302 h 367"/>
                <a:gd name="T78" fmla="*/ 126 w 133"/>
                <a:gd name="T79" fmla="*/ 316 h 367"/>
                <a:gd name="T80" fmla="*/ 121 w 133"/>
                <a:gd name="T81" fmla="*/ 330 h 367"/>
                <a:gd name="T82" fmla="*/ 115 w 133"/>
                <a:gd name="T83" fmla="*/ 341 h 367"/>
                <a:gd name="T84" fmla="*/ 107 w 133"/>
                <a:gd name="T85" fmla="*/ 351 h 367"/>
                <a:gd name="T86" fmla="*/ 98 w 133"/>
                <a:gd name="T87" fmla="*/ 357 h 367"/>
                <a:gd name="T88" fmla="*/ 93 w 133"/>
                <a:gd name="T89" fmla="*/ 360 h 367"/>
                <a:gd name="T90" fmla="*/ 87 w 133"/>
                <a:gd name="T91" fmla="*/ 363 h 367"/>
                <a:gd name="T92" fmla="*/ 81 w 133"/>
                <a:gd name="T93" fmla="*/ 365 h 367"/>
                <a:gd name="T94" fmla="*/ 76 w 133"/>
                <a:gd name="T95" fmla="*/ 366 h 367"/>
                <a:gd name="T96" fmla="*/ 76 w 133"/>
                <a:gd name="T97" fmla="*/ 366 h 3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3"/>
                <a:gd name="T148" fmla="*/ 0 h 367"/>
                <a:gd name="T149" fmla="*/ 133 w 133"/>
                <a:gd name="T150" fmla="*/ 367 h 3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3" h="367">
                  <a:moveTo>
                    <a:pt x="76" y="359"/>
                  </a:moveTo>
                  <a:lnTo>
                    <a:pt x="75" y="359"/>
                  </a:lnTo>
                  <a:lnTo>
                    <a:pt x="77" y="359"/>
                  </a:lnTo>
                  <a:lnTo>
                    <a:pt x="79" y="359"/>
                  </a:lnTo>
                  <a:lnTo>
                    <a:pt x="81" y="358"/>
                  </a:lnTo>
                  <a:lnTo>
                    <a:pt x="83" y="357"/>
                  </a:lnTo>
                  <a:lnTo>
                    <a:pt x="84" y="357"/>
                  </a:lnTo>
                  <a:lnTo>
                    <a:pt x="86" y="356"/>
                  </a:lnTo>
                  <a:lnTo>
                    <a:pt x="88" y="355"/>
                  </a:lnTo>
                  <a:lnTo>
                    <a:pt x="89" y="355"/>
                  </a:lnTo>
                  <a:lnTo>
                    <a:pt x="91" y="354"/>
                  </a:lnTo>
                  <a:lnTo>
                    <a:pt x="92" y="353"/>
                  </a:lnTo>
                  <a:lnTo>
                    <a:pt x="94" y="352"/>
                  </a:lnTo>
                  <a:lnTo>
                    <a:pt x="95" y="351"/>
                  </a:lnTo>
                  <a:lnTo>
                    <a:pt x="98" y="349"/>
                  </a:lnTo>
                  <a:lnTo>
                    <a:pt x="101" y="346"/>
                  </a:lnTo>
                  <a:lnTo>
                    <a:pt x="104" y="343"/>
                  </a:lnTo>
                  <a:lnTo>
                    <a:pt x="106" y="341"/>
                  </a:lnTo>
                  <a:lnTo>
                    <a:pt x="108" y="337"/>
                  </a:lnTo>
                  <a:lnTo>
                    <a:pt x="110" y="334"/>
                  </a:lnTo>
                  <a:lnTo>
                    <a:pt x="112" y="331"/>
                  </a:lnTo>
                  <a:lnTo>
                    <a:pt x="114" y="327"/>
                  </a:lnTo>
                  <a:lnTo>
                    <a:pt x="116" y="323"/>
                  </a:lnTo>
                  <a:lnTo>
                    <a:pt x="118" y="319"/>
                  </a:lnTo>
                  <a:lnTo>
                    <a:pt x="119" y="314"/>
                  </a:lnTo>
                  <a:lnTo>
                    <a:pt x="120" y="310"/>
                  </a:lnTo>
                  <a:lnTo>
                    <a:pt x="121" y="305"/>
                  </a:lnTo>
                  <a:lnTo>
                    <a:pt x="122" y="301"/>
                  </a:lnTo>
                  <a:lnTo>
                    <a:pt x="123" y="296"/>
                  </a:lnTo>
                  <a:lnTo>
                    <a:pt x="124" y="290"/>
                  </a:lnTo>
                  <a:lnTo>
                    <a:pt x="124" y="285"/>
                  </a:lnTo>
                  <a:lnTo>
                    <a:pt x="124" y="280"/>
                  </a:lnTo>
                  <a:lnTo>
                    <a:pt x="124" y="274"/>
                  </a:lnTo>
                  <a:lnTo>
                    <a:pt x="124" y="268"/>
                  </a:lnTo>
                  <a:lnTo>
                    <a:pt x="124" y="262"/>
                  </a:lnTo>
                  <a:lnTo>
                    <a:pt x="124" y="256"/>
                  </a:lnTo>
                  <a:lnTo>
                    <a:pt x="123" y="250"/>
                  </a:lnTo>
                  <a:lnTo>
                    <a:pt x="123" y="244"/>
                  </a:lnTo>
                  <a:lnTo>
                    <a:pt x="122" y="238"/>
                  </a:lnTo>
                  <a:lnTo>
                    <a:pt x="121" y="231"/>
                  </a:lnTo>
                  <a:lnTo>
                    <a:pt x="120" y="225"/>
                  </a:lnTo>
                  <a:lnTo>
                    <a:pt x="118" y="218"/>
                  </a:lnTo>
                  <a:lnTo>
                    <a:pt x="117" y="211"/>
                  </a:lnTo>
                  <a:lnTo>
                    <a:pt x="115" y="204"/>
                  </a:lnTo>
                  <a:lnTo>
                    <a:pt x="113" y="197"/>
                  </a:lnTo>
                  <a:lnTo>
                    <a:pt x="111" y="191"/>
                  </a:lnTo>
                  <a:lnTo>
                    <a:pt x="109" y="184"/>
                  </a:lnTo>
                  <a:lnTo>
                    <a:pt x="107" y="177"/>
                  </a:lnTo>
                  <a:lnTo>
                    <a:pt x="104" y="170"/>
                  </a:lnTo>
                  <a:lnTo>
                    <a:pt x="102" y="162"/>
                  </a:lnTo>
                  <a:lnTo>
                    <a:pt x="99" y="155"/>
                  </a:lnTo>
                  <a:lnTo>
                    <a:pt x="96" y="148"/>
                  </a:lnTo>
                  <a:lnTo>
                    <a:pt x="92" y="141"/>
                  </a:lnTo>
                  <a:lnTo>
                    <a:pt x="89" y="133"/>
                  </a:lnTo>
                  <a:lnTo>
                    <a:pt x="85" y="126"/>
                  </a:lnTo>
                  <a:lnTo>
                    <a:pt x="82" y="119"/>
                  </a:lnTo>
                  <a:lnTo>
                    <a:pt x="78" y="111"/>
                  </a:lnTo>
                  <a:lnTo>
                    <a:pt x="74" y="104"/>
                  </a:lnTo>
                  <a:lnTo>
                    <a:pt x="70" y="97"/>
                  </a:lnTo>
                  <a:lnTo>
                    <a:pt x="65" y="89"/>
                  </a:lnTo>
                  <a:lnTo>
                    <a:pt x="61" y="82"/>
                  </a:lnTo>
                  <a:lnTo>
                    <a:pt x="56" y="75"/>
                  </a:lnTo>
                  <a:lnTo>
                    <a:pt x="51" y="68"/>
                  </a:lnTo>
                  <a:lnTo>
                    <a:pt x="46" y="60"/>
                  </a:lnTo>
                  <a:lnTo>
                    <a:pt x="41" y="53"/>
                  </a:lnTo>
                  <a:lnTo>
                    <a:pt x="36" y="46"/>
                  </a:lnTo>
                  <a:lnTo>
                    <a:pt x="30" y="39"/>
                  </a:lnTo>
                  <a:lnTo>
                    <a:pt x="24" y="32"/>
                  </a:lnTo>
                  <a:lnTo>
                    <a:pt x="19" y="25"/>
                  </a:lnTo>
                  <a:lnTo>
                    <a:pt x="13" y="18"/>
                  </a:lnTo>
                  <a:lnTo>
                    <a:pt x="6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12" y="7"/>
                  </a:lnTo>
                  <a:lnTo>
                    <a:pt x="19" y="14"/>
                  </a:lnTo>
                  <a:lnTo>
                    <a:pt x="25" y="21"/>
                  </a:lnTo>
                  <a:lnTo>
                    <a:pt x="31" y="28"/>
                  </a:lnTo>
                  <a:lnTo>
                    <a:pt x="36" y="35"/>
                  </a:lnTo>
                  <a:lnTo>
                    <a:pt x="42" y="42"/>
                  </a:lnTo>
                  <a:lnTo>
                    <a:pt x="47" y="49"/>
                  </a:lnTo>
                  <a:lnTo>
                    <a:pt x="53" y="57"/>
                  </a:lnTo>
                  <a:lnTo>
                    <a:pt x="58" y="64"/>
                  </a:lnTo>
                  <a:lnTo>
                    <a:pt x="63" y="72"/>
                  </a:lnTo>
                  <a:lnTo>
                    <a:pt x="67" y="79"/>
                  </a:lnTo>
                  <a:lnTo>
                    <a:pt x="72" y="86"/>
                  </a:lnTo>
                  <a:lnTo>
                    <a:pt x="76" y="94"/>
                  </a:lnTo>
                  <a:lnTo>
                    <a:pt x="81" y="101"/>
                  </a:lnTo>
                  <a:lnTo>
                    <a:pt x="85" y="108"/>
                  </a:lnTo>
                  <a:lnTo>
                    <a:pt x="89" y="116"/>
                  </a:lnTo>
                  <a:lnTo>
                    <a:pt x="92" y="123"/>
                  </a:lnTo>
                  <a:lnTo>
                    <a:pt x="96" y="131"/>
                  </a:lnTo>
                  <a:lnTo>
                    <a:pt x="99" y="138"/>
                  </a:lnTo>
                  <a:lnTo>
                    <a:pt x="103" y="145"/>
                  </a:lnTo>
                  <a:lnTo>
                    <a:pt x="106" y="153"/>
                  </a:lnTo>
                  <a:lnTo>
                    <a:pt x="109" y="160"/>
                  </a:lnTo>
                  <a:lnTo>
                    <a:pt x="111" y="167"/>
                  </a:lnTo>
                  <a:lnTo>
                    <a:pt x="114" y="175"/>
                  </a:lnTo>
                  <a:lnTo>
                    <a:pt x="116" y="182"/>
                  </a:lnTo>
                  <a:lnTo>
                    <a:pt x="118" y="189"/>
                  </a:lnTo>
                  <a:lnTo>
                    <a:pt x="120" y="196"/>
                  </a:lnTo>
                  <a:lnTo>
                    <a:pt x="122" y="203"/>
                  </a:lnTo>
                  <a:lnTo>
                    <a:pt x="124" y="210"/>
                  </a:lnTo>
                  <a:lnTo>
                    <a:pt x="126" y="217"/>
                  </a:lnTo>
                  <a:lnTo>
                    <a:pt x="127" y="224"/>
                  </a:lnTo>
                  <a:lnTo>
                    <a:pt x="128" y="230"/>
                  </a:lnTo>
                  <a:lnTo>
                    <a:pt x="129" y="237"/>
                  </a:lnTo>
                  <a:lnTo>
                    <a:pt x="130" y="243"/>
                  </a:lnTo>
                  <a:lnTo>
                    <a:pt x="131" y="250"/>
                  </a:lnTo>
                  <a:lnTo>
                    <a:pt x="131" y="256"/>
                  </a:lnTo>
                  <a:lnTo>
                    <a:pt x="132" y="262"/>
                  </a:lnTo>
                  <a:lnTo>
                    <a:pt x="132" y="268"/>
                  </a:lnTo>
                  <a:lnTo>
                    <a:pt x="132" y="274"/>
                  </a:lnTo>
                  <a:lnTo>
                    <a:pt x="132" y="280"/>
                  </a:lnTo>
                  <a:lnTo>
                    <a:pt x="132" y="285"/>
                  </a:lnTo>
                  <a:lnTo>
                    <a:pt x="131" y="291"/>
                  </a:lnTo>
                  <a:lnTo>
                    <a:pt x="131" y="296"/>
                  </a:lnTo>
                  <a:lnTo>
                    <a:pt x="130" y="302"/>
                  </a:lnTo>
                  <a:lnTo>
                    <a:pt x="129" y="307"/>
                  </a:lnTo>
                  <a:lnTo>
                    <a:pt x="128" y="312"/>
                  </a:lnTo>
                  <a:lnTo>
                    <a:pt x="126" y="316"/>
                  </a:lnTo>
                  <a:lnTo>
                    <a:pt x="125" y="321"/>
                  </a:lnTo>
                  <a:lnTo>
                    <a:pt x="123" y="325"/>
                  </a:lnTo>
                  <a:lnTo>
                    <a:pt x="121" y="330"/>
                  </a:lnTo>
                  <a:lnTo>
                    <a:pt x="119" y="334"/>
                  </a:lnTo>
                  <a:lnTo>
                    <a:pt x="117" y="337"/>
                  </a:lnTo>
                  <a:lnTo>
                    <a:pt x="115" y="341"/>
                  </a:lnTo>
                  <a:lnTo>
                    <a:pt x="112" y="345"/>
                  </a:lnTo>
                  <a:lnTo>
                    <a:pt x="110" y="348"/>
                  </a:lnTo>
                  <a:lnTo>
                    <a:pt x="107" y="351"/>
                  </a:lnTo>
                  <a:lnTo>
                    <a:pt x="103" y="354"/>
                  </a:lnTo>
                  <a:lnTo>
                    <a:pt x="100" y="356"/>
                  </a:lnTo>
                  <a:lnTo>
                    <a:pt x="98" y="357"/>
                  </a:lnTo>
                  <a:lnTo>
                    <a:pt x="97" y="358"/>
                  </a:lnTo>
                  <a:lnTo>
                    <a:pt x="95" y="360"/>
                  </a:lnTo>
                  <a:lnTo>
                    <a:pt x="93" y="360"/>
                  </a:lnTo>
                  <a:lnTo>
                    <a:pt x="91" y="361"/>
                  </a:lnTo>
                  <a:lnTo>
                    <a:pt x="89" y="362"/>
                  </a:lnTo>
                  <a:lnTo>
                    <a:pt x="87" y="363"/>
                  </a:lnTo>
                  <a:lnTo>
                    <a:pt x="85" y="364"/>
                  </a:lnTo>
                  <a:lnTo>
                    <a:pt x="83" y="364"/>
                  </a:lnTo>
                  <a:lnTo>
                    <a:pt x="81" y="365"/>
                  </a:lnTo>
                  <a:lnTo>
                    <a:pt x="79" y="365"/>
                  </a:lnTo>
                  <a:lnTo>
                    <a:pt x="77" y="366"/>
                  </a:lnTo>
                  <a:lnTo>
                    <a:pt x="76" y="366"/>
                  </a:lnTo>
                  <a:lnTo>
                    <a:pt x="77" y="366"/>
                  </a:lnTo>
                  <a:lnTo>
                    <a:pt x="76" y="366"/>
                  </a:lnTo>
                  <a:lnTo>
                    <a:pt x="76" y="359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9" name="Freeform 82"/>
            <p:cNvSpPr>
              <a:spLocks/>
            </p:cNvSpPr>
            <p:nvPr/>
          </p:nvSpPr>
          <p:spPr bwMode="auto">
            <a:xfrm>
              <a:off x="3460" y="2189"/>
              <a:ext cx="443" cy="101"/>
            </a:xfrm>
            <a:custGeom>
              <a:avLst/>
              <a:gdLst>
                <a:gd name="T0" fmla="*/ 6 w 443"/>
                <a:gd name="T1" fmla="*/ 2 h 101"/>
                <a:gd name="T2" fmla="*/ 4 w 443"/>
                <a:gd name="T3" fmla="*/ 0 h 101"/>
                <a:gd name="T4" fmla="*/ 18 w 443"/>
                <a:gd name="T5" fmla="*/ 3 h 101"/>
                <a:gd name="T6" fmla="*/ 32 w 443"/>
                <a:gd name="T7" fmla="*/ 5 h 101"/>
                <a:gd name="T8" fmla="*/ 46 w 443"/>
                <a:gd name="T9" fmla="*/ 8 h 101"/>
                <a:gd name="T10" fmla="*/ 60 w 443"/>
                <a:gd name="T11" fmla="*/ 11 h 101"/>
                <a:gd name="T12" fmla="*/ 74 w 443"/>
                <a:gd name="T13" fmla="*/ 14 h 101"/>
                <a:gd name="T14" fmla="*/ 88 w 443"/>
                <a:gd name="T15" fmla="*/ 17 h 101"/>
                <a:gd name="T16" fmla="*/ 102 w 443"/>
                <a:gd name="T17" fmla="*/ 21 h 101"/>
                <a:gd name="T18" fmla="*/ 116 w 443"/>
                <a:gd name="T19" fmla="*/ 24 h 101"/>
                <a:gd name="T20" fmla="*/ 143 w 443"/>
                <a:gd name="T21" fmla="*/ 31 h 101"/>
                <a:gd name="T22" fmla="*/ 170 w 443"/>
                <a:gd name="T23" fmla="*/ 38 h 101"/>
                <a:gd name="T24" fmla="*/ 197 w 443"/>
                <a:gd name="T25" fmla="*/ 45 h 101"/>
                <a:gd name="T26" fmla="*/ 224 w 443"/>
                <a:gd name="T27" fmla="*/ 52 h 101"/>
                <a:gd name="T28" fmla="*/ 250 w 443"/>
                <a:gd name="T29" fmla="*/ 59 h 101"/>
                <a:gd name="T30" fmla="*/ 277 w 443"/>
                <a:gd name="T31" fmla="*/ 65 h 101"/>
                <a:gd name="T32" fmla="*/ 291 w 443"/>
                <a:gd name="T33" fmla="*/ 69 h 101"/>
                <a:gd name="T34" fmla="*/ 304 w 443"/>
                <a:gd name="T35" fmla="*/ 72 h 101"/>
                <a:gd name="T36" fmla="*/ 318 w 443"/>
                <a:gd name="T37" fmla="*/ 75 h 101"/>
                <a:gd name="T38" fmla="*/ 331 w 443"/>
                <a:gd name="T39" fmla="*/ 77 h 101"/>
                <a:gd name="T40" fmla="*/ 345 w 443"/>
                <a:gd name="T41" fmla="*/ 80 h 101"/>
                <a:gd name="T42" fmla="*/ 359 w 443"/>
                <a:gd name="T43" fmla="*/ 83 h 101"/>
                <a:gd name="T44" fmla="*/ 372 w 443"/>
                <a:gd name="T45" fmla="*/ 85 h 101"/>
                <a:gd name="T46" fmla="*/ 386 w 443"/>
                <a:gd name="T47" fmla="*/ 87 h 101"/>
                <a:gd name="T48" fmla="*/ 400 w 443"/>
                <a:gd name="T49" fmla="*/ 89 h 101"/>
                <a:gd name="T50" fmla="*/ 414 w 443"/>
                <a:gd name="T51" fmla="*/ 91 h 101"/>
                <a:gd name="T52" fmla="*/ 428 w 443"/>
                <a:gd name="T53" fmla="*/ 92 h 101"/>
                <a:gd name="T54" fmla="*/ 442 w 443"/>
                <a:gd name="T55" fmla="*/ 93 h 101"/>
                <a:gd name="T56" fmla="*/ 441 w 443"/>
                <a:gd name="T57" fmla="*/ 100 h 101"/>
                <a:gd name="T58" fmla="*/ 427 w 443"/>
                <a:gd name="T59" fmla="*/ 99 h 101"/>
                <a:gd name="T60" fmla="*/ 413 w 443"/>
                <a:gd name="T61" fmla="*/ 97 h 101"/>
                <a:gd name="T62" fmla="*/ 399 w 443"/>
                <a:gd name="T63" fmla="*/ 96 h 101"/>
                <a:gd name="T64" fmla="*/ 385 w 443"/>
                <a:gd name="T65" fmla="*/ 94 h 101"/>
                <a:gd name="T66" fmla="*/ 371 w 443"/>
                <a:gd name="T67" fmla="*/ 92 h 101"/>
                <a:gd name="T68" fmla="*/ 357 w 443"/>
                <a:gd name="T69" fmla="*/ 89 h 101"/>
                <a:gd name="T70" fmla="*/ 343 w 443"/>
                <a:gd name="T71" fmla="*/ 87 h 101"/>
                <a:gd name="T72" fmla="*/ 330 w 443"/>
                <a:gd name="T73" fmla="*/ 84 h 101"/>
                <a:gd name="T74" fmla="*/ 316 w 443"/>
                <a:gd name="T75" fmla="*/ 81 h 101"/>
                <a:gd name="T76" fmla="*/ 303 w 443"/>
                <a:gd name="T77" fmla="*/ 78 h 101"/>
                <a:gd name="T78" fmla="*/ 289 w 443"/>
                <a:gd name="T79" fmla="*/ 75 h 101"/>
                <a:gd name="T80" fmla="*/ 275 w 443"/>
                <a:gd name="T81" fmla="*/ 72 h 101"/>
                <a:gd name="T82" fmla="*/ 248 w 443"/>
                <a:gd name="T83" fmla="*/ 65 h 101"/>
                <a:gd name="T84" fmla="*/ 222 w 443"/>
                <a:gd name="T85" fmla="*/ 59 h 101"/>
                <a:gd name="T86" fmla="*/ 195 w 443"/>
                <a:gd name="T87" fmla="*/ 52 h 101"/>
                <a:gd name="T88" fmla="*/ 168 w 443"/>
                <a:gd name="T89" fmla="*/ 45 h 101"/>
                <a:gd name="T90" fmla="*/ 141 w 443"/>
                <a:gd name="T91" fmla="*/ 37 h 101"/>
                <a:gd name="T92" fmla="*/ 114 w 443"/>
                <a:gd name="T93" fmla="*/ 30 h 101"/>
                <a:gd name="T94" fmla="*/ 100 w 443"/>
                <a:gd name="T95" fmla="*/ 27 h 101"/>
                <a:gd name="T96" fmla="*/ 86 w 443"/>
                <a:gd name="T97" fmla="*/ 24 h 101"/>
                <a:gd name="T98" fmla="*/ 73 w 443"/>
                <a:gd name="T99" fmla="*/ 21 h 101"/>
                <a:gd name="T100" fmla="*/ 59 w 443"/>
                <a:gd name="T101" fmla="*/ 18 h 101"/>
                <a:gd name="T102" fmla="*/ 45 w 443"/>
                <a:gd name="T103" fmla="*/ 15 h 101"/>
                <a:gd name="T104" fmla="*/ 31 w 443"/>
                <a:gd name="T105" fmla="*/ 12 h 101"/>
                <a:gd name="T106" fmla="*/ 17 w 443"/>
                <a:gd name="T107" fmla="*/ 9 h 101"/>
                <a:gd name="T108" fmla="*/ 2 w 443"/>
                <a:gd name="T109" fmla="*/ 7 h 101"/>
                <a:gd name="T110" fmla="*/ 0 w 443"/>
                <a:gd name="T111" fmla="*/ 5 h 101"/>
                <a:gd name="T112" fmla="*/ 2 w 443"/>
                <a:gd name="T113" fmla="*/ 7 h 101"/>
                <a:gd name="T114" fmla="*/ 1 w 443"/>
                <a:gd name="T115" fmla="*/ 7 h 101"/>
                <a:gd name="T116" fmla="*/ 0 w 443"/>
                <a:gd name="T117" fmla="*/ 5 h 101"/>
                <a:gd name="T118" fmla="*/ 6 w 443"/>
                <a:gd name="T119" fmla="*/ 2 h 1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3"/>
                <a:gd name="T181" fmla="*/ 0 h 101"/>
                <a:gd name="T182" fmla="*/ 443 w 443"/>
                <a:gd name="T183" fmla="*/ 101 h 1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3" h="101">
                  <a:moveTo>
                    <a:pt x="6" y="2"/>
                  </a:moveTo>
                  <a:lnTo>
                    <a:pt x="4" y="0"/>
                  </a:lnTo>
                  <a:lnTo>
                    <a:pt x="18" y="3"/>
                  </a:lnTo>
                  <a:lnTo>
                    <a:pt x="32" y="5"/>
                  </a:lnTo>
                  <a:lnTo>
                    <a:pt x="46" y="8"/>
                  </a:lnTo>
                  <a:lnTo>
                    <a:pt x="60" y="11"/>
                  </a:lnTo>
                  <a:lnTo>
                    <a:pt x="74" y="14"/>
                  </a:lnTo>
                  <a:lnTo>
                    <a:pt x="88" y="17"/>
                  </a:lnTo>
                  <a:lnTo>
                    <a:pt x="102" y="21"/>
                  </a:lnTo>
                  <a:lnTo>
                    <a:pt x="116" y="24"/>
                  </a:lnTo>
                  <a:lnTo>
                    <a:pt x="143" y="31"/>
                  </a:lnTo>
                  <a:lnTo>
                    <a:pt x="170" y="38"/>
                  </a:lnTo>
                  <a:lnTo>
                    <a:pt x="197" y="45"/>
                  </a:lnTo>
                  <a:lnTo>
                    <a:pt x="224" y="52"/>
                  </a:lnTo>
                  <a:lnTo>
                    <a:pt x="250" y="59"/>
                  </a:lnTo>
                  <a:lnTo>
                    <a:pt x="277" y="65"/>
                  </a:lnTo>
                  <a:lnTo>
                    <a:pt x="291" y="69"/>
                  </a:lnTo>
                  <a:lnTo>
                    <a:pt x="304" y="72"/>
                  </a:lnTo>
                  <a:lnTo>
                    <a:pt x="318" y="75"/>
                  </a:lnTo>
                  <a:lnTo>
                    <a:pt x="331" y="77"/>
                  </a:lnTo>
                  <a:lnTo>
                    <a:pt x="345" y="80"/>
                  </a:lnTo>
                  <a:lnTo>
                    <a:pt x="359" y="83"/>
                  </a:lnTo>
                  <a:lnTo>
                    <a:pt x="372" y="85"/>
                  </a:lnTo>
                  <a:lnTo>
                    <a:pt x="386" y="87"/>
                  </a:lnTo>
                  <a:lnTo>
                    <a:pt x="400" y="89"/>
                  </a:lnTo>
                  <a:lnTo>
                    <a:pt x="414" y="91"/>
                  </a:lnTo>
                  <a:lnTo>
                    <a:pt x="428" y="92"/>
                  </a:lnTo>
                  <a:lnTo>
                    <a:pt x="442" y="93"/>
                  </a:lnTo>
                  <a:lnTo>
                    <a:pt x="441" y="100"/>
                  </a:lnTo>
                  <a:lnTo>
                    <a:pt x="427" y="99"/>
                  </a:lnTo>
                  <a:lnTo>
                    <a:pt x="413" y="97"/>
                  </a:lnTo>
                  <a:lnTo>
                    <a:pt x="399" y="96"/>
                  </a:lnTo>
                  <a:lnTo>
                    <a:pt x="385" y="94"/>
                  </a:lnTo>
                  <a:lnTo>
                    <a:pt x="371" y="92"/>
                  </a:lnTo>
                  <a:lnTo>
                    <a:pt x="357" y="89"/>
                  </a:lnTo>
                  <a:lnTo>
                    <a:pt x="343" y="87"/>
                  </a:lnTo>
                  <a:lnTo>
                    <a:pt x="330" y="84"/>
                  </a:lnTo>
                  <a:lnTo>
                    <a:pt x="316" y="81"/>
                  </a:lnTo>
                  <a:lnTo>
                    <a:pt x="303" y="78"/>
                  </a:lnTo>
                  <a:lnTo>
                    <a:pt x="289" y="75"/>
                  </a:lnTo>
                  <a:lnTo>
                    <a:pt x="275" y="72"/>
                  </a:lnTo>
                  <a:lnTo>
                    <a:pt x="248" y="65"/>
                  </a:lnTo>
                  <a:lnTo>
                    <a:pt x="222" y="59"/>
                  </a:lnTo>
                  <a:lnTo>
                    <a:pt x="195" y="52"/>
                  </a:lnTo>
                  <a:lnTo>
                    <a:pt x="168" y="45"/>
                  </a:lnTo>
                  <a:lnTo>
                    <a:pt x="141" y="37"/>
                  </a:lnTo>
                  <a:lnTo>
                    <a:pt x="114" y="30"/>
                  </a:lnTo>
                  <a:lnTo>
                    <a:pt x="100" y="27"/>
                  </a:lnTo>
                  <a:lnTo>
                    <a:pt x="86" y="24"/>
                  </a:lnTo>
                  <a:lnTo>
                    <a:pt x="73" y="21"/>
                  </a:lnTo>
                  <a:lnTo>
                    <a:pt x="59" y="18"/>
                  </a:lnTo>
                  <a:lnTo>
                    <a:pt x="45" y="15"/>
                  </a:lnTo>
                  <a:lnTo>
                    <a:pt x="31" y="12"/>
                  </a:lnTo>
                  <a:lnTo>
                    <a:pt x="17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6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0" name="Freeform 83"/>
            <p:cNvSpPr>
              <a:spLocks/>
            </p:cNvSpPr>
            <p:nvPr/>
          </p:nvSpPr>
          <p:spPr bwMode="auto">
            <a:xfrm>
              <a:off x="3425" y="2158"/>
              <a:ext cx="43" cy="38"/>
            </a:xfrm>
            <a:custGeom>
              <a:avLst/>
              <a:gdLst>
                <a:gd name="T0" fmla="*/ 8 w 43"/>
                <a:gd name="T1" fmla="*/ 2 h 38"/>
                <a:gd name="T2" fmla="*/ 8 w 43"/>
                <a:gd name="T3" fmla="*/ 0 h 38"/>
                <a:gd name="T4" fmla="*/ 9 w 43"/>
                <a:gd name="T5" fmla="*/ 3 h 38"/>
                <a:gd name="T6" fmla="*/ 10 w 43"/>
                <a:gd name="T7" fmla="*/ 6 h 38"/>
                <a:gd name="T8" fmla="*/ 11 w 43"/>
                <a:gd name="T9" fmla="*/ 8 h 38"/>
                <a:gd name="T10" fmla="*/ 12 w 43"/>
                <a:gd name="T11" fmla="*/ 10 h 38"/>
                <a:gd name="T12" fmla="*/ 14 w 43"/>
                <a:gd name="T13" fmla="*/ 12 h 38"/>
                <a:gd name="T14" fmla="*/ 15 w 43"/>
                <a:gd name="T15" fmla="*/ 14 h 38"/>
                <a:gd name="T16" fmla="*/ 16 w 43"/>
                <a:gd name="T17" fmla="*/ 16 h 38"/>
                <a:gd name="T18" fmla="*/ 17 w 43"/>
                <a:gd name="T19" fmla="*/ 17 h 38"/>
                <a:gd name="T20" fmla="*/ 18 w 43"/>
                <a:gd name="T21" fmla="*/ 18 h 38"/>
                <a:gd name="T22" fmla="*/ 20 w 43"/>
                <a:gd name="T23" fmla="*/ 20 h 38"/>
                <a:gd name="T24" fmla="*/ 21 w 43"/>
                <a:gd name="T25" fmla="*/ 21 h 38"/>
                <a:gd name="T26" fmla="*/ 22 w 43"/>
                <a:gd name="T27" fmla="*/ 22 h 38"/>
                <a:gd name="T28" fmla="*/ 24 w 43"/>
                <a:gd name="T29" fmla="*/ 23 h 38"/>
                <a:gd name="T30" fmla="*/ 26 w 43"/>
                <a:gd name="T31" fmla="*/ 25 h 38"/>
                <a:gd name="T32" fmla="*/ 28 w 43"/>
                <a:gd name="T33" fmla="*/ 26 h 38"/>
                <a:gd name="T34" fmla="*/ 31 w 43"/>
                <a:gd name="T35" fmla="*/ 27 h 38"/>
                <a:gd name="T36" fmla="*/ 33 w 43"/>
                <a:gd name="T37" fmla="*/ 27 h 38"/>
                <a:gd name="T38" fmla="*/ 35 w 43"/>
                <a:gd name="T39" fmla="*/ 28 h 38"/>
                <a:gd name="T40" fmla="*/ 37 w 43"/>
                <a:gd name="T41" fmla="*/ 29 h 38"/>
                <a:gd name="T42" fmla="*/ 39 w 43"/>
                <a:gd name="T43" fmla="*/ 30 h 38"/>
                <a:gd name="T44" fmla="*/ 40 w 43"/>
                <a:gd name="T45" fmla="*/ 31 h 38"/>
                <a:gd name="T46" fmla="*/ 40 w 43"/>
                <a:gd name="T47" fmla="*/ 32 h 38"/>
                <a:gd name="T48" fmla="*/ 41 w 43"/>
                <a:gd name="T49" fmla="*/ 33 h 38"/>
                <a:gd name="T50" fmla="*/ 42 w 43"/>
                <a:gd name="T51" fmla="*/ 34 h 38"/>
                <a:gd name="T52" fmla="*/ 35 w 43"/>
                <a:gd name="T53" fmla="*/ 37 h 38"/>
                <a:gd name="T54" fmla="*/ 35 w 43"/>
                <a:gd name="T55" fmla="*/ 37 h 38"/>
                <a:gd name="T56" fmla="*/ 35 w 43"/>
                <a:gd name="T57" fmla="*/ 36 h 38"/>
                <a:gd name="T58" fmla="*/ 35 w 43"/>
                <a:gd name="T59" fmla="*/ 36 h 38"/>
                <a:gd name="T60" fmla="*/ 34 w 43"/>
                <a:gd name="T61" fmla="*/ 36 h 38"/>
                <a:gd name="T62" fmla="*/ 33 w 43"/>
                <a:gd name="T63" fmla="*/ 35 h 38"/>
                <a:gd name="T64" fmla="*/ 31 w 43"/>
                <a:gd name="T65" fmla="*/ 35 h 38"/>
                <a:gd name="T66" fmla="*/ 30 w 43"/>
                <a:gd name="T67" fmla="*/ 34 h 38"/>
                <a:gd name="T68" fmla="*/ 27 w 43"/>
                <a:gd name="T69" fmla="*/ 33 h 38"/>
                <a:gd name="T70" fmla="*/ 25 w 43"/>
                <a:gd name="T71" fmla="*/ 32 h 38"/>
                <a:gd name="T72" fmla="*/ 22 w 43"/>
                <a:gd name="T73" fmla="*/ 30 h 38"/>
                <a:gd name="T74" fmla="*/ 20 w 43"/>
                <a:gd name="T75" fmla="*/ 29 h 38"/>
                <a:gd name="T76" fmla="*/ 17 w 43"/>
                <a:gd name="T77" fmla="*/ 27 h 38"/>
                <a:gd name="T78" fmla="*/ 15 w 43"/>
                <a:gd name="T79" fmla="*/ 26 h 38"/>
                <a:gd name="T80" fmla="*/ 14 w 43"/>
                <a:gd name="T81" fmla="*/ 24 h 38"/>
                <a:gd name="T82" fmla="*/ 12 w 43"/>
                <a:gd name="T83" fmla="*/ 23 h 38"/>
                <a:gd name="T84" fmla="*/ 11 w 43"/>
                <a:gd name="T85" fmla="*/ 21 h 38"/>
                <a:gd name="T86" fmla="*/ 10 w 43"/>
                <a:gd name="T87" fmla="*/ 19 h 38"/>
                <a:gd name="T88" fmla="*/ 8 w 43"/>
                <a:gd name="T89" fmla="*/ 18 h 38"/>
                <a:gd name="T90" fmla="*/ 7 w 43"/>
                <a:gd name="T91" fmla="*/ 16 h 38"/>
                <a:gd name="T92" fmla="*/ 6 w 43"/>
                <a:gd name="T93" fmla="*/ 13 h 38"/>
                <a:gd name="T94" fmla="*/ 4 w 43"/>
                <a:gd name="T95" fmla="*/ 11 h 38"/>
                <a:gd name="T96" fmla="*/ 3 w 43"/>
                <a:gd name="T97" fmla="*/ 8 h 38"/>
                <a:gd name="T98" fmla="*/ 1 w 43"/>
                <a:gd name="T99" fmla="*/ 5 h 38"/>
                <a:gd name="T100" fmla="*/ 0 w 43"/>
                <a:gd name="T101" fmla="*/ 2 h 38"/>
                <a:gd name="T102" fmla="*/ 0 w 43"/>
                <a:gd name="T103" fmla="*/ 1 h 38"/>
                <a:gd name="T104" fmla="*/ 0 w 43"/>
                <a:gd name="T105" fmla="*/ 2 h 38"/>
                <a:gd name="T106" fmla="*/ 0 w 43"/>
                <a:gd name="T107" fmla="*/ 1 h 38"/>
                <a:gd name="T108" fmla="*/ 0 w 43"/>
                <a:gd name="T109" fmla="*/ 1 h 38"/>
                <a:gd name="T110" fmla="*/ 8 w 43"/>
                <a:gd name="T111" fmla="*/ 2 h 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38"/>
                <a:gd name="T170" fmla="*/ 43 w 43"/>
                <a:gd name="T171" fmla="*/ 38 h 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38">
                  <a:moveTo>
                    <a:pt x="8" y="2"/>
                  </a:moveTo>
                  <a:lnTo>
                    <a:pt x="8" y="0"/>
                  </a:lnTo>
                  <a:lnTo>
                    <a:pt x="9" y="3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3"/>
                  </a:lnTo>
                  <a:lnTo>
                    <a:pt x="26" y="25"/>
                  </a:lnTo>
                  <a:lnTo>
                    <a:pt x="28" y="26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8"/>
                  </a:lnTo>
                  <a:lnTo>
                    <a:pt x="37" y="29"/>
                  </a:lnTo>
                  <a:lnTo>
                    <a:pt x="39" y="30"/>
                  </a:lnTo>
                  <a:lnTo>
                    <a:pt x="40" y="31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2" y="34"/>
                  </a:lnTo>
                  <a:lnTo>
                    <a:pt x="35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7" y="33"/>
                  </a:lnTo>
                  <a:lnTo>
                    <a:pt x="25" y="32"/>
                  </a:lnTo>
                  <a:lnTo>
                    <a:pt x="22" y="30"/>
                  </a:lnTo>
                  <a:lnTo>
                    <a:pt x="20" y="29"/>
                  </a:lnTo>
                  <a:lnTo>
                    <a:pt x="17" y="27"/>
                  </a:lnTo>
                  <a:lnTo>
                    <a:pt x="15" y="26"/>
                  </a:lnTo>
                  <a:lnTo>
                    <a:pt x="14" y="24"/>
                  </a:lnTo>
                  <a:lnTo>
                    <a:pt x="12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7" y="16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8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8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1" name="Freeform 84"/>
            <p:cNvSpPr>
              <a:spLocks/>
            </p:cNvSpPr>
            <p:nvPr/>
          </p:nvSpPr>
          <p:spPr bwMode="auto">
            <a:xfrm>
              <a:off x="3379" y="1801"/>
              <a:ext cx="56" cy="360"/>
            </a:xfrm>
            <a:custGeom>
              <a:avLst/>
              <a:gdLst>
                <a:gd name="T0" fmla="*/ 15 w 56"/>
                <a:gd name="T1" fmla="*/ 3 h 360"/>
                <a:gd name="T2" fmla="*/ 12 w 56"/>
                <a:gd name="T3" fmla="*/ 8 h 360"/>
                <a:gd name="T4" fmla="*/ 10 w 56"/>
                <a:gd name="T5" fmla="*/ 15 h 360"/>
                <a:gd name="T6" fmla="*/ 9 w 56"/>
                <a:gd name="T7" fmla="*/ 22 h 360"/>
                <a:gd name="T8" fmla="*/ 8 w 56"/>
                <a:gd name="T9" fmla="*/ 30 h 360"/>
                <a:gd name="T10" fmla="*/ 8 w 56"/>
                <a:gd name="T11" fmla="*/ 39 h 360"/>
                <a:gd name="T12" fmla="*/ 8 w 56"/>
                <a:gd name="T13" fmla="*/ 49 h 360"/>
                <a:gd name="T14" fmla="*/ 8 w 56"/>
                <a:gd name="T15" fmla="*/ 60 h 360"/>
                <a:gd name="T16" fmla="*/ 9 w 56"/>
                <a:gd name="T17" fmla="*/ 71 h 360"/>
                <a:gd name="T18" fmla="*/ 12 w 56"/>
                <a:gd name="T19" fmla="*/ 96 h 360"/>
                <a:gd name="T20" fmla="*/ 16 w 56"/>
                <a:gd name="T21" fmla="*/ 122 h 360"/>
                <a:gd name="T22" fmla="*/ 21 w 56"/>
                <a:gd name="T23" fmla="*/ 149 h 360"/>
                <a:gd name="T24" fmla="*/ 26 w 56"/>
                <a:gd name="T25" fmla="*/ 177 h 360"/>
                <a:gd name="T26" fmla="*/ 37 w 56"/>
                <a:gd name="T27" fmla="*/ 233 h 360"/>
                <a:gd name="T28" fmla="*/ 43 w 56"/>
                <a:gd name="T29" fmla="*/ 259 h 360"/>
                <a:gd name="T30" fmla="*/ 47 w 56"/>
                <a:gd name="T31" fmla="*/ 284 h 360"/>
                <a:gd name="T32" fmla="*/ 51 w 56"/>
                <a:gd name="T33" fmla="*/ 307 h 360"/>
                <a:gd name="T34" fmla="*/ 54 w 56"/>
                <a:gd name="T35" fmla="*/ 328 h 360"/>
                <a:gd name="T36" fmla="*/ 54 w 56"/>
                <a:gd name="T37" fmla="*/ 337 h 360"/>
                <a:gd name="T38" fmla="*/ 55 w 56"/>
                <a:gd name="T39" fmla="*/ 345 h 360"/>
                <a:gd name="T40" fmla="*/ 55 w 56"/>
                <a:gd name="T41" fmla="*/ 353 h 360"/>
                <a:gd name="T42" fmla="*/ 54 w 56"/>
                <a:gd name="T43" fmla="*/ 359 h 360"/>
                <a:gd name="T44" fmla="*/ 47 w 56"/>
                <a:gd name="T45" fmla="*/ 355 h 360"/>
                <a:gd name="T46" fmla="*/ 47 w 56"/>
                <a:gd name="T47" fmla="*/ 349 h 360"/>
                <a:gd name="T48" fmla="*/ 47 w 56"/>
                <a:gd name="T49" fmla="*/ 341 h 360"/>
                <a:gd name="T50" fmla="*/ 47 w 56"/>
                <a:gd name="T51" fmla="*/ 333 h 360"/>
                <a:gd name="T52" fmla="*/ 45 w 56"/>
                <a:gd name="T53" fmla="*/ 319 h 360"/>
                <a:gd name="T54" fmla="*/ 42 w 56"/>
                <a:gd name="T55" fmla="*/ 297 h 360"/>
                <a:gd name="T56" fmla="*/ 38 w 56"/>
                <a:gd name="T57" fmla="*/ 273 h 360"/>
                <a:gd name="T58" fmla="*/ 33 w 56"/>
                <a:gd name="T59" fmla="*/ 247 h 360"/>
                <a:gd name="T60" fmla="*/ 24 w 56"/>
                <a:gd name="T61" fmla="*/ 206 h 360"/>
                <a:gd name="T62" fmla="*/ 16 w 56"/>
                <a:gd name="T63" fmla="*/ 164 h 360"/>
                <a:gd name="T64" fmla="*/ 11 w 56"/>
                <a:gd name="T65" fmla="*/ 136 h 360"/>
                <a:gd name="T66" fmla="*/ 6 w 56"/>
                <a:gd name="T67" fmla="*/ 109 h 360"/>
                <a:gd name="T68" fmla="*/ 3 w 56"/>
                <a:gd name="T69" fmla="*/ 84 h 360"/>
                <a:gd name="T70" fmla="*/ 1 w 56"/>
                <a:gd name="T71" fmla="*/ 66 h 360"/>
                <a:gd name="T72" fmla="*/ 0 w 56"/>
                <a:gd name="T73" fmla="*/ 55 h 360"/>
                <a:gd name="T74" fmla="*/ 0 w 56"/>
                <a:gd name="T75" fmla="*/ 44 h 360"/>
                <a:gd name="T76" fmla="*/ 0 w 56"/>
                <a:gd name="T77" fmla="*/ 34 h 360"/>
                <a:gd name="T78" fmla="*/ 1 w 56"/>
                <a:gd name="T79" fmla="*/ 25 h 360"/>
                <a:gd name="T80" fmla="*/ 2 w 56"/>
                <a:gd name="T81" fmla="*/ 17 h 360"/>
                <a:gd name="T82" fmla="*/ 4 w 56"/>
                <a:gd name="T83" fmla="*/ 9 h 360"/>
                <a:gd name="T84" fmla="*/ 7 w 56"/>
                <a:gd name="T85" fmla="*/ 3 h 360"/>
                <a:gd name="T86" fmla="*/ 15 w 56"/>
                <a:gd name="T87" fmla="*/ 3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360"/>
                <a:gd name="T134" fmla="*/ 56 w 56"/>
                <a:gd name="T135" fmla="*/ 360 h 3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360">
                  <a:moveTo>
                    <a:pt x="15" y="3"/>
                  </a:moveTo>
                  <a:lnTo>
                    <a:pt x="15" y="3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10" y="15"/>
                  </a:lnTo>
                  <a:lnTo>
                    <a:pt x="9" y="18"/>
                  </a:lnTo>
                  <a:lnTo>
                    <a:pt x="9" y="22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7" y="44"/>
                  </a:lnTo>
                  <a:lnTo>
                    <a:pt x="8" y="49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9" y="66"/>
                  </a:lnTo>
                  <a:lnTo>
                    <a:pt x="9" y="71"/>
                  </a:lnTo>
                  <a:lnTo>
                    <a:pt x="10" y="83"/>
                  </a:lnTo>
                  <a:lnTo>
                    <a:pt x="12" y="96"/>
                  </a:lnTo>
                  <a:lnTo>
                    <a:pt x="14" y="109"/>
                  </a:lnTo>
                  <a:lnTo>
                    <a:pt x="16" y="122"/>
                  </a:lnTo>
                  <a:lnTo>
                    <a:pt x="18" y="135"/>
                  </a:lnTo>
                  <a:lnTo>
                    <a:pt x="21" y="149"/>
                  </a:lnTo>
                  <a:lnTo>
                    <a:pt x="23" y="163"/>
                  </a:lnTo>
                  <a:lnTo>
                    <a:pt x="26" y="177"/>
                  </a:lnTo>
                  <a:lnTo>
                    <a:pt x="32" y="205"/>
                  </a:lnTo>
                  <a:lnTo>
                    <a:pt x="37" y="233"/>
                  </a:lnTo>
                  <a:lnTo>
                    <a:pt x="40" y="246"/>
                  </a:lnTo>
                  <a:lnTo>
                    <a:pt x="43" y="259"/>
                  </a:lnTo>
                  <a:lnTo>
                    <a:pt x="45" y="272"/>
                  </a:lnTo>
                  <a:lnTo>
                    <a:pt x="47" y="284"/>
                  </a:lnTo>
                  <a:lnTo>
                    <a:pt x="49" y="296"/>
                  </a:lnTo>
                  <a:lnTo>
                    <a:pt x="51" y="307"/>
                  </a:lnTo>
                  <a:lnTo>
                    <a:pt x="53" y="318"/>
                  </a:lnTo>
                  <a:lnTo>
                    <a:pt x="54" y="328"/>
                  </a:lnTo>
                  <a:lnTo>
                    <a:pt x="54" y="333"/>
                  </a:lnTo>
                  <a:lnTo>
                    <a:pt x="54" y="337"/>
                  </a:lnTo>
                  <a:lnTo>
                    <a:pt x="55" y="341"/>
                  </a:lnTo>
                  <a:lnTo>
                    <a:pt x="55" y="345"/>
                  </a:lnTo>
                  <a:lnTo>
                    <a:pt x="55" y="349"/>
                  </a:lnTo>
                  <a:lnTo>
                    <a:pt x="55" y="353"/>
                  </a:lnTo>
                  <a:lnTo>
                    <a:pt x="54" y="356"/>
                  </a:lnTo>
                  <a:lnTo>
                    <a:pt x="54" y="359"/>
                  </a:lnTo>
                  <a:lnTo>
                    <a:pt x="47" y="358"/>
                  </a:lnTo>
                  <a:lnTo>
                    <a:pt x="47" y="355"/>
                  </a:lnTo>
                  <a:lnTo>
                    <a:pt x="47" y="352"/>
                  </a:lnTo>
                  <a:lnTo>
                    <a:pt x="47" y="349"/>
                  </a:lnTo>
                  <a:lnTo>
                    <a:pt x="47" y="345"/>
                  </a:lnTo>
                  <a:lnTo>
                    <a:pt x="47" y="341"/>
                  </a:lnTo>
                  <a:lnTo>
                    <a:pt x="47" y="337"/>
                  </a:lnTo>
                  <a:lnTo>
                    <a:pt x="47" y="333"/>
                  </a:lnTo>
                  <a:lnTo>
                    <a:pt x="46" y="328"/>
                  </a:lnTo>
                  <a:lnTo>
                    <a:pt x="45" y="319"/>
                  </a:lnTo>
                  <a:lnTo>
                    <a:pt x="44" y="308"/>
                  </a:lnTo>
                  <a:lnTo>
                    <a:pt x="42" y="297"/>
                  </a:lnTo>
                  <a:lnTo>
                    <a:pt x="40" y="286"/>
                  </a:lnTo>
                  <a:lnTo>
                    <a:pt x="38" y="273"/>
                  </a:lnTo>
                  <a:lnTo>
                    <a:pt x="35" y="260"/>
                  </a:lnTo>
                  <a:lnTo>
                    <a:pt x="33" y="247"/>
                  </a:lnTo>
                  <a:lnTo>
                    <a:pt x="30" y="234"/>
                  </a:lnTo>
                  <a:lnTo>
                    <a:pt x="24" y="206"/>
                  </a:lnTo>
                  <a:lnTo>
                    <a:pt x="19" y="178"/>
                  </a:lnTo>
                  <a:lnTo>
                    <a:pt x="16" y="164"/>
                  </a:lnTo>
                  <a:lnTo>
                    <a:pt x="13" y="150"/>
                  </a:lnTo>
                  <a:lnTo>
                    <a:pt x="11" y="136"/>
                  </a:lnTo>
                  <a:lnTo>
                    <a:pt x="8" y="123"/>
                  </a:lnTo>
                  <a:lnTo>
                    <a:pt x="6" y="109"/>
                  </a:lnTo>
                  <a:lnTo>
                    <a:pt x="4" y="97"/>
                  </a:lnTo>
                  <a:lnTo>
                    <a:pt x="3" y="84"/>
                  </a:lnTo>
                  <a:lnTo>
                    <a:pt x="1" y="72"/>
                  </a:lnTo>
                  <a:lnTo>
                    <a:pt x="1" y="66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4" y="9"/>
                  </a:lnTo>
                  <a:lnTo>
                    <a:pt x="5" y="6"/>
                  </a:lnTo>
                  <a:lnTo>
                    <a:pt x="7" y="3"/>
                  </a:lnTo>
                  <a:lnTo>
                    <a:pt x="8" y="0"/>
                  </a:lnTo>
                  <a:lnTo>
                    <a:pt x="15" y="3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2" name="Freeform 85"/>
            <p:cNvSpPr>
              <a:spLocks/>
            </p:cNvSpPr>
            <p:nvPr/>
          </p:nvSpPr>
          <p:spPr bwMode="auto">
            <a:xfrm>
              <a:off x="3387" y="1639"/>
              <a:ext cx="103" cy="166"/>
            </a:xfrm>
            <a:custGeom>
              <a:avLst/>
              <a:gdLst>
                <a:gd name="T0" fmla="*/ 102 w 103"/>
                <a:gd name="T1" fmla="*/ 6 h 166"/>
                <a:gd name="T2" fmla="*/ 99 w 103"/>
                <a:gd name="T3" fmla="*/ 8 h 166"/>
                <a:gd name="T4" fmla="*/ 95 w 103"/>
                <a:gd name="T5" fmla="*/ 9 h 166"/>
                <a:gd name="T6" fmla="*/ 92 w 103"/>
                <a:gd name="T7" fmla="*/ 11 h 166"/>
                <a:gd name="T8" fmla="*/ 89 w 103"/>
                <a:gd name="T9" fmla="*/ 13 h 166"/>
                <a:gd name="T10" fmla="*/ 84 w 103"/>
                <a:gd name="T11" fmla="*/ 19 h 166"/>
                <a:gd name="T12" fmla="*/ 78 w 103"/>
                <a:gd name="T13" fmla="*/ 25 h 166"/>
                <a:gd name="T14" fmla="*/ 73 w 103"/>
                <a:gd name="T15" fmla="*/ 32 h 166"/>
                <a:gd name="T16" fmla="*/ 68 w 103"/>
                <a:gd name="T17" fmla="*/ 41 h 166"/>
                <a:gd name="T18" fmla="*/ 63 w 103"/>
                <a:gd name="T19" fmla="*/ 50 h 166"/>
                <a:gd name="T20" fmla="*/ 58 w 103"/>
                <a:gd name="T21" fmla="*/ 60 h 166"/>
                <a:gd name="T22" fmla="*/ 37 w 103"/>
                <a:gd name="T23" fmla="*/ 108 h 166"/>
                <a:gd name="T24" fmla="*/ 30 w 103"/>
                <a:gd name="T25" fmla="*/ 122 h 166"/>
                <a:gd name="T26" fmla="*/ 23 w 103"/>
                <a:gd name="T27" fmla="*/ 136 h 166"/>
                <a:gd name="T28" fmla="*/ 15 w 103"/>
                <a:gd name="T29" fmla="*/ 150 h 166"/>
                <a:gd name="T30" fmla="*/ 7 w 103"/>
                <a:gd name="T31" fmla="*/ 165 h 166"/>
                <a:gd name="T32" fmla="*/ 4 w 103"/>
                <a:gd name="T33" fmla="*/ 154 h 166"/>
                <a:gd name="T34" fmla="*/ 12 w 103"/>
                <a:gd name="T35" fmla="*/ 140 h 166"/>
                <a:gd name="T36" fmla="*/ 20 w 103"/>
                <a:gd name="T37" fmla="*/ 126 h 166"/>
                <a:gd name="T38" fmla="*/ 26 w 103"/>
                <a:gd name="T39" fmla="*/ 112 h 166"/>
                <a:gd name="T40" fmla="*/ 41 w 103"/>
                <a:gd name="T41" fmla="*/ 81 h 166"/>
                <a:gd name="T42" fmla="*/ 54 w 103"/>
                <a:gd name="T43" fmla="*/ 52 h 166"/>
                <a:gd name="T44" fmla="*/ 59 w 103"/>
                <a:gd name="T45" fmla="*/ 43 h 166"/>
                <a:gd name="T46" fmla="*/ 64 w 103"/>
                <a:gd name="T47" fmla="*/ 33 h 166"/>
                <a:gd name="T48" fmla="*/ 69 w 103"/>
                <a:gd name="T49" fmla="*/ 25 h 166"/>
                <a:gd name="T50" fmla="*/ 75 w 103"/>
                <a:gd name="T51" fmla="*/ 18 h 166"/>
                <a:gd name="T52" fmla="*/ 81 w 103"/>
                <a:gd name="T53" fmla="*/ 11 h 166"/>
                <a:gd name="T54" fmla="*/ 86 w 103"/>
                <a:gd name="T55" fmla="*/ 7 h 166"/>
                <a:gd name="T56" fmla="*/ 89 w 103"/>
                <a:gd name="T57" fmla="*/ 5 h 166"/>
                <a:gd name="T58" fmla="*/ 93 w 103"/>
                <a:gd name="T59" fmla="*/ 3 h 166"/>
                <a:gd name="T60" fmla="*/ 97 w 103"/>
                <a:gd name="T61" fmla="*/ 1 h 166"/>
                <a:gd name="T62" fmla="*/ 100 w 103"/>
                <a:gd name="T63" fmla="*/ 0 h 166"/>
                <a:gd name="T64" fmla="*/ 99 w 103"/>
                <a:gd name="T65" fmla="*/ 0 h 166"/>
                <a:gd name="T66" fmla="*/ 102 w 103"/>
                <a:gd name="T67" fmla="*/ 6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166"/>
                <a:gd name="T104" fmla="*/ 103 w 103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166">
                  <a:moveTo>
                    <a:pt x="102" y="6"/>
                  </a:moveTo>
                  <a:lnTo>
                    <a:pt x="102" y="6"/>
                  </a:lnTo>
                  <a:lnTo>
                    <a:pt x="100" y="7"/>
                  </a:lnTo>
                  <a:lnTo>
                    <a:pt x="99" y="8"/>
                  </a:lnTo>
                  <a:lnTo>
                    <a:pt x="97" y="8"/>
                  </a:lnTo>
                  <a:lnTo>
                    <a:pt x="95" y="9"/>
                  </a:lnTo>
                  <a:lnTo>
                    <a:pt x="94" y="10"/>
                  </a:lnTo>
                  <a:lnTo>
                    <a:pt x="92" y="11"/>
                  </a:lnTo>
                  <a:lnTo>
                    <a:pt x="91" y="12"/>
                  </a:lnTo>
                  <a:lnTo>
                    <a:pt x="89" y="13"/>
                  </a:lnTo>
                  <a:lnTo>
                    <a:pt x="86" y="16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3" y="32"/>
                  </a:lnTo>
                  <a:lnTo>
                    <a:pt x="71" y="36"/>
                  </a:lnTo>
                  <a:lnTo>
                    <a:pt x="68" y="41"/>
                  </a:lnTo>
                  <a:lnTo>
                    <a:pt x="66" y="45"/>
                  </a:lnTo>
                  <a:lnTo>
                    <a:pt x="63" y="50"/>
                  </a:lnTo>
                  <a:lnTo>
                    <a:pt x="61" y="55"/>
                  </a:lnTo>
                  <a:lnTo>
                    <a:pt x="58" y="60"/>
                  </a:lnTo>
                  <a:lnTo>
                    <a:pt x="48" y="83"/>
                  </a:lnTo>
                  <a:lnTo>
                    <a:pt x="37" y="108"/>
                  </a:lnTo>
                  <a:lnTo>
                    <a:pt x="33" y="115"/>
                  </a:lnTo>
                  <a:lnTo>
                    <a:pt x="30" y="122"/>
                  </a:lnTo>
                  <a:lnTo>
                    <a:pt x="27" y="129"/>
                  </a:lnTo>
                  <a:lnTo>
                    <a:pt x="23" y="136"/>
                  </a:lnTo>
                  <a:lnTo>
                    <a:pt x="19" y="143"/>
                  </a:lnTo>
                  <a:lnTo>
                    <a:pt x="15" y="150"/>
                  </a:lnTo>
                  <a:lnTo>
                    <a:pt x="11" y="158"/>
                  </a:lnTo>
                  <a:lnTo>
                    <a:pt x="7" y="165"/>
                  </a:lnTo>
                  <a:lnTo>
                    <a:pt x="0" y="162"/>
                  </a:lnTo>
                  <a:lnTo>
                    <a:pt x="4" y="154"/>
                  </a:lnTo>
                  <a:lnTo>
                    <a:pt x="9" y="147"/>
                  </a:lnTo>
                  <a:lnTo>
                    <a:pt x="12" y="140"/>
                  </a:lnTo>
                  <a:lnTo>
                    <a:pt x="16" y="133"/>
                  </a:lnTo>
                  <a:lnTo>
                    <a:pt x="20" y="126"/>
                  </a:lnTo>
                  <a:lnTo>
                    <a:pt x="23" y="119"/>
                  </a:lnTo>
                  <a:lnTo>
                    <a:pt x="26" y="112"/>
                  </a:lnTo>
                  <a:lnTo>
                    <a:pt x="30" y="106"/>
                  </a:lnTo>
                  <a:lnTo>
                    <a:pt x="41" y="81"/>
                  </a:lnTo>
                  <a:lnTo>
                    <a:pt x="51" y="58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59" y="43"/>
                  </a:lnTo>
                  <a:lnTo>
                    <a:pt x="61" y="38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9" y="25"/>
                  </a:lnTo>
                  <a:lnTo>
                    <a:pt x="72" y="21"/>
                  </a:lnTo>
                  <a:lnTo>
                    <a:pt x="75" y="18"/>
                  </a:lnTo>
                  <a:lnTo>
                    <a:pt x="78" y="14"/>
                  </a:lnTo>
                  <a:lnTo>
                    <a:pt x="81" y="11"/>
                  </a:lnTo>
                  <a:lnTo>
                    <a:pt x="84" y="8"/>
                  </a:lnTo>
                  <a:lnTo>
                    <a:pt x="86" y="7"/>
                  </a:lnTo>
                  <a:lnTo>
                    <a:pt x="88" y="6"/>
                  </a:lnTo>
                  <a:lnTo>
                    <a:pt x="89" y="5"/>
                  </a:lnTo>
                  <a:lnTo>
                    <a:pt x="91" y="4"/>
                  </a:lnTo>
                  <a:lnTo>
                    <a:pt x="93" y="3"/>
                  </a:lnTo>
                  <a:lnTo>
                    <a:pt x="95" y="2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2" y="6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3" name="Freeform 86"/>
            <p:cNvSpPr>
              <a:spLocks/>
            </p:cNvSpPr>
            <p:nvPr/>
          </p:nvSpPr>
          <p:spPr bwMode="auto">
            <a:xfrm>
              <a:off x="3492" y="1998"/>
              <a:ext cx="289" cy="616"/>
            </a:xfrm>
            <a:custGeom>
              <a:avLst/>
              <a:gdLst>
                <a:gd name="T0" fmla="*/ 7 w 289"/>
                <a:gd name="T1" fmla="*/ 56 h 616"/>
                <a:gd name="T2" fmla="*/ 17 w 289"/>
                <a:gd name="T3" fmla="*/ 39 h 616"/>
                <a:gd name="T4" fmla="*/ 28 w 289"/>
                <a:gd name="T5" fmla="*/ 25 h 616"/>
                <a:gd name="T6" fmla="*/ 40 w 289"/>
                <a:gd name="T7" fmla="*/ 14 h 616"/>
                <a:gd name="T8" fmla="*/ 54 w 289"/>
                <a:gd name="T9" fmla="*/ 6 h 616"/>
                <a:gd name="T10" fmla="*/ 67 w 289"/>
                <a:gd name="T11" fmla="*/ 1 h 616"/>
                <a:gd name="T12" fmla="*/ 82 w 289"/>
                <a:gd name="T13" fmla="*/ 0 h 616"/>
                <a:gd name="T14" fmla="*/ 98 w 289"/>
                <a:gd name="T15" fmla="*/ 3 h 616"/>
                <a:gd name="T16" fmla="*/ 116 w 289"/>
                <a:gd name="T17" fmla="*/ 10 h 616"/>
                <a:gd name="T18" fmla="*/ 134 w 289"/>
                <a:gd name="T19" fmla="*/ 22 h 616"/>
                <a:gd name="T20" fmla="*/ 154 w 289"/>
                <a:gd name="T21" fmla="*/ 38 h 616"/>
                <a:gd name="T22" fmla="*/ 156 w 289"/>
                <a:gd name="T23" fmla="*/ 56 h 616"/>
                <a:gd name="T24" fmla="*/ 158 w 289"/>
                <a:gd name="T25" fmla="*/ 74 h 616"/>
                <a:gd name="T26" fmla="*/ 164 w 289"/>
                <a:gd name="T27" fmla="*/ 94 h 616"/>
                <a:gd name="T28" fmla="*/ 175 w 289"/>
                <a:gd name="T29" fmla="*/ 119 h 616"/>
                <a:gd name="T30" fmla="*/ 184 w 289"/>
                <a:gd name="T31" fmla="*/ 145 h 616"/>
                <a:gd name="T32" fmla="*/ 190 w 289"/>
                <a:gd name="T33" fmla="*/ 171 h 616"/>
                <a:gd name="T34" fmla="*/ 197 w 289"/>
                <a:gd name="T35" fmla="*/ 209 h 616"/>
                <a:gd name="T36" fmla="*/ 207 w 289"/>
                <a:gd name="T37" fmla="*/ 269 h 616"/>
                <a:gd name="T38" fmla="*/ 214 w 289"/>
                <a:gd name="T39" fmla="*/ 302 h 616"/>
                <a:gd name="T40" fmla="*/ 222 w 289"/>
                <a:gd name="T41" fmla="*/ 337 h 616"/>
                <a:gd name="T42" fmla="*/ 234 w 289"/>
                <a:gd name="T43" fmla="*/ 374 h 616"/>
                <a:gd name="T44" fmla="*/ 250 w 289"/>
                <a:gd name="T45" fmla="*/ 414 h 616"/>
                <a:gd name="T46" fmla="*/ 261 w 289"/>
                <a:gd name="T47" fmla="*/ 435 h 616"/>
                <a:gd name="T48" fmla="*/ 270 w 289"/>
                <a:gd name="T49" fmla="*/ 455 h 616"/>
                <a:gd name="T50" fmla="*/ 278 w 289"/>
                <a:gd name="T51" fmla="*/ 475 h 616"/>
                <a:gd name="T52" fmla="*/ 283 w 289"/>
                <a:gd name="T53" fmla="*/ 494 h 616"/>
                <a:gd name="T54" fmla="*/ 287 w 289"/>
                <a:gd name="T55" fmla="*/ 511 h 616"/>
                <a:gd name="T56" fmla="*/ 288 w 289"/>
                <a:gd name="T57" fmla="*/ 536 h 616"/>
                <a:gd name="T58" fmla="*/ 283 w 289"/>
                <a:gd name="T59" fmla="*/ 562 h 616"/>
                <a:gd name="T60" fmla="*/ 273 w 289"/>
                <a:gd name="T61" fmla="*/ 582 h 616"/>
                <a:gd name="T62" fmla="*/ 260 w 289"/>
                <a:gd name="T63" fmla="*/ 597 h 616"/>
                <a:gd name="T64" fmla="*/ 244 w 289"/>
                <a:gd name="T65" fmla="*/ 608 h 616"/>
                <a:gd name="T66" fmla="*/ 226 w 289"/>
                <a:gd name="T67" fmla="*/ 614 h 616"/>
                <a:gd name="T68" fmla="*/ 209 w 289"/>
                <a:gd name="T69" fmla="*/ 615 h 616"/>
                <a:gd name="T70" fmla="*/ 193 w 289"/>
                <a:gd name="T71" fmla="*/ 612 h 616"/>
                <a:gd name="T72" fmla="*/ 180 w 289"/>
                <a:gd name="T73" fmla="*/ 604 h 616"/>
                <a:gd name="T74" fmla="*/ 170 w 289"/>
                <a:gd name="T75" fmla="*/ 591 h 616"/>
                <a:gd name="T76" fmla="*/ 167 w 289"/>
                <a:gd name="T77" fmla="*/ 575 h 616"/>
                <a:gd name="T78" fmla="*/ 172 w 289"/>
                <a:gd name="T79" fmla="*/ 560 h 616"/>
                <a:gd name="T80" fmla="*/ 174 w 289"/>
                <a:gd name="T81" fmla="*/ 545 h 616"/>
                <a:gd name="T82" fmla="*/ 174 w 289"/>
                <a:gd name="T83" fmla="*/ 530 h 616"/>
                <a:gd name="T84" fmla="*/ 172 w 289"/>
                <a:gd name="T85" fmla="*/ 514 h 616"/>
                <a:gd name="T86" fmla="*/ 169 w 289"/>
                <a:gd name="T87" fmla="*/ 499 h 616"/>
                <a:gd name="T88" fmla="*/ 162 w 289"/>
                <a:gd name="T89" fmla="*/ 474 h 616"/>
                <a:gd name="T90" fmla="*/ 158 w 289"/>
                <a:gd name="T91" fmla="*/ 460 h 616"/>
                <a:gd name="T92" fmla="*/ 156 w 289"/>
                <a:gd name="T93" fmla="*/ 447 h 616"/>
                <a:gd name="T94" fmla="*/ 156 w 289"/>
                <a:gd name="T95" fmla="*/ 435 h 616"/>
                <a:gd name="T96" fmla="*/ 159 w 289"/>
                <a:gd name="T97" fmla="*/ 424 h 616"/>
                <a:gd name="T98" fmla="*/ 116 w 289"/>
                <a:gd name="T99" fmla="*/ 353 h 616"/>
                <a:gd name="T100" fmla="*/ 72 w 289"/>
                <a:gd name="T101" fmla="*/ 284 h 616"/>
                <a:gd name="T102" fmla="*/ 37 w 289"/>
                <a:gd name="T103" fmla="*/ 216 h 616"/>
                <a:gd name="T104" fmla="*/ 21 w 289"/>
                <a:gd name="T105" fmla="*/ 152 h 616"/>
                <a:gd name="T106" fmla="*/ 5 w 289"/>
                <a:gd name="T107" fmla="*/ 88 h 6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9"/>
                <a:gd name="T163" fmla="*/ 0 h 616"/>
                <a:gd name="T164" fmla="*/ 289 w 289"/>
                <a:gd name="T165" fmla="*/ 616 h 6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9" h="616">
                  <a:moveTo>
                    <a:pt x="0" y="68"/>
                  </a:moveTo>
                  <a:lnTo>
                    <a:pt x="3" y="61"/>
                  </a:lnTo>
                  <a:lnTo>
                    <a:pt x="7" y="56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7" y="39"/>
                  </a:lnTo>
                  <a:lnTo>
                    <a:pt x="21" y="34"/>
                  </a:lnTo>
                  <a:lnTo>
                    <a:pt x="25" y="30"/>
                  </a:lnTo>
                  <a:lnTo>
                    <a:pt x="28" y="25"/>
                  </a:lnTo>
                  <a:lnTo>
                    <a:pt x="32" y="21"/>
                  </a:lnTo>
                  <a:lnTo>
                    <a:pt x="36" y="18"/>
                  </a:lnTo>
                  <a:lnTo>
                    <a:pt x="40" y="14"/>
                  </a:lnTo>
                  <a:lnTo>
                    <a:pt x="45" y="11"/>
                  </a:lnTo>
                  <a:lnTo>
                    <a:pt x="49" y="8"/>
                  </a:lnTo>
                  <a:lnTo>
                    <a:pt x="54" y="6"/>
                  </a:lnTo>
                  <a:lnTo>
                    <a:pt x="58" y="4"/>
                  </a:lnTo>
                  <a:lnTo>
                    <a:pt x="63" y="2"/>
                  </a:lnTo>
                  <a:lnTo>
                    <a:pt x="67" y="1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8" y="3"/>
                  </a:lnTo>
                  <a:lnTo>
                    <a:pt x="104" y="5"/>
                  </a:lnTo>
                  <a:lnTo>
                    <a:pt x="110" y="7"/>
                  </a:lnTo>
                  <a:lnTo>
                    <a:pt x="116" y="10"/>
                  </a:lnTo>
                  <a:lnTo>
                    <a:pt x="122" y="13"/>
                  </a:lnTo>
                  <a:lnTo>
                    <a:pt x="128" y="17"/>
                  </a:lnTo>
                  <a:lnTo>
                    <a:pt x="134" y="22"/>
                  </a:lnTo>
                  <a:lnTo>
                    <a:pt x="140" y="27"/>
                  </a:lnTo>
                  <a:lnTo>
                    <a:pt x="147" y="32"/>
                  </a:lnTo>
                  <a:lnTo>
                    <a:pt x="154" y="38"/>
                  </a:lnTo>
                  <a:lnTo>
                    <a:pt x="154" y="45"/>
                  </a:lnTo>
                  <a:lnTo>
                    <a:pt x="155" y="50"/>
                  </a:lnTo>
                  <a:lnTo>
                    <a:pt x="156" y="56"/>
                  </a:lnTo>
                  <a:lnTo>
                    <a:pt x="156" y="62"/>
                  </a:lnTo>
                  <a:lnTo>
                    <a:pt x="157" y="68"/>
                  </a:lnTo>
                  <a:lnTo>
                    <a:pt x="158" y="74"/>
                  </a:lnTo>
                  <a:lnTo>
                    <a:pt x="158" y="80"/>
                  </a:lnTo>
                  <a:lnTo>
                    <a:pt x="159" y="86"/>
                  </a:lnTo>
                  <a:lnTo>
                    <a:pt x="164" y="94"/>
                  </a:lnTo>
                  <a:lnTo>
                    <a:pt x="168" y="102"/>
                  </a:lnTo>
                  <a:lnTo>
                    <a:pt x="172" y="111"/>
                  </a:lnTo>
                  <a:lnTo>
                    <a:pt x="175" y="119"/>
                  </a:lnTo>
                  <a:lnTo>
                    <a:pt x="178" y="127"/>
                  </a:lnTo>
                  <a:lnTo>
                    <a:pt x="181" y="136"/>
                  </a:lnTo>
                  <a:lnTo>
                    <a:pt x="184" y="145"/>
                  </a:lnTo>
                  <a:lnTo>
                    <a:pt x="186" y="153"/>
                  </a:lnTo>
                  <a:lnTo>
                    <a:pt x="188" y="162"/>
                  </a:lnTo>
                  <a:lnTo>
                    <a:pt x="190" y="171"/>
                  </a:lnTo>
                  <a:lnTo>
                    <a:pt x="192" y="180"/>
                  </a:lnTo>
                  <a:lnTo>
                    <a:pt x="194" y="190"/>
                  </a:lnTo>
                  <a:lnTo>
                    <a:pt x="197" y="209"/>
                  </a:lnTo>
                  <a:lnTo>
                    <a:pt x="200" y="228"/>
                  </a:lnTo>
                  <a:lnTo>
                    <a:pt x="203" y="248"/>
                  </a:lnTo>
                  <a:lnTo>
                    <a:pt x="207" y="269"/>
                  </a:lnTo>
                  <a:lnTo>
                    <a:pt x="209" y="280"/>
                  </a:lnTo>
                  <a:lnTo>
                    <a:pt x="211" y="291"/>
                  </a:lnTo>
                  <a:lnTo>
                    <a:pt x="214" y="302"/>
                  </a:lnTo>
                  <a:lnTo>
                    <a:pt x="216" y="314"/>
                  </a:lnTo>
                  <a:lnTo>
                    <a:pt x="219" y="325"/>
                  </a:lnTo>
                  <a:lnTo>
                    <a:pt x="222" y="337"/>
                  </a:lnTo>
                  <a:lnTo>
                    <a:pt x="226" y="349"/>
                  </a:lnTo>
                  <a:lnTo>
                    <a:pt x="230" y="362"/>
                  </a:lnTo>
                  <a:lnTo>
                    <a:pt x="234" y="374"/>
                  </a:lnTo>
                  <a:lnTo>
                    <a:pt x="239" y="387"/>
                  </a:lnTo>
                  <a:lnTo>
                    <a:pt x="244" y="400"/>
                  </a:lnTo>
                  <a:lnTo>
                    <a:pt x="250" y="414"/>
                  </a:lnTo>
                  <a:lnTo>
                    <a:pt x="253" y="421"/>
                  </a:lnTo>
                  <a:lnTo>
                    <a:pt x="257" y="428"/>
                  </a:lnTo>
                  <a:lnTo>
                    <a:pt x="261" y="435"/>
                  </a:lnTo>
                  <a:lnTo>
                    <a:pt x="264" y="441"/>
                  </a:lnTo>
                  <a:lnTo>
                    <a:pt x="267" y="448"/>
                  </a:lnTo>
                  <a:lnTo>
                    <a:pt x="270" y="455"/>
                  </a:lnTo>
                  <a:lnTo>
                    <a:pt x="273" y="462"/>
                  </a:lnTo>
                  <a:lnTo>
                    <a:pt x="275" y="469"/>
                  </a:lnTo>
                  <a:lnTo>
                    <a:pt x="278" y="475"/>
                  </a:lnTo>
                  <a:lnTo>
                    <a:pt x="280" y="482"/>
                  </a:lnTo>
                  <a:lnTo>
                    <a:pt x="282" y="488"/>
                  </a:lnTo>
                  <a:lnTo>
                    <a:pt x="283" y="494"/>
                  </a:lnTo>
                  <a:lnTo>
                    <a:pt x="285" y="500"/>
                  </a:lnTo>
                  <a:lnTo>
                    <a:pt x="286" y="506"/>
                  </a:lnTo>
                  <a:lnTo>
                    <a:pt x="287" y="511"/>
                  </a:lnTo>
                  <a:lnTo>
                    <a:pt x="287" y="517"/>
                  </a:lnTo>
                  <a:lnTo>
                    <a:pt x="288" y="527"/>
                  </a:lnTo>
                  <a:lnTo>
                    <a:pt x="288" y="536"/>
                  </a:lnTo>
                  <a:lnTo>
                    <a:pt x="287" y="546"/>
                  </a:lnTo>
                  <a:lnTo>
                    <a:pt x="285" y="554"/>
                  </a:lnTo>
                  <a:lnTo>
                    <a:pt x="283" y="562"/>
                  </a:lnTo>
                  <a:lnTo>
                    <a:pt x="281" y="569"/>
                  </a:lnTo>
                  <a:lnTo>
                    <a:pt x="277" y="576"/>
                  </a:lnTo>
                  <a:lnTo>
                    <a:pt x="273" y="582"/>
                  </a:lnTo>
                  <a:lnTo>
                    <a:pt x="269" y="588"/>
                  </a:lnTo>
                  <a:lnTo>
                    <a:pt x="265" y="593"/>
                  </a:lnTo>
                  <a:lnTo>
                    <a:pt x="260" y="597"/>
                  </a:lnTo>
                  <a:lnTo>
                    <a:pt x="255" y="601"/>
                  </a:lnTo>
                  <a:lnTo>
                    <a:pt x="249" y="605"/>
                  </a:lnTo>
                  <a:lnTo>
                    <a:pt x="244" y="608"/>
                  </a:lnTo>
                  <a:lnTo>
                    <a:pt x="238" y="610"/>
                  </a:lnTo>
                  <a:lnTo>
                    <a:pt x="232" y="612"/>
                  </a:lnTo>
                  <a:lnTo>
                    <a:pt x="226" y="614"/>
                  </a:lnTo>
                  <a:lnTo>
                    <a:pt x="220" y="615"/>
                  </a:lnTo>
                  <a:lnTo>
                    <a:pt x="215" y="615"/>
                  </a:lnTo>
                  <a:lnTo>
                    <a:pt x="209" y="615"/>
                  </a:lnTo>
                  <a:lnTo>
                    <a:pt x="203" y="614"/>
                  </a:lnTo>
                  <a:lnTo>
                    <a:pt x="198" y="613"/>
                  </a:lnTo>
                  <a:lnTo>
                    <a:pt x="193" y="612"/>
                  </a:lnTo>
                  <a:lnTo>
                    <a:pt x="188" y="609"/>
                  </a:lnTo>
                  <a:lnTo>
                    <a:pt x="184" y="607"/>
                  </a:lnTo>
                  <a:lnTo>
                    <a:pt x="180" y="604"/>
                  </a:lnTo>
                  <a:lnTo>
                    <a:pt x="176" y="600"/>
                  </a:lnTo>
                  <a:lnTo>
                    <a:pt x="173" y="596"/>
                  </a:lnTo>
                  <a:lnTo>
                    <a:pt x="170" y="591"/>
                  </a:lnTo>
                  <a:lnTo>
                    <a:pt x="169" y="586"/>
                  </a:lnTo>
                  <a:lnTo>
                    <a:pt x="167" y="581"/>
                  </a:lnTo>
                  <a:lnTo>
                    <a:pt x="167" y="575"/>
                  </a:lnTo>
                  <a:lnTo>
                    <a:pt x="169" y="570"/>
                  </a:lnTo>
                  <a:lnTo>
                    <a:pt x="171" y="565"/>
                  </a:lnTo>
                  <a:lnTo>
                    <a:pt x="172" y="560"/>
                  </a:lnTo>
                  <a:lnTo>
                    <a:pt x="173" y="555"/>
                  </a:lnTo>
                  <a:lnTo>
                    <a:pt x="174" y="550"/>
                  </a:lnTo>
                  <a:lnTo>
                    <a:pt x="174" y="545"/>
                  </a:lnTo>
                  <a:lnTo>
                    <a:pt x="175" y="540"/>
                  </a:lnTo>
                  <a:lnTo>
                    <a:pt x="174" y="535"/>
                  </a:lnTo>
                  <a:lnTo>
                    <a:pt x="174" y="530"/>
                  </a:lnTo>
                  <a:lnTo>
                    <a:pt x="174" y="525"/>
                  </a:lnTo>
                  <a:lnTo>
                    <a:pt x="173" y="519"/>
                  </a:lnTo>
                  <a:lnTo>
                    <a:pt x="172" y="514"/>
                  </a:lnTo>
                  <a:lnTo>
                    <a:pt x="171" y="509"/>
                  </a:lnTo>
                  <a:lnTo>
                    <a:pt x="170" y="504"/>
                  </a:lnTo>
                  <a:lnTo>
                    <a:pt x="169" y="499"/>
                  </a:lnTo>
                  <a:lnTo>
                    <a:pt x="167" y="494"/>
                  </a:lnTo>
                  <a:lnTo>
                    <a:pt x="164" y="484"/>
                  </a:lnTo>
                  <a:lnTo>
                    <a:pt x="162" y="474"/>
                  </a:lnTo>
                  <a:lnTo>
                    <a:pt x="161" y="469"/>
                  </a:lnTo>
                  <a:lnTo>
                    <a:pt x="160" y="465"/>
                  </a:lnTo>
                  <a:lnTo>
                    <a:pt x="158" y="460"/>
                  </a:lnTo>
                  <a:lnTo>
                    <a:pt x="158" y="455"/>
                  </a:lnTo>
                  <a:lnTo>
                    <a:pt x="157" y="451"/>
                  </a:lnTo>
                  <a:lnTo>
                    <a:pt x="156" y="447"/>
                  </a:lnTo>
                  <a:lnTo>
                    <a:pt x="156" y="443"/>
                  </a:lnTo>
                  <a:lnTo>
                    <a:pt x="156" y="438"/>
                  </a:lnTo>
                  <a:lnTo>
                    <a:pt x="156" y="435"/>
                  </a:lnTo>
                  <a:lnTo>
                    <a:pt x="157" y="431"/>
                  </a:lnTo>
                  <a:lnTo>
                    <a:pt x="158" y="427"/>
                  </a:lnTo>
                  <a:lnTo>
                    <a:pt x="159" y="424"/>
                  </a:lnTo>
                  <a:lnTo>
                    <a:pt x="145" y="400"/>
                  </a:lnTo>
                  <a:lnTo>
                    <a:pt x="130" y="376"/>
                  </a:lnTo>
                  <a:lnTo>
                    <a:pt x="116" y="353"/>
                  </a:lnTo>
                  <a:lnTo>
                    <a:pt x="101" y="330"/>
                  </a:lnTo>
                  <a:lnTo>
                    <a:pt x="86" y="307"/>
                  </a:lnTo>
                  <a:lnTo>
                    <a:pt x="72" y="284"/>
                  </a:lnTo>
                  <a:lnTo>
                    <a:pt x="57" y="261"/>
                  </a:lnTo>
                  <a:lnTo>
                    <a:pt x="43" y="237"/>
                  </a:lnTo>
                  <a:lnTo>
                    <a:pt x="37" y="216"/>
                  </a:lnTo>
                  <a:lnTo>
                    <a:pt x="32" y="195"/>
                  </a:lnTo>
                  <a:lnTo>
                    <a:pt x="27" y="173"/>
                  </a:lnTo>
                  <a:lnTo>
                    <a:pt x="21" y="152"/>
                  </a:lnTo>
                  <a:lnTo>
                    <a:pt x="16" y="130"/>
                  </a:lnTo>
                  <a:lnTo>
                    <a:pt x="11" y="109"/>
                  </a:lnTo>
                  <a:lnTo>
                    <a:pt x="5" y="88"/>
                  </a:lnTo>
                  <a:lnTo>
                    <a:pt x="0" y="68"/>
                  </a:lnTo>
                </a:path>
              </a:pathLst>
            </a:custGeom>
            <a:solidFill>
              <a:srgbClr val="F2AF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4" name="Freeform 87"/>
            <p:cNvSpPr>
              <a:spLocks/>
            </p:cNvSpPr>
            <p:nvPr/>
          </p:nvSpPr>
          <p:spPr bwMode="auto">
            <a:xfrm>
              <a:off x="3489" y="1996"/>
              <a:ext cx="162" cy="73"/>
            </a:xfrm>
            <a:custGeom>
              <a:avLst/>
              <a:gdLst>
                <a:gd name="T0" fmla="*/ 154 w 162"/>
                <a:gd name="T1" fmla="*/ 44 h 73"/>
                <a:gd name="T2" fmla="*/ 148 w 162"/>
                <a:gd name="T3" fmla="*/ 38 h 73"/>
                <a:gd name="T4" fmla="*/ 141 w 162"/>
                <a:gd name="T5" fmla="*/ 32 h 73"/>
                <a:gd name="T6" fmla="*/ 135 w 162"/>
                <a:gd name="T7" fmla="*/ 28 h 73"/>
                <a:gd name="T8" fmla="*/ 129 w 162"/>
                <a:gd name="T9" fmla="*/ 23 h 73"/>
                <a:gd name="T10" fmla="*/ 123 w 162"/>
                <a:gd name="T11" fmla="*/ 20 h 73"/>
                <a:gd name="T12" fmla="*/ 117 w 162"/>
                <a:gd name="T13" fmla="*/ 16 h 73"/>
                <a:gd name="T14" fmla="*/ 111 w 162"/>
                <a:gd name="T15" fmla="*/ 13 h 73"/>
                <a:gd name="T16" fmla="*/ 106 w 162"/>
                <a:gd name="T17" fmla="*/ 11 h 73"/>
                <a:gd name="T18" fmla="*/ 100 w 162"/>
                <a:gd name="T19" fmla="*/ 9 h 73"/>
                <a:gd name="T20" fmla="*/ 95 w 162"/>
                <a:gd name="T21" fmla="*/ 8 h 73"/>
                <a:gd name="T22" fmla="*/ 90 w 162"/>
                <a:gd name="T23" fmla="*/ 7 h 73"/>
                <a:gd name="T24" fmla="*/ 85 w 162"/>
                <a:gd name="T25" fmla="*/ 7 h 73"/>
                <a:gd name="T26" fmla="*/ 81 w 162"/>
                <a:gd name="T27" fmla="*/ 7 h 73"/>
                <a:gd name="T28" fmla="*/ 76 w 162"/>
                <a:gd name="T29" fmla="*/ 7 h 73"/>
                <a:gd name="T30" fmla="*/ 72 w 162"/>
                <a:gd name="T31" fmla="*/ 8 h 73"/>
                <a:gd name="T32" fmla="*/ 67 w 162"/>
                <a:gd name="T33" fmla="*/ 9 h 73"/>
                <a:gd name="T34" fmla="*/ 63 w 162"/>
                <a:gd name="T35" fmla="*/ 10 h 73"/>
                <a:gd name="T36" fmla="*/ 58 w 162"/>
                <a:gd name="T37" fmla="*/ 12 h 73"/>
                <a:gd name="T38" fmla="*/ 54 w 162"/>
                <a:gd name="T39" fmla="*/ 14 h 73"/>
                <a:gd name="T40" fmla="*/ 50 w 162"/>
                <a:gd name="T41" fmla="*/ 17 h 73"/>
                <a:gd name="T42" fmla="*/ 46 w 162"/>
                <a:gd name="T43" fmla="*/ 20 h 73"/>
                <a:gd name="T44" fmla="*/ 42 w 162"/>
                <a:gd name="T45" fmla="*/ 23 h 73"/>
                <a:gd name="T46" fmla="*/ 38 w 162"/>
                <a:gd name="T47" fmla="*/ 27 h 73"/>
                <a:gd name="T48" fmla="*/ 35 w 162"/>
                <a:gd name="T49" fmla="*/ 31 h 73"/>
                <a:gd name="T50" fmla="*/ 27 w 162"/>
                <a:gd name="T51" fmla="*/ 39 h 73"/>
                <a:gd name="T52" fmla="*/ 20 w 162"/>
                <a:gd name="T53" fmla="*/ 49 h 73"/>
                <a:gd name="T54" fmla="*/ 13 w 162"/>
                <a:gd name="T55" fmla="*/ 60 h 73"/>
                <a:gd name="T56" fmla="*/ 7 w 162"/>
                <a:gd name="T57" fmla="*/ 72 h 73"/>
                <a:gd name="T58" fmla="*/ 3 w 162"/>
                <a:gd name="T59" fmla="*/ 63 h 73"/>
                <a:gd name="T60" fmla="*/ 10 w 162"/>
                <a:gd name="T61" fmla="*/ 51 h 73"/>
                <a:gd name="T62" fmla="*/ 17 w 162"/>
                <a:gd name="T63" fmla="*/ 41 h 73"/>
                <a:gd name="T64" fmla="*/ 25 w 162"/>
                <a:gd name="T65" fmla="*/ 31 h 73"/>
                <a:gd name="T66" fmla="*/ 31 w 162"/>
                <a:gd name="T67" fmla="*/ 24 h 73"/>
                <a:gd name="T68" fmla="*/ 35 w 162"/>
                <a:gd name="T69" fmla="*/ 20 h 73"/>
                <a:gd name="T70" fmla="*/ 39 w 162"/>
                <a:gd name="T71" fmla="*/ 17 h 73"/>
                <a:gd name="T72" fmla="*/ 44 w 162"/>
                <a:gd name="T73" fmla="*/ 13 h 73"/>
                <a:gd name="T74" fmla="*/ 48 w 162"/>
                <a:gd name="T75" fmla="*/ 10 h 73"/>
                <a:gd name="T76" fmla="*/ 53 w 162"/>
                <a:gd name="T77" fmla="*/ 8 h 73"/>
                <a:gd name="T78" fmla="*/ 57 w 162"/>
                <a:gd name="T79" fmla="*/ 5 h 73"/>
                <a:gd name="T80" fmla="*/ 62 w 162"/>
                <a:gd name="T81" fmla="*/ 3 h 73"/>
                <a:gd name="T82" fmla="*/ 67 w 162"/>
                <a:gd name="T83" fmla="*/ 2 h 73"/>
                <a:gd name="T84" fmla="*/ 73 w 162"/>
                <a:gd name="T85" fmla="*/ 1 h 73"/>
                <a:gd name="T86" fmla="*/ 78 w 162"/>
                <a:gd name="T87" fmla="*/ 0 h 73"/>
                <a:gd name="T88" fmla="*/ 83 w 162"/>
                <a:gd name="T89" fmla="*/ 0 h 73"/>
                <a:gd name="T90" fmla="*/ 89 w 162"/>
                <a:gd name="T91" fmla="*/ 0 h 73"/>
                <a:gd name="T92" fmla="*/ 94 w 162"/>
                <a:gd name="T93" fmla="*/ 1 h 73"/>
                <a:gd name="T94" fmla="*/ 100 w 162"/>
                <a:gd name="T95" fmla="*/ 2 h 73"/>
                <a:gd name="T96" fmla="*/ 106 w 162"/>
                <a:gd name="T97" fmla="*/ 4 h 73"/>
                <a:gd name="T98" fmla="*/ 112 w 162"/>
                <a:gd name="T99" fmla="*/ 6 h 73"/>
                <a:gd name="T100" fmla="*/ 118 w 162"/>
                <a:gd name="T101" fmla="*/ 9 h 73"/>
                <a:gd name="T102" fmla="*/ 124 w 162"/>
                <a:gd name="T103" fmla="*/ 12 h 73"/>
                <a:gd name="T104" fmla="*/ 130 w 162"/>
                <a:gd name="T105" fmla="*/ 16 h 73"/>
                <a:gd name="T106" fmla="*/ 136 w 162"/>
                <a:gd name="T107" fmla="*/ 20 h 73"/>
                <a:gd name="T108" fmla="*/ 143 w 162"/>
                <a:gd name="T109" fmla="*/ 25 h 73"/>
                <a:gd name="T110" fmla="*/ 150 w 162"/>
                <a:gd name="T111" fmla="*/ 30 h 73"/>
                <a:gd name="T112" fmla="*/ 156 w 162"/>
                <a:gd name="T113" fmla="*/ 36 h 73"/>
                <a:gd name="T114" fmla="*/ 161 w 162"/>
                <a:gd name="T115" fmla="*/ 41 h 73"/>
                <a:gd name="T116" fmla="*/ 161 w 162"/>
                <a:gd name="T117" fmla="*/ 40 h 73"/>
                <a:gd name="T118" fmla="*/ 153 w 162"/>
                <a:gd name="T119" fmla="*/ 42 h 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2"/>
                <a:gd name="T181" fmla="*/ 0 h 73"/>
                <a:gd name="T182" fmla="*/ 162 w 162"/>
                <a:gd name="T183" fmla="*/ 73 h 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2" h="73">
                  <a:moveTo>
                    <a:pt x="153" y="42"/>
                  </a:moveTo>
                  <a:lnTo>
                    <a:pt x="154" y="44"/>
                  </a:lnTo>
                  <a:lnTo>
                    <a:pt x="151" y="41"/>
                  </a:lnTo>
                  <a:lnTo>
                    <a:pt x="148" y="38"/>
                  </a:lnTo>
                  <a:lnTo>
                    <a:pt x="145" y="35"/>
                  </a:lnTo>
                  <a:lnTo>
                    <a:pt x="141" y="32"/>
                  </a:lnTo>
                  <a:lnTo>
                    <a:pt x="138" y="30"/>
                  </a:lnTo>
                  <a:lnTo>
                    <a:pt x="135" y="28"/>
                  </a:lnTo>
                  <a:lnTo>
                    <a:pt x="132" y="25"/>
                  </a:lnTo>
                  <a:lnTo>
                    <a:pt x="129" y="23"/>
                  </a:lnTo>
                  <a:lnTo>
                    <a:pt x="126" y="21"/>
                  </a:lnTo>
                  <a:lnTo>
                    <a:pt x="123" y="20"/>
                  </a:lnTo>
                  <a:lnTo>
                    <a:pt x="120" y="18"/>
                  </a:lnTo>
                  <a:lnTo>
                    <a:pt x="117" y="16"/>
                  </a:lnTo>
                  <a:lnTo>
                    <a:pt x="114" y="15"/>
                  </a:lnTo>
                  <a:lnTo>
                    <a:pt x="111" y="13"/>
                  </a:lnTo>
                  <a:lnTo>
                    <a:pt x="109" y="12"/>
                  </a:lnTo>
                  <a:lnTo>
                    <a:pt x="106" y="11"/>
                  </a:lnTo>
                  <a:lnTo>
                    <a:pt x="103" y="10"/>
                  </a:lnTo>
                  <a:lnTo>
                    <a:pt x="100" y="9"/>
                  </a:lnTo>
                  <a:lnTo>
                    <a:pt x="98" y="9"/>
                  </a:lnTo>
                  <a:lnTo>
                    <a:pt x="95" y="8"/>
                  </a:lnTo>
                  <a:lnTo>
                    <a:pt x="93" y="8"/>
                  </a:lnTo>
                  <a:lnTo>
                    <a:pt x="90" y="7"/>
                  </a:lnTo>
                  <a:lnTo>
                    <a:pt x="88" y="7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6" y="7"/>
                  </a:lnTo>
                  <a:lnTo>
                    <a:pt x="74" y="7"/>
                  </a:lnTo>
                  <a:lnTo>
                    <a:pt x="72" y="8"/>
                  </a:lnTo>
                  <a:lnTo>
                    <a:pt x="69" y="8"/>
                  </a:lnTo>
                  <a:lnTo>
                    <a:pt x="67" y="9"/>
                  </a:lnTo>
                  <a:lnTo>
                    <a:pt x="65" y="10"/>
                  </a:lnTo>
                  <a:lnTo>
                    <a:pt x="63" y="10"/>
                  </a:lnTo>
                  <a:lnTo>
                    <a:pt x="61" y="11"/>
                  </a:lnTo>
                  <a:lnTo>
                    <a:pt x="58" y="12"/>
                  </a:lnTo>
                  <a:lnTo>
                    <a:pt x="56" y="13"/>
                  </a:lnTo>
                  <a:lnTo>
                    <a:pt x="54" y="14"/>
                  </a:lnTo>
                  <a:lnTo>
                    <a:pt x="52" y="16"/>
                  </a:lnTo>
                  <a:lnTo>
                    <a:pt x="50" y="17"/>
                  </a:lnTo>
                  <a:lnTo>
                    <a:pt x="48" y="19"/>
                  </a:lnTo>
                  <a:lnTo>
                    <a:pt x="46" y="20"/>
                  </a:lnTo>
                  <a:lnTo>
                    <a:pt x="44" y="21"/>
                  </a:lnTo>
                  <a:lnTo>
                    <a:pt x="42" y="23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31" y="35"/>
                  </a:lnTo>
                  <a:lnTo>
                    <a:pt x="27" y="39"/>
                  </a:lnTo>
                  <a:lnTo>
                    <a:pt x="24" y="44"/>
                  </a:lnTo>
                  <a:lnTo>
                    <a:pt x="20" y="49"/>
                  </a:lnTo>
                  <a:lnTo>
                    <a:pt x="17" y="55"/>
                  </a:lnTo>
                  <a:lnTo>
                    <a:pt x="13" y="60"/>
                  </a:lnTo>
                  <a:lnTo>
                    <a:pt x="10" y="66"/>
                  </a:lnTo>
                  <a:lnTo>
                    <a:pt x="7" y="72"/>
                  </a:lnTo>
                  <a:lnTo>
                    <a:pt x="0" y="69"/>
                  </a:lnTo>
                  <a:lnTo>
                    <a:pt x="3" y="63"/>
                  </a:lnTo>
                  <a:lnTo>
                    <a:pt x="7" y="57"/>
                  </a:lnTo>
                  <a:lnTo>
                    <a:pt x="10" y="51"/>
                  </a:lnTo>
                  <a:lnTo>
                    <a:pt x="14" y="46"/>
                  </a:lnTo>
                  <a:lnTo>
                    <a:pt x="17" y="41"/>
                  </a:lnTo>
                  <a:lnTo>
                    <a:pt x="21" y="36"/>
                  </a:lnTo>
                  <a:lnTo>
                    <a:pt x="25" y="31"/>
                  </a:lnTo>
                  <a:lnTo>
                    <a:pt x="29" y="26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5" y="20"/>
                  </a:lnTo>
                  <a:lnTo>
                    <a:pt x="37" y="18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44" y="13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9"/>
                  </a:lnTo>
                  <a:lnTo>
                    <a:pt x="53" y="8"/>
                  </a:lnTo>
                  <a:lnTo>
                    <a:pt x="55" y="6"/>
                  </a:lnTo>
                  <a:lnTo>
                    <a:pt x="57" y="5"/>
                  </a:lnTo>
                  <a:lnTo>
                    <a:pt x="60" y="4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7" y="2"/>
                  </a:lnTo>
                  <a:lnTo>
                    <a:pt x="70" y="1"/>
                  </a:lnTo>
                  <a:lnTo>
                    <a:pt x="73" y="1"/>
                  </a:lnTo>
                  <a:lnTo>
                    <a:pt x="75" y="1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1" y="1"/>
                  </a:lnTo>
                  <a:lnTo>
                    <a:pt x="94" y="1"/>
                  </a:lnTo>
                  <a:lnTo>
                    <a:pt x="97" y="2"/>
                  </a:lnTo>
                  <a:lnTo>
                    <a:pt x="100" y="2"/>
                  </a:lnTo>
                  <a:lnTo>
                    <a:pt x="103" y="3"/>
                  </a:lnTo>
                  <a:lnTo>
                    <a:pt x="106" y="4"/>
                  </a:lnTo>
                  <a:lnTo>
                    <a:pt x="109" y="5"/>
                  </a:lnTo>
                  <a:lnTo>
                    <a:pt x="112" y="6"/>
                  </a:lnTo>
                  <a:lnTo>
                    <a:pt x="115" y="8"/>
                  </a:lnTo>
                  <a:lnTo>
                    <a:pt x="118" y="9"/>
                  </a:lnTo>
                  <a:lnTo>
                    <a:pt x="121" y="11"/>
                  </a:lnTo>
                  <a:lnTo>
                    <a:pt x="124" y="12"/>
                  </a:lnTo>
                  <a:lnTo>
                    <a:pt x="127" y="14"/>
                  </a:lnTo>
                  <a:lnTo>
                    <a:pt x="130" y="16"/>
                  </a:lnTo>
                  <a:lnTo>
                    <a:pt x="133" y="18"/>
                  </a:lnTo>
                  <a:lnTo>
                    <a:pt x="136" y="20"/>
                  </a:lnTo>
                  <a:lnTo>
                    <a:pt x="140" y="22"/>
                  </a:lnTo>
                  <a:lnTo>
                    <a:pt x="143" y="25"/>
                  </a:lnTo>
                  <a:lnTo>
                    <a:pt x="146" y="28"/>
                  </a:lnTo>
                  <a:lnTo>
                    <a:pt x="150" y="30"/>
                  </a:lnTo>
                  <a:lnTo>
                    <a:pt x="153" y="33"/>
                  </a:lnTo>
                  <a:lnTo>
                    <a:pt x="156" y="36"/>
                  </a:lnTo>
                  <a:lnTo>
                    <a:pt x="160" y="39"/>
                  </a:lnTo>
                  <a:lnTo>
                    <a:pt x="161" y="41"/>
                  </a:lnTo>
                  <a:lnTo>
                    <a:pt x="160" y="39"/>
                  </a:lnTo>
                  <a:lnTo>
                    <a:pt x="161" y="40"/>
                  </a:lnTo>
                  <a:lnTo>
                    <a:pt x="161" y="41"/>
                  </a:lnTo>
                  <a:lnTo>
                    <a:pt x="153" y="42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5" name="Freeform 88"/>
            <p:cNvSpPr>
              <a:spLocks/>
            </p:cNvSpPr>
            <p:nvPr/>
          </p:nvSpPr>
          <p:spPr bwMode="auto">
            <a:xfrm>
              <a:off x="3643" y="2037"/>
              <a:ext cx="13" cy="50"/>
            </a:xfrm>
            <a:custGeom>
              <a:avLst/>
              <a:gdLst>
                <a:gd name="T0" fmla="*/ 5 w 13"/>
                <a:gd name="T1" fmla="*/ 49 h 50"/>
                <a:gd name="T2" fmla="*/ 5 w 13"/>
                <a:gd name="T3" fmla="*/ 48 h 50"/>
                <a:gd name="T4" fmla="*/ 4 w 13"/>
                <a:gd name="T5" fmla="*/ 42 h 50"/>
                <a:gd name="T6" fmla="*/ 4 w 13"/>
                <a:gd name="T7" fmla="*/ 36 h 50"/>
                <a:gd name="T8" fmla="*/ 3 w 13"/>
                <a:gd name="T9" fmla="*/ 30 h 50"/>
                <a:gd name="T10" fmla="*/ 2 w 13"/>
                <a:gd name="T11" fmla="*/ 24 h 50"/>
                <a:gd name="T12" fmla="*/ 2 w 13"/>
                <a:gd name="T13" fmla="*/ 18 h 50"/>
                <a:gd name="T14" fmla="*/ 1 w 13"/>
                <a:gd name="T15" fmla="*/ 13 h 50"/>
                <a:gd name="T16" fmla="*/ 1 w 13"/>
                <a:gd name="T17" fmla="*/ 7 h 50"/>
                <a:gd name="T18" fmla="*/ 0 w 13"/>
                <a:gd name="T19" fmla="*/ 0 h 50"/>
                <a:gd name="T20" fmla="*/ 7 w 13"/>
                <a:gd name="T21" fmla="*/ 0 h 50"/>
                <a:gd name="T22" fmla="*/ 8 w 13"/>
                <a:gd name="T23" fmla="*/ 6 h 50"/>
                <a:gd name="T24" fmla="*/ 8 w 13"/>
                <a:gd name="T25" fmla="*/ 12 h 50"/>
                <a:gd name="T26" fmla="*/ 9 w 13"/>
                <a:gd name="T27" fmla="*/ 18 h 50"/>
                <a:gd name="T28" fmla="*/ 10 w 13"/>
                <a:gd name="T29" fmla="*/ 23 h 50"/>
                <a:gd name="T30" fmla="*/ 10 w 13"/>
                <a:gd name="T31" fmla="*/ 29 h 50"/>
                <a:gd name="T32" fmla="*/ 11 w 13"/>
                <a:gd name="T33" fmla="*/ 35 h 50"/>
                <a:gd name="T34" fmla="*/ 11 w 13"/>
                <a:gd name="T35" fmla="*/ 41 h 50"/>
                <a:gd name="T36" fmla="*/ 12 w 13"/>
                <a:gd name="T37" fmla="*/ 47 h 50"/>
                <a:gd name="T38" fmla="*/ 12 w 13"/>
                <a:gd name="T39" fmla="*/ 46 h 50"/>
                <a:gd name="T40" fmla="*/ 5 w 13"/>
                <a:gd name="T41" fmla="*/ 49 h 50"/>
                <a:gd name="T42" fmla="*/ 5 w 13"/>
                <a:gd name="T43" fmla="*/ 48 h 50"/>
                <a:gd name="T44" fmla="*/ 5 w 13"/>
                <a:gd name="T45" fmla="*/ 48 h 50"/>
                <a:gd name="T46" fmla="*/ 5 w 13"/>
                <a:gd name="T47" fmla="*/ 49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50"/>
                <a:gd name="T74" fmla="*/ 13 w 13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50">
                  <a:moveTo>
                    <a:pt x="5" y="49"/>
                  </a:moveTo>
                  <a:lnTo>
                    <a:pt x="5" y="48"/>
                  </a:lnTo>
                  <a:lnTo>
                    <a:pt x="4" y="42"/>
                  </a:lnTo>
                  <a:lnTo>
                    <a:pt x="4" y="36"/>
                  </a:lnTo>
                  <a:lnTo>
                    <a:pt x="3" y="30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1" y="13"/>
                  </a:lnTo>
                  <a:lnTo>
                    <a:pt x="1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6"/>
                  </a:lnTo>
                  <a:lnTo>
                    <a:pt x="8" y="12"/>
                  </a:lnTo>
                  <a:lnTo>
                    <a:pt x="9" y="18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1" y="35"/>
                  </a:lnTo>
                  <a:lnTo>
                    <a:pt x="11" y="41"/>
                  </a:lnTo>
                  <a:lnTo>
                    <a:pt x="12" y="47"/>
                  </a:lnTo>
                  <a:lnTo>
                    <a:pt x="12" y="46"/>
                  </a:lnTo>
                  <a:lnTo>
                    <a:pt x="5" y="49"/>
                  </a:lnTo>
                  <a:lnTo>
                    <a:pt x="5" y="48"/>
                  </a:lnTo>
                  <a:lnTo>
                    <a:pt x="5" y="49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6" name="Freeform 89"/>
            <p:cNvSpPr>
              <a:spLocks/>
            </p:cNvSpPr>
            <p:nvPr/>
          </p:nvSpPr>
          <p:spPr bwMode="auto">
            <a:xfrm>
              <a:off x="3648" y="2083"/>
              <a:ext cx="98" cy="332"/>
            </a:xfrm>
            <a:custGeom>
              <a:avLst/>
              <a:gdLst>
                <a:gd name="T0" fmla="*/ 90 w 98"/>
                <a:gd name="T1" fmla="*/ 331 h 332"/>
                <a:gd name="T2" fmla="*/ 84 w 98"/>
                <a:gd name="T3" fmla="*/ 317 h 332"/>
                <a:gd name="T4" fmla="*/ 79 w 98"/>
                <a:gd name="T5" fmla="*/ 304 h 332"/>
                <a:gd name="T6" fmla="*/ 74 w 98"/>
                <a:gd name="T7" fmla="*/ 291 h 332"/>
                <a:gd name="T8" fmla="*/ 70 w 98"/>
                <a:gd name="T9" fmla="*/ 278 h 332"/>
                <a:gd name="T10" fmla="*/ 63 w 98"/>
                <a:gd name="T11" fmla="*/ 254 h 332"/>
                <a:gd name="T12" fmla="*/ 57 w 98"/>
                <a:gd name="T13" fmla="*/ 230 h 332"/>
                <a:gd name="T14" fmla="*/ 52 w 98"/>
                <a:gd name="T15" fmla="*/ 208 h 332"/>
                <a:gd name="T16" fmla="*/ 47 w 98"/>
                <a:gd name="T17" fmla="*/ 186 h 332"/>
                <a:gd name="T18" fmla="*/ 41 w 98"/>
                <a:gd name="T19" fmla="*/ 144 h 332"/>
                <a:gd name="T20" fmla="*/ 34 w 98"/>
                <a:gd name="T21" fmla="*/ 106 h 332"/>
                <a:gd name="T22" fmla="*/ 31 w 98"/>
                <a:gd name="T23" fmla="*/ 88 h 332"/>
                <a:gd name="T24" fmla="*/ 27 w 98"/>
                <a:gd name="T25" fmla="*/ 70 h 332"/>
                <a:gd name="T26" fmla="*/ 22 w 98"/>
                <a:gd name="T27" fmla="*/ 53 h 332"/>
                <a:gd name="T28" fmla="*/ 19 w 98"/>
                <a:gd name="T29" fmla="*/ 44 h 332"/>
                <a:gd name="T30" fmla="*/ 16 w 98"/>
                <a:gd name="T31" fmla="*/ 36 h 332"/>
                <a:gd name="T32" fmla="*/ 13 w 98"/>
                <a:gd name="T33" fmla="*/ 27 h 332"/>
                <a:gd name="T34" fmla="*/ 9 w 98"/>
                <a:gd name="T35" fmla="*/ 19 h 332"/>
                <a:gd name="T36" fmla="*/ 5 w 98"/>
                <a:gd name="T37" fmla="*/ 11 h 332"/>
                <a:gd name="T38" fmla="*/ 0 w 98"/>
                <a:gd name="T39" fmla="*/ 3 h 332"/>
                <a:gd name="T40" fmla="*/ 9 w 98"/>
                <a:gd name="T41" fmla="*/ 4 h 332"/>
                <a:gd name="T42" fmla="*/ 14 w 98"/>
                <a:gd name="T43" fmla="*/ 12 h 332"/>
                <a:gd name="T44" fmla="*/ 18 w 98"/>
                <a:gd name="T45" fmla="*/ 21 h 332"/>
                <a:gd name="T46" fmla="*/ 21 w 98"/>
                <a:gd name="T47" fmla="*/ 29 h 332"/>
                <a:gd name="T48" fmla="*/ 25 w 98"/>
                <a:gd name="T49" fmla="*/ 38 h 332"/>
                <a:gd name="T50" fmla="*/ 28 w 98"/>
                <a:gd name="T51" fmla="*/ 46 h 332"/>
                <a:gd name="T52" fmla="*/ 32 w 98"/>
                <a:gd name="T53" fmla="*/ 60 h 332"/>
                <a:gd name="T54" fmla="*/ 36 w 98"/>
                <a:gd name="T55" fmla="*/ 77 h 332"/>
                <a:gd name="T56" fmla="*/ 40 w 98"/>
                <a:gd name="T57" fmla="*/ 96 h 332"/>
                <a:gd name="T58" fmla="*/ 45 w 98"/>
                <a:gd name="T59" fmla="*/ 124 h 332"/>
                <a:gd name="T60" fmla="*/ 51 w 98"/>
                <a:gd name="T61" fmla="*/ 164 h 332"/>
                <a:gd name="T62" fmla="*/ 57 w 98"/>
                <a:gd name="T63" fmla="*/ 195 h 332"/>
                <a:gd name="T64" fmla="*/ 62 w 98"/>
                <a:gd name="T65" fmla="*/ 217 h 332"/>
                <a:gd name="T66" fmla="*/ 67 w 98"/>
                <a:gd name="T67" fmla="*/ 240 h 332"/>
                <a:gd name="T68" fmla="*/ 74 w 98"/>
                <a:gd name="T69" fmla="*/ 264 h 332"/>
                <a:gd name="T70" fmla="*/ 80 w 98"/>
                <a:gd name="T71" fmla="*/ 283 h 332"/>
                <a:gd name="T72" fmla="*/ 84 w 98"/>
                <a:gd name="T73" fmla="*/ 295 h 332"/>
                <a:gd name="T74" fmla="*/ 89 w 98"/>
                <a:gd name="T75" fmla="*/ 308 h 332"/>
                <a:gd name="T76" fmla="*/ 94 w 98"/>
                <a:gd name="T77" fmla="*/ 321 h 332"/>
                <a:gd name="T78" fmla="*/ 97 w 98"/>
                <a:gd name="T79" fmla="*/ 328 h 332"/>
                <a:gd name="T80" fmla="*/ 90 w 98"/>
                <a:gd name="T81" fmla="*/ 331 h 332"/>
                <a:gd name="T82" fmla="*/ 90 w 98"/>
                <a:gd name="T83" fmla="*/ 331 h 3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8"/>
                <a:gd name="T127" fmla="*/ 0 h 332"/>
                <a:gd name="T128" fmla="*/ 98 w 98"/>
                <a:gd name="T129" fmla="*/ 332 h 3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8" h="332">
                  <a:moveTo>
                    <a:pt x="90" y="331"/>
                  </a:moveTo>
                  <a:lnTo>
                    <a:pt x="90" y="331"/>
                  </a:lnTo>
                  <a:lnTo>
                    <a:pt x="87" y="324"/>
                  </a:lnTo>
                  <a:lnTo>
                    <a:pt x="84" y="317"/>
                  </a:lnTo>
                  <a:lnTo>
                    <a:pt x="82" y="311"/>
                  </a:lnTo>
                  <a:lnTo>
                    <a:pt x="79" y="304"/>
                  </a:lnTo>
                  <a:lnTo>
                    <a:pt x="77" y="298"/>
                  </a:lnTo>
                  <a:lnTo>
                    <a:pt x="74" y="291"/>
                  </a:lnTo>
                  <a:lnTo>
                    <a:pt x="72" y="285"/>
                  </a:lnTo>
                  <a:lnTo>
                    <a:pt x="70" y="278"/>
                  </a:lnTo>
                  <a:lnTo>
                    <a:pt x="66" y="266"/>
                  </a:lnTo>
                  <a:lnTo>
                    <a:pt x="63" y="254"/>
                  </a:lnTo>
                  <a:lnTo>
                    <a:pt x="60" y="242"/>
                  </a:lnTo>
                  <a:lnTo>
                    <a:pt x="57" y="230"/>
                  </a:lnTo>
                  <a:lnTo>
                    <a:pt x="54" y="219"/>
                  </a:lnTo>
                  <a:lnTo>
                    <a:pt x="52" y="208"/>
                  </a:lnTo>
                  <a:lnTo>
                    <a:pt x="49" y="196"/>
                  </a:lnTo>
                  <a:lnTo>
                    <a:pt x="47" y="186"/>
                  </a:lnTo>
                  <a:lnTo>
                    <a:pt x="44" y="165"/>
                  </a:lnTo>
                  <a:lnTo>
                    <a:pt x="41" y="144"/>
                  </a:lnTo>
                  <a:lnTo>
                    <a:pt x="38" y="125"/>
                  </a:lnTo>
                  <a:lnTo>
                    <a:pt x="34" y="106"/>
                  </a:lnTo>
                  <a:lnTo>
                    <a:pt x="33" y="97"/>
                  </a:lnTo>
                  <a:lnTo>
                    <a:pt x="31" y="88"/>
                  </a:lnTo>
                  <a:lnTo>
                    <a:pt x="29" y="79"/>
                  </a:lnTo>
                  <a:lnTo>
                    <a:pt x="27" y="70"/>
                  </a:lnTo>
                  <a:lnTo>
                    <a:pt x="24" y="61"/>
                  </a:lnTo>
                  <a:lnTo>
                    <a:pt x="22" y="53"/>
                  </a:lnTo>
                  <a:lnTo>
                    <a:pt x="21" y="48"/>
                  </a:lnTo>
                  <a:lnTo>
                    <a:pt x="19" y="44"/>
                  </a:lnTo>
                  <a:lnTo>
                    <a:pt x="18" y="40"/>
                  </a:lnTo>
                  <a:lnTo>
                    <a:pt x="16" y="36"/>
                  </a:lnTo>
                  <a:lnTo>
                    <a:pt x="14" y="32"/>
                  </a:lnTo>
                  <a:lnTo>
                    <a:pt x="13" y="27"/>
                  </a:lnTo>
                  <a:lnTo>
                    <a:pt x="11" y="23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5" y="11"/>
                  </a:lnTo>
                  <a:lnTo>
                    <a:pt x="2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4"/>
                  </a:lnTo>
                  <a:lnTo>
                    <a:pt x="11" y="8"/>
                  </a:lnTo>
                  <a:lnTo>
                    <a:pt x="14" y="12"/>
                  </a:lnTo>
                  <a:lnTo>
                    <a:pt x="16" y="17"/>
                  </a:lnTo>
                  <a:lnTo>
                    <a:pt x="18" y="21"/>
                  </a:lnTo>
                  <a:lnTo>
                    <a:pt x="20" y="25"/>
                  </a:lnTo>
                  <a:lnTo>
                    <a:pt x="21" y="29"/>
                  </a:lnTo>
                  <a:lnTo>
                    <a:pt x="23" y="34"/>
                  </a:lnTo>
                  <a:lnTo>
                    <a:pt x="25" y="38"/>
                  </a:lnTo>
                  <a:lnTo>
                    <a:pt x="26" y="42"/>
                  </a:lnTo>
                  <a:lnTo>
                    <a:pt x="28" y="46"/>
                  </a:lnTo>
                  <a:lnTo>
                    <a:pt x="29" y="51"/>
                  </a:lnTo>
                  <a:lnTo>
                    <a:pt x="32" y="60"/>
                  </a:lnTo>
                  <a:lnTo>
                    <a:pt x="34" y="69"/>
                  </a:lnTo>
                  <a:lnTo>
                    <a:pt x="36" y="77"/>
                  </a:lnTo>
                  <a:lnTo>
                    <a:pt x="38" y="86"/>
                  </a:lnTo>
                  <a:lnTo>
                    <a:pt x="40" y="96"/>
                  </a:lnTo>
                  <a:lnTo>
                    <a:pt x="42" y="105"/>
                  </a:lnTo>
                  <a:lnTo>
                    <a:pt x="45" y="124"/>
                  </a:lnTo>
                  <a:lnTo>
                    <a:pt x="48" y="143"/>
                  </a:lnTo>
                  <a:lnTo>
                    <a:pt x="51" y="164"/>
                  </a:lnTo>
                  <a:lnTo>
                    <a:pt x="55" y="185"/>
                  </a:lnTo>
                  <a:lnTo>
                    <a:pt x="57" y="195"/>
                  </a:lnTo>
                  <a:lnTo>
                    <a:pt x="59" y="206"/>
                  </a:lnTo>
                  <a:lnTo>
                    <a:pt x="62" y="217"/>
                  </a:lnTo>
                  <a:lnTo>
                    <a:pt x="64" y="229"/>
                  </a:lnTo>
                  <a:lnTo>
                    <a:pt x="67" y="240"/>
                  </a:lnTo>
                  <a:lnTo>
                    <a:pt x="70" y="252"/>
                  </a:lnTo>
                  <a:lnTo>
                    <a:pt x="74" y="264"/>
                  </a:lnTo>
                  <a:lnTo>
                    <a:pt x="78" y="277"/>
                  </a:lnTo>
                  <a:lnTo>
                    <a:pt x="80" y="283"/>
                  </a:lnTo>
                  <a:lnTo>
                    <a:pt x="82" y="289"/>
                  </a:lnTo>
                  <a:lnTo>
                    <a:pt x="84" y="295"/>
                  </a:lnTo>
                  <a:lnTo>
                    <a:pt x="86" y="302"/>
                  </a:lnTo>
                  <a:lnTo>
                    <a:pt x="89" y="308"/>
                  </a:lnTo>
                  <a:lnTo>
                    <a:pt x="92" y="315"/>
                  </a:lnTo>
                  <a:lnTo>
                    <a:pt x="94" y="321"/>
                  </a:lnTo>
                  <a:lnTo>
                    <a:pt x="97" y="328"/>
                  </a:lnTo>
                  <a:lnTo>
                    <a:pt x="90" y="331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7" name="Freeform 90"/>
            <p:cNvSpPr>
              <a:spLocks/>
            </p:cNvSpPr>
            <p:nvPr/>
          </p:nvSpPr>
          <p:spPr bwMode="auto">
            <a:xfrm>
              <a:off x="3738" y="2410"/>
              <a:ext cx="46" cy="107"/>
            </a:xfrm>
            <a:custGeom>
              <a:avLst/>
              <a:gdLst>
                <a:gd name="T0" fmla="*/ 38 w 46"/>
                <a:gd name="T1" fmla="*/ 106 h 107"/>
                <a:gd name="T2" fmla="*/ 38 w 46"/>
                <a:gd name="T3" fmla="*/ 106 h 107"/>
                <a:gd name="T4" fmla="*/ 37 w 46"/>
                <a:gd name="T5" fmla="*/ 101 h 107"/>
                <a:gd name="T6" fmla="*/ 36 w 46"/>
                <a:gd name="T7" fmla="*/ 95 h 107"/>
                <a:gd name="T8" fmla="*/ 35 w 46"/>
                <a:gd name="T9" fmla="*/ 90 h 107"/>
                <a:gd name="T10" fmla="*/ 33 w 46"/>
                <a:gd name="T11" fmla="*/ 84 h 107"/>
                <a:gd name="T12" fmla="*/ 32 w 46"/>
                <a:gd name="T13" fmla="*/ 77 h 107"/>
                <a:gd name="T14" fmla="*/ 30 w 46"/>
                <a:gd name="T15" fmla="*/ 71 h 107"/>
                <a:gd name="T16" fmla="*/ 28 w 46"/>
                <a:gd name="T17" fmla="*/ 65 h 107"/>
                <a:gd name="T18" fmla="*/ 26 w 46"/>
                <a:gd name="T19" fmla="*/ 58 h 107"/>
                <a:gd name="T20" fmla="*/ 23 w 46"/>
                <a:gd name="T21" fmla="*/ 51 h 107"/>
                <a:gd name="T22" fmla="*/ 20 w 46"/>
                <a:gd name="T23" fmla="*/ 45 h 107"/>
                <a:gd name="T24" fmla="*/ 18 w 46"/>
                <a:gd name="T25" fmla="*/ 38 h 107"/>
                <a:gd name="T26" fmla="*/ 15 w 46"/>
                <a:gd name="T27" fmla="*/ 31 h 107"/>
                <a:gd name="T28" fmla="*/ 11 w 46"/>
                <a:gd name="T29" fmla="*/ 24 h 107"/>
                <a:gd name="T30" fmla="*/ 8 w 46"/>
                <a:gd name="T31" fmla="*/ 17 h 107"/>
                <a:gd name="T32" fmla="*/ 4 w 46"/>
                <a:gd name="T33" fmla="*/ 10 h 107"/>
                <a:gd name="T34" fmla="*/ 0 w 46"/>
                <a:gd name="T35" fmla="*/ 3 h 107"/>
                <a:gd name="T36" fmla="*/ 7 w 46"/>
                <a:gd name="T37" fmla="*/ 0 h 107"/>
                <a:gd name="T38" fmla="*/ 11 w 46"/>
                <a:gd name="T39" fmla="*/ 7 h 107"/>
                <a:gd name="T40" fmla="*/ 15 w 46"/>
                <a:gd name="T41" fmla="*/ 14 h 107"/>
                <a:gd name="T42" fmla="*/ 18 w 46"/>
                <a:gd name="T43" fmla="*/ 21 h 107"/>
                <a:gd name="T44" fmla="*/ 22 w 46"/>
                <a:gd name="T45" fmla="*/ 28 h 107"/>
                <a:gd name="T46" fmla="*/ 25 w 46"/>
                <a:gd name="T47" fmla="*/ 35 h 107"/>
                <a:gd name="T48" fmla="*/ 28 w 46"/>
                <a:gd name="T49" fmla="*/ 42 h 107"/>
                <a:gd name="T50" fmla="*/ 30 w 46"/>
                <a:gd name="T51" fmla="*/ 49 h 107"/>
                <a:gd name="T52" fmla="*/ 33 w 46"/>
                <a:gd name="T53" fmla="*/ 56 h 107"/>
                <a:gd name="T54" fmla="*/ 35 w 46"/>
                <a:gd name="T55" fmla="*/ 63 h 107"/>
                <a:gd name="T56" fmla="*/ 37 w 46"/>
                <a:gd name="T57" fmla="*/ 69 h 107"/>
                <a:gd name="T58" fmla="*/ 39 w 46"/>
                <a:gd name="T59" fmla="*/ 76 h 107"/>
                <a:gd name="T60" fmla="*/ 41 w 46"/>
                <a:gd name="T61" fmla="*/ 82 h 107"/>
                <a:gd name="T62" fmla="*/ 42 w 46"/>
                <a:gd name="T63" fmla="*/ 88 h 107"/>
                <a:gd name="T64" fmla="*/ 44 w 46"/>
                <a:gd name="T65" fmla="*/ 94 h 107"/>
                <a:gd name="T66" fmla="*/ 44 w 46"/>
                <a:gd name="T67" fmla="*/ 100 h 107"/>
                <a:gd name="T68" fmla="*/ 45 w 46"/>
                <a:gd name="T69" fmla="*/ 105 h 107"/>
                <a:gd name="T70" fmla="*/ 38 w 46"/>
                <a:gd name="T71" fmla="*/ 106 h 1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"/>
                <a:gd name="T109" fmla="*/ 0 h 107"/>
                <a:gd name="T110" fmla="*/ 46 w 46"/>
                <a:gd name="T111" fmla="*/ 107 h 1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" h="107">
                  <a:moveTo>
                    <a:pt x="38" y="106"/>
                  </a:moveTo>
                  <a:lnTo>
                    <a:pt x="38" y="106"/>
                  </a:lnTo>
                  <a:lnTo>
                    <a:pt x="37" y="101"/>
                  </a:lnTo>
                  <a:lnTo>
                    <a:pt x="36" y="95"/>
                  </a:lnTo>
                  <a:lnTo>
                    <a:pt x="35" y="90"/>
                  </a:lnTo>
                  <a:lnTo>
                    <a:pt x="33" y="84"/>
                  </a:lnTo>
                  <a:lnTo>
                    <a:pt x="32" y="77"/>
                  </a:lnTo>
                  <a:lnTo>
                    <a:pt x="30" y="71"/>
                  </a:lnTo>
                  <a:lnTo>
                    <a:pt x="28" y="65"/>
                  </a:lnTo>
                  <a:lnTo>
                    <a:pt x="26" y="58"/>
                  </a:lnTo>
                  <a:lnTo>
                    <a:pt x="23" y="51"/>
                  </a:lnTo>
                  <a:lnTo>
                    <a:pt x="20" y="45"/>
                  </a:lnTo>
                  <a:lnTo>
                    <a:pt x="18" y="38"/>
                  </a:lnTo>
                  <a:lnTo>
                    <a:pt x="15" y="31"/>
                  </a:lnTo>
                  <a:lnTo>
                    <a:pt x="11" y="24"/>
                  </a:lnTo>
                  <a:lnTo>
                    <a:pt x="8" y="17"/>
                  </a:lnTo>
                  <a:lnTo>
                    <a:pt x="4" y="10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5" y="14"/>
                  </a:lnTo>
                  <a:lnTo>
                    <a:pt x="18" y="21"/>
                  </a:lnTo>
                  <a:lnTo>
                    <a:pt x="22" y="28"/>
                  </a:lnTo>
                  <a:lnTo>
                    <a:pt x="25" y="35"/>
                  </a:lnTo>
                  <a:lnTo>
                    <a:pt x="28" y="42"/>
                  </a:lnTo>
                  <a:lnTo>
                    <a:pt x="30" y="49"/>
                  </a:lnTo>
                  <a:lnTo>
                    <a:pt x="33" y="56"/>
                  </a:lnTo>
                  <a:lnTo>
                    <a:pt x="35" y="63"/>
                  </a:lnTo>
                  <a:lnTo>
                    <a:pt x="37" y="69"/>
                  </a:lnTo>
                  <a:lnTo>
                    <a:pt x="39" y="76"/>
                  </a:lnTo>
                  <a:lnTo>
                    <a:pt x="41" y="82"/>
                  </a:lnTo>
                  <a:lnTo>
                    <a:pt x="42" y="88"/>
                  </a:lnTo>
                  <a:lnTo>
                    <a:pt x="44" y="94"/>
                  </a:lnTo>
                  <a:lnTo>
                    <a:pt x="44" y="100"/>
                  </a:lnTo>
                  <a:lnTo>
                    <a:pt x="45" y="105"/>
                  </a:lnTo>
                  <a:lnTo>
                    <a:pt x="38" y="106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8" name="Freeform 91"/>
            <p:cNvSpPr>
              <a:spLocks/>
            </p:cNvSpPr>
            <p:nvPr/>
          </p:nvSpPr>
          <p:spPr bwMode="auto">
            <a:xfrm>
              <a:off x="3655" y="2515"/>
              <a:ext cx="130" cy="103"/>
            </a:xfrm>
            <a:custGeom>
              <a:avLst/>
              <a:gdLst>
                <a:gd name="T0" fmla="*/ 8 w 130"/>
                <a:gd name="T1" fmla="*/ 61 h 103"/>
                <a:gd name="T2" fmla="*/ 9 w 130"/>
                <a:gd name="T3" fmla="*/ 69 h 103"/>
                <a:gd name="T4" fmla="*/ 12 w 130"/>
                <a:gd name="T5" fmla="*/ 76 h 103"/>
                <a:gd name="T6" fmla="*/ 16 w 130"/>
                <a:gd name="T7" fmla="*/ 82 h 103"/>
                <a:gd name="T8" fmla="*/ 21 w 130"/>
                <a:gd name="T9" fmla="*/ 86 h 103"/>
                <a:gd name="T10" fmla="*/ 27 w 130"/>
                <a:gd name="T11" fmla="*/ 90 h 103"/>
                <a:gd name="T12" fmla="*/ 34 w 130"/>
                <a:gd name="T13" fmla="*/ 93 h 103"/>
                <a:gd name="T14" fmla="*/ 41 w 130"/>
                <a:gd name="T15" fmla="*/ 95 h 103"/>
                <a:gd name="T16" fmla="*/ 49 w 130"/>
                <a:gd name="T17" fmla="*/ 95 h 103"/>
                <a:gd name="T18" fmla="*/ 57 w 130"/>
                <a:gd name="T19" fmla="*/ 95 h 103"/>
                <a:gd name="T20" fmla="*/ 65 w 130"/>
                <a:gd name="T21" fmla="*/ 93 h 103"/>
                <a:gd name="T22" fmla="*/ 74 w 130"/>
                <a:gd name="T23" fmla="*/ 91 h 103"/>
                <a:gd name="T24" fmla="*/ 82 w 130"/>
                <a:gd name="T25" fmla="*/ 87 h 103"/>
                <a:gd name="T26" fmla="*/ 89 w 130"/>
                <a:gd name="T27" fmla="*/ 82 h 103"/>
                <a:gd name="T28" fmla="*/ 97 w 130"/>
                <a:gd name="T29" fmla="*/ 76 h 103"/>
                <a:gd name="T30" fmla="*/ 103 w 130"/>
                <a:gd name="T31" fmla="*/ 69 h 103"/>
                <a:gd name="T32" fmla="*/ 109 w 130"/>
                <a:gd name="T33" fmla="*/ 61 h 103"/>
                <a:gd name="T34" fmla="*/ 114 w 130"/>
                <a:gd name="T35" fmla="*/ 51 h 103"/>
                <a:gd name="T36" fmla="*/ 118 w 130"/>
                <a:gd name="T37" fmla="*/ 41 h 103"/>
                <a:gd name="T38" fmla="*/ 120 w 130"/>
                <a:gd name="T39" fmla="*/ 29 h 103"/>
                <a:gd name="T40" fmla="*/ 121 w 130"/>
                <a:gd name="T41" fmla="*/ 15 h 103"/>
                <a:gd name="T42" fmla="*/ 121 w 130"/>
                <a:gd name="T43" fmla="*/ 1 h 103"/>
                <a:gd name="T44" fmla="*/ 129 w 130"/>
                <a:gd name="T45" fmla="*/ 10 h 103"/>
                <a:gd name="T46" fmla="*/ 128 w 130"/>
                <a:gd name="T47" fmla="*/ 25 h 103"/>
                <a:gd name="T48" fmla="*/ 126 w 130"/>
                <a:gd name="T49" fmla="*/ 38 h 103"/>
                <a:gd name="T50" fmla="*/ 123 w 130"/>
                <a:gd name="T51" fmla="*/ 50 h 103"/>
                <a:gd name="T52" fmla="*/ 118 w 130"/>
                <a:gd name="T53" fmla="*/ 61 h 103"/>
                <a:gd name="T54" fmla="*/ 112 w 130"/>
                <a:gd name="T55" fmla="*/ 70 h 103"/>
                <a:gd name="T56" fmla="*/ 105 w 130"/>
                <a:gd name="T57" fmla="*/ 79 h 103"/>
                <a:gd name="T58" fmla="*/ 97 w 130"/>
                <a:gd name="T59" fmla="*/ 86 h 103"/>
                <a:gd name="T60" fmla="*/ 89 w 130"/>
                <a:gd name="T61" fmla="*/ 91 h 103"/>
                <a:gd name="T62" fmla="*/ 80 w 130"/>
                <a:gd name="T63" fmla="*/ 96 h 103"/>
                <a:gd name="T64" fmla="*/ 71 w 130"/>
                <a:gd name="T65" fmla="*/ 99 h 103"/>
                <a:gd name="T66" fmla="*/ 61 w 130"/>
                <a:gd name="T67" fmla="*/ 101 h 103"/>
                <a:gd name="T68" fmla="*/ 52 w 130"/>
                <a:gd name="T69" fmla="*/ 102 h 103"/>
                <a:gd name="T70" fmla="*/ 43 w 130"/>
                <a:gd name="T71" fmla="*/ 101 h 103"/>
                <a:gd name="T72" fmla="*/ 34 w 130"/>
                <a:gd name="T73" fmla="*/ 100 h 103"/>
                <a:gd name="T74" fmla="*/ 26 w 130"/>
                <a:gd name="T75" fmla="*/ 97 h 103"/>
                <a:gd name="T76" fmla="*/ 19 w 130"/>
                <a:gd name="T77" fmla="*/ 93 h 103"/>
                <a:gd name="T78" fmla="*/ 12 w 130"/>
                <a:gd name="T79" fmla="*/ 88 h 103"/>
                <a:gd name="T80" fmla="*/ 7 w 130"/>
                <a:gd name="T81" fmla="*/ 81 h 103"/>
                <a:gd name="T82" fmla="*/ 3 w 130"/>
                <a:gd name="T83" fmla="*/ 74 h 103"/>
                <a:gd name="T84" fmla="*/ 1 w 130"/>
                <a:gd name="T85" fmla="*/ 65 h 103"/>
                <a:gd name="T86" fmla="*/ 0 w 130"/>
                <a:gd name="T87" fmla="*/ 57 h 103"/>
                <a:gd name="T88" fmla="*/ 0 w 130"/>
                <a:gd name="T89" fmla="*/ 57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0"/>
                <a:gd name="T136" fmla="*/ 0 h 103"/>
                <a:gd name="T137" fmla="*/ 130 w 130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0" h="103">
                  <a:moveTo>
                    <a:pt x="7" y="60"/>
                  </a:moveTo>
                  <a:lnTo>
                    <a:pt x="8" y="58"/>
                  </a:lnTo>
                  <a:lnTo>
                    <a:pt x="8" y="61"/>
                  </a:lnTo>
                  <a:lnTo>
                    <a:pt x="8" y="64"/>
                  </a:lnTo>
                  <a:lnTo>
                    <a:pt x="9" y="67"/>
                  </a:lnTo>
                  <a:lnTo>
                    <a:pt x="9" y="69"/>
                  </a:lnTo>
                  <a:lnTo>
                    <a:pt x="10" y="71"/>
                  </a:lnTo>
                  <a:lnTo>
                    <a:pt x="11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5" y="80"/>
                  </a:lnTo>
                  <a:lnTo>
                    <a:pt x="16" y="82"/>
                  </a:lnTo>
                  <a:lnTo>
                    <a:pt x="18" y="83"/>
                  </a:lnTo>
                  <a:lnTo>
                    <a:pt x="20" y="85"/>
                  </a:lnTo>
                  <a:lnTo>
                    <a:pt x="21" y="86"/>
                  </a:lnTo>
                  <a:lnTo>
                    <a:pt x="23" y="88"/>
                  </a:lnTo>
                  <a:lnTo>
                    <a:pt x="25" y="89"/>
                  </a:lnTo>
                  <a:lnTo>
                    <a:pt x="27" y="90"/>
                  </a:lnTo>
                  <a:lnTo>
                    <a:pt x="30" y="91"/>
                  </a:lnTo>
                  <a:lnTo>
                    <a:pt x="32" y="92"/>
                  </a:lnTo>
                  <a:lnTo>
                    <a:pt x="34" y="93"/>
                  </a:lnTo>
                  <a:lnTo>
                    <a:pt x="36" y="93"/>
                  </a:lnTo>
                  <a:lnTo>
                    <a:pt x="39" y="94"/>
                  </a:lnTo>
                  <a:lnTo>
                    <a:pt x="41" y="95"/>
                  </a:lnTo>
                  <a:lnTo>
                    <a:pt x="44" y="95"/>
                  </a:lnTo>
                  <a:lnTo>
                    <a:pt x="46" y="95"/>
                  </a:lnTo>
                  <a:lnTo>
                    <a:pt x="49" y="95"/>
                  </a:lnTo>
                  <a:lnTo>
                    <a:pt x="52" y="95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5" y="93"/>
                  </a:lnTo>
                  <a:lnTo>
                    <a:pt x="68" y="93"/>
                  </a:lnTo>
                  <a:lnTo>
                    <a:pt x="71" y="92"/>
                  </a:lnTo>
                  <a:lnTo>
                    <a:pt x="74" y="91"/>
                  </a:lnTo>
                  <a:lnTo>
                    <a:pt x="76" y="90"/>
                  </a:lnTo>
                  <a:lnTo>
                    <a:pt x="79" y="88"/>
                  </a:lnTo>
                  <a:lnTo>
                    <a:pt x="82" y="87"/>
                  </a:lnTo>
                  <a:lnTo>
                    <a:pt x="84" y="86"/>
                  </a:lnTo>
                  <a:lnTo>
                    <a:pt x="87" y="84"/>
                  </a:lnTo>
                  <a:lnTo>
                    <a:pt x="89" y="82"/>
                  </a:lnTo>
                  <a:lnTo>
                    <a:pt x="92" y="80"/>
                  </a:lnTo>
                  <a:lnTo>
                    <a:pt x="94" y="79"/>
                  </a:lnTo>
                  <a:lnTo>
                    <a:pt x="97" y="76"/>
                  </a:lnTo>
                  <a:lnTo>
                    <a:pt x="99" y="74"/>
                  </a:lnTo>
                  <a:lnTo>
                    <a:pt x="101" y="72"/>
                  </a:lnTo>
                  <a:lnTo>
                    <a:pt x="103" y="69"/>
                  </a:lnTo>
                  <a:lnTo>
                    <a:pt x="105" y="67"/>
                  </a:lnTo>
                  <a:lnTo>
                    <a:pt x="107" y="64"/>
                  </a:lnTo>
                  <a:lnTo>
                    <a:pt x="109" y="61"/>
                  </a:lnTo>
                  <a:lnTo>
                    <a:pt x="111" y="58"/>
                  </a:lnTo>
                  <a:lnTo>
                    <a:pt x="113" y="55"/>
                  </a:lnTo>
                  <a:lnTo>
                    <a:pt x="114" y="51"/>
                  </a:lnTo>
                  <a:lnTo>
                    <a:pt x="116" y="48"/>
                  </a:lnTo>
                  <a:lnTo>
                    <a:pt x="117" y="44"/>
                  </a:lnTo>
                  <a:lnTo>
                    <a:pt x="118" y="41"/>
                  </a:lnTo>
                  <a:lnTo>
                    <a:pt x="119" y="37"/>
                  </a:lnTo>
                  <a:lnTo>
                    <a:pt x="120" y="33"/>
                  </a:lnTo>
                  <a:lnTo>
                    <a:pt x="120" y="29"/>
                  </a:lnTo>
                  <a:lnTo>
                    <a:pt x="121" y="24"/>
                  </a:lnTo>
                  <a:lnTo>
                    <a:pt x="121" y="20"/>
                  </a:lnTo>
                  <a:lnTo>
                    <a:pt x="121" y="15"/>
                  </a:lnTo>
                  <a:lnTo>
                    <a:pt x="121" y="10"/>
                  </a:lnTo>
                  <a:lnTo>
                    <a:pt x="121" y="6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29" y="5"/>
                  </a:lnTo>
                  <a:lnTo>
                    <a:pt x="129" y="10"/>
                  </a:lnTo>
                  <a:lnTo>
                    <a:pt x="129" y="15"/>
                  </a:lnTo>
                  <a:lnTo>
                    <a:pt x="129" y="20"/>
                  </a:lnTo>
                  <a:lnTo>
                    <a:pt x="128" y="25"/>
                  </a:lnTo>
                  <a:lnTo>
                    <a:pt x="128" y="29"/>
                  </a:lnTo>
                  <a:lnTo>
                    <a:pt x="127" y="34"/>
                  </a:lnTo>
                  <a:lnTo>
                    <a:pt x="126" y="38"/>
                  </a:lnTo>
                  <a:lnTo>
                    <a:pt x="125" y="42"/>
                  </a:lnTo>
                  <a:lnTo>
                    <a:pt x="124" y="46"/>
                  </a:lnTo>
                  <a:lnTo>
                    <a:pt x="123" y="50"/>
                  </a:lnTo>
                  <a:lnTo>
                    <a:pt x="121" y="54"/>
                  </a:lnTo>
                  <a:lnTo>
                    <a:pt x="120" y="57"/>
                  </a:lnTo>
                  <a:lnTo>
                    <a:pt x="118" y="61"/>
                  </a:lnTo>
                  <a:lnTo>
                    <a:pt x="116" y="64"/>
                  </a:lnTo>
                  <a:lnTo>
                    <a:pt x="114" y="67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07" y="76"/>
                  </a:lnTo>
                  <a:lnTo>
                    <a:pt x="105" y="79"/>
                  </a:lnTo>
                  <a:lnTo>
                    <a:pt x="102" y="81"/>
                  </a:lnTo>
                  <a:lnTo>
                    <a:pt x="100" y="83"/>
                  </a:lnTo>
                  <a:lnTo>
                    <a:pt x="97" y="86"/>
                  </a:lnTo>
                  <a:lnTo>
                    <a:pt x="94" y="88"/>
                  </a:lnTo>
                  <a:lnTo>
                    <a:pt x="91" y="90"/>
                  </a:lnTo>
                  <a:lnTo>
                    <a:pt x="89" y="91"/>
                  </a:lnTo>
                  <a:lnTo>
                    <a:pt x="86" y="93"/>
                  </a:lnTo>
                  <a:lnTo>
                    <a:pt x="83" y="95"/>
                  </a:lnTo>
                  <a:lnTo>
                    <a:pt x="80" y="96"/>
                  </a:lnTo>
                  <a:lnTo>
                    <a:pt x="77" y="97"/>
                  </a:lnTo>
                  <a:lnTo>
                    <a:pt x="74" y="98"/>
                  </a:lnTo>
                  <a:lnTo>
                    <a:pt x="71" y="99"/>
                  </a:lnTo>
                  <a:lnTo>
                    <a:pt x="67" y="100"/>
                  </a:lnTo>
                  <a:lnTo>
                    <a:pt x="64" y="101"/>
                  </a:lnTo>
                  <a:lnTo>
                    <a:pt x="61" y="101"/>
                  </a:lnTo>
                  <a:lnTo>
                    <a:pt x="58" y="101"/>
                  </a:lnTo>
                  <a:lnTo>
                    <a:pt x="55" y="102"/>
                  </a:lnTo>
                  <a:lnTo>
                    <a:pt x="52" y="102"/>
                  </a:lnTo>
                  <a:lnTo>
                    <a:pt x="49" y="102"/>
                  </a:lnTo>
                  <a:lnTo>
                    <a:pt x="46" y="102"/>
                  </a:lnTo>
                  <a:lnTo>
                    <a:pt x="43" y="101"/>
                  </a:lnTo>
                  <a:lnTo>
                    <a:pt x="40" y="101"/>
                  </a:lnTo>
                  <a:lnTo>
                    <a:pt x="37" y="101"/>
                  </a:lnTo>
                  <a:lnTo>
                    <a:pt x="34" y="100"/>
                  </a:lnTo>
                  <a:lnTo>
                    <a:pt x="31" y="99"/>
                  </a:lnTo>
                  <a:lnTo>
                    <a:pt x="29" y="98"/>
                  </a:lnTo>
                  <a:lnTo>
                    <a:pt x="26" y="97"/>
                  </a:lnTo>
                  <a:lnTo>
                    <a:pt x="24" y="96"/>
                  </a:lnTo>
                  <a:lnTo>
                    <a:pt x="21" y="95"/>
                  </a:lnTo>
                  <a:lnTo>
                    <a:pt x="19" y="93"/>
                  </a:lnTo>
                  <a:lnTo>
                    <a:pt x="16" y="91"/>
                  </a:lnTo>
                  <a:lnTo>
                    <a:pt x="14" y="90"/>
                  </a:lnTo>
                  <a:lnTo>
                    <a:pt x="12" y="88"/>
                  </a:lnTo>
                  <a:lnTo>
                    <a:pt x="10" y="86"/>
                  </a:lnTo>
                  <a:lnTo>
                    <a:pt x="9" y="84"/>
                  </a:lnTo>
                  <a:lnTo>
                    <a:pt x="7" y="81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7" y="60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9" name="Freeform 92"/>
            <p:cNvSpPr>
              <a:spLocks/>
            </p:cNvSpPr>
            <p:nvPr/>
          </p:nvSpPr>
          <p:spPr bwMode="auto">
            <a:xfrm>
              <a:off x="3645" y="2421"/>
              <a:ext cx="27" cy="155"/>
            </a:xfrm>
            <a:custGeom>
              <a:avLst/>
              <a:gdLst>
                <a:gd name="T0" fmla="*/ 10 w 27"/>
                <a:gd name="T1" fmla="*/ 3 h 155"/>
                <a:gd name="T2" fmla="*/ 9 w 27"/>
                <a:gd name="T3" fmla="*/ 6 h 155"/>
                <a:gd name="T4" fmla="*/ 8 w 27"/>
                <a:gd name="T5" fmla="*/ 9 h 155"/>
                <a:gd name="T6" fmla="*/ 8 w 27"/>
                <a:gd name="T7" fmla="*/ 13 h 155"/>
                <a:gd name="T8" fmla="*/ 8 w 27"/>
                <a:gd name="T9" fmla="*/ 16 h 155"/>
                <a:gd name="T10" fmla="*/ 8 w 27"/>
                <a:gd name="T11" fmla="*/ 24 h 155"/>
                <a:gd name="T12" fmla="*/ 9 w 27"/>
                <a:gd name="T13" fmla="*/ 33 h 155"/>
                <a:gd name="T14" fmla="*/ 11 w 27"/>
                <a:gd name="T15" fmla="*/ 42 h 155"/>
                <a:gd name="T16" fmla="*/ 13 w 27"/>
                <a:gd name="T17" fmla="*/ 51 h 155"/>
                <a:gd name="T18" fmla="*/ 19 w 27"/>
                <a:gd name="T19" fmla="*/ 71 h 155"/>
                <a:gd name="T20" fmla="*/ 21 w 27"/>
                <a:gd name="T21" fmla="*/ 81 h 155"/>
                <a:gd name="T22" fmla="*/ 23 w 27"/>
                <a:gd name="T23" fmla="*/ 91 h 155"/>
                <a:gd name="T24" fmla="*/ 25 w 27"/>
                <a:gd name="T25" fmla="*/ 102 h 155"/>
                <a:gd name="T26" fmla="*/ 26 w 27"/>
                <a:gd name="T27" fmla="*/ 112 h 155"/>
                <a:gd name="T28" fmla="*/ 26 w 27"/>
                <a:gd name="T29" fmla="*/ 123 h 155"/>
                <a:gd name="T30" fmla="*/ 25 w 27"/>
                <a:gd name="T31" fmla="*/ 128 h 155"/>
                <a:gd name="T32" fmla="*/ 25 w 27"/>
                <a:gd name="T33" fmla="*/ 133 h 155"/>
                <a:gd name="T34" fmla="*/ 23 w 27"/>
                <a:gd name="T35" fmla="*/ 139 h 155"/>
                <a:gd name="T36" fmla="*/ 22 w 27"/>
                <a:gd name="T37" fmla="*/ 144 h 155"/>
                <a:gd name="T38" fmla="*/ 20 w 27"/>
                <a:gd name="T39" fmla="*/ 149 h 155"/>
                <a:gd name="T40" fmla="*/ 18 w 27"/>
                <a:gd name="T41" fmla="*/ 154 h 155"/>
                <a:gd name="T42" fmla="*/ 12 w 27"/>
                <a:gd name="T43" fmla="*/ 149 h 155"/>
                <a:gd name="T44" fmla="*/ 14 w 27"/>
                <a:gd name="T45" fmla="*/ 144 h 155"/>
                <a:gd name="T46" fmla="*/ 15 w 27"/>
                <a:gd name="T47" fmla="*/ 140 h 155"/>
                <a:gd name="T48" fmla="*/ 17 w 27"/>
                <a:gd name="T49" fmla="*/ 135 h 155"/>
                <a:gd name="T50" fmla="*/ 18 w 27"/>
                <a:gd name="T51" fmla="*/ 130 h 155"/>
                <a:gd name="T52" fmla="*/ 18 w 27"/>
                <a:gd name="T53" fmla="*/ 125 h 155"/>
                <a:gd name="T54" fmla="*/ 19 w 27"/>
                <a:gd name="T55" fmla="*/ 118 h 155"/>
                <a:gd name="T56" fmla="*/ 18 w 27"/>
                <a:gd name="T57" fmla="*/ 108 h 155"/>
                <a:gd name="T58" fmla="*/ 17 w 27"/>
                <a:gd name="T59" fmla="*/ 98 h 155"/>
                <a:gd name="T60" fmla="*/ 15 w 27"/>
                <a:gd name="T61" fmla="*/ 87 h 155"/>
                <a:gd name="T62" fmla="*/ 12 w 27"/>
                <a:gd name="T63" fmla="*/ 77 h 155"/>
                <a:gd name="T64" fmla="*/ 8 w 27"/>
                <a:gd name="T65" fmla="*/ 62 h 155"/>
                <a:gd name="T66" fmla="*/ 5 w 27"/>
                <a:gd name="T67" fmla="*/ 48 h 155"/>
                <a:gd name="T68" fmla="*/ 3 w 27"/>
                <a:gd name="T69" fmla="*/ 38 h 155"/>
                <a:gd name="T70" fmla="*/ 1 w 27"/>
                <a:gd name="T71" fmla="*/ 29 h 155"/>
                <a:gd name="T72" fmla="*/ 0 w 27"/>
                <a:gd name="T73" fmla="*/ 21 h 155"/>
                <a:gd name="T74" fmla="*/ 0 w 27"/>
                <a:gd name="T75" fmla="*/ 14 h 155"/>
                <a:gd name="T76" fmla="*/ 1 w 27"/>
                <a:gd name="T77" fmla="*/ 10 h 155"/>
                <a:gd name="T78" fmla="*/ 1 w 27"/>
                <a:gd name="T79" fmla="*/ 6 h 155"/>
                <a:gd name="T80" fmla="*/ 3 w 27"/>
                <a:gd name="T81" fmla="*/ 2 h 155"/>
                <a:gd name="T82" fmla="*/ 3 w 27"/>
                <a:gd name="T83" fmla="*/ 3 h 155"/>
                <a:gd name="T84" fmla="*/ 11 w 27"/>
                <a:gd name="T85" fmla="*/ 1 h 155"/>
                <a:gd name="T86" fmla="*/ 10 w 27"/>
                <a:gd name="T87" fmla="*/ 0 h 1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"/>
                <a:gd name="T133" fmla="*/ 0 h 155"/>
                <a:gd name="T134" fmla="*/ 27 w 27"/>
                <a:gd name="T135" fmla="*/ 155 h 1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" h="155">
                  <a:moveTo>
                    <a:pt x="10" y="0"/>
                  </a:moveTo>
                  <a:lnTo>
                    <a:pt x="10" y="3"/>
                  </a:lnTo>
                  <a:lnTo>
                    <a:pt x="10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8" y="29"/>
                  </a:lnTo>
                  <a:lnTo>
                    <a:pt x="9" y="33"/>
                  </a:lnTo>
                  <a:lnTo>
                    <a:pt x="10" y="37"/>
                  </a:lnTo>
                  <a:lnTo>
                    <a:pt x="11" y="42"/>
                  </a:lnTo>
                  <a:lnTo>
                    <a:pt x="12" y="46"/>
                  </a:lnTo>
                  <a:lnTo>
                    <a:pt x="13" y="51"/>
                  </a:lnTo>
                  <a:lnTo>
                    <a:pt x="16" y="61"/>
                  </a:lnTo>
                  <a:lnTo>
                    <a:pt x="19" y="71"/>
                  </a:lnTo>
                  <a:lnTo>
                    <a:pt x="20" y="76"/>
                  </a:lnTo>
                  <a:lnTo>
                    <a:pt x="21" y="81"/>
                  </a:lnTo>
                  <a:lnTo>
                    <a:pt x="22" y="86"/>
                  </a:lnTo>
                  <a:lnTo>
                    <a:pt x="23" y="91"/>
                  </a:lnTo>
                  <a:lnTo>
                    <a:pt x="24" y="97"/>
                  </a:lnTo>
                  <a:lnTo>
                    <a:pt x="25" y="102"/>
                  </a:lnTo>
                  <a:lnTo>
                    <a:pt x="26" y="107"/>
                  </a:lnTo>
                  <a:lnTo>
                    <a:pt x="26" y="112"/>
                  </a:lnTo>
                  <a:lnTo>
                    <a:pt x="26" y="118"/>
                  </a:lnTo>
                  <a:lnTo>
                    <a:pt x="26" y="123"/>
                  </a:lnTo>
                  <a:lnTo>
                    <a:pt x="26" y="126"/>
                  </a:lnTo>
                  <a:lnTo>
                    <a:pt x="25" y="128"/>
                  </a:lnTo>
                  <a:lnTo>
                    <a:pt x="25" y="131"/>
                  </a:lnTo>
                  <a:lnTo>
                    <a:pt x="25" y="133"/>
                  </a:lnTo>
                  <a:lnTo>
                    <a:pt x="24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2" y="144"/>
                  </a:lnTo>
                  <a:lnTo>
                    <a:pt x="21" y="147"/>
                  </a:lnTo>
                  <a:lnTo>
                    <a:pt x="20" y="149"/>
                  </a:lnTo>
                  <a:lnTo>
                    <a:pt x="19" y="152"/>
                  </a:lnTo>
                  <a:lnTo>
                    <a:pt x="18" y="154"/>
                  </a:lnTo>
                  <a:lnTo>
                    <a:pt x="11" y="151"/>
                  </a:lnTo>
                  <a:lnTo>
                    <a:pt x="12" y="149"/>
                  </a:lnTo>
                  <a:lnTo>
                    <a:pt x="13" y="147"/>
                  </a:lnTo>
                  <a:lnTo>
                    <a:pt x="14" y="144"/>
                  </a:lnTo>
                  <a:lnTo>
                    <a:pt x="15" y="142"/>
                  </a:lnTo>
                  <a:lnTo>
                    <a:pt x="15" y="140"/>
                  </a:lnTo>
                  <a:lnTo>
                    <a:pt x="16" y="137"/>
                  </a:lnTo>
                  <a:lnTo>
                    <a:pt x="17" y="135"/>
                  </a:lnTo>
                  <a:lnTo>
                    <a:pt x="17" y="132"/>
                  </a:lnTo>
                  <a:lnTo>
                    <a:pt x="18" y="130"/>
                  </a:lnTo>
                  <a:lnTo>
                    <a:pt x="18" y="128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9" y="118"/>
                  </a:lnTo>
                  <a:lnTo>
                    <a:pt x="18" y="113"/>
                  </a:lnTo>
                  <a:lnTo>
                    <a:pt x="18" y="108"/>
                  </a:lnTo>
                  <a:lnTo>
                    <a:pt x="18" y="103"/>
                  </a:lnTo>
                  <a:lnTo>
                    <a:pt x="17" y="98"/>
                  </a:lnTo>
                  <a:lnTo>
                    <a:pt x="16" y="93"/>
                  </a:lnTo>
                  <a:lnTo>
                    <a:pt x="15" y="87"/>
                  </a:lnTo>
                  <a:lnTo>
                    <a:pt x="14" y="82"/>
                  </a:lnTo>
                  <a:lnTo>
                    <a:pt x="12" y="77"/>
                  </a:lnTo>
                  <a:lnTo>
                    <a:pt x="11" y="72"/>
                  </a:lnTo>
                  <a:lnTo>
                    <a:pt x="8" y="62"/>
                  </a:lnTo>
                  <a:lnTo>
                    <a:pt x="6" y="53"/>
                  </a:lnTo>
                  <a:lnTo>
                    <a:pt x="5" y="48"/>
                  </a:lnTo>
                  <a:lnTo>
                    <a:pt x="4" y="43"/>
                  </a:lnTo>
                  <a:lnTo>
                    <a:pt x="3" y="38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10" y="0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0" name="Freeform 93"/>
            <p:cNvSpPr>
              <a:spLocks/>
            </p:cNvSpPr>
            <p:nvPr/>
          </p:nvSpPr>
          <p:spPr bwMode="auto">
            <a:xfrm>
              <a:off x="3532" y="2234"/>
              <a:ext cx="124" cy="190"/>
            </a:xfrm>
            <a:custGeom>
              <a:avLst/>
              <a:gdLst>
                <a:gd name="T0" fmla="*/ 7 w 124"/>
                <a:gd name="T1" fmla="*/ 1 h 190"/>
                <a:gd name="T2" fmla="*/ 7 w 124"/>
                <a:gd name="T3" fmla="*/ 0 h 190"/>
                <a:gd name="T4" fmla="*/ 22 w 124"/>
                <a:gd name="T5" fmla="*/ 24 h 190"/>
                <a:gd name="T6" fmla="*/ 36 w 124"/>
                <a:gd name="T7" fmla="*/ 47 h 190"/>
                <a:gd name="T8" fmla="*/ 51 w 124"/>
                <a:gd name="T9" fmla="*/ 70 h 190"/>
                <a:gd name="T10" fmla="*/ 65 w 124"/>
                <a:gd name="T11" fmla="*/ 93 h 190"/>
                <a:gd name="T12" fmla="*/ 80 w 124"/>
                <a:gd name="T13" fmla="*/ 116 h 190"/>
                <a:gd name="T14" fmla="*/ 94 w 124"/>
                <a:gd name="T15" fmla="*/ 139 h 190"/>
                <a:gd name="T16" fmla="*/ 109 w 124"/>
                <a:gd name="T17" fmla="*/ 162 h 190"/>
                <a:gd name="T18" fmla="*/ 123 w 124"/>
                <a:gd name="T19" fmla="*/ 186 h 190"/>
                <a:gd name="T20" fmla="*/ 116 w 124"/>
                <a:gd name="T21" fmla="*/ 189 h 190"/>
                <a:gd name="T22" fmla="*/ 102 w 124"/>
                <a:gd name="T23" fmla="*/ 165 h 190"/>
                <a:gd name="T24" fmla="*/ 87 w 124"/>
                <a:gd name="T25" fmla="*/ 142 h 190"/>
                <a:gd name="T26" fmla="*/ 73 w 124"/>
                <a:gd name="T27" fmla="*/ 119 h 190"/>
                <a:gd name="T28" fmla="*/ 58 w 124"/>
                <a:gd name="T29" fmla="*/ 96 h 190"/>
                <a:gd name="T30" fmla="*/ 44 w 124"/>
                <a:gd name="T31" fmla="*/ 73 h 190"/>
                <a:gd name="T32" fmla="*/ 29 w 124"/>
                <a:gd name="T33" fmla="*/ 50 h 190"/>
                <a:gd name="T34" fmla="*/ 15 w 124"/>
                <a:gd name="T35" fmla="*/ 27 h 190"/>
                <a:gd name="T36" fmla="*/ 0 w 124"/>
                <a:gd name="T37" fmla="*/ 3 h 190"/>
                <a:gd name="T38" fmla="*/ 0 w 124"/>
                <a:gd name="T39" fmla="*/ 2 h 190"/>
                <a:gd name="T40" fmla="*/ 0 w 124"/>
                <a:gd name="T41" fmla="*/ 3 h 190"/>
                <a:gd name="T42" fmla="*/ 0 w 124"/>
                <a:gd name="T43" fmla="*/ 3 h 190"/>
                <a:gd name="T44" fmla="*/ 0 w 124"/>
                <a:gd name="T45" fmla="*/ 2 h 190"/>
                <a:gd name="T46" fmla="*/ 7 w 124"/>
                <a:gd name="T47" fmla="*/ 1 h 1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4"/>
                <a:gd name="T73" fmla="*/ 0 h 190"/>
                <a:gd name="T74" fmla="*/ 124 w 124"/>
                <a:gd name="T75" fmla="*/ 190 h 1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4" h="190">
                  <a:moveTo>
                    <a:pt x="7" y="1"/>
                  </a:moveTo>
                  <a:lnTo>
                    <a:pt x="7" y="0"/>
                  </a:lnTo>
                  <a:lnTo>
                    <a:pt x="22" y="24"/>
                  </a:lnTo>
                  <a:lnTo>
                    <a:pt x="36" y="47"/>
                  </a:lnTo>
                  <a:lnTo>
                    <a:pt x="51" y="70"/>
                  </a:lnTo>
                  <a:lnTo>
                    <a:pt x="65" y="93"/>
                  </a:lnTo>
                  <a:lnTo>
                    <a:pt x="80" y="116"/>
                  </a:lnTo>
                  <a:lnTo>
                    <a:pt x="94" y="139"/>
                  </a:lnTo>
                  <a:lnTo>
                    <a:pt x="109" y="162"/>
                  </a:lnTo>
                  <a:lnTo>
                    <a:pt x="123" y="186"/>
                  </a:lnTo>
                  <a:lnTo>
                    <a:pt x="116" y="189"/>
                  </a:lnTo>
                  <a:lnTo>
                    <a:pt x="102" y="165"/>
                  </a:lnTo>
                  <a:lnTo>
                    <a:pt x="87" y="142"/>
                  </a:lnTo>
                  <a:lnTo>
                    <a:pt x="73" y="119"/>
                  </a:lnTo>
                  <a:lnTo>
                    <a:pt x="58" y="96"/>
                  </a:lnTo>
                  <a:lnTo>
                    <a:pt x="44" y="73"/>
                  </a:lnTo>
                  <a:lnTo>
                    <a:pt x="29" y="50"/>
                  </a:lnTo>
                  <a:lnTo>
                    <a:pt x="15" y="27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1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1" name="Freeform 94"/>
            <p:cNvSpPr>
              <a:spLocks/>
            </p:cNvSpPr>
            <p:nvPr/>
          </p:nvSpPr>
          <p:spPr bwMode="auto">
            <a:xfrm>
              <a:off x="3488" y="2065"/>
              <a:ext cx="53" cy="172"/>
            </a:xfrm>
            <a:custGeom>
              <a:avLst/>
              <a:gdLst>
                <a:gd name="T0" fmla="*/ 8 w 53"/>
                <a:gd name="T1" fmla="*/ 3 h 172"/>
                <a:gd name="T2" fmla="*/ 8 w 53"/>
                <a:gd name="T3" fmla="*/ 1 h 172"/>
                <a:gd name="T4" fmla="*/ 14 w 53"/>
                <a:gd name="T5" fmla="*/ 21 h 172"/>
                <a:gd name="T6" fmla="*/ 19 w 53"/>
                <a:gd name="T7" fmla="*/ 42 h 172"/>
                <a:gd name="T8" fmla="*/ 25 w 53"/>
                <a:gd name="T9" fmla="*/ 63 h 172"/>
                <a:gd name="T10" fmla="*/ 30 w 53"/>
                <a:gd name="T11" fmla="*/ 84 h 172"/>
                <a:gd name="T12" fmla="*/ 35 w 53"/>
                <a:gd name="T13" fmla="*/ 106 h 172"/>
                <a:gd name="T14" fmla="*/ 41 w 53"/>
                <a:gd name="T15" fmla="*/ 127 h 172"/>
                <a:gd name="T16" fmla="*/ 47 w 53"/>
                <a:gd name="T17" fmla="*/ 149 h 172"/>
                <a:gd name="T18" fmla="*/ 52 w 53"/>
                <a:gd name="T19" fmla="*/ 170 h 172"/>
                <a:gd name="T20" fmla="*/ 44 w 53"/>
                <a:gd name="T21" fmla="*/ 171 h 172"/>
                <a:gd name="T22" fmla="*/ 39 w 53"/>
                <a:gd name="T23" fmla="*/ 150 h 172"/>
                <a:gd name="T24" fmla="*/ 33 w 53"/>
                <a:gd name="T25" fmla="*/ 129 h 172"/>
                <a:gd name="T26" fmla="*/ 28 w 53"/>
                <a:gd name="T27" fmla="*/ 108 h 172"/>
                <a:gd name="T28" fmla="*/ 22 w 53"/>
                <a:gd name="T29" fmla="*/ 86 h 172"/>
                <a:gd name="T30" fmla="*/ 17 w 53"/>
                <a:gd name="T31" fmla="*/ 64 h 172"/>
                <a:gd name="T32" fmla="*/ 12 w 53"/>
                <a:gd name="T33" fmla="*/ 43 h 172"/>
                <a:gd name="T34" fmla="*/ 6 w 53"/>
                <a:gd name="T35" fmla="*/ 22 h 172"/>
                <a:gd name="T36" fmla="*/ 0 w 53"/>
                <a:gd name="T37" fmla="*/ 2 h 172"/>
                <a:gd name="T38" fmla="*/ 1 w 53"/>
                <a:gd name="T39" fmla="*/ 0 h 172"/>
                <a:gd name="T40" fmla="*/ 0 w 53"/>
                <a:gd name="T41" fmla="*/ 2 h 172"/>
                <a:gd name="T42" fmla="*/ 0 w 53"/>
                <a:gd name="T43" fmla="*/ 1 h 172"/>
                <a:gd name="T44" fmla="*/ 1 w 53"/>
                <a:gd name="T45" fmla="*/ 0 h 172"/>
                <a:gd name="T46" fmla="*/ 8 w 53"/>
                <a:gd name="T47" fmla="*/ 3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172"/>
                <a:gd name="T74" fmla="*/ 53 w 53"/>
                <a:gd name="T75" fmla="*/ 172 h 1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172">
                  <a:moveTo>
                    <a:pt x="8" y="3"/>
                  </a:moveTo>
                  <a:lnTo>
                    <a:pt x="8" y="1"/>
                  </a:lnTo>
                  <a:lnTo>
                    <a:pt x="14" y="21"/>
                  </a:lnTo>
                  <a:lnTo>
                    <a:pt x="19" y="42"/>
                  </a:lnTo>
                  <a:lnTo>
                    <a:pt x="25" y="63"/>
                  </a:lnTo>
                  <a:lnTo>
                    <a:pt x="30" y="84"/>
                  </a:lnTo>
                  <a:lnTo>
                    <a:pt x="35" y="106"/>
                  </a:lnTo>
                  <a:lnTo>
                    <a:pt x="41" y="127"/>
                  </a:lnTo>
                  <a:lnTo>
                    <a:pt x="47" y="149"/>
                  </a:lnTo>
                  <a:lnTo>
                    <a:pt x="52" y="170"/>
                  </a:lnTo>
                  <a:lnTo>
                    <a:pt x="44" y="171"/>
                  </a:lnTo>
                  <a:lnTo>
                    <a:pt x="39" y="150"/>
                  </a:lnTo>
                  <a:lnTo>
                    <a:pt x="33" y="129"/>
                  </a:lnTo>
                  <a:lnTo>
                    <a:pt x="28" y="108"/>
                  </a:lnTo>
                  <a:lnTo>
                    <a:pt x="22" y="86"/>
                  </a:lnTo>
                  <a:lnTo>
                    <a:pt x="17" y="64"/>
                  </a:lnTo>
                  <a:lnTo>
                    <a:pt x="12" y="43"/>
                  </a:lnTo>
                  <a:lnTo>
                    <a:pt x="6" y="22"/>
                  </a:lnTo>
                  <a:lnTo>
                    <a:pt x="0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8" y="3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2" name="Freeform 95"/>
            <p:cNvSpPr>
              <a:spLocks/>
            </p:cNvSpPr>
            <p:nvPr/>
          </p:nvSpPr>
          <p:spPr bwMode="auto">
            <a:xfrm>
              <a:off x="3615" y="1814"/>
              <a:ext cx="234" cy="226"/>
            </a:xfrm>
            <a:custGeom>
              <a:avLst/>
              <a:gdLst>
                <a:gd name="T0" fmla="*/ 52 w 234"/>
                <a:gd name="T1" fmla="*/ 10 h 226"/>
                <a:gd name="T2" fmla="*/ 58 w 234"/>
                <a:gd name="T3" fmla="*/ 31 h 226"/>
                <a:gd name="T4" fmla="*/ 68 w 234"/>
                <a:gd name="T5" fmla="*/ 65 h 226"/>
                <a:gd name="T6" fmla="*/ 79 w 234"/>
                <a:gd name="T7" fmla="*/ 99 h 226"/>
                <a:gd name="T8" fmla="*/ 87 w 234"/>
                <a:gd name="T9" fmla="*/ 121 h 226"/>
                <a:gd name="T10" fmla="*/ 93 w 234"/>
                <a:gd name="T11" fmla="*/ 136 h 226"/>
                <a:gd name="T12" fmla="*/ 97 w 234"/>
                <a:gd name="T13" fmla="*/ 145 h 226"/>
                <a:gd name="T14" fmla="*/ 102 w 234"/>
                <a:gd name="T15" fmla="*/ 154 h 226"/>
                <a:gd name="T16" fmla="*/ 107 w 234"/>
                <a:gd name="T17" fmla="*/ 163 h 226"/>
                <a:gd name="T18" fmla="*/ 111 w 234"/>
                <a:gd name="T19" fmla="*/ 165 h 226"/>
                <a:gd name="T20" fmla="*/ 122 w 234"/>
                <a:gd name="T21" fmla="*/ 160 h 226"/>
                <a:gd name="T22" fmla="*/ 135 w 234"/>
                <a:gd name="T23" fmla="*/ 154 h 226"/>
                <a:gd name="T24" fmla="*/ 146 w 234"/>
                <a:gd name="T25" fmla="*/ 150 h 226"/>
                <a:gd name="T26" fmla="*/ 155 w 234"/>
                <a:gd name="T27" fmla="*/ 148 h 226"/>
                <a:gd name="T28" fmla="*/ 165 w 234"/>
                <a:gd name="T29" fmla="*/ 145 h 226"/>
                <a:gd name="T30" fmla="*/ 176 w 234"/>
                <a:gd name="T31" fmla="*/ 143 h 226"/>
                <a:gd name="T32" fmla="*/ 187 w 234"/>
                <a:gd name="T33" fmla="*/ 141 h 226"/>
                <a:gd name="T34" fmla="*/ 199 w 234"/>
                <a:gd name="T35" fmla="*/ 140 h 226"/>
                <a:gd name="T36" fmla="*/ 212 w 234"/>
                <a:gd name="T37" fmla="*/ 139 h 226"/>
                <a:gd name="T38" fmla="*/ 226 w 234"/>
                <a:gd name="T39" fmla="*/ 139 h 226"/>
                <a:gd name="T40" fmla="*/ 228 w 234"/>
                <a:gd name="T41" fmla="*/ 141 h 226"/>
                <a:gd name="T42" fmla="*/ 218 w 234"/>
                <a:gd name="T43" fmla="*/ 143 h 226"/>
                <a:gd name="T44" fmla="*/ 208 w 234"/>
                <a:gd name="T45" fmla="*/ 146 h 226"/>
                <a:gd name="T46" fmla="*/ 199 w 234"/>
                <a:gd name="T47" fmla="*/ 149 h 226"/>
                <a:gd name="T48" fmla="*/ 184 w 234"/>
                <a:gd name="T49" fmla="*/ 154 h 226"/>
                <a:gd name="T50" fmla="*/ 166 w 234"/>
                <a:gd name="T51" fmla="*/ 161 h 226"/>
                <a:gd name="T52" fmla="*/ 148 w 234"/>
                <a:gd name="T53" fmla="*/ 169 h 226"/>
                <a:gd name="T54" fmla="*/ 132 w 234"/>
                <a:gd name="T55" fmla="*/ 178 h 226"/>
                <a:gd name="T56" fmla="*/ 119 w 234"/>
                <a:gd name="T57" fmla="*/ 186 h 226"/>
                <a:gd name="T58" fmla="*/ 107 w 234"/>
                <a:gd name="T59" fmla="*/ 194 h 226"/>
                <a:gd name="T60" fmla="*/ 94 w 234"/>
                <a:gd name="T61" fmla="*/ 202 h 226"/>
                <a:gd name="T62" fmla="*/ 80 w 234"/>
                <a:gd name="T63" fmla="*/ 211 h 226"/>
                <a:gd name="T64" fmla="*/ 70 w 234"/>
                <a:gd name="T65" fmla="*/ 216 h 226"/>
                <a:gd name="T66" fmla="*/ 63 w 234"/>
                <a:gd name="T67" fmla="*/ 218 h 226"/>
                <a:gd name="T68" fmla="*/ 57 w 234"/>
                <a:gd name="T69" fmla="*/ 221 h 226"/>
                <a:gd name="T70" fmla="*/ 51 w 234"/>
                <a:gd name="T71" fmla="*/ 223 h 226"/>
                <a:gd name="T72" fmla="*/ 45 w 234"/>
                <a:gd name="T73" fmla="*/ 224 h 226"/>
                <a:gd name="T74" fmla="*/ 39 w 234"/>
                <a:gd name="T75" fmla="*/ 225 h 226"/>
                <a:gd name="T76" fmla="*/ 33 w 234"/>
                <a:gd name="T77" fmla="*/ 225 h 226"/>
                <a:gd name="T78" fmla="*/ 27 w 234"/>
                <a:gd name="T79" fmla="*/ 225 h 226"/>
                <a:gd name="T80" fmla="*/ 21 w 234"/>
                <a:gd name="T81" fmla="*/ 224 h 226"/>
                <a:gd name="T82" fmla="*/ 15 w 234"/>
                <a:gd name="T83" fmla="*/ 222 h 226"/>
                <a:gd name="T84" fmla="*/ 9 w 234"/>
                <a:gd name="T85" fmla="*/ 220 h 226"/>
                <a:gd name="T86" fmla="*/ 3 w 234"/>
                <a:gd name="T87" fmla="*/ 217 h 226"/>
                <a:gd name="T88" fmla="*/ 6 w 234"/>
                <a:gd name="T89" fmla="*/ 189 h 226"/>
                <a:gd name="T90" fmla="*/ 18 w 234"/>
                <a:gd name="T91" fmla="*/ 135 h 226"/>
                <a:gd name="T92" fmla="*/ 30 w 234"/>
                <a:gd name="T93" fmla="*/ 81 h 226"/>
                <a:gd name="T94" fmla="*/ 43 w 234"/>
                <a:gd name="T95" fmla="*/ 27 h 2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4"/>
                <a:gd name="T145" fmla="*/ 0 h 226"/>
                <a:gd name="T146" fmla="*/ 234 w 234"/>
                <a:gd name="T147" fmla="*/ 226 h 2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4" h="226">
                  <a:moveTo>
                    <a:pt x="49" y="0"/>
                  </a:moveTo>
                  <a:lnTo>
                    <a:pt x="52" y="10"/>
                  </a:lnTo>
                  <a:lnTo>
                    <a:pt x="55" y="21"/>
                  </a:lnTo>
                  <a:lnTo>
                    <a:pt x="58" y="31"/>
                  </a:lnTo>
                  <a:lnTo>
                    <a:pt x="62" y="43"/>
                  </a:lnTo>
                  <a:lnTo>
                    <a:pt x="68" y="65"/>
                  </a:lnTo>
                  <a:lnTo>
                    <a:pt x="75" y="88"/>
                  </a:lnTo>
                  <a:lnTo>
                    <a:pt x="79" y="99"/>
                  </a:lnTo>
                  <a:lnTo>
                    <a:pt x="83" y="110"/>
                  </a:lnTo>
                  <a:lnTo>
                    <a:pt x="87" y="121"/>
                  </a:lnTo>
                  <a:lnTo>
                    <a:pt x="91" y="131"/>
                  </a:lnTo>
                  <a:lnTo>
                    <a:pt x="93" y="136"/>
                  </a:lnTo>
                  <a:lnTo>
                    <a:pt x="95" y="141"/>
                  </a:lnTo>
                  <a:lnTo>
                    <a:pt x="97" y="145"/>
                  </a:lnTo>
                  <a:lnTo>
                    <a:pt x="99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7" y="163"/>
                  </a:lnTo>
                  <a:lnTo>
                    <a:pt x="109" y="166"/>
                  </a:lnTo>
                  <a:lnTo>
                    <a:pt x="111" y="165"/>
                  </a:lnTo>
                  <a:lnTo>
                    <a:pt x="118" y="162"/>
                  </a:lnTo>
                  <a:lnTo>
                    <a:pt x="122" y="160"/>
                  </a:lnTo>
                  <a:lnTo>
                    <a:pt x="128" y="157"/>
                  </a:lnTo>
                  <a:lnTo>
                    <a:pt x="135" y="154"/>
                  </a:lnTo>
                  <a:lnTo>
                    <a:pt x="142" y="152"/>
                  </a:lnTo>
                  <a:lnTo>
                    <a:pt x="146" y="150"/>
                  </a:lnTo>
                  <a:lnTo>
                    <a:pt x="151" y="149"/>
                  </a:lnTo>
                  <a:lnTo>
                    <a:pt x="155" y="148"/>
                  </a:lnTo>
                  <a:lnTo>
                    <a:pt x="160" y="147"/>
                  </a:lnTo>
                  <a:lnTo>
                    <a:pt x="165" y="145"/>
                  </a:lnTo>
                  <a:lnTo>
                    <a:pt x="170" y="144"/>
                  </a:lnTo>
                  <a:lnTo>
                    <a:pt x="176" y="143"/>
                  </a:lnTo>
                  <a:lnTo>
                    <a:pt x="181" y="142"/>
                  </a:lnTo>
                  <a:lnTo>
                    <a:pt x="187" y="141"/>
                  </a:lnTo>
                  <a:lnTo>
                    <a:pt x="193" y="141"/>
                  </a:lnTo>
                  <a:lnTo>
                    <a:pt x="199" y="140"/>
                  </a:lnTo>
                  <a:lnTo>
                    <a:pt x="206" y="140"/>
                  </a:lnTo>
                  <a:lnTo>
                    <a:pt x="212" y="139"/>
                  </a:lnTo>
                  <a:lnTo>
                    <a:pt x="219" y="139"/>
                  </a:lnTo>
                  <a:lnTo>
                    <a:pt x="226" y="139"/>
                  </a:lnTo>
                  <a:lnTo>
                    <a:pt x="233" y="139"/>
                  </a:lnTo>
                  <a:lnTo>
                    <a:pt x="228" y="141"/>
                  </a:lnTo>
                  <a:lnTo>
                    <a:pt x="223" y="142"/>
                  </a:lnTo>
                  <a:lnTo>
                    <a:pt x="218" y="143"/>
                  </a:lnTo>
                  <a:lnTo>
                    <a:pt x="213" y="144"/>
                  </a:lnTo>
                  <a:lnTo>
                    <a:pt x="208" y="146"/>
                  </a:lnTo>
                  <a:lnTo>
                    <a:pt x="203" y="147"/>
                  </a:lnTo>
                  <a:lnTo>
                    <a:pt x="199" y="149"/>
                  </a:lnTo>
                  <a:lnTo>
                    <a:pt x="194" y="151"/>
                  </a:lnTo>
                  <a:lnTo>
                    <a:pt x="184" y="154"/>
                  </a:lnTo>
                  <a:lnTo>
                    <a:pt x="175" y="158"/>
                  </a:lnTo>
                  <a:lnTo>
                    <a:pt x="166" y="161"/>
                  </a:lnTo>
                  <a:lnTo>
                    <a:pt x="157" y="165"/>
                  </a:lnTo>
                  <a:lnTo>
                    <a:pt x="148" y="169"/>
                  </a:lnTo>
                  <a:lnTo>
                    <a:pt x="140" y="174"/>
                  </a:lnTo>
                  <a:lnTo>
                    <a:pt x="132" y="178"/>
                  </a:lnTo>
                  <a:lnTo>
                    <a:pt x="125" y="182"/>
                  </a:lnTo>
                  <a:lnTo>
                    <a:pt x="119" y="186"/>
                  </a:lnTo>
                  <a:lnTo>
                    <a:pt x="112" y="190"/>
                  </a:lnTo>
                  <a:lnTo>
                    <a:pt x="107" y="194"/>
                  </a:lnTo>
                  <a:lnTo>
                    <a:pt x="102" y="198"/>
                  </a:lnTo>
                  <a:lnTo>
                    <a:pt x="94" y="202"/>
                  </a:lnTo>
                  <a:lnTo>
                    <a:pt x="87" y="207"/>
                  </a:lnTo>
                  <a:lnTo>
                    <a:pt x="80" y="211"/>
                  </a:lnTo>
                  <a:lnTo>
                    <a:pt x="73" y="214"/>
                  </a:lnTo>
                  <a:lnTo>
                    <a:pt x="70" y="216"/>
                  </a:lnTo>
                  <a:lnTo>
                    <a:pt x="66" y="217"/>
                  </a:lnTo>
                  <a:lnTo>
                    <a:pt x="63" y="218"/>
                  </a:lnTo>
                  <a:lnTo>
                    <a:pt x="60" y="220"/>
                  </a:lnTo>
                  <a:lnTo>
                    <a:pt x="57" y="221"/>
                  </a:lnTo>
                  <a:lnTo>
                    <a:pt x="54" y="222"/>
                  </a:lnTo>
                  <a:lnTo>
                    <a:pt x="51" y="223"/>
                  </a:lnTo>
                  <a:lnTo>
                    <a:pt x="48" y="223"/>
                  </a:lnTo>
                  <a:lnTo>
                    <a:pt x="45" y="224"/>
                  </a:lnTo>
                  <a:lnTo>
                    <a:pt x="42" y="224"/>
                  </a:lnTo>
                  <a:lnTo>
                    <a:pt x="39" y="225"/>
                  </a:lnTo>
                  <a:lnTo>
                    <a:pt x="36" y="225"/>
                  </a:lnTo>
                  <a:lnTo>
                    <a:pt x="33" y="225"/>
                  </a:lnTo>
                  <a:lnTo>
                    <a:pt x="30" y="225"/>
                  </a:lnTo>
                  <a:lnTo>
                    <a:pt x="27" y="225"/>
                  </a:lnTo>
                  <a:lnTo>
                    <a:pt x="24" y="224"/>
                  </a:lnTo>
                  <a:lnTo>
                    <a:pt x="21" y="224"/>
                  </a:lnTo>
                  <a:lnTo>
                    <a:pt x="18" y="223"/>
                  </a:lnTo>
                  <a:lnTo>
                    <a:pt x="15" y="222"/>
                  </a:lnTo>
                  <a:lnTo>
                    <a:pt x="13" y="221"/>
                  </a:lnTo>
                  <a:lnTo>
                    <a:pt x="9" y="220"/>
                  </a:lnTo>
                  <a:lnTo>
                    <a:pt x="6" y="219"/>
                  </a:lnTo>
                  <a:lnTo>
                    <a:pt x="3" y="217"/>
                  </a:lnTo>
                  <a:lnTo>
                    <a:pt x="0" y="216"/>
                  </a:lnTo>
                  <a:lnTo>
                    <a:pt x="6" y="189"/>
                  </a:lnTo>
                  <a:lnTo>
                    <a:pt x="12" y="162"/>
                  </a:lnTo>
                  <a:lnTo>
                    <a:pt x="18" y="135"/>
                  </a:lnTo>
                  <a:lnTo>
                    <a:pt x="24" y="108"/>
                  </a:lnTo>
                  <a:lnTo>
                    <a:pt x="30" y="81"/>
                  </a:lnTo>
                  <a:lnTo>
                    <a:pt x="36" y="54"/>
                  </a:lnTo>
                  <a:lnTo>
                    <a:pt x="43" y="27"/>
                  </a:lnTo>
                  <a:lnTo>
                    <a:pt x="49" y="0"/>
                  </a:lnTo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3" name="Freeform 96"/>
            <p:cNvSpPr>
              <a:spLocks/>
            </p:cNvSpPr>
            <p:nvPr/>
          </p:nvSpPr>
          <p:spPr bwMode="auto">
            <a:xfrm>
              <a:off x="3448" y="1723"/>
              <a:ext cx="224" cy="345"/>
            </a:xfrm>
            <a:custGeom>
              <a:avLst/>
              <a:gdLst>
                <a:gd name="T0" fmla="*/ 52 w 224"/>
                <a:gd name="T1" fmla="*/ 338 h 345"/>
                <a:gd name="T2" fmla="*/ 68 w 224"/>
                <a:gd name="T3" fmla="*/ 330 h 345"/>
                <a:gd name="T4" fmla="*/ 84 w 224"/>
                <a:gd name="T5" fmla="*/ 323 h 345"/>
                <a:gd name="T6" fmla="*/ 98 w 224"/>
                <a:gd name="T7" fmla="*/ 317 h 345"/>
                <a:gd name="T8" fmla="*/ 113 w 224"/>
                <a:gd name="T9" fmla="*/ 312 h 345"/>
                <a:gd name="T10" fmla="*/ 127 w 224"/>
                <a:gd name="T11" fmla="*/ 309 h 345"/>
                <a:gd name="T12" fmla="*/ 142 w 224"/>
                <a:gd name="T13" fmla="*/ 307 h 345"/>
                <a:gd name="T14" fmla="*/ 156 w 224"/>
                <a:gd name="T15" fmla="*/ 307 h 345"/>
                <a:gd name="T16" fmla="*/ 170 w 224"/>
                <a:gd name="T17" fmla="*/ 309 h 345"/>
                <a:gd name="T18" fmla="*/ 185 w 224"/>
                <a:gd name="T19" fmla="*/ 311 h 345"/>
                <a:gd name="T20" fmla="*/ 199 w 224"/>
                <a:gd name="T21" fmla="*/ 316 h 345"/>
                <a:gd name="T22" fmla="*/ 211 w 224"/>
                <a:gd name="T23" fmla="*/ 246 h 345"/>
                <a:gd name="T24" fmla="*/ 217 w 224"/>
                <a:gd name="T25" fmla="*/ 203 h 345"/>
                <a:gd name="T26" fmla="*/ 221 w 224"/>
                <a:gd name="T27" fmla="*/ 166 h 345"/>
                <a:gd name="T28" fmla="*/ 222 w 224"/>
                <a:gd name="T29" fmla="*/ 145 h 345"/>
                <a:gd name="T30" fmla="*/ 223 w 224"/>
                <a:gd name="T31" fmla="*/ 124 h 345"/>
                <a:gd name="T32" fmla="*/ 223 w 224"/>
                <a:gd name="T33" fmla="*/ 103 h 345"/>
                <a:gd name="T34" fmla="*/ 219 w 224"/>
                <a:gd name="T35" fmla="*/ 85 h 345"/>
                <a:gd name="T36" fmla="*/ 211 w 224"/>
                <a:gd name="T37" fmla="*/ 70 h 345"/>
                <a:gd name="T38" fmla="*/ 202 w 224"/>
                <a:gd name="T39" fmla="*/ 56 h 345"/>
                <a:gd name="T40" fmla="*/ 193 w 224"/>
                <a:gd name="T41" fmla="*/ 44 h 345"/>
                <a:gd name="T42" fmla="*/ 183 w 224"/>
                <a:gd name="T43" fmla="*/ 34 h 345"/>
                <a:gd name="T44" fmla="*/ 173 w 224"/>
                <a:gd name="T45" fmla="*/ 25 h 345"/>
                <a:gd name="T46" fmla="*/ 162 w 224"/>
                <a:gd name="T47" fmla="*/ 17 h 345"/>
                <a:gd name="T48" fmla="*/ 150 w 224"/>
                <a:gd name="T49" fmla="*/ 11 h 345"/>
                <a:gd name="T50" fmla="*/ 137 w 224"/>
                <a:gd name="T51" fmla="*/ 6 h 345"/>
                <a:gd name="T52" fmla="*/ 124 w 224"/>
                <a:gd name="T53" fmla="*/ 3 h 345"/>
                <a:gd name="T54" fmla="*/ 111 w 224"/>
                <a:gd name="T55" fmla="*/ 0 h 345"/>
                <a:gd name="T56" fmla="*/ 96 w 224"/>
                <a:gd name="T57" fmla="*/ 2 h 345"/>
                <a:gd name="T58" fmla="*/ 83 w 224"/>
                <a:gd name="T59" fmla="*/ 7 h 345"/>
                <a:gd name="T60" fmla="*/ 69 w 224"/>
                <a:gd name="T61" fmla="*/ 12 h 345"/>
                <a:gd name="T62" fmla="*/ 57 w 224"/>
                <a:gd name="T63" fmla="*/ 18 h 345"/>
                <a:gd name="T64" fmla="*/ 45 w 224"/>
                <a:gd name="T65" fmla="*/ 26 h 345"/>
                <a:gd name="T66" fmla="*/ 35 w 224"/>
                <a:gd name="T67" fmla="*/ 36 h 345"/>
                <a:gd name="T68" fmla="*/ 25 w 224"/>
                <a:gd name="T69" fmla="*/ 47 h 345"/>
                <a:gd name="T70" fmla="*/ 17 w 224"/>
                <a:gd name="T71" fmla="*/ 60 h 345"/>
                <a:gd name="T72" fmla="*/ 10 w 224"/>
                <a:gd name="T73" fmla="*/ 75 h 345"/>
                <a:gd name="T74" fmla="*/ 4 w 224"/>
                <a:gd name="T75" fmla="*/ 93 h 345"/>
                <a:gd name="T76" fmla="*/ 0 w 224"/>
                <a:gd name="T77" fmla="*/ 113 h 345"/>
                <a:gd name="T78" fmla="*/ 1 w 224"/>
                <a:gd name="T79" fmla="*/ 135 h 345"/>
                <a:gd name="T80" fmla="*/ 5 w 224"/>
                <a:gd name="T81" fmla="*/ 172 h 345"/>
                <a:gd name="T82" fmla="*/ 12 w 224"/>
                <a:gd name="T83" fmla="*/ 216 h 345"/>
                <a:gd name="T84" fmla="*/ 21 w 224"/>
                <a:gd name="T85" fmla="*/ 259 h 345"/>
                <a:gd name="T86" fmla="*/ 34 w 224"/>
                <a:gd name="T87" fmla="*/ 316 h 3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4"/>
                <a:gd name="T133" fmla="*/ 0 h 345"/>
                <a:gd name="T134" fmla="*/ 224 w 224"/>
                <a:gd name="T135" fmla="*/ 345 h 3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4" h="345">
                  <a:moveTo>
                    <a:pt x="42" y="344"/>
                  </a:moveTo>
                  <a:lnTo>
                    <a:pt x="47" y="341"/>
                  </a:lnTo>
                  <a:lnTo>
                    <a:pt x="52" y="338"/>
                  </a:lnTo>
                  <a:lnTo>
                    <a:pt x="58" y="335"/>
                  </a:lnTo>
                  <a:lnTo>
                    <a:pt x="63" y="332"/>
                  </a:lnTo>
                  <a:lnTo>
                    <a:pt x="68" y="330"/>
                  </a:lnTo>
                  <a:lnTo>
                    <a:pt x="73" y="327"/>
                  </a:lnTo>
                  <a:lnTo>
                    <a:pt x="78" y="325"/>
                  </a:lnTo>
                  <a:lnTo>
                    <a:pt x="84" y="323"/>
                  </a:lnTo>
                  <a:lnTo>
                    <a:pt x="88" y="321"/>
                  </a:lnTo>
                  <a:lnTo>
                    <a:pt x="94" y="319"/>
                  </a:lnTo>
                  <a:lnTo>
                    <a:pt x="98" y="317"/>
                  </a:lnTo>
                  <a:lnTo>
                    <a:pt x="103" y="315"/>
                  </a:lnTo>
                  <a:lnTo>
                    <a:pt x="108" y="314"/>
                  </a:lnTo>
                  <a:lnTo>
                    <a:pt x="113" y="312"/>
                  </a:lnTo>
                  <a:lnTo>
                    <a:pt x="118" y="311"/>
                  </a:lnTo>
                  <a:lnTo>
                    <a:pt x="123" y="310"/>
                  </a:lnTo>
                  <a:lnTo>
                    <a:pt x="127" y="309"/>
                  </a:lnTo>
                  <a:lnTo>
                    <a:pt x="132" y="309"/>
                  </a:lnTo>
                  <a:lnTo>
                    <a:pt x="137" y="308"/>
                  </a:lnTo>
                  <a:lnTo>
                    <a:pt x="142" y="307"/>
                  </a:lnTo>
                  <a:lnTo>
                    <a:pt x="146" y="307"/>
                  </a:lnTo>
                  <a:lnTo>
                    <a:pt x="151" y="307"/>
                  </a:lnTo>
                  <a:lnTo>
                    <a:pt x="156" y="307"/>
                  </a:lnTo>
                  <a:lnTo>
                    <a:pt x="161" y="307"/>
                  </a:lnTo>
                  <a:lnTo>
                    <a:pt x="165" y="308"/>
                  </a:lnTo>
                  <a:lnTo>
                    <a:pt x="170" y="309"/>
                  </a:lnTo>
                  <a:lnTo>
                    <a:pt x="175" y="309"/>
                  </a:lnTo>
                  <a:lnTo>
                    <a:pt x="180" y="310"/>
                  </a:lnTo>
                  <a:lnTo>
                    <a:pt x="185" y="311"/>
                  </a:lnTo>
                  <a:lnTo>
                    <a:pt x="189" y="313"/>
                  </a:lnTo>
                  <a:lnTo>
                    <a:pt x="194" y="314"/>
                  </a:lnTo>
                  <a:lnTo>
                    <a:pt x="199" y="316"/>
                  </a:lnTo>
                  <a:lnTo>
                    <a:pt x="204" y="289"/>
                  </a:lnTo>
                  <a:lnTo>
                    <a:pt x="209" y="261"/>
                  </a:lnTo>
                  <a:lnTo>
                    <a:pt x="211" y="246"/>
                  </a:lnTo>
                  <a:lnTo>
                    <a:pt x="213" y="232"/>
                  </a:lnTo>
                  <a:lnTo>
                    <a:pt x="215" y="217"/>
                  </a:lnTo>
                  <a:lnTo>
                    <a:pt x="217" y="203"/>
                  </a:lnTo>
                  <a:lnTo>
                    <a:pt x="219" y="188"/>
                  </a:lnTo>
                  <a:lnTo>
                    <a:pt x="220" y="173"/>
                  </a:lnTo>
                  <a:lnTo>
                    <a:pt x="221" y="166"/>
                  </a:lnTo>
                  <a:lnTo>
                    <a:pt x="222" y="159"/>
                  </a:lnTo>
                  <a:lnTo>
                    <a:pt x="222" y="152"/>
                  </a:lnTo>
                  <a:lnTo>
                    <a:pt x="222" y="145"/>
                  </a:lnTo>
                  <a:lnTo>
                    <a:pt x="223" y="137"/>
                  </a:lnTo>
                  <a:lnTo>
                    <a:pt x="223" y="130"/>
                  </a:lnTo>
                  <a:lnTo>
                    <a:pt x="223" y="124"/>
                  </a:lnTo>
                  <a:lnTo>
                    <a:pt x="223" y="117"/>
                  </a:lnTo>
                  <a:lnTo>
                    <a:pt x="223" y="110"/>
                  </a:lnTo>
                  <a:lnTo>
                    <a:pt x="223" y="103"/>
                  </a:lnTo>
                  <a:lnTo>
                    <a:pt x="222" y="96"/>
                  </a:lnTo>
                  <a:lnTo>
                    <a:pt x="222" y="90"/>
                  </a:lnTo>
                  <a:lnTo>
                    <a:pt x="219" y="85"/>
                  </a:lnTo>
                  <a:lnTo>
                    <a:pt x="217" y="79"/>
                  </a:lnTo>
                  <a:lnTo>
                    <a:pt x="214" y="74"/>
                  </a:lnTo>
                  <a:lnTo>
                    <a:pt x="211" y="70"/>
                  </a:lnTo>
                  <a:lnTo>
                    <a:pt x="208" y="65"/>
                  </a:lnTo>
                  <a:lnTo>
                    <a:pt x="205" y="61"/>
                  </a:lnTo>
                  <a:lnTo>
                    <a:pt x="202" y="56"/>
                  </a:lnTo>
                  <a:lnTo>
                    <a:pt x="199" y="52"/>
                  </a:lnTo>
                  <a:lnTo>
                    <a:pt x="196" y="48"/>
                  </a:lnTo>
                  <a:lnTo>
                    <a:pt x="193" y="44"/>
                  </a:lnTo>
                  <a:lnTo>
                    <a:pt x="190" y="41"/>
                  </a:lnTo>
                  <a:lnTo>
                    <a:pt x="186" y="37"/>
                  </a:lnTo>
                  <a:lnTo>
                    <a:pt x="183" y="34"/>
                  </a:lnTo>
                  <a:lnTo>
                    <a:pt x="180" y="31"/>
                  </a:lnTo>
                  <a:lnTo>
                    <a:pt x="176" y="28"/>
                  </a:lnTo>
                  <a:lnTo>
                    <a:pt x="173" y="25"/>
                  </a:lnTo>
                  <a:lnTo>
                    <a:pt x="169" y="22"/>
                  </a:lnTo>
                  <a:lnTo>
                    <a:pt x="165" y="19"/>
                  </a:lnTo>
                  <a:lnTo>
                    <a:pt x="162" y="17"/>
                  </a:lnTo>
                  <a:lnTo>
                    <a:pt x="158" y="15"/>
                  </a:lnTo>
                  <a:lnTo>
                    <a:pt x="154" y="13"/>
                  </a:lnTo>
                  <a:lnTo>
                    <a:pt x="150" y="11"/>
                  </a:lnTo>
                  <a:lnTo>
                    <a:pt x="146" y="9"/>
                  </a:lnTo>
                  <a:lnTo>
                    <a:pt x="142" y="7"/>
                  </a:lnTo>
                  <a:lnTo>
                    <a:pt x="137" y="6"/>
                  </a:lnTo>
                  <a:lnTo>
                    <a:pt x="133" y="5"/>
                  </a:lnTo>
                  <a:lnTo>
                    <a:pt x="129" y="3"/>
                  </a:lnTo>
                  <a:lnTo>
                    <a:pt x="124" y="3"/>
                  </a:lnTo>
                  <a:lnTo>
                    <a:pt x="120" y="2"/>
                  </a:lnTo>
                  <a:lnTo>
                    <a:pt x="115" y="1"/>
                  </a:lnTo>
                  <a:lnTo>
                    <a:pt x="111" y="0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6" y="2"/>
                  </a:lnTo>
                  <a:lnTo>
                    <a:pt x="92" y="4"/>
                  </a:lnTo>
                  <a:lnTo>
                    <a:pt x="87" y="5"/>
                  </a:lnTo>
                  <a:lnTo>
                    <a:pt x="83" y="7"/>
                  </a:lnTo>
                  <a:lnTo>
                    <a:pt x="78" y="8"/>
                  </a:lnTo>
                  <a:lnTo>
                    <a:pt x="74" y="10"/>
                  </a:lnTo>
                  <a:lnTo>
                    <a:pt x="69" y="12"/>
                  </a:lnTo>
                  <a:lnTo>
                    <a:pt x="65" y="14"/>
                  </a:lnTo>
                  <a:lnTo>
                    <a:pt x="61" y="16"/>
                  </a:lnTo>
                  <a:lnTo>
                    <a:pt x="57" y="18"/>
                  </a:lnTo>
                  <a:lnTo>
                    <a:pt x="53" y="21"/>
                  </a:lnTo>
                  <a:lnTo>
                    <a:pt x="49" y="23"/>
                  </a:lnTo>
                  <a:lnTo>
                    <a:pt x="45" y="26"/>
                  </a:lnTo>
                  <a:lnTo>
                    <a:pt x="42" y="29"/>
                  </a:lnTo>
                  <a:lnTo>
                    <a:pt x="38" y="32"/>
                  </a:lnTo>
                  <a:lnTo>
                    <a:pt x="35" y="36"/>
                  </a:lnTo>
                  <a:lnTo>
                    <a:pt x="31" y="39"/>
                  </a:lnTo>
                  <a:lnTo>
                    <a:pt x="28" y="43"/>
                  </a:lnTo>
                  <a:lnTo>
                    <a:pt x="25" y="47"/>
                  </a:lnTo>
                  <a:lnTo>
                    <a:pt x="22" y="51"/>
                  </a:lnTo>
                  <a:lnTo>
                    <a:pt x="20" y="55"/>
                  </a:lnTo>
                  <a:lnTo>
                    <a:pt x="17" y="60"/>
                  </a:lnTo>
                  <a:lnTo>
                    <a:pt x="14" y="65"/>
                  </a:lnTo>
                  <a:lnTo>
                    <a:pt x="12" y="70"/>
                  </a:lnTo>
                  <a:lnTo>
                    <a:pt x="10" y="75"/>
                  </a:lnTo>
                  <a:lnTo>
                    <a:pt x="8" y="81"/>
                  </a:lnTo>
                  <a:lnTo>
                    <a:pt x="6" y="87"/>
                  </a:lnTo>
                  <a:lnTo>
                    <a:pt x="4" y="93"/>
                  </a:lnTo>
                  <a:lnTo>
                    <a:pt x="3" y="99"/>
                  </a:lnTo>
                  <a:lnTo>
                    <a:pt x="1" y="106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1" y="128"/>
                  </a:lnTo>
                  <a:lnTo>
                    <a:pt x="1" y="135"/>
                  </a:lnTo>
                  <a:lnTo>
                    <a:pt x="2" y="143"/>
                  </a:lnTo>
                  <a:lnTo>
                    <a:pt x="4" y="157"/>
                  </a:lnTo>
                  <a:lnTo>
                    <a:pt x="5" y="172"/>
                  </a:lnTo>
                  <a:lnTo>
                    <a:pt x="7" y="186"/>
                  </a:lnTo>
                  <a:lnTo>
                    <a:pt x="10" y="201"/>
                  </a:lnTo>
                  <a:lnTo>
                    <a:pt x="12" y="216"/>
                  </a:lnTo>
                  <a:lnTo>
                    <a:pt x="15" y="230"/>
                  </a:lnTo>
                  <a:lnTo>
                    <a:pt x="18" y="244"/>
                  </a:lnTo>
                  <a:lnTo>
                    <a:pt x="21" y="259"/>
                  </a:lnTo>
                  <a:lnTo>
                    <a:pt x="24" y="273"/>
                  </a:lnTo>
                  <a:lnTo>
                    <a:pt x="28" y="287"/>
                  </a:lnTo>
                  <a:lnTo>
                    <a:pt x="34" y="316"/>
                  </a:lnTo>
                  <a:lnTo>
                    <a:pt x="42" y="34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4" name="Freeform 97"/>
            <p:cNvSpPr>
              <a:spLocks/>
            </p:cNvSpPr>
            <p:nvPr/>
          </p:nvSpPr>
          <p:spPr bwMode="auto">
            <a:xfrm>
              <a:off x="3488" y="2026"/>
              <a:ext cx="165" cy="44"/>
            </a:xfrm>
            <a:custGeom>
              <a:avLst/>
              <a:gdLst>
                <a:gd name="T0" fmla="*/ 159 w 165"/>
                <a:gd name="T1" fmla="*/ 15 h 44"/>
                <a:gd name="T2" fmla="*/ 149 w 165"/>
                <a:gd name="T3" fmla="*/ 12 h 44"/>
                <a:gd name="T4" fmla="*/ 140 w 165"/>
                <a:gd name="T5" fmla="*/ 10 h 44"/>
                <a:gd name="T6" fmla="*/ 130 w 165"/>
                <a:gd name="T7" fmla="*/ 8 h 44"/>
                <a:gd name="T8" fmla="*/ 121 w 165"/>
                <a:gd name="T9" fmla="*/ 7 h 44"/>
                <a:gd name="T10" fmla="*/ 112 w 165"/>
                <a:gd name="T11" fmla="*/ 7 h 44"/>
                <a:gd name="T12" fmla="*/ 103 w 165"/>
                <a:gd name="T13" fmla="*/ 7 h 44"/>
                <a:gd name="T14" fmla="*/ 93 w 165"/>
                <a:gd name="T15" fmla="*/ 8 h 44"/>
                <a:gd name="T16" fmla="*/ 84 w 165"/>
                <a:gd name="T17" fmla="*/ 10 h 44"/>
                <a:gd name="T18" fmla="*/ 75 w 165"/>
                <a:gd name="T19" fmla="*/ 12 h 44"/>
                <a:gd name="T20" fmla="*/ 65 w 165"/>
                <a:gd name="T21" fmla="*/ 15 h 44"/>
                <a:gd name="T22" fmla="*/ 55 w 165"/>
                <a:gd name="T23" fmla="*/ 18 h 44"/>
                <a:gd name="T24" fmla="*/ 46 w 165"/>
                <a:gd name="T25" fmla="*/ 22 h 44"/>
                <a:gd name="T26" fmla="*/ 36 w 165"/>
                <a:gd name="T27" fmla="*/ 27 h 44"/>
                <a:gd name="T28" fmla="*/ 25 w 165"/>
                <a:gd name="T29" fmla="*/ 31 h 44"/>
                <a:gd name="T30" fmla="*/ 15 w 165"/>
                <a:gd name="T31" fmla="*/ 37 h 44"/>
                <a:gd name="T32" fmla="*/ 4 w 165"/>
                <a:gd name="T33" fmla="*/ 43 h 44"/>
                <a:gd name="T34" fmla="*/ 5 w 165"/>
                <a:gd name="T35" fmla="*/ 34 h 44"/>
                <a:gd name="T36" fmla="*/ 16 w 165"/>
                <a:gd name="T37" fmla="*/ 28 h 44"/>
                <a:gd name="T38" fmla="*/ 27 w 165"/>
                <a:gd name="T39" fmla="*/ 23 h 44"/>
                <a:gd name="T40" fmla="*/ 37 w 165"/>
                <a:gd name="T41" fmla="*/ 18 h 44"/>
                <a:gd name="T42" fmla="*/ 47 w 165"/>
                <a:gd name="T43" fmla="*/ 14 h 44"/>
                <a:gd name="T44" fmla="*/ 58 w 165"/>
                <a:gd name="T45" fmla="*/ 10 h 44"/>
                <a:gd name="T46" fmla="*/ 68 w 165"/>
                <a:gd name="T47" fmla="*/ 7 h 44"/>
                <a:gd name="T48" fmla="*/ 77 w 165"/>
                <a:gd name="T49" fmla="*/ 4 h 44"/>
                <a:gd name="T50" fmla="*/ 87 w 165"/>
                <a:gd name="T51" fmla="*/ 2 h 44"/>
                <a:gd name="T52" fmla="*/ 97 w 165"/>
                <a:gd name="T53" fmla="*/ 1 h 44"/>
                <a:gd name="T54" fmla="*/ 107 w 165"/>
                <a:gd name="T55" fmla="*/ 0 h 44"/>
                <a:gd name="T56" fmla="*/ 117 w 165"/>
                <a:gd name="T57" fmla="*/ 0 h 44"/>
                <a:gd name="T58" fmla="*/ 127 w 165"/>
                <a:gd name="T59" fmla="*/ 1 h 44"/>
                <a:gd name="T60" fmla="*/ 136 w 165"/>
                <a:gd name="T61" fmla="*/ 2 h 44"/>
                <a:gd name="T62" fmla="*/ 146 w 165"/>
                <a:gd name="T63" fmla="*/ 4 h 44"/>
                <a:gd name="T64" fmla="*/ 156 w 165"/>
                <a:gd name="T65" fmla="*/ 7 h 44"/>
                <a:gd name="T66" fmla="*/ 156 w 165"/>
                <a:gd name="T67" fmla="*/ 12 h 44"/>
                <a:gd name="T68" fmla="*/ 163 w 165"/>
                <a:gd name="T69" fmla="*/ 17 h 44"/>
                <a:gd name="T70" fmla="*/ 164 w 165"/>
                <a:gd name="T71" fmla="*/ 13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5"/>
                <a:gd name="T109" fmla="*/ 0 h 44"/>
                <a:gd name="T110" fmla="*/ 165 w 165"/>
                <a:gd name="T111" fmla="*/ 44 h 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5" h="44">
                  <a:moveTo>
                    <a:pt x="164" y="13"/>
                  </a:moveTo>
                  <a:lnTo>
                    <a:pt x="159" y="15"/>
                  </a:lnTo>
                  <a:lnTo>
                    <a:pt x="154" y="14"/>
                  </a:lnTo>
                  <a:lnTo>
                    <a:pt x="149" y="12"/>
                  </a:lnTo>
                  <a:lnTo>
                    <a:pt x="144" y="11"/>
                  </a:lnTo>
                  <a:lnTo>
                    <a:pt x="140" y="10"/>
                  </a:lnTo>
                  <a:lnTo>
                    <a:pt x="135" y="9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1" y="7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07" y="7"/>
                  </a:lnTo>
                  <a:lnTo>
                    <a:pt x="103" y="7"/>
                  </a:lnTo>
                  <a:lnTo>
                    <a:pt x="98" y="8"/>
                  </a:lnTo>
                  <a:lnTo>
                    <a:pt x="93" y="8"/>
                  </a:lnTo>
                  <a:lnTo>
                    <a:pt x="89" y="9"/>
                  </a:lnTo>
                  <a:lnTo>
                    <a:pt x="84" y="10"/>
                  </a:lnTo>
                  <a:lnTo>
                    <a:pt x="79" y="11"/>
                  </a:lnTo>
                  <a:lnTo>
                    <a:pt x="75" y="12"/>
                  </a:lnTo>
                  <a:lnTo>
                    <a:pt x="70" y="13"/>
                  </a:lnTo>
                  <a:lnTo>
                    <a:pt x="65" y="15"/>
                  </a:lnTo>
                  <a:lnTo>
                    <a:pt x="60" y="16"/>
                  </a:lnTo>
                  <a:lnTo>
                    <a:pt x="55" y="18"/>
                  </a:lnTo>
                  <a:lnTo>
                    <a:pt x="51" y="20"/>
                  </a:lnTo>
                  <a:lnTo>
                    <a:pt x="46" y="22"/>
                  </a:lnTo>
                  <a:lnTo>
                    <a:pt x="41" y="24"/>
                  </a:lnTo>
                  <a:lnTo>
                    <a:pt x="36" y="27"/>
                  </a:lnTo>
                  <a:lnTo>
                    <a:pt x="30" y="29"/>
                  </a:lnTo>
                  <a:lnTo>
                    <a:pt x="25" y="31"/>
                  </a:lnTo>
                  <a:lnTo>
                    <a:pt x="20" y="34"/>
                  </a:lnTo>
                  <a:lnTo>
                    <a:pt x="15" y="37"/>
                  </a:lnTo>
                  <a:lnTo>
                    <a:pt x="10" y="40"/>
                  </a:lnTo>
                  <a:lnTo>
                    <a:pt x="4" y="43"/>
                  </a:lnTo>
                  <a:lnTo>
                    <a:pt x="0" y="37"/>
                  </a:lnTo>
                  <a:lnTo>
                    <a:pt x="5" y="34"/>
                  </a:lnTo>
                  <a:lnTo>
                    <a:pt x="11" y="31"/>
                  </a:lnTo>
                  <a:lnTo>
                    <a:pt x="16" y="28"/>
                  </a:lnTo>
                  <a:lnTo>
                    <a:pt x="22" y="26"/>
                  </a:lnTo>
                  <a:lnTo>
                    <a:pt x="27" y="23"/>
                  </a:lnTo>
                  <a:lnTo>
                    <a:pt x="32" y="20"/>
                  </a:lnTo>
                  <a:lnTo>
                    <a:pt x="37" y="18"/>
                  </a:lnTo>
                  <a:lnTo>
                    <a:pt x="42" y="16"/>
                  </a:lnTo>
                  <a:lnTo>
                    <a:pt x="47" y="14"/>
                  </a:lnTo>
                  <a:lnTo>
                    <a:pt x="53" y="12"/>
                  </a:lnTo>
                  <a:lnTo>
                    <a:pt x="58" y="10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82" y="3"/>
                  </a:lnTo>
                  <a:lnTo>
                    <a:pt x="87" y="2"/>
                  </a:lnTo>
                  <a:lnTo>
                    <a:pt x="92" y="1"/>
                  </a:lnTo>
                  <a:lnTo>
                    <a:pt x="97" y="1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7" y="1"/>
                  </a:lnTo>
                  <a:lnTo>
                    <a:pt x="131" y="1"/>
                  </a:lnTo>
                  <a:lnTo>
                    <a:pt x="136" y="2"/>
                  </a:lnTo>
                  <a:lnTo>
                    <a:pt x="141" y="3"/>
                  </a:lnTo>
                  <a:lnTo>
                    <a:pt x="146" y="4"/>
                  </a:lnTo>
                  <a:lnTo>
                    <a:pt x="151" y="6"/>
                  </a:lnTo>
                  <a:lnTo>
                    <a:pt x="156" y="7"/>
                  </a:lnTo>
                  <a:lnTo>
                    <a:pt x="161" y="9"/>
                  </a:lnTo>
                  <a:lnTo>
                    <a:pt x="156" y="12"/>
                  </a:lnTo>
                  <a:lnTo>
                    <a:pt x="164" y="13"/>
                  </a:lnTo>
                  <a:lnTo>
                    <a:pt x="163" y="17"/>
                  </a:lnTo>
                  <a:lnTo>
                    <a:pt x="159" y="15"/>
                  </a:lnTo>
                  <a:lnTo>
                    <a:pt x="164" y="13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5" name="Freeform 98"/>
            <p:cNvSpPr>
              <a:spLocks/>
            </p:cNvSpPr>
            <p:nvPr/>
          </p:nvSpPr>
          <p:spPr bwMode="auto">
            <a:xfrm>
              <a:off x="3644" y="1811"/>
              <a:ext cx="32" cy="229"/>
            </a:xfrm>
            <a:custGeom>
              <a:avLst/>
              <a:gdLst>
                <a:gd name="T0" fmla="*/ 29 w 32"/>
                <a:gd name="T1" fmla="*/ 0 h 229"/>
                <a:gd name="T2" fmla="*/ 30 w 32"/>
                <a:gd name="T3" fmla="*/ 1 h 229"/>
                <a:gd name="T4" fmla="*/ 30 w 32"/>
                <a:gd name="T5" fmla="*/ 8 h 229"/>
                <a:gd name="T6" fmla="*/ 31 w 32"/>
                <a:gd name="T7" fmla="*/ 15 h 229"/>
                <a:gd name="T8" fmla="*/ 31 w 32"/>
                <a:gd name="T9" fmla="*/ 21 h 229"/>
                <a:gd name="T10" fmla="*/ 31 w 32"/>
                <a:gd name="T11" fmla="*/ 28 h 229"/>
                <a:gd name="T12" fmla="*/ 31 w 32"/>
                <a:gd name="T13" fmla="*/ 35 h 229"/>
                <a:gd name="T14" fmla="*/ 31 w 32"/>
                <a:gd name="T15" fmla="*/ 42 h 229"/>
                <a:gd name="T16" fmla="*/ 31 w 32"/>
                <a:gd name="T17" fmla="*/ 49 h 229"/>
                <a:gd name="T18" fmla="*/ 30 w 32"/>
                <a:gd name="T19" fmla="*/ 56 h 229"/>
                <a:gd name="T20" fmla="*/ 30 w 32"/>
                <a:gd name="T21" fmla="*/ 64 h 229"/>
                <a:gd name="T22" fmla="*/ 29 w 32"/>
                <a:gd name="T23" fmla="*/ 71 h 229"/>
                <a:gd name="T24" fmla="*/ 29 w 32"/>
                <a:gd name="T25" fmla="*/ 78 h 229"/>
                <a:gd name="T26" fmla="*/ 28 w 32"/>
                <a:gd name="T27" fmla="*/ 85 h 229"/>
                <a:gd name="T28" fmla="*/ 27 w 32"/>
                <a:gd name="T29" fmla="*/ 100 h 229"/>
                <a:gd name="T30" fmla="*/ 25 w 32"/>
                <a:gd name="T31" fmla="*/ 115 h 229"/>
                <a:gd name="T32" fmla="*/ 23 w 32"/>
                <a:gd name="T33" fmla="*/ 129 h 229"/>
                <a:gd name="T34" fmla="*/ 21 w 32"/>
                <a:gd name="T35" fmla="*/ 144 h 229"/>
                <a:gd name="T36" fmla="*/ 19 w 32"/>
                <a:gd name="T37" fmla="*/ 159 h 229"/>
                <a:gd name="T38" fmla="*/ 17 w 32"/>
                <a:gd name="T39" fmla="*/ 173 h 229"/>
                <a:gd name="T40" fmla="*/ 12 w 32"/>
                <a:gd name="T41" fmla="*/ 201 h 229"/>
                <a:gd name="T42" fmla="*/ 8 w 32"/>
                <a:gd name="T43" fmla="*/ 228 h 229"/>
                <a:gd name="T44" fmla="*/ 0 w 32"/>
                <a:gd name="T45" fmla="*/ 227 h 229"/>
                <a:gd name="T46" fmla="*/ 5 w 32"/>
                <a:gd name="T47" fmla="*/ 200 h 229"/>
                <a:gd name="T48" fmla="*/ 9 w 32"/>
                <a:gd name="T49" fmla="*/ 172 h 229"/>
                <a:gd name="T50" fmla="*/ 12 w 32"/>
                <a:gd name="T51" fmla="*/ 158 h 229"/>
                <a:gd name="T52" fmla="*/ 14 w 32"/>
                <a:gd name="T53" fmla="*/ 143 h 229"/>
                <a:gd name="T54" fmla="*/ 16 w 32"/>
                <a:gd name="T55" fmla="*/ 129 h 229"/>
                <a:gd name="T56" fmla="*/ 18 w 32"/>
                <a:gd name="T57" fmla="*/ 114 h 229"/>
                <a:gd name="T58" fmla="*/ 19 w 32"/>
                <a:gd name="T59" fmla="*/ 99 h 229"/>
                <a:gd name="T60" fmla="*/ 21 w 32"/>
                <a:gd name="T61" fmla="*/ 85 h 229"/>
                <a:gd name="T62" fmla="*/ 22 w 32"/>
                <a:gd name="T63" fmla="*/ 78 h 229"/>
                <a:gd name="T64" fmla="*/ 22 w 32"/>
                <a:gd name="T65" fmla="*/ 70 h 229"/>
                <a:gd name="T66" fmla="*/ 22 w 32"/>
                <a:gd name="T67" fmla="*/ 63 h 229"/>
                <a:gd name="T68" fmla="*/ 23 w 32"/>
                <a:gd name="T69" fmla="*/ 56 h 229"/>
                <a:gd name="T70" fmla="*/ 23 w 32"/>
                <a:gd name="T71" fmla="*/ 49 h 229"/>
                <a:gd name="T72" fmla="*/ 23 w 32"/>
                <a:gd name="T73" fmla="*/ 42 h 229"/>
                <a:gd name="T74" fmla="*/ 23 w 32"/>
                <a:gd name="T75" fmla="*/ 35 h 229"/>
                <a:gd name="T76" fmla="*/ 23 w 32"/>
                <a:gd name="T77" fmla="*/ 28 h 229"/>
                <a:gd name="T78" fmla="*/ 23 w 32"/>
                <a:gd name="T79" fmla="*/ 21 h 229"/>
                <a:gd name="T80" fmla="*/ 23 w 32"/>
                <a:gd name="T81" fmla="*/ 15 h 229"/>
                <a:gd name="T82" fmla="*/ 23 w 32"/>
                <a:gd name="T83" fmla="*/ 8 h 229"/>
                <a:gd name="T84" fmla="*/ 22 w 32"/>
                <a:gd name="T85" fmla="*/ 2 h 229"/>
                <a:gd name="T86" fmla="*/ 23 w 32"/>
                <a:gd name="T87" fmla="*/ 3 h 229"/>
                <a:gd name="T88" fmla="*/ 29 w 32"/>
                <a:gd name="T89" fmla="*/ 0 h 229"/>
                <a:gd name="T90" fmla="*/ 30 w 32"/>
                <a:gd name="T91" fmla="*/ 1 h 229"/>
                <a:gd name="T92" fmla="*/ 30 w 32"/>
                <a:gd name="T93" fmla="*/ 1 h 229"/>
                <a:gd name="T94" fmla="*/ 29 w 32"/>
                <a:gd name="T95" fmla="*/ 0 h 2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"/>
                <a:gd name="T145" fmla="*/ 0 h 229"/>
                <a:gd name="T146" fmla="*/ 32 w 32"/>
                <a:gd name="T147" fmla="*/ 229 h 2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" h="229">
                  <a:moveTo>
                    <a:pt x="29" y="0"/>
                  </a:moveTo>
                  <a:lnTo>
                    <a:pt x="30" y="1"/>
                  </a:lnTo>
                  <a:lnTo>
                    <a:pt x="30" y="8"/>
                  </a:lnTo>
                  <a:lnTo>
                    <a:pt x="31" y="15"/>
                  </a:lnTo>
                  <a:lnTo>
                    <a:pt x="31" y="21"/>
                  </a:lnTo>
                  <a:lnTo>
                    <a:pt x="31" y="28"/>
                  </a:lnTo>
                  <a:lnTo>
                    <a:pt x="31" y="35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30" y="56"/>
                  </a:lnTo>
                  <a:lnTo>
                    <a:pt x="30" y="64"/>
                  </a:lnTo>
                  <a:lnTo>
                    <a:pt x="29" y="71"/>
                  </a:lnTo>
                  <a:lnTo>
                    <a:pt x="29" y="78"/>
                  </a:lnTo>
                  <a:lnTo>
                    <a:pt x="28" y="85"/>
                  </a:lnTo>
                  <a:lnTo>
                    <a:pt x="27" y="100"/>
                  </a:lnTo>
                  <a:lnTo>
                    <a:pt x="25" y="115"/>
                  </a:lnTo>
                  <a:lnTo>
                    <a:pt x="23" y="129"/>
                  </a:lnTo>
                  <a:lnTo>
                    <a:pt x="21" y="144"/>
                  </a:lnTo>
                  <a:lnTo>
                    <a:pt x="19" y="159"/>
                  </a:lnTo>
                  <a:lnTo>
                    <a:pt x="17" y="173"/>
                  </a:lnTo>
                  <a:lnTo>
                    <a:pt x="12" y="201"/>
                  </a:lnTo>
                  <a:lnTo>
                    <a:pt x="8" y="228"/>
                  </a:lnTo>
                  <a:lnTo>
                    <a:pt x="0" y="227"/>
                  </a:lnTo>
                  <a:lnTo>
                    <a:pt x="5" y="200"/>
                  </a:lnTo>
                  <a:lnTo>
                    <a:pt x="9" y="172"/>
                  </a:lnTo>
                  <a:lnTo>
                    <a:pt x="12" y="158"/>
                  </a:lnTo>
                  <a:lnTo>
                    <a:pt x="14" y="143"/>
                  </a:lnTo>
                  <a:lnTo>
                    <a:pt x="16" y="129"/>
                  </a:lnTo>
                  <a:lnTo>
                    <a:pt x="18" y="114"/>
                  </a:lnTo>
                  <a:lnTo>
                    <a:pt x="19" y="99"/>
                  </a:lnTo>
                  <a:lnTo>
                    <a:pt x="21" y="85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3"/>
                  </a:lnTo>
                  <a:lnTo>
                    <a:pt x="23" y="56"/>
                  </a:lnTo>
                  <a:lnTo>
                    <a:pt x="23" y="49"/>
                  </a:lnTo>
                  <a:lnTo>
                    <a:pt x="23" y="42"/>
                  </a:lnTo>
                  <a:lnTo>
                    <a:pt x="23" y="35"/>
                  </a:lnTo>
                  <a:lnTo>
                    <a:pt x="23" y="28"/>
                  </a:lnTo>
                  <a:lnTo>
                    <a:pt x="23" y="21"/>
                  </a:lnTo>
                  <a:lnTo>
                    <a:pt x="23" y="15"/>
                  </a:lnTo>
                  <a:lnTo>
                    <a:pt x="23" y="8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29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6" name="Freeform 99"/>
            <p:cNvSpPr>
              <a:spLocks/>
            </p:cNvSpPr>
            <p:nvPr/>
          </p:nvSpPr>
          <p:spPr bwMode="auto">
            <a:xfrm>
              <a:off x="3554" y="1719"/>
              <a:ext cx="121" cy="96"/>
            </a:xfrm>
            <a:custGeom>
              <a:avLst/>
              <a:gdLst>
                <a:gd name="T0" fmla="*/ 1 w 121"/>
                <a:gd name="T1" fmla="*/ 0 h 96"/>
                <a:gd name="T2" fmla="*/ 11 w 121"/>
                <a:gd name="T3" fmla="*/ 1 h 96"/>
                <a:gd name="T4" fmla="*/ 20 w 121"/>
                <a:gd name="T5" fmla="*/ 3 h 96"/>
                <a:gd name="T6" fmla="*/ 29 w 121"/>
                <a:gd name="T7" fmla="*/ 5 h 96"/>
                <a:gd name="T8" fmla="*/ 38 w 121"/>
                <a:gd name="T9" fmla="*/ 8 h 96"/>
                <a:gd name="T10" fmla="*/ 47 w 121"/>
                <a:gd name="T11" fmla="*/ 11 h 96"/>
                <a:gd name="T12" fmla="*/ 55 w 121"/>
                <a:gd name="T13" fmla="*/ 15 h 96"/>
                <a:gd name="T14" fmla="*/ 63 w 121"/>
                <a:gd name="T15" fmla="*/ 20 h 96"/>
                <a:gd name="T16" fmla="*/ 70 w 121"/>
                <a:gd name="T17" fmla="*/ 26 h 96"/>
                <a:gd name="T18" fmla="*/ 77 w 121"/>
                <a:gd name="T19" fmla="*/ 32 h 96"/>
                <a:gd name="T20" fmla="*/ 84 w 121"/>
                <a:gd name="T21" fmla="*/ 39 h 96"/>
                <a:gd name="T22" fmla="*/ 91 w 121"/>
                <a:gd name="T23" fmla="*/ 46 h 96"/>
                <a:gd name="T24" fmla="*/ 97 w 121"/>
                <a:gd name="T25" fmla="*/ 54 h 96"/>
                <a:gd name="T26" fmla="*/ 103 w 121"/>
                <a:gd name="T27" fmla="*/ 63 h 96"/>
                <a:gd name="T28" fmla="*/ 109 w 121"/>
                <a:gd name="T29" fmla="*/ 72 h 96"/>
                <a:gd name="T30" fmla="*/ 115 w 121"/>
                <a:gd name="T31" fmla="*/ 82 h 96"/>
                <a:gd name="T32" fmla="*/ 120 w 121"/>
                <a:gd name="T33" fmla="*/ 92 h 96"/>
                <a:gd name="T34" fmla="*/ 111 w 121"/>
                <a:gd name="T35" fmla="*/ 90 h 96"/>
                <a:gd name="T36" fmla="*/ 105 w 121"/>
                <a:gd name="T37" fmla="*/ 80 h 96"/>
                <a:gd name="T38" fmla="*/ 100 w 121"/>
                <a:gd name="T39" fmla="*/ 71 h 96"/>
                <a:gd name="T40" fmla="*/ 94 w 121"/>
                <a:gd name="T41" fmla="*/ 62 h 96"/>
                <a:gd name="T42" fmla="*/ 88 w 121"/>
                <a:gd name="T43" fmla="*/ 54 h 96"/>
                <a:gd name="T44" fmla="*/ 81 w 121"/>
                <a:gd name="T45" fmla="*/ 47 h 96"/>
                <a:gd name="T46" fmla="*/ 75 w 121"/>
                <a:gd name="T47" fmla="*/ 40 h 96"/>
                <a:gd name="T48" fmla="*/ 68 w 121"/>
                <a:gd name="T49" fmla="*/ 34 h 96"/>
                <a:gd name="T50" fmla="*/ 61 w 121"/>
                <a:gd name="T51" fmla="*/ 28 h 96"/>
                <a:gd name="T52" fmla="*/ 54 w 121"/>
                <a:gd name="T53" fmla="*/ 23 h 96"/>
                <a:gd name="T54" fmla="*/ 47 w 121"/>
                <a:gd name="T55" fmla="*/ 19 h 96"/>
                <a:gd name="T56" fmla="*/ 39 w 121"/>
                <a:gd name="T57" fmla="*/ 16 h 96"/>
                <a:gd name="T58" fmla="*/ 31 w 121"/>
                <a:gd name="T59" fmla="*/ 13 h 96"/>
                <a:gd name="T60" fmla="*/ 23 w 121"/>
                <a:gd name="T61" fmla="*/ 10 h 96"/>
                <a:gd name="T62" fmla="*/ 14 w 121"/>
                <a:gd name="T63" fmla="*/ 8 h 96"/>
                <a:gd name="T64" fmla="*/ 5 w 121"/>
                <a:gd name="T65" fmla="*/ 7 h 96"/>
                <a:gd name="T66" fmla="*/ 2 w 121"/>
                <a:gd name="T67" fmla="*/ 7 h 96"/>
                <a:gd name="T68" fmla="*/ 1 w 121"/>
                <a:gd name="T69" fmla="*/ 0 h 96"/>
                <a:gd name="T70" fmla="*/ 0 w 121"/>
                <a:gd name="T71" fmla="*/ 0 h 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"/>
                <a:gd name="T109" fmla="*/ 0 h 96"/>
                <a:gd name="T110" fmla="*/ 121 w 121"/>
                <a:gd name="T111" fmla="*/ 96 h 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" h="96">
                  <a:moveTo>
                    <a:pt x="0" y="0"/>
                  </a:moveTo>
                  <a:lnTo>
                    <a:pt x="1" y="0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5" y="4"/>
                  </a:lnTo>
                  <a:lnTo>
                    <a:pt x="29" y="5"/>
                  </a:lnTo>
                  <a:lnTo>
                    <a:pt x="34" y="6"/>
                  </a:lnTo>
                  <a:lnTo>
                    <a:pt x="38" y="8"/>
                  </a:lnTo>
                  <a:lnTo>
                    <a:pt x="42" y="9"/>
                  </a:lnTo>
                  <a:lnTo>
                    <a:pt x="47" y="11"/>
                  </a:lnTo>
                  <a:lnTo>
                    <a:pt x="51" y="13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3" y="20"/>
                  </a:lnTo>
                  <a:lnTo>
                    <a:pt x="66" y="23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32"/>
                  </a:lnTo>
                  <a:lnTo>
                    <a:pt x="81" y="35"/>
                  </a:lnTo>
                  <a:lnTo>
                    <a:pt x="84" y="39"/>
                  </a:lnTo>
                  <a:lnTo>
                    <a:pt x="87" y="42"/>
                  </a:lnTo>
                  <a:lnTo>
                    <a:pt x="91" y="46"/>
                  </a:lnTo>
                  <a:lnTo>
                    <a:pt x="94" y="50"/>
                  </a:lnTo>
                  <a:lnTo>
                    <a:pt x="97" y="54"/>
                  </a:lnTo>
                  <a:lnTo>
                    <a:pt x="100" y="58"/>
                  </a:lnTo>
                  <a:lnTo>
                    <a:pt x="103" y="63"/>
                  </a:lnTo>
                  <a:lnTo>
                    <a:pt x="106" y="67"/>
                  </a:lnTo>
                  <a:lnTo>
                    <a:pt x="109" y="72"/>
                  </a:lnTo>
                  <a:lnTo>
                    <a:pt x="112" y="77"/>
                  </a:lnTo>
                  <a:lnTo>
                    <a:pt x="115" y="82"/>
                  </a:lnTo>
                  <a:lnTo>
                    <a:pt x="117" y="87"/>
                  </a:lnTo>
                  <a:lnTo>
                    <a:pt x="120" y="92"/>
                  </a:lnTo>
                  <a:lnTo>
                    <a:pt x="113" y="95"/>
                  </a:lnTo>
                  <a:lnTo>
                    <a:pt x="111" y="90"/>
                  </a:lnTo>
                  <a:lnTo>
                    <a:pt x="108" y="85"/>
                  </a:lnTo>
                  <a:lnTo>
                    <a:pt x="105" y="80"/>
                  </a:lnTo>
                  <a:lnTo>
                    <a:pt x="103" y="75"/>
                  </a:lnTo>
                  <a:lnTo>
                    <a:pt x="100" y="71"/>
                  </a:lnTo>
                  <a:lnTo>
                    <a:pt x="97" y="66"/>
                  </a:lnTo>
                  <a:lnTo>
                    <a:pt x="94" y="62"/>
                  </a:lnTo>
                  <a:lnTo>
                    <a:pt x="91" y="58"/>
                  </a:lnTo>
                  <a:lnTo>
                    <a:pt x="88" y="54"/>
                  </a:lnTo>
                  <a:lnTo>
                    <a:pt x="85" y="50"/>
                  </a:lnTo>
                  <a:lnTo>
                    <a:pt x="81" y="47"/>
                  </a:lnTo>
                  <a:lnTo>
                    <a:pt x="78" y="43"/>
                  </a:lnTo>
                  <a:lnTo>
                    <a:pt x="75" y="40"/>
                  </a:lnTo>
                  <a:lnTo>
                    <a:pt x="72" y="37"/>
                  </a:lnTo>
                  <a:lnTo>
                    <a:pt x="68" y="34"/>
                  </a:lnTo>
                  <a:lnTo>
                    <a:pt x="65" y="31"/>
                  </a:lnTo>
                  <a:lnTo>
                    <a:pt x="61" y="28"/>
                  </a:lnTo>
                  <a:lnTo>
                    <a:pt x="58" y="26"/>
                  </a:lnTo>
                  <a:lnTo>
                    <a:pt x="54" y="23"/>
                  </a:lnTo>
                  <a:lnTo>
                    <a:pt x="51" y="21"/>
                  </a:lnTo>
                  <a:lnTo>
                    <a:pt x="47" y="19"/>
                  </a:lnTo>
                  <a:lnTo>
                    <a:pt x="43" y="17"/>
                  </a:lnTo>
                  <a:lnTo>
                    <a:pt x="39" y="16"/>
                  </a:lnTo>
                  <a:lnTo>
                    <a:pt x="35" y="14"/>
                  </a:lnTo>
                  <a:lnTo>
                    <a:pt x="31" y="13"/>
                  </a:lnTo>
                  <a:lnTo>
                    <a:pt x="27" y="11"/>
                  </a:lnTo>
                  <a:lnTo>
                    <a:pt x="23" y="10"/>
                  </a:lnTo>
                  <a:lnTo>
                    <a:pt x="18" y="9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5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7" name="Freeform 100"/>
            <p:cNvSpPr>
              <a:spLocks/>
            </p:cNvSpPr>
            <p:nvPr/>
          </p:nvSpPr>
          <p:spPr bwMode="auto">
            <a:xfrm>
              <a:off x="3445" y="1719"/>
              <a:ext cx="112" cy="118"/>
            </a:xfrm>
            <a:custGeom>
              <a:avLst/>
              <a:gdLst>
                <a:gd name="T0" fmla="*/ 0 w 112"/>
                <a:gd name="T1" fmla="*/ 116 h 118"/>
                <a:gd name="T2" fmla="*/ 3 w 112"/>
                <a:gd name="T3" fmla="*/ 102 h 118"/>
                <a:gd name="T4" fmla="*/ 6 w 112"/>
                <a:gd name="T5" fmla="*/ 89 h 118"/>
                <a:gd name="T6" fmla="*/ 10 w 112"/>
                <a:gd name="T7" fmla="*/ 78 h 118"/>
                <a:gd name="T8" fmla="*/ 15 w 112"/>
                <a:gd name="T9" fmla="*/ 67 h 118"/>
                <a:gd name="T10" fmla="*/ 20 w 112"/>
                <a:gd name="T11" fmla="*/ 57 h 118"/>
                <a:gd name="T12" fmla="*/ 26 w 112"/>
                <a:gd name="T13" fmla="*/ 48 h 118"/>
                <a:gd name="T14" fmla="*/ 32 w 112"/>
                <a:gd name="T15" fmla="*/ 41 h 118"/>
                <a:gd name="T16" fmla="*/ 39 w 112"/>
                <a:gd name="T17" fmla="*/ 33 h 118"/>
                <a:gd name="T18" fmla="*/ 47 w 112"/>
                <a:gd name="T19" fmla="*/ 27 h 118"/>
                <a:gd name="T20" fmla="*/ 55 w 112"/>
                <a:gd name="T21" fmla="*/ 21 h 118"/>
                <a:gd name="T22" fmla="*/ 63 w 112"/>
                <a:gd name="T23" fmla="*/ 17 h 118"/>
                <a:gd name="T24" fmla="*/ 71 w 112"/>
                <a:gd name="T25" fmla="*/ 12 h 118"/>
                <a:gd name="T26" fmla="*/ 80 w 112"/>
                <a:gd name="T27" fmla="*/ 8 h 118"/>
                <a:gd name="T28" fmla="*/ 90 w 112"/>
                <a:gd name="T29" fmla="*/ 5 h 118"/>
                <a:gd name="T30" fmla="*/ 99 w 112"/>
                <a:gd name="T31" fmla="*/ 2 h 118"/>
                <a:gd name="T32" fmla="*/ 109 w 112"/>
                <a:gd name="T33" fmla="*/ 0 h 118"/>
                <a:gd name="T34" fmla="*/ 106 w 112"/>
                <a:gd name="T35" fmla="*/ 8 h 118"/>
                <a:gd name="T36" fmla="*/ 97 w 112"/>
                <a:gd name="T37" fmla="*/ 10 h 118"/>
                <a:gd name="T38" fmla="*/ 88 w 112"/>
                <a:gd name="T39" fmla="*/ 13 h 118"/>
                <a:gd name="T40" fmla="*/ 79 w 112"/>
                <a:gd name="T41" fmla="*/ 16 h 118"/>
                <a:gd name="T42" fmla="*/ 71 w 112"/>
                <a:gd name="T43" fmla="*/ 20 h 118"/>
                <a:gd name="T44" fmla="*/ 63 w 112"/>
                <a:gd name="T45" fmla="*/ 24 h 118"/>
                <a:gd name="T46" fmla="*/ 55 w 112"/>
                <a:gd name="T47" fmla="*/ 29 h 118"/>
                <a:gd name="T48" fmla="*/ 48 w 112"/>
                <a:gd name="T49" fmla="*/ 35 h 118"/>
                <a:gd name="T50" fmla="*/ 41 w 112"/>
                <a:gd name="T51" fmla="*/ 41 h 118"/>
                <a:gd name="T52" fmla="*/ 35 w 112"/>
                <a:gd name="T53" fmla="*/ 48 h 118"/>
                <a:gd name="T54" fmla="*/ 29 w 112"/>
                <a:gd name="T55" fmla="*/ 56 h 118"/>
                <a:gd name="T56" fmla="*/ 24 w 112"/>
                <a:gd name="T57" fmla="*/ 65 h 118"/>
                <a:gd name="T58" fmla="*/ 19 w 112"/>
                <a:gd name="T59" fmla="*/ 75 h 118"/>
                <a:gd name="T60" fmla="*/ 15 w 112"/>
                <a:gd name="T61" fmla="*/ 85 h 118"/>
                <a:gd name="T62" fmla="*/ 12 w 112"/>
                <a:gd name="T63" fmla="*/ 97 h 118"/>
                <a:gd name="T64" fmla="*/ 9 w 112"/>
                <a:gd name="T65" fmla="*/ 110 h 118"/>
                <a:gd name="T66" fmla="*/ 8 w 112"/>
                <a:gd name="T67" fmla="*/ 116 h 118"/>
                <a:gd name="T68" fmla="*/ 0 w 112"/>
                <a:gd name="T69" fmla="*/ 116 h 118"/>
                <a:gd name="T70" fmla="*/ 0 w 112"/>
                <a:gd name="T71" fmla="*/ 117 h 1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"/>
                <a:gd name="T109" fmla="*/ 0 h 118"/>
                <a:gd name="T110" fmla="*/ 112 w 112"/>
                <a:gd name="T111" fmla="*/ 118 h 1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" h="118">
                  <a:moveTo>
                    <a:pt x="0" y="117"/>
                  </a:moveTo>
                  <a:lnTo>
                    <a:pt x="0" y="116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4" y="96"/>
                  </a:lnTo>
                  <a:lnTo>
                    <a:pt x="6" y="89"/>
                  </a:lnTo>
                  <a:lnTo>
                    <a:pt x="8" y="83"/>
                  </a:lnTo>
                  <a:lnTo>
                    <a:pt x="10" y="78"/>
                  </a:lnTo>
                  <a:lnTo>
                    <a:pt x="12" y="72"/>
                  </a:lnTo>
                  <a:lnTo>
                    <a:pt x="15" y="67"/>
                  </a:lnTo>
                  <a:lnTo>
                    <a:pt x="17" y="62"/>
                  </a:lnTo>
                  <a:lnTo>
                    <a:pt x="20" y="57"/>
                  </a:lnTo>
                  <a:lnTo>
                    <a:pt x="23" y="53"/>
                  </a:lnTo>
                  <a:lnTo>
                    <a:pt x="26" y="48"/>
                  </a:lnTo>
                  <a:lnTo>
                    <a:pt x="29" y="44"/>
                  </a:lnTo>
                  <a:lnTo>
                    <a:pt x="32" y="41"/>
                  </a:lnTo>
                  <a:lnTo>
                    <a:pt x="36" y="37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7"/>
                  </a:lnTo>
                  <a:lnTo>
                    <a:pt x="51" y="24"/>
                  </a:lnTo>
                  <a:lnTo>
                    <a:pt x="55" y="21"/>
                  </a:lnTo>
                  <a:lnTo>
                    <a:pt x="58" y="19"/>
                  </a:lnTo>
                  <a:lnTo>
                    <a:pt x="63" y="17"/>
                  </a:lnTo>
                  <a:lnTo>
                    <a:pt x="67" y="14"/>
                  </a:lnTo>
                  <a:lnTo>
                    <a:pt x="71" y="12"/>
                  </a:lnTo>
                  <a:lnTo>
                    <a:pt x="76" y="10"/>
                  </a:lnTo>
                  <a:lnTo>
                    <a:pt x="80" y="8"/>
                  </a:lnTo>
                  <a:lnTo>
                    <a:pt x="85" y="7"/>
                  </a:lnTo>
                  <a:lnTo>
                    <a:pt x="90" y="5"/>
                  </a:lnTo>
                  <a:lnTo>
                    <a:pt x="94" y="4"/>
                  </a:lnTo>
                  <a:lnTo>
                    <a:pt x="99" y="2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1" y="7"/>
                  </a:lnTo>
                  <a:lnTo>
                    <a:pt x="106" y="8"/>
                  </a:lnTo>
                  <a:lnTo>
                    <a:pt x="101" y="9"/>
                  </a:lnTo>
                  <a:lnTo>
                    <a:pt x="97" y="10"/>
                  </a:lnTo>
                  <a:lnTo>
                    <a:pt x="92" y="11"/>
                  </a:lnTo>
                  <a:lnTo>
                    <a:pt x="88" y="13"/>
                  </a:lnTo>
                  <a:lnTo>
                    <a:pt x="83" y="14"/>
                  </a:lnTo>
                  <a:lnTo>
                    <a:pt x="79" y="16"/>
                  </a:lnTo>
                  <a:lnTo>
                    <a:pt x="75" y="18"/>
                  </a:lnTo>
                  <a:lnTo>
                    <a:pt x="71" y="20"/>
                  </a:lnTo>
                  <a:lnTo>
                    <a:pt x="67" y="22"/>
                  </a:lnTo>
                  <a:lnTo>
                    <a:pt x="63" y="24"/>
                  </a:lnTo>
                  <a:lnTo>
                    <a:pt x="59" y="27"/>
                  </a:lnTo>
                  <a:lnTo>
                    <a:pt x="55" y="29"/>
                  </a:lnTo>
                  <a:lnTo>
                    <a:pt x="52" y="32"/>
                  </a:lnTo>
                  <a:lnTo>
                    <a:pt x="48" y="35"/>
                  </a:lnTo>
                  <a:lnTo>
                    <a:pt x="45" y="38"/>
                  </a:lnTo>
                  <a:lnTo>
                    <a:pt x="41" y="41"/>
                  </a:lnTo>
                  <a:lnTo>
                    <a:pt x="38" y="45"/>
                  </a:lnTo>
                  <a:lnTo>
                    <a:pt x="35" y="48"/>
                  </a:lnTo>
                  <a:lnTo>
                    <a:pt x="32" y="52"/>
                  </a:lnTo>
                  <a:lnTo>
                    <a:pt x="29" y="56"/>
                  </a:lnTo>
                  <a:lnTo>
                    <a:pt x="27" y="60"/>
                  </a:lnTo>
                  <a:lnTo>
                    <a:pt x="24" y="65"/>
                  </a:lnTo>
                  <a:lnTo>
                    <a:pt x="22" y="70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15" y="85"/>
                  </a:lnTo>
                  <a:lnTo>
                    <a:pt x="13" y="91"/>
                  </a:lnTo>
                  <a:lnTo>
                    <a:pt x="12" y="97"/>
                  </a:lnTo>
                  <a:lnTo>
                    <a:pt x="10" y="103"/>
                  </a:lnTo>
                  <a:lnTo>
                    <a:pt x="9" y="110"/>
                  </a:lnTo>
                  <a:lnTo>
                    <a:pt x="8" y="117"/>
                  </a:lnTo>
                  <a:lnTo>
                    <a:pt x="8" y="116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8" name="Freeform 101"/>
            <p:cNvSpPr>
              <a:spLocks/>
            </p:cNvSpPr>
            <p:nvPr/>
          </p:nvSpPr>
          <p:spPr bwMode="auto">
            <a:xfrm>
              <a:off x="3445" y="1835"/>
              <a:ext cx="50" cy="237"/>
            </a:xfrm>
            <a:custGeom>
              <a:avLst/>
              <a:gdLst>
                <a:gd name="T0" fmla="*/ 48 w 50"/>
                <a:gd name="T1" fmla="*/ 233 h 237"/>
                <a:gd name="T2" fmla="*/ 42 w 50"/>
                <a:gd name="T3" fmla="*/ 231 h 237"/>
                <a:gd name="T4" fmla="*/ 35 w 50"/>
                <a:gd name="T5" fmla="*/ 203 h 237"/>
                <a:gd name="T6" fmla="*/ 28 w 50"/>
                <a:gd name="T7" fmla="*/ 175 h 237"/>
                <a:gd name="T8" fmla="*/ 24 w 50"/>
                <a:gd name="T9" fmla="*/ 160 h 237"/>
                <a:gd name="T10" fmla="*/ 21 w 50"/>
                <a:gd name="T11" fmla="*/ 146 h 237"/>
                <a:gd name="T12" fmla="*/ 18 w 50"/>
                <a:gd name="T13" fmla="*/ 132 h 237"/>
                <a:gd name="T14" fmla="*/ 15 w 50"/>
                <a:gd name="T15" fmla="*/ 117 h 237"/>
                <a:gd name="T16" fmla="*/ 12 w 50"/>
                <a:gd name="T17" fmla="*/ 103 h 237"/>
                <a:gd name="T18" fmla="*/ 10 w 50"/>
                <a:gd name="T19" fmla="*/ 88 h 237"/>
                <a:gd name="T20" fmla="*/ 7 w 50"/>
                <a:gd name="T21" fmla="*/ 74 h 237"/>
                <a:gd name="T22" fmla="*/ 5 w 50"/>
                <a:gd name="T23" fmla="*/ 59 h 237"/>
                <a:gd name="T24" fmla="*/ 4 w 50"/>
                <a:gd name="T25" fmla="*/ 45 h 237"/>
                <a:gd name="T26" fmla="*/ 2 w 50"/>
                <a:gd name="T27" fmla="*/ 30 h 237"/>
                <a:gd name="T28" fmla="*/ 1 w 50"/>
                <a:gd name="T29" fmla="*/ 22 h 237"/>
                <a:gd name="T30" fmla="*/ 1 w 50"/>
                <a:gd name="T31" fmla="*/ 15 h 237"/>
                <a:gd name="T32" fmla="*/ 0 w 50"/>
                <a:gd name="T33" fmla="*/ 7 h 237"/>
                <a:gd name="T34" fmla="*/ 0 w 50"/>
                <a:gd name="T35" fmla="*/ 0 h 237"/>
                <a:gd name="T36" fmla="*/ 8 w 50"/>
                <a:gd name="T37" fmla="*/ 0 h 237"/>
                <a:gd name="T38" fmla="*/ 8 w 50"/>
                <a:gd name="T39" fmla="*/ 7 h 237"/>
                <a:gd name="T40" fmla="*/ 8 w 50"/>
                <a:gd name="T41" fmla="*/ 15 h 237"/>
                <a:gd name="T42" fmla="*/ 9 w 50"/>
                <a:gd name="T43" fmla="*/ 22 h 237"/>
                <a:gd name="T44" fmla="*/ 10 w 50"/>
                <a:gd name="T45" fmla="*/ 29 h 237"/>
                <a:gd name="T46" fmla="*/ 11 w 50"/>
                <a:gd name="T47" fmla="*/ 44 h 237"/>
                <a:gd name="T48" fmla="*/ 13 w 50"/>
                <a:gd name="T49" fmla="*/ 58 h 237"/>
                <a:gd name="T50" fmla="*/ 15 w 50"/>
                <a:gd name="T51" fmla="*/ 73 h 237"/>
                <a:gd name="T52" fmla="*/ 17 w 50"/>
                <a:gd name="T53" fmla="*/ 87 h 237"/>
                <a:gd name="T54" fmla="*/ 20 w 50"/>
                <a:gd name="T55" fmla="*/ 102 h 237"/>
                <a:gd name="T56" fmla="*/ 22 w 50"/>
                <a:gd name="T57" fmla="*/ 116 h 237"/>
                <a:gd name="T58" fmla="*/ 25 w 50"/>
                <a:gd name="T59" fmla="*/ 130 h 237"/>
                <a:gd name="T60" fmla="*/ 28 w 50"/>
                <a:gd name="T61" fmla="*/ 145 h 237"/>
                <a:gd name="T62" fmla="*/ 32 w 50"/>
                <a:gd name="T63" fmla="*/ 159 h 237"/>
                <a:gd name="T64" fmla="*/ 35 w 50"/>
                <a:gd name="T65" fmla="*/ 173 h 237"/>
                <a:gd name="T66" fmla="*/ 42 w 50"/>
                <a:gd name="T67" fmla="*/ 202 h 237"/>
                <a:gd name="T68" fmla="*/ 49 w 50"/>
                <a:gd name="T69" fmla="*/ 230 h 237"/>
                <a:gd name="T70" fmla="*/ 43 w 50"/>
                <a:gd name="T71" fmla="*/ 228 h 237"/>
                <a:gd name="T72" fmla="*/ 47 w 50"/>
                <a:gd name="T73" fmla="*/ 233 h 237"/>
                <a:gd name="T74" fmla="*/ 43 w 50"/>
                <a:gd name="T75" fmla="*/ 236 h 237"/>
                <a:gd name="T76" fmla="*/ 42 w 50"/>
                <a:gd name="T77" fmla="*/ 231 h 237"/>
                <a:gd name="T78" fmla="*/ 48 w 50"/>
                <a:gd name="T79" fmla="*/ 233 h 2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"/>
                <a:gd name="T121" fmla="*/ 0 h 237"/>
                <a:gd name="T122" fmla="*/ 50 w 50"/>
                <a:gd name="T123" fmla="*/ 237 h 2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" h="237">
                  <a:moveTo>
                    <a:pt x="48" y="233"/>
                  </a:moveTo>
                  <a:lnTo>
                    <a:pt x="42" y="231"/>
                  </a:lnTo>
                  <a:lnTo>
                    <a:pt x="35" y="203"/>
                  </a:lnTo>
                  <a:lnTo>
                    <a:pt x="28" y="175"/>
                  </a:lnTo>
                  <a:lnTo>
                    <a:pt x="24" y="160"/>
                  </a:lnTo>
                  <a:lnTo>
                    <a:pt x="21" y="146"/>
                  </a:lnTo>
                  <a:lnTo>
                    <a:pt x="18" y="132"/>
                  </a:lnTo>
                  <a:lnTo>
                    <a:pt x="15" y="117"/>
                  </a:lnTo>
                  <a:lnTo>
                    <a:pt x="12" y="103"/>
                  </a:lnTo>
                  <a:lnTo>
                    <a:pt x="10" y="88"/>
                  </a:lnTo>
                  <a:lnTo>
                    <a:pt x="7" y="74"/>
                  </a:lnTo>
                  <a:lnTo>
                    <a:pt x="5" y="59"/>
                  </a:lnTo>
                  <a:lnTo>
                    <a:pt x="4" y="45"/>
                  </a:lnTo>
                  <a:lnTo>
                    <a:pt x="2" y="30"/>
                  </a:lnTo>
                  <a:lnTo>
                    <a:pt x="1" y="22"/>
                  </a:lnTo>
                  <a:lnTo>
                    <a:pt x="1" y="15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15"/>
                  </a:lnTo>
                  <a:lnTo>
                    <a:pt x="9" y="22"/>
                  </a:lnTo>
                  <a:lnTo>
                    <a:pt x="10" y="29"/>
                  </a:lnTo>
                  <a:lnTo>
                    <a:pt x="11" y="44"/>
                  </a:lnTo>
                  <a:lnTo>
                    <a:pt x="13" y="58"/>
                  </a:lnTo>
                  <a:lnTo>
                    <a:pt x="15" y="73"/>
                  </a:lnTo>
                  <a:lnTo>
                    <a:pt x="17" y="87"/>
                  </a:lnTo>
                  <a:lnTo>
                    <a:pt x="20" y="102"/>
                  </a:lnTo>
                  <a:lnTo>
                    <a:pt x="22" y="116"/>
                  </a:lnTo>
                  <a:lnTo>
                    <a:pt x="25" y="130"/>
                  </a:lnTo>
                  <a:lnTo>
                    <a:pt x="28" y="145"/>
                  </a:lnTo>
                  <a:lnTo>
                    <a:pt x="32" y="159"/>
                  </a:lnTo>
                  <a:lnTo>
                    <a:pt x="35" y="173"/>
                  </a:lnTo>
                  <a:lnTo>
                    <a:pt x="42" y="202"/>
                  </a:lnTo>
                  <a:lnTo>
                    <a:pt x="49" y="230"/>
                  </a:lnTo>
                  <a:lnTo>
                    <a:pt x="43" y="228"/>
                  </a:lnTo>
                  <a:lnTo>
                    <a:pt x="47" y="233"/>
                  </a:lnTo>
                  <a:lnTo>
                    <a:pt x="43" y="236"/>
                  </a:lnTo>
                  <a:lnTo>
                    <a:pt x="42" y="231"/>
                  </a:lnTo>
                  <a:lnTo>
                    <a:pt x="48" y="233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9" name="Freeform 102"/>
            <p:cNvSpPr>
              <a:spLocks/>
            </p:cNvSpPr>
            <p:nvPr/>
          </p:nvSpPr>
          <p:spPr bwMode="auto">
            <a:xfrm>
              <a:off x="3683" y="1698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1 h 4"/>
                <a:gd name="T4" fmla="*/ 0 w 2"/>
                <a:gd name="T5" fmla="*/ 2 h 4"/>
                <a:gd name="T6" fmla="*/ 0 w 2"/>
                <a:gd name="T7" fmla="*/ 2 h 4"/>
                <a:gd name="T8" fmla="*/ 1 w 2"/>
                <a:gd name="T9" fmla="*/ 3 h 4"/>
                <a:gd name="T10" fmla="*/ 1 w 2"/>
                <a:gd name="T11" fmla="*/ 3 h 4"/>
                <a:gd name="T12" fmla="*/ 1 w 2"/>
                <a:gd name="T13" fmla="*/ 3 h 4"/>
                <a:gd name="T14" fmla="*/ 1 w 2"/>
                <a:gd name="T15" fmla="*/ 2 h 4"/>
                <a:gd name="T16" fmla="*/ 0 w 2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0" name="Freeform 103"/>
            <p:cNvSpPr>
              <a:spLocks/>
            </p:cNvSpPr>
            <p:nvPr/>
          </p:nvSpPr>
          <p:spPr bwMode="auto">
            <a:xfrm>
              <a:off x="3489" y="1589"/>
              <a:ext cx="199" cy="151"/>
            </a:xfrm>
            <a:custGeom>
              <a:avLst/>
              <a:gdLst>
                <a:gd name="T0" fmla="*/ 17 w 199"/>
                <a:gd name="T1" fmla="*/ 1 h 151"/>
                <a:gd name="T2" fmla="*/ 36 w 199"/>
                <a:gd name="T3" fmla="*/ 5 h 151"/>
                <a:gd name="T4" fmla="*/ 53 w 199"/>
                <a:gd name="T5" fmla="*/ 9 h 151"/>
                <a:gd name="T6" fmla="*/ 70 w 199"/>
                <a:gd name="T7" fmla="*/ 13 h 151"/>
                <a:gd name="T8" fmla="*/ 85 w 199"/>
                <a:gd name="T9" fmla="*/ 17 h 151"/>
                <a:gd name="T10" fmla="*/ 99 w 199"/>
                <a:gd name="T11" fmla="*/ 23 h 151"/>
                <a:gd name="T12" fmla="*/ 112 w 199"/>
                <a:gd name="T13" fmla="*/ 28 h 151"/>
                <a:gd name="T14" fmla="*/ 124 w 199"/>
                <a:gd name="T15" fmla="*/ 34 h 151"/>
                <a:gd name="T16" fmla="*/ 135 w 199"/>
                <a:gd name="T17" fmla="*/ 41 h 151"/>
                <a:gd name="T18" fmla="*/ 146 w 199"/>
                <a:gd name="T19" fmla="*/ 47 h 151"/>
                <a:gd name="T20" fmla="*/ 155 w 199"/>
                <a:gd name="T21" fmla="*/ 54 h 151"/>
                <a:gd name="T22" fmla="*/ 164 w 199"/>
                <a:gd name="T23" fmla="*/ 62 h 151"/>
                <a:gd name="T24" fmla="*/ 173 w 199"/>
                <a:gd name="T25" fmla="*/ 69 h 151"/>
                <a:gd name="T26" fmla="*/ 180 w 199"/>
                <a:gd name="T27" fmla="*/ 77 h 151"/>
                <a:gd name="T28" fmla="*/ 188 w 199"/>
                <a:gd name="T29" fmla="*/ 85 h 151"/>
                <a:gd name="T30" fmla="*/ 195 w 199"/>
                <a:gd name="T31" fmla="*/ 93 h 151"/>
                <a:gd name="T32" fmla="*/ 197 w 199"/>
                <a:gd name="T33" fmla="*/ 104 h 151"/>
                <a:gd name="T34" fmla="*/ 193 w 199"/>
                <a:gd name="T35" fmla="*/ 117 h 151"/>
                <a:gd name="T36" fmla="*/ 189 w 199"/>
                <a:gd name="T37" fmla="*/ 130 h 151"/>
                <a:gd name="T38" fmla="*/ 186 w 199"/>
                <a:gd name="T39" fmla="*/ 143 h 151"/>
                <a:gd name="T40" fmla="*/ 179 w 199"/>
                <a:gd name="T41" fmla="*/ 144 h 151"/>
                <a:gd name="T42" fmla="*/ 169 w 199"/>
                <a:gd name="T43" fmla="*/ 133 h 151"/>
                <a:gd name="T44" fmla="*/ 159 w 199"/>
                <a:gd name="T45" fmla="*/ 122 h 151"/>
                <a:gd name="T46" fmla="*/ 148 w 199"/>
                <a:gd name="T47" fmla="*/ 112 h 151"/>
                <a:gd name="T48" fmla="*/ 138 w 199"/>
                <a:gd name="T49" fmla="*/ 103 h 151"/>
                <a:gd name="T50" fmla="*/ 127 w 199"/>
                <a:gd name="T51" fmla="*/ 94 h 151"/>
                <a:gd name="T52" fmla="*/ 116 w 199"/>
                <a:gd name="T53" fmla="*/ 86 h 151"/>
                <a:gd name="T54" fmla="*/ 105 w 199"/>
                <a:gd name="T55" fmla="*/ 79 h 151"/>
                <a:gd name="T56" fmla="*/ 93 w 199"/>
                <a:gd name="T57" fmla="*/ 72 h 151"/>
                <a:gd name="T58" fmla="*/ 81 w 199"/>
                <a:gd name="T59" fmla="*/ 67 h 151"/>
                <a:gd name="T60" fmla="*/ 70 w 199"/>
                <a:gd name="T61" fmla="*/ 62 h 151"/>
                <a:gd name="T62" fmla="*/ 58 w 199"/>
                <a:gd name="T63" fmla="*/ 58 h 151"/>
                <a:gd name="T64" fmla="*/ 45 w 199"/>
                <a:gd name="T65" fmla="*/ 55 h 151"/>
                <a:gd name="T66" fmla="*/ 33 w 199"/>
                <a:gd name="T67" fmla="*/ 53 h 151"/>
                <a:gd name="T68" fmla="*/ 20 w 199"/>
                <a:gd name="T69" fmla="*/ 52 h 151"/>
                <a:gd name="T70" fmla="*/ 7 w 199"/>
                <a:gd name="T71" fmla="*/ 53 h 151"/>
                <a:gd name="T72" fmla="*/ 1 w 199"/>
                <a:gd name="T73" fmla="*/ 46 h 151"/>
                <a:gd name="T74" fmla="*/ 3 w 199"/>
                <a:gd name="T75" fmla="*/ 33 h 151"/>
                <a:gd name="T76" fmla="*/ 5 w 199"/>
                <a:gd name="T77" fmla="*/ 20 h 151"/>
                <a:gd name="T78" fmla="*/ 7 w 199"/>
                <a:gd name="T79" fmla="*/ 7 h 1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9"/>
                <a:gd name="T121" fmla="*/ 0 h 151"/>
                <a:gd name="T122" fmla="*/ 199 w 199"/>
                <a:gd name="T123" fmla="*/ 151 h 1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9" h="151">
                  <a:moveTo>
                    <a:pt x="7" y="0"/>
                  </a:moveTo>
                  <a:lnTo>
                    <a:pt x="17" y="1"/>
                  </a:lnTo>
                  <a:lnTo>
                    <a:pt x="27" y="3"/>
                  </a:lnTo>
                  <a:lnTo>
                    <a:pt x="36" y="5"/>
                  </a:lnTo>
                  <a:lnTo>
                    <a:pt x="45" y="7"/>
                  </a:lnTo>
                  <a:lnTo>
                    <a:pt x="53" y="9"/>
                  </a:lnTo>
                  <a:lnTo>
                    <a:pt x="62" y="11"/>
                  </a:lnTo>
                  <a:lnTo>
                    <a:pt x="70" y="13"/>
                  </a:lnTo>
                  <a:lnTo>
                    <a:pt x="77" y="15"/>
                  </a:lnTo>
                  <a:lnTo>
                    <a:pt x="85" y="17"/>
                  </a:lnTo>
                  <a:lnTo>
                    <a:pt x="92" y="20"/>
                  </a:lnTo>
                  <a:lnTo>
                    <a:pt x="99" y="23"/>
                  </a:lnTo>
                  <a:lnTo>
                    <a:pt x="105" y="25"/>
                  </a:lnTo>
                  <a:lnTo>
                    <a:pt x="112" y="28"/>
                  </a:lnTo>
                  <a:lnTo>
                    <a:pt x="118" y="31"/>
                  </a:lnTo>
                  <a:lnTo>
                    <a:pt x="124" y="34"/>
                  </a:lnTo>
                  <a:lnTo>
                    <a:pt x="130" y="37"/>
                  </a:lnTo>
                  <a:lnTo>
                    <a:pt x="135" y="41"/>
                  </a:lnTo>
                  <a:lnTo>
                    <a:pt x="141" y="44"/>
                  </a:lnTo>
                  <a:lnTo>
                    <a:pt x="146" y="47"/>
                  </a:lnTo>
                  <a:lnTo>
                    <a:pt x="151" y="51"/>
                  </a:lnTo>
                  <a:lnTo>
                    <a:pt x="155" y="54"/>
                  </a:lnTo>
                  <a:lnTo>
                    <a:pt x="160" y="58"/>
                  </a:lnTo>
                  <a:lnTo>
                    <a:pt x="164" y="62"/>
                  </a:lnTo>
                  <a:lnTo>
                    <a:pt x="169" y="65"/>
                  </a:lnTo>
                  <a:lnTo>
                    <a:pt x="173" y="69"/>
                  </a:lnTo>
                  <a:lnTo>
                    <a:pt x="177" y="73"/>
                  </a:lnTo>
                  <a:lnTo>
                    <a:pt x="180" y="77"/>
                  </a:lnTo>
                  <a:lnTo>
                    <a:pt x="184" y="81"/>
                  </a:lnTo>
                  <a:lnTo>
                    <a:pt x="188" y="85"/>
                  </a:lnTo>
                  <a:lnTo>
                    <a:pt x="191" y="89"/>
                  </a:lnTo>
                  <a:lnTo>
                    <a:pt x="195" y="93"/>
                  </a:lnTo>
                  <a:lnTo>
                    <a:pt x="198" y="97"/>
                  </a:lnTo>
                  <a:lnTo>
                    <a:pt x="197" y="104"/>
                  </a:lnTo>
                  <a:lnTo>
                    <a:pt x="195" y="111"/>
                  </a:lnTo>
                  <a:lnTo>
                    <a:pt x="193" y="117"/>
                  </a:lnTo>
                  <a:lnTo>
                    <a:pt x="191" y="124"/>
                  </a:lnTo>
                  <a:lnTo>
                    <a:pt x="189" y="130"/>
                  </a:lnTo>
                  <a:lnTo>
                    <a:pt x="187" y="137"/>
                  </a:lnTo>
                  <a:lnTo>
                    <a:pt x="186" y="143"/>
                  </a:lnTo>
                  <a:lnTo>
                    <a:pt x="184" y="150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69" y="133"/>
                  </a:lnTo>
                  <a:lnTo>
                    <a:pt x="164" y="127"/>
                  </a:lnTo>
                  <a:lnTo>
                    <a:pt x="159" y="122"/>
                  </a:lnTo>
                  <a:lnTo>
                    <a:pt x="153" y="117"/>
                  </a:lnTo>
                  <a:lnTo>
                    <a:pt x="148" y="112"/>
                  </a:lnTo>
                  <a:lnTo>
                    <a:pt x="143" y="107"/>
                  </a:lnTo>
                  <a:lnTo>
                    <a:pt x="138" y="103"/>
                  </a:lnTo>
                  <a:lnTo>
                    <a:pt x="132" y="98"/>
                  </a:lnTo>
                  <a:lnTo>
                    <a:pt x="127" y="94"/>
                  </a:lnTo>
                  <a:lnTo>
                    <a:pt x="121" y="90"/>
                  </a:lnTo>
                  <a:lnTo>
                    <a:pt x="116" y="86"/>
                  </a:lnTo>
                  <a:lnTo>
                    <a:pt x="110" y="82"/>
                  </a:lnTo>
                  <a:lnTo>
                    <a:pt x="105" y="79"/>
                  </a:lnTo>
                  <a:lnTo>
                    <a:pt x="99" y="75"/>
                  </a:lnTo>
                  <a:lnTo>
                    <a:pt x="93" y="72"/>
                  </a:lnTo>
                  <a:lnTo>
                    <a:pt x="87" y="69"/>
                  </a:lnTo>
                  <a:lnTo>
                    <a:pt x="81" y="67"/>
                  </a:lnTo>
                  <a:lnTo>
                    <a:pt x="76" y="64"/>
                  </a:lnTo>
                  <a:lnTo>
                    <a:pt x="70" y="62"/>
                  </a:lnTo>
                  <a:lnTo>
                    <a:pt x="64" y="60"/>
                  </a:lnTo>
                  <a:lnTo>
                    <a:pt x="58" y="58"/>
                  </a:lnTo>
                  <a:lnTo>
                    <a:pt x="51" y="56"/>
                  </a:lnTo>
                  <a:lnTo>
                    <a:pt x="45" y="55"/>
                  </a:lnTo>
                  <a:lnTo>
                    <a:pt x="39" y="54"/>
                  </a:lnTo>
                  <a:lnTo>
                    <a:pt x="33" y="53"/>
                  </a:lnTo>
                  <a:lnTo>
                    <a:pt x="26" y="53"/>
                  </a:lnTo>
                  <a:lnTo>
                    <a:pt x="20" y="52"/>
                  </a:lnTo>
                  <a:lnTo>
                    <a:pt x="13" y="52"/>
                  </a:lnTo>
                  <a:lnTo>
                    <a:pt x="7" y="53"/>
                  </a:lnTo>
                  <a:lnTo>
                    <a:pt x="0" y="53"/>
                  </a:lnTo>
                  <a:lnTo>
                    <a:pt x="1" y="46"/>
                  </a:lnTo>
                  <a:lnTo>
                    <a:pt x="2" y="40"/>
                  </a:lnTo>
                  <a:lnTo>
                    <a:pt x="3" y="33"/>
                  </a:lnTo>
                  <a:lnTo>
                    <a:pt x="4" y="26"/>
                  </a:lnTo>
                  <a:lnTo>
                    <a:pt x="5" y="20"/>
                  </a:lnTo>
                  <a:lnTo>
                    <a:pt x="6" y="13"/>
                  </a:lnTo>
                  <a:lnTo>
                    <a:pt x="7" y="7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1" name="Freeform 104"/>
            <p:cNvSpPr>
              <a:spLocks/>
            </p:cNvSpPr>
            <p:nvPr/>
          </p:nvSpPr>
          <p:spPr bwMode="auto">
            <a:xfrm>
              <a:off x="3496" y="1586"/>
              <a:ext cx="196" cy="103"/>
            </a:xfrm>
            <a:custGeom>
              <a:avLst/>
              <a:gdLst>
                <a:gd name="T0" fmla="*/ 188 w 196"/>
                <a:gd name="T1" fmla="*/ 102 h 103"/>
                <a:gd name="T2" fmla="*/ 181 w 196"/>
                <a:gd name="T3" fmla="*/ 94 h 103"/>
                <a:gd name="T4" fmla="*/ 174 w 196"/>
                <a:gd name="T5" fmla="*/ 86 h 103"/>
                <a:gd name="T6" fmla="*/ 167 w 196"/>
                <a:gd name="T7" fmla="*/ 78 h 103"/>
                <a:gd name="T8" fmla="*/ 159 w 196"/>
                <a:gd name="T9" fmla="*/ 71 h 103"/>
                <a:gd name="T10" fmla="*/ 150 w 196"/>
                <a:gd name="T11" fmla="*/ 63 h 103"/>
                <a:gd name="T12" fmla="*/ 141 w 196"/>
                <a:gd name="T13" fmla="*/ 56 h 103"/>
                <a:gd name="T14" fmla="*/ 131 w 196"/>
                <a:gd name="T15" fmla="*/ 50 h 103"/>
                <a:gd name="T16" fmla="*/ 121 w 196"/>
                <a:gd name="T17" fmla="*/ 43 h 103"/>
                <a:gd name="T18" fmla="*/ 109 w 196"/>
                <a:gd name="T19" fmla="*/ 37 h 103"/>
                <a:gd name="T20" fmla="*/ 97 w 196"/>
                <a:gd name="T21" fmla="*/ 32 h 103"/>
                <a:gd name="T22" fmla="*/ 83 w 196"/>
                <a:gd name="T23" fmla="*/ 26 h 103"/>
                <a:gd name="T24" fmla="*/ 69 w 196"/>
                <a:gd name="T25" fmla="*/ 21 h 103"/>
                <a:gd name="T26" fmla="*/ 54 w 196"/>
                <a:gd name="T27" fmla="*/ 17 h 103"/>
                <a:gd name="T28" fmla="*/ 37 w 196"/>
                <a:gd name="T29" fmla="*/ 13 h 103"/>
                <a:gd name="T30" fmla="*/ 19 w 196"/>
                <a:gd name="T31" fmla="*/ 10 h 103"/>
                <a:gd name="T32" fmla="*/ 0 w 196"/>
                <a:gd name="T33" fmla="*/ 7 h 103"/>
                <a:gd name="T34" fmla="*/ 11 w 196"/>
                <a:gd name="T35" fmla="*/ 2 h 103"/>
                <a:gd name="T36" fmla="*/ 30 w 196"/>
                <a:gd name="T37" fmla="*/ 5 h 103"/>
                <a:gd name="T38" fmla="*/ 47 w 196"/>
                <a:gd name="T39" fmla="*/ 8 h 103"/>
                <a:gd name="T40" fmla="*/ 64 w 196"/>
                <a:gd name="T41" fmla="*/ 13 h 103"/>
                <a:gd name="T42" fmla="*/ 79 w 196"/>
                <a:gd name="T43" fmla="*/ 18 h 103"/>
                <a:gd name="T44" fmla="*/ 93 w 196"/>
                <a:gd name="T45" fmla="*/ 23 h 103"/>
                <a:gd name="T46" fmla="*/ 107 w 196"/>
                <a:gd name="T47" fmla="*/ 28 h 103"/>
                <a:gd name="T48" fmla="*/ 119 w 196"/>
                <a:gd name="T49" fmla="*/ 35 h 103"/>
                <a:gd name="T50" fmla="*/ 130 w 196"/>
                <a:gd name="T51" fmla="*/ 41 h 103"/>
                <a:gd name="T52" fmla="*/ 141 w 196"/>
                <a:gd name="T53" fmla="*/ 48 h 103"/>
                <a:gd name="T54" fmla="*/ 151 w 196"/>
                <a:gd name="T55" fmla="*/ 55 h 103"/>
                <a:gd name="T56" fmla="*/ 160 w 196"/>
                <a:gd name="T57" fmla="*/ 62 h 103"/>
                <a:gd name="T58" fmla="*/ 169 w 196"/>
                <a:gd name="T59" fmla="*/ 70 h 103"/>
                <a:gd name="T60" fmla="*/ 176 w 196"/>
                <a:gd name="T61" fmla="*/ 78 h 103"/>
                <a:gd name="T62" fmla="*/ 184 w 196"/>
                <a:gd name="T63" fmla="*/ 86 h 103"/>
                <a:gd name="T64" fmla="*/ 191 w 196"/>
                <a:gd name="T65" fmla="*/ 94 h 103"/>
                <a:gd name="T66" fmla="*/ 195 w 196"/>
                <a:gd name="T67" fmla="*/ 101 h 103"/>
                <a:gd name="T68" fmla="*/ 195 w 196"/>
                <a:gd name="T69" fmla="*/ 99 h 103"/>
                <a:gd name="T70" fmla="*/ 187 w 196"/>
                <a:gd name="T71" fmla="*/ 100 h 1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6"/>
                <a:gd name="T109" fmla="*/ 0 h 103"/>
                <a:gd name="T110" fmla="*/ 196 w 196"/>
                <a:gd name="T111" fmla="*/ 103 h 1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6" h="103">
                  <a:moveTo>
                    <a:pt x="187" y="100"/>
                  </a:moveTo>
                  <a:lnTo>
                    <a:pt x="188" y="102"/>
                  </a:lnTo>
                  <a:lnTo>
                    <a:pt x="185" y="98"/>
                  </a:lnTo>
                  <a:lnTo>
                    <a:pt x="181" y="94"/>
                  </a:lnTo>
                  <a:lnTo>
                    <a:pt x="178" y="90"/>
                  </a:lnTo>
                  <a:lnTo>
                    <a:pt x="174" y="86"/>
                  </a:lnTo>
                  <a:lnTo>
                    <a:pt x="171" y="82"/>
                  </a:lnTo>
                  <a:lnTo>
                    <a:pt x="167" y="78"/>
                  </a:lnTo>
                  <a:lnTo>
                    <a:pt x="163" y="74"/>
                  </a:lnTo>
                  <a:lnTo>
                    <a:pt x="159" y="71"/>
                  </a:lnTo>
                  <a:lnTo>
                    <a:pt x="155" y="67"/>
                  </a:lnTo>
                  <a:lnTo>
                    <a:pt x="150" y="63"/>
                  </a:lnTo>
                  <a:lnTo>
                    <a:pt x="146" y="60"/>
                  </a:lnTo>
                  <a:lnTo>
                    <a:pt x="141" y="56"/>
                  </a:lnTo>
                  <a:lnTo>
                    <a:pt x="136" y="53"/>
                  </a:lnTo>
                  <a:lnTo>
                    <a:pt x="131" y="50"/>
                  </a:lnTo>
                  <a:lnTo>
                    <a:pt x="126" y="46"/>
                  </a:lnTo>
                  <a:lnTo>
                    <a:pt x="121" y="43"/>
                  </a:lnTo>
                  <a:lnTo>
                    <a:pt x="115" y="40"/>
                  </a:lnTo>
                  <a:lnTo>
                    <a:pt x="109" y="37"/>
                  </a:lnTo>
                  <a:lnTo>
                    <a:pt x="103" y="34"/>
                  </a:lnTo>
                  <a:lnTo>
                    <a:pt x="97" y="32"/>
                  </a:lnTo>
                  <a:lnTo>
                    <a:pt x="90" y="29"/>
                  </a:lnTo>
                  <a:lnTo>
                    <a:pt x="83" y="26"/>
                  </a:lnTo>
                  <a:lnTo>
                    <a:pt x="76" y="24"/>
                  </a:lnTo>
                  <a:lnTo>
                    <a:pt x="69" y="21"/>
                  </a:lnTo>
                  <a:lnTo>
                    <a:pt x="62" y="19"/>
                  </a:lnTo>
                  <a:lnTo>
                    <a:pt x="54" y="17"/>
                  </a:lnTo>
                  <a:lnTo>
                    <a:pt x="45" y="15"/>
                  </a:lnTo>
                  <a:lnTo>
                    <a:pt x="37" y="13"/>
                  </a:lnTo>
                  <a:lnTo>
                    <a:pt x="28" y="11"/>
                  </a:lnTo>
                  <a:lnTo>
                    <a:pt x="19" y="10"/>
                  </a:lnTo>
                  <a:lnTo>
                    <a:pt x="10" y="8"/>
                  </a:lnTo>
                  <a:lnTo>
                    <a:pt x="0" y="7"/>
                  </a:lnTo>
                  <a:lnTo>
                    <a:pt x="1" y="0"/>
                  </a:lnTo>
                  <a:lnTo>
                    <a:pt x="11" y="2"/>
                  </a:lnTo>
                  <a:lnTo>
                    <a:pt x="21" y="3"/>
                  </a:lnTo>
                  <a:lnTo>
                    <a:pt x="30" y="5"/>
                  </a:lnTo>
                  <a:lnTo>
                    <a:pt x="39" y="7"/>
                  </a:lnTo>
                  <a:lnTo>
                    <a:pt x="47" y="8"/>
                  </a:lnTo>
                  <a:lnTo>
                    <a:pt x="56" y="11"/>
                  </a:lnTo>
                  <a:lnTo>
                    <a:pt x="64" y="13"/>
                  </a:lnTo>
                  <a:lnTo>
                    <a:pt x="72" y="15"/>
                  </a:lnTo>
                  <a:lnTo>
                    <a:pt x="79" y="18"/>
                  </a:lnTo>
                  <a:lnTo>
                    <a:pt x="86" y="20"/>
                  </a:lnTo>
                  <a:lnTo>
                    <a:pt x="93" y="23"/>
                  </a:lnTo>
                  <a:lnTo>
                    <a:pt x="100" y="26"/>
                  </a:lnTo>
                  <a:lnTo>
                    <a:pt x="107" y="28"/>
                  </a:lnTo>
                  <a:lnTo>
                    <a:pt x="113" y="32"/>
                  </a:lnTo>
                  <a:lnTo>
                    <a:pt x="119" y="35"/>
                  </a:lnTo>
                  <a:lnTo>
                    <a:pt x="125" y="38"/>
                  </a:lnTo>
                  <a:lnTo>
                    <a:pt x="130" y="41"/>
                  </a:lnTo>
                  <a:lnTo>
                    <a:pt x="136" y="44"/>
                  </a:lnTo>
                  <a:lnTo>
                    <a:pt x="141" y="48"/>
                  </a:lnTo>
                  <a:lnTo>
                    <a:pt x="146" y="51"/>
                  </a:lnTo>
                  <a:lnTo>
                    <a:pt x="151" y="55"/>
                  </a:lnTo>
                  <a:lnTo>
                    <a:pt x="156" y="58"/>
                  </a:lnTo>
                  <a:lnTo>
                    <a:pt x="160" y="62"/>
                  </a:lnTo>
                  <a:lnTo>
                    <a:pt x="164" y="66"/>
                  </a:lnTo>
                  <a:lnTo>
                    <a:pt x="169" y="70"/>
                  </a:lnTo>
                  <a:lnTo>
                    <a:pt x="173" y="74"/>
                  </a:lnTo>
                  <a:lnTo>
                    <a:pt x="176" y="78"/>
                  </a:lnTo>
                  <a:lnTo>
                    <a:pt x="180" y="82"/>
                  </a:lnTo>
                  <a:lnTo>
                    <a:pt x="184" y="86"/>
                  </a:lnTo>
                  <a:lnTo>
                    <a:pt x="188" y="90"/>
                  </a:lnTo>
                  <a:lnTo>
                    <a:pt x="191" y="94"/>
                  </a:lnTo>
                  <a:lnTo>
                    <a:pt x="194" y="98"/>
                  </a:lnTo>
                  <a:lnTo>
                    <a:pt x="195" y="101"/>
                  </a:lnTo>
                  <a:lnTo>
                    <a:pt x="194" y="98"/>
                  </a:lnTo>
                  <a:lnTo>
                    <a:pt x="195" y="99"/>
                  </a:lnTo>
                  <a:lnTo>
                    <a:pt x="195" y="101"/>
                  </a:lnTo>
                  <a:lnTo>
                    <a:pt x="187" y="10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2" name="Freeform 105"/>
            <p:cNvSpPr>
              <a:spLocks/>
            </p:cNvSpPr>
            <p:nvPr/>
          </p:nvSpPr>
          <p:spPr bwMode="auto">
            <a:xfrm>
              <a:off x="3669" y="1686"/>
              <a:ext cx="23" cy="62"/>
            </a:xfrm>
            <a:custGeom>
              <a:avLst/>
              <a:gdLst>
                <a:gd name="T0" fmla="*/ 7 w 23"/>
                <a:gd name="T1" fmla="*/ 51 h 62"/>
                <a:gd name="T2" fmla="*/ 0 w 23"/>
                <a:gd name="T3" fmla="*/ 52 h 62"/>
                <a:gd name="T4" fmla="*/ 1 w 23"/>
                <a:gd name="T5" fmla="*/ 46 h 62"/>
                <a:gd name="T6" fmla="*/ 3 w 23"/>
                <a:gd name="T7" fmla="*/ 39 h 62"/>
                <a:gd name="T8" fmla="*/ 5 w 23"/>
                <a:gd name="T9" fmla="*/ 32 h 62"/>
                <a:gd name="T10" fmla="*/ 7 w 23"/>
                <a:gd name="T11" fmla="*/ 26 h 62"/>
                <a:gd name="T12" fmla="*/ 9 w 23"/>
                <a:gd name="T13" fmla="*/ 19 h 62"/>
                <a:gd name="T14" fmla="*/ 11 w 23"/>
                <a:gd name="T15" fmla="*/ 13 h 62"/>
                <a:gd name="T16" fmla="*/ 13 w 23"/>
                <a:gd name="T17" fmla="*/ 6 h 62"/>
                <a:gd name="T18" fmla="*/ 14 w 23"/>
                <a:gd name="T19" fmla="*/ 0 h 62"/>
                <a:gd name="T20" fmla="*/ 22 w 23"/>
                <a:gd name="T21" fmla="*/ 1 h 62"/>
                <a:gd name="T22" fmla="*/ 20 w 23"/>
                <a:gd name="T23" fmla="*/ 8 h 62"/>
                <a:gd name="T24" fmla="*/ 19 w 23"/>
                <a:gd name="T25" fmla="*/ 14 h 62"/>
                <a:gd name="T26" fmla="*/ 17 w 23"/>
                <a:gd name="T27" fmla="*/ 21 h 62"/>
                <a:gd name="T28" fmla="*/ 15 w 23"/>
                <a:gd name="T29" fmla="*/ 28 h 62"/>
                <a:gd name="T30" fmla="*/ 13 w 23"/>
                <a:gd name="T31" fmla="*/ 34 h 62"/>
                <a:gd name="T32" fmla="*/ 11 w 23"/>
                <a:gd name="T33" fmla="*/ 41 h 62"/>
                <a:gd name="T34" fmla="*/ 9 w 23"/>
                <a:gd name="T35" fmla="*/ 47 h 62"/>
                <a:gd name="T36" fmla="*/ 8 w 23"/>
                <a:gd name="T37" fmla="*/ 54 h 62"/>
                <a:gd name="T38" fmla="*/ 1 w 23"/>
                <a:gd name="T39" fmla="*/ 55 h 62"/>
                <a:gd name="T40" fmla="*/ 8 w 23"/>
                <a:gd name="T41" fmla="*/ 54 h 62"/>
                <a:gd name="T42" fmla="*/ 6 w 23"/>
                <a:gd name="T43" fmla="*/ 61 h 62"/>
                <a:gd name="T44" fmla="*/ 1 w 23"/>
                <a:gd name="T45" fmla="*/ 55 h 62"/>
                <a:gd name="T46" fmla="*/ 7 w 23"/>
                <a:gd name="T47" fmla="*/ 51 h 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62"/>
                <a:gd name="T74" fmla="*/ 23 w 23"/>
                <a:gd name="T75" fmla="*/ 62 h 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62">
                  <a:moveTo>
                    <a:pt x="7" y="51"/>
                  </a:moveTo>
                  <a:lnTo>
                    <a:pt x="0" y="52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5" y="32"/>
                  </a:lnTo>
                  <a:lnTo>
                    <a:pt x="7" y="26"/>
                  </a:lnTo>
                  <a:lnTo>
                    <a:pt x="9" y="19"/>
                  </a:lnTo>
                  <a:lnTo>
                    <a:pt x="11" y="13"/>
                  </a:lnTo>
                  <a:lnTo>
                    <a:pt x="13" y="6"/>
                  </a:lnTo>
                  <a:lnTo>
                    <a:pt x="14" y="0"/>
                  </a:lnTo>
                  <a:lnTo>
                    <a:pt x="22" y="1"/>
                  </a:lnTo>
                  <a:lnTo>
                    <a:pt x="20" y="8"/>
                  </a:lnTo>
                  <a:lnTo>
                    <a:pt x="19" y="14"/>
                  </a:lnTo>
                  <a:lnTo>
                    <a:pt x="17" y="21"/>
                  </a:lnTo>
                  <a:lnTo>
                    <a:pt x="15" y="28"/>
                  </a:lnTo>
                  <a:lnTo>
                    <a:pt x="13" y="34"/>
                  </a:lnTo>
                  <a:lnTo>
                    <a:pt x="11" y="41"/>
                  </a:lnTo>
                  <a:lnTo>
                    <a:pt x="9" y="47"/>
                  </a:lnTo>
                  <a:lnTo>
                    <a:pt x="8" y="54"/>
                  </a:lnTo>
                  <a:lnTo>
                    <a:pt x="1" y="55"/>
                  </a:lnTo>
                  <a:lnTo>
                    <a:pt x="8" y="54"/>
                  </a:lnTo>
                  <a:lnTo>
                    <a:pt x="6" y="61"/>
                  </a:lnTo>
                  <a:lnTo>
                    <a:pt x="1" y="55"/>
                  </a:lnTo>
                  <a:lnTo>
                    <a:pt x="7" y="5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3" name="Freeform 106"/>
            <p:cNvSpPr>
              <a:spLocks/>
            </p:cNvSpPr>
            <p:nvPr/>
          </p:nvSpPr>
          <p:spPr bwMode="auto">
            <a:xfrm>
              <a:off x="3485" y="1638"/>
              <a:ext cx="192" cy="105"/>
            </a:xfrm>
            <a:custGeom>
              <a:avLst/>
              <a:gdLst>
                <a:gd name="T0" fmla="*/ 4 w 192"/>
                <a:gd name="T1" fmla="*/ 1 h 105"/>
                <a:gd name="T2" fmla="*/ 11 w 192"/>
                <a:gd name="T3" fmla="*/ 0 h 105"/>
                <a:gd name="T4" fmla="*/ 18 w 192"/>
                <a:gd name="T5" fmla="*/ 0 h 105"/>
                <a:gd name="T6" fmla="*/ 31 w 192"/>
                <a:gd name="T7" fmla="*/ 0 h 105"/>
                <a:gd name="T8" fmla="*/ 44 w 192"/>
                <a:gd name="T9" fmla="*/ 2 h 105"/>
                <a:gd name="T10" fmla="*/ 56 w 192"/>
                <a:gd name="T11" fmla="*/ 4 h 105"/>
                <a:gd name="T12" fmla="*/ 69 w 192"/>
                <a:gd name="T13" fmla="*/ 8 h 105"/>
                <a:gd name="T14" fmla="*/ 81 w 192"/>
                <a:gd name="T15" fmla="*/ 12 h 105"/>
                <a:gd name="T16" fmla="*/ 93 w 192"/>
                <a:gd name="T17" fmla="*/ 17 h 105"/>
                <a:gd name="T18" fmla="*/ 105 w 192"/>
                <a:gd name="T19" fmla="*/ 24 h 105"/>
                <a:gd name="T20" fmla="*/ 116 w 192"/>
                <a:gd name="T21" fmla="*/ 31 h 105"/>
                <a:gd name="T22" fmla="*/ 128 w 192"/>
                <a:gd name="T23" fmla="*/ 39 h 105"/>
                <a:gd name="T24" fmla="*/ 139 w 192"/>
                <a:gd name="T25" fmla="*/ 47 h 105"/>
                <a:gd name="T26" fmla="*/ 150 w 192"/>
                <a:gd name="T27" fmla="*/ 56 h 105"/>
                <a:gd name="T28" fmla="*/ 160 w 192"/>
                <a:gd name="T29" fmla="*/ 66 h 105"/>
                <a:gd name="T30" fmla="*/ 171 w 192"/>
                <a:gd name="T31" fmla="*/ 77 h 105"/>
                <a:gd name="T32" fmla="*/ 181 w 192"/>
                <a:gd name="T33" fmla="*/ 88 h 105"/>
                <a:gd name="T34" fmla="*/ 191 w 192"/>
                <a:gd name="T35" fmla="*/ 100 h 105"/>
                <a:gd name="T36" fmla="*/ 180 w 192"/>
                <a:gd name="T37" fmla="*/ 98 h 105"/>
                <a:gd name="T38" fmla="*/ 170 w 192"/>
                <a:gd name="T39" fmla="*/ 87 h 105"/>
                <a:gd name="T40" fmla="*/ 160 w 192"/>
                <a:gd name="T41" fmla="*/ 76 h 105"/>
                <a:gd name="T42" fmla="*/ 149 w 192"/>
                <a:gd name="T43" fmla="*/ 66 h 105"/>
                <a:gd name="T44" fmla="*/ 139 w 192"/>
                <a:gd name="T45" fmla="*/ 57 h 105"/>
                <a:gd name="T46" fmla="*/ 128 w 192"/>
                <a:gd name="T47" fmla="*/ 48 h 105"/>
                <a:gd name="T48" fmla="*/ 117 w 192"/>
                <a:gd name="T49" fmla="*/ 40 h 105"/>
                <a:gd name="T50" fmla="*/ 107 w 192"/>
                <a:gd name="T51" fmla="*/ 33 h 105"/>
                <a:gd name="T52" fmla="*/ 95 w 192"/>
                <a:gd name="T53" fmla="*/ 26 h 105"/>
                <a:gd name="T54" fmla="*/ 84 w 192"/>
                <a:gd name="T55" fmla="*/ 21 h 105"/>
                <a:gd name="T56" fmla="*/ 72 w 192"/>
                <a:gd name="T57" fmla="*/ 16 h 105"/>
                <a:gd name="T58" fmla="*/ 61 w 192"/>
                <a:gd name="T59" fmla="*/ 12 h 105"/>
                <a:gd name="T60" fmla="*/ 49 w 192"/>
                <a:gd name="T61" fmla="*/ 10 h 105"/>
                <a:gd name="T62" fmla="*/ 36 w 192"/>
                <a:gd name="T63" fmla="*/ 8 h 105"/>
                <a:gd name="T64" fmla="*/ 24 w 192"/>
                <a:gd name="T65" fmla="*/ 7 h 105"/>
                <a:gd name="T66" fmla="*/ 14 w 192"/>
                <a:gd name="T67" fmla="*/ 7 h 105"/>
                <a:gd name="T68" fmla="*/ 8 w 192"/>
                <a:gd name="T69" fmla="*/ 7 h 105"/>
                <a:gd name="T70" fmla="*/ 1 w 192"/>
                <a:gd name="T71" fmla="*/ 4 h 105"/>
                <a:gd name="T72" fmla="*/ 0 w 192"/>
                <a:gd name="T73" fmla="*/ 8 h 105"/>
                <a:gd name="T74" fmla="*/ 8 w 192"/>
                <a:gd name="T75" fmla="*/ 5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2"/>
                <a:gd name="T115" fmla="*/ 0 h 105"/>
                <a:gd name="T116" fmla="*/ 192 w 192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2" h="105">
                  <a:moveTo>
                    <a:pt x="8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0" y="3"/>
                  </a:lnTo>
                  <a:lnTo>
                    <a:pt x="56" y="4"/>
                  </a:lnTo>
                  <a:lnTo>
                    <a:pt x="63" y="6"/>
                  </a:lnTo>
                  <a:lnTo>
                    <a:pt x="69" y="8"/>
                  </a:lnTo>
                  <a:lnTo>
                    <a:pt x="75" y="10"/>
                  </a:lnTo>
                  <a:lnTo>
                    <a:pt x="81" y="12"/>
                  </a:lnTo>
                  <a:lnTo>
                    <a:pt x="87" y="15"/>
                  </a:lnTo>
                  <a:lnTo>
                    <a:pt x="93" y="17"/>
                  </a:lnTo>
                  <a:lnTo>
                    <a:pt x="99" y="20"/>
                  </a:lnTo>
                  <a:lnTo>
                    <a:pt x="105" y="24"/>
                  </a:lnTo>
                  <a:lnTo>
                    <a:pt x="111" y="27"/>
                  </a:lnTo>
                  <a:lnTo>
                    <a:pt x="116" y="31"/>
                  </a:lnTo>
                  <a:lnTo>
                    <a:pt x="122" y="34"/>
                  </a:lnTo>
                  <a:lnTo>
                    <a:pt x="128" y="39"/>
                  </a:lnTo>
                  <a:lnTo>
                    <a:pt x="133" y="43"/>
                  </a:lnTo>
                  <a:lnTo>
                    <a:pt x="139" y="47"/>
                  </a:lnTo>
                  <a:lnTo>
                    <a:pt x="144" y="52"/>
                  </a:lnTo>
                  <a:lnTo>
                    <a:pt x="150" y="56"/>
                  </a:lnTo>
                  <a:lnTo>
                    <a:pt x="155" y="61"/>
                  </a:lnTo>
                  <a:lnTo>
                    <a:pt x="160" y="66"/>
                  </a:lnTo>
                  <a:lnTo>
                    <a:pt x="165" y="72"/>
                  </a:lnTo>
                  <a:lnTo>
                    <a:pt x="171" y="77"/>
                  </a:lnTo>
                  <a:lnTo>
                    <a:pt x="176" y="83"/>
                  </a:lnTo>
                  <a:lnTo>
                    <a:pt x="181" y="88"/>
                  </a:lnTo>
                  <a:lnTo>
                    <a:pt x="186" y="94"/>
                  </a:lnTo>
                  <a:lnTo>
                    <a:pt x="191" y="100"/>
                  </a:lnTo>
                  <a:lnTo>
                    <a:pt x="185" y="104"/>
                  </a:lnTo>
                  <a:lnTo>
                    <a:pt x="180" y="98"/>
                  </a:lnTo>
                  <a:lnTo>
                    <a:pt x="175" y="92"/>
                  </a:lnTo>
                  <a:lnTo>
                    <a:pt x="170" y="87"/>
                  </a:lnTo>
                  <a:lnTo>
                    <a:pt x="165" y="81"/>
                  </a:lnTo>
                  <a:lnTo>
                    <a:pt x="160" y="76"/>
                  </a:lnTo>
                  <a:lnTo>
                    <a:pt x="155" y="71"/>
                  </a:lnTo>
                  <a:lnTo>
                    <a:pt x="149" y="66"/>
                  </a:lnTo>
                  <a:lnTo>
                    <a:pt x="144" y="61"/>
                  </a:lnTo>
                  <a:lnTo>
                    <a:pt x="139" y="57"/>
                  </a:lnTo>
                  <a:lnTo>
                    <a:pt x="134" y="52"/>
                  </a:lnTo>
                  <a:lnTo>
                    <a:pt x="128" y="48"/>
                  </a:lnTo>
                  <a:lnTo>
                    <a:pt x="123" y="44"/>
                  </a:lnTo>
                  <a:lnTo>
                    <a:pt x="117" y="40"/>
                  </a:lnTo>
                  <a:lnTo>
                    <a:pt x="112" y="36"/>
                  </a:lnTo>
                  <a:lnTo>
                    <a:pt x="107" y="33"/>
                  </a:lnTo>
                  <a:lnTo>
                    <a:pt x="101" y="29"/>
                  </a:lnTo>
                  <a:lnTo>
                    <a:pt x="95" y="26"/>
                  </a:lnTo>
                  <a:lnTo>
                    <a:pt x="90" y="23"/>
                  </a:lnTo>
                  <a:lnTo>
                    <a:pt x="84" y="21"/>
                  </a:lnTo>
                  <a:lnTo>
                    <a:pt x="78" y="18"/>
                  </a:lnTo>
                  <a:lnTo>
                    <a:pt x="72" y="16"/>
                  </a:lnTo>
                  <a:lnTo>
                    <a:pt x="67" y="14"/>
                  </a:lnTo>
                  <a:lnTo>
                    <a:pt x="61" y="12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30" y="7"/>
                  </a:lnTo>
                  <a:lnTo>
                    <a:pt x="24" y="7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1" y="4"/>
                  </a:lnTo>
                  <a:lnTo>
                    <a:pt x="5" y="7"/>
                  </a:lnTo>
                  <a:lnTo>
                    <a:pt x="0" y="8"/>
                  </a:lnTo>
                  <a:lnTo>
                    <a:pt x="1" y="4"/>
                  </a:lnTo>
                  <a:lnTo>
                    <a:pt x="8" y="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4" name="Freeform 107"/>
            <p:cNvSpPr>
              <a:spLocks/>
            </p:cNvSpPr>
            <p:nvPr/>
          </p:nvSpPr>
          <p:spPr bwMode="auto">
            <a:xfrm>
              <a:off x="3485" y="1585"/>
              <a:ext cx="16" cy="59"/>
            </a:xfrm>
            <a:custGeom>
              <a:avLst/>
              <a:gdLst>
                <a:gd name="T0" fmla="*/ 11 w 16"/>
                <a:gd name="T1" fmla="*/ 7 h 59"/>
                <a:gd name="T2" fmla="*/ 15 w 16"/>
                <a:gd name="T3" fmla="*/ 4 h 59"/>
                <a:gd name="T4" fmla="*/ 14 w 16"/>
                <a:gd name="T5" fmla="*/ 11 h 59"/>
                <a:gd name="T6" fmla="*/ 13 w 16"/>
                <a:gd name="T7" fmla="*/ 17 h 59"/>
                <a:gd name="T8" fmla="*/ 13 w 16"/>
                <a:gd name="T9" fmla="*/ 24 h 59"/>
                <a:gd name="T10" fmla="*/ 12 w 16"/>
                <a:gd name="T11" fmla="*/ 31 h 59"/>
                <a:gd name="T12" fmla="*/ 11 w 16"/>
                <a:gd name="T13" fmla="*/ 38 h 59"/>
                <a:gd name="T14" fmla="*/ 10 w 16"/>
                <a:gd name="T15" fmla="*/ 44 h 59"/>
                <a:gd name="T16" fmla="*/ 9 w 16"/>
                <a:gd name="T17" fmla="*/ 51 h 59"/>
                <a:gd name="T18" fmla="*/ 8 w 16"/>
                <a:gd name="T19" fmla="*/ 58 h 59"/>
                <a:gd name="T20" fmla="*/ 0 w 16"/>
                <a:gd name="T21" fmla="*/ 57 h 59"/>
                <a:gd name="T22" fmla="*/ 1 w 16"/>
                <a:gd name="T23" fmla="*/ 50 h 59"/>
                <a:gd name="T24" fmla="*/ 2 w 16"/>
                <a:gd name="T25" fmla="*/ 44 h 59"/>
                <a:gd name="T26" fmla="*/ 3 w 16"/>
                <a:gd name="T27" fmla="*/ 37 h 59"/>
                <a:gd name="T28" fmla="*/ 4 w 16"/>
                <a:gd name="T29" fmla="*/ 30 h 59"/>
                <a:gd name="T30" fmla="*/ 5 w 16"/>
                <a:gd name="T31" fmla="*/ 23 h 59"/>
                <a:gd name="T32" fmla="*/ 6 w 16"/>
                <a:gd name="T33" fmla="*/ 17 h 59"/>
                <a:gd name="T34" fmla="*/ 7 w 16"/>
                <a:gd name="T35" fmla="*/ 10 h 59"/>
                <a:gd name="T36" fmla="*/ 7 w 16"/>
                <a:gd name="T37" fmla="*/ 4 h 59"/>
                <a:gd name="T38" fmla="*/ 12 w 16"/>
                <a:gd name="T39" fmla="*/ 1 h 59"/>
                <a:gd name="T40" fmla="*/ 7 w 16"/>
                <a:gd name="T41" fmla="*/ 4 h 59"/>
                <a:gd name="T42" fmla="*/ 8 w 16"/>
                <a:gd name="T43" fmla="*/ 0 h 59"/>
                <a:gd name="T44" fmla="*/ 12 w 16"/>
                <a:gd name="T45" fmla="*/ 1 h 59"/>
                <a:gd name="T46" fmla="*/ 11 w 16"/>
                <a:gd name="T47" fmla="*/ 7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59"/>
                <a:gd name="T74" fmla="*/ 16 w 16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59">
                  <a:moveTo>
                    <a:pt x="11" y="7"/>
                  </a:moveTo>
                  <a:lnTo>
                    <a:pt x="15" y="4"/>
                  </a:lnTo>
                  <a:lnTo>
                    <a:pt x="14" y="11"/>
                  </a:lnTo>
                  <a:lnTo>
                    <a:pt x="13" y="17"/>
                  </a:lnTo>
                  <a:lnTo>
                    <a:pt x="13" y="24"/>
                  </a:lnTo>
                  <a:lnTo>
                    <a:pt x="12" y="31"/>
                  </a:lnTo>
                  <a:lnTo>
                    <a:pt x="11" y="38"/>
                  </a:lnTo>
                  <a:lnTo>
                    <a:pt x="10" y="44"/>
                  </a:lnTo>
                  <a:lnTo>
                    <a:pt x="9" y="51"/>
                  </a:lnTo>
                  <a:lnTo>
                    <a:pt x="8" y="58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3" y="37"/>
                  </a:lnTo>
                  <a:lnTo>
                    <a:pt x="4" y="30"/>
                  </a:lnTo>
                  <a:lnTo>
                    <a:pt x="5" y="23"/>
                  </a:lnTo>
                  <a:lnTo>
                    <a:pt x="6" y="17"/>
                  </a:lnTo>
                  <a:lnTo>
                    <a:pt x="7" y="10"/>
                  </a:lnTo>
                  <a:lnTo>
                    <a:pt x="7" y="4"/>
                  </a:lnTo>
                  <a:lnTo>
                    <a:pt x="12" y="1"/>
                  </a:lnTo>
                  <a:lnTo>
                    <a:pt x="7" y="4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1" y="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5" name="Freeform 108"/>
            <p:cNvSpPr>
              <a:spLocks/>
            </p:cNvSpPr>
            <p:nvPr/>
          </p:nvSpPr>
          <p:spPr bwMode="auto">
            <a:xfrm>
              <a:off x="3490" y="2011"/>
              <a:ext cx="162" cy="61"/>
            </a:xfrm>
            <a:custGeom>
              <a:avLst/>
              <a:gdLst>
                <a:gd name="T0" fmla="*/ 4 w 162"/>
                <a:gd name="T1" fmla="*/ 56 h 61"/>
                <a:gd name="T2" fmla="*/ 13 w 162"/>
                <a:gd name="T3" fmla="*/ 53 h 61"/>
                <a:gd name="T4" fmla="*/ 23 w 162"/>
                <a:gd name="T5" fmla="*/ 50 h 61"/>
                <a:gd name="T6" fmla="*/ 32 w 162"/>
                <a:gd name="T7" fmla="*/ 47 h 61"/>
                <a:gd name="T8" fmla="*/ 47 w 162"/>
                <a:gd name="T9" fmla="*/ 41 h 61"/>
                <a:gd name="T10" fmla="*/ 68 w 162"/>
                <a:gd name="T11" fmla="*/ 32 h 61"/>
                <a:gd name="T12" fmla="*/ 89 w 162"/>
                <a:gd name="T13" fmla="*/ 23 h 61"/>
                <a:gd name="T14" fmla="*/ 109 w 162"/>
                <a:gd name="T15" fmla="*/ 14 h 61"/>
                <a:gd name="T16" fmla="*/ 125 w 162"/>
                <a:gd name="T17" fmla="*/ 8 h 61"/>
                <a:gd name="T18" fmla="*/ 134 w 162"/>
                <a:gd name="T19" fmla="*/ 5 h 61"/>
                <a:gd name="T20" fmla="*/ 144 w 162"/>
                <a:gd name="T21" fmla="*/ 3 h 61"/>
                <a:gd name="T22" fmla="*/ 153 w 162"/>
                <a:gd name="T23" fmla="*/ 1 h 61"/>
                <a:gd name="T24" fmla="*/ 158 w 162"/>
                <a:gd name="T25" fmla="*/ 3 h 61"/>
                <a:gd name="T26" fmla="*/ 159 w 162"/>
                <a:gd name="T27" fmla="*/ 9 h 61"/>
                <a:gd name="T28" fmla="*/ 159 w 162"/>
                <a:gd name="T29" fmla="*/ 21 h 61"/>
                <a:gd name="T30" fmla="*/ 159 w 162"/>
                <a:gd name="T31" fmla="*/ 39 h 61"/>
                <a:gd name="T32" fmla="*/ 160 w 162"/>
                <a:gd name="T33" fmla="*/ 51 h 61"/>
                <a:gd name="T34" fmla="*/ 160 w 162"/>
                <a:gd name="T35" fmla="*/ 58 h 61"/>
                <a:gd name="T36" fmla="*/ 156 w 162"/>
                <a:gd name="T37" fmla="*/ 57 h 61"/>
                <a:gd name="T38" fmla="*/ 147 w 162"/>
                <a:gd name="T39" fmla="*/ 52 h 61"/>
                <a:gd name="T40" fmla="*/ 137 w 162"/>
                <a:gd name="T41" fmla="*/ 48 h 61"/>
                <a:gd name="T42" fmla="*/ 127 w 162"/>
                <a:gd name="T43" fmla="*/ 45 h 61"/>
                <a:gd name="T44" fmla="*/ 116 w 162"/>
                <a:gd name="T45" fmla="*/ 43 h 61"/>
                <a:gd name="T46" fmla="*/ 105 w 162"/>
                <a:gd name="T47" fmla="*/ 43 h 61"/>
                <a:gd name="T48" fmla="*/ 94 w 162"/>
                <a:gd name="T49" fmla="*/ 43 h 61"/>
                <a:gd name="T50" fmla="*/ 83 w 162"/>
                <a:gd name="T51" fmla="*/ 44 h 61"/>
                <a:gd name="T52" fmla="*/ 72 w 162"/>
                <a:gd name="T53" fmla="*/ 45 h 61"/>
                <a:gd name="T54" fmla="*/ 61 w 162"/>
                <a:gd name="T55" fmla="*/ 47 h 61"/>
                <a:gd name="T56" fmla="*/ 45 w 162"/>
                <a:gd name="T57" fmla="*/ 50 h 61"/>
                <a:gd name="T58" fmla="*/ 25 w 162"/>
                <a:gd name="T59" fmla="*/ 54 h 61"/>
                <a:gd name="T60" fmla="*/ 12 w 162"/>
                <a:gd name="T61" fmla="*/ 56 h 61"/>
                <a:gd name="T62" fmla="*/ 4 w 162"/>
                <a:gd name="T63" fmla="*/ 57 h 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61"/>
                <a:gd name="T98" fmla="*/ 162 w 162"/>
                <a:gd name="T99" fmla="*/ 61 h 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61">
                  <a:moveTo>
                    <a:pt x="0" y="57"/>
                  </a:moveTo>
                  <a:lnTo>
                    <a:pt x="4" y="56"/>
                  </a:lnTo>
                  <a:lnTo>
                    <a:pt x="9" y="55"/>
                  </a:lnTo>
                  <a:lnTo>
                    <a:pt x="13" y="53"/>
                  </a:lnTo>
                  <a:lnTo>
                    <a:pt x="18" y="52"/>
                  </a:lnTo>
                  <a:lnTo>
                    <a:pt x="23" y="50"/>
                  </a:lnTo>
                  <a:lnTo>
                    <a:pt x="27" y="49"/>
                  </a:lnTo>
                  <a:lnTo>
                    <a:pt x="32" y="47"/>
                  </a:lnTo>
                  <a:lnTo>
                    <a:pt x="37" y="45"/>
                  </a:lnTo>
                  <a:lnTo>
                    <a:pt x="47" y="41"/>
                  </a:lnTo>
                  <a:lnTo>
                    <a:pt x="57" y="37"/>
                  </a:lnTo>
                  <a:lnTo>
                    <a:pt x="68" y="32"/>
                  </a:lnTo>
                  <a:lnTo>
                    <a:pt x="78" y="27"/>
                  </a:lnTo>
                  <a:lnTo>
                    <a:pt x="89" y="23"/>
                  </a:lnTo>
                  <a:lnTo>
                    <a:pt x="99" y="18"/>
                  </a:lnTo>
                  <a:lnTo>
                    <a:pt x="109" y="14"/>
                  </a:lnTo>
                  <a:lnTo>
                    <a:pt x="120" y="10"/>
                  </a:lnTo>
                  <a:lnTo>
                    <a:pt x="125" y="8"/>
                  </a:lnTo>
                  <a:lnTo>
                    <a:pt x="130" y="7"/>
                  </a:lnTo>
                  <a:lnTo>
                    <a:pt x="134" y="5"/>
                  </a:lnTo>
                  <a:lnTo>
                    <a:pt x="139" y="4"/>
                  </a:lnTo>
                  <a:lnTo>
                    <a:pt x="144" y="3"/>
                  </a:lnTo>
                  <a:lnTo>
                    <a:pt x="149" y="2"/>
                  </a:lnTo>
                  <a:lnTo>
                    <a:pt x="153" y="1"/>
                  </a:lnTo>
                  <a:lnTo>
                    <a:pt x="157" y="0"/>
                  </a:lnTo>
                  <a:lnTo>
                    <a:pt x="158" y="3"/>
                  </a:lnTo>
                  <a:lnTo>
                    <a:pt x="158" y="5"/>
                  </a:lnTo>
                  <a:lnTo>
                    <a:pt x="159" y="9"/>
                  </a:lnTo>
                  <a:lnTo>
                    <a:pt x="159" y="13"/>
                  </a:lnTo>
                  <a:lnTo>
                    <a:pt x="159" y="21"/>
                  </a:lnTo>
                  <a:lnTo>
                    <a:pt x="159" y="30"/>
                  </a:lnTo>
                  <a:lnTo>
                    <a:pt x="159" y="39"/>
                  </a:lnTo>
                  <a:lnTo>
                    <a:pt x="160" y="48"/>
                  </a:lnTo>
                  <a:lnTo>
                    <a:pt x="160" y="51"/>
                  </a:lnTo>
                  <a:lnTo>
                    <a:pt x="160" y="55"/>
                  </a:lnTo>
                  <a:lnTo>
                    <a:pt x="160" y="58"/>
                  </a:lnTo>
                  <a:lnTo>
                    <a:pt x="161" y="60"/>
                  </a:lnTo>
                  <a:lnTo>
                    <a:pt x="156" y="57"/>
                  </a:lnTo>
                  <a:lnTo>
                    <a:pt x="152" y="54"/>
                  </a:lnTo>
                  <a:lnTo>
                    <a:pt x="147" y="52"/>
                  </a:lnTo>
                  <a:lnTo>
                    <a:pt x="142" y="49"/>
                  </a:lnTo>
                  <a:lnTo>
                    <a:pt x="137" y="48"/>
                  </a:lnTo>
                  <a:lnTo>
                    <a:pt x="132" y="46"/>
                  </a:lnTo>
                  <a:lnTo>
                    <a:pt x="127" y="45"/>
                  </a:lnTo>
                  <a:lnTo>
                    <a:pt x="122" y="44"/>
                  </a:lnTo>
                  <a:lnTo>
                    <a:pt x="116" y="43"/>
                  </a:lnTo>
                  <a:lnTo>
                    <a:pt x="111" y="43"/>
                  </a:lnTo>
                  <a:lnTo>
                    <a:pt x="105" y="43"/>
                  </a:lnTo>
                  <a:lnTo>
                    <a:pt x="100" y="43"/>
                  </a:lnTo>
                  <a:lnTo>
                    <a:pt x="94" y="43"/>
                  </a:lnTo>
                  <a:lnTo>
                    <a:pt x="89" y="44"/>
                  </a:lnTo>
                  <a:lnTo>
                    <a:pt x="83" y="44"/>
                  </a:lnTo>
                  <a:lnTo>
                    <a:pt x="78" y="45"/>
                  </a:lnTo>
                  <a:lnTo>
                    <a:pt x="72" y="45"/>
                  </a:lnTo>
                  <a:lnTo>
                    <a:pt x="67" y="46"/>
                  </a:lnTo>
                  <a:lnTo>
                    <a:pt x="61" y="47"/>
                  </a:lnTo>
                  <a:lnTo>
                    <a:pt x="56" y="48"/>
                  </a:lnTo>
                  <a:lnTo>
                    <a:pt x="45" y="50"/>
                  </a:lnTo>
                  <a:lnTo>
                    <a:pt x="35" y="52"/>
                  </a:lnTo>
                  <a:lnTo>
                    <a:pt x="25" y="54"/>
                  </a:lnTo>
                  <a:lnTo>
                    <a:pt x="16" y="55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4" y="57"/>
                  </a:lnTo>
                  <a:lnTo>
                    <a:pt x="0" y="57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6" name="Freeform 109"/>
            <p:cNvSpPr>
              <a:spLocks/>
            </p:cNvSpPr>
            <p:nvPr/>
          </p:nvSpPr>
          <p:spPr bwMode="auto">
            <a:xfrm>
              <a:off x="3475" y="1997"/>
              <a:ext cx="188" cy="75"/>
            </a:xfrm>
            <a:custGeom>
              <a:avLst/>
              <a:gdLst>
                <a:gd name="T0" fmla="*/ 1 w 188"/>
                <a:gd name="T1" fmla="*/ 42 h 75"/>
                <a:gd name="T2" fmla="*/ 4 w 188"/>
                <a:gd name="T3" fmla="*/ 51 h 75"/>
                <a:gd name="T4" fmla="*/ 7 w 188"/>
                <a:gd name="T5" fmla="*/ 60 h 75"/>
                <a:gd name="T6" fmla="*/ 9 w 188"/>
                <a:gd name="T7" fmla="*/ 69 h 75"/>
                <a:gd name="T8" fmla="*/ 25 w 188"/>
                <a:gd name="T9" fmla="*/ 68 h 75"/>
                <a:gd name="T10" fmla="*/ 50 w 188"/>
                <a:gd name="T11" fmla="*/ 58 h 75"/>
                <a:gd name="T12" fmla="*/ 68 w 188"/>
                <a:gd name="T13" fmla="*/ 51 h 75"/>
                <a:gd name="T14" fmla="*/ 79 w 188"/>
                <a:gd name="T15" fmla="*/ 47 h 75"/>
                <a:gd name="T16" fmla="*/ 89 w 188"/>
                <a:gd name="T17" fmla="*/ 44 h 75"/>
                <a:gd name="T18" fmla="*/ 100 w 188"/>
                <a:gd name="T19" fmla="*/ 41 h 75"/>
                <a:gd name="T20" fmla="*/ 110 w 188"/>
                <a:gd name="T21" fmla="*/ 39 h 75"/>
                <a:gd name="T22" fmla="*/ 119 w 188"/>
                <a:gd name="T23" fmla="*/ 37 h 75"/>
                <a:gd name="T24" fmla="*/ 129 w 188"/>
                <a:gd name="T25" fmla="*/ 36 h 75"/>
                <a:gd name="T26" fmla="*/ 138 w 188"/>
                <a:gd name="T27" fmla="*/ 36 h 75"/>
                <a:gd name="T28" fmla="*/ 147 w 188"/>
                <a:gd name="T29" fmla="*/ 36 h 75"/>
                <a:gd name="T30" fmla="*/ 156 w 188"/>
                <a:gd name="T31" fmla="*/ 37 h 75"/>
                <a:gd name="T32" fmla="*/ 166 w 188"/>
                <a:gd name="T33" fmla="*/ 38 h 75"/>
                <a:gd name="T34" fmla="*/ 175 w 188"/>
                <a:gd name="T35" fmla="*/ 40 h 75"/>
                <a:gd name="T36" fmla="*/ 180 w 188"/>
                <a:gd name="T37" fmla="*/ 37 h 75"/>
                <a:gd name="T38" fmla="*/ 182 w 188"/>
                <a:gd name="T39" fmla="*/ 28 h 75"/>
                <a:gd name="T40" fmla="*/ 184 w 188"/>
                <a:gd name="T41" fmla="*/ 19 h 75"/>
                <a:gd name="T42" fmla="*/ 186 w 188"/>
                <a:gd name="T43" fmla="*/ 10 h 75"/>
                <a:gd name="T44" fmla="*/ 180 w 188"/>
                <a:gd name="T45" fmla="*/ 5 h 75"/>
                <a:gd name="T46" fmla="*/ 167 w 188"/>
                <a:gd name="T47" fmla="*/ 3 h 75"/>
                <a:gd name="T48" fmla="*/ 154 w 188"/>
                <a:gd name="T49" fmla="*/ 1 h 75"/>
                <a:gd name="T50" fmla="*/ 141 w 188"/>
                <a:gd name="T51" fmla="*/ 0 h 75"/>
                <a:gd name="T52" fmla="*/ 129 w 188"/>
                <a:gd name="T53" fmla="*/ 0 h 75"/>
                <a:gd name="T54" fmla="*/ 117 w 188"/>
                <a:gd name="T55" fmla="*/ 0 h 75"/>
                <a:gd name="T56" fmla="*/ 105 w 188"/>
                <a:gd name="T57" fmla="*/ 1 h 75"/>
                <a:gd name="T58" fmla="*/ 94 w 188"/>
                <a:gd name="T59" fmla="*/ 3 h 75"/>
                <a:gd name="T60" fmla="*/ 83 w 188"/>
                <a:gd name="T61" fmla="*/ 5 h 75"/>
                <a:gd name="T62" fmla="*/ 71 w 188"/>
                <a:gd name="T63" fmla="*/ 7 h 75"/>
                <a:gd name="T64" fmla="*/ 60 w 188"/>
                <a:gd name="T65" fmla="*/ 10 h 75"/>
                <a:gd name="T66" fmla="*/ 50 w 188"/>
                <a:gd name="T67" fmla="*/ 14 h 75"/>
                <a:gd name="T68" fmla="*/ 39 w 188"/>
                <a:gd name="T69" fmla="*/ 18 h 75"/>
                <a:gd name="T70" fmla="*/ 28 w 188"/>
                <a:gd name="T71" fmla="*/ 23 h 75"/>
                <a:gd name="T72" fmla="*/ 17 w 188"/>
                <a:gd name="T73" fmla="*/ 28 h 75"/>
                <a:gd name="T74" fmla="*/ 5 w 188"/>
                <a:gd name="T75" fmla="*/ 34 h 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8"/>
                <a:gd name="T115" fmla="*/ 0 h 75"/>
                <a:gd name="T116" fmla="*/ 188 w 188"/>
                <a:gd name="T117" fmla="*/ 75 h 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8" h="75">
                  <a:moveTo>
                    <a:pt x="0" y="37"/>
                  </a:moveTo>
                  <a:lnTo>
                    <a:pt x="1" y="42"/>
                  </a:lnTo>
                  <a:lnTo>
                    <a:pt x="3" y="47"/>
                  </a:lnTo>
                  <a:lnTo>
                    <a:pt x="4" y="51"/>
                  </a:lnTo>
                  <a:lnTo>
                    <a:pt x="5" y="56"/>
                  </a:lnTo>
                  <a:lnTo>
                    <a:pt x="7" y="60"/>
                  </a:lnTo>
                  <a:lnTo>
                    <a:pt x="8" y="64"/>
                  </a:lnTo>
                  <a:lnTo>
                    <a:pt x="9" y="69"/>
                  </a:lnTo>
                  <a:lnTo>
                    <a:pt x="11" y="74"/>
                  </a:lnTo>
                  <a:lnTo>
                    <a:pt x="25" y="68"/>
                  </a:lnTo>
                  <a:lnTo>
                    <a:pt x="38" y="63"/>
                  </a:lnTo>
                  <a:lnTo>
                    <a:pt x="50" y="58"/>
                  </a:lnTo>
                  <a:lnTo>
                    <a:pt x="62" y="53"/>
                  </a:lnTo>
                  <a:lnTo>
                    <a:pt x="68" y="51"/>
                  </a:lnTo>
                  <a:lnTo>
                    <a:pt x="73" y="49"/>
                  </a:lnTo>
                  <a:lnTo>
                    <a:pt x="79" y="47"/>
                  </a:lnTo>
                  <a:lnTo>
                    <a:pt x="84" y="45"/>
                  </a:lnTo>
                  <a:lnTo>
                    <a:pt x="89" y="44"/>
                  </a:lnTo>
                  <a:lnTo>
                    <a:pt x="95" y="42"/>
                  </a:lnTo>
                  <a:lnTo>
                    <a:pt x="100" y="41"/>
                  </a:lnTo>
                  <a:lnTo>
                    <a:pt x="105" y="40"/>
                  </a:lnTo>
                  <a:lnTo>
                    <a:pt x="110" y="39"/>
                  </a:lnTo>
                  <a:lnTo>
                    <a:pt x="114" y="38"/>
                  </a:lnTo>
                  <a:lnTo>
                    <a:pt x="119" y="37"/>
                  </a:lnTo>
                  <a:lnTo>
                    <a:pt x="124" y="37"/>
                  </a:lnTo>
                  <a:lnTo>
                    <a:pt x="129" y="36"/>
                  </a:lnTo>
                  <a:lnTo>
                    <a:pt x="133" y="36"/>
                  </a:lnTo>
                  <a:lnTo>
                    <a:pt x="138" y="36"/>
                  </a:lnTo>
                  <a:lnTo>
                    <a:pt x="142" y="36"/>
                  </a:lnTo>
                  <a:lnTo>
                    <a:pt x="147" y="36"/>
                  </a:lnTo>
                  <a:lnTo>
                    <a:pt x="152" y="36"/>
                  </a:lnTo>
                  <a:lnTo>
                    <a:pt x="156" y="37"/>
                  </a:lnTo>
                  <a:lnTo>
                    <a:pt x="161" y="37"/>
                  </a:lnTo>
                  <a:lnTo>
                    <a:pt x="166" y="38"/>
                  </a:lnTo>
                  <a:lnTo>
                    <a:pt x="170" y="39"/>
                  </a:lnTo>
                  <a:lnTo>
                    <a:pt x="175" y="40"/>
                  </a:lnTo>
                  <a:lnTo>
                    <a:pt x="179" y="41"/>
                  </a:lnTo>
                  <a:lnTo>
                    <a:pt x="180" y="37"/>
                  </a:lnTo>
                  <a:lnTo>
                    <a:pt x="181" y="32"/>
                  </a:lnTo>
                  <a:lnTo>
                    <a:pt x="182" y="28"/>
                  </a:lnTo>
                  <a:lnTo>
                    <a:pt x="183" y="24"/>
                  </a:lnTo>
                  <a:lnTo>
                    <a:pt x="184" y="19"/>
                  </a:lnTo>
                  <a:lnTo>
                    <a:pt x="186" y="15"/>
                  </a:lnTo>
                  <a:lnTo>
                    <a:pt x="186" y="10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3" y="4"/>
                  </a:lnTo>
                  <a:lnTo>
                    <a:pt x="167" y="3"/>
                  </a:lnTo>
                  <a:lnTo>
                    <a:pt x="160" y="2"/>
                  </a:lnTo>
                  <a:lnTo>
                    <a:pt x="154" y="1"/>
                  </a:lnTo>
                  <a:lnTo>
                    <a:pt x="147" y="1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3" y="0"/>
                  </a:lnTo>
                  <a:lnTo>
                    <a:pt x="117" y="0"/>
                  </a:lnTo>
                  <a:lnTo>
                    <a:pt x="111" y="1"/>
                  </a:lnTo>
                  <a:lnTo>
                    <a:pt x="105" y="1"/>
                  </a:lnTo>
                  <a:lnTo>
                    <a:pt x="100" y="2"/>
                  </a:lnTo>
                  <a:lnTo>
                    <a:pt x="94" y="3"/>
                  </a:lnTo>
                  <a:lnTo>
                    <a:pt x="88" y="3"/>
                  </a:lnTo>
                  <a:lnTo>
                    <a:pt x="83" y="5"/>
                  </a:lnTo>
                  <a:lnTo>
                    <a:pt x="77" y="6"/>
                  </a:lnTo>
                  <a:lnTo>
                    <a:pt x="71" y="7"/>
                  </a:lnTo>
                  <a:lnTo>
                    <a:pt x="66" y="9"/>
                  </a:lnTo>
                  <a:lnTo>
                    <a:pt x="60" y="10"/>
                  </a:lnTo>
                  <a:lnTo>
                    <a:pt x="55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9" y="18"/>
                  </a:lnTo>
                  <a:lnTo>
                    <a:pt x="33" y="20"/>
                  </a:lnTo>
                  <a:lnTo>
                    <a:pt x="28" y="23"/>
                  </a:lnTo>
                  <a:lnTo>
                    <a:pt x="22" y="25"/>
                  </a:lnTo>
                  <a:lnTo>
                    <a:pt x="17" y="28"/>
                  </a:lnTo>
                  <a:lnTo>
                    <a:pt x="11" y="31"/>
                  </a:lnTo>
                  <a:lnTo>
                    <a:pt x="5" y="34"/>
                  </a:lnTo>
                  <a:lnTo>
                    <a:pt x="0" y="37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7" name="Freeform 110"/>
            <p:cNvSpPr>
              <a:spLocks/>
            </p:cNvSpPr>
            <p:nvPr/>
          </p:nvSpPr>
          <p:spPr bwMode="auto">
            <a:xfrm>
              <a:off x="3471" y="2034"/>
              <a:ext cx="19" cy="44"/>
            </a:xfrm>
            <a:custGeom>
              <a:avLst/>
              <a:gdLst>
                <a:gd name="T0" fmla="*/ 16 w 19"/>
                <a:gd name="T1" fmla="*/ 41 h 44"/>
                <a:gd name="T2" fmla="*/ 11 w 19"/>
                <a:gd name="T3" fmla="*/ 39 h 44"/>
                <a:gd name="T4" fmla="*/ 9 w 19"/>
                <a:gd name="T5" fmla="*/ 34 h 44"/>
                <a:gd name="T6" fmla="*/ 8 w 19"/>
                <a:gd name="T7" fmla="*/ 29 h 44"/>
                <a:gd name="T8" fmla="*/ 7 w 19"/>
                <a:gd name="T9" fmla="*/ 25 h 44"/>
                <a:gd name="T10" fmla="*/ 6 w 19"/>
                <a:gd name="T11" fmla="*/ 20 h 44"/>
                <a:gd name="T12" fmla="*/ 4 w 19"/>
                <a:gd name="T13" fmla="*/ 16 h 44"/>
                <a:gd name="T14" fmla="*/ 3 w 19"/>
                <a:gd name="T15" fmla="*/ 12 h 44"/>
                <a:gd name="T16" fmla="*/ 2 w 19"/>
                <a:gd name="T17" fmla="*/ 7 h 44"/>
                <a:gd name="T18" fmla="*/ 0 w 19"/>
                <a:gd name="T19" fmla="*/ 1 h 44"/>
                <a:gd name="T20" fmla="*/ 7 w 19"/>
                <a:gd name="T21" fmla="*/ 0 h 44"/>
                <a:gd name="T22" fmla="*/ 9 w 19"/>
                <a:gd name="T23" fmla="*/ 5 h 44"/>
                <a:gd name="T24" fmla="*/ 10 w 19"/>
                <a:gd name="T25" fmla="*/ 10 h 44"/>
                <a:gd name="T26" fmla="*/ 11 w 19"/>
                <a:gd name="T27" fmla="*/ 14 h 44"/>
                <a:gd name="T28" fmla="*/ 13 w 19"/>
                <a:gd name="T29" fmla="*/ 18 h 44"/>
                <a:gd name="T30" fmla="*/ 14 w 19"/>
                <a:gd name="T31" fmla="*/ 23 h 44"/>
                <a:gd name="T32" fmla="*/ 15 w 19"/>
                <a:gd name="T33" fmla="*/ 27 h 44"/>
                <a:gd name="T34" fmla="*/ 17 w 19"/>
                <a:gd name="T35" fmla="*/ 32 h 44"/>
                <a:gd name="T36" fmla="*/ 18 w 19"/>
                <a:gd name="T37" fmla="*/ 37 h 44"/>
                <a:gd name="T38" fmla="*/ 13 w 19"/>
                <a:gd name="T39" fmla="*/ 35 h 44"/>
                <a:gd name="T40" fmla="*/ 16 w 19"/>
                <a:gd name="T41" fmla="*/ 41 h 44"/>
                <a:gd name="T42" fmla="*/ 12 w 19"/>
                <a:gd name="T43" fmla="*/ 43 h 44"/>
                <a:gd name="T44" fmla="*/ 11 w 19"/>
                <a:gd name="T45" fmla="*/ 39 h 44"/>
                <a:gd name="T46" fmla="*/ 16 w 19"/>
                <a:gd name="T47" fmla="*/ 4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44"/>
                <a:gd name="T74" fmla="*/ 19 w 19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44">
                  <a:moveTo>
                    <a:pt x="16" y="41"/>
                  </a:moveTo>
                  <a:lnTo>
                    <a:pt x="11" y="39"/>
                  </a:lnTo>
                  <a:lnTo>
                    <a:pt x="9" y="34"/>
                  </a:lnTo>
                  <a:lnTo>
                    <a:pt x="8" y="29"/>
                  </a:lnTo>
                  <a:lnTo>
                    <a:pt x="7" y="25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1"/>
                  </a:lnTo>
                  <a:lnTo>
                    <a:pt x="7" y="0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11" y="14"/>
                  </a:lnTo>
                  <a:lnTo>
                    <a:pt x="13" y="18"/>
                  </a:lnTo>
                  <a:lnTo>
                    <a:pt x="14" y="23"/>
                  </a:lnTo>
                  <a:lnTo>
                    <a:pt x="15" y="27"/>
                  </a:lnTo>
                  <a:lnTo>
                    <a:pt x="17" y="32"/>
                  </a:lnTo>
                  <a:lnTo>
                    <a:pt x="18" y="37"/>
                  </a:lnTo>
                  <a:lnTo>
                    <a:pt x="13" y="35"/>
                  </a:lnTo>
                  <a:lnTo>
                    <a:pt x="16" y="41"/>
                  </a:lnTo>
                  <a:lnTo>
                    <a:pt x="12" y="43"/>
                  </a:lnTo>
                  <a:lnTo>
                    <a:pt x="11" y="39"/>
                  </a:lnTo>
                  <a:lnTo>
                    <a:pt x="16" y="4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8" name="Freeform 111"/>
            <p:cNvSpPr>
              <a:spLocks/>
            </p:cNvSpPr>
            <p:nvPr/>
          </p:nvSpPr>
          <p:spPr bwMode="auto">
            <a:xfrm>
              <a:off x="3484" y="2030"/>
              <a:ext cx="176" cy="46"/>
            </a:xfrm>
            <a:custGeom>
              <a:avLst/>
              <a:gdLst>
                <a:gd name="T0" fmla="*/ 170 w 176"/>
                <a:gd name="T1" fmla="*/ 12 h 46"/>
                <a:gd name="T2" fmla="*/ 161 w 176"/>
                <a:gd name="T3" fmla="*/ 10 h 46"/>
                <a:gd name="T4" fmla="*/ 152 w 176"/>
                <a:gd name="T5" fmla="*/ 8 h 46"/>
                <a:gd name="T6" fmla="*/ 143 w 176"/>
                <a:gd name="T7" fmla="*/ 7 h 46"/>
                <a:gd name="T8" fmla="*/ 134 w 176"/>
                <a:gd name="T9" fmla="*/ 7 h 46"/>
                <a:gd name="T10" fmla="*/ 125 w 176"/>
                <a:gd name="T11" fmla="*/ 7 h 46"/>
                <a:gd name="T12" fmla="*/ 116 w 176"/>
                <a:gd name="T13" fmla="*/ 8 h 46"/>
                <a:gd name="T14" fmla="*/ 106 w 176"/>
                <a:gd name="T15" fmla="*/ 9 h 46"/>
                <a:gd name="T16" fmla="*/ 97 w 176"/>
                <a:gd name="T17" fmla="*/ 11 h 46"/>
                <a:gd name="T18" fmla="*/ 87 w 176"/>
                <a:gd name="T19" fmla="*/ 13 h 46"/>
                <a:gd name="T20" fmla="*/ 77 w 176"/>
                <a:gd name="T21" fmla="*/ 16 h 46"/>
                <a:gd name="T22" fmla="*/ 66 w 176"/>
                <a:gd name="T23" fmla="*/ 20 h 46"/>
                <a:gd name="T24" fmla="*/ 55 w 176"/>
                <a:gd name="T25" fmla="*/ 24 h 46"/>
                <a:gd name="T26" fmla="*/ 30 w 176"/>
                <a:gd name="T27" fmla="*/ 33 h 46"/>
                <a:gd name="T28" fmla="*/ 3 w 176"/>
                <a:gd name="T29" fmla="*/ 45 h 46"/>
                <a:gd name="T30" fmla="*/ 14 w 176"/>
                <a:gd name="T31" fmla="*/ 33 h 46"/>
                <a:gd name="T32" fmla="*/ 40 w 176"/>
                <a:gd name="T33" fmla="*/ 22 h 46"/>
                <a:gd name="T34" fmla="*/ 57 w 176"/>
                <a:gd name="T35" fmla="*/ 16 h 46"/>
                <a:gd name="T36" fmla="*/ 69 w 176"/>
                <a:gd name="T37" fmla="*/ 12 h 46"/>
                <a:gd name="T38" fmla="*/ 79 w 176"/>
                <a:gd name="T39" fmla="*/ 8 h 46"/>
                <a:gd name="T40" fmla="*/ 90 w 176"/>
                <a:gd name="T41" fmla="*/ 6 h 46"/>
                <a:gd name="T42" fmla="*/ 100 w 176"/>
                <a:gd name="T43" fmla="*/ 3 h 46"/>
                <a:gd name="T44" fmla="*/ 110 w 176"/>
                <a:gd name="T45" fmla="*/ 2 h 46"/>
                <a:gd name="T46" fmla="*/ 120 w 176"/>
                <a:gd name="T47" fmla="*/ 1 h 46"/>
                <a:gd name="T48" fmla="*/ 129 w 176"/>
                <a:gd name="T49" fmla="*/ 0 h 46"/>
                <a:gd name="T50" fmla="*/ 139 w 176"/>
                <a:gd name="T51" fmla="*/ 0 h 46"/>
                <a:gd name="T52" fmla="*/ 148 w 176"/>
                <a:gd name="T53" fmla="*/ 1 h 46"/>
                <a:gd name="T54" fmla="*/ 158 w 176"/>
                <a:gd name="T55" fmla="*/ 2 h 46"/>
                <a:gd name="T56" fmla="*/ 167 w 176"/>
                <a:gd name="T57" fmla="*/ 5 h 46"/>
                <a:gd name="T58" fmla="*/ 167 w 176"/>
                <a:gd name="T59" fmla="*/ 9 h 46"/>
                <a:gd name="T60" fmla="*/ 174 w 176"/>
                <a:gd name="T61" fmla="*/ 13 h 46"/>
                <a:gd name="T62" fmla="*/ 175 w 176"/>
                <a:gd name="T63" fmla="*/ 9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6"/>
                <a:gd name="T97" fmla="*/ 0 h 46"/>
                <a:gd name="T98" fmla="*/ 176 w 176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6" h="46">
                  <a:moveTo>
                    <a:pt x="175" y="9"/>
                  </a:moveTo>
                  <a:lnTo>
                    <a:pt x="170" y="12"/>
                  </a:lnTo>
                  <a:lnTo>
                    <a:pt x="165" y="11"/>
                  </a:lnTo>
                  <a:lnTo>
                    <a:pt x="161" y="10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7" y="8"/>
                  </a:lnTo>
                  <a:lnTo>
                    <a:pt x="143" y="7"/>
                  </a:lnTo>
                  <a:lnTo>
                    <a:pt x="138" y="7"/>
                  </a:lnTo>
                  <a:lnTo>
                    <a:pt x="134" y="7"/>
                  </a:lnTo>
                  <a:lnTo>
                    <a:pt x="129" y="7"/>
                  </a:lnTo>
                  <a:lnTo>
                    <a:pt x="125" y="7"/>
                  </a:lnTo>
                  <a:lnTo>
                    <a:pt x="120" y="7"/>
                  </a:lnTo>
                  <a:lnTo>
                    <a:pt x="116" y="8"/>
                  </a:lnTo>
                  <a:lnTo>
                    <a:pt x="111" y="8"/>
                  </a:lnTo>
                  <a:lnTo>
                    <a:pt x="106" y="9"/>
                  </a:lnTo>
                  <a:lnTo>
                    <a:pt x="102" y="10"/>
                  </a:lnTo>
                  <a:lnTo>
                    <a:pt x="97" y="11"/>
                  </a:lnTo>
                  <a:lnTo>
                    <a:pt x="92" y="12"/>
                  </a:lnTo>
                  <a:lnTo>
                    <a:pt x="87" y="13"/>
                  </a:lnTo>
                  <a:lnTo>
                    <a:pt x="82" y="15"/>
                  </a:lnTo>
                  <a:lnTo>
                    <a:pt x="77" y="16"/>
                  </a:lnTo>
                  <a:lnTo>
                    <a:pt x="71" y="18"/>
                  </a:lnTo>
                  <a:lnTo>
                    <a:pt x="66" y="20"/>
                  </a:lnTo>
                  <a:lnTo>
                    <a:pt x="60" y="22"/>
                  </a:lnTo>
                  <a:lnTo>
                    <a:pt x="55" y="24"/>
                  </a:lnTo>
                  <a:lnTo>
                    <a:pt x="43" y="28"/>
                  </a:lnTo>
                  <a:lnTo>
                    <a:pt x="30" y="33"/>
                  </a:lnTo>
                  <a:lnTo>
                    <a:pt x="17" y="39"/>
                  </a:lnTo>
                  <a:lnTo>
                    <a:pt x="3" y="45"/>
                  </a:lnTo>
                  <a:lnTo>
                    <a:pt x="0" y="39"/>
                  </a:lnTo>
                  <a:lnTo>
                    <a:pt x="14" y="33"/>
                  </a:lnTo>
                  <a:lnTo>
                    <a:pt x="27" y="27"/>
                  </a:lnTo>
                  <a:lnTo>
                    <a:pt x="40" y="22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3" y="14"/>
                  </a:lnTo>
                  <a:lnTo>
                    <a:pt x="69" y="12"/>
                  </a:lnTo>
                  <a:lnTo>
                    <a:pt x="74" y="10"/>
                  </a:lnTo>
                  <a:lnTo>
                    <a:pt x="79" y="8"/>
                  </a:lnTo>
                  <a:lnTo>
                    <a:pt x="85" y="7"/>
                  </a:lnTo>
                  <a:lnTo>
                    <a:pt x="90" y="6"/>
                  </a:lnTo>
                  <a:lnTo>
                    <a:pt x="95" y="4"/>
                  </a:lnTo>
                  <a:lnTo>
                    <a:pt x="100" y="3"/>
                  </a:lnTo>
                  <a:lnTo>
                    <a:pt x="105" y="3"/>
                  </a:lnTo>
                  <a:lnTo>
                    <a:pt x="110" y="2"/>
                  </a:lnTo>
                  <a:lnTo>
                    <a:pt x="115" y="1"/>
                  </a:lnTo>
                  <a:lnTo>
                    <a:pt x="120" y="1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4" y="1"/>
                  </a:lnTo>
                  <a:lnTo>
                    <a:pt x="148" y="1"/>
                  </a:lnTo>
                  <a:lnTo>
                    <a:pt x="153" y="2"/>
                  </a:lnTo>
                  <a:lnTo>
                    <a:pt x="158" y="2"/>
                  </a:lnTo>
                  <a:lnTo>
                    <a:pt x="163" y="3"/>
                  </a:lnTo>
                  <a:lnTo>
                    <a:pt x="167" y="5"/>
                  </a:lnTo>
                  <a:lnTo>
                    <a:pt x="172" y="6"/>
                  </a:lnTo>
                  <a:lnTo>
                    <a:pt x="167" y="9"/>
                  </a:lnTo>
                  <a:lnTo>
                    <a:pt x="175" y="9"/>
                  </a:lnTo>
                  <a:lnTo>
                    <a:pt x="174" y="13"/>
                  </a:lnTo>
                  <a:lnTo>
                    <a:pt x="170" y="12"/>
                  </a:lnTo>
                  <a:lnTo>
                    <a:pt x="175" y="9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9" name="Freeform 112"/>
            <p:cNvSpPr>
              <a:spLocks/>
            </p:cNvSpPr>
            <p:nvPr/>
          </p:nvSpPr>
          <p:spPr bwMode="auto">
            <a:xfrm>
              <a:off x="3651" y="2000"/>
              <a:ext cx="17" cy="41"/>
            </a:xfrm>
            <a:custGeom>
              <a:avLst/>
              <a:gdLst>
                <a:gd name="T0" fmla="*/ 13 w 17"/>
                <a:gd name="T1" fmla="*/ 0 h 41"/>
                <a:gd name="T2" fmla="*/ 16 w 17"/>
                <a:gd name="T3" fmla="*/ 4 h 41"/>
                <a:gd name="T4" fmla="*/ 15 w 17"/>
                <a:gd name="T5" fmla="*/ 9 h 41"/>
                <a:gd name="T6" fmla="*/ 14 w 17"/>
                <a:gd name="T7" fmla="*/ 13 h 41"/>
                <a:gd name="T8" fmla="*/ 13 w 17"/>
                <a:gd name="T9" fmla="*/ 18 h 41"/>
                <a:gd name="T10" fmla="*/ 12 w 17"/>
                <a:gd name="T11" fmla="*/ 22 h 41"/>
                <a:gd name="T12" fmla="*/ 11 w 17"/>
                <a:gd name="T13" fmla="*/ 27 h 41"/>
                <a:gd name="T14" fmla="*/ 9 w 17"/>
                <a:gd name="T15" fmla="*/ 31 h 41"/>
                <a:gd name="T16" fmla="*/ 8 w 17"/>
                <a:gd name="T17" fmla="*/ 36 h 41"/>
                <a:gd name="T18" fmla="*/ 8 w 17"/>
                <a:gd name="T19" fmla="*/ 40 h 41"/>
                <a:gd name="T20" fmla="*/ 0 w 17"/>
                <a:gd name="T21" fmla="*/ 39 h 41"/>
                <a:gd name="T22" fmla="*/ 1 w 17"/>
                <a:gd name="T23" fmla="*/ 35 h 41"/>
                <a:gd name="T24" fmla="*/ 2 w 17"/>
                <a:gd name="T25" fmla="*/ 30 h 41"/>
                <a:gd name="T26" fmla="*/ 3 w 17"/>
                <a:gd name="T27" fmla="*/ 25 h 41"/>
                <a:gd name="T28" fmla="*/ 4 w 17"/>
                <a:gd name="T29" fmla="*/ 21 h 41"/>
                <a:gd name="T30" fmla="*/ 5 w 17"/>
                <a:gd name="T31" fmla="*/ 16 h 41"/>
                <a:gd name="T32" fmla="*/ 6 w 17"/>
                <a:gd name="T33" fmla="*/ 12 h 41"/>
                <a:gd name="T34" fmla="*/ 7 w 17"/>
                <a:gd name="T35" fmla="*/ 8 h 41"/>
                <a:gd name="T36" fmla="*/ 8 w 17"/>
                <a:gd name="T37" fmla="*/ 3 h 41"/>
                <a:gd name="T38" fmla="*/ 11 w 17"/>
                <a:gd name="T39" fmla="*/ 7 h 41"/>
                <a:gd name="T40" fmla="*/ 13 w 17"/>
                <a:gd name="T41" fmla="*/ 0 h 41"/>
                <a:gd name="T42" fmla="*/ 16 w 17"/>
                <a:gd name="T43" fmla="*/ 1 h 41"/>
                <a:gd name="T44" fmla="*/ 16 w 17"/>
                <a:gd name="T45" fmla="*/ 4 h 41"/>
                <a:gd name="T46" fmla="*/ 13 w 17"/>
                <a:gd name="T47" fmla="*/ 0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41"/>
                <a:gd name="T74" fmla="*/ 17 w 17"/>
                <a:gd name="T75" fmla="*/ 41 h 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41">
                  <a:moveTo>
                    <a:pt x="13" y="0"/>
                  </a:moveTo>
                  <a:lnTo>
                    <a:pt x="16" y="4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8"/>
                  </a:lnTo>
                  <a:lnTo>
                    <a:pt x="12" y="22"/>
                  </a:lnTo>
                  <a:lnTo>
                    <a:pt x="11" y="27"/>
                  </a:lnTo>
                  <a:lnTo>
                    <a:pt x="9" y="31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2" y="30"/>
                  </a:lnTo>
                  <a:lnTo>
                    <a:pt x="3" y="25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6" y="12"/>
                  </a:lnTo>
                  <a:lnTo>
                    <a:pt x="7" y="8"/>
                  </a:lnTo>
                  <a:lnTo>
                    <a:pt x="8" y="3"/>
                  </a:lnTo>
                  <a:lnTo>
                    <a:pt x="11" y="7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6" y="4"/>
                  </a:lnTo>
                  <a:lnTo>
                    <a:pt x="13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10" name="Freeform 113"/>
            <p:cNvSpPr>
              <a:spLocks/>
            </p:cNvSpPr>
            <p:nvPr/>
          </p:nvSpPr>
          <p:spPr bwMode="auto">
            <a:xfrm>
              <a:off x="3470" y="1995"/>
              <a:ext cx="194" cy="44"/>
            </a:xfrm>
            <a:custGeom>
              <a:avLst/>
              <a:gdLst>
                <a:gd name="T0" fmla="*/ 2 w 194"/>
                <a:gd name="T1" fmla="*/ 37 h 44"/>
                <a:gd name="T2" fmla="*/ 14 w 194"/>
                <a:gd name="T3" fmla="*/ 31 h 44"/>
                <a:gd name="T4" fmla="*/ 25 w 194"/>
                <a:gd name="T5" fmla="*/ 26 h 44"/>
                <a:gd name="T6" fmla="*/ 36 w 194"/>
                <a:gd name="T7" fmla="*/ 21 h 44"/>
                <a:gd name="T8" fmla="*/ 47 w 194"/>
                <a:gd name="T9" fmla="*/ 16 h 44"/>
                <a:gd name="T10" fmla="*/ 58 w 194"/>
                <a:gd name="T11" fmla="*/ 12 h 44"/>
                <a:gd name="T12" fmla="*/ 70 w 194"/>
                <a:gd name="T13" fmla="*/ 9 h 44"/>
                <a:gd name="T14" fmla="*/ 81 w 194"/>
                <a:gd name="T15" fmla="*/ 6 h 44"/>
                <a:gd name="T16" fmla="*/ 92 w 194"/>
                <a:gd name="T17" fmla="*/ 4 h 44"/>
                <a:gd name="T18" fmla="*/ 104 w 194"/>
                <a:gd name="T19" fmla="*/ 2 h 44"/>
                <a:gd name="T20" fmla="*/ 116 w 194"/>
                <a:gd name="T21" fmla="*/ 1 h 44"/>
                <a:gd name="T22" fmla="*/ 128 w 194"/>
                <a:gd name="T23" fmla="*/ 0 h 44"/>
                <a:gd name="T24" fmla="*/ 140 w 194"/>
                <a:gd name="T25" fmla="*/ 0 h 44"/>
                <a:gd name="T26" fmla="*/ 153 w 194"/>
                <a:gd name="T27" fmla="*/ 1 h 44"/>
                <a:gd name="T28" fmla="*/ 166 w 194"/>
                <a:gd name="T29" fmla="*/ 2 h 44"/>
                <a:gd name="T30" fmla="*/ 179 w 194"/>
                <a:gd name="T31" fmla="*/ 4 h 44"/>
                <a:gd name="T32" fmla="*/ 193 w 194"/>
                <a:gd name="T33" fmla="*/ 6 h 44"/>
                <a:gd name="T34" fmla="*/ 185 w 194"/>
                <a:gd name="T35" fmla="*/ 11 h 44"/>
                <a:gd name="T36" fmla="*/ 171 w 194"/>
                <a:gd name="T37" fmla="*/ 9 h 44"/>
                <a:gd name="T38" fmla="*/ 158 w 194"/>
                <a:gd name="T39" fmla="*/ 8 h 44"/>
                <a:gd name="T40" fmla="*/ 146 w 194"/>
                <a:gd name="T41" fmla="*/ 7 h 44"/>
                <a:gd name="T42" fmla="*/ 134 w 194"/>
                <a:gd name="T43" fmla="*/ 7 h 44"/>
                <a:gd name="T44" fmla="*/ 122 w 194"/>
                <a:gd name="T45" fmla="*/ 7 h 44"/>
                <a:gd name="T46" fmla="*/ 111 w 194"/>
                <a:gd name="T47" fmla="*/ 8 h 44"/>
                <a:gd name="T48" fmla="*/ 99 w 194"/>
                <a:gd name="T49" fmla="*/ 9 h 44"/>
                <a:gd name="T50" fmla="*/ 88 w 194"/>
                <a:gd name="T51" fmla="*/ 11 h 44"/>
                <a:gd name="T52" fmla="*/ 77 w 194"/>
                <a:gd name="T53" fmla="*/ 14 h 44"/>
                <a:gd name="T54" fmla="*/ 66 w 194"/>
                <a:gd name="T55" fmla="*/ 17 h 44"/>
                <a:gd name="T56" fmla="*/ 56 w 194"/>
                <a:gd name="T57" fmla="*/ 20 h 44"/>
                <a:gd name="T58" fmla="*/ 45 w 194"/>
                <a:gd name="T59" fmla="*/ 25 h 44"/>
                <a:gd name="T60" fmla="*/ 34 w 194"/>
                <a:gd name="T61" fmla="*/ 29 h 44"/>
                <a:gd name="T62" fmla="*/ 23 w 194"/>
                <a:gd name="T63" fmla="*/ 34 h 44"/>
                <a:gd name="T64" fmla="*/ 12 w 194"/>
                <a:gd name="T65" fmla="*/ 40 h 44"/>
                <a:gd name="T66" fmla="*/ 8 w 194"/>
                <a:gd name="T67" fmla="*/ 39 h 44"/>
                <a:gd name="T68" fmla="*/ 0 w 194"/>
                <a:gd name="T69" fmla="*/ 39 h 44"/>
                <a:gd name="T70" fmla="*/ 1 w 194"/>
                <a:gd name="T71" fmla="*/ 41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4"/>
                <a:gd name="T109" fmla="*/ 0 h 44"/>
                <a:gd name="T110" fmla="*/ 194 w 194"/>
                <a:gd name="T111" fmla="*/ 44 h 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4" h="44">
                  <a:moveTo>
                    <a:pt x="1" y="41"/>
                  </a:moveTo>
                  <a:lnTo>
                    <a:pt x="2" y="37"/>
                  </a:lnTo>
                  <a:lnTo>
                    <a:pt x="8" y="34"/>
                  </a:lnTo>
                  <a:lnTo>
                    <a:pt x="14" y="31"/>
                  </a:lnTo>
                  <a:lnTo>
                    <a:pt x="19" y="28"/>
                  </a:lnTo>
                  <a:lnTo>
                    <a:pt x="25" y="26"/>
                  </a:lnTo>
                  <a:lnTo>
                    <a:pt x="30" y="23"/>
                  </a:lnTo>
                  <a:lnTo>
                    <a:pt x="36" y="21"/>
                  </a:lnTo>
                  <a:lnTo>
                    <a:pt x="42" y="19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4" y="11"/>
                  </a:lnTo>
                  <a:lnTo>
                    <a:pt x="70" y="9"/>
                  </a:lnTo>
                  <a:lnTo>
                    <a:pt x="75" y="7"/>
                  </a:lnTo>
                  <a:lnTo>
                    <a:pt x="81" y="6"/>
                  </a:lnTo>
                  <a:lnTo>
                    <a:pt x="86" y="5"/>
                  </a:lnTo>
                  <a:lnTo>
                    <a:pt x="92" y="4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3" y="1"/>
                  </a:lnTo>
                  <a:lnTo>
                    <a:pt x="159" y="1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9" y="4"/>
                  </a:lnTo>
                  <a:lnTo>
                    <a:pt x="186" y="5"/>
                  </a:lnTo>
                  <a:lnTo>
                    <a:pt x="193" y="6"/>
                  </a:lnTo>
                  <a:lnTo>
                    <a:pt x="191" y="13"/>
                  </a:lnTo>
                  <a:lnTo>
                    <a:pt x="185" y="11"/>
                  </a:lnTo>
                  <a:lnTo>
                    <a:pt x="178" y="10"/>
                  </a:lnTo>
                  <a:lnTo>
                    <a:pt x="171" y="9"/>
                  </a:lnTo>
                  <a:lnTo>
                    <a:pt x="165" y="9"/>
                  </a:lnTo>
                  <a:lnTo>
                    <a:pt x="158" y="8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0" y="7"/>
                  </a:lnTo>
                  <a:lnTo>
                    <a:pt x="134" y="7"/>
                  </a:lnTo>
                  <a:lnTo>
                    <a:pt x="128" y="7"/>
                  </a:lnTo>
                  <a:lnTo>
                    <a:pt x="122" y="7"/>
                  </a:lnTo>
                  <a:lnTo>
                    <a:pt x="116" y="7"/>
                  </a:lnTo>
                  <a:lnTo>
                    <a:pt x="111" y="8"/>
                  </a:lnTo>
                  <a:lnTo>
                    <a:pt x="105" y="9"/>
                  </a:lnTo>
                  <a:lnTo>
                    <a:pt x="99" y="9"/>
                  </a:lnTo>
                  <a:lnTo>
                    <a:pt x="94" y="10"/>
                  </a:lnTo>
                  <a:lnTo>
                    <a:pt x="88" y="11"/>
                  </a:lnTo>
                  <a:lnTo>
                    <a:pt x="83" y="12"/>
                  </a:lnTo>
                  <a:lnTo>
                    <a:pt x="77" y="14"/>
                  </a:lnTo>
                  <a:lnTo>
                    <a:pt x="72" y="15"/>
                  </a:lnTo>
                  <a:lnTo>
                    <a:pt x="66" y="17"/>
                  </a:lnTo>
                  <a:lnTo>
                    <a:pt x="61" y="19"/>
                  </a:lnTo>
                  <a:lnTo>
                    <a:pt x="56" y="20"/>
                  </a:lnTo>
                  <a:lnTo>
                    <a:pt x="50" y="22"/>
                  </a:lnTo>
                  <a:lnTo>
                    <a:pt x="45" y="25"/>
                  </a:lnTo>
                  <a:lnTo>
                    <a:pt x="39" y="27"/>
                  </a:lnTo>
                  <a:lnTo>
                    <a:pt x="34" y="29"/>
                  </a:lnTo>
                  <a:lnTo>
                    <a:pt x="29" y="32"/>
                  </a:lnTo>
                  <a:lnTo>
                    <a:pt x="23" y="34"/>
                  </a:lnTo>
                  <a:lnTo>
                    <a:pt x="18" y="37"/>
                  </a:lnTo>
                  <a:lnTo>
                    <a:pt x="12" y="40"/>
                  </a:lnTo>
                  <a:lnTo>
                    <a:pt x="6" y="43"/>
                  </a:lnTo>
                  <a:lnTo>
                    <a:pt x="8" y="39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1" y="4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9701" name="Rectangle 114"/>
          <p:cNvSpPr>
            <a:spLocks noChangeArrowheads="1"/>
          </p:cNvSpPr>
          <p:nvPr/>
        </p:nvSpPr>
        <p:spPr bwMode="auto">
          <a:xfrm>
            <a:off x="5891213" y="6583363"/>
            <a:ext cx="32527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altLang="cs-CZ" sz="1200">
                <a:latin typeface="Arial" charset="0"/>
              </a:rPr>
              <a:t>Zdroj: Expert Panel on Detection, JAMA 2001</a:t>
            </a:r>
          </a:p>
        </p:txBody>
      </p:sp>
      <p:sp>
        <p:nvSpPr>
          <p:cNvPr id="185459" name="Rectangle 115"/>
          <p:cNvSpPr>
            <a:spLocks noChangeArrowheads="1"/>
          </p:cNvSpPr>
          <p:nvPr/>
        </p:nvSpPr>
        <p:spPr bwMode="auto">
          <a:xfrm>
            <a:off x="0" y="1484313"/>
            <a:ext cx="91440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cs-CZ"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368425"/>
          </a:xfrm>
        </p:spPr>
        <p:txBody>
          <a:bodyPr lIns="92075" tIns="46038" rIns="92075" bIns="46038"/>
          <a:lstStyle/>
          <a:p>
            <a:r>
              <a:rPr lang="cs-CZ" altLang="cs-CZ" sz="3200" b="1">
                <a:solidFill>
                  <a:srgbClr val="FFC000"/>
                </a:solidFill>
              </a:rPr>
              <a:t>Diagnóza metabolického syndromu podle ČIMS</a:t>
            </a:r>
            <a:endParaRPr lang="en-GB" altLang="cs-CZ" sz="2000">
              <a:solidFill>
                <a:srgbClr val="FFC000"/>
              </a:solidFill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539750" y="1268413"/>
            <a:ext cx="4824413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obvod pasu: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muži		&gt; 102</a:t>
            </a:r>
            <a:r>
              <a:rPr lang="cs-CZ" altLang="cs-CZ" sz="200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cm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ženy		&gt; 88 cm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triglyceridy		</a:t>
            </a:r>
            <a:r>
              <a:rPr lang="en-GB" altLang="cs-CZ" sz="2000">
                <a:solidFill>
                  <a:srgbClr val="FFC000"/>
                </a:solidFill>
                <a:latin typeface="Symbol" pitchFamily="18" charset="2"/>
              </a:rPr>
              <a:t>³</a:t>
            </a: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1,7 mmol/l</a:t>
            </a:r>
            <a:r>
              <a:rPr lang="cs-CZ" altLang="cs-CZ" sz="2000">
                <a:solidFill>
                  <a:srgbClr val="FFC000"/>
                </a:solidFill>
                <a:latin typeface="Arial" charset="0"/>
              </a:rPr>
              <a:t> (nebo hypolipidemická léčba)</a:t>
            </a:r>
            <a:endParaRPr lang="en-GB" altLang="cs-CZ" sz="2000">
              <a:solidFill>
                <a:srgbClr val="FFC000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HDL-cholesterol:	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muži		&lt; 1,0 mmol/l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ženy		&lt; 1,3 mmol/l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krevní tlak		</a:t>
            </a:r>
            <a:r>
              <a:rPr lang="en-GB" altLang="cs-CZ" sz="2000">
                <a:solidFill>
                  <a:srgbClr val="FFC000"/>
                </a:solidFill>
                <a:latin typeface="Symbol" pitchFamily="18" charset="2"/>
              </a:rPr>
              <a:t>³</a:t>
            </a: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130/85 mmHg</a:t>
            </a:r>
            <a:r>
              <a:rPr lang="cs-CZ" altLang="cs-CZ" sz="2000">
                <a:solidFill>
                  <a:srgbClr val="FFC000"/>
                </a:solidFill>
                <a:latin typeface="Arial" charset="0"/>
              </a:rPr>
              <a:t> (nebo antihypertenzní léčba)</a:t>
            </a:r>
            <a:endParaRPr lang="en-GB" altLang="cs-CZ" sz="2000">
              <a:solidFill>
                <a:srgbClr val="FFC000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 glyk</a:t>
            </a:r>
            <a:r>
              <a:rPr lang="cs-CZ" altLang="cs-CZ" sz="2000">
                <a:solidFill>
                  <a:srgbClr val="FFC000"/>
                </a:solidFill>
                <a:latin typeface="Arial" charset="0"/>
              </a:rPr>
              <a:t>é</a:t>
            </a: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mie na la</a:t>
            </a:r>
            <a:r>
              <a:rPr lang="cs-CZ" altLang="cs-CZ" sz="2000">
                <a:solidFill>
                  <a:srgbClr val="FFC000"/>
                </a:solidFill>
                <a:latin typeface="Arial" charset="0"/>
              </a:rPr>
              <a:t>č</a:t>
            </a:r>
            <a:r>
              <a:rPr lang="en-GB" altLang="cs-CZ" sz="2000">
                <a:solidFill>
                  <a:srgbClr val="FFC000"/>
                </a:solidFill>
                <a:latin typeface="Arial" charset="0"/>
              </a:rPr>
              <a:t>no	</a:t>
            </a:r>
            <a:r>
              <a:rPr lang="en-GB" altLang="cs-CZ" sz="2000">
                <a:solidFill>
                  <a:srgbClr val="FF0000"/>
                </a:solidFill>
                <a:latin typeface="Symbol" pitchFamily="18" charset="2"/>
              </a:rPr>
              <a:t>³</a:t>
            </a:r>
            <a:r>
              <a:rPr lang="en-GB" altLang="cs-CZ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200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GB" altLang="cs-CZ" sz="2000">
                <a:solidFill>
                  <a:srgbClr val="FF0000"/>
                </a:solidFill>
                <a:latin typeface="Arial" charset="0"/>
              </a:rPr>
              <a:t>,</a:t>
            </a:r>
            <a:r>
              <a:rPr lang="cs-CZ" altLang="cs-CZ" sz="200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GB" altLang="cs-CZ" sz="2000">
                <a:solidFill>
                  <a:srgbClr val="FF0000"/>
                </a:solidFill>
                <a:latin typeface="Arial" charset="0"/>
              </a:rPr>
              <a:t> mmol/l</a:t>
            </a:r>
            <a:r>
              <a:rPr lang="cs-CZ" altLang="cs-CZ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2000">
                <a:solidFill>
                  <a:srgbClr val="FFC000"/>
                </a:solidFill>
                <a:latin typeface="Arial" charset="0"/>
              </a:rPr>
              <a:t>(nebo PGT nebo DM 2)</a:t>
            </a:r>
            <a:endParaRPr lang="en-GB" altLang="cs-CZ" sz="200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6589713" y="2638425"/>
            <a:ext cx="2084387" cy="1752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cs-CZ" sz="1800">
                <a:solidFill>
                  <a:srgbClr val="FFFF00"/>
                </a:solidFill>
                <a:latin typeface="Arial" charset="0"/>
              </a:rPr>
              <a:t>p</a:t>
            </a:r>
            <a:r>
              <a:rPr lang="cs-CZ" altLang="cs-CZ" sz="1800">
                <a:solidFill>
                  <a:srgbClr val="FFFF00"/>
                </a:solidFill>
                <a:latin typeface="Arial" charset="0"/>
              </a:rPr>
              <a:t>ř</a:t>
            </a:r>
            <a:r>
              <a:rPr lang="en-GB" altLang="cs-CZ" sz="1800">
                <a:solidFill>
                  <a:srgbClr val="FFFF00"/>
                </a:solidFill>
                <a:latin typeface="Arial" charset="0"/>
              </a:rPr>
              <a:t>ítomnost </a:t>
            </a:r>
            <a:br>
              <a:rPr lang="en-GB" altLang="cs-CZ" sz="1800">
                <a:solidFill>
                  <a:srgbClr val="FFFF00"/>
                </a:solidFill>
                <a:latin typeface="Arial" charset="0"/>
              </a:rPr>
            </a:br>
            <a:r>
              <a:rPr lang="en-GB" altLang="cs-CZ" sz="1800" b="1">
                <a:solidFill>
                  <a:srgbClr val="FFFF00"/>
                </a:solidFill>
                <a:latin typeface="Arial" charset="0"/>
              </a:rPr>
              <a:t>t</a:t>
            </a:r>
            <a:r>
              <a:rPr lang="cs-CZ" altLang="cs-CZ" sz="1800" b="1">
                <a:solidFill>
                  <a:srgbClr val="FFFF00"/>
                </a:solidFill>
                <a:latin typeface="Arial" charset="0"/>
              </a:rPr>
              <a:t>ř</a:t>
            </a:r>
            <a:r>
              <a:rPr lang="en-GB" altLang="cs-CZ" sz="1800" b="1">
                <a:solidFill>
                  <a:srgbClr val="FFFF00"/>
                </a:solidFill>
                <a:latin typeface="Arial" charset="0"/>
              </a:rPr>
              <a:t>í a více faktor</a:t>
            </a:r>
            <a:r>
              <a:rPr lang="cs-CZ" altLang="cs-CZ" sz="1800" b="1">
                <a:solidFill>
                  <a:srgbClr val="FFFF00"/>
                </a:solidFill>
                <a:latin typeface="Arial" charset="0"/>
              </a:rPr>
              <a:t>ů</a:t>
            </a:r>
            <a:r>
              <a:rPr lang="en-GB" altLang="cs-CZ" sz="1800" b="1">
                <a:solidFill>
                  <a:srgbClr val="FFFF00"/>
                </a:solidFill>
                <a:latin typeface="Arial" charset="0"/>
              </a:rPr>
              <a:t/>
            </a:r>
            <a:br>
              <a:rPr lang="en-GB" altLang="cs-CZ" sz="1800" b="1">
                <a:solidFill>
                  <a:srgbClr val="FFFF00"/>
                </a:solidFill>
                <a:latin typeface="Arial" charset="0"/>
              </a:rPr>
            </a:br>
            <a:r>
              <a:rPr lang="en-GB" altLang="cs-CZ" sz="1800">
                <a:solidFill>
                  <a:srgbClr val="FFFF00"/>
                </a:solidFill>
                <a:latin typeface="Arial" charset="0"/>
              </a:rPr>
              <a:t>znamená pozitivní diagnózu metabolického syndromu </a:t>
            </a:r>
          </a:p>
        </p:txBody>
      </p:sp>
      <p:grpSp>
        <p:nvGrpSpPr>
          <p:cNvPr id="31748" name="Group 5"/>
          <p:cNvGrpSpPr>
            <a:grpSpLocks/>
          </p:cNvGrpSpPr>
          <p:nvPr/>
        </p:nvGrpSpPr>
        <p:grpSpPr bwMode="auto">
          <a:xfrm>
            <a:off x="5364163" y="2133600"/>
            <a:ext cx="938212" cy="3444875"/>
            <a:chOff x="3379" y="1344"/>
            <a:chExt cx="591" cy="2170"/>
          </a:xfrm>
        </p:grpSpPr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3383" y="1634"/>
              <a:ext cx="573" cy="652"/>
            </a:xfrm>
            <a:custGeom>
              <a:avLst/>
              <a:gdLst>
                <a:gd name="T0" fmla="*/ 130 w 573"/>
                <a:gd name="T1" fmla="*/ 3 h 652"/>
                <a:gd name="T2" fmla="*/ 160 w 573"/>
                <a:gd name="T3" fmla="*/ 0 h 652"/>
                <a:gd name="T4" fmla="*/ 187 w 573"/>
                <a:gd name="T5" fmla="*/ 1 h 652"/>
                <a:gd name="T6" fmla="*/ 213 w 573"/>
                <a:gd name="T7" fmla="*/ 5 h 652"/>
                <a:gd name="T8" fmla="*/ 237 w 573"/>
                <a:gd name="T9" fmla="*/ 12 h 652"/>
                <a:gd name="T10" fmla="*/ 259 w 573"/>
                <a:gd name="T11" fmla="*/ 23 h 652"/>
                <a:gd name="T12" fmla="*/ 280 w 573"/>
                <a:gd name="T13" fmla="*/ 35 h 652"/>
                <a:gd name="T14" fmla="*/ 299 w 573"/>
                <a:gd name="T15" fmla="*/ 50 h 652"/>
                <a:gd name="T16" fmla="*/ 311 w 573"/>
                <a:gd name="T17" fmla="*/ 73 h 652"/>
                <a:gd name="T18" fmla="*/ 325 w 573"/>
                <a:gd name="T19" fmla="*/ 110 h 652"/>
                <a:gd name="T20" fmla="*/ 339 w 573"/>
                <a:gd name="T21" fmla="*/ 142 h 652"/>
                <a:gd name="T22" fmla="*/ 358 w 573"/>
                <a:gd name="T23" fmla="*/ 178 h 652"/>
                <a:gd name="T24" fmla="*/ 371 w 573"/>
                <a:gd name="T25" fmla="*/ 200 h 652"/>
                <a:gd name="T26" fmla="*/ 387 w 573"/>
                <a:gd name="T27" fmla="*/ 222 h 652"/>
                <a:gd name="T28" fmla="*/ 405 w 573"/>
                <a:gd name="T29" fmla="*/ 246 h 652"/>
                <a:gd name="T30" fmla="*/ 427 w 573"/>
                <a:gd name="T31" fmla="*/ 272 h 652"/>
                <a:gd name="T32" fmla="*/ 459 w 573"/>
                <a:gd name="T33" fmla="*/ 305 h 652"/>
                <a:gd name="T34" fmla="*/ 503 w 573"/>
                <a:gd name="T35" fmla="*/ 363 h 652"/>
                <a:gd name="T36" fmla="*/ 536 w 573"/>
                <a:gd name="T37" fmla="*/ 421 h 652"/>
                <a:gd name="T38" fmla="*/ 558 w 573"/>
                <a:gd name="T39" fmla="*/ 479 h 652"/>
                <a:gd name="T40" fmla="*/ 570 w 573"/>
                <a:gd name="T41" fmla="*/ 532 h 652"/>
                <a:gd name="T42" fmla="*/ 571 w 573"/>
                <a:gd name="T43" fmla="*/ 579 h 652"/>
                <a:gd name="T44" fmla="*/ 561 w 573"/>
                <a:gd name="T45" fmla="*/ 617 h 652"/>
                <a:gd name="T46" fmla="*/ 541 w 573"/>
                <a:gd name="T47" fmla="*/ 642 h 652"/>
                <a:gd name="T48" fmla="*/ 505 w 573"/>
                <a:gd name="T49" fmla="*/ 650 h 652"/>
                <a:gd name="T50" fmla="*/ 449 w 573"/>
                <a:gd name="T51" fmla="*/ 643 h 652"/>
                <a:gd name="T52" fmla="*/ 395 w 573"/>
                <a:gd name="T53" fmla="*/ 633 h 652"/>
                <a:gd name="T54" fmla="*/ 327 w 573"/>
                <a:gd name="T55" fmla="*/ 617 h 652"/>
                <a:gd name="T56" fmla="*/ 220 w 573"/>
                <a:gd name="T57" fmla="*/ 590 h 652"/>
                <a:gd name="T58" fmla="*/ 151 w 573"/>
                <a:gd name="T59" fmla="*/ 573 h 652"/>
                <a:gd name="T60" fmla="*/ 95 w 573"/>
                <a:gd name="T61" fmla="*/ 562 h 652"/>
                <a:gd name="T62" fmla="*/ 80 w 573"/>
                <a:gd name="T63" fmla="*/ 557 h 652"/>
                <a:gd name="T64" fmla="*/ 74 w 573"/>
                <a:gd name="T65" fmla="*/ 554 h 652"/>
                <a:gd name="T66" fmla="*/ 65 w 573"/>
                <a:gd name="T67" fmla="*/ 550 h 652"/>
                <a:gd name="T68" fmla="*/ 58 w 573"/>
                <a:gd name="T69" fmla="*/ 545 h 652"/>
                <a:gd name="T70" fmla="*/ 53 w 573"/>
                <a:gd name="T71" fmla="*/ 538 h 652"/>
                <a:gd name="T72" fmla="*/ 48 w 573"/>
                <a:gd name="T73" fmla="*/ 529 h 652"/>
                <a:gd name="T74" fmla="*/ 48 w 573"/>
                <a:gd name="T75" fmla="*/ 504 h 652"/>
                <a:gd name="T76" fmla="*/ 43 w 573"/>
                <a:gd name="T77" fmla="*/ 464 h 652"/>
                <a:gd name="T78" fmla="*/ 33 w 573"/>
                <a:gd name="T79" fmla="*/ 414 h 652"/>
                <a:gd name="T80" fmla="*/ 16 w 573"/>
                <a:gd name="T81" fmla="*/ 331 h 652"/>
                <a:gd name="T82" fmla="*/ 6 w 573"/>
                <a:gd name="T83" fmla="*/ 276 h 652"/>
                <a:gd name="T84" fmla="*/ 1 w 573"/>
                <a:gd name="T85" fmla="*/ 227 h 652"/>
                <a:gd name="T86" fmla="*/ 1 w 573"/>
                <a:gd name="T87" fmla="*/ 188 h 652"/>
                <a:gd name="T88" fmla="*/ 12 w 573"/>
                <a:gd name="T89" fmla="*/ 161 h 652"/>
                <a:gd name="T90" fmla="*/ 28 w 573"/>
                <a:gd name="T91" fmla="*/ 133 h 652"/>
                <a:gd name="T92" fmla="*/ 49 w 573"/>
                <a:gd name="T93" fmla="*/ 87 h 652"/>
                <a:gd name="T94" fmla="*/ 67 w 573"/>
                <a:gd name="T95" fmla="*/ 49 h 652"/>
                <a:gd name="T96" fmla="*/ 77 w 573"/>
                <a:gd name="T97" fmla="*/ 32 h 652"/>
                <a:gd name="T98" fmla="*/ 88 w 573"/>
                <a:gd name="T99" fmla="*/ 19 h 652"/>
                <a:gd name="T100" fmla="*/ 101 w 573"/>
                <a:gd name="T101" fmla="*/ 10 h 6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3"/>
                <a:gd name="T154" fmla="*/ 0 h 652"/>
                <a:gd name="T155" fmla="*/ 573 w 573"/>
                <a:gd name="T156" fmla="*/ 652 h 6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3" h="652">
                  <a:moveTo>
                    <a:pt x="105" y="8"/>
                  </a:moveTo>
                  <a:lnTo>
                    <a:pt x="113" y="7"/>
                  </a:lnTo>
                  <a:lnTo>
                    <a:pt x="122" y="5"/>
                  </a:lnTo>
                  <a:lnTo>
                    <a:pt x="130" y="3"/>
                  </a:lnTo>
                  <a:lnTo>
                    <a:pt x="137" y="2"/>
                  </a:lnTo>
                  <a:lnTo>
                    <a:pt x="145" y="1"/>
                  </a:lnTo>
                  <a:lnTo>
                    <a:pt x="152" y="1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7" y="1"/>
                  </a:lnTo>
                  <a:lnTo>
                    <a:pt x="194" y="2"/>
                  </a:lnTo>
                  <a:lnTo>
                    <a:pt x="200" y="3"/>
                  </a:lnTo>
                  <a:lnTo>
                    <a:pt x="207" y="4"/>
                  </a:lnTo>
                  <a:lnTo>
                    <a:pt x="213" y="5"/>
                  </a:lnTo>
                  <a:lnTo>
                    <a:pt x="219" y="7"/>
                  </a:lnTo>
                  <a:lnTo>
                    <a:pt x="225" y="8"/>
                  </a:lnTo>
                  <a:lnTo>
                    <a:pt x="231" y="10"/>
                  </a:lnTo>
                  <a:lnTo>
                    <a:pt x="237" y="12"/>
                  </a:lnTo>
                  <a:lnTo>
                    <a:pt x="242" y="15"/>
                  </a:lnTo>
                  <a:lnTo>
                    <a:pt x="248" y="17"/>
                  </a:lnTo>
                  <a:lnTo>
                    <a:pt x="253" y="20"/>
                  </a:lnTo>
                  <a:lnTo>
                    <a:pt x="259" y="23"/>
                  </a:lnTo>
                  <a:lnTo>
                    <a:pt x="264" y="26"/>
                  </a:lnTo>
                  <a:lnTo>
                    <a:pt x="269" y="29"/>
                  </a:lnTo>
                  <a:lnTo>
                    <a:pt x="275" y="32"/>
                  </a:lnTo>
                  <a:lnTo>
                    <a:pt x="280" y="35"/>
                  </a:lnTo>
                  <a:lnTo>
                    <a:pt x="285" y="39"/>
                  </a:lnTo>
                  <a:lnTo>
                    <a:pt x="290" y="43"/>
                  </a:lnTo>
                  <a:lnTo>
                    <a:pt x="295" y="46"/>
                  </a:lnTo>
                  <a:lnTo>
                    <a:pt x="299" y="50"/>
                  </a:lnTo>
                  <a:lnTo>
                    <a:pt x="304" y="55"/>
                  </a:lnTo>
                  <a:lnTo>
                    <a:pt x="305" y="57"/>
                  </a:lnTo>
                  <a:lnTo>
                    <a:pt x="308" y="64"/>
                  </a:lnTo>
                  <a:lnTo>
                    <a:pt x="311" y="73"/>
                  </a:lnTo>
                  <a:lnTo>
                    <a:pt x="315" y="84"/>
                  </a:lnTo>
                  <a:lnTo>
                    <a:pt x="319" y="95"/>
                  </a:lnTo>
                  <a:lnTo>
                    <a:pt x="323" y="104"/>
                  </a:lnTo>
                  <a:lnTo>
                    <a:pt x="325" y="110"/>
                  </a:lnTo>
                  <a:lnTo>
                    <a:pt x="326" y="113"/>
                  </a:lnTo>
                  <a:lnTo>
                    <a:pt x="330" y="123"/>
                  </a:lnTo>
                  <a:lnTo>
                    <a:pt x="335" y="132"/>
                  </a:lnTo>
                  <a:lnTo>
                    <a:pt x="339" y="142"/>
                  </a:lnTo>
                  <a:lnTo>
                    <a:pt x="344" y="152"/>
                  </a:lnTo>
                  <a:lnTo>
                    <a:pt x="349" y="162"/>
                  </a:lnTo>
                  <a:lnTo>
                    <a:pt x="355" y="173"/>
                  </a:lnTo>
                  <a:lnTo>
                    <a:pt x="358" y="178"/>
                  </a:lnTo>
                  <a:lnTo>
                    <a:pt x="361" y="183"/>
                  </a:lnTo>
                  <a:lnTo>
                    <a:pt x="364" y="189"/>
                  </a:lnTo>
                  <a:lnTo>
                    <a:pt x="367" y="194"/>
                  </a:lnTo>
                  <a:lnTo>
                    <a:pt x="371" y="200"/>
                  </a:lnTo>
                  <a:lnTo>
                    <a:pt x="375" y="205"/>
                  </a:lnTo>
                  <a:lnTo>
                    <a:pt x="378" y="211"/>
                  </a:lnTo>
                  <a:lnTo>
                    <a:pt x="382" y="217"/>
                  </a:lnTo>
                  <a:lnTo>
                    <a:pt x="387" y="222"/>
                  </a:lnTo>
                  <a:lnTo>
                    <a:pt x="391" y="228"/>
                  </a:lnTo>
                  <a:lnTo>
                    <a:pt x="395" y="234"/>
                  </a:lnTo>
                  <a:lnTo>
                    <a:pt x="400" y="240"/>
                  </a:lnTo>
                  <a:lnTo>
                    <a:pt x="405" y="246"/>
                  </a:lnTo>
                  <a:lnTo>
                    <a:pt x="410" y="253"/>
                  </a:lnTo>
                  <a:lnTo>
                    <a:pt x="416" y="259"/>
                  </a:lnTo>
                  <a:lnTo>
                    <a:pt x="421" y="265"/>
                  </a:lnTo>
                  <a:lnTo>
                    <a:pt x="427" y="272"/>
                  </a:lnTo>
                  <a:lnTo>
                    <a:pt x="433" y="278"/>
                  </a:lnTo>
                  <a:lnTo>
                    <a:pt x="439" y="285"/>
                  </a:lnTo>
                  <a:lnTo>
                    <a:pt x="446" y="292"/>
                  </a:lnTo>
                  <a:lnTo>
                    <a:pt x="459" y="305"/>
                  </a:lnTo>
                  <a:lnTo>
                    <a:pt x="471" y="319"/>
                  </a:lnTo>
                  <a:lnTo>
                    <a:pt x="482" y="334"/>
                  </a:lnTo>
                  <a:lnTo>
                    <a:pt x="493" y="348"/>
                  </a:lnTo>
                  <a:lnTo>
                    <a:pt x="503" y="363"/>
                  </a:lnTo>
                  <a:lnTo>
                    <a:pt x="512" y="377"/>
                  </a:lnTo>
                  <a:lnTo>
                    <a:pt x="521" y="392"/>
                  </a:lnTo>
                  <a:lnTo>
                    <a:pt x="529" y="407"/>
                  </a:lnTo>
                  <a:lnTo>
                    <a:pt x="536" y="421"/>
                  </a:lnTo>
                  <a:lnTo>
                    <a:pt x="543" y="436"/>
                  </a:lnTo>
                  <a:lnTo>
                    <a:pt x="549" y="450"/>
                  </a:lnTo>
                  <a:lnTo>
                    <a:pt x="554" y="465"/>
                  </a:lnTo>
                  <a:lnTo>
                    <a:pt x="558" y="479"/>
                  </a:lnTo>
                  <a:lnTo>
                    <a:pt x="562" y="493"/>
                  </a:lnTo>
                  <a:lnTo>
                    <a:pt x="566" y="506"/>
                  </a:lnTo>
                  <a:lnTo>
                    <a:pt x="568" y="519"/>
                  </a:lnTo>
                  <a:lnTo>
                    <a:pt x="570" y="532"/>
                  </a:lnTo>
                  <a:lnTo>
                    <a:pt x="571" y="545"/>
                  </a:lnTo>
                  <a:lnTo>
                    <a:pt x="572" y="557"/>
                  </a:lnTo>
                  <a:lnTo>
                    <a:pt x="572" y="568"/>
                  </a:lnTo>
                  <a:lnTo>
                    <a:pt x="571" y="579"/>
                  </a:lnTo>
                  <a:lnTo>
                    <a:pt x="570" y="590"/>
                  </a:lnTo>
                  <a:lnTo>
                    <a:pt x="568" y="599"/>
                  </a:lnTo>
                  <a:lnTo>
                    <a:pt x="565" y="608"/>
                  </a:lnTo>
                  <a:lnTo>
                    <a:pt x="561" y="617"/>
                  </a:lnTo>
                  <a:lnTo>
                    <a:pt x="557" y="624"/>
                  </a:lnTo>
                  <a:lnTo>
                    <a:pt x="553" y="631"/>
                  </a:lnTo>
                  <a:lnTo>
                    <a:pt x="547" y="637"/>
                  </a:lnTo>
                  <a:lnTo>
                    <a:pt x="541" y="642"/>
                  </a:lnTo>
                  <a:lnTo>
                    <a:pt x="535" y="646"/>
                  </a:lnTo>
                  <a:lnTo>
                    <a:pt x="527" y="649"/>
                  </a:lnTo>
                  <a:lnTo>
                    <a:pt x="519" y="651"/>
                  </a:lnTo>
                  <a:lnTo>
                    <a:pt x="505" y="650"/>
                  </a:lnTo>
                  <a:lnTo>
                    <a:pt x="491" y="648"/>
                  </a:lnTo>
                  <a:lnTo>
                    <a:pt x="477" y="647"/>
                  </a:lnTo>
                  <a:lnTo>
                    <a:pt x="463" y="645"/>
                  </a:lnTo>
                  <a:lnTo>
                    <a:pt x="449" y="643"/>
                  </a:lnTo>
                  <a:lnTo>
                    <a:pt x="436" y="640"/>
                  </a:lnTo>
                  <a:lnTo>
                    <a:pt x="422" y="638"/>
                  </a:lnTo>
                  <a:lnTo>
                    <a:pt x="408" y="635"/>
                  </a:lnTo>
                  <a:lnTo>
                    <a:pt x="395" y="633"/>
                  </a:lnTo>
                  <a:lnTo>
                    <a:pt x="381" y="630"/>
                  </a:lnTo>
                  <a:lnTo>
                    <a:pt x="368" y="627"/>
                  </a:lnTo>
                  <a:lnTo>
                    <a:pt x="354" y="623"/>
                  </a:lnTo>
                  <a:lnTo>
                    <a:pt x="327" y="617"/>
                  </a:lnTo>
                  <a:lnTo>
                    <a:pt x="300" y="610"/>
                  </a:lnTo>
                  <a:lnTo>
                    <a:pt x="274" y="603"/>
                  </a:lnTo>
                  <a:lnTo>
                    <a:pt x="247" y="596"/>
                  </a:lnTo>
                  <a:lnTo>
                    <a:pt x="220" y="590"/>
                  </a:lnTo>
                  <a:lnTo>
                    <a:pt x="192" y="583"/>
                  </a:lnTo>
                  <a:lnTo>
                    <a:pt x="179" y="579"/>
                  </a:lnTo>
                  <a:lnTo>
                    <a:pt x="165" y="576"/>
                  </a:lnTo>
                  <a:lnTo>
                    <a:pt x="151" y="573"/>
                  </a:lnTo>
                  <a:lnTo>
                    <a:pt x="138" y="570"/>
                  </a:lnTo>
                  <a:lnTo>
                    <a:pt x="124" y="567"/>
                  </a:lnTo>
                  <a:lnTo>
                    <a:pt x="109" y="564"/>
                  </a:lnTo>
                  <a:lnTo>
                    <a:pt x="95" y="562"/>
                  </a:lnTo>
                  <a:lnTo>
                    <a:pt x="81" y="559"/>
                  </a:lnTo>
                  <a:lnTo>
                    <a:pt x="81" y="558"/>
                  </a:lnTo>
                  <a:lnTo>
                    <a:pt x="80" y="558"/>
                  </a:lnTo>
                  <a:lnTo>
                    <a:pt x="80" y="557"/>
                  </a:lnTo>
                  <a:lnTo>
                    <a:pt x="79" y="557"/>
                  </a:lnTo>
                  <a:lnTo>
                    <a:pt x="78" y="556"/>
                  </a:lnTo>
                  <a:lnTo>
                    <a:pt x="76" y="555"/>
                  </a:lnTo>
                  <a:lnTo>
                    <a:pt x="74" y="554"/>
                  </a:lnTo>
                  <a:lnTo>
                    <a:pt x="72" y="554"/>
                  </a:lnTo>
                  <a:lnTo>
                    <a:pt x="69" y="553"/>
                  </a:lnTo>
                  <a:lnTo>
                    <a:pt x="67" y="552"/>
                  </a:lnTo>
                  <a:lnTo>
                    <a:pt x="65" y="550"/>
                  </a:lnTo>
                  <a:lnTo>
                    <a:pt x="62" y="548"/>
                  </a:lnTo>
                  <a:lnTo>
                    <a:pt x="61" y="547"/>
                  </a:lnTo>
                  <a:lnTo>
                    <a:pt x="60" y="546"/>
                  </a:lnTo>
                  <a:lnTo>
                    <a:pt x="58" y="545"/>
                  </a:lnTo>
                  <a:lnTo>
                    <a:pt x="57" y="543"/>
                  </a:lnTo>
                  <a:lnTo>
                    <a:pt x="56" y="542"/>
                  </a:lnTo>
                  <a:lnTo>
                    <a:pt x="55" y="540"/>
                  </a:lnTo>
                  <a:lnTo>
                    <a:pt x="53" y="538"/>
                  </a:lnTo>
                  <a:lnTo>
                    <a:pt x="52" y="536"/>
                  </a:lnTo>
                  <a:lnTo>
                    <a:pt x="51" y="533"/>
                  </a:lnTo>
                  <a:lnTo>
                    <a:pt x="50" y="531"/>
                  </a:lnTo>
                  <a:lnTo>
                    <a:pt x="48" y="529"/>
                  </a:lnTo>
                  <a:lnTo>
                    <a:pt x="47" y="526"/>
                  </a:lnTo>
                  <a:lnTo>
                    <a:pt x="48" y="519"/>
                  </a:lnTo>
                  <a:lnTo>
                    <a:pt x="48" y="512"/>
                  </a:lnTo>
                  <a:lnTo>
                    <a:pt x="48" y="504"/>
                  </a:lnTo>
                  <a:lnTo>
                    <a:pt x="47" y="495"/>
                  </a:lnTo>
                  <a:lnTo>
                    <a:pt x="46" y="485"/>
                  </a:lnTo>
                  <a:lnTo>
                    <a:pt x="44" y="475"/>
                  </a:lnTo>
                  <a:lnTo>
                    <a:pt x="43" y="464"/>
                  </a:lnTo>
                  <a:lnTo>
                    <a:pt x="40" y="452"/>
                  </a:lnTo>
                  <a:lnTo>
                    <a:pt x="38" y="440"/>
                  </a:lnTo>
                  <a:lnTo>
                    <a:pt x="36" y="427"/>
                  </a:lnTo>
                  <a:lnTo>
                    <a:pt x="33" y="414"/>
                  </a:lnTo>
                  <a:lnTo>
                    <a:pt x="30" y="400"/>
                  </a:lnTo>
                  <a:lnTo>
                    <a:pt x="24" y="373"/>
                  </a:lnTo>
                  <a:lnTo>
                    <a:pt x="19" y="345"/>
                  </a:lnTo>
                  <a:lnTo>
                    <a:pt x="16" y="331"/>
                  </a:lnTo>
                  <a:lnTo>
                    <a:pt x="13" y="317"/>
                  </a:lnTo>
                  <a:lnTo>
                    <a:pt x="11" y="303"/>
                  </a:lnTo>
                  <a:lnTo>
                    <a:pt x="8" y="289"/>
                  </a:lnTo>
                  <a:lnTo>
                    <a:pt x="6" y="276"/>
                  </a:lnTo>
                  <a:lnTo>
                    <a:pt x="4" y="263"/>
                  </a:lnTo>
                  <a:lnTo>
                    <a:pt x="3" y="251"/>
                  </a:lnTo>
                  <a:lnTo>
                    <a:pt x="1" y="238"/>
                  </a:lnTo>
                  <a:lnTo>
                    <a:pt x="1" y="227"/>
                  </a:lnTo>
                  <a:lnTo>
                    <a:pt x="0" y="216"/>
                  </a:lnTo>
                  <a:lnTo>
                    <a:pt x="0" y="206"/>
                  </a:lnTo>
                  <a:lnTo>
                    <a:pt x="0" y="197"/>
                  </a:lnTo>
                  <a:lnTo>
                    <a:pt x="1" y="188"/>
                  </a:lnTo>
                  <a:lnTo>
                    <a:pt x="3" y="181"/>
                  </a:lnTo>
                  <a:lnTo>
                    <a:pt x="5" y="174"/>
                  </a:lnTo>
                  <a:lnTo>
                    <a:pt x="8" y="168"/>
                  </a:lnTo>
                  <a:lnTo>
                    <a:pt x="12" y="161"/>
                  </a:lnTo>
                  <a:lnTo>
                    <a:pt x="16" y="154"/>
                  </a:lnTo>
                  <a:lnTo>
                    <a:pt x="20" y="147"/>
                  </a:lnTo>
                  <a:lnTo>
                    <a:pt x="24" y="140"/>
                  </a:lnTo>
                  <a:lnTo>
                    <a:pt x="28" y="133"/>
                  </a:lnTo>
                  <a:lnTo>
                    <a:pt x="31" y="126"/>
                  </a:lnTo>
                  <a:lnTo>
                    <a:pt x="34" y="119"/>
                  </a:lnTo>
                  <a:lnTo>
                    <a:pt x="38" y="112"/>
                  </a:lnTo>
                  <a:lnTo>
                    <a:pt x="49" y="87"/>
                  </a:lnTo>
                  <a:lnTo>
                    <a:pt x="59" y="64"/>
                  </a:lnTo>
                  <a:lnTo>
                    <a:pt x="62" y="59"/>
                  </a:lnTo>
                  <a:lnTo>
                    <a:pt x="64" y="54"/>
                  </a:lnTo>
                  <a:lnTo>
                    <a:pt x="67" y="49"/>
                  </a:lnTo>
                  <a:lnTo>
                    <a:pt x="69" y="45"/>
                  </a:lnTo>
                  <a:lnTo>
                    <a:pt x="72" y="40"/>
                  </a:lnTo>
                  <a:lnTo>
                    <a:pt x="74" y="36"/>
                  </a:lnTo>
                  <a:lnTo>
                    <a:pt x="77" y="32"/>
                  </a:lnTo>
                  <a:lnTo>
                    <a:pt x="80" y="28"/>
                  </a:lnTo>
                  <a:lnTo>
                    <a:pt x="82" y="25"/>
                  </a:lnTo>
                  <a:lnTo>
                    <a:pt x="85" y="22"/>
                  </a:lnTo>
                  <a:lnTo>
                    <a:pt x="88" y="19"/>
                  </a:lnTo>
                  <a:lnTo>
                    <a:pt x="91" y="16"/>
                  </a:lnTo>
                  <a:lnTo>
                    <a:pt x="95" y="14"/>
                  </a:lnTo>
                  <a:lnTo>
                    <a:pt x="98" y="12"/>
                  </a:lnTo>
                  <a:lnTo>
                    <a:pt x="101" y="10"/>
                  </a:lnTo>
                  <a:lnTo>
                    <a:pt x="105" y="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>
              <a:off x="3675" y="1676"/>
              <a:ext cx="19" cy="72"/>
            </a:xfrm>
            <a:custGeom>
              <a:avLst/>
              <a:gdLst>
                <a:gd name="T0" fmla="*/ 13 w 19"/>
                <a:gd name="T1" fmla="*/ 0 h 72"/>
                <a:gd name="T2" fmla="*/ 18 w 19"/>
                <a:gd name="T3" fmla="*/ 47 h 72"/>
                <a:gd name="T4" fmla="*/ 0 w 19"/>
                <a:gd name="T5" fmla="*/ 71 h 72"/>
                <a:gd name="T6" fmla="*/ 13 w 19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72"/>
                <a:gd name="T14" fmla="*/ 19 w 1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72">
                  <a:moveTo>
                    <a:pt x="13" y="0"/>
                  </a:moveTo>
                  <a:lnTo>
                    <a:pt x="18" y="47"/>
                  </a:lnTo>
                  <a:lnTo>
                    <a:pt x="0" y="71"/>
                  </a:lnTo>
                  <a:lnTo>
                    <a:pt x="13" y="0"/>
                  </a:lnTo>
                </a:path>
              </a:pathLst>
            </a:custGeom>
            <a:solidFill>
              <a:srgbClr val="C2C2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auto">
            <a:xfrm>
              <a:off x="3726" y="3347"/>
              <a:ext cx="240" cy="87"/>
            </a:xfrm>
            <a:custGeom>
              <a:avLst/>
              <a:gdLst>
                <a:gd name="T0" fmla="*/ 129 w 240"/>
                <a:gd name="T1" fmla="*/ 2 h 87"/>
                <a:gd name="T2" fmla="*/ 149 w 240"/>
                <a:gd name="T3" fmla="*/ 1 h 87"/>
                <a:gd name="T4" fmla="*/ 162 w 240"/>
                <a:gd name="T5" fmla="*/ 0 h 87"/>
                <a:gd name="T6" fmla="*/ 171 w 240"/>
                <a:gd name="T7" fmla="*/ 0 h 87"/>
                <a:gd name="T8" fmla="*/ 179 w 240"/>
                <a:gd name="T9" fmla="*/ 0 h 87"/>
                <a:gd name="T10" fmla="*/ 186 w 240"/>
                <a:gd name="T11" fmla="*/ 1 h 87"/>
                <a:gd name="T12" fmla="*/ 193 w 240"/>
                <a:gd name="T13" fmla="*/ 2 h 87"/>
                <a:gd name="T14" fmla="*/ 199 w 240"/>
                <a:gd name="T15" fmla="*/ 3 h 87"/>
                <a:gd name="T16" fmla="*/ 205 w 240"/>
                <a:gd name="T17" fmla="*/ 5 h 87"/>
                <a:gd name="T18" fmla="*/ 209 w 240"/>
                <a:gd name="T19" fmla="*/ 7 h 87"/>
                <a:gd name="T20" fmla="*/ 213 w 240"/>
                <a:gd name="T21" fmla="*/ 10 h 87"/>
                <a:gd name="T22" fmla="*/ 217 w 240"/>
                <a:gd name="T23" fmla="*/ 13 h 87"/>
                <a:gd name="T24" fmla="*/ 219 w 240"/>
                <a:gd name="T25" fmla="*/ 16 h 87"/>
                <a:gd name="T26" fmla="*/ 221 w 240"/>
                <a:gd name="T27" fmla="*/ 20 h 87"/>
                <a:gd name="T28" fmla="*/ 223 w 240"/>
                <a:gd name="T29" fmla="*/ 21 h 87"/>
                <a:gd name="T30" fmla="*/ 225 w 240"/>
                <a:gd name="T31" fmla="*/ 21 h 87"/>
                <a:gd name="T32" fmla="*/ 227 w 240"/>
                <a:gd name="T33" fmla="*/ 20 h 87"/>
                <a:gd name="T34" fmla="*/ 229 w 240"/>
                <a:gd name="T35" fmla="*/ 19 h 87"/>
                <a:gd name="T36" fmla="*/ 231 w 240"/>
                <a:gd name="T37" fmla="*/ 21 h 87"/>
                <a:gd name="T38" fmla="*/ 233 w 240"/>
                <a:gd name="T39" fmla="*/ 25 h 87"/>
                <a:gd name="T40" fmla="*/ 236 w 240"/>
                <a:gd name="T41" fmla="*/ 29 h 87"/>
                <a:gd name="T42" fmla="*/ 238 w 240"/>
                <a:gd name="T43" fmla="*/ 33 h 87"/>
                <a:gd name="T44" fmla="*/ 237 w 240"/>
                <a:gd name="T45" fmla="*/ 38 h 87"/>
                <a:gd name="T46" fmla="*/ 232 w 240"/>
                <a:gd name="T47" fmla="*/ 43 h 87"/>
                <a:gd name="T48" fmla="*/ 227 w 240"/>
                <a:gd name="T49" fmla="*/ 47 h 87"/>
                <a:gd name="T50" fmla="*/ 221 w 240"/>
                <a:gd name="T51" fmla="*/ 51 h 87"/>
                <a:gd name="T52" fmla="*/ 214 w 240"/>
                <a:gd name="T53" fmla="*/ 55 h 87"/>
                <a:gd name="T54" fmla="*/ 207 w 240"/>
                <a:gd name="T55" fmla="*/ 59 h 87"/>
                <a:gd name="T56" fmla="*/ 199 w 240"/>
                <a:gd name="T57" fmla="*/ 62 h 87"/>
                <a:gd name="T58" fmla="*/ 191 w 240"/>
                <a:gd name="T59" fmla="*/ 66 h 87"/>
                <a:gd name="T60" fmla="*/ 183 w 240"/>
                <a:gd name="T61" fmla="*/ 68 h 87"/>
                <a:gd name="T62" fmla="*/ 174 w 240"/>
                <a:gd name="T63" fmla="*/ 71 h 87"/>
                <a:gd name="T64" fmla="*/ 159 w 240"/>
                <a:gd name="T65" fmla="*/ 75 h 87"/>
                <a:gd name="T66" fmla="*/ 139 w 240"/>
                <a:gd name="T67" fmla="*/ 80 h 87"/>
                <a:gd name="T68" fmla="*/ 117 w 240"/>
                <a:gd name="T69" fmla="*/ 84 h 87"/>
                <a:gd name="T70" fmla="*/ 92 w 240"/>
                <a:gd name="T71" fmla="*/ 83 h 87"/>
                <a:gd name="T72" fmla="*/ 66 w 240"/>
                <a:gd name="T73" fmla="*/ 76 h 87"/>
                <a:gd name="T74" fmla="*/ 39 w 240"/>
                <a:gd name="T75" fmla="*/ 69 h 87"/>
                <a:gd name="T76" fmla="*/ 13 w 240"/>
                <a:gd name="T77" fmla="*/ 63 h 87"/>
                <a:gd name="T78" fmla="*/ 2 w 240"/>
                <a:gd name="T79" fmla="*/ 56 h 87"/>
                <a:gd name="T80" fmla="*/ 6 w 240"/>
                <a:gd name="T81" fmla="*/ 49 h 87"/>
                <a:gd name="T82" fmla="*/ 11 w 240"/>
                <a:gd name="T83" fmla="*/ 39 h 87"/>
                <a:gd name="T84" fmla="*/ 14 w 240"/>
                <a:gd name="T85" fmla="*/ 28 h 87"/>
                <a:gd name="T86" fmla="*/ 17 w 240"/>
                <a:gd name="T87" fmla="*/ 21 h 87"/>
                <a:gd name="T88" fmla="*/ 20 w 240"/>
                <a:gd name="T89" fmla="*/ 14 h 87"/>
                <a:gd name="T90" fmla="*/ 24 w 240"/>
                <a:gd name="T91" fmla="*/ 7 h 87"/>
                <a:gd name="T92" fmla="*/ 31 w 240"/>
                <a:gd name="T93" fmla="*/ 4 h 87"/>
                <a:gd name="T94" fmla="*/ 42 w 240"/>
                <a:gd name="T95" fmla="*/ 4 h 87"/>
                <a:gd name="T96" fmla="*/ 60 w 240"/>
                <a:gd name="T97" fmla="*/ 4 h 87"/>
                <a:gd name="T98" fmla="*/ 84 w 240"/>
                <a:gd name="T99" fmla="*/ 4 h 87"/>
                <a:gd name="T100" fmla="*/ 108 w 240"/>
                <a:gd name="T101" fmla="*/ 4 h 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0"/>
                <a:gd name="T154" fmla="*/ 0 h 87"/>
                <a:gd name="T155" fmla="*/ 240 w 240"/>
                <a:gd name="T156" fmla="*/ 87 h 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0" h="87">
                  <a:moveTo>
                    <a:pt x="118" y="3"/>
                  </a:moveTo>
                  <a:lnTo>
                    <a:pt x="129" y="2"/>
                  </a:lnTo>
                  <a:lnTo>
                    <a:pt x="139" y="1"/>
                  </a:lnTo>
                  <a:lnTo>
                    <a:pt x="149" y="1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3" y="1"/>
                  </a:lnTo>
                  <a:lnTo>
                    <a:pt x="186" y="1"/>
                  </a:lnTo>
                  <a:lnTo>
                    <a:pt x="190" y="1"/>
                  </a:lnTo>
                  <a:lnTo>
                    <a:pt x="193" y="2"/>
                  </a:lnTo>
                  <a:lnTo>
                    <a:pt x="196" y="3"/>
                  </a:lnTo>
                  <a:lnTo>
                    <a:pt x="199" y="3"/>
                  </a:lnTo>
                  <a:lnTo>
                    <a:pt x="202" y="4"/>
                  </a:lnTo>
                  <a:lnTo>
                    <a:pt x="205" y="5"/>
                  </a:lnTo>
                  <a:lnTo>
                    <a:pt x="207" y="6"/>
                  </a:lnTo>
                  <a:lnTo>
                    <a:pt x="209" y="7"/>
                  </a:lnTo>
                  <a:lnTo>
                    <a:pt x="212" y="8"/>
                  </a:lnTo>
                  <a:lnTo>
                    <a:pt x="213" y="10"/>
                  </a:lnTo>
                  <a:lnTo>
                    <a:pt x="215" y="11"/>
                  </a:lnTo>
                  <a:lnTo>
                    <a:pt x="217" y="13"/>
                  </a:lnTo>
                  <a:lnTo>
                    <a:pt x="218" y="14"/>
                  </a:lnTo>
                  <a:lnTo>
                    <a:pt x="219" y="16"/>
                  </a:lnTo>
                  <a:lnTo>
                    <a:pt x="220" y="18"/>
                  </a:lnTo>
                  <a:lnTo>
                    <a:pt x="221" y="20"/>
                  </a:lnTo>
                  <a:lnTo>
                    <a:pt x="222" y="22"/>
                  </a:lnTo>
                  <a:lnTo>
                    <a:pt x="223" y="21"/>
                  </a:lnTo>
                  <a:lnTo>
                    <a:pt x="224" y="21"/>
                  </a:lnTo>
                  <a:lnTo>
                    <a:pt x="225" y="21"/>
                  </a:lnTo>
                  <a:lnTo>
                    <a:pt x="226" y="20"/>
                  </a:lnTo>
                  <a:lnTo>
                    <a:pt x="227" y="20"/>
                  </a:lnTo>
                  <a:lnTo>
                    <a:pt x="228" y="20"/>
                  </a:lnTo>
                  <a:lnTo>
                    <a:pt x="229" y="19"/>
                  </a:lnTo>
                  <a:lnTo>
                    <a:pt x="230" y="19"/>
                  </a:lnTo>
                  <a:lnTo>
                    <a:pt x="231" y="21"/>
                  </a:lnTo>
                  <a:lnTo>
                    <a:pt x="232" y="23"/>
                  </a:lnTo>
                  <a:lnTo>
                    <a:pt x="233" y="25"/>
                  </a:lnTo>
                  <a:lnTo>
                    <a:pt x="235" y="27"/>
                  </a:lnTo>
                  <a:lnTo>
                    <a:pt x="236" y="29"/>
                  </a:lnTo>
                  <a:lnTo>
                    <a:pt x="237" y="31"/>
                  </a:lnTo>
                  <a:lnTo>
                    <a:pt x="238" y="33"/>
                  </a:lnTo>
                  <a:lnTo>
                    <a:pt x="239" y="35"/>
                  </a:lnTo>
                  <a:lnTo>
                    <a:pt x="237" y="38"/>
                  </a:lnTo>
                  <a:lnTo>
                    <a:pt x="235" y="40"/>
                  </a:lnTo>
                  <a:lnTo>
                    <a:pt x="232" y="43"/>
                  </a:lnTo>
                  <a:lnTo>
                    <a:pt x="230" y="45"/>
                  </a:lnTo>
                  <a:lnTo>
                    <a:pt x="227" y="47"/>
                  </a:lnTo>
                  <a:lnTo>
                    <a:pt x="224" y="49"/>
                  </a:lnTo>
                  <a:lnTo>
                    <a:pt x="221" y="51"/>
                  </a:lnTo>
                  <a:lnTo>
                    <a:pt x="218" y="53"/>
                  </a:lnTo>
                  <a:lnTo>
                    <a:pt x="214" y="55"/>
                  </a:lnTo>
                  <a:lnTo>
                    <a:pt x="211" y="57"/>
                  </a:lnTo>
                  <a:lnTo>
                    <a:pt x="207" y="59"/>
                  </a:lnTo>
                  <a:lnTo>
                    <a:pt x="203" y="61"/>
                  </a:lnTo>
                  <a:lnTo>
                    <a:pt x="199" y="62"/>
                  </a:lnTo>
                  <a:lnTo>
                    <a:pt x="195" y="64"/>
                  </a:lnTo>
                  <a:lnTo>
                    <a:pt x="191" y="66"/>
                  </a:lnTo>
                  <a:lnTo>
                    <a:pt x="187" y="67"/>
                  </a:lnTo>
                  <a:lnTo>
                    <a:pt x="183" y="68"/>
                  </a:lnTo>
                  <a:lnTo>
                    <a:pt x="178" y="70"/>
                  </a:lnTo>
                  <a:lnTo>
                    <a:pt x="174" y="71"/>
                  </a:lnTo>
                  <a:lnTo>
                    <a:pt x="169" y="73"/>
                  </a:lnTo>
                  <a:lnTo>
                    <a:pt x="159" y="75"/>
                  </a:lnTo>
                  <a:lnTo>
                    <a:pt x="149" y="78"/>
                  </a:lnTo>
                  <a:lnTo>
                    <a:pt x="139" y="80"/>
                  </a:lnTo>
                  <a:lnTo>
                    <a:pt x="128" y="82"/>
                  </a:lnTo>
                  <a:lnTo>
                    <a:pt x="117" y="84"/>
                  </a:lnTo>
                  <a:lnTo>
                    <a:pt x="105" y="86"/>
                  </a:lnTo>
                  <a:lnTo>
                    <a:pt x="92" y="83"/>
                  </a:lnTo>
                  <a:lnTo>
                    <a:pt x="79" y="79"/>
                  </a:lnTo>
                  <a:lnTo>
                    <a:pt x="66" y="76"/>
                  </a:lnTo>
                  <a:lnTo>
                    <a:pt x="53" y="73"/>
                  </a:lnTo>
                  <a:lnTo>
                    <a:pt x="39" y="69"/>
                  </a:lnTo>
                  <a:lnTo>
                    <a:pt x="26" y="66"/>
                  </a:lnTo>
                  <a:lnTo>
                    <a:pt x="13" y="63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4" y="53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11" y="39"/>
                  </a:lnTo>
                  <a:lnTo>
                    <a:pt x="13" y="32"/>
                  </a:lnTo>
                  <a:lnTo>
                    <a:pt x="14" y="28"/>
                  </a:lnTo>
                  <a:lnTo>
                    <a:pt x="16" y="25"/>
                  </a:lnTo>
                  <a:lnTo>
                    <a:pt x="17" y="21"/>
                  </a:lnTo>
                  <a:lnTo>
                    <a:pt x="18" y="17"/>
                  </a:lnTo>
                  <a:lnTo>
                    <a:pt x="20" y="14"/>
                  </a:lnTo>
                  <a:lnTo>
                    <a:pt x="22" y="11"/>
                  </a:lnTo>
                  <a:lnTo>
                    <a:pt x="24" y="7"/>
                  </a:lnTo>
                  <a:lnTo>
                    <a:pt x="26" y="4"/>
                  </a:lnTo>
                  <a:lnTo>
                    <a:pt x="31" y="4"/>
                  </a:lnTo>
                  <a:lnTo>
                    <a:pt x="37" y="4"/>
                  </a:lnTo>
                  <a:lnTo>
                    <a:pt x="42" y="4"/>
                  </a:lnTo>
                  <a:lnTo>
                    <a:pt x="48" y="4"/>
                  </a:lnTo>
                  <a:lnTo>
                    <a:pt x="60" y="4"/>
                  </a:lnTo>
                  <a:lnTo>
                    <a:pt x="72" y="4"/>
                  </a:lnTo>
                  <a:lnTo>
                    <a:pt x="84" y="4"/>
                  </a:lnTo>
                  <a:lnTo>
                    <a:pt x="97" y="4"/>
                  </a:lnTo>
                  <a:lnTo>
                    <a:pt x="108" y="4"/>
                  </a:lnTo>
                  <a:lnTo>
                    <a:pt x="118" y="3"/>
                  </a:lnTo>
                </a:path>
              </a:pathLst>
            </a:custGeom>
            <a:solidFill>
              <a:srgbClr val="706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3844" y="3344"/>
              <a:ext cx="108" cy="30"/>
            </a:xfrm>
            <a:custGeom>
              <a:avLst/>
              <a:gdLst>
                <a:gd name="T0" fmla="*/ 100 w 108"/>
                <a:gd name="T1" fmla="*/ 26 h 30"/>
                <a:gd name="T2" fmla="*/ 98 w 108"/>
                <a:gd name="T3" fmla="*/ 23 h 30"/>
                <a:gd name="T4" fmla="*/ 97 w 108"/>
                <a:gd name="T5" fmla="*/ 20 h 30"/>
                <a:gd name="T6" fmla="*/ 94 w 108"/>
                <a:gd name="T7" fmla="*/ 17 h 30"/>
                <a:gd name="T8" fmla="*/ 91 w 108"/>
                <a:gd name="T9" fmla="*/ 15 h 30"/>
                <a:gd name="T10" fmla="*/ 87 w 108"/>
                <a:gd name="T11" fmla="*/ 13 h 30"/>
                <a:gd name="T12" fmla="*/ 82 w 108"/>
                <a:gd name="T13" fmla="*/ 11 h 30"/>
                <a:gd name="T14" fmla="*/ 77 w 108"/>
                <a:gd name="T15" fmla="*/ 9 h 30"/>
                <a:gd name="T16" fmla="*/ 71 w 108"/>
                <a:gd name="T17" fmla="*/ 8 h 30"/>
                <a:gd name="T18" fmla="*/ 64 w 108"/>
                <a:gd name="T19" fmla="*/ 7 h 30"/>
                <a:gd name="T20" fmla="*/ 57 w 108"/>
                <a:gd name="T21" fmla="*/ 7 h 30"/>
                <a:gd name="T22" fmla="*/ 49 w 108"/>
                <a:gd name="T23" fmla="*/ 7 h 30"/>
                <a:gd name="T24" fmla="*/ 40 w 108"/>
                <a:gd name="T25" fmla="*/ 7 h 30"/>
                <a:gd name="T26" fmla="*/ 22 w 108"/>
                <a:gd name="T27" fmla="*/ 8 h 30"/>
                <a:gd name="T28" fmla="*/ 1 w 108"/>
                <a:gd name="T29" fmla="*/ 10 h 30"/>
                <a:gd name="T30" fmla="*/ 11 w 108"/>
                <a:gd name="T31" fmla="*/ 2 h 30"/>
                <a:gd name="T32" fmla="*/ 31 w 108"/>
                <a:gd name="T33" fmla="*/ 1 h 30"/>
                <a:gd name="T34" fmla="*/ 44 w 108"/>
                <a:gd name="T35" fmla="*/ 0 h 30"/>
                <a:gd name="T36" fmla="*/ 53 w 108"/>
                <a:gd name="T37" fmla="*/ 0 h 30"/>
                <a:gd name="T38" fmla="*/ 61 w 108"/>
                <a:gd name="T39" fmla="*/ 0 h 30"/>
                <a:gd name="T40" fmla="*/ 69 w 108"/>
                <a:gd name="T41" fmla="*/ 1 h 30"/>
                <a:gd name="T42" fmla="*/ 76 w 108"/>
                <a:gd name="T43" fmla="*/ 2 h 30"/>
                <a:gd name="T44" fmla="*/ 82 w 108"/>
                <a:gd name="T45" fmla="*/ 4 h 30"/>
                <a:gd name="T46" fmla="*/ 88 w 108"/>
                <a:gd name="T47" fmla="*/ 5 h 30"/>
                <a:gd name="T48" fmla="*/ 93 w 108"/>
                <a:gd name="T49" fmla="*/ 8 h 30"/>
                <a:gd name="T50" fmla="*/ 98 w 108"/>
                <a:gd name="T51" fmla="*/ 11 h 30"/>
                <a:gd name="T52" fmla="*/ 101 w 108"/>
                <a:gd name="T53" fmla="*/ 14 h 30"/>
                <a:gd name="T54" fmla="*/ 104 w 108"/>
                <a:gd name="T55" fmla="*/ 18 h 30"/>
                <a:gd name="T56" fmla="*/ 106 w 108"/>
                <a:gd name="T57" fmla="*/ 22 h 30"/>
                <a:gd name="T58" fmla="*/ 103 w 108"/>
                <a:gd name="T59" fmla="*/ 22 h 30"/>
                <a:gd name="T60" fmla="*/ 100 w 108"/>
                <a:gd name="T61" fmla="*/ 29 h 30"/>
                <a:gd name="T62" fmla="*/ 104 w 108"/>
                <a:gd name="T63" fmla="*/ 29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30"/>
                <a:gd name="T98" fmla="*/ 108 w 108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30">
                  <a:moveTo>
                    <a:pt x="104" y="29"/>
                  </a:moveTo>
                  <a:lnTo>
                    <a:pt x="100" y="26"/>
                  </a:lnTo>
                  <a:lnTo>
                    <a:pt x="99" y="24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7" y="20"/>
                  </a:lnTo>
                  <a:lnTo>
                    <a:pt x="96" y="18"/>
                  </a:lnTo>
                  <a:lnTo>
                    <a:pt x="94" y="17"/>
                  </a:lnTo>
                  <a:lnTo>
                    <a:pt x="93" y="16"/>
                  </a:lnTo>
                  <a:lnTo>
                    <a:pt x="91" y="15"/>
                  </a:lnTo>
                  <a:lnTo>
                    <a:pt x="89" y="14"/>
                  </a:lnTo>
                  <a:lnTo>
                    <a:pt x="87" y="13"/>
                  </a:lnTo>
                  <a:lnTo>
                    <a:pt x="85" y="12"/>
                  </a:lnTo>
                  <a:lnTo>
                    <a:pt x="82" y="11"/>
                  </a:lnTo>
                  <a:lnTo>
                    <a:pt x="80" y="10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1" y="8"/>
                  </a:lnTo>
                  <a:lnTo>
                    <a:pt x="68" y="8"/>
                  </a:lnTo>
                  <a:lnTo>
                    <a:pt x="64" y="7"/>
                  </a:lnTo>
                  <a:lnTo>
                    <a:pt x="61" y="7"/>
                  </a:lnTo>
                  <a:lnTo>
                    <a:pt x="57" y="7"/>
                  </a:lnTo>
                  <a:lnTo>
                    <a:pt x="53" y="7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0" y="7"/>
                  </a:lnTo>
                  <a:lnTo>
                    <a:pt x="31" y="7"/>
                  </a:lnTo>
                  <a:lnTo>
                    <a:pt x="22" y="8"/>
                  </a:lnTo>
                  <a:lnTo>
                    <a:pt x="12" y="9"/>
                  </a:lnTo>
                  <a:lnTo>
                    <a:pt x="1" y="10"/>
                  </a:lnTo>
                  <a:lnTo>
                    <a:pt x="0" y="4"/>
                  </a:lnTo>
                  <a:lnTo>
                    <a:pt x="11" y="2"/>
                  </a:lnTo>
                  <a:lnTo>
                    <a:pt x="21" y="1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9" y="3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8" y="5"/>
                  </a:lnTo>
                  <a:lnTo>
                    <a:pt x="91" y="7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1" y="14"/>
                  </a:lnTo>
                  <a:lnTo>
                    <a:pt x="103" y="16"/>
                  </a:lnTo>
                  <a:lnTo>
                    <a:pt x="104" y="18"/>
                  </a:lnTo>
                  <a:lnTo>
                    <a:pt x="105" y="20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03" y="22"/>
                  </a:lnTo>
                  <a:lnTo>
                    <a:pt x="104" y="29"/>
                  </a:lnTo>
                  <a:lnTo>
                    <a:pt x="100" y="29"/>
                  </a:lnTo>
                  <a:lnTo>
                    <a:pt x="100" y="26"/>
                  </a:lnTo>
                  <a:lnTo>
                    <a:pt x="104" y="29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3947" y="3363"/>
              <a:ext cx="13" cy="11"/>
            </a:xfrm>
            <a:custGeom>
              <a:avLst/>
              <a:gdLst>
                <a:gd name="T0" fmla="*/ 5 w 13"/>
                <a:gd name="T1" fmla="*/ 5 h 11"/>
                <a:gd name="T2" fmla="*/ 9 w 13"/>
                <a:gd name="T3" fmla="*/ 7 h 11"/>
                <a:gd name="T4" fmla="*/ 8 w 13"/>
                <a:gd name="T5" fmla="*/ 7 h 11"/>
                <a:gd name="T6" fmla="*/ 8 w 13"/>
                <a:gd name="T7" fmla="*/ 8 h 11"/>
                <a:gd name="T8" fmla="*/ 7 w 13"/>
                <a:gd name="T9" fmla="*/ 8 h 11"/>
                <a:gd name="T10" fmla="*/ 6 w 13"/>
                <a:gd name="T11" fmla="*/ 8 h 11"/>
                <a:gd name="T12" fmla="*/ 5 w 13"/>
                <a:gd name="T13" fmla="*/ 9 h 11"/>
                <a:gd name="T14" fmla="*/ 4 w 13"/>
                <a:gd name="T15" fmla="*/ 9 h 11"/>
                <a:gd name="T16" fmla="*/ 2 w 13"/>
                <a:gd name="T17" fmla="*/ 10 h 11"/>
                <a:gd name="T18" fmla="*/ 1 w 13"/>
                <a:gd name="T19" fmla="*/ 10 h 11"/>
                <a:gd name="T20" fmla="*/ 0 w 13"/>
                <a:gd name="T21" fmla="*/ 3 h 11"/>
                <a:gd name="T22" fmla="*/ 0 w 13"/>
                <a:gd name="T23" fmla="*/ 3 h 11"/>
                <a:gd name="T24" fmla="*/ 1 w 13"/>
                <a:gd name="T25" fmla="*/ 2 h 11"/>
                <a:gd name="T26" fmla="*/ 2 w 13"/>
                <a:gd name="T27" fmla="*/ 2 h 11"/>
                <a:gd name="T28" fmla="*/ 3 w 13"/>
                <a:gd name="T29" fmla="*/ 2 h 11"/>
                <a:gd name="T30" fmla="*/ 4 w 13"/>
                <a:gd name="T31" fmla="*/ 1 h 11"/>
                <a:gd name="T32" fmla="*/ 5 w 13"/>
                <a:gd name="T33" fmla="*/ 1 h 11"/>
                <a:gd name="T34" fmla="*/ 7 w 13"/>
                <a:gd name="T35" fmla="*/ 0 h 11"/>
                <a:gd name="T36" fmla="*/ 9 w 13"/>
                <a:gd name="T37" fmla="*/ 0 h 11"/>
                <a:gd name="T38" fmla="*/ 12 w 13"/>
                <a:gd name="T39" fmla="*/ 2 h 11"/>
                <a:gd name="T40" fmla="*/ 9 w 13"/>
                <a:gd name="T41" fmla="*/ 0 h 11"/>
                <a:gd name="T42" fmla="*/ 11 w 13"/>
                <a:gd name="T43" fmla="*/ 0 h 11"/>
                <a:gd name="T44" fmla="*/ 12 w 13"/>
                <a:gd name="T45" fmla="*/ 2 h 11"/>
                <a:gd name="T46" fmla="*/ 5 w 13"/>
                <a:gd name="T47" fmla="*/ 5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11"/>
                <a:gd name="T74" fmla="*/ 13 w 13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11">
                  <a:moveTo>
                    <a:pt x="5" y="5"/>
                  </a:move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4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5" y="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auto">
            <a:xfrm>
              <a:off x="3952" y="3365"/>
              <a:ext cx="18" cy="20"/>
            </a:xfrm>
            <a:custGeom>
              <a:avLst/>
              <a:gdLst>
                <a:gd name="T0" fmla="*/ 9 w 18"/>
                <a:gd name="T1" fmla="*/ 15 h 20"/>
                <a:gd name="T2" fmla="*/ 9 w 18"/>
                <a:gd name="T3" fmla="*/ 18 h 20"/>
                <a:gd name="T4" fmla="*/ 8 w 18"/>
                <a:gd name="T5" fmla="*/ 17 h 20"/>
                <a:gd name="T6" fmla="*/ 7 w 18"/>
                <a:gd name="T7" fmla="*/ 15 h 20"/>
                <a:gd name="T8" fmla="*/ 6 w 18"/>
                <a:gd name="T9" fmla="*/ 13 h 20"/>
                <a:gd name="T10" fmla="*/ 5 w 18"/>
                <a:gd name="T11" fmla="*/ 11 h 20"/>
                <a:gd name="T12" fmla="*/ 3 w 18"/>
                <a:gd name="T13" fmla="*/ 9 h 20"/>
                <a:gd name="T14" fmla="*/ 2 w 18"/>
                <a:gd name="T15" fmla="*/ 7 h 20"/>
                <a:gd name="T16" fmla="*/ 1 w 18"/>
                <a:gd name="T17" fmla="*/ 5 h 20"/>
                <a:gd name="T18" fmla="*/ 0 w 18"/>
                <a:gd name="T19" fmla="*/ 3 h 20"/>
                <a:gd name="T20" fmla="*/ 7 w 18"/>
                <a:gd name="T21" fmla="*/ 0 h 20"/>
                <a:gd name="T22" fmla="*/ 8 w 18"/>
                <a:gd name="T23" fmla="*/ 2 h 20"/>
                <a:gd name="T24" fmla="*/ 9 w 18"/>
                <a:gd name="T25" fmla="*/ 4 h 20"/>
                <a:gd name="T26" fmla="*/ 10 w 18"/>
                <a:gd name="T27" fmla="*/ 6 h 20"/>
                <a:gd name="T28" fmla="*/ 12 w 18"/>
                <a:gd name="T29" fmla="*/ 8 h 20"/>
                <a:gd name="T30" fmla="*/ 13 w 18"/>
                <a:gd name="T31" fmla="*/ 10 h 20"/>
                <a:gd name="T32" fmla="*/ 14 w 18"/>
                <a:gd name="T33" fmla="*/ 12 h 20"/>
                <a:gd name="T34" fmla="*/ 15 w 18"/>
                <a:gd name="T35" fmla="*/ 14 h 20"/>
                <a:gd name="T36" fmla="*/ 16 w 18"/>
                <a:gd name="T37" fmla="*/ 16 h 20"/>
                <a:gd name="T38" fmla="*/ 16 w 18"/>
                <a:gd name="T39" fmla="*/ 19 h 20"/>
                <a:gd name="T40" fmla="*/ 16 w 18"/>
                <a:gd name="T41" fmla="*/ 16 h 20"/>
                <a:gd name="T42" fmla="*/ 17 w 18"/>
                <a:gd name="T43" fmla="*/ 18 h 20"/>
                <a:gd name="T44" fmla="*/ 16 w 18"/>
                <a:gd name="T45" fmla="*/ 19 h 20"/>
                <a:gd name="T46" fmla="*/ 9 w 18"/>
                <a:gd name="T47" fmla="*/ 15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"/>
                <a:gd name="T73" fmla="*/ 0 h 20"/>
                <a:gd name="T74" fmla="*/ 18 w 18"/>
                <a:gd name="T75" fmla="*/ 20 h 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" h="20">
                  <a:moveTo>
                    <a:pt x="9" y="15"/>
                  </a:moveTo>
                  <a:lnTo>
                    <a:pt x="9" y="18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6" y="16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9" y="1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3831" y="3380"/>
              <a:ext cx="138" cy="58"/>
            </a:xfrm>
            <a:custGeom>
              <a:avLst/>
              <a:gdLst>
                <a:gd name="T0" fmla="*/ 2 w 138"/>
                <a:gd name="T1" fmla="*/ 50 h 58"/>
                <a:gd name="T2" fmla="*/ 0 w 138"/>
                <a:gd name="T3" fmla="*/ 50 h 58"/>
                <a:gd name="T4" fmla="*/ 12 w 138"/>
                <a:gd name="T5" fmla="*/ 48 h 58"/>
                <a:gd name="T6" fmla="*/ 23 w 138"/>
                <a:gd name="T7" fmla="*/ 46 h 58"/>
                <a:gd name="T8" fmla="*/ 33 w 138"/>
                <a:gd name="T9" fmla="*/ 44 h 58"/>
                <a:gd name="T10" fmla="*/ 44 w 138"/>
                <a:gd name="T11" fmla="*/ 42 h 58"/>
                <a:gd name="T12" fmla="*/ 54 w 138"/>
                <a:gd name="T13" fmla="*/ 39 h 58"/>
                <a:gd name="T14" fmla="*/ 63 w 138"/>
                <a:gd name="T15" fmla="*/ 37 h 58"/>
                <a:gd name="T16" fmla="*/ 68 w 138"/>
                <a:gd name="T17" fmla="*/ 35 h 58"/>
                <a:gd name="T18" fmla="*/ 72 w 138"/>
                <a:gd name="T19" fmla="*/ 34 h 58"/>
                <a:gd name="T20" fmla="*/ 77 w 138"/>
                <a:gd name="T21" fmla="*/ 33 h 58"/>
                <a:gd name="T22" fmla="*/ 81 w 138"/>
                <a:gd name="T23" fmla="*/ 31 h 58"/>
                <a:gd name="T24" fmla="*/ 85 w 138"/>
                <a:gd name="T25" fmla="*/ 30 h 58"/>
                <a:gd name="T26" fmla="*/ 89 w 138"/>
                <a:gd name="T27" fmla="*/ 28 h 58"/>
                <a:gd name="T28" fmla="*/ 93 w 138"/>
                <a:gd name="T29" fmla="*/ 26 h 58"/>
                <a:gd name="T30" fmla="*/ 97 w 138"/>
                <a:gd name="T31" fmla="*/ 25 h 58"/>
                <a:gd name="T32" fmla="*/ 100 w 138"/>
                <a:gd name="T33" fmla="*/ 23 h 58"/>
                <a:gd name="T34" fmla="*/ 104 w 138"/>
                <a:gd name="T35" fmla="*/ 21 h 58"/>
                <a:gd name="T36" fmla="*/ 107 w 138"/>
                <a:gd name="T37" fmla="*/ 19 h 58"/>
                <a:gd name="T38" fmla="*/ 111 w 138"/>
                <a:gd name="T39" fmla="*/ 17 h 58"/>
                <a:gd name="T40" fmla="*/ 114 w 138"/>
                <a:gd name="T41" fmla="*/ 16 h 58"/>
                <a:gd name="T42" fmla="*/ 116 w 138"/>
                <a:gd name="T43" fmla="*/ 14 h 58"/>
                <a:gd name="T44" fmla="*/ 119 w 138"/>
                <a:gd name="T45" fmla="*/ 12 h 58"/>
                <a:gd name="T46" fmla="*/ 122 w 138"/>
                <a:gd name="T47" fmla="*/ 9 h 58"/>
                <a:gd name="T48" fmla="*/ 124 w 138"/>
                <a:gd name="T49" fmla="*/ 7 h 58"/>
                <a:gd name="T50" fmla="*/ 127 w 138"/>
                <a:gd name="T51" fmla="*/ 5 h 58"/>
                <a:gd name="T52" fmla="*/ 129 w 138"/>
                <a:gd name="T53" fmla="*/ 2 h 58"/>
                <a:gd name="T54" fmla="*/ 131 w 138"/>
                <a:gd name="T55" fmla="*/ 0 h 58"/>
                <a:gd name="T56" fmla="*/ 137 w 138"/>
                <a:gd name="T57" fmla="*/ 4 h 58"/>
                <a:gd name="T58" fmla="*/ 135 w 138"/>
                <a:gd name="T59" fmla="*/ 6 h 58"/>
                <a:gd name="T60" fmla="*/ 132 w 138"/>
                <a:gd name="T61" fmla="*/ 9 h 58"/>
                <a:gd name="T62" fmla="*/ 130 w 138"/>
                <a:gd name="T63" fmla="*/ 12 h 58"/>
                <a:gd name="T64" fmla="*/ 127 w 138"/>
                <a:gd name="T65" fmla="*/ 14 h 58"/>
                <a:gd name="T66" fmla="*/ 124 w 138"/>
                <a:gd name="T67" fmla="*/ 17 h 58"/>
                <a:gd name="T68" fmla="*/ 121 w 138"/>
                <a:gd name="T69" fmla="*/ 19 h 58"/>
                <a:gd name="T70" fmla="*/ 118 w 138"/>
                <a:gd name="T71" fmla="*/ 21 h 58"/>
                <a:gd name="T72" fmla="*/ 115 w 138"/>
                <a:gd name="T73" fmla="*/ 23 h 58"/>
                <a:gd name="T74" fmla="*/ 111 w 138"/>
                <a:gd name="T75" fmla="*/ 25 h 58"/>
                <a:gd name="T76" fmla="*/ 108 w 138"/>
                <a:gd name="T77" fmla="*/ 27 h 58"/>
                <a:gd name="T78" fmla="*/ 104 w 138"/>
                <a:gd name="T79" fmla="*/ 29 h 58"/>
                <a:gd name="T80" fmla="*/ 100 w 138"/>
                <a:gd name="T81" fmla="*/ 31 h 58"/>
                <a:gd name="T82" fmla="*/ 96 w 138"/>
                <a:gd name="T83" fmla="*/ 33 h 58"/>
                <a:gd name="T84" fmla="*/ 92 w 138"/>
                <a:gd name="T85" fmla="*/ 34 h 58"/>
                <a:gd name="T86" fmla="*/ 88 w 138"/>
                <a:gd name="T87" fmla="*/ 36 h 58"/>
                <a:gd name="T88" fmla="*/ 84 w 138"/>
                <a:gd name="T89" fmla="*/ 37 h 58"/>
                <a:gd name="T90" fmla="*/ 79 w 138"/>
                <a:gd name="T91" fmla="*/ 39 h 58"/>
                <a:gd name="T92" fmla="*/ 75 w 138"/>
                <a:gd name="T93" fmla="*/ 40 h 58"/>
                <a:gd name="T94" fmla="*/ 70 w 138"/>
                <a:gd name="T95" fmla="*/ 42 h 58"/>
                <a:gd name="T96" fmla="*/ 65 w 138"/>
                <a:gd name="T97" fmla="*/ 43 h 58"/>
                <a:gd name="T98" fmla="*/ 56 w 138"/>
                <a:gd name="T99" fmla="*/ 46 h 58"/>
                <a:gd name="T100" fmla="*/ 46 w 138"/>
                <a:gd name="T101" fmla="*/ 48 h 58"/>
                <a:gd name="T102" fmla="*/ 35 w 138"/>
                <a:gd name="T103" fmla="*/ 51 h 58"/>
                <a:gd name="T104" fmla="*/ 24 w 138"/>
                <a:gd name="T105" fmla="*/ 53 h 58"/>
                <a:gd name="T106" fmla="*/ 13 w 138"/>
                <a:gd name="T107" fmla="*/ 55 h 58"/>
                <a:gd name="T108" fmla="*/ 2 w 138"/>
                <a:gd name="T109" fmla="*/ 57 h 58"/>
                <a:gd name="T110" fmla="*/ 0 w 138"/>
                <a:gd name="T111" fmla="*/ 57 h 58"/>
                <a:gd name="T112" fmla="*/ 2 w 138"/>
                <a:gd name="T113" fmla="*/ 57 h 58"/>
                <a:gd name="T114" fmla="*/ 1 w 138"/>
                <a:gd name="T115" fmla="*/ 57 h 58"/>
                <a:gd name="T116" fmla="*/ 0 w 138"/>
                <a:gd name="T117" fmla="*/ 57 h 58"/>
                <a:gd name="T118" fmla="*/ 2 w 138"/>
                <a:gd name="T119" fmla="*/ 50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58"/>
                <a:gd name="T182" fmla="*/ 138 w 138"/>
                <a:gd name="T183" fmla="*/ 58 h 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58">
                  <a:moveTo>
                    <a:pt x="2" y="50"/>
                  </a:moveTo>
                  <a:lnTo>
                    <a:pt x="0" y="50"/>
                  </a:lnTo>
                  <a:lnTo>
                    <a:pt x="12" y="48"/>
                  </a:lnTo>
                  <a:lnTo>
                    <a:pt x="23" y="46"/>
                  </a:lnTo>
                  <a:lnTo>
                    <a:pt x="33" y="44"/>
                  </a:lnTo>
                  <a:lnTo>
                    <a:pt x="44" y="42"/>
                  </a:lnTo>
                  <a:lnTo>
                    <a:pt x="54" y="39"/>
                  </a:lnTo>
                  <a:lnTo>
                    <a:pt x="63" y="37"/>
                  </a:lnTo>
                  <a:lnTo>
                    <a:pt x="68" y="35"/>
                  </a:lnTo>
                  <a:lnTo>
                    <a:pt x="72" y="34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5" y="30"/>
                  </a:lnTo>
                  <a:lnTo>
                    <a:pt x="89" y="28"/>
                  </a:lnTo>
                  <a:lnTo>
                    <a:pt x="93" y="26"/>
                  </a:lnTo>
                  <a:lnTo>
                    <a:pt x="97" y="25"/>
                  </a:lnTo>
                  <a:lnTo>
                    <a:pt x="100" y="23"/>
                  </a:lnTo>
                  <a:lnTo>
                    <a:pt x="104" y="21"/>
                  </a:lnTo>
                  <a:lnTo>
                    <a:pt x="107" y="19"/>
                  </a:lnTo>
                  <a:lnTo>
                    <a:pt x="111" y="17"/>
                  </a:lnTo>
                  <a:lnTo>
                    <a:pt x="114" y="16"/>
                  </a:lnTo>
                  <a:lnTo>
                    <a:pt x="116" y="14"/>
                  </a:lnTo>
                  <a:lnTo>
                    <a:pt x="119" y="12"/>
                  </a:lnTo>
                  <a:lnTo>
                    <a:pt x="122" y="9"/>
                  </a:lnTo>
                  <a:lnTo>
                    <a:pt x="124" y="7"/>
                  </a:lnTo>
                  <a:lnTo>
                    <a:pt x="127" y="5"/>
                  </a:lnTo>
                  <a:lnTo>
                    <a:pt x="129" y="2"/>
                  </a:lnTo>
                  <a:lnTo>
                    <a:pt x="131" y="0"/>
                  </a:lnTo>
                  <a:lnTo>
                    <a:pt x="137" y="4"/>
                  </a:lnTo>
                  <a:lnTo>
                    <a:pt x="135" y="6"/>
                  </a:lnTo>
                  <a:lnTo>
                    <a:pt x="132" y="9"/>
                  </a:lnTo>
                  <a:lnTo>
                    <a:pt x="130" y="12"/>
                  </a:lnTo>
                  <a:lnTo>
                    <a:pt x="127" y="14"/>
                  </a:lnTo>
                  <a:lnTo>
                    <a:pt x="124" y="17"/>
                  </a:lnTo>
                  <a:lnTo>
                    <a:pt x="121" y="19"/>
                  </a:lnTo>
                  <a:lnTo>
                    <a:pt x="118" y="21"/>
                  </a:lnTo>
                  <a:lnTo>
                    <a:pt x="115" y="23"/>
                  </a:lnTo>
                  <a:lnTo>
                    <a:pt x="111" y="25"/>
                  </a:lnTo>
                  <a:lnTo>
                    <a:pt x="108" y="27"/>
                  </a:lnTo>
                  <a:lnTo>
                    <a:pt x="104" y="29"/>
                  </a:lnTo>
                  <a:lnTo>
                    <a:pt x="100" y="31"/>
                  </a:lnTo>
                  <a:lnTo>
                    <a:pt x="96" y="33"/>
                  </a:lnTo>
                  <a:lnTo>
                    <a:pt x="92" y="34"/>
                  </a:lnTo>
                  <a:lnTo>
                    <a:pt x="88" y="36"/>
                  </a:lnTo>
                  <a:lnTo>
                    <a:pt x="84" y="37"/>
                  </a:lnTo>
                  <a:lnTo>
                    <a:pt x="79" y="39"/>
                  </a:lnTo>
                  <a:lnTo>
                    <a:pt x="75" y="40"/>
                  </a:lnTo>
                  <a:lnTo>
                    <a:pt x="70" y="42"/>
                  </a:lnTo>
                  <a:lnTo>
                    <a:pt x="65" y="43"/>
                  </a:lnTo>
                  <a:lnTo>
                    <a:pt x="56" y="46"/>
                  </a:lnTo>
                  <a:lnTo>
                    <a:pt x="46" y="48"/>
                  </a:lnTo>
                  <a:lnTo>
                    <a:pt x="35" y="51"/>
                  </a:lnTo>
                  <a:lnTo>
                    <a:pt x="24" y="53"/>
                  </a:lnTo>
                  <a:lnTo>
                    <a:pt x="13" y="55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2" y="5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3721" y="3403"/>
              <a:ext cx="113" cy="35"/>
            </a:xfrm>
            <a:custGeom>
              <a:avLst/>
              <a:gdLst>
                <a:gd name="T0" fmla="*/ 9 w 113"/>
                <a:gd name="T1" fmla="*/ 5 h 35"/>
                <a:gd name="T2" fmla="*/ 7 w 113"/>
                <a:gd name="T3" fmla="*/ 0 h 35"/>
                <a:gd name="T4" fmla="*/ 20 w 113"/>
                <a:gd name="T5" fmla="*/ 4 h 35"/>
                <a:gd name="T6" fmla="*/ 33 w 113"/>
                <a:gd name="T7" fmla="*/ 7 h 35"/>
                <a:gd name="T8" fmla="*/ 46 w 113"/>
                <a:gd name="T9" fmla="*/ 10 h 35"/>
                <a:gd name="T10" fmla="*/ 59 w 113"/>
                <a:gd name="T11" fmla="*/ 14 h 35"/>
                <a:gd name="T12" fmla="*/ 73 w 113"/>
                <a:gd name="T13" fmla="*/ 17 h 35"/>
                <a:gd name="T14" fmla="*/ 86 w 113"/>
                <a:gd name="T15" fmla="*/ 20 h 35"/>
                <a:gd name="T16" fmla="*/ 99 w 113"/>
                <a:gd name="T17" fmla="*/ 24 h 35"/>
                <a:gd name="T18" fmla="*/ 112 w 113"/>
                <a:gd name="T19" fmla="*/ 28 h 35"/>
                <a:gd name="T20" fmla="*/ 110 w 113"/>
                <a:gd name="T21" fmla="*/ 34 h 35"/>
                <a:gd name="T22" fmla="*/ 97 w 113"/>
                <a:gd name="T23" fmla="*/ 30 h 35"/>
                <a:gd name="T24" fmla="*/ 84 w 113"/>
                <a:gd name="T25" fmla="*/ 27 h 35"/>
                <a:gd name="T26" fmla="*/ 71 w 113"/>
                <a:gd name="T27" fmla="*/ 24 h 35"/>
                <a:gd name="T28" fmla="*/ 57 w 113"/>
                <a:gd name="T29" fmla="*/ 20 h 35"/>
                <a:gd name="T30" fmla="*/ 44 w 113"/>
                <a:gd name="T31" fmla="*/ 17 h 35"/>
                <a:gd name="T32" fmla="*/ 31 w 113"/>
                <a:gd name="T33" fmla="*/ 14 h 35"/>
                <a:gd name="T34" fmla="*/ 18 w 113"/>
                <a:gd name="T35" fmla="*/ 10 h 35"/>
                <a:gd name="T36" fmla="*/ 5 w 113"/>
                <a:gd name="T37" fmla="*/ 7 h 35"/>
                <a:gd name="T38" fmla="*/ 3 w 113"/>
                <a:gd name="T39" fmla="*/ 1 h 35"/>
                <a:gd name="T40" fmla="*/ 5 w 113"/>
                <a:gd name="T41" fmla="*/ 7 h 35"/>
                <a:gd name="T42" fmla="*/ 0 w 113"/>
                <a:gd name="T43" fmla="*/ 5 h 35"/>
                <a:gd name="T44" fmla="*/ 3 w 113"/>
                <a:gd name="T45" fmla="*/ 1 h 35"/>
                <a:gd name="T46" fmla="*/ 9 w 113"/>
                <a:gd name="T47" fmla="*/ 5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3"/>
                <a:gd name="T73" fmla="*/ 0 h 35"/>
                <a:gd name="T74" fmla="*/ 113 w 113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3" h="35">
                  <a:moveTo>
                    <a:pt x="9" y="5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3" y="7"/>
                  </a:lnTo>
                  <a:lnTo>
                    <a:pt x="46" y="10"/>
                  </a:lnTo>
                  <a:lnTo>
                    <a:pt x="59" y="14"/>
                  </a:lnTo>
                  <a:lnTo>
                    <a:pt x="73" y="17"/>
                  </a:lnTo>
                  <a:lnTo>
                    <a:pt x="86" y="20"/>
                  </a:lnTo>
                  <a:lnTo>
                    <a:pt x="99" y="24"/>
                  </a:lnTo>
                  <a:lnTo>
                    <a:pt x="112" y="28"/>
                  </a:lnTo>
                  <a:lnTo>
                    <a:pt x="110" y="34"/>
                  </a:lnTo>
                  <a:lnTo>
                    <a:pt x="97" y="30"/>
                  </a:lnTo>
                  <a:lnTo>
                    <a:pt x="84" y="27"/>
                  </a:lnTo>
                  <a:lnTo>
                    <a:pt x="71" y="24"/>
                  </a:lnTo>
                  <a:lnTo>
                    <a:pt x="57" y="20"/>
                  </a:lnTo>
                  <a:lnTo>
                    <a:pt x="44" y="17"/>
                  </a:lnTo>
                  <a:lnTo>
                    <a:pt x="31" y="14"/>
                  </a:lnTo>
                  <a:lnTo>
                    <a:pt x="18" y="10"/>
                  </a:lnTo>
                  <a:lnTo>
                    <a:pt x="5" y="7"/>
                  </a:lnTo>
                  <a:lnTo>
                    <a:pt x="3" y="1"/>
                  </a:lnTo>
                  <a:lnTo>
                    <a:pt x="5" y="7"/>
                  </a:lnTo>
                  <a:lnTo>
                    <a:pt x="0" y="5"/>
                  </a:lnTo>
                  <a:lnTo>
                    <a:pt x="3" y="1"/>
                  </a:lnTo>
                  <a:lnTo>
                    <a:pt x="9" y="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3723" y="3347"/>
              <a:ext cx="33" cy="62"/>
            </a:xfrm>
            <a:custGeom>
              <a:avLst/>
              <a:gdLst>
                <a:gd name="T0" fmla="*/ 29 w 33"/>
                <a:gd name="T1" fmla="*/ 7 h 62"/>
                <a:gd name="T2" fmla="*/ 32 w 33"/>
                <a:gd name="T3" fmla="*/ 5 h 62"/>
                <a:gd name="T4" fmla="*/ 30 w 33"/>
                <a:gd name="T5" fmla="*/ 8 h 62"/>
                <a:gd name="T6" fmla="*/ 28 w 33"/>
                <a:gd name="T7" fmla="*/ 12 h 62"/>
                <a:gd name="T8" fmla="*/ 26 w 33"/>
                <a:gd name="T9" fmla="*/ 15 h 62"/>
                <a:gd name="T10" fmla="*/ 25 w 33"/>
                <a:gd name="T11" fmla="*/ 18 h 62"/>
                <a:gd name="T12" fmla="*/ 23 w 33"/>
                <a:gd name="T13" fmla="*/ 22 h 62"/>
                <a:gd name="T14" fmla="*/ 22 w 33"/>
                <a:gd name="T15" fmla="*/ 25 h 62"/>
                <a:gd name="T16" fmla="*/ 21 w 33"/>
                <a:gd name="T17" fmla="*/ 29 h 62"/>
                <a:gd name="T18" fmla="*/ 19 w 33"/>
                <a:gd name="T19" fmla="*/ 32 h 62"/>
                <a:gd name="T20" fmla="*/ 17 w 33"/>
                <a:gd name="T21" fmla="*/ 40 h 62"/>
                <a:gd name="T22" fmla="*/ 14 w 33"/>
                <a:gd name="T23" fmla="*/ 47 h 62"/>
                <a:gd name="T24" fmla="*/ 13 w 33"/>
                <a:gd name="T25" fmla="*/ 50 h 62"/>
                <a:gd name="T26" fmla="*/ 11 w 33"/>
                <a:gd name="T27" fmla="*/ 54 h 62"/>
                <a:gd name="T28" fmla="*/ 9 w 33"/>
                <a:gd name="T29" fmla="*/ 58 h 62"/>
                <a:gd name="T30" fmla="*/ 6 w 33"/>
                <a:gd name="T31" fmla="*/ 61 h 62"/>
                <a:gd name="T32" fmla="*/ 0 w 33"/>
                <a:gd name="T33" fmla="*/ 57 h 62"/>
                <a:gd name="T34" fmla="*/ 2 w 33"/>
                <a:gd name="T35" fmla="*/ 54 h 62"/>
                <a:gd name="T36" fmla="*/ 4 w 33"/>
                <a:gd name="T37" fmla="*/ 51 h 62"/>
                <a:gd name="T38" fmla="*/ 6 w 33"/>
                <a:gd name="T39" fmla="*/ 48 h 62"/>
                <a:gd name="T40" fmla="*/ 7 w 33"/>
                <a:gd name="T41" fmla="*/ 45 h 62"/>
                <a:gd name="T42" fmla="*/ 10 w 33"/>
                <a:gd name="T43" fmla="*/ 37 h 62"/>
                <a:gd name="T44" fmla="*/ 12 w 33"/>
                <a:gd name="T45" fmla="*/ 30 h 62"/>
                <a:gd name="T46" fmla="*/ 14 w 33"/>
                <a:gd name="T47" fmla="*/ 27 h 62"/>
                <a:gd name="T48" fmla="*/ 15 w 33"/>
                <a:gd name="T49" fmla="*/ 23 h 62"/>
                <a:gd name="T50" fmla="*/ 16 w 33"/>
                <a:gd name="T51" fmla="*/ 19 h 62"/>
                <a:gd name="T52" fmla="*/ 18 w 33"/>
                <a:gd name="T53" fmla="*/ 16 h 62"/>
                <a:gd name="T54" fmla="*/ 19 w 33"/>
                <a:gd name="T55" fmla="*/ 12 h 62"/>
                <a:gd name="T56" fmla="*/ 21 w 33"/>
                <a:gd name="T57" fmla="*/ 9 h 62"/>
                <a:gd name="T58" fmla="*/ 23 w 33"/>
                <a:gd name="T59" fmla="*/ 5 h 62"/>
                <a:gd name="T60" fmla="*/ 26 w 33"/>
                <a:gd name="T61" fmla="*/ 1 h 62"/>
                <a:gd name="T62" fmla="*/ 28 w 33"/>
                <a:gd name="T63" fmla="*/ 0 h 62"/>
                <a:gd name="T64" fmla="*/ 26 w 33"/>
                <a:gd name="T65" fmla="*/ 1 h 62"/>
                <a:gd name="T66" fmla="*/ 27 w 33"/>
                <a:gd name="T67" fmla="*/ 0 h 62"/>
                <a:gd name="T68" fmla="*/ 28 w 33"/>
                <a:gd name="T69" fmla="*/ 0 h 62"/>
                <a:gd name="T70" fmla="*/ 29 w 33"/>
                <a:gd name="T71" fmla="*/ 7 h 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"/>
                <a:gd name="T109" fmla="*/ 0 h 62"/>
                <a:gd name="T110" fmla="*/ 33 w 33"/>
                <a:gd name="T111" fmla="*/ 62 h 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" h="62">
                  <a:moveTo>
                    <a:pt x="29" y="7"/>
                  </a:moveTo>
                  <a:lnTo>
                    <a:pt x="32" y="5"/>
                  </a:lnTo>
                  <a:lnTo>
                    <a:pt x="30" y="8"/>
                  </a:lnTo>
                  <a:lnTo>
                    <a:pt x="28" y="12"/>
                  </a:lnTo>
                  <a:lnTo>
                    <a:pt x="26" y="15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22" y="25"/>
                  </a:lnTo>
                  <a:lnTo>
                    <a:pt x="21" y="29"/>
                  </a:lnTo>
                  <a:lnTo>
                    <a:pt x="19" y="32"/>
                  </a:lnTo>
                  <a:lnTo>
                    <a:pt x="17" y="40"/>
                  </a:lnTo>
                  <a:lnTo>
                    <a:pt x="14" y="47"/>
                  </a:lnTo>
                  <a:lnTo>
                    <a:pt x="13" y="50"/>
                  </a:lnTo>
                  <a:lnTo>
                    <a:pt x="11" y="54"/>
                  </a:lnTo>
                  <a:lnTo>
                    <a:pt x="9" y="58"/>
                  </a:lnTo>
                  <a:lnTo>
                    <a:pt x="6" y="61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4" y="51"/>
                  </a:lnTo>
                  <a:lnTo>
                    <a:pt x="6" y="48"/>
                  </a:lnTo>
                  <a:lnTo>
                    <a:pt x="7" y="45"/>
                  </a:lnTo>
                  <a:lnTo>
                    <a:pt x="10" y="37"/>
                  </a:lnTo>
                  <a:lnTo>
                    <a:pt x="12" y="30"/>
                  </a:lnTo>
                  <a:lnTo>
                    <a:pt x="14" y="27"/>
                  </a:lnTo>
                  <a:lnTo>
                    <a:pt x="15" y="23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9" y="12"/>
                  </a:lnTo>
                  <a:lnTo>
                    <a:pt x="21" y="9"/>
                  </a:lnTo>
                  <a:lnTo>
                    <a:pt x="23" y="5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3752" y="3347"/>
              <a:ext cx="94" cy="9"/>
            </a:xfrm>
            <a:custGeom>
              <a:avLst/>
              <a:gdLst>
                <a:gd name="T0" fmla="*/ 93 w 94"/>
                <a:gd name="T1" fmla="*/ 7 h 9"/>
                <a:gd name="T2" fmla="*/ 93 w 94"/>
                <a:gd name="T3" fmla="*/ 7 h 9"/>
                <a:gd name="T4" fmla="*/ 82 w 94"/>
                <a:gd name="T5" fmla="*/ 8 h 9"/>
                <a:gd name="T6" fmla="*/ 71 w 94"/>
                <a:gd name="T7" fmla="*/ 8 h 9"/>
                <a:gd name="T8" fmla="*/ 59 w 94"/>
                <a:gd name="T9" fmla="*/ 8 h 9"/>
                <a:gd name="T10" fmla="*/ 46 w 94"/>
                <a:gd name="T11" fmla="*/ 8 h 9"/>
                <a:gd name="T12" fmla="*/ 34 w 94"/>
                <a:gd name="T13" fmla="*/ 7 h 9"/>
                <a:gd name="T14" fmla="*/ 22 w 94"/>
                <a:gd name="T15" fmla="*/ 7 h 9"/>
                <a:gd name="T16" fmla="*/ 17 w 94"/>
                <a:gd name="T17" fmla="*/ 7 h 9"/>
                <a:gd name="T18" fmla="*/ 11 w 94"/>
                <a:gd name="T19" fmla="*/ 8 h 9"/>
                <a:gd name="T20" fmla="*/ 6 w 94"/>
                <a:gd name="T21" fmla="*/ 8 h 9"/>
                <a:gd name="T22" fmla="*/ 1 w 94"/>
                <a:gd name="T23" fmla="*/ 8 h 9"/>
                <a:gd name="T24" fmla="*/ 0 w 94"/>
                <a:gd name="T25" fmla="*/ 1 h 9"/>
                <a:gd name="T26" fmla="*/ 5 w 94"/>
                <a:gd name="T27" fmla="*/ 0 h 9"/>
                <a:gd name="T28" fmla="*/ 11 w 94"/>
                <a:gd name="T29" fmla="*/ 0 h 9"/>
                <a:gd name="T30" fmla="*/ 17 w 94"/>
                <a:gd name="T31" fmla="*/ 0 h 9"/>
                <a:gd name="T32" fmla="*/ 22 w 94"/>
                <a:gd name="T33" fmla="*/ 0 h 9"/>
                <a:gd name="T34" fmla="*/ 34 w 94"/>
                <a:gd name="T35" fmla="*/ 0 h 9"/>
                <a:gd name="T36" fmla="*/ 46 w 94"/>
                <a:gd name="T37" fmla="*/ 0 h 9"/>
                <a:gd name="T38" fmla="*/ 59 w 94"/>
                <a:gd name="T39" fmla="*/ 0 h 9"/>
                <a:gd name="T40" fmla="*/ 71 w 94"/>
                <a:gd name="T41" fmla="*/ 1 h 9"/>
                <a:gd name="T42" fmla="*/ 82 w 94"/>
                <a:gd name="T43" fmla="*/ 0 h 9"/>
                <a:gd name="T44" fmla="*/ 92 w 94"/>
                <a:gd name="T45" fmla="*/ 0 h 9"/>
                <a:gd name="T46" fmla="*/ 92 w 94"/>
                <a:gd name="T47" fmla="*/ 0 h 9"/>
                <a:gd name="T48" fmla="*/ 93 w 94"/>
                <a:gd name="T49" fmla="*/ 7 h 9"/>
                <a:gd name="T50" fmla="*/ 93 w 94"/>
                <a:gd name="T51" fmla="*/ 7 h 9"/>
                <a:gd name="T52" fmla="*/ 93 w 94"/>
                <a:gd name="T53" fmla="*/ 7 h 9"/>
                <a:gd name="T54" fmla="*/ 93 w 94"/>
                <a:gd name="T55" fmla="*/ 7 h 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4"/>
                <a:gd name="T85" fmla="*/ 0 h 9"/>
                <a:gd name="T86" fmla="*/ 94 w 94"/>
                <a:gd name="T87" fmla="*/ 9 h 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4" h="9">
                  <a:moveTo>
                    <a:pt x="93" y="7"/>
                  </a:moveTo>
                  <a:lnTo>
                    <a:pt x="93" y="7"/>
                  </a:lnTo>
                  <a:lnTo>
                    <a:pt x="82" y="8"/>
                  </a:lnTo>
                  <a:lnTo>
                    <a:pt x="71" y="8"/>
                  </a:lnTo>
                  <a:lnTo>
                    <a:pt x="59" y="8"/>
                  </a:lnTo>
                  <a:lnTo>
                    <a:pt x="46" y="8"/>
                  </a:lnTo>
                  <a:lnTo>
                    <a:pt x="34" y="7"/>
                  </a:lnTo>
                  <a:lnTo>
                    <a:pt x="22" y="7"/>
                  </a:lnTo>
                  <a:lnTo>
                    <a:pt x="17" y="7"/>
                  </a:lnTo>
                  <a:lnTo>
                    <a:pt x="11" y="8"/>
                  </a:lnTo>
                  <a:lnTo>
                    <a:pt x="6" y="8"/>
                  </a:lnTo>
                  <a:lnTo>
                    <a:pt x="1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9" y="0"/>
                  </a:lnTo>
                  <a:lnTo>
                    <a:pt x="71" y="1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93" y="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3633" y="2628"/>
              <a:ext cx="211" cy="750"/>
            </a:xfrm>
            <a:custGeom>
              <a:avLst/>
              <a:gdLst>
                <a:gd name="T0" fmla="*/ 201 w 211"/>
                <a:gd name="T1" fmla="*/ 727 h 750"/>
                <a:gd name="T2" fmla="*/ 187 w 211"/>
                <a:gd name="T3" fmla="*/ 733 h 750"/>
                <a:gd name="T4" fmla="*/ 173 w 211"/>
                <a:gd name="T5" fmla="*/ 738 h 750"/>
                <a:gd name="T6" fmla="*/ 160 w 211"/>
                <a:gd name="T7" fmla="*/ 742 h 750"/>
                <a:gd name="T8" fmla="*/ 147 w 211"/>
                <a:gd name="T9" fmla="*/ 745 h 750"/>
                <a:gd name="T10" fmla="*/ 134 w 211"/>
                <a:gd name="T11" fmla="*/ 747 h 750"/>
                <a:gd name="T12" fmla="*/ 122 w 211"/>
                <a:gd name="T13" fmla="*/ 748 h 750"/>
                <a:gd name="T14" fmla="*/ 110 w 211"/>
                <a:gd name="T15" fmla="*/ 749 h 750"/>
                <a:gd name="T16" fmla="*/ 92 w 211"/>
                <a:gd name="T17" fmla="*/ 749 h 750"/>
                <a:gd name="T18" fmla="*/ 69 w 211"/>
                <a:gd name="T19" fmla="*/ 713 h 750"/>
                <a:gd name="T20" fmla="*/ 39 w 211"/>
                <a:gd name="T21" fmla="*/ 613 h 750"/>
                <a:gd name="T22" fmla="*/ 10 w 211"/>
                <a:gd name="T23" fmla="*/ 512 h 750"/>
                <a:gd name="T24" fmla="*/ 4 w 211"/>
                <a:gd name="T25" fmla="*/ 458 h 750"/>
                <a:gd name="T26" fmla="*/ 10 w 211"/>
                <a:gd name="T27" fmla="*/ 429 h 750"/>
                <a:gd name="T28" fmla="*/ 17 w 211"/>
                <a:gd name="T29" fmla="*/ 400 h 750"/>
                <a:gd name="T30" fmla="*/ 20 w 211"/>
                <a:gd name="T31" fmla="*/ 370 h 750"/>
                <a:gd name="T32" fmla="*/ 30 w 211"/>
                <a:gd name="T33" fmla="*/ 333 h 750"/>
                <a:gd name="T34" fmla="*/ 43 w 211"/>
                <a:gd name="T35" fmla="*/ 290 h 750"/>
                <a:gd name="T36" fmla="*/ 60 w 211"/>
                <a:gd name="T37" fmla="*/ 243 h 750"/>
                <a:gd name="T38" fmla="*/ 79 w 211"/>
                <a:gd name="T39" fmla="*/ 195 h 750"/>
                <a:gd name="T40" fmla="*/ 98 w 211"/>
                <a:gd name="T41" fmla="*/ 148 h 750"/>
                <a:gd name="T42" fmla="*/ 118 w 211"/>
                <a:gd name="T43" fmla="*/ 104 h 750"/>
                <a:gd name="T44" fmla="*/ 136 w 211"/>
                <a:gd name="T45" fmla="*/ 65 h 750"/>
                <a:gd name="T46" fmla="*/ 153 w 211"/>
                <a:gd name="T47" fmla="*/ 33 h 750"/>
                <a:gd name="T48" fmla="*/ 165 w 211"/>
                <a:gd name="T49" fmla="*/ 9 h 750"/>
                <a:gd name="T50" fmla="*/ 173 w 211"/>
                <a:gd name="T51" fmla="*/ 1 h 750"/>
                <a:gd name="T52" fmla="*/ 176 w 211"/>
                <a:gd name="T53" fmla="*/ 8 h 750"/>
                <a:gd name="T54" fmla="*/ 176 w 211"/>
                <a:gd name="T55" fmla="*/ 23 h 750"/>
                <a:gd name="T56" fmla="*/ 173 w 211"/>
                <a:gd name="T57" fmla="*/ 44 h 750"/>
                <a:gd name="T58" fmla="*/ 169 w 211"/>
                <a:gd name="T59" fmla="*/ 69 h 750"/>
                <a:gd name="T60" fmla="*/ 163 w 211"/>
                <a:gd name="T61" fmla="*/ 96 h 750"/>
                <a:gd name="T62" fmla="*/ 149 w 211"/>
                <a:gd name="T63" fmla="*/ 155 h 750"/>
                <a:gd name="T64" fmla="*/ 134 w 211"/>
                <a:gd name="T65" fmla="*/ 209 h 750"/>
                <a:gd name="T66" fmla="*/ 127 w 211"/>
                <a:gd name="T67" fmla="*/ 231 h 750"/>
                <a:gd name="T68" fmla="*/ 121 w 211"/>
                <a:gd name="T69" fmla="*/ 291 h 750"/>
                <a:gd name="T70" fmla="*/ 117 w 211"/>
                <a:gd name="T71" fmla="*/ 330 h 750"/>
                <a:gd name="T72" fmla="*/ 112 w 211"/>
                <a:gd name="T73" fmla="*/ 368 h 750"/>
                <a:gd name="T74" fmla="*/ 105 w 211"/>
                <a:gd name="T75" fmla="*/ 403 h 750"/>
                <a:gd name="T76" fmla="*/ 97 w 211"/>
                <a:gd name="T77" fmla="*/ 436 h 750"/>
                <a:gd name="T78" fmla="*/ 106 w 211"/>
                <a:gd name="T79" fmla="*/ 488 h 750"/>
                <a:gd name="T80" fmla="*/ 114 w 211"/>
                <a:gd name="T81" fmla="*/ 540 h 750"/>
                <a:gd name="T82" fmla="*/ 119 w 211"/>
                <a:gd name="T83" fmla="*/ 577 h 750"/>
                <a:gd name="T84" fmla="*/ 119 w 211"/>
                <a:gd name="T85" fmla="*/ 585 h 750"/>
                <a:gd name="T86" fmla="*/ 120 w 211"/>
                <a:gd name="T87" fmla="*/ 602 h 750"/>
                <a:gd name="T88" fmla="*/ 120 w 211"/>
                <a:gd name="T89" fmla="*/ 613 h 750"/>
                <a:gd name="T90" fmla="*/ 123 w 211"/>
                <a:gd name="T91" fmla="*/ 620 h 750"/>
                <a:gd name="T92" fmla="*/ 132 w 211"/>
                <a:gd name="T93" fmla="*/ 629 h 750"/>
                <a:gd name="T94" fmla="*/ 141 w 211"/>
                <a:gd name="T95" fmla="*/ 638 h 750"/>
                <a:gd name="T96" fmla="*/ 155 w 211"/>
                <a:gd name="T97" fmla="*/ 654 h 750"/>
                <a:gd name="T98" fmla="*/ 177 w 211"/>
                <a:gd name="T99" fmla="*/ 681 h 750"/>
                <a:gd name="T100" fmla="*/ 198 w 211"/>
                <a:gd name="T101" fmla="*/ 709 h 7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1"/>
                <a:gd name="T154" fmla="*/ 0 h 750"/>
                <a:gd name="T155" fmla="*/ 211 w 211"/>
                <a:gd name="T156" fmla="*/ 750 h 7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1" h="750">
                  <a:moveTo>
                    <a:pt x="210" y="722"/>
                  </a:moveTo>
                  <a:lnTo>
                    <a:pt x="205" y="725"/>
                  </a:lnTo>
                  <a:lnTo>
                    <a:pt x="201" y="727"/>
                  </a:lnTo>
                  <a:lnTo>
                    <a:pt x="196" y="729"/>
                  </a:lnTo>
                  <a:lnTo>
                    <a:pt x="191" y="731"/>
                  </a:lnTo>
                  <a:lnTo>
                    <a:pt x="187" y="733"/>
                  </a:lnTo>
                  <a:lnTo>
                    <a:pt x="182" y="735"/>
                  </a:lnTo>
                  <a:lnTo>
                    <a:pt x="178" y="737"/>
                  </a:lnTo>
                  <a:lnTo>
                    <a:pt x="173" y="738"/>
                  </a:lnTo>
                  <a:lnTo>
                    <a:pt x="169" y="740"/>
                  </a:lnTo>
                  <a:lnTo>
                    <a:pt x="164" y="741"/>
                  </a:lnTo>
                  <a:lnTo>
                    <a:pt x="160" y="742"/>
                  </a:lnTo>
                  <a:lnTo>
                    <a:pt x="155" y="743"/>
                  </a:lnTo>
                  <a:lnTo>
                    <a:pt x="151" y="744"/>
                  </a:lnTo>
                  <a:lnTo>
                    <a:pt x="147" y="745"/>
                  </a:lnTo>
                  <a:lnTo>
                    <a:pt x="143" y="746"/>
                  </a:lnTo>
                  <a:lnTo>
                    <a:pt x="138" y="747"/>
                  </a:lnTo>
                  <a:lnTo>
                    <a:pt x="134" y="747"/>
                  </a:lnTo>
                  <a:lnTo>
                    <a:pt x="130" y="748"/>
                  </a:lnTo>
                  <a:lnTo>
                    <a:pt x="126" y="748"/>
                  </a:lnTo>
                  <a:lnTo>
                    <a:pt x="122" y="748"/>
                  </a:lnTo>
                  <a:lnTo>
                    <a:pt x="118" y="749"/>
                  </a:lnTo>
                  <a:lnTo>
                    <a:pt x="114" y="749"/>
                  </a:lnTo>
                  <a:lnTo>
                    <a:pt x="110" y="749"/>
                  </a:lnTo>
                  <a:lnTo>
                    <a:pt x="107" y="749"/>
                  </a:lnTo>
                  <a:lnTo>
                    <a:pt x="99" y="749"/>
                  </a:lnTo>
                  <a:lnTo>
                    <a:pt x="92" y="749"/>
                  </a:lnTo>
                  <a:lnTo>
                    <a:pt x="85" y="748"/>
                  </a:lnTo>
                  <a:lnTo>
                    <a:pt x="79" y="747"/>
                  </a:lnTo>
                  <a:lnTo>
                    <a:pt x="69" y="713"/>
                  </a:lnTo>
                  <a:lnTo>
                    <a:pt x="59" y="679"/>
                  </a:lnTo>
                  <a:lnTo>
                    <a:pt x="49" y="646"/>
                  </a:lnTo>
                  <a:lnTo>
                    <a:pt x="39" y="613"/>
                  </a:lnTo>
                  <a:lnTo>
                    <a:pt x="30" y="579"/>
                  </a:lnTo>
                  <a:lnTo>
                    <a:pt x="20" y="546"/>
                  </a:lnTo>
                  <a:lnTo>
                    <a:pt x="10" y="512"/>
                  </a:lnTo>
                  <a:lnTo>
                    <a:pt x="0" y="477"/>
                  </a:lnTo>
                  <a:lnTo>
                    <a:pt x="2" y="468"/>
                  </a:lnTo>
                  <a:lnTo>
                    <a:pt x="4" y="458"/>
                  </a:lnTo>
                  <a:lnTo>
                    <a:pt x="6" y="448"/>
                  </a:lnTo>
                  <a:lnTo>
                    <a:pt x="8" y="439"/>
                  </a:lnTo>
                  <a:lnTo>
                    <a:pt x="10" y="429"/>
                  </a:lnTo>
                  <a:lnTo>
                    <a:pt x="13" y="419"/>
                  </a:lnTo>
                  <a:lnTo>
                    <a:pt x="15" y="410"/>
                  </a:lnTo>
                  <a:lnTo>
                    <a:pt x="17" y="400"/>
                  </a:lnTo>
                  <a:lnTo>
                    <a:pt x="17" y="391"/>
                  </a:lnTo>
                  <a:lnTo>
                    <a:pt x="18" y="381"/>
                  </a:lnTo>
                  <a:lnTo>
                    <a:pt x="20" y="370"/>
                  </a:lnTo>
                  <a:lnTo>
                    <a:pt x="23" y="359"/>
                  </a:lnTo>
                  <a:lnTo>
                    <a:pt x="26" y="346"/>
                  </a:lnTo>
                  <a:lnTo>
                    <a:pt x="30" y="333"/>
                  </a:lnTo>
                  <a:lnTo>
                    <a:pt x="34" y="319"/>
                  </a:lnTo>
                  <a:lnTo>
                    <a:pt x="38" y="304"/>
                  </a:lnTo>
                  <a:lnTo>
                    <a:pt x="43" y="290"/>
                  </a:lnTo>
                  <a:lnTo>
                    <a:pt x="48" y="274"/>
                  </a:lnTo>
                  <a:lnTo>
                    <a:pt x="54" y="259"/>
                  </a:lnTo>
                  <a:lnTo>
                    <a:pt x="60" y="243"/>
                  </a:lnTo>
                  <a:lnTo>
                    <a:pt x="66" y="227"/>
                  </a:lnTo>
                  <a:lnTo>
                    <a:pt x="72" y="211"/>
                  </a:lnTo>
                  <a:lnTo>
                    <a:pt x="79" y="195"/>
                  </a:lnTo>
                  <a:lnTo>
                    <a:pt x="85" y="180"/>
                  </a:lnTo>
                  <a:lnTo>
                    <a:pt x="92" y="164"/>
                  </a:lnTo>
                  <a:lnTo>
                    <a:pt x="98" y="148"/>
                  </a:lnTo>
                  <a:lnTo>
                    <a:pt x="105" y="133"/>
                  </a:lnTo>
                  <a:lnTo>
                    <a:pt x="112" y="118"/>
                  </a:lnTo>
                  <a:lnTo>
                    <a:pt x="118" y="104"/>
                  </a:lnTo>
                  <a:lnTo>
                    <a:pt x="124" y="91"/>
                  </a:lnTo>
                  <a:lnTo>
                    <a:pt x="130" y="77"/>
                  </a:lnTo>
                  <a:lnTo>
                    <a:pt x="136" y="65"/>
                  </a:lnTo>
                  <a:lnTo>
                    <a:pt x="142" y="53"/>
                  </a:lnTo>
                  <a:lnTo>
                    <a:pt x="148" y="43"/>
                  </a:lnTo>
                  <a:lnTo>
                    <a:pt x="153" y="33"/>
                  </a:lnTo>
                  <a:lnTo>
                    <a:pt x="157" y="24"/>
                  </a:lnTo>
                  <a:lnTo>
                    <a:pt x="162" y="16"/>
                  </a:lnTo>
                  <a:lnTo>
                    <a:pt x="165" y="9"/>
                  </a:lnTo>
                  <a:lnTo>
                    <a:pt x="169" y="4"/>
                  </a:lnTo>
                  <a:lnTo>
                    <a:pt x="172" y="0"/>
                  </a:lnTo>
                  <a:lnTo>
                    <a:pt x="173" y="1"/>
                  </a:lnTo>
                  <a:lnTo>
                    <a:pt x="174" y="2"/>
                  </a:lnTo>
                  <a:lnTo>
                    <a:pt x="175" y="5"/>
                  </a:lnTo>
                  <a:lnTo>
                    <a:pt x="176" y="8"/>
                  </a:lnTo>
                  <a:lnTo>
                    <a:pt x="176" y="12"/>
                  </a:lnTo>
                  <a:lnTo>
                    <a:pt x="176" y="17"/>
                  </a:lnTo>
                  <a:lnTo>
                    <a:pt x="176" y="23"/>
                  </a:lnTo>
                  <a:lnTo>
                    <a:pt x="175" y="29"/>
                  </a:lnTo>
                  <a:lnTo>
                    <a:pt x="174" y="36"/>
                  </a:lnTo>
                  <a:lnTo>
                    <a:pt x="173" y="44"/>
                  </a:lnTo>
                  <a:lnTo>
                    <a:pt x="172" y="51"/>
                  </a:lnTo>
                  <a:lnTo>
                    <a:pt x="171" y="60"/>
                  </a:lnTo>
                  <a:lnTo>
                    <a:pt x="169" y="69"/>
                  </a:lnTo>
                  <a:lnTo>
                    <a:pt x="167" y="78"/>
                  </a:lnTo>
                  <a:lnTo>
                    <a:pt x="165" y="87"/>
                  </a:lnTo>
                  <a:lnTo>
                    <a:pt x="163" y="96"/>
                  </a:lnTo>
                  <a:lnTo>
                    <a:pt x="159" y="116"/>
                  </a:lnTo>
                  <a:lnTo>
                    <a:pt x="154" y="136"/>
                  </a:lnTo>
                  <a:lnTo>
                    <a:pt x="149" y="155"/>
                  </a:lnTo>
                  <a:lnTo>
                    <a:pt x="144" y="174"/>
                  </a:lnTo>
                  <a:lnTo>
                    <a:pt x="139" y="193"/>
                  </a:lnTo>
                  <a:lnTo>
                    <a:pt x="134" y="209"/>
                  </a:lnTo>
                  <a:lnTo>
                    <a:pt x="131" y="217"/>
                  </a:lnTo>
                  <a:lnTo>
                    <a:pt x="129" y="224"/>
                  </a:lnTo>
                  <a:lnTo>
                    <a:pt x="127" y="231"/>
                  </a:lnTo>
                  <a:lnTo>
                    <a:pt x="124" y="237"/>
                  </a:lnTo>
                  <a:lnTo>
                    <a:pt x="123" y="264"/>
                  </a:lnTo>
                  <a:lnTo>
                    <a:pt x="121" y="291"/>
                  </a:lnTo>
                  <a:lnTo>
                    <a:pt x="119" y="304"/>
                  </a:lnTo>
                  <a:lnTo>
                    <a:pt x="118" y="317"/>
                  </a:lnTo>
                  <a:lnTo>
                    <a:pt x="117" y="330"/>
                  </a:lnTo>
                  <a:lnTo>
                    <a:pt x="115" y="343"/>
                  </a:lnTo>
                  <a:lnTo>
                    <a:pt x="114" y="355"/>
                  </a:lnTo>
                  <a:lnTo>
                    <a:pt x="112" y="368"/>
                  </a:lnTo>
                  <a:lnTo>
                    <a:pt x="110" y="380"/>
                  </a:lnTo>
                  <a:lnTo>
                    <a:pt x="108" y="391"/>
                  </a:lnTo>
                  <a:lnTo>
                    <a:pt x="105" y="403"/>
                  </a:lnTo>
                  <a:lnTo>
                    <a:pt x="103" y="414"/>
                  </a:lnTo>
                  <a:lnTo>
                    <a:pt x="100" y="425"/>
                  </a:lnTo>
                  <a:lnTo>
                    <a:pt x="97" y="436"/>
                  </a:lnTo>
                  <a:lnTo>
                    <a:pt x="100" y="453"/>
                  </a:lnTo>
                  <a:lnTo>
                    <a:pt x="103" y="470"/>
                  </a:lnTo>
                  <a:lnTo>
                    <a:pt x="106" y="488"/>
                  </a:lnTo>
                  <a:lnTo>
                    <a:pt x="108" y="505"/>
                  </a:lnTo>
                  <a:lnTo>
                    <a:pt x="111" y="522"/>
                  </a:lnTo>
                  <a:lnTo>
                    <a:pt x="114" y="540"/>
                  </a:lnTo>
                  <a:lnTo>
                    <a:pt x="117" y="557"/>
                  </a:lnTo>
                  <a:lnTo>
                    <a:pt x="120" y="575"/>
                  </a:lnTo>
                  <a:lnTo>
                    <a:pt x="119" y="577"/>
                  </a:lnTo>
                  <a:lnTo>
                    <a:pt x="119" y="580"/>
                  </a:lnTo>
                  <a:lnTo>
                    <a:pt x="119" y="583"/>
                  </a:lnTo>
                  <a:lnTo>
                    <a:pt x="119" y="585"/>
                  </a:lnTo>
                  <a:lnTo>
                    <a:pt x="119" y="591"/>
                  </a:lnTo>
                  <a:lnTo>
                    <a:pt x="120" y="596"/>
                  </a:lnTo>
                  <a:lnTo>
                    <a:pt x="120" y="602"/>
                  </a:lnTo>
                  <a:lnTo>
                    <a:pt x="120" y="607"/>
                  </a:lnTo>
                  <a:lnTo>
                    <a:pt x="120" y="610"/>
                  </a:lnTo>
                  <a:lnTo>
                    <a:pt x="120" y="613"/>
                  </a:lnTo>
                  <a:lnTo>
                    <a:pt x="120" y="615"/>
                  </a:lnTo>
                  <a:lnTo>
                    <a:pt x="120" y="618"/>
                  </a:lnTo>
                  <a:lnTo>
                    <a:pt x="123" y="620"/>
                  </a:lnTo>
                  <a:lnTo>
                    <a:pt x="126" y="623"/>
                  </a:lnTo>
                  <a:lnTo>
                    <a:pt x="129" y="626"/>
                  </a:lnTo>
                  <a:lnTo>
                    <a:pt x="132" y="629"/>
                  </a:lnTo>
                  <a:lnTo>
                    <a:pt x="136" y="632"/>
                  </a:lnTo>
                  <a:lnTo>
                    <a:pt x="139" y="635"/>
                  </a:lnTo>
                  <a:lnTo>
                    <a:pt x="141" y="638"/>
                  </a:lnTo>
                  <a:lnTo>
                    <a:pt x="144" y="641"/>
                  </a:lnTo>
                  <a:lnTo>
                    <a:pt x="150" y="647"/>
                  </a:lnTo>
                  <a:lnTo>
                    <a:pt x="155" y="654"/>
                  </a:lnTo>
                  <a:lnTo>
                    <a:pt x="161" y="660"/>
                  </a:lnTo>
                  <a:lnTo>
                    <a:pt x="166" y="667"/>
                  </a:lnTo>
                  <a:lnTo>
                    <a:pt x="177" y="681"/>
                  </a:lnTo>
                  <a:lnTo>
                    <a:pt x="187" y="695"/>
                  </a:lnTo>
                  <a:lnTo>
                    <a:pt x="193" y="702"/>
                  </a:lnTo>
                  <a:lnTo>
                    <a:pt x="198" y="709"/>
                  </a:lnTo>
                  <a:lnTo>
                    <a:pt x="204" y="715"/>
                  </a:lnTo>
                  <a:lnTo>
                    <a:pt x="210" y="72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3708" y="3347"/>
              <a:ext cx="138" cy="35"/>
            </a:xfrm>
            <a:custGeom>
              <a:avLst/>
              <a:gdLst>
                <a:gd name="T0" fmla="*/ 4 w 138"/>
                <a:gd name="T1" fmla="*/ 25 h 35"/>
                <a:gd name="T2" fmla="*/ 17 w 138"/>
                <a:gd name="T3" fmla="*/ 27 h 35"/>
                <a:gd name="T4" fmla="*/ 31 w 138"/>
                <a:gd name="T5" fmla="*/ 27 h 35"/>
                <a:gd name="T6" fmla="*/ 39 w 138"/>
                <a:gd name="T7" fmla="*/ 27 h 35"/>
                <a:gd name="T8" fmla="*/ 47 w 138"/>
                <a:gd name="T9" fmla="*/ 26 h 35"/>
                <a:gd name="T10" fmla="*/ 55 w 138"/>
                <a:gd name="T11" fmla="*/ 26 h 35"/>
                <a:gd name="T12" fmla="*/ 63 w 138"/>
                <a:gd name="T13" fmla="*/ 25 h 35"/>
                <a:gd name="T14" fmla="*/ 71 w 138"/>
                <a:gd name="T15" fmla="*/ 23 h 35"/>
                <a:gd name="T16" fmla="*/ 79 w 138"/>
                <a:gd name="T17" fmla="*/ 21 h 35"/>
                <a:gd name="T18" fmla="*/ 88 w 138"/>
                <a:gd name="T19" fmla="*/ 19 h 35"/>
                <a:gd name="T20" fmla="*/ 97 w 138"/>
                <a:gd name="T21" fmla="*/ 16 h 35"/>
                <a:gd name="T22" fmla="*/ 106 w 138"/>
                <a:gd name="T23" fmla="*/ 13 h 35"/>
                <a:gd name="T24" fmla="*/ 115 w 138"/>
                <a:gd name="T25" fmla="*/ 9 h 35"/>
                <a:gd name="T26" fmla="*/ 124 w 138"/>
                <a:gd name="T27" fmla="*/ 5 h 35"/>
                <a:gd name="T28" fmla="*/ 133 w 138"/>
                <a:gd name="T29" fmla="*/ 0 h 35"/>
                <a:gd name="T30" fmla="*/ 132 w 138"/>
                <a:gd name="T31" fmla="*/ 8 h 35"/>
                <a:gd name="T32" fmla="*/ 123 w 138"/>
                <a:gd name="T33" fmla="*/ 13 h 35"/>
                <a:gd name="T34" fmla="*/ 113 w 138"/>
                <a:gd name="T35" fmla="*/ 17 h 35"/>
                <a:gd name="T36" fmla="*/ 104 w 138"/>
                <a:gd name="T37" fmla="*/ 21 h 35"/>
                <a:gd name="T38" fmla="*/ 95 w 138"/>
                <a:gd name="T39" fmla="*/ 24 h 35"/>
                <a:gd name="T40" fmla="*/ 86 w 138"/>
                <a:gd name="T41" fmla="*/ 27 h 35"/>
                <a:gd name="T42" fmla="*/ 77 w 138"/>
                <a:gd name="T43" fmla="*/ 29 h 35"/>
                <a:gd name="T44" fmla="*/ 68 w 138"/>
                <a:gd name="T45" fmla="*/ 31 h 35"/>
                <a:gd name="T46" fmla="*/ 60 w 138"/>
                <a:gd name="T47" fmla="*/ 32 h 35"/>
                <a:gd name="T48" fmla="*/ 51 w 138"/>
                <a:gd name="T49" fmla="*/ 33 h 35"/>
                <a:gd name="T50" fmla="*/ 43 w 138"/>
                <a:gd name="T51" fmla="*/ 34 h 35"/>
                <a:gd name="T52" fmla="*/ 35 w 138"/>
                <a:gd name="T53" fmla="*/ 34 h 35"/>
                <a:gd name="T54" fmla="*/ 24 w 138"/>
                <a:gd name="T55" fmla="*/ 34 h 35"/>
                <a:gd name="T56" fmla="*/ 10 w 138"/>
                <a:gd name="T57" fmla="*/ 33 h 35"/>
                <a:gd name="T58" fmla="*/ 0 w 138"/>
                <a:gd name="T59" fmla="*/ 29 h 35"/>
                <a:gd name="T60" fmla="*/ 1 w 138"/>
                <a:gd name="T61" fmla="*/ 32 h 35"/>
                <a:gd name="T62" fmla="*/ 7 w 138"/>
                <a:gd name="T63" fmla="*/ 28 h 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8"/>
                <a:gd name="T97" fmla="*/ 0 h 35"/>
                <a:gd name="T98" fmla="*/ 138 w 138"/>
                <a:gd name="T99" fmla="*/ 35 h 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8" h="35">
                  <a:moveTo>
                    <a:pt x="7" y="28"/>
                  </a:moveTo>
                  <a:lnTo>
                    <a:pt x="4" y="25"/>
                  </a:lnTo>
                  <a:lnTo>
                    <a:pt x="10" y="26"/>
                  </a:lnTo>
                  <a:lnTo>
                    <a:pt x="17" y="27"/>
                  </a:lnTo>
                  <a:lnTo>
                    <a:pt x="24" y="27"/>
                  </a:lnTo>
                  <a:lnTo>
                    <a:pt x="31" y="27"/>
                  </a:lnTo>
                  <a:lnTo>
                    <a:pt x="35" y="27"/>
                  </a:lnTo>
                  <a:lnTo>
                    <a:pt x="39" y="27"/>
                  </a:lnTo>
                  <a:lnTo>
                    <a:pt x="43" y="27"/>
                  </a:lnTo>
                  <a:lnTo>
                    <a:pt x="47" y="26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5"/>
                  </a:lnTo>
                  <a:lnTo>
                    <a:pt x="63" y="25"/>
                  </a:lnTo>
                  <a:lnTo>
                    <a:pt x="67" y="24"/>
                  </a:lnTo>
                  <a:lnTo>
                    <a:pt x="71" y="23"/>
                  </a:lnTo>
                  <a:lnTo>
                    <a:pt x="75" y="22"/>
                  </a:lnTo>
                  <a:lnTo>
                    <a:pt x="79" y="21"/>
                  </a:lnTo>
                  <a:lnTo>
                    <a:pt x="84" y="20"/>
                  </a:lnTo>
                  <a:lnTo>
                    <a:pt x="88" y="19"/>
                  </a:lnTo>
                  <a:lnTo>
                    <a:pt x="92" y="18"/>
                  </a:lnTo>
                  <a:lnTo>
                    <a:pt x="97" y="16"/>
                  </a:lnTo>
                  <a:lnTo>
                    <a:pt x="101" y="15"/>
                  </a:lnTo>
                  <a:lnTo>
                    <a:pt x="106" y="13"/>
                  </a:lnTo>
                  <a:lnTo>
                    <a:pt x="110" y="11"/>
                  </a:lnTo>
                  <a:lnTo>
                    <a:pt x="115" y="9"/>
                  </a:lnTo>
                  <a:lnTo>
                    <a:pt x="119" y="7"/>
                  </a:lnTo>
                  <a:lnTo>
                    <a:pt x="124" y="5"/>
                  </a:lnTo>
                  <a:lnTo>
                    <a:pt x="128" y="3"/>
                  </a:lnTo>
                  <a:lnTo>
                    <a:pt x="133" y="0"/>
                  </a:lnTo>
                  <a:lnTo>
                    <a:pt x="137" y="6"/>
                  </a:lnTo>
                  <a:lnTo>
                    <a:pt x="132" y="8"/>
                  </a:lnTo>
                  <a:lnTo>
                    <a:pt x="127" y="11"/>
                  </a:lnTo>
                  <a:lnTo>
                    <a:pt x="123" y="13"/>
                  </a:lnTo>
                  <a:lnTo>
                    <a:pt x="118" y="15"/>
                  </a:lnTo>
                  <a:lnTo>
                    <a:pt x="113" y="17"/>
                  </a:lnTo>
                  <a:lnTo>
                    <a:pt x="109" y="19"/>
                  </a:lnTo>
                  <a:lnTo>
                    <a:pt x="104" y="21"/>
                  </a:lnTo>
                  <a:lnTo>
                    <a:pt x="99" y="23"/>
                  </a:lnTo>
                  <a:lnTo>
                    <a:pt x="95" y="24"/>
                  </a:lnTo>
                  <a:lnTo>
                    <a:pt x="90" y="25"/>
                  </a:lnTo>
                  <a:lnTo>
                    <a:pt x="86" y="27"/>
                  </a:lnTo>
                  <a:lnTo>
                    <a:pt x="81" y="28"/>
                  </a:lnTo>
                  <a:lnTo>
                    <a:pt x="77" y="29"/>
                  </a:lnTo>
                  <a:lnTo>
                    <a:pt x="73" y="30"/>
                  </a:lnTo>
                  <a:lnTo>
                    <a:pt x="68" y="31"/>
                  </a:lnTo>
                  <a:lnTo>
                    <a:pt x="64" y="31"/>
                  </a:lnTo>
                  <a:lnTo>
                    <a:pt x="60" y="32"/>
                  </a:lnTo>
                  <a:lnTo>
                    <a:pt x="55" y="33"/>
                  </a:lnTo>
                  <a:lnTo>
                    <a:pt x="51" y="33"/>
                  </a:lnTo>
                  <a:lnTo>
                    <a:pt x="47" y="33"/>
                  </a:lnTo>
                  <a:lnTo>
                    <a:pt x="43" y="34"/>
                  </a:lnTo>
                  <a:lnTo>
                    <a:pt x="39" y="34"/>
                  </a:lnTo>
                  <a:lnTo>
                    <a:pt x="35" y="34"/>
                  </a:lnTo>
                  <a:lnTo>
                    <a:pt x="31" y="34"/>
                  </a:lnTo>
                  <a:lnTo>
                    <a:pt x="24" y="34"/>
                  </a:lnTo>
                  <a:lnTo>
                    <a:pt x="17" y="33"/>
                  </a:lnTo>
                  <a:lnTo>
                    <a:pt x="10" y="33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7" y="2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3629" y="3105"/>
              <a:ext cx="87" cy="272"/>
            </a:xfrm>
            <a:custGeom>
              <a:avLst/>
              <a:gdLst>
                <a:gd name="T0" fmla="*/ 8 w 87"/>
                <a:gd name="T1" fmla="*/ 1 h 272"/>
                <a:gd name="T2" fmla="*/ 8 w 87"/>
                <a:gd name="T3" fmla="*/ 0 h 272"/>
                <a:gd name="T4" fmla="*/ 18 w 87"/>
                <a:gd name="T5" fmla="*/ 34 h 272"/>
                <a:gd name="T6" fmla="*/ 28 w 87"/>
                <a:gd name="T7" fmla="*/ 68 h 272"/>
                <a:gd name="T8" fmla="*/ 37 w 87"/>
                <a:gd name="T9" fmla="*/ 102 h 272"/>
                <a:gd name="T10" fmla="*/ 47 w 87"/>
                <a:gd name="T11" fmla="*/ 135 h 272"/>
                <a:gd name="T12" fmla="*/ 56 w 87"/>
                <a:gd name="T13" fmla="*/ 168 h 272"/>
                <a:gd name="T14" fmla="*/ 66 w 87"/>
                <a:gd name="T15" fmla="*/ 201 h 272"/>
                <a:gd name="T16" fmla="*/ 76 w 87"/>
                <a:gd name="T17" fmla="*/ 235 h 272"/>
                <a:gd name="T18" fmla="*/ 86 w 87"/>
                <a:gd name="T19" fmla="*/ 269 h 272"/>
                <a:gd name="T20" fmla="*/ 79 w 87"/>
                <a:gd name="T21" fmla="*/ 271 h 272"/>
                <a:gd name="T22" fmla="*/ 68 w 87"/>
                <a:gd name="T23" fmla="*/ 237 h 272"/>
                <a:gd name="T24" fmla="*/ 59 w 87"/>
                <a:gd name="T25" fmla="*/ 203 h 272"/>
                <a:gd name="T26" fmla="*/ 49 w 87"/>
                <a:gd name="T27" fmla="*/ 170 h 272"/>
                <a:gd name="T28" fmla="*/ 40 w 87"/>
                <a:gd name="T29" fmla="*/ 137 h 272"/>
                <a:gd name="T30" fmla="*/ 30 w 87"/>
                <a:gd name="T31" fmla="*/ 103 h 272"/>
                <a:gd name="T32" fmla="*/ 20 w 87"/>
                <a:gd name="T33" fmla="*/ 70 h 272"/>
                <a:gd name="T34" fmla="*/ 11 w 87"/>
                <a:gd name="T35" fmla="*/ 36 h 272"/>
                <a:gd name="T36" fmla="*/ 0 w 87"/>
                <a:gd name="T37" fmla="*/ 2 h 272"/>
                <a:gd name="T38" fmla="*/ 0 w 87"/>
                <a:gd name="T39" fmla="*/ 0 h 272"/>
                <a:gd name="T40" fmla="*/ 0 w 87"/>
                <a:gd name="T41" fmla="*/ 2 h 272"/>
                <a:gd name="T42" fmla="*/ 0 w 87"/>
                <a:gd name="T43" fmla="*/ 1 h 272"/>
                <a:gd name="T44" fmla="*/ 0 w 87"/>
                <a:gd name="T45" fmla="*/ 0 h 272"/>
                <a:gd name="T46" fmla="*/ 8 w 87"/>
                <a:gd name="T47" fmla="*/ 1 h 2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7"/>
                <a:gd name="T73" fmla="*/ 0 h 272"/>
                <a:gd name="T74" fmla="*/ 87 w 87"/>
                <a:gd name="T75" fmla="*/ 272 h 2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7" h="272">
                  <a:moveTo>
                    <a:pt x="8" y="1"/>
                  </a:moveTo>
                  <a:lnTo>
                    <a:pt x="8" y="0"/>
                  </a:lnTo>
                  <a:lnTo>
                    <a:pt x="18" y="34"/>
                  </a:lnTo>
                  <a:lnTo>
                    <a:pt x="28" y="68"/>
                  </a:lnTo>
                  <a:lnTo>
                    <a:pt x="37" y="102"/>
                  </a:lnTo>
                  <a:lnTo>
                    <a:pt x="47" y="135"/>
                  </a:lnTo>
                  <a:lnTo>
                    <a:pt x="56" y="168"/>
                  </a:lnTo>
                  <a:lnTo>
                    <a:pt x="66" y="201"/>
                  </a:lnTo>
                  <a:lnTo>
                    <a:pt x="76" y="235"/>
                  </a:lnTo>
                  <a:lnTo>
                    <a:pt x="86" y="269"/>
                  </a:lnTo>
                  <a:lnTo>
                    <a:pt x="79" y="271"/>
                  </a:lnTo>
                  <a:lnTo>
                    <a:pt x="68" y="237"/>
                  </a:lnTo>
                  <a:lnTo>
                    <a:pt x="59" y="203"/>
                  </a:lnTo>
                  <a:lnTo>
                    <a:pt x="49" y="170"/>
                  </a:lnTo>
                  <a:lnTo>
                    <a:pt x="40" y="137"/>
                  </a:lnTo>
                  <a:lnTo>
                    <a:pt x="30" y="103"/>
                  </a:lnTo>
                  <a:lnTo>
                    <a:pt x="20" y="70"/>
                  </a:lnTo>
                  <a:lnTo>
                    <a:pt x="11" y="3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3629" y="3028"/>
              <a:ext cx="25" cy="80"/>
            </a:xfrm>
            <a:custGeom>
              <a:avLst/>
              <a:gdLst>
                <a:gd name="T0" fmla="*/ 24 w 25"/>
                <a:gd name="T1" fmla="*/ 1 h 80"/>
                <a:gd name="T2" fmla="*/ 24 w 25"/>
                <a:gd name="T3" fmla="*/ 1 h 80"/>
                <a:gd name="T4" fmla="*/ 22 w 25"/>
                <a:gd name="T5" fmla="*/ 11 h 80"/>
                <a:gd name="T6" fmla="*/ 20 w 25"/>
                <a:gd name="T7" fmla="*/ 21 h 80"/>
                <a:gd name="T8" fmla="*/ 18 w 25"/>
                <a:gd name="T9" fmla="*/ 30 h 80"/>
                <a:gd name="T10" fmla="*/ 16 w 25"/>
                <a:gd name="T11" fmla="*/ 40 h 80"/>
                <a:gd name="T12" fmla="*/ 14 w 25"/>
                <a:gd name="T13" fmla="*/ 50 h 80"/>
                <a:gd name="T14" fmla="*/ 12 w 25"/>
                <a:gd name="T15" fmla="*/ 60 h 80"/>
                <a:gd name="T16" fmla="*/ 10 w 25"/>
                <a:gd name="T17" fmla="*/ 69 h 80"/>
                <a:gd name="T18" fmla="*/ 7 w 25"/>
                <a:gd name="T19" fmla="*/ 79 h 80"/>
                <a:gd name="T20" fmla="*/ 0 w 25"/>
                <a:gd name="T21" fmla="*/ 78 h 80"/>
                <a:gd name="T22" fmla="*/ 2 w 25"/>
                <a:gd name="T23" fmla="*/ 68 h 80"/>
                <a:gd name="T24" fmla="*/ 4 w 25"/>
                <a:gd name="T25" fmla="*/ 58 h 80"/>
                <a:gd name="T26" fmla="*/ 6 w 25"/>
                <a:gd name="T27" fmla="*/ 48 h 80"/>
                <a:gd name="T28" fmla="*/ 8 w 25"/>
                <a:gd name="T29" fmla="*/ 39 h 80"/>
                <a:gd name="T30" fmla="*/ 10 w 25"/>
                <a:gd name="T31" fmla="*/ 29 h 80"/>
                <a:gd name="T32" fmla="*/ 12 w 25"/>
                <a:gd name="T33" fmla="*/ 19 h 80"/>
                <a:gd name="T34" fmla="*/ 15 w 25"/>
                <a:gd name="T35" fmla="*/ 10 h 80"/>
                <a:gd name="T36" fmla="*/ 17 w 25"/>
                <a:gd name="T37" fmla="*/ 0 h 80"/>
                <a:gd name="T38" fmla="*/ 17 w 25"/>
                <a:gd name="T39" fmla="*/ 1 h 80"/>
                <a:gd name="T40" fmla="*/ 24 w 25"/>
                <a:gd name="T41" fmla="*/ 1 h 80"/>
                <a:gd name="T42" fmla="*/ 24 w 25"/>
                <a:gd name="T43" fmla="*/ 1 h 80"/>
                <a:gd name="T44" fmla="*/ 24 w 25"/>
                <a:gd name="T45" fmla="*/ 1 h 80"/>
                <a:gd name="T46" fmla="*/ 24 w 25"/>
                <a:gd name="T47" fmla="*/ 1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80"/>
                <a:gd name="T74" fmla="*/ 25 w 25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80">
                  <a:moveTo>
                    <a:pt x="24" y="1"/>
                  </a:moveTo>
                  <a:lnTo>
                    <a:pt x="24" y="1"/>
                  </a:lnTo>
                  <a:lnTo>
                    <a:pt x="22" y="11"/>
                  </a:lnTo>
                  <a:lnTo>
                    <a:pt x="20" y="21"/>
                  </a:lnTo>
                  <a:lnTo>
                    <a:pt x="18" y="30"/>
                  </a:lnTo>
                  <a:lnTo>
                    <a:pt x="16" y="40"/>
                  </a:lnTo>
                  <a:lnTo>
                    <a:pt x="14" y="50"/>
                  </a:lnTo>
                  <a:lnTo>
                    <a:pt x="12" y="60"/>
                  </a:lnTo>
                  <a:lnTo>
                    <a:pt x="10" y="69"/>
                  </a:lnTo>
                  <a:lnTo>
                    <a:pt x="7" y="79"/>
                  </a:lnTo>
                  <a:lnTo>
                    <a:pt x="0" y="78"/>
                  </a:lnTo>
                  <a:lnTo>
                    <a:pt x="2" y="68"/>
                  </a:lnTo>
                  <a:lnTo>
                    <a:pt x="4" y="58"/>
                  </a:lnTo>
                  <a:lnTo>
                    <a:pt x="6" y="48"/>
                  </a:lnTo>
                  <a:lnTo>
                    <a:pt x="8" y="39"/>
                  </a:lnTo>
                  <a:lnTo>
                    <a:pt x="10" y="29"/>
                  </a:lnTo>
                  <a:lnTo>
                    <a:pt x="12" y="19"/>
                  </a:lnTo>
                  <a:lnTo>
                    <a:pt x="15" y="1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24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3646" y="2625"/>
              <a:ext cx="162" cy="405"/>
            </a:xfrm>
            <a:custGeom>
              <a:avLst/>
              <a:gdLst>
                <a:gd name="T0" fmla="*/ 161 w 162"/>
                <a:gd name="T1" fmla="*/ 5 h 405"/>
                <a:gd name="T2" fmla="*/ 155 w 162"/>
                <a:gd name="T3" fmla="*/ 15 h 405"/>
                <a:gd name="T4" fmla="*/ 147 w 162"/>
                <a:gd name="T5" fmla="*/ 29 h 405"/>
                <a:gd name="T6" fmla="*/ 137 w 162"/>
                <a:gd name="T7" fmla="*/ 48 h 405"/>
                <a:gd name="T8" fmla="*/ 127 w 162"/>
                <a:gd name="T9" fmla="*/ 70 h 405"/>
                <a:gd name="T10" fmla="*/ 114 w 162"/>
                <a:gd name="T11" fmla="*/ 95 h 405"/>
                <a:gd name="T12" fmla="*/ 102 w 162"/>
                <a:gd name="T13" fmla="*/ 123 h 405"/>
                <a:gd name="T14" fmla="*/ 88 w 162"/>
                <a:gd name="T15" fmla="*/ 153 h 405"/>
                <a:gd name="T16" fmla="*/ 75 w 162"/>
                <a:gd name="T17" fmla="*/ 184 h 405"/>
                <a:gd name="T18" fmla="*/ 62 w 162"/>
                <a:gd name="T19" fmla="*/ 216 h 405"/>
                <a:gd name="T20" fmla="*/ 50 w 162"/>
                <a:gd name="T21" fmla="*/ 248 h 405"/>
                <a:gd name="T22" fmla="*/ 39 w 162"/>
                <a:gd name="T23" fmla="*/ 279 h 405"/>
                <a:gd name="T24" fmla="*/ 29 w 162"/>
                <a:gd name="T25" fmla="*/ 309 h 405"/>
                <a:gd name="T26" fmla="*/ 20 w 162"/>
                <a:gd name="T27" fmla="*/ 337 h 405"/>
                <a:gd name="T28" fmla="*/ 17 w 162"/>
                <a:gd name="T29" fmla="*/ 350 h 405"/>
                <a:gd name="T30" fmla="*/ 14 w 162"/>
                <a:gd name="T31" fmla="*/ 363 h 405"/>
                <a:gd name="T32" fmla="*/ 11 w 162"/>
                <a:gd name="T33" fmla="*/ 374 h 405"/>
                <a:gd name="T34" fmla="*/ 9 w 162"/>
                <a:gd name="T35" fmla="*/ 385 h 405"/>
                <a:gd name="T36" fmla="*/ 8 w 162"/>
                <a:gd name="T37" fmla="*/ 395 h 405"/>
                <a:gd name="T38" fmla="*/ 8 w 162"/>
                <a:gd name="T39" fmla="*/ 404 h 405"/>
                <a:gd name="T40" fmla="*/ 0 w 162"/>
                <a:gd name="T41" fmla="*/ 399 h 405"/>
                <a:gd name="T42" fmla="*/ 1 w 162"/>
                <a:gd name="T43" fmla="*/ 390 h 405"/>
                <a:gd name="T44" fmla="*/ 3 w 162"/>
                <a:gd name="T45" fmla="*/ 379 h 405"/>
                <a:gd name="T46" fmla="*/ 5 w 162"/>
                <a:gd name="T47" fmla="*/ 367 h 405"/>
                <a:gd name="T48" fmla="*/ 8 w 162"/>
                <a:gd name="T49" fmla="*/ 355 h 405"/>
                <a:gd name="T50" fmla="*/ 11 w 162"/>
                <a:gd name="T51" fmla="*/ 342 h 405"/>
                <a:gd name="T52" fmla="*/ 17 w 162"/>
                <a:gd name="T53" fmla="*/ 322 h 405"/>
                <a:gd name="T54" fmla="*/ 26 w 162"/>
                <a:gd name="T55" fmla="*/ 292 h 405"/>
                <a:gd name="T56" fmla="*/ 37 w 162"/>
                <a:gd name="T57" fmla="*/ 261 h 405"/>
                <a:gd name="T58" fmla="*/ 49 w 162"/>
                <a:gd name="T59" fmla="*/ 230 h 405"/>
                <a:gd name="T60" fmla="*/ 62 w 162"/>
                <a:gd name="T61" fmla="*/ 198 h 405"/>
                <a:gd name="T62" fmla="*/ 75 w 162"/>
                <a:gd name="T63" fmla="*/ 166 h 405"/>
                <a:gd name="T64" fmla="*/ 88 w 162"/>
                <a:gd name="T65" fmla="*/ 136 h 405"/>
                <a:gd name="T66" fmla="*/ 101 w 162"/>
                <a:gd name="T67" fmla="*/ 107 h 405"/>
                <a:gd name="T68" fmla="*/ 114 w 162"/>
                <a:gd name="T69" fmla="*/ 80 h 405"/>
                <a:gd name="T70" fmla="*/ 125 w 162"/>
                <a:gd name="T71" fmla="*/ 56 h 405"/>
                <a:gd name="T72" fmla="*/ 136 w 162"/>
                <a:gd name="T73" fmla="*/ 35 h 405"/>
                <a:gd name="T74" fmla="*/ 145 w 162"/>
                <a:gd name="T75" fmla="*/ 18 h 405"/>
                <a:gd name="T76" fmla="*/ 152 w 162"/>
                <a:gd name="T77" fmla="*/ 6 h 405"/>
                <a:gd name="T78" fmla="*/ 158 w 162"/>
                <a:gd name="T79" fmla="*/ 0 h 405"/>
                <a:gd name="T80" fmla="*/ 156 w 162"/>
                <a:gd name="T81" fmla="*/ 0 h 405"/>
                <a:gd name="T82" fmla="*/ 157 w 162"/>
                <a:gd name="T83" fmla="*/ 7 h 4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2"/>
                <a:gd name="T127" fmla="*/ 0 h 405"/>
                <a:gd name="T128" fmla="*/ 162 w 162"/>
                <a:gd name="T129" fmla="*/ 405 h 4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2" h="405">
                  <a:moveTo>
                    <a:pt x="157" y="7"/>
                  </a:moveTo>
                  <a:lnTo>
                    <a:pt x="161" y="5"/>
                  </a:lnTo>
                  <a:lnTo>
                    <a:pt x="158" y="9"/>
                  </a:lnTo>
                  <a:lnTo>
                    <a:pt x="155" y="15"/>
                  </a:lnTo>
                  <a:lnTo>
                    <a:pt x="151" y="21"/>
                  </a:lnTo>
                  <a:lnTo>
                    <a:pt x="147" y="29"/>
                  </a:lnTo>
                  <a:lnTo>
                    <a:pt x="142" y="38"/>
                  </a:lnTo>
                  <a:lnTo>
                    <a:pt x="137" y="48"/>
                  </a:lnTo>
                  <a:lnTo>
                    <a:pt x="132" y="58"/>
                  </a:lnTo>
                  <a:lnTo>
                    <a:pt x="127" y="70"/>
                  </a:lnTo>
                  <a:lnTo>
                    <a:pt x="121" y="82"/>
                  </a:lnTo>
                  <a:lnTo>
                    <a:pt x="114" y="95"/>
                  </a:lnTo>
                  <a:lnTo>
                    <a:pt x="108" y="109"/>
                  </a:lnTo>
                  <a:lnTo>
                    <a:pt x="102" y="123"/>
                  </a:lnTo>
                  <a:lnTo>
                    <a:pt x="95" y="138"/>
                  </a:lnTo>
                  <a:lnTo>
                    <a:pt x="88" y="153"/>
                  </a:lnTo>
                  <a:lnTo>
                    <a:pt x="82" y="169"/>
                  </a:lnTo>
                  <a:lnTo>
                    <a:pt x="75" y="184"/>
                  </a:lnTo>
                  <a:lnTo>
                    <a:pt x="69" y="200"/>
                  </a:lnTo>
                  <a:lnTo>
                    <a:pt x="62" y="216"/>
                  </a:lnTo>
                  <a:lnTo>
                    <a:pt x="56" y="232"/>
                  </a:lnTo>
                  <a:lnTo>
                    <a:pt x="50" y="248"/>
                  </a:lnTo>
                  <a:lnTo>
                    <a:pt x="44" y="263"/>
                  </a:lnTo>
                  <a:lnTo>
                    <a:pt x="39" y="279"/>
                  </a:lnTo>
                  <a:lnTo>
                    <a:pt x="34" y="294"/>
                  </a:lnTo>
                  <a:lnTo>
                    <a:pt x="29" y="309"/>
                  </a:lnTo>
                  <a:lnTo>
                    <a:pt x="24" y="323"/>
                  </a:lnTo>
                  <a:lnTo>
                    <a:pt x="20" y="337"/>
                  </a:lnTo>
                  <a:lnTo>
                    <a:pt x="19" y="344"/>
                  </a:lnTo>
                  <a:lnTo>
                    <a:pt x="17" y="350"/>
                  </a:lnTo>
                  <a:lnTo>
                    <a:pt x="15" y="357"/>
                  </a:lnTo>
                  <a:lnTo>
                    <a:pt x="14" y="363"/>
                  </a:lnTo>
                  <a:lnTo>
                    <a:pt x="12" y="369"/>
                  </a:lnTo>
                  <a:lnTo>
                    <a:pt x="11" y="374"/>
                  </a:lnTo>
                  <a:lnTo>
                    <a:pt x="10" y="380"/>
                  </a:lnTo>
                  <a:lnTo>
                    <a:pt x="9" y="385"/>
                  </a:lnTo>
                  <a:lnTo>
                    <a:pt x="9" y="390"/>
                  </a:lnTo>
                  <a:lnTo>
                    <a:pt x="8" y="395"/>
                  </a:lnTo>
                  <a:lnTo>
                    <a:pt x="8" y="400"/>
                  </a:lnTo>
                  <a:lnTo>
                    <a:pt x="8" y="404"/>
                  </a:lnTo>
                  <a:lnTo>
                    <a:pt x="0" y="404"/>
                  </a:lnTo>
                  <a:lnTo>
                    <a:pt x="0" y="399"/>
                  </a:lnTo>
                  <a:lnTo>
                    <a:pt x="1" y="395"/>
                  </a:lnTo>
                  <a:lnTo>
                    <a:pt x="1" y="390"/>
                  </a:lnTo>
                  <a:lnTo>
                    <a:pt x="2" y="384"/>
                  </a:lnTo>
                  <a:lnTo>
                    <a:pt x="3" y="379"/>
                  </a:lnTo>
                  <a:lnTo>
                    <a:pt x="4" y="373"/>
                  </a:lnTo>
                  <a:lnTo>
                    <a:pt x="5" y="367"/>
                  </a:lnTo>
                  <a:lnTo>
                    <a:pt x="6" y="361"/>
                  </a:lnTo>
                  <a:lnTo>
                    <a:pt x="8" y="355"/>
                  </a:lnTo>
                  <a:lnTo>
                    <a:pt x="9" y="349"/>
                  </a:lnTo>
                  <a:lnTo>
                    <a:pt x="11" y="342"/>
                  </a:lnTo>
                  <a:lnTo>
                    <a:pt x="13" y="335"/>
                  </a:lnTo>
                  <a:lnTo>
                    <a:pt x="17" y="322"/>
                  </a:lnTo>
                  <a:lnTo>
                    <a:pt x="21" y="307"/>
                  </a:lnTo>
                  <a:lnTo>
                    <a:pt x="26" y="292"/>
                  </a:lnTo>
                  <a:lnTo>
                    <a:pt x="32" y="277"/>
                  </a:lnTo>
                  <a:lnTo>
                    <a:pt x="37" y="261"/>
                  </a:lnTo>
                  <a:lnTo>
                    <a:pt x="43" y="246"/>
                  </a:lnTo>
                  <a:lnTo>
                    <a:pt x="49" y="230"/>
                  </a:lnTo>
                  <a:lnTo>
                    <a:pt x="56" y="214"/>
                  </a:lnTo>
                  <a:lnTo>
                    <a:pt x="62" y="198"/>
                  </a:lnTo>
                  <a:lnTo>
                    <a:pt x="68" y="182"/>
                  </a:lnTo>
                  <a:lnTo>
                    <a:pt x="75" y="166"/>
                  </a:lnTo>
                  <a:lnTo>
                    <a:pt x="81" y="151"/>
                  </a:lnTo>
                  <a:lnTo>
                    <a:pt x="88" y="136"/>
                  </a:lnTo>
                  <a:lnTo>
                    <a:pt x="95" y="121"/>
                  </a:lnTo>
                  <a:lnTo>
                    <a:pt x="101" y="107"/>
                  </a:lnTo>
                  <a:lnTo>
                    <a:pt x="107" y="93"/>
                  </a:lnTo>
                  <a:lnTo>
                    <a:pt x="114" y="80"/>
                  </a:lnTo>
                  <a:lnTo>
                    <a:pt x="119" y="67"/>
                  </a:lnTo>
                  <a:lnTo>
                    <a:pt x="125" y="56"/>
                  </a:lnTo>
                  <a:lnTo>
                    <a:pt x="131" y="45"/>
                  </a:lnTo>
                  <a:lnTo>
                    <a:pt x="136" y="35"/>
                  </a:lnTo>
                  <a:lnTo>
                    <a:pt x="140" y="26"/>
                  </a:lnTo>
                  <a:lnTo>
                    <a:pt x="145" y="18"/>
                  </a:lnTo>
                  <a:lnTo>
                    <a:pt x="148" y="11"/>
                  </a:lnTo>
                  <a:lnTo>
                    <a:pt x="152" y="6"/>
                  </a:lnTo>
                  <a:lnTo>
                    <a:pt x="155" y="2"/>
                  </a:lnTo>
                  <a:lnTo>
                    <a:pt x="158" y="0"/>
                  </a:lnTo>
                  <a:lnTo>
                    <a:pt x="155" y="2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57" y="7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3753" y="2625"/>
              <a:ext cx="60" cy="242"/>
            </a:xfrm>
            <a:custGeom>
              <a:avLst/>
              <a:gdLst>
                <a:gd name="T0" fmla="*/ 0 w 60"/>
                <a:gd name="T1" fmla="*/ 239 h 242"/>
                <a:gd name="T2" fmla="*/ 5 w 60"/>
                <a:gd name="T3" fmla="*/ 226 h 242"/>
                <a:gd name="T4" fmla="*/ 9 w 60"/>
                <a:gd name="T5" fmla="*/ 212 h 242"/>
                <a:gd name="T6" fmla="*/ 20 w 60"/>
                <a:gd name="T7" fmla="*/ 177 h 242"/>
                <a:gd name="T8" fmla="*/ 30 w 60"/>
                <a:gd name="T9" fmla="*/ 138 h 242"/>
                <a:gd name="T10" fmla="*/ 39 w 60"/>
                <a:gd name="T11" fmla="*/ 99 h 242"/>
                <a:gd name="T12" fmla="*/ 43 w 60"/>
                <a:gd name="T13" fmla="*/ 80 h 242"/>
                <a:gd name="T14" fmla="*/ 46 w 60"/>
                <a:gd name="T15" fmla="*/ 63 h 242"/>
                <a:gd name="T16" fmla="*/ 49 w 60"/>
                <a:gd name="T17" fmla="*/ 47 h 242"/>
                <a:gd name="T18" fmla="*/ 51 w 60"/>
                <a:gd name="T19" fmla="*/ 33 h 242"/>
                <a:gd name="T20" fmla="*/ 51 w 60"/>
                <a:gd name="T21" fmla="*/ 21 h 242"/>
                <a:gd name="T22" fmla="*/ 51 w 60"/>
                <a:gd name="T23" fmla="*/ 12 h 242"/>
                <a:gd name="T24" fmla="*/ 51 w 60"/>
                <a:gd name="T25" fmla="*/ 9 h 242"/>
                <a:gd name="T26" fmla="*/ 50 w 60"/>
                <a:gd name="T27" fmla="*/ 7 h 242"/>
                <a:gd name="T28" fmla="*/ 50 w 60"/>
                <a:gd name="T29" fmla="*/ 7 h 242"/>
                <a:gd name="T30" fmla="*/ 50 w 60"/>
                <a:gd name="T31" fmla="*/ 7 h 242"/>
                <a:gd name="T32" fmla="*/ 53 w 60"/>
                <a:gd name="T33" fmla="*/ 1 h 242"/>
                <a:gd name="T34" fmla="*/ 56 w 60"/>
                <a:gd name="T35" fmla="*/ 3 h 242"/>
                <a:gd name="T36" fmla="*/ 58 w 60"/>
                <a:gd name="T37" fmla="*/ 6 h 242"/>
                <a:gd name="T38" fmla="*/ 58 w 60"/>
                <a:gd name="T39" fmla="*/ 9 h 242"/>
                <a:gd name="T40" fmla="*/ 59 w 60"/>
                <a:gd name="T41" fmla="*/ 16 h 242"/>
                <a:gd name="T42" fmla="*/ 59 w 60"/>
                <a:gd name="T43" fmla="*/ 27 h 242"/>
                <a:gd name="T44" fmla="*/ 57 w 60"/>
                <a:gd name="T45" fmla="*/ 40 h 242"/>
                <a:gd name="T46" fmla="*/ 55 w 60"/>
                <a:gd name="T47" fmla="*/ 55 h 242"/>
                <a:gd name="T48" fmla="*/ 52 w 60"/>
                <a:gd name="T49" fmla="*/ 73 h 242"/>
                <a:gd name="T50" fmla="*/ 49 w 60"/>
                <a:gd name="T51" fmla="*/ 91 h 242"/>
                <a:gd name="T52" fmla="*/ 42 w 60"/>
                <a:gd name="T53" fmla="*/ 120 h 242"/>
                <a:gd name="T54" fmla="*/ 32 w 60"/>
                <a:gd name="T55" fmla="*/ 159 h 242"/>
                <a:gd name="T56" fmla="*/ 22 w 60"/>
                <a:gd name="T57" fmla="*/ 197 h 242"/>
                <a:gd name="T58" fmla="*/ 14 w 60"/>
                <a:gd name="T59" fmla="*/ 221 h 242"/>
                <a:gd name="T60" fmla="*/ 10 w 60"/>
                <a:gd name="T61" fmla="*/ 235 h 242"/>
                <a:gd name="T62" fmla="*/ 8 w 60"/>
                <a:gd name="T63" fmla="*/ 240 h 242"/>
                <a:gd name="T64" fmla="*/ 0 w 60"/>
                <a:gd name="T65" fmla="*/ 239 h 242"/>
                <a:gd name="T66" fmla="*/ 0 w 60"/>
                <a:gd name="T67" fmla="*/ 240 h 2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"/>
                <a:gd name="T103" fmla="*/ 0 h 242"/>
                <a:gd name="T104" fmla="*/ 60 w 60"/>
                <a:gd name="T105" fmla="*/ 242 h 2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" h="242">
                  <a:moveTo>
                    <a:pt x="0" y="240"/>
                  </a:moveTo>
                  <a:lnTo>
                    <a:pt x="0" y="239"/>
                  </a:lnTo>
                  <a:lnTo>
                    <a:pt x="2" y="233"/>
                  </a:lnTo>
                  <a:lnTo>
                    <a:pt x="5" y="226"/>
                  </a:lnTo>
                  <a:lnTo>
                    <a:pt x="7" y="219"/>
                  </a:lnTo>
                  <a:lnTo>
                    <a:pt x="9" y="212"/>
                  </a:lnTo>
                  <a:lnTo>
                    <a:pt x="14" y="195"/>
                  </a:lnTo>
                  <a:lnTo>
                    <a:pt x="20" y="177"/>
                  </a:lnTo>
                  <a:lnTo>
                    <a:pt x="25" y="158"/>
                  </a:lnTo>
                  <a:lnTo>
                    <a:pt x="30" y="138"/>
                  </a:lnTo>
                  <a:lnTo>
                    <a:pt x="35" y="119"/>
                  </a:lnTo>
                  <a:lnTo>
                    <a:pt x="39" y="99"/>
                  </a:lnTo>
                  <a:lnTo>
                    <a:pt x="41" y="90"/>
                  </a:lnTo>
                  <a:lnTo>
                    <a:pt x="43" y="80"/>
                  </a:lnTo>
                  <a:lnTo>
                    <a:pt x="45" y="71"/>
                  </a:lnTo>
                  <a:lnTo>
                    <a:pt x="46" y="63"/>
                  </a:lnTo>
                  <a:lnTo>
                    <a:pt x="48" y="55"/>
                  </a:lnTo>
                  <a:lnTo>
                    <a:pt x="49" y="47"/>
                  </a:lnTo>
                  <a:lnTo>
                    <a:pt x="50" y="39"/>
                  </a:lnTo>
                  <a:lnTo>
                    <a:pt x="51" y="33"/>
                  </a:lnTo>
                  <a:lnTo>
                    <a:pt x="51" y="26"/>
                  </a:lnTo>
                  <a:lnTo>
                    <a:pt x="51" y="21"/>
                  </a:lnTo>
                  <a:lnTo>
                    <a:pt x="51" y="16"/>
                  </a:lnTo>
                  <a:lnTo>
                    <a:pt x="51" y="12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5" y="2"/>
                  </a:lnTo>
                  <a:lnTo>
                    <a:pt x="56" y="3"/>
                  </a:lnTo>
                  <a:lnTo>
                    <a:pt x="57" y="4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9" y="11"/>
                  </a:lnTo>
                  <a:lnTo>
                    <a:pt x="59" y="16"/>
                  </a:lnTo>
                  <a:lnTo>
                    <a:pt x="59" y="21"/>
                  </a:lnTo>
                  <a:lnTo>
                    <a:pt x="59" y="27"/>
                  </a:lnTo>
                  <a:lnTo>
                    <a:pt x="58" y="33"/>
                  </a:lnTo>
                  <a:lnTo>
                    <a:pt x="57" y="40"/>
                  </a:lnTo>
                  <a:lnTo>
                    <a:pt x="56" y="47"/>
                  </a:lnTo>
                  <a:lnTo>
                    <a:pt x="55" y="55"/>
                  </a:lnTo>
                  <a:lnTo>
                    <a:pt x="54" y="64"/>
                  </a:lnTo>
                  <a:lnTo>
                    <a:pt x="52" y="73"/>
                  </a:lnTo>
                  <a:lnTo>
                    <a:pt x="50" y="82"/>
                  </a:lnTo>
                  <a:lnTo>
                    <a:pt x="49" y="91"/>
                  </a:lnTo>
                  <a:lnTo>
                    <a:pt x="46" y="100"/>
                  </a:lnTo>
                  <a:lnTo>
                    <a:pt x="42" y="120"/>
                  </a:lnTo>
                  <a:lnTo>
                    <a:pt x="37" y="140"/>
                  </a:lnTo>
                  <a:lnTo>
                    <a:pt x="32" y="159"/>
                  </a:lnTo>
                  <a:lnTo>
                    <a:pt x="27" y="178"/>
                  </a:lnTo>
                  <a:lnTo>
                    <a:pt x="22" y="197"/>
                  </a:lnTo>
                  <a:lnTo>
                    <a:pt x="17" y="213"/>
                  </a:lnTo>
                  <a:lnTo>
                    <a:pt x="14" y="221"/>
                  </a:lnTo>
                  <a:lnTo>
                    <a:pt x="12" y="228"/>
                  </a:lnTo>
                  <a:lnTo>
                    <a:pt x="10" y="235"/>
                  </a:lnTo>
                  <a:lnTo>
                    <a:pt x="7" y="241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4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3726" y="2865"/>
              <a:ext cx="36" cy="201"/>
            </a:xfrm>
            <a:custGeom>
              <a:avLst/>
              <a:gdLst>
                <a:gd name="T0" fmla="*/ 0 w 36"/>
                <a:gd name="T1" fmla="*/ 200 h 201"/>
                <a:gd name="T2" fmla="*/ 0 w 36"/>
                <a:gd name="T3" fmla="*/ 198 h 201"/>
                <a:gd name="T4" fmla="*/ 3 w 36"/>
                <a:gd name="T5" fmla="*/ 188 h 201"/>
                <a:gd name="T6" fmla="*/ 6 w 36"/>
                <a:gd name="T7" fmla="*/ 177 h 201"/>
                <a:gd name="T8" fmla="*/ 8 w 36"/>
                <a:gd name="T9" fmla="*/ 166 h 201"/>
                <a:gd name="T10" fmla="*/ 11 w 36"/>
                <a:gd name="T11" fmla="*/ 154 h 201"/>
                <a:gd name="T12" fmla="*/ 13 w 36"/>
                <a:gd name="T13" fmla="*/ 143 h 201"/>
                <a:gd name="T14" fmla="*/ 15 w 36"/>
                <a:gd name="T15" fmla="*/ 131 h 201"/>
                <a:gd name="T16" fmla="*/ 16 w 36"/>
                <a:gd name="T17" fmla="*/ 118 h 201"/>
                <a:gd name="T18" fmla="*/ 18 w 36"/>
                <a:gd name="T19" fmla="*/ 106 h 201"/>
                <a:gd name="T20" fmla="*/ 20 w 36"/>
                <a:gd name="T21" fmla="*/ 93 h 201"/>
                <a:gd name="T22" fmla="*/ 21 w 36"/>
                <a:gd name="T23" fmla="*/ 80 h 201"/>
                <a:gd name="T24" fmla="*/ 22 w 36"/>
                <a:gd name="T25" fmla="*/ 67 h 201"/>
                <a:gd name="T26" fmla="*/ 24 w 36"/>
                <a:gd name="T27" fmla="*/ 54 h 201"/>
                <a:gd name="T28" fmla="*/ 26 w 36"/>
                <a:gd name="T29" fmla="*/ 27 h 201"/>
                <a:gd name="T30" fmla="*/ 27 w 36"/>
                <a:gd name="T31" fmla="*/ 0 h 201"/>
                <a:gd name="T32" fmla="*/ 35 w 36"/>
                <a:gd name="T33" fmla="*/ 0 h 201"/>
                <a:gd name="T34" fmla="*/ 33 w 36"/>
                <a:gd name="T35" fmla="*/ 27 h 201"/>
                <a:gd name="T36" fmla="*/ 31 w 36"/>
                <a:gd name="T37" fmla="*/ 54 h 201"/>
                <a:gd name="T38" fmla="*/ 30 w 36"/>
                <a:gd name="T39" fmla="*/ 67 h 201"/>
                <a:gd name="T40" fmla="*/ 29 w 36"/>
                <a:gd name="T41" fmla="*/ 81 h 201"/>
                <a:gd name="T42" fmla="*/ 27 w 36"/>
                <a:gd name="T43" fmla="*/ 94 h 201"/>
                <a:gd name="T44" fmla="*/ 26 w 36"/>
                <a:gd name="T45" fmla="*/ 106 h 201"/>
                <a:gd name="T46" fmla="*/ 24 w 36"/>
                <a:gd name="T47" fmla="*/ 119 h 201"/>
                <a:gd name="T48" fmla="*/ 22 w 36"/>
                <a:gd name="T49" fmla="*/ 132 h 201"/>
                <a:gd name="T50" fmla="*/ 20 w 36"/>
                <a:gd name="T51" fmla="*/ 144 h 201"/>
                <a:gd name="T52" fmla="*/ 18 w 36"/>
                <a:gd name="T53" fmla="*/ 155 h 201"/>
                <a:gd name="T54" fmla="*/ 16 w 36"/>
                <a:gd name="T55" fmla="*/ 167 h 201"/>
                <a:gd name="T56" fmla="*/ 13 w 36"/>
                <a:gd name="T57" fmla="*/ 178 h 201"/>
                <a:gd name="T58" fmla="*/ 10 w 36"/>
                <a:gd name="T59" fmla="*/ 189 h 201"/>
                <a:gd name="T60" fmla="*/ 7 w 36"/>
                <a:gd name="T61" fmla="*/ 200 h 201"/>
                <a:gd name="T62" fmla="*/ 8 w 36"/>
                <a:gd name="T63" fmla="*/ 199 h 201"/>
                <a:gd name="T64" fmla="*/ 0 w 36"/>
                <a:gd name="T65" fmla="*/ 200 h 201"/>
                <a:gd name="T66" fmla="*/ 0 w 36"/>
                <a:gd name="T67" fmla="*/ 199 h 201"/>
                <a:gd name="T68" fmla="*/ 0 w 36"/>
                <a:gd name="T69" fmla="*/ 198 h 201"/>
                <a:gd name="T70" fmla="*/ 0 w 36"/>
                <a:gd name="T71" fmla="*/ 200 h 2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"/>
                <a:gd name="T109" fmla="*/ 0 h 201"/>
                <a:gd name="T110" fmla="*/ 36 w 36"/>
                <a:gd name="T111" fmla="*/ 201 h 2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" h="201">
                  <a:moveTo>
                    <a:pt x="0" y="200"/>
                  </a:moveTo>
                  <a:lnTo>
                    <a:pt x="0" y="198"/>
                  </a:lnTo>
                  <a:lnTo>
                    <a:pt x="3" y="188"/>
                  </a:lnTo>
                  <a:lnTo>
                    <a:pt x="6" y="177"/>
                  </a:lnTo>
                  <a:lnTo>
                    <a:pt x="8" y="166"/>
                  </a:lnTo>
                  <a:lnTo>
                    <a:pt x="11" y="154"/>
                  </a:lnTo>
                  <a:lnTo>
                    <a:pt x="13" y="143"/>
                  </a:lnTo>
                  <a:lnTo>
                    <a:pt x="15" y="131"/>
                  </a:lnTo>
                  <a:lnTo>
                    <a:pt x="16" y="118"/>
                  </a:lnTo>
                  <a:lnTo>
                    <a:pt x="18" y="106"/>
                  </a:lnTo>
                  <a:lnTo>
                    <a:pt x="20" y="93"/>
                  </a:lnTo>
                  <a:lnTo>
                    <a:pt x="21" y="80"/>
                  </a:lnTo>
                  <a:lnTo>
                    <a:pt x="22" y="67"/>
                  </a:lnTo>
                  <a:lnTo>
                    <a:pt x="24" y="54"/>
                  </a:lnTo>
                  <a:lnTo>
                    <a:pt x="26" y="27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3" y="27"/>
                  </a:lnTo>
                  <a:lnTo>
                    <a:pt x="31" y="54"/>
                  </a:lnTo>
                  <a:lnTo>
                    <a:pt x="30" y="67"/>
                  </a:lnTo>
                  <a:lnTo>
                    <a:pt x="29" y="81"/>
                  </a:lnTo>
                  <a:lnTo>
                    <a:pt x="27" y="94"/>
                  </a:lnTo>
                  <a:lnTo>
                    <a:pt x="26" y="106"/>
                  </a:lnTo>
                  <a:lnTo>
                    <a:pt x="24" y="119"/>
                  </a:lnTo>
                  <a:lnTo>
                    <a:pt x="22" y="132"/>
                  </a:lnTo>
                  <a:lnTo>
                    <a:pt x="20" y="144"/>
                  </a:lnTo>
                  <a:lnTo>
                    <a:pt x="18" y="155"/>
                  </a:lnTo>
                  <a:lnTo>
                    <a:pt x="16" y="167"/>
                  </a:lnTo>
                  <a:lnTo>
                    <a:pt x="13" y="178"/>
                  </a:lnTo>
                  <a:lnTo>
                    <a:pt x="10" y="189"/>
                  </a:lnTo>
                  <a:lnTo>
                    <a:pt x="7" y="200"/>
                  </a:lnTo>
                  <a:lnTo>
                    <a:pt x="8" y="199"/>
                  </a:lnTo>
                  <a:lnTo>
                    <a:pt x="0" y="200"/>
                  </a:lnTo>
                  <a:lnTo>
                    <a:pt x="0" y="199"/>
                  </a:lnTo>
                  <a:lnTo>
                    <a:pt x="0" y="198"/>
                  </a:lnTo>
                  <a:lnTo>
                    <a:pt x="0" y="20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3726" y="3064"/>
              <a:ext cx="31" cy="140"/>
            </a:xfrm>
            <a:custGeom>
              <a:avLst/>
              <a:gdLst>
                <a:gd name="T0" fmla="*/ 22 w 31"/>
                <a:gd name="T1" fmla="*/ 138 h 140"/>
                <a:gd name="T2" fmla="*/ 22 w 31"/>
                <a:gd name="T3" fmla="*/ 139 h 140"/>
                <a:gd name="T4" fmla="*/ 20 w 31"/>
                <a:gd name="T5" fmla="*/ 122 h 140"/>
                <a:gd name="T6" fmla="*/ 17 w 31"/>
                <a:gd name="T7" fmla="*/ 104 h 140"/>
                <a:gd name="T8" fmla="*/ 14 w 31"/>
                <a:gd name="T9" fmla="*/ 87 h 140"/>
                <a:gd name="T10" fmla="*/ 11 w 31"/>
                <a:gd name="T11" fmla="*/ 70 h 140"/>
                <a:gd name="T12" fmla="*/ 8 w 31"/>
                <a:gd name="T13" fmla="*/ 53 h 140"/>
                <a:gd name="T14" fmla="*/ 6 w 31"/>
                <a:gd name="T15" fmla="*/ 35 h 140"/>
                <a:gd name="T16" fmla="*/ 3 w 31"/>
                <a:gd name="T17" fmla="*/ 18 h 140"/>
                <a:gd name="T18" fmla="*/ 0 w 31"/>
                <a:gd name="T19" fmla="*/ 1 h 140"/>
                <a:gd name="T20" fmla="*/ 7 w 31"/>
                <a:gd name="T21" fmla="*/ 0 h 140"/>
                <a:gd name="T22" fmla="*/ 10 w 31"/>
                <a:gd name="T23" fmla="*/ 17 h 140"/>
                <a:gd name="T24" fmla="*/ 13 w 31"/>
                <a:gd name="T25" fmla="*/ 34 h 140"/>
                <a:gd name="T26" fmla="*/ 16 w 31"/>
                <a:gd name="T27" fmla="*/ 52 h 140"/>
                <a:gd name="T28" fmla="*/ 19 w 31"/>
                <a:gd name="T29" fmla="*/ 69 h 140"/>
                <a:gd name="T30" fmla="*/ 21 w 31"/>
                <a:gd name="T31" fmla="*/ 86 h 140"/>
                <a:gd name="T32" fmla="*/ 24 w 31"/>
                <a:gd name="T33" fmla="*/ 103 h 140"/>
                <a:gd name="T34" fmla="*/ 27 w 31"/>
                <a:gd name="T35" fmla="*/ 121 h 140"/>
                <a:gd name="T36" fmla="*/ 30 w 31"/>
                <a:gd name="T37" fmla="*/ 138 h 140"/>
                <a:gd name="T38" fmla="*/ 30 w 31"/>
                <a:gd name="T39" fmla="*/ 139 h 140"/>
                <a:gd name="T40" fmla="*/ 30 w 31"/>
                <a:gd name="T41" fmla="*/ 138 h 140"/>
                <a:gd name="T42" fmla="*/ 30 w 31"/>
                <a:gd name="T43" fmla="*/ 139 h 140"/>
                <a:gd name="T44" fmla="*/ 30 w 31"/>
                <a:gd name="T45" fmla="*/ 139 h 140"/>
                <a:gd name="T46" fmla="*/ 22 w 31"/>
                <a:gd name="T47" fmla="*/ 138 h 1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140"/>
                <a:gd name="T74" fmla="*/ 31 w 31"/>
                <a:gd name="T75" fmla="*/ 140 h 1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140">
                  <a:moveTo>
                    <a:pt x="22" y="138"/>
                  </a:moveTo>
                  <a:lnTo>
                    <a:pt x="22" y="139"/>
                  </a:lnTo>
                  <a:lnTo>
                    <a:pt x="20" y="122"/>
                  </a:lnTo>
                  <a:lnTo>
                    <a:pt x="17" y="104"/>
                  </a:lnTo>
                  <a:lnTo>
                    <a:pt x="14" y="87"/>
                  </a:lnTo>
                  <a:lnTo>
                    <a:pt x="11" y="70"/>
                  </a:lnTo>
                  <a:lnTo>
                    <a:pt x="8" y="53"/>
                  </a:lnTo>
                  <a:lnTo>
                    <a:pt x="6" y="35"/>
                  </a:lnTo>
                  <a:lnTo>
                    <a:pt x="3" y="18"/>
                  </a:lnTo>
                  <a:lnTo>
                    <a:pt x="0" y="1"/>
                  </a:lnTo>
                  <a:lnTo>
                    <a:pt x="7" y="0"/>
                  </a:lnTo>
                  <a:lnTo>
                    <a:pt x="10" y="17"/>
                  </a:lnTo>
                  <a:lnTo>
                    <a:pt x="13" y="34"/>
                  </a:lnTo>
                  <a:lnTo>
                    <a:pt x="16" y="52"/>
                  </a:lnTo>
                  <a:lnTo>
                    <a:pt x="19" y="69"/>
                  </a:lnTo>
                  <a:lnTo>
                    <a:pt x="21" y="86"/>
                  </a:lnTo>
                  <a:lnTo>
                    <a:pt x="24" y="103"/>
                  </a:lnTo>
                  <a:lnTo>
                    <a:pt x="27" y="121"/>
                  </a:lnTo>
                  <a:lnTo>
                    <a:pt x="30" y="138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9"/>
                  </a:lnTo>
                  <a:lnTo>
                    <a:pt x="22" y="13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auto">
            <a:xfrm>
              <a:off x="3748" y="3203"/>
              <a:ext cx="10" cy="47"/>
            </a:xfrm>
            <a:custGeom>
              <a:avLst/>
              <a:gdLst>
                <a:gd name="T0" fmla="*/ 2 w 10"/>
                <a:gd name="T1" fmla="*/ 46 h 47"/>
                <a:gd name="T2" fmla="*/ 1 w 10"/>
                <a:gd name="T3" fmla="*/ 43 h 47"/>
                <a:gd name="T4" fmla="*/ 1 w 10"/>
                <a:gd name="T5" fmla="*/ 41 h 47"/>
                <a:gd name="T6" fmla="*/ 1 w 10"/>
                <a:gd name="T7" fmla="*/ 38 h 47"/>
                <a:gd name="T8" fmla="*/ 1 w 10"/>
                <a:gd name="T9" fmla="*/ 35 h 47"/>
                <a:gd name="T10" fmla="*/ 1 w 10"/>
                <a:gd name="T11" fmla="*/ 33 h 47"/>
                <a:gd name="T12" fmla="*/ 1 w 10"/>
                <a:gd name="T13" fmla="*/ 27 h 47"/>
                <a:gd name="T14" fmla="*/ 1 w 10"/>
                <a:gd name="T15" fmla="*/ 22 h 47"/>
                <a:gd name="T16" fmla="*/ 0 w 10"/>
                <a:gd name="T17" fmla="*/ 17 h 47"/>
                <a:gd name="T18" fmla="*/ 0 w 10"/>
                <a:gd name="T19" fmla="*/ 11 h 47"/>
                <a:gd name="T20" fmla="*/ 0 w 10"/>
                <a:gd name="T21" fmla="*/ 8 h 47"/>
                <a:gd name="T22" fmla="*/ 0 w 10"/>
                <a:gd name="T23" fmla="*/ 5 h 47"/>
                <a:gd name="T24" fmla="*/ 0 w 10"/>
                <a:gd name="T25" fmla="*/ 3 h 47"/>
                <a:gd name="T26" fmla="*/ 1 w 10"/>
                <a:gd name="T27" fmla="*/ 0 h 47"/>
                <a:gd name="T28" fmla="*/ 8 w 10"/>
                <a:gd name="T29" fmla="*/ 1 h 47"/>
                <a:gd name="T30" fmla="*/ 8 w 10"/>
                <a:gd name="T31" fmla="*/ 3 h 47"/>
                <a:gd name="T32" fmla="*/ 8 w 10"/>
                <a:gd name="T33" fmla="*/ 6 h 47"/>
                <a:gd name="T34" fmla="*/ 8 w 10"/>
                <a:gd name="T35" fmla="*/ 8 h 47"/>
                <a:gd name="T36" fmla="*/ 8 w 10"/>
                <a:gd name="T37" fmla="*/ 11 h 47"/>
                <a:gd name="T38" fmla="*/ 8 w 10"/>
                <a:gd name="T39" fmla="*/ 16 h 47"/>
                <a:gd name="T40" fmla="*/ 8 w 10"/>
                <a:gd name="T41" fmla="*/ 22 h 47"/>
                <a:gd name="T42" fmla="*/ 9 w 10"/>
                <a:gd name="T43" fmla="*/ 27 h 47"/>
                <a:gd name="T44" fmla="*/ 9 w 10"/>
                <a:gd name="T45" fmla="*/ 33 h 47"/>
                <a:gd name="T46" fmla="*/ 9 w 10"/>
                <a:gd name="T47" fmla="*/ 35 h 47"/>
                <a:gd name="T48" fmla="*/ 9 w 10"/>
                <a:gd name="T49" fmla="*/ 38 h 47"/>
                <a:gd name="T50" fmla="*/ 9 w 10"/>
                <a:gd name="T51" fmla="*/ 41 h 47"/>
                <a:gd name="T52" fmla="*/ 8 w 10"/>
                <a:gd name="T53" fmla="*/ 44 h 47"/>
                <a:gd name="T54" fmla="*/ 7 w 10"/>
                <a:gd name="T55" fmla="*/ 41 h 47"/>
                <a:gd name="T56" fmla="*/ 2 w 10"/>
                <a:gd name="T57" fmla="*/ 46 h 47"/>
                <a:gd name="T58" fmla="*/ 0 w 10"/>
                <a:gd name="T59" fmla="*/ 45 h 47"/>
                <a:gd name="T60" fmla="*/ 1 w 10"/>
                <a:gd name="T61" fmla="*/ 43 h 47"/>
                <a:gd name="T62" fmla="*/ 2 w 10"/>
                <a:gd name="T63" fmla="*/ 46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"/>
                <a:gd name="T97" fmla="*/ 0 h 47"/>
                <a:gd name="T98" fmla="*/ 10 w 10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" h="47">
                  <a:moveTo>
                    <a:pt x="2" y="46"/>
                  </a:moveTo>
                  <a:lnTo>
                    <a:pt x="1" y="43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1"/>
                  </a:lnTo>
                  <a:lnTo>
                    <a:pt x="8" y="16"/>
                  </a:lnTo>
                  <a:lnTo>
                    <a:pt x="8" y="22"/>
                  </a:lnTo>
                  <a:lnTo>
                    <a:pt x="9" y="27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2" y="46"/>
                  </a:lnTo>
                  <a:lnTo>
                    <a:pt x="0" y="45"/>
                  </a:lnTo>
                  <a:lnTo>
                    <a:pt x="1" y="43"/>
                  </a:lnTo>
                  <a:lnTo>
                    <a:pt x="2" y="46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auto">
            <a:xfrm>
              <a:off x="3750" y="3244"/>
              <a:ext cx="100" cy="111"/>
            </a:xfrm>
            <a:custGeom>
              <a:avLst/>
              <a:gdLst>
                <a:gd name="T0" fmla="*/ 91 w 100"/>
                <a:gd name="T1" fmla="*/ 104 h 111"/>
                <a:gd name="T2" fmla="*/ 90 w 100"/>
                <a:gd name="T3" fmla="*/ 109 h 111"/>
                <a:gd name="T4" fmla="*/ 84 w 100"/>
                <a:gd name="T5" fmla="*/ 102 h 111"/>
                <a:gd name="T6" fmla="*/ 79 w 100"/>
                <a:gd name="T7" fmla="*/ 95 h 111"/>
                <a:gd name="T8" fmla="*/ 73 w 100"/>
                <a:gd name="T9" fmla="*/ 89 h 111"/>
                <a:gd name="T10" fmla="*/ 67 w 100"/>
                <a:gd name="T11" fmla="*/ 82 h 111"/>
                <a:gd name="T12" fmla="*/ 57 w 100"/>
                <a:gd name="T13" fmla="*/ 68 h 111"/>
                <a:gd name="T14" fmla="*/ 46 w 100"/>
                <a:gd name="T15" fmla="*/ 54 h 111"/>
                <a:gd name="T16" fmla="*/ 41 w 100"/>
                <a:gd name="T17" fmla="*/ 47 h 111"/>
                <a:gd name="T18" fmla="*/ 35 w 100"/>
                <a:gd name="T19" fmla="*/ 40 h 111"/>
                <a:gd name="T20" fmla="*/ 30 w 100"/>
                <a:gd name="T21" fmla="*/ 34 h 111"/>
                <a:gd name="T22" fmla="*/ 24 w 100"/>
                <a:gd name="T23" fmla="*/ 27 h 111"/>
                <a:gd name="T24" fmla="*/ 21 w 100"/>
                <a:gd name="T25" fmla="*/ 24 h 111"/>
                <a:gd name="T26" fmla="*/ 19 w 100"/>
                <a:gd name="T27" fmla="*/ 21 h 111"/>
                <a:gd name="T28" fmla="*/ 16 w 100"/>
                <a:gd name="T29" fmla="*/ 19 h 111"/>
                <a:gd name="T30" fmla="*/ 13 w 100"/>
                <a:gd name="T31" fmla="*/ 16 h 111"/>
                <a:gd name="T32" fmla="*/ 10 w 100"/>
                <a:gd name="T33" fmla="*/ 13 h 111"/>
                <a:gd name="T34" fmla="*/ 6 w 100"/>
                <a:gd name="T35" fmla="*/ 10 h 111"/>
                <a:gd name="T36" fmla="*/ 3 w 100"/>
                <a:gd name="T37" fmla="*/ 8 h 111"/>
                <a:gd name="T38" fmla="*/ 0 w 100"/>
                <a:gd name="T39" fmla="*/ 5 h 111"/>
                <a:gd name="T40" fmla="*/ 5 w 100"/>
                <a:gd name="T41" fmla="*/ 0 h 111"/>
                <a:gd name="T42" fmla="*/ 9 w 100"/>
                <a:gd name="T43" fmla="*/ 3 h 111"/>
                <a:gd name="T44" fmla="*/ 12 w 100"/>
                <a:gd name="T45" fmla="*/ 5 h 111"/>
                <a:gd name="T46" fmla="*/ 15 w 100"/>
                <a:gd name="T47" fmla="*/ 8 h 111"/>
                <a:gd name="T48" fmla="*/ 18 w 100"/>
                <a:gd name="T49" fmla="*/ 11 h 111"/>
                <a:gd name="T50" fmla="*/ 21 w 100"/>
                <a:gd name="T51" fmla="*/ 14 h 111"/>
                <a:gd name="T52" fmla="*/ 24 w 100"/>
                <a:gd name="T53" fmla="*/ 17 h 111"/>
                <a:gd name="T54" fmla="*/ 27 w 100"/>
                <a:gd name="T55" fmla="*/ 20 h 111"/>
                <a:gd name="T56" fmla="*/ 30 w 100"/>
                <a:gd name="T57" fmla="*/ 23 h 111"/>
                <a:gd name="T58" fmla="*/ 36 w 100"/>
                <a:gd name="T59" fmla="*/ 30 h 111"/>
                <a:gd name="T60" fmla="*/ 42 w 100"/>
                <a:gd name="T61" fmla="*/ 36 h 111"/>
                <a:gd name="T62" fmla="*/ 47 w 100"/>
                <a:gd name="T63" fmla="*/ 43 h 111"/>
                <a:gd name="T64" fmla="*/ 52 w 100"/>
                <a:gd name="T65" fmla="*/ 50 h 111"/>
                <a:gd name="T66" fmla="*/ 63 w 100"/>
                <a:gd name="T67" fmla="*/ 64 h 111"/>
                <a:gd name="T68" fmla="*/ 74 w 100"/>
                <a:gd name="T69" fmla="*/ 78 h 111"/>
                <a:gd name="T70" fmla="*/ 79 w 100"/>
                <a:gd name="T71" fmla="*/ 85 h 111"/>
                <a:gd name="T72" fmla="*/ 85 w 100"/>
                <a:gd name="T73" fmla="*/ 92 h 111"/>
                <a:gd name="T74" fmla="*/ 90 w 100"/>
                <a:gd name="T75" fmla="*/ 98 h 111"/>
                <a:gd name="T76" fmla="*/ 96 w 100"/>
                <a:gd name="T77" fmla="*/ 105 h 111"/>
                <a:gd name="T78" fmla="*/ 95 w 100"/>
                <a:gd name="T79" fmla="*/ 110 h 111"/>
                <a:gd name="T80" fmla="*/ 96 w 100"/>
                <a:gd name="T81" fmla="*/ 105 h 111"/>
                <a:gd name="T82" fmla="*/ 99 w 100"/>
                <a:gd name="T83" fmla="*/ 108 h 111"/>
                <a:gd name="T84" fmla="*/ 95 w 100"/>
                <a:gd name="T85" fmla="*/ 110 h 111"/>
                <a:gd name="T86" fmla="*/ 91 w 100"/>
                <a:gd name="T87" fmla="*/ 104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0"/>
                <a:gd name="T133" fmla="*/ 0 h 111"/>
                <a:gd name="T134" fmla="*/ 100 w 100"/>
                <a:gd name="T135" fmla="*/ 111 h 1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0" h="111">
                  <a:moveTo>
                    <a:pt x="91" y="104"/>
                  </a:moveTo>
                  <a:lnTo>
                    <a:pt x="90" y="109"/>
                  </a:lnTo>
                  <a:lnTo>
                    <a:pt x="84" y="102"/>
                  </a:lnTo>
                  <a:lnTo>
                    <a:pt x="79" y="95"/>
                  </a:lnTo>
                  <a:lnTo>
                    <a:pt x="73" y="89"/>
                  </a:lnTo>
                  <a:lnTo>
                    <a:pt x="67" y="82"/>
                  </a:lnTo>
                  <a:lnTo>
                    <a:pt x="57" y="68"/>
                  </a:lnTo>
                  <a:lnTo>
                    <a:pt x="46" y="54"/>
                  </a:lnTo>
                  <a:lnTo>
                    <a:pt x="41" y="47"/>
                  </a:lnTo>
                  <a:lnTo>
                    <a:pt x="35" y="40"/>
                  </a:lnTo>
                  <a:lnTo>
                    <a:pt x="30" y="34"/>
                  </a:lnTo>
                  <a:lnTo>
                    <a:pt x="24" y="27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6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0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5" y="8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4" y="17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7" y="43"/>
                  </a:lnTo>
                  <a:lnTo>
                    <a:pt x="52" y="50"/>
                  </a:lnTo>
                  <a:lnTo>
                    <a:pt x="63" y="64"/>
                  </a:lnTo>
                  <a:lnTo>
                    <a:pt x="74" y="78"/>
                  </a:lnTo>
                  <a:lnTo>
                    <a:pt x="79" y="85"/>
                  </a:lnTo>
                  <a:lnTo>
                    <a:pt x="85" y="92"/>
                  </a:lnTo>
                  <a:lnTo>
                    <a:pt x="90" y="98"/>
                  </a:lnTo>
                  <a:lnTo>
                    <a:pt x="96" y="105"/>
                  </a:lnTo>
                  <a:lnTo>
                    <a:pt x="95" y="110"/>
                  </a:lnTo>
                  <a:lnTo>
                    <a:pt x="96" y="105"/>
                  </a:lnTo>
                  <a:lnTo>
                    <a:pt x="99" y="108"/>
                  </a:lnTo>
                  <a:lnTo>
                    <a:pt x="95" y="110"/>
                  </a:lnTo>
                  <a:lnTo>
                    <a:pt x="91" y="10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3528" y="1381"/>
              <a:ext cx="250" cy="305"/>
            </a:xfrm>
            <a:custGeom>
              <a:avLst/>
              <a:gdLst>
                <a:gd name="T0" fmla="*/ 173 w 250"/>
                <a:gd name="T1" fmla="*/ 293 h 305"/>
                <a:gd name="T2" fmla="*/ 185 w 250"/>
                <a:gd name="T3" fmla="*/ 283 h 305"/>
                <a:gd name="T4" fmla="*/ 195 w 250"/>
                <a:gd name="T5" fmla="*/ 271 h 305"/>
                <a:gd name="T6" fmla="*/ 200 w 250"/>
                <a:gd name="T7" fmla="*/ 263 h 305"/>
                <a:gd name="T8" fmla="*/ 208 w 250"/>
                <a:gd name="T9" fmla="*/ 259 h 305"/>
                <a:gd name="T10" fmla="*/ 215 w 250"/>
                <a:gd name="T11" fmla="*/ 254 h 305"/>
                <a:gd name="T12" fmla="*/ 221 w 250"/>
                <a:gd name="T13" fmla="*/ 247 h 305"/>
                <a:gd name="T14" fmla="*/ 224 w 250"/>
                <a:gd name="T15" fmla="*/ 238 h 305"/>
                <a:gd name="T16" fmla="*/ 222 w 250"/>
                <a:gd name="T17" fmla="*/ 229 h 305"/>
                <a:gd name="T18" fmla="*/ 216 w 250"/>
                <a:gd name="T19" fmla="*/ 221 h 305"/>
                <a:gd name="T20" fmla="*/ 214 w 250"/>
                <a:gd name="T21" fmla="*/ 216 h 305"/>
                <a:gd name="T22" fmla="*/ 224 w 250"/>
                <a:gd name="T23" fmla="*/ 210 h 305"/>
                <a:gd name="T24" fmla="*/ 227 w 250"/>
                <a:gd name="T25" fmla="*/ 206 h 305"/>
                <a:gd name="T26" fmla="*/ 227 w 250"/>
                <a:gd name="T27" fmla="*/ 204 h 305"/>
                <a:gd name="T28" fmla="*/ 221 w 250"/>
                <a:gd name="T29" fmla="*/ 201 h 305"/>
                <a:gd name="T30" fmla="*/ 217 w 250"/>
                <a:gd name="T31" fmla="*/ 200 h 305"/>
                <a:gd name="T32" fmla="*/ 219 w 250"/>
                <a:gd name="T33" fmla="*/ 199 h 305"/>
                <a:gd name="T34" fmla="*/ 229 w 250"/>
                <a:gd name="T35" fmla="*/ 191 h 305"/>
                <a:gd name="T36" fmla="*/ 224 w 250"/>
                <a:gd name="T37" fmla="*/ 179 h 305"/>
                <a:gd name="T38" fmla="*/ 226 w 250"/>
                <a:gd name="T39" fmla="*/ 170 h 305"/>
                <a:gd name="T40" fmla="*/ 240 w 250"/>
                <a:gd name="T41" fmla="*/ 170 h 305"/>
                <a:gd name="T42" fmla="*/ 247 w 250"/>
                <a:gd name="T43" fmla="*/ 167 h 305"/>
                <a:gd name="T44" fmla="*/ 249 w 250"/>
                <a:gd name="T45" fmla="*/ 162 h 305"/>
                <a:gd name="T46" fmla="*/ 247 w 250"/>
                <a:gd name="T47" fmla="*/ 155 h 305"/>
                <a:gd name="T48" fmla="*/ 240 w 250"/>
                <a:gd name="T49" fmla="*/ 144 h 305"/>
                <a:gd name="T50" fmla="*/ 226 w 250"/>
                <a:gd name="T51" fmla="*/ 124 h 305"/>
                <a:gd name="T52" fmla="*/ 225 w 250"/>
                <a:gd name="T53" fmla="*/ 113 h 305"/>
                <a:gd name="T54" fmla="*/ 227 w 250"/>
                <a:gd name="T55" fmla="*/ 105 h 305"/>
                <a:gd name="T56" fmla="*/ 227 w 250"/>
                <a:gd name="T57" fmla="*/ 97 h 305"/>
                <a:gd name="T58" fmla="*/ 224 w 250"/>
                <a:gd name="T59" fmla="*/ 82 h 305"/>
                <a:gd name="T60" fmla="*/ 218 w 250"/>
                <a:gd name="T61" fmla="*/ 62 h 305"/>
                <a:gd name="T62" fmla="*/ 217 w 250"/>
                <a:gd name="T63" fmla="*/ 40 h 305"/>
                <a:gd name="T64" fmla="*/ 209 w 250"/>
                <a:gd name="T65" fmla="*/ 25 h 305"/>
                <a:gd name="T66" fmla="*/ 193 w 250"/>
                <a:gd name="T67" fmla="*/ 14 h 305"/>
                <a:gd name="T68" fmla="*/ 170 w 250"/>
                <a:gd name="T69" fmla="*/ 7 h 305"/>
                <a:gd name="T70" fmla="*/ 143 w 250"/>
                <a:gd name="T71" fmla="*/ 2 h 305"/>
                <a:gd name="T72" fmla="*/ 115 w 250"/>
                <a:gd name="T73" fmla="*/ 0 h 305"/>
                <a:gd name="T74" fmla="*/ 88 w 250"/>
                <a:gd name="T75" fmla="*/ 0 h 305"/>
                <a:gd name="T76" fmla="*/ 58 w 250"/>
                <a:gd name="T77" fmla="*/ 2 h 305"/>
                <a:gd name="T78" fmla="*/ 46 w 250"/>
                <a:gd name="T79" fmla="*/ 14 h 305"/>
                <a:gd name="T80" fmla="*/ 34 w 250"/>
                <a:gd name="T81" fmla="*/ 35 h 305"/>
                <a:gd name="T82" fmla="*/ 22 w 250"/>
                <a:gd name="T83" fmla="*/ 64 h 305"/>
                <a:gd name="T84" fmla="*/ 12 w 250"/>
                <a:gd name="T85" fmla="*/ 96 h 305"/>
                <a:gd name="T86" fmla="*/ 4 w 250"/>
                <a:gd name="T87" fmla="*/ 131 h 305"/>
                <a:gd name="T88" fmla="*/ 0 w 250"/>
                <a:gd name="T89" fmla="*/ 164 h 305"/>
                <a:gd name="T90" fmla="*/ 1 w 250"/>
                <a:gd name="T91" fmla="*/ 194 h 305"/>
                <a:gd name="T92" fmla="*/ 11 w 250"/>
                <a:gd name="T93" fmla="*/ 217 h 305"/>
                <a:gd name="T94" fmla="*/ 32 w 250"/>
                <a:gd name="T95" fmla="*/ 232 h 305"/>
                <a:gd name="T96" fmla="*/ 55 w 250"/>
                <a:gd name="T97" fmla="*/ 246 h 305"/>
                <a:gd name="T98" fmla="*/ 89 w 250"/>
                <a:gd name="T99" fmla="*/ 263 h 305"/>
                <a:gd name="T100" fmla="*/ 124 w 250"/>
                <a:gd name="T101" fmla="*/ 283 h 305"/>
                <a:gd name="T102" fmla="*/ 151 w 250"/>
                <a:gd name="T103" fmla="*/ 300 h 3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0"/>
                <a:gd name="T157" fmla="*/ 0 h 305"/>
                <a:gd name="T158" fmla="*/ 250 w 250"/>
                <a:gd name="T159" fmla="*/ 305 h 30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0" h="305">
                  <a:moveTo>
                    <a:pt x="157" y="304"/>
                  </a:moveTo>
                  <a:lnTo>
                    <a:pt x="163" y="300"/>
                  </a:lnTo>
                  <a:lnTo>
                    <a:pt x="170" y="296"/>
                  </a:lnTo>
                  <a:lnTo>
                    <a:pt x="173" y="293"/>
                  </a:lnTo>
                  <a:lnTo>
                    <a:pt x="176" y="291"/>
                  </a:lnTo>
                  <a:lnTo>
                    <a:pt x="179" y="288"/>
                  </a:lnTo>
                  <a:lnTo>
                    <a:pt x="182" y="285"/>
                  </a:lnTo>
                  <a:lnTo>
                    <a:pt x="185" y="283"/>
                  </a:lnTo>
                  <a:lnTo>
                    <a:pt x="188" y="280"/>
                  </a:lnTo>
                  <a:lnTo>
                    <a:pt x="191" y="277"/>
                  </a:lnTo>
                  <a:lnTo>
                    <a:pt x="193" y="274"/>
                  </a:lnTo>
                  <a:lnTo>
                    <a:pt x="195" y="271"/>
                  </a:lnTo>
                  <a:lnTo>
                    <a:pt x="197" y="268"/>
                  </a:lnTo>
                  <a:lnTo>
                    <a:pt x="198" y="266"/>
                  </a:lnTo>
                  <a:lnTo>
                    <a:pt x="199" y="264"/>
                  </a:lnTo>
                  <a:lnTo>
                    <a:pt x="200" y="263"/>
                  </a:lnTo>
                  <a:lnTo>
                    <a:pt x="200" y="261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8" y="259"/>
                  </a:lnTo>
                  <a:lnTo>
                    <a:pt x="210" y="258"/>
                  </a:lnTo>
                  <a:lnTo>
                    <a:pt x="212" y="256"/>
                  </a:lnTo>
                  <a:lnTo>
                    <a:pt x="214" y="255"/>
                  </a:lnTo>
                  <a:lnTo>
                    <a:pt x="215" y="254"/>
                  </a:lnTo>
                  <a:lnTo>
                    <a:pt x="217" y="252"/>
                  </a:lnTo>
                  <a:lnTo>
                    <a:pt x="219" y="251"/>
                  </a:lnTo>
                  <a:lnTo>
                    <a:pt x="220" y="249"/>
                  </a:lnTo>
                  <a:lnTo>
                    <a:pt x="221" y="247"/>
                  </a:lnTo>
                  <a:lnTo>
                    <a:pt x="222" y="245"/>
                  </a:lnTo>
                  <a:lnTo>
                    <a:pt x="223" y="243"/>
                  </a:lnTo>
                  <a:lnTo>
                    <a:pt x="224" y="241"/>
                  </a:lnTo>
                  <a:lnTo>
                    <a:pt x="224" y="238"/>
                  </a:lnTo>
                  <a:lnTo>
                    <a:pt x="224" y="236"/>
                  </a:lnTo>
                  <a:lnTo>
                    <a:pt x="224" y="233"/>
                  </a:lnTo>
                  <a:lnTo>
                    <a:pt x="223" y="231"/>
                  </a:lnTo>
                  <a:lnTo>
                    <a:pt x="222" y="229"/>
                  </a:lnTo>
                  <a:lnTo>
                    <a:pt x="221" y="227"/>
                  </a:lnTo>
                  <a:lnTo>
                    <a:pt x="219" y="224"/>
                  </a:lnTo>
                  <a:lnTo>
                    <a:pt x="217" y="222"/>
                  </a:lnTo>
                  <a:lnTo>
                    <a:pt x="216" y="221"/>
                  </a:lnTo>
                  <a:lnTo>
                    <a:pt x="215" y="219"/>
                  </a:lnTo>
                  <a:lnTo>
                    <a:pt x="213" y="218"/>
                  </a:lnTo>
                  <a:lnTo>
                    <a:pt x="212" y="217"/>
                  </a:lnTo>
                  <a:lnTo>
                    <a:pt x="214" y="216"/>
                  </a:lnTo>
                  <a:lnTo>
                    <a:pt x="216" y="214"/>
                  </a:lnTo>
                  <a:lnTo>
                    <a:pt x="219" y="212"/>
                  </a:lnTo>
                  <a:lnTo>
                    <a:pt x="222" y="211"/>
                  </a:lnTo>
                  <a:lnTo>
                    <a:pt x="224" y="210"/>
                  </a:lnTo>
                  <a:lnTo>
                    <a:pt x="225" y="209"/>
                  </a:lnTo>
                  <a:lnTo>
                    <a:pt x="226" y="208"/>
                  </a:lnTo>
                  <a:lnTo>
                    <a:pt x="227" y="207"/>
                  </a:lnTo>
                  <a:lnTo>
                    <a:pt x="227" y="206"/>
                  </a:lnTo>
                  <a:lnTo>
                    <a:pt x="228" y="205"/>
                  </a:lnTo>
                  <a:lnTo>
                    <a:pt x="228" y="204"/>
                  </a:lnTo>
                  <a:lnTo>
                    <a:pt x="227" y="204"/>
                  </a:lnTo>
                  <a:lnTo>
                    <a:pt x="225" y="203"/>
                  </a:lnTo>
                  <a:lnTo>
                    <a:pt x="223" y="202"/>
                  </a:lnTo>
                  <a:lnTo>
                    <a:pt x="221" y="201"/>
                  </a:lnTo>
                  <a:lnTo>
                    <a:pt x="220" y="201"/>
                  </a:lnTo>
                  <a:lnTo>
                    <a:pt x="219" y="200"/>
                  </a:lnTo>
                  <a:lnTo>
                    <a:pt x="218" y="200"/>
                  </a:lnTo>
                  <a:lnTo>
                    <a:pt x="217" y="200"/>
                  </a:lnTo>
                  <a:lnTo>
                    <a:pt x="217" y="199"/>
                  </a:lnTo>
                  <a:lnTo>
                    <a:pt x="218" y="199"/>
                  </a:lnTo>
                  <a:lnTo>
                    <a:pt x="219" y="199"/>
                  </a:lnTo>
                  <a:lnTo>
                    <a:pt x="220" y="198"/>
                  </a:lnTo>
                  <a:lnTo>
                    <a:pt x="224" y="197"/>
                  </a:lnTo>
                  <a:lnTo>
                    <a:pt x="230" y="194"/>
                  </a:lnTo>
                  <a:lnTo>
                    <a:pt x="229" y="191"/>
                  </a:lnTo>
                  <a:lnTo>
                    <a:pt x="228" y="188"/>
                  </a:lnTo>
                  <a:lnTo>
                    <a:pt x="227" y="185"/>
                  </a:lnTo>
                  <a:lnTo>
                    <a:pt x="226" y="182"/>
                  </a:lnTo>
                  <a:lnTo>
                    <a:pt x="224" y="179"/>
                  </a:lnTo>
                  <a:lnTo>
                    <a:pt x="223" y="177"/>
                  </a:lnTo>
                  <a:lnTo>
                    <a:pt x="222" y="174"/>
                  </a:lnTo>
                  <a:lnTo>
                    <a:pt x="221" y="170"/>
                  </a:lnTo>
                  <a:lnTo>
                    <a:pt x="226" y="170"/>
                  </a:lnTo>
                  <a:lnTo>
                    <a:pt x="230" y="170"/>
                  </a:lnTo>
                  <a:lnTo>
                    <a:pt x="233" y="170"/>
                  </a:lnTo>
                  <a:lnTo>
                    <a:pt x="237" y="170"/>
                  </a:lnTo>
                  <a:lnTo>
                    <a:pt x="240" y="170"/>
                  </a:lnTo>
                  <a:lnTo>
                    <a:pt x="242" y="169"/>
                  </a:lnTo>
                  <a:lnTo>
                    <a:pt x="244" y="169"/>
                  </a:lnTo>
                  <a:lnTo>
                    <a:pt x="246" y="168"/>
                  </a:lnTo>
                  <a:lnTo>
                    <a:pt x="247" y="167"/>
                  </a:lnTo>
                  <a:lnTo>
                    <a:pt x="248" y="166"/>
                  </a:lnTo>
                  <a:lnTo>
                    <a:pt x="249" y="165"/>
                  </a:lnTo>
                  <a:lnTo>
                    <a:pt x="249" y="163"/>
                  </a:lnTo>
                  <a:lnTo>
                    <a:pt x="249" y="162"/>
                  </a:lnTo>
                  <a:lnTo>
                    <a:pt x="249" y="160"/>
                  </a:lnTo>
                  <a:lnTo>
                    <a:pt x="248" y="159"/>
                  </a:lnTo>
                  <a:lnTo>
                    <a:pt x="248" y="157"/>
                  </a:lnTo>
                  <a:lnTo>
                    <a:pt x="247" y="155"/>
                  </a:lnTo>
                  <a:lnTo>
                    <a:pt x="246" y="153"/>
                  </a:lnTo>
                  <a:lnTo>
                    <a:pt x="244" y="151"/>
                  </a:lnTo>
                  <a:lnTo>
                    <a:pt x="243" y="149"/>
                  </a:lnTo>
                  <a:lnTo>
                    <a:pt x="240" y="144"/>
                  </a:lnTo>
                  <a:lnTo>
                    <a:pt x="237" y="140"/>
                  </a:lnTo>
                  <a:lnTo>
                    <a:pt x="233" y="135"/>
                  </a:lnTo>
                  <a:lnTo>
                    <a:pt x="229" y="130"/>
                  </a:lnTo>
                  <a:lnTo>
                    <a:pt x="226" y="124"/>
                  </a:lnTo>
                  <a:lnTo>
                    <a:pt x="222" y="119"/>
                  </a:lnTo>
                  <a:lnTo>
                    <a:pt x="223" y="117"/>
                  </a:lnTo>
                  <a:lnTo>
                    <a:pt x="224" y="115"/>
                  </a:lnTo>
                  <a:lnTo>
                    <a:pt x="225" y="113"/>
                  </a:lnTo>
                  <a:lnTo>
                    <a:pt x="225" y="111"/>
                  </a:lnTo>
                  <a:lnTo>
                    <a:pt x="226" y="109"/>
                  </a:lnTo>
                  <a:lnTo>
                    <a:pt x="226" y="107"/>
                  </a:lnTo>
                  <a:lnTo>
                    <a:pt x="227" y="105"/>
                  </a:lnTo>
                  <a:lnTo>
                    <a:pt x="227" y="103"/>
                  </a:lnTo>
                  <a:lnTo>
                    <a:pt x="227" y="101"/>
                  </a:lnTo>
                  <a:lnTo>
                    <a:pt x="227" y="99"/>
                  </a:lnTo>
                  <a:lnTo>
                    <a:pt x="227" y="97"/>
                  </a:lnTo>
                  <a:lnTo>
                    <a:pt x="227" y="95"/>
                  </a:lnTo>
                  <a:lnTo>
                    <a:pt x="226" y="91"/>
                  </a:lnTo>
                  <a:lnTo>
                    <a:pt x="225" y="87"/>
                  </a:lnTo>
                  <a:lnTo>
                    <a:pt x="224" y="82"/>
                  </a:lnTo>
                  <a:lnTo>
                    <a:pt x="223" y="78"/>
                  </a:lnTo>
                  <a:lnTo>
                    <a:pt x="222" y="74"/>
                  </a:lnTo>
                  <a:lnTo>
                    <a:pt x="221" y="70"/>
                  </a:lnTo>
                  <a:lnTo>
                    <a:pt x="218" y="62"/>
                  </a:lnTo>
                  <a:lnTo>
                    <a:pt x="216" y="55"/>
                  </a:lnTo>
                  <a:lnTo>
                    <a:pt x="217" y="49"/>
                  </a:lnTo>
                  <a:lnTo>
                    <a:pt x="218" y="44"/>
                  </a:lnTo>
                  <a:lnTo>
                    <a:pt x="217" y="40"/>
                  </a:lnTo>
                  <a:lnTo>
                    <a:pt x="216" y="36"/>
                  </a:lnTo>
                  <a:lnTo>
                    <a:pt x="215" y="32"/>
                  </a:lnTo>
                  <a:lnTo>
                    <a:pt x="212" y="28"/>
                  </a:lnTo>
                  <a:lnTo>
                    <a:pt x="209" y="25"/>
                  </a:lnTo>
                  <a:lnTo>
                    <a:pt x="206" y="22"/>
                  </a:lnTo>
                  <a:lnTo>
                    <a:pt x="202" y="19"/>
                  </a:lnTo>
                  <a:lnTo>
                    <a:pt x="197" y="16"/>
                  </a:lnTo>
                  <a:lnTo>
                    <a:pt x="193" y="14"/>
                  </a:lnTo>
                  <a:lnTo>
                    <a:pt x="187" y="12"/>
                  </a:lnTo>
                  <a:lnTo>
                    <a:pt x="182" y="10"/>
                  </a:lnTo>
                  <a:lnTo>
                    <a:pt x="176" y="8"/>
                  </a:lnTo>
                  <a:lnTo>
                    <a:pt x="170" y="7"/>
                  </a:lnTo>
                  <a:lnTo>
                    <a:pt x="163" y="5"/>
                  </a:lnTo>
                  <a:lnTo>
                    <a:pt x="156" y="4"/>
                  </a:lnTo>
                  <a:lnTo>
                    <a:pt x="150" y="3"/>
                  </a:lnTo>
                  <a:lnTo>
                    <a:pt x="143" y="2"/>
                  </a:lnTo>
                  <a:lnTo>
                    <a:pt x="136" y="2"/>
                  </a:lnTo>
                  <a:lnTo>
                    <a:pt x="129" y="1"/>
                  </a:lnTo>
                  <a:lnTo>
                    <a:pt x="122" y="1"/>
                  </a:lnTo>
                  <a:lnTo>
                    <a:pt x="115" y="0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1" y="1"/>
                  </a:lnTo>
                  <a:lnTo>
                    <a:pt x="58" y="2"/>
                  </a:lnTo>
                  <a:lnTo>
                    <a:pt x="55" y="4"/>
                  </a:lnTo>
                  <a:lnTo>
                    <a:pt x="52" y="6"/>
                  </a:lnTo>
                  <a:lnTo>
                    <a:pt x="49" y="10"/>
                  </a:lnTo>
                  <a:lnTo>
                    <a:pt x="46" y="14"/>
                  </a:lnTo>
                  <a:lnTo>
                    <a:pt x="43" y="18"/>
                  </a:lnTo>
                  <a:lnTo>
                    <a:pt x="40" y="23"/>
                  </a:lnTo>
                  <a:lnTo>
                    <a:pt x="37" y="29"/>
                  </a:lnTo>
                  <a:lnTo>
                    <a:pt x="34" y="35"/>
                  </a:lnTo>
                  <a:lnTo>
                    <a:pt x="31" y="42"/>
                  </a:lnTo>
                  <a:lnTo>
                    <a:pt x="28" y="49"/>
                  </a:lnTo>
                  <a:lnTo>
                    <a:pt x="25" y="56"/>
                  </a:lnTo>
                  <a:lnTo>
                    <a:pt x="22" y="64"/>
                  </a:lnTo>
                  <a:lnTo>
                    <a:pt x="19" y="72"/>
                  </a:lnTo>
                  <a:lnTo>
                    <a:pt x="16" y="80"/>
                  </a:lnTo>
                  <a:lnTo>
                    <a:pt x="14" y="88"/>
                  </a:lnTo>
                  <a:lnTo>
                    <a:pt x="12" y="96"/>
                  </a:lnTo>
                  <a:lnTo>
                    <a:pt x="9" y="105"/>
                  </a:lnTo>
                  <a:lnTo>
                    <a:pt x="7" y="114"/>
                  </a:lnTo>
                  <a:lnTo>
                    <a:pt x="6" y="122"/>
                  </a:lnTo>
                  <a:lnTo>
                    <a:pt x="4" y="131"/>
                  </a:lnTo>
                  <a:lnTo>
                    <a:pt x="3" y="140"/>
                  </a:lnTo>
                  <a:lnTo>
                    <a:pt x="2" y="148"/>
                  </a:lnTo>
                  <a:lnTo>
                    <a:pt x="1" y="156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1" y="194"/>
                  </a:lnTo>
                  <a:lnTo>
                    <a:pt x="2" y="201"/>
                  </a:lnTo>
                  <a:lnTo>
                    <a:pt x="4" y="207"/>
                  </a:lnTo>
                  <a:lnTo>
                    <a:pt x="5" y="213"/>
                  </a:lnTo>
                  <a:lnTo>
                    <a:pt x="11" y="217"/>
                  </a:lnTo>
                  <a:lnTo>
                    <a:pt x="17" y="221"/>
                  </a:lnTo>
                  <a:lnTo>
                    <a:pt x="22" y="225"/>
                  </a:lnTo>
                  <a:lnTo>
                    <a:pt x="27" y="228"/>
                  </a:lnTo>
                  <a:lnTo>
                    <a:pt x="32" y="232"/>
                  </a:lnTo>
                  <a:lnTo>
                    <a:pt x="37" y="235"/>
                  </a:lnTo>
                  <a:lnTo>
                    <a:pt x="42" y="238"/>
                  </a:lnTo>
                  <a:lnTo>
                    <a:pt x="46" y="240"/>
                  </a:lnTo>
                  <a:lnTo>
                    <a:pt x="55" y="246"/>
                  </a:lnTo>
                  <a:lnTo>
                    <a:pt x="64" y="250"/>
                  </a:lnTo>
                  <a:lnTo>
                    <a:pt x="72" y="255"/>
                  </a:lnTo>
                  <a:lnTo>
                    <a:pt x="80" y="259"/>
                  </a:lnTo>
                  <a:lnTo>
                    <a:pt x="89" y="263"/>
                  </a:lnTo>
                  <a:lnTo>
                    <a:pt x="97" y="268"/>
                  </a:lnTo>
                  <a:lnTo>
                    <a:pt x="106" y="272"/>
                  </a:lnTo>
                  <a:lnTo>
                    <a:pt x="115" y="277"/>
                  </a:lnTo>
                  <a:lnTo>
                    <a:pt x="124" y="283"/>
                  </a:lnTo>
                  <a:lnTo>
                    <a:pt x="134" y="289"/>
                  </a:lnTo>
                  <a:lnTo>
                    <a:pt x="139" y="292"/>
                  </a:lnTo>
                  <a:lnTo>
                    <a:pt x="145" y="296"/>
                  </a:lnTo>
                  <a:lnTo>
                    <a:pt x="151" y="300"/>
                  </a:lnTo>
                  <a:lnTo>
                    <a:pt x="157" y="304"/>
                  </a:lnTo>
                </a:path>
              </a:pathLst>
            </a:custGeom>
            <a:solidFill>
              <a:srgbClr val="F2AF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3682" y="1639"/>
              <a:ext cx="51" cy="50"/>
            </a:xfrm>
            <a:custGeom>
              <a:avLst/>
              <a:gdLst>
                <a:gd name="T0" fmla="*/ 48 w 51"/>
                <a:gd name="T1" fmla="*/ 6 h 50"/>
                <a:gd name="T2" fmla="*/ 50 w 51"/>
                <a:gd name="T3" fmla="*/ 4 h 50"/>
                <a:gd name="T4" fmla="*/ 49 w 51"/>
                <a:gd name="T5" fmla="*/ 6 h 50"/>
                <a:gd name="T6" fmla="*/ 49 w 51"/>
                <a:gd name="T7" fmla="*/ 8 h 50"/>
                <a:gd name="T8" fmla="*/ 48 w 51"/>
                <a:gd name="T9" fmla="*/ 9 h 50"/>
                <a:gd name="T10" fmla="*/ 47 w 51"/>
                <a:gd name="T11" fmla="*/ 11 h 50"/>
                <a:gd name="T12" fmla="*/ 45 w 51"/>
                <a:gd name="T13" fmla="*/ 14 h 50"/>
                <a:gd name="T14" fmla="*/ 42 w 51"/>
                <a:gd name="T15" fmla="*/ 18 h 50"/>
                <a:gd name="T16" fmla="*/ 40 w 51"/>
                <a:gd name="T17" fmla="*/ 21 h 50"/>
                <a:gd name="T18" fmla="*/ 37 w 51"/>
                <a:gd name="T19" fmla="*/ 24 h 50"/>
                <a:gd name="T20" fmla="*/ 34 w 51"/>
                <a:gd name="T21" fmla="*/ 27 h 50"/>
                <a:gd name="T22" fmla="*/ 31 w 51"/>
                <a:gd name="T23" fmla="*/ 30 h 50"/>
                <a:gd name="T24" fmla="*/ 28 w 51"/>
                <a:gd name="T25" fmla="*/ 33 h 50"/>
                <a:gd name="T26" fmla="*/ 24 w 51"/>
                <a:gd name="T27" fmla="*/ 35 h 50"/>
                <a:gd name="T28" fmla="*/ 21 w 51"/>
                <a:gd name="T29" fmla="*/ 38 h 50"/>
                <a:gd name="T30" fmla="*/ 18 w 51"/>
                <a:gd name="T31" fmla="*/ 40 h 50"/>
                <a:gd name="T32" fmla="*/ 11 w 51"/>
                <a:gd name="T33" fmla="*/ 45 h 50"/>
                <a:gd name="T34" fmla="*/ 4 w 51"/>
                <a:gd name="T35" fmla="*/ 49 h 50"/>
                <a:gd name="T36" fmla="*/ 0 w 51"/>
                <a:gd name="T37" fmla="*/ 43 h 50"/>
                <a:gd name="T38" fmla="*/ 6 w 51"/>
                <a:gd name="T39" fmla="*/ 39 h 50"/>
                <a:gd name="T40" fmla="*/ 13 w 51"/>
                <a:gd name="T41" fmla="*/ 35 h 50"/>
                <a:gd name="T42" fmla="*/ 16 w 51"/>
                <a:gd name="T43" fmla="*/ 33 h 50"/>
                <a:gd name="T44" fmla="*/ 19 w 51"/>
                <a:gd name="T45" fmla="*/ 30 h 50"/>
                <a:gd name="T46" fmla="*/ 22 w 51"/>
                <a:gd name="T47" fmla="*/ 28 h 50"/>
                <a:gd name="T48" fmla="*/ 26 w 51"/>
                <a:gd name="T49" fmla="*/ 25 h 50"/>
                <a:gd name="T50" fmla="*/ 29 w 51"/>
                <a:gd name="T51" fmla="*/ 22 h 50"/>
                <a:gd name="T52" fmla="*/ 31 w 51"/>
                <a:gd name="T53" fmla="*/ 20 h 50"/>
                <a:gd name="T54" fmla="*/ 34 w 51"/>
                <a:gd name="T55" fmla="*/ 17 h 50"/>
                <a:gd name="T56" fmla="*/ 36 w 51"/>
                <a:gd name="T57" fmla="*/ 14 h 50"/>
                <a:gd name="T58" fmla="*/ 38 w 51"/>
                <a:gd name="T59" fmla="*/ 11 h 50"/>
                <a:gd name="T60" fmla="*/ 40 w 51"/>
                <a:gd name="T61" fmla="*/ 8 h 50"/>
                <a:gd name="T62" fmla="*/ 41 w 51"/>
                <a:gd name="T63" fmla="*/ 7 h 50"/>
                <a:gd name="T64" fmla="*/ 42 w 51"/>
                <a:gd name="T65" fmla="*/ 5 h 50"/>
                <a:gd name="T66" fmla="*/ 42 w 51"/>
                <a:gd name="T67" fmla="*/ 4 h 50"/>
                <a:gd name="T68" fmla="*/ 43 w 51"/>
                <a:gd name="T69" fmla="*/ 2 h 50"/>
                <a:gd name="T70" fmla="*/ 45 w 51"/>
                <a:gd name="T71" fmla="*/ 0 h 50"/>
                <a:gd name="T72" fmla="*/ 43 w 51"/>
                <a:gd name="T73" fmla="*/ 2 h 50"/>
                <a:gd name="T74" fmla="*/ 43 w 51"/>
                <a:gd name="T75" fmla="*/ 1 h 50"/>
                <a:gd name="T76" fmla="*/ 45 w 51"/>
                <a:gd name="T77" fmla="*/ 0 h 50"/>
                <a:gd name="T78" fmla="*/ 48 w 51"/>
                <a:gd name="T79" fmla="*/ 6 h 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"/>
                <a:gd name="T121" fmla="*/ 0 h 50"/>
                <a:gd name="T122" fmla="*/ 51 w 51"/>
                <a:gd name="T123" fmla="*/ 50 h 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" h="50">
                  <a:moveTo>
                    <a:pt x="48" y="6"/>
                  </a:moveTo>
                  <a:lnTo>
                    <a:pt x="50" y="4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8" y="9"/>
                  </a:lnTo>
                  <a:lnTo>
                    <a:pt x="47" y="11"/>
                  </a:lnTo>
                  <a:lnTo>
                    <a:pt x="45" y="14"/>
                  </a:lnTo>
                  <a:lnTo>
                    <a:pt x="42" y="18"/>
                  </a:lnTo>
                  <a:lnTo>
                    <a:pt x="40" y="21"/>
                  </a:lnTo>
                  <a:lnTo>
                    <a:pt x="37" y="24"/>
                  </a:lnTo>
                  <a:lnTo>
                    <a:pt x="34" y="27"/>
                  </a:lnTo>
                  <a:lnTo>
                    <a:pt x="31" y="30"/>
                  </a:lnTo>
                  <a:lnTo>
                    <a:pt x="28" y="33"/>
                  </a:lnTo>
                  <a:lnTo>
                    <a:pt x="24" y="35"/>
                  </a:lnTo>
                  <a:lnTo>
                    <a:pt x="21" y="38"/>
                  </a:lnTo>
                  <a:lnTo>
                    <a:pt x="18" y="40"/>
                  </a:lnTo>
                  <a:lnTo>
                    <a:pt x="11" y="45"/>
                  </a:lnTo>
                  <a:lnTo>
                    <a:pt x="4" y="49"/>
                  </a:lnTo>
                  <a:lnTo>
                    <a:pt x="0" y="43"/>
                  </a:lnTo>
                  <a:lnTo>
                    <a:pt x="6" y="39"/>
                  </a:lnTo>
                  <a:lnTo>
                    <a:pt x="13" y="35"/>
                  </a:lnTo>
                  <a:lnTo>
                    <a:pt x="16" y="33"/>
                  </a:lnTo>
                  <a:lnTo>
                    <a:pt x="19" y="30"/>
                  </a:lnTo>
                  <a:lnTo>
                    <a:pt x="22" y="28"/>
                  </a:lnTo>
                  <a:lnTo>
                    <a:pt x="26" y="25"/>
                  </a:lnTo>
                  <a:lnTo>
                    <a:pt x="29" y="22"/>
                  </a:lnTo>
                  <a:lnTo>
                    <a:pt x="31" y="20"/>
                  </a:lnTo>
                  <a:lnTo>
                    <a:pt x="34" y="17"/>
                  </a:lnTo>
                  <a:lnTo>
                    <a:pt x="36" y="14"/>
                  </a:lnTo>
                  <a:lnTo>
                    <a:pt x="38" y="11"/>
                  </a:lnTo>
                  <a:lnTo>
                    <a:pt x="40" y="8"/>
                  </a:lnTo>
                  <a:lnTo>
                    <a:pt x="41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5" y="0"/>
                  </a:lnTo>
                  <a:lnTo>
                    <a:pt x="48" y="6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auto">
            <a:xfrm>
              <a:off x="3727" y="1615"/>
              <a:ext cx="29" cy="31"/>
            </a:xfrm>
            <a:custGeom>
              <a:avLst/>
              <a:gdLst>
                <a:gd name="T0" fmla="*/ 28 w 29"/>
                <a:gd name="T1" fmla="*/ 0 h 31"/>
                <a:gd name="T2" fmla="*/ 28 w 29"/>
                <a:gd name="T3" fmla="*/ 1 h 31"/>
                <a:gd name="T4" fmla="*/ 28 w 29"/>
                <a:gd name="T5" fmla="*/ 4 h 31"/>
                <a:gd name="T6" fmla="*/ 27 w 29"/>
                <a:gd name="T7" fmla="*/ 6 h 31"/>
                <a:gd name="T8" fmla="*/ 27 w 29"/>
                <a:gd name="T9" fmla="*/ 9 h 31"/>
                <a:gd name="T10" fmla="*/ 26 w 29"/>
                <a:gd name="T11" fmla="*/ 12 h 31"/>
                <a:gd name="T12" fmla="*/ 25 w 29"/>
                <a:gd name="T13" fmla="*/ 14 h 31"/>
                <a:gd name="T14" fmla="*/ 24 w 29"/>
                <a:gd name="T15" fmla="*/ 16 h 31"/>
                <a:gd name="T16" fmla="*/ 22 w 29"/>
                <a:gd name="T17" fmla="*/ 18 h 31"/>
                <a:gd name="T18" fmla="*/ 20 w 29"/>
                <a:gd name="T19" fmla="*/ 20 h 31"/>
                <a:gd name="T20" fmla="*/ 19 w 29"/>
                <a:gd name="T21" fmla="*/ 22 h 31"/>
                <a:gd name="T22" fmla="*/ 17 w 29"/>
                <a:gd name="T23" fmla="*/ 23 h 31"/>
                <a:gd name="T24" fmla="*/ 15 w 29"/>
                <a:gd name="T25" fmla="*/ 24 h 31"/>
                <a:gd name="T26" fmla="*/ 12 w 29"/>
                <a:gd name="T27" fmla="*/ 26 h 31"/>
                <a:gd name="T28" fmla="*/ 10 w 29"/>
                <a:gd name="T29" fmla="*/ 27 h 31"/>
                <a:gd name="T30" fmla="*/ 7 w 29"/>
                <a:gd name="T31" fmla="*/ 28 h 31"/>
                <a:gd name="T32" fmla="*/ 5 w 29"/>
                <a:gd name="T33" fmla="*/ 29 h 31"/>
                <a:gd name="T34" fmla="*/ 3 w 29"/>
                <a:gd name="T35" fmla="*/ 30 h 31"/>
                <a:gd name="T36" fmla="*/ 0 w 29"/>
                <a:gd name="T37" fmla="*/ 24 h 31"/>
                <a:gd name="T38" fmla="*/ 2 w 29"/>
                <a:gd name="T39" fmla="*/ 23 h 31"/>
                <a:gd name="T40" fmla="*/ 4 w 29"/>
                <a:gd name="T41" fmla="*/ 22 h 31"/>
                <a:gd name="T42" fmla="*/ 7 w 29"/>
                <a:gd name="T43" fmla="*/ 21 h 31"/>
                <a:gd name="T44" fmla="*/ 8 w 29"/>
                <a:gd name="T45" fmla="*/ 20 h 31"/>
                <a:gd name="T46" fmla="*/ 10 w 29"/>
                <a:gd name="T47" fmla="*/ 19 h 31"/>
                <a:gd name="T48" fmla="*/ 12 w 29"/>
                <a:gd name="T49" fmla="*/ 18 h 31"/>
                <a:gd name="T50" fmla="*/ 13 w 29"/>
                <a:gd name="T51" fmla="*/ 16 h 31"/>
                <a:gd name="T52" fmla="*/ 15 w 29"/>
                <a:gd name="T53" fmla="*/ 15 h 31"/>
                <a:gd name="T54" fmla="*/ 16 w 29"/>
                <a:gd name="T55" fmla="*/ 14 h 31"/>
                <a:gd name="T56" fmla="*/ 17 w 29"/>
                <a:gd name="T57" fmla="*/ 12 h 31"/>
                <a:gd name="T58" fmla="*/ 18 w 29"/>
                <a:gd name="T59" fmla="*/ 11 h 31"/>
                <a:gd name="T60" fmla="*/ 19 w 29"/>
                <a:gd name="T61" fmla="*/ 9 h 31"/>
                <a:gd name="T62" fmla="*/ 20 w 29"/>
                <a:gd name="T63" fmla="*/ 7 h 31"/>
                <a:gd name="T64" fmla="*/ 20 w 29"/>
                <a:gd name="T65" fmla="*/ 5 h 31"/>
                <a:gd name="T66" fmla="*/ 21 w 29"/>
                <a:gd name="T67" fmla="*/ 3 h 31"/>
                <a:gd name="T68" fmla="*/ 21 w 29"/>
                <a:gd name="T69" fmla="*/ 1 h 31"/>
                <a:gd name="T70" fmla="*/ 21 w 29"/>
                <a:gd name="T71" fmla="*/ 1 h 31"/>
                <a:gd name="T72" fmla="*/ 28 w 29"/>
                <a:gd name="T73" fmla="*/ 0 h 31"/>
                <a:gd name="T74" fmla="*/ 28 w 29"/>
                <a:gd name="T75" fmla="*/ 0 h 31"/>
                <a:gd name="T76" fmla="*/ 28 w 29"/>
                <a:gd name="T77" fmla="*/ 1 h 31"/>
                <a:gd name="T78" fmla="*/ 28 w 29"/>
                <a:gd name="T79" fmla="*/ 0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31"/>
                <a:gd name="T122" fmla="*/ 29 w 29"/>
                <a:gd name="T123" fmla="*/ 31 h 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31">
                  <a:moveTo>
                    <a:pt x="28" y="0"/>
                  </a:moveTo>
                  <a:lnTo>
                    <a:pt x="28" y="1"/>
                  </a:lnTo>
                  <a:lnTo>
                    <a:pt x="28" y="4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26" y="12"/>
                  </a:lnTo>
                  <a:lnTo>
                    <a:pt x="25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9" y="22"/>
                  </a:lnTo>
                  <a:lnTo>
                    <a:pt x="17" y="23"/>
                  </a:lnTo>
                  <a:lnTo>
                    <a:pt x="15" y="24"/>
                  </a:lnTo>
                  <a:lnTo>
                    <a:pt x="12" y="26"/>
                  </a:lnTo>
                  <a:lnTo>
                    <a:pt x="10" y="27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3" y="30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3" y="16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8" y="11"/>
                  </a:lnTo>
                  <a:lnTo>
                    <a:pt x="19" y="9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0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3734" y="1596"/>
              <a:ext cx="22" cy="22"/>
            </a:xfrm>
            <a:custGeom>
              <a:avLst/>
              <a:gdLst>
                <a:gd name="T0" fmla="*/ 8 w 22"/>
                <a:gd name="T1" fmla="*/ 5 h 22"/>
                <a:gd name="T2" fmla="*/ 8 w 22"/>
                <a:gd name="T3" fmla="*/ 0 h 22"/>
                <a:gd name="T4" fmla="*/ 9 w 22"/>
                <a:gd name="T5" fmla="*/ 1 h 22"/>
                <a:gd name="T6" fmla="*/ 11 w 22"/>
                <a:gd name="T7" fmla="*/ 3 h 22"/>
                <a:gd name="T8" fmla="*/ 12 w 22"/>
                <a:gd name="T9" fmla="*/ 4 h 22"/>
                <a:gd name="T10" fmla="*/ 13 w 22"/>
                <a:gd name="T11" fmla="*/ 5 h 22"/>
                <a:gd name="T12" fmla="*/ 15 w 22"/>
                <a:gd name="T13" fmla="*/ 8 h 22"/>
                <a:gd name="T14" fmla="*/ 17 w 22"/>
                <a:gd name="T15" fmla="*/ 10 h 22"/>
                <a:gd name="T16" fmla="*/ 19 w 22"/>
                <a:gd name="T17" fmla="*/ 13 h 22"/>
                <a:gd name="T18" fmla="*/ 20 w 22"/>
                <a:gd name="T19" fmla="*/ 15 h 22"/>
                <a:gd name="T20" fmla="*/ 20 w 22"/>
                <a:gd name="T21" fmla="*/ 17 h 22"/>
                <a:gd name="T22" fmla="*/ 21 w 22"/>
                <a:gd name="T23" fmla="*/ 20 h 22"/>
                <a:gd name="T24" fmla="*/ 14 w 22"/>
                <a:gd name="T25" fmla="*/ 21 h 22"/>
                <a:gd name="T26" fmla="*/ 13 w 22"/>
                <a:gd name="T27" fmla="*/ 19 h 22"/>
                <a:gd name="T28" fmla="*/ 13 w 22"/>
                <a:gd name="T29" fmla="*/ 17 h 22"/>
                <a:gd name="T30" fmla="*/ 12 w 22"/>
                <a:gd name="T31" fmla="*/ 15 h 22"/>
                <a:gd name="T32" fmla="*/ 11 w 22"/>
                <a:gd name="T33" fmla="*/ 13 h 22"/>
                <a:gd name="T34" fmla="*/ 9 w 22"/>
                <a:gd name="T35" fmla="*/ 11 h 22"/>
                <a:gd name="T36" fmla="*/ 8 w 22"/>
                <a:gd name="T37" fmla="*/ 9 h 22"/>
                <a:gd name="T38" fmla="*/ 7 w 22"/>
                <a:gd name="T39" fmla="*/ 8 h 22"/>
                <a:gd name="T40" fmla="*/ 6 w 22"/>
                <a:gd name="T41" fmla="*/ 7 h 22"/>
                <a:gd name="T42" fmla="*/ 4 w 22"/>
                <a:gd name="T43" fmla="*/ 6 h 22"/>
                <a:gd name="T44" fmla="*/ 3 w 22"/>
                <a:gd name="T45" fmla="*/ 5 h 22"/>
                <a:gd name="T46" fmla="*/ 3 w 22"/>
                <a:gd name="T47" fmla="*/ 0 h 22"/>
                <a:gd name="T48" fmla="*/ 3 w 22"/>
                <a:gd name="T49" fmla="*/ 5 h 22"/>
                <a:gd name="T50" fmla="*/ 0 w 22"/>
                <a:gd name="T51" fmla="*/ 3 h 22"/>
                <a:gd name="T52" fmla="*/ 3 w 22"/>
                <a:gd name="T53" fmla="*/ 0 h 22"/>
                <a:gd name="T54" fmla="*/ 8 w 22"/>
                <a:gd name="T55" fmla="*/ 5 h 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"/>
                <a:gd name="T85" fmla="*/ 0 h 22"/>
                <a:gd name="T86" fmla="*/ 22 w 22"/>
                <a:gd name="T87" fmla="*/ 22 h 2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" h="22">
                  <a:moveTo>
                    <a:pt x="8" y="5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1" y="20"/>
                  </a:lnTo>
                  <a:lnTo>
                    <a:pt x="14" y="21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2" y="15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9"/>
                  </a:lnTo>
                  <a:lnTo>
                    <a:pt x="7" y="8"/>
                  </a:lnTo>
                  <a:lnTo>
                    <a:pt x="6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5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4" name="Freeform 30"/>
            <p:cNvSpPr>
              <a:spLocks/>
            </p:cNvSpPr>
            <p:nvPr/>
          </p:nvSpPr>
          <p:spPr bwMode="auto">
            <a:xfrm>
              <a:off x="3737" y="1582"/>
              <a:ext cx="23" cy="19"/>
            </a:xfrm>
            <a:custGeom>
              <a:avLst/>
              <a:gdLst>
                <a:gd name="T0" fmla="*/ 19 w 23"/>
                <a:gd name="T1" fmla="*/ 0 h 19"/>
                <a:gd name="T2" fmla="*/ 20 w 23"/>
                <a:gd name="T3" fmla="*/ 1 h 19"/>
                <a:gd name="T4" fmla="*/ 21 w 23"/>
                <a:gd name="T5" fmla="*/ 1 h 19"/>
                <a:gd name="T6" fmla="*/ 22 w 23"/>
                <a:gd name="T7" fmla="*/ 2 h 19"/>
                <a:gd name="T8" fmla="*/ 22 w 23"/>
                <a:gd name="T9" fmla="*/ 3 h 19"/>
                <a:gd name="T10" fmla="*/ 22 w 23"/>
                <a:gd name="T11" fmla="*/ 5 h 19"/>
                <a:gd name="T12" fmla="*/ 22 w 23"/>
                <a:gd name="T13" fmla="*/ 6 h 19"/>
                <a:gd name="T14" fmla="*/ 21 w 23"/>
                <a:gd name="T15" fmla="*/ 8 h 19"/>
                <a:gd name="T16" fmla="*/ 19 w 23"/>
                <a:gd name="T17" fmla="*/ 9 h 19"/>
                <a:gd name="T18" fmla="*/ 18 w 23"/>
                <a:gd name="T19" fmla="*/ 10 h 19"/>
                <a:gd name="T20" fmla="*/ 17 w 23"/>
                <a:gd name="T21" fmla="*/ 11 h 19"/>
                <a:gd name="T22" fmla="*/ 15 w 23"/>
                <a:gd name="T23" fmla="*/ 12 h 19"/>
                <a:gd name="T24" fmla="*/ 12 w 23"/>
                <a:gd name="T25" fmla="*/ 14 h 19"/>
                <a:gd name="T26" fmla="*/ 9 w 23"/>
                <a:gd name="T27" fmla="*/ 16 h 19"/>
                <a:gd name="T28" fmla="*/ 7 w 23"/>
                <a:gd name="T29" fmla="*/ 17 h 19"/>
                <a:gd name="T30" fmla="*/ 5 w 23"/>
                <a:gd name="T31" fmla="*/ 18 h 19"/>
                <a:gd name="T32" fmla="*/ 0 w 23"/>
                <a:gd name="T33" fmla="*/ 13 h 19"/>
                <a:gd name="T34" fmla="*/ 2 w 23"/>
                <a:gd name="T35" fmla="*/ 12 h 19"/>
                <a:gd name="T36" fmla="*/ 5 w 23"/>
                <a:gd name="T37" fmla="*/ 10 h 19"/>
                <a:gd name="T38" fmla="*/ 8 w 23"/>
                <a:gd name="T39" fmla="*/ 8 h 19"/>
                <a:gd name="T40" fmla="*/ 11 w 23"/>
                <a:gd name="T41" fmla="*/ 7 h 19"/>
                <a:gd name="T42" fmla="*/ 12 w 23"/>
                <a:gd name="T43" fmla="*/ 6 h 19"/>
                <a:gd name="T44" fmla="*/ 13 w 23"/>
                <a:gd name="T45" fmla="*/ 5 h 19"/>
                <a:gd name="T46" fmla="*/ 14 w 23"/>
                <a:gd name="T47" fmla="*/ 5 h 19"/>
                <a:gd name="T48" fmla="*/ 14 w 23"/>
                <a:gd name="T49" fmla="*/ 4 h 19"/>
                <a:gd name="T50" fmla="*/ 15 w 23"/>
                <a:gd name="T51" fmla="*/ 4 h 19"/>
                <a:gd name="T52" fmla="*/ 15 w 23"/>
                <a:gd name="T53" fmla="*/ 4 h 19"/>
                <a:gd name="T54" fmla="*/ 15 w 23"/>
                <a:gd name="T55" fmla="*/ 5 h 19"/>
                <a:gd name="T56" fmla="*/ 15 w 23"/>
                <a:gd name="T57" fmla="*/ 5 h 19"/>
                <a:gd name="T58" fmla="*/ 15 w 23"/>
                <a:gd name="T59" fmla="*/ 5 h 19"/>
                <a:gd name="T60" fmla="*/ 16 w 23"/>
                <a:gd name="T61" fmla="*/ 6 h 19"/>
                <a:gd name="T62" fmla="*/ 19 w 23"/>
                <a:gd name="T63" fmla="*/ 0 h 19"/>
                <a:gd name="T64" fmla="*/ 20 w 23"/>
                <a:gd name="T65" fmla="*/ 0 h 19"/>
                <a:gd name="T66" fmla="*/ 20 w 23"/>
                <a:gd name="T67" fmla="*/ 1 h 19"/>
                <a:gd name="T68" fmla="*/ 19 w 23"/>
                <a:gd name="T69" fmla="*/ 0 h 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"/>
                <a:gd name="T106" fmla="*/ 0 h 19"/>
                <a:gd name="T107" fmla="*/ 23 w 23"/>
                <a:gd name="T108" fmla="*/ 19 h 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" h="19">
                  <a:moveTo>
                    <a:pt x="19" y="0"/>
                  </a:move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5" y="12"/>
                  </a:lnTo>
                  <a:lnTo>
                    <a:pt x="12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9" y="0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5" name="Freeform 31"/>
            <p:cNvSpPr>
              <a:spLocks/>
            </p:cNvSpPr>
            <p:nvPr/>
          </p:nvSpPr>
          <p:spPr bwMode="auto">
            <a:xfrm>
              <a:off x="3741" y="1572"/>
              <a:ext cx="22" cy="16"/>
            </a:xfrm>
            <a:custGeom>
              <a:avLst/>
              <a:gdLst>
                <a:gd name="T0" fmla="*/ 20 w 22"/>
                <a:gd name="T1" fmla="*/ 2 h 16"/>
                <a:gd name="T2" fmla="*/ 18 w 22"/>
                <a:gd name="T3" fmla="*/ 6 h 16"/>
                <a:gd name="T4" fmla="*/ 12 w 22"/>
                <a:gd name="T5" fmla="*/ 8 h 16"/>
                <a:gd name="T6" fmla="*/ 8 w 22"/>
                <a:gd name="T7" fmla="*/ 10 h 16"/>
                <a:gd name="T8" fmla="*/ 7 w 22"/>
                <a:gd name="T9" fmla="*/ 10 h 16"/>
                <a:gd name="T10" fmla="*/ 6 w 22"/>
                <a:gd name="T11" fmla="*/ 10 h 16"/>
                <a:gd name="T12" fmla="*/ 6 w 22"/>
                <a:gd name="T13" fmla="*/ 10 h 16"/>
                <a:gd name="T14" fmla="*/ 8 w 22"/>
                <a:gd name="T15" fmla="*/ 8 h 16"/>
                <a:gd name="T16" fmla="*/ 6 w 22"/>
                <a:gd name="T17" fmla="*/ 6 h 16"/>
                <a:gd name="T18" fmla="*/ 6 w 22"/>
                <a:gd name="T19" fmla="*/ 6 h 16"/>
                <a:gd name="T20" fmla="*/ 7 w 22"/>
                <a:gd name="T21" fmla="*/ 6 h 16"/>
                <a:gd name="T22" fmla="*/ 8 w 22"/>
                <a:gd name="T23" fmla="*/ 6 h 16"/>
                <a:gd name="T24" fmla="*/ 9 w 22"/>
                <a:gd name="T25" fmla="*/ 7 h 16"/>
                <a:gd name="T26" fmla="*/ 11 w 22"/>
                <a:gd name="T27" fmla="*/ 8 h 16"/>
                <a:gd name="T28" fmla="*/ 13 w 22"/>
                <a:gd name="T29" fmla="*/ 8 h 16"/>
                <a:gd name="T30" fmla="*/ 15 w 22"/>
                <a:gd name="T31" fmla="*/ 9 h 16"/>
                <a:gd name="T32" fmla="*/ 11 w 22"/>
                <a:gd name="T33" fmla="*/ 15 h 16"/>
                <a:gd name="T34" fmla="*/ 10 w 22"/>
                <a:gd name="T35" fmla="*/ 14 h 16"/>
                <a:gd name="T36" fmla="*/ 8 w 22"/>
                <a:gd name="T37" fmla="*/ 13 h 16"/>
                <a:gd name="T38" fmla="*/ 6 w 22"/>
                <a:gd name="T39" fmla="*/ 13 h 16"/>
                <a:gd name="T40" fmla="*/ 5 w 22"/>
                <a:gd name="T41" fmla="*/ 12 h 16"/>
                <a:gd name="T42" fmla="*/ 4 w 22"/>
                <a:gd name="T43" fmla="*/ 12 h 16"/>
                <a:gd name="T44" fmla="*/ 3 w 22"/>
                <a:gd name="T45" fmla="*/ 12 h 16"/>
                <a:gd name="T46" fmla="*/ 2 w 22"/>
                <a:gd name="T47" fmla="*/ 11 h 16"/>
                <a:gd name="T48" fmla="*/ 0 w 22"/>
                <a:gd name="T49" fmla="*/ 8 h 16"/>
                <a:gd name="T50" fmla="*/ 1 w 22"/>
                <a:gd name="T51" fmla="*/ 6 h 16"/>
                <a:gd name="T52" fmla="*/ 3 w 22"/>
                <a:gd name="T53" fmla="*/ 5 h 16"/>
                <a:gd name="T54" fmla="*/ 4 w 22"/>
                <a:gd name="T55" fmla="*/ 4 h 16"/>
                <a:gd name="T56" fmla="*/ 5 w 22"/>
                <a:gd name="T57" fmla="*/ 4 h 16"/>
                <a:gd name="T58" fmla="*/ 9 w 22"/>
                <a:gd name="T59" fmla="*/ 2 h 16"/>
                <a:gd name="T60" fmla="*/ 15 w 22"/>
                <a:gd name="T61" fmla="*/ 0 h 16"/>
                <a:gd name="T62" fmla="*/ 13 w 22"/>
                <a:gd name="T63" fmla="*/ 4 h 16"/>
                <a:gd name="T64" fmla="*/ 20 w 22"/>
                <a:gd name="T65" fmla="*/ 2 h 16"/>
                <a:gd name="T66" fmla="*/ 21 w 22"/>
                <a:gd name="T67" fmla="*/ 5 h 16"/>
                <a:gd name="T68" fmla="*/ 18 w 22"/>
                <a:gd name="T69" fmla="*/ 6 h 16"/>
                <a:gd name="T70" fmla="*/ 20 w 22"/>
                <a:gd name="T71" fmla="*/ 2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16"/>
                <a:gd name="T110" fmla="*/ 22 w 22"/>
                <a:gd name="T111" fmla="*/ 16 h 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16">
                  <a:moveTo>
                    <a:pt x="20" y="2"/>
                  </a:moveTo>
                  <a:lnTo>
                    <a:pt x="18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9" y="7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9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9" y="2"/>
                  </a:lnTo>
                  <a:lnTo>
                    <a:pt x="15" y="0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1" y="5"/>
                  </a:lnTo>
                  <a:lnTo>
                    <a:pt x="18" y="6"/>
                  </a:lnTo>
                  <a:lnTo>
                    <a:pt x="20" y="2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3744" y="1547"/>
              <a:ext cx="19" cy="30"/>
            </a:xfrm>
            <a:custGeom>
              <a:avLst/>
              <a:gdLst>
                <a:gd name="T0" fmla="*/ 5 w 19"/>
                <a:gd name="T1" fmla="*/ 7 h 30"/>
                <a:gd name="T2" fmla="*/ 8 w 19"/>
                <a:gd name="T3" fmla="*/ 3 h 30"/>
                <a:gd name="T4" fmla="*/ 9 w 19"/>
                <a:gd name="T5" fmla="*/ 6 h 30"/>
                <a:gd name="T6" fmla="*/ 10 w 19"/>
                <a:gd name="T7" fmla="*/ 9 h 30"/>
                <a:gd name="T8" fmla="*/ 12 w 19"/>
                <a:gd name="T9" fmla="*/ 12 h 30"/>
                <a:gd name="T10" fmla="*/ 13 w 19"/>
                <a:gd name="T11" fmla="*/ 15 h 30"/>
                <a:gd name="T12" fmla="*/ 14 w 19"/>
                <a:gd name="T13" fmla="*/ 17 h 30"/>
                <a:gd name="T14" fmla="*/ 16 w 19"/>
                <a:gd name="T15" fmla="*/ 21 h 30"/>
                <a:gd name="T16" fmla="*/ 17 w 19"/>
                <a:gd name="T17" fmla="*/ 24 h 30"/>
                <a:gd name="T18" fmla="*/ 18 w 19"/>
                <a:gd name="T19" fmla="*/ 27 h 30"/>
                <a:gd name="T20" fmla="*/ 11 w 19"/>
                <a:gd name="T21" fmla="*/ 29 h 30"/>
                <a:gd name="T22" fmla="*/ 10 w 19"/>
                <a:gd name="T23" fmla="*/ 26 h 30"/>
                <a:gd name="T24" fmla="*/ 9 w 19"/>
                <a:gd name="T25" fmla="*/ 23 h 30"/>
                <a:gd name="T26" fmla="*/ 7 w 19"/>
                <a:gd name="T27" fmla="*/ 20 h 30"/>
                <a:gd name="T28" fmla="*/ 6 w 19"/>
                <a:gd name="T29" fmla="*/ 17 h 30"/>
                <a:gd name="T30" fmla="*/ 5 w 19"/>
                <a:gd name="T31" fmla="*/ 14 h 30"/>
                <a:gd name="T32" fmla="*/ 4 w 19"/>
                <a:gd name="T33" fmla="*/ 12 h 30"/>
                <a:gd name="T34" fmla="*/ 2 w 19"/>
                <a:gd name="T35" fmla="*/ 8 h 30"/>
                <a:gd name="T36" fmla="*/ 1 w 19"/>
                <a:gd name="T37" fmla="*/ 5 h 30"/>
                <a:gd name="T38" fmla="*/ 5 w 19"/>
                <a:gd name="T39" fmla="*/ 0 h 30"/>
                <a:gd name="T40" fmla="*/ 1 w 19"/>
                <a:gd name="T41" fmla="*/ 5 h 30"/>
                <a:gd name="T42" fmla="*/ 0 w 19"/>
                <a:gd name="T43" fmla="*/ 0 h 30"/>
                <a:gd name="T44" fmla="*/ 5 w 19"/>
                <a:gd name="T45" fmla="*/ 0 h 30"/>
                <a:gd name="T46" fmla="*/ 5 w 19"/>
                <a:gd name="T47" fmla="*/ 7 h 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30"/>
                <a:gd name="T74" fmla="*/ 19 w 19"/>
                <a:gd name="T75" fmla="*/ 30 h 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30">
                  <a:moveTo>
                    <a:pt x="5" y="7"/>
                  </a:moveTo>
                  <a:lnTo>
                    <a:pt x="8" y="3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16" y="21"/>
                  </a:lnTo>
                  <a:lnTo>
                    <a:pt x="17" y="24"/>
                  </a:lnTo>
                  <a:lnTo>
                    <a:pt x="18" y="27"/>
                  </a:lnTo>
                  <a:lnTo>
                    <a:pt x="11" y="29"/>
                  </a:lnTo>
                  <a:lnTo>
                    <a:pt x="10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6" y="17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2" y="8"/>
                  </a:lnTo>
                  <a:lnTo>
                    <a:pt x="1" y="5"/>
                  </a:lnTo>
                  <a:lnTo>
                    <a:pt x="5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auto">
            <a:xfrm>
              <a:off x="3746" y="1498"/>
              <a:ext cx="35" cy="58"/>
            </a:xfrm>
            <a:custGeom>
              <a:avLst/>
              <a:gdLst>
                <a:gd name="T0" fmla="*/ 7 w 35"/>
                <a:gd name="T1" fmla="*/ 0 h 58"/>
                <a:gd name="T2" fmla="*/ 14 w 35"/>
                <a:gd name="T3" fmla="*/ 10 h 58"/>
                <a:gd name="T4" fmla="*/ 21 w 35"/>
                <a:gd name="T5" fmla="*/ 21 h 58"/>
                <a:gd name="T6" fmla="*/ 28 w 35"/>
                <a:gd name="T7" fmla="*/ 30 h 58"/>
                <a:gd name="T8" fmla="*/ 30 w 35"/>
                <a:gd name="T9" fmla="*/ 34 h 58"/>
                <a:gd name="T10" fmla="*/ 32 w 35"/>
                <a:gd name="T11" fmla="*/ 38 h 58"/>
                <a:gd name="T12" fmla="*/ 34 w 35"/>
                <a:gd name="T13" fmla="*/ 43 h 58"/>
                <a:gd name="T14" fmla="*/ 34 w 35"/>
                <a:gd name="T15" fmla="*/ 46 h 58"/>
                <a:gd name="T16" fmla="*/ 34 w 35"/>
                <a:gd name="T17" fmla="*/ 49 h 58"/>
                <a:gd name="T18" fmla="*/ 32 w 35"/>
                <a:gd name="T19" fmla="*/ 51 h 58"/>
                <a:gd name="T20" fmla="*/ 31 w 35"/>
                <a:gd name="T21" fmla="*/ 52 h 58"/>
                <a:gd name="T22" fmla="*/ 29 w 35"/>
                <a:gd name="T23" fmla="*/ 54 h 58"/>
                <a:gd name="T24" fmla="*/ 27 w 35"/>
                <a:gd name="T25" fmla="*/ 55 h 58"/>
                <a:gd name="T26" fmla="*/ 25 w 35"/>
                <a:gd name="T27" fmla="*/ 56 h 58"/>
                <a:gd name="T28" fmla="*/ 19 w 35"/>
                <a:gd name="T29" fmla="*/ 57 h 58"/>
                <a:gd name="T30" fmla="*/ 11 w 35"/>
                <a:gd name="T31" fmla="*/ 57 h 58"/>
                <a:gd name="T32" fmla="*/ 2 w 35"/>
                <a:gd name="T33" fmla="*/ 57 h 58"/>
                <a:gd name="T34" fmla="*/ 7 w 35"/>
                <a:gd name="T35" fmla="*/ 50 h 58"/>
                <a:gd name="T36" fmla="*/ 15 w 35"/>
                <a:gd name="T37" fmla="*/ 50 h 58"/>
                <a:gd name="T38" fmla="*/ 21 w 35"/>
                <a:gd name="T39" fmla="*/ 50 h 58"/>
                <a:gd name="T40" fmla="*/ 23 w 35"/>
                <a:gd name="T41" fmla="*/ 49 h 58"/>
                <a:gd name="T42" fmla="*/ 25 w 35"/>
                <a:gd name="T43" fmla="*/ 48 h 58"/>
                <a:gd name="T44" fmla="*/ 25 w 35"/>
                <a:gd name="T45" fmla="*/ 48 h 58"/>
                <a:gd name="T46" fmla="*/ 26 w 35"/>
                <a:gd name="T47" fmla="*/ 47 h 58"/>
                <a:gd name="T48" fmla="*/ 26 w 35"/>
                <a:gd name="T49" fmla="*/ 47 h 58"/>
                <a:gd name="T50" fmla="*/ 27 w 35"/>
                <a:gd name="T51" fmla="*/ 46 h 58"/>
                <a:gd name="T52" fmla="*/ 27 w 35"/>
                <a:gd name="T53" fmla="*/ 45 h 58"/>
                <a:gd name="T54" fmla="*/ 26 w 35"/>
                <a:gd name="T55" fmla="*/ 43 h 58"/>
                <a:gd name="T56" fmla="*/ 25 w 35"/>
                <a:gd name="T57" fmla="*/ 39 h 58"/>
                <a:gd name="T58" fmla="*/ 23 w 35"/>
                <a:gd name="T59" fmla="*/ 35 h 58"/>
                <a:gd name="T60" fmla="*/ 18 w 35"/>
                <a:gd name="T61" fmla="*/ 29 h 58"/>
                <a:gd name="T62" fmla="*/ 11 w 35"/>
                <a:gd name="T63" fmla="*/ 19 h 58"/>
                <a:gd name="T64" fmla="*/ 4 w 35"/>
                <a:gd name="T65" fmla="*/ 9 h 58"/>
                <a:gd name="T66" fmla="*/ 1 w 35"/>
                <a:gd name="T67" fmla="*/ 0 h 58"/>
                <a:gd name="T68" fmla="*/ 0 w 35"/>
                <a:gd name="T69" fmla="*/ 1 h 58"/>
                <a:gd name="T70" fmla="*/ 7 w 35"/>
                <a:gd name="T71" fmla="*/ 3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"/>
                <a:gd name="T109" fmla="*/ 0 h 58"/>
                <a:gd name="T110" fmla="*/ 35 w 35"/>
                <a:gd name="T111" fmla="*/ 58 h 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" h="58">
                  <a:moveTo>
                    <a:pt x="7" y="3"/>
                  </a:moveTo>
                  <a:lnTo>
                    <a:pt x="7" y="0"/>
                  </a:lnTo>
                  <a:lnTo>
                    <a:pt x="11" y="5"/>
                  </a:lnTo>
                  <a:lnTo>
                    <a:pt x="14" y="10"/>
                  </a:lnTo>
                  <a:lnTo>
                    <a:pt x="18" y="15"/>
                  </a:lnTo>
                  <a:lnTo>
                    <a:pt x="21" y="21"/>
                  </a:lnTo>
                  <a:lnTo>
                    <a:pt x="25" y="25"/>
                  </a:lnTo>
                  <a:lnTo>
                    <a:pt x="28" y="30"/>
                  </a:lnTo>
                  <a:lnTo>
                    <a:pt x="29" y="32"/>
                  </a:lnTo>
                  <a:lnTo>
                    <a:pt x="30" y="34"/>
                  </a:lnTo>
                  <a:lnTo>
                    <a:pt x="32" y="36"/>
                  </a:lnTo>
                  <a:lnTo>
                    <a:pt x="32" y="38"/>
                  </a:lnTo>
                  <a:lnTo>
                    <a:pt x="33" y="41"/>
                  </a:lnTo>
                  <a:lnTo>
                    <a:pt x="34" y="43"/>
                  </a:lnTo>
                  <a:lnTo>
                    <a:pt x="34" y="45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4" y="49"/>
                  </a:lnTo>
                  <a:lnTo>
                    <a:pt x="33" y="50"/>
                  </a:lnTo>
                  <a:lnTo>
                    <a:pt x="32" y="51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3"/>
                  </a:lnTo>
                  <a:lnTo>
                    <a:pt x="29" y="54"/>
                  </a:lnTo>
                  <a:lnTo>
                    <a:pt x="28" y="54"/>
                  </a:lnTo>
                  <a:lnTo>
                    <a:pt x="27" y="55"/>
                  </a:lnTo>
                  <a:lnTo>
                    <a:pt x="26" y="55"/>
                  </a:lnTo>
                  <a:lnTo>
                    <a:pt x="25" y="56"/>
                  </a:lnTo>
                  <a:lnTo>
                    <a:pt x="22" y="56"/>
                  </a:lnTo>
                  <a:lnTo>
                    <a:pt x="19" y="57"/>
                  </a:lnTo>
                  <a:lnTo>
                    <a:pt x="15" y="57"/>
                  </a:lnTo>
                  <a:lnTo>
                    <a:pt x="11" y="57"/>
                  </a:lnTo>
                  <a:lnTo>
                    <a:pt x="7" y="57"/>
                  </a:lnTo>
                  <a:lnTo>
                    <a:pt x="2" y="57"/>
                  </a:lnTo>
                  <a:lnTo>
                    <a:pt x="3" y="50"/>
                  </a:lnTo>
                  <a:lnTo>
                    <a:pt x="7" y="50"/>
                  </a:lnTo>
                  <a:lnTo>
                    <a:pt x="12" y="50"/>
                  </a:lnTo>
                  <a:lnTo>
                    <a:pt x="15" y="50"/>
                  </a:lnTo>
                  <a:lnTo>
                    <a:pt x="18" y="50"/>
                  </a:lnTo>
                  <a:lnTo>
                    <a:pt x="21" y="50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7"/>
                  </a:lnTo>
                  <a:lnTo>
                    <a:pt x="27" y="47"/>
                  </a:lnTo>
                  <a:lnTo>
                    <a:pt x="27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6" y="43"/>
                  </a:lnTo>
                  <a:lnTo>
                    <a:pt x="26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1" y="33"/>
                  </a:lnTo>
                  <a:lnTo>
                    <a:pt x="18" y="29"/>
                  </a:lnTo>
                  <a:lnTo>
                    <a:pt x="15" y="24"/>
                  </a:lnTo>
                  <a:lnTo>
                    <a:pt x="11" y="19"/>
                  </a:lnTo>
                  <a:lnTo>
                    <a:pt x="8" y="14"/>
                  </a:lnTo>
                  <a:lnTo>
                    <a:pt x="4" y="9"/>
                  </a:lnTo>
                  <a:lnTo>
                    <a:pt x="1" y="3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7" y="3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8" name="Freeform 34"/>
            <p:cNvSpPr>
              <a:spLocks/>
            </p:cNvSpPr>
            <p:nvPr/>
          </p:nvSpPr>
          <p:spPr bwMode="auto">
            <a:xfrm>
              <a:off x="3739" y="1435"/>
              <a:ext cx="20" cy="67"/>
            </a:xfrm>
            <a:custGeom>
              <a:avLst/>
              <a:gdLst>
                <a:gd name="T0" fmla="*/ 8 w 20"/>
                <a:gd name="T1" fmla="*/ 2 h 67"/>
                <a:gd name="T2" fmla="*/ 8 w 20"/>
                <a:gd name="T3" fmla="*/ 0 h 67"/>
                <a:gd name="T4" fmla="*/ 10 w 20"/>
                <a:gd name="T5" fmla="*/ 8 h 67"/>
                <a:gd name="T6" fmla="*/ 12 w 20"/>
                <a:gd name="T7" fmla="*/ 16 h 67"/>
                <a:gd name="T8" fmla="*/ 14 w 20"/>
                <a:gd name="T9" fmla="*/ 20 h 67"/>
                <a:gd name="T10" fmla="*/ 15 w 20"/>
                <a:gd name="T11" fmla="*/ 24 h 67"/>
                <a:gd name="T12" fmla="*/ 16 w 20"/>
                <a:gd name="T13" fmla="*/ 28 h 67"/>
                <a:gd name="T14" fmla="*/ 17 w 20"/>
                <a:gd name="T15" fmla="*/ 32 h 67"/>
                <a:gd name="T16" fmla="*/ 18 w 20"/>
                <a:gd name="T17" fmla="*/ 36 h 67"/>
                <a:gd name="T18" fmla="*/ 19 w 20"/>
                <a:gd name="T19" fmla="*/ 40 h 67"/>
                <a:gd name="T20" fmla="*/ 19 w 20"/>
                <a:gd name="T21" fmla="*/ 42 h 67"/>
                <a:gd name="T22" fmla="*/ 19 w 20"/>
                <a:gd name="T23" fmla="*/ 45 h 67"/>
                <a:gd name="T24" fmla="*/ 19 w 20"/>
                <a:gd name="T25" fmla="*/ 47 h 67"/>
                <a:gd name="T26" fmla="*/ 19 w 20"/>
                <a:gd name="T27" fmla="*/ 49 h 67"/>
                <a:gd name="T28" fmla="*/ 19 w 20"/>
                <a:gd name="T29" fmla="*/ 51 h 67"/>
                <a:gd name="T30" fmla="*/ 19 w 20"/>
                <a:gd name="T31" fmla="*/ 53 h 67"/>
                <a:gd name="T32" fmla="*/ 18 w 20"/>
                <a:gd name="T33" fmla="*/ 55 h 67"/>
                <a:gd name="T34" fmla="*/ 18 w 20"/>
                <a:gd name="T35" fmla="*/ 57 h 67"/>
                <a:gd name="T36" fmla="*/ 17 w 20"/>
                <a:gd name="T37" fmla="*/ 60 h 67"/>
                <a:gd name="T38" fmla="*/ 16 w 20"/>
                <a:gd name="T39" fmla="*/ 62 h 67"/>
                <a:gd name="T40" fmla="*/ 15 w 20"/>
                <a:gd name="T41" fmla="*/ 64 h 67"/>
                <a:gd name="T42" fmla="*/ 14 w 20"/>
                <a:gd name="T43" fmla="*/ 66 h 67"/>
                <a:gd name="T44" fmla="*/ 7 w 20"/>
                <a:gd name="T45" fmla="*/ 63 h 67"/>
                <a:gd name="T46" fmla="*/ 8 w 20"/>
                <a:gd name="T47" fmla="*/ 61 h 67"/>
                <a:gd name="T48" fmla="*/ 9 w 20"/>
                <a:gd name="T49" fmla="*/ 60 h 67"/>
                <a:gd name="T50" fmla="*/ 10 w 20"/>
                <a:gd name="T51" fmla="*/ 58 h 67"/>
                <a:gd name="T52" fmla="*/ 10 w 20"/>
                <a:gd name="T53" fmla="*/ 56 h 67"/>
                <a:gd name="T54" fmla="*/ 10 w 20"/>
                <a:gd name="T55" fmla="*/ 54 h 67"/>
                <a:gd name="T56" fmla="*/ 11 w 20"/>
                <a:gd name="T57" fmla="*/ 52 h 67"/>
                <a:gd name="T58" fmla="*/ 11 w 20"/>
                <a:gd name="T59" fmla="*/ 50 h 67"/>
                <a:gd name="T60" fmla="*/ 11 w 20"/>
                <a:gd name="T61" fmla="*/ 49 h 67"/>
                <a:gd name="T62" fmla="*/ 11 w 20"/>
                <a:gd name="T63" fmla="*/ 47 h 67"/>
                <a:gd name="T64" fmla="*/ 11 w 20"/>
                <a:gd name="T65" fmla="*/ 45 h 67"/>
                <a:gd name="T66" fmla="*/ 11 w 20"/>
                <a:gd name="T67" fmla="*/ 43 h 67"/>
                <a:gd name="T68" fmla="*/ 11 w 20"/>
                <a:gd name="T69" fmla="*/ 41 h 67"/>
                <a:gd name="T70" fmla="*/ 10 w 20"/>
                <a:gd name="T71" fmla="*/ 37 h 67"/>
                <a:gd name="T72" fmla="*/ 10 w 20"/>
                <a:gd name="T73" fmla="*/ 33 h 67"/>
                <a:gd name="T74" fmla="*/ 9 w 20"/>
                <a:gd name="T75" fmla="*/ 29 h 67"/>
                <a:gd name="T76" fmla="*/ 8 w 20"/>
                <a:gd name="T77" fmla="*/ 25 h 67"/>
                <a:gd name="T78" fmla="*/ 7 w 20"/>
                <a:gd name="T79" fmla="*/ 21 h 67"/>
                <a:gd name="T80" fmla="*/ 5 w 20"/>
                <a:gd name="T81" fmla="*/ 18 h 67"/>
                <a:gd name="T82" fmla="*/ 3 w 20"/>
                <a:gd name="T83" fmla="*/ 10 h 67"/>
                <a:gd name="T84" fmla="*/ 0 w 20"/>
                <a:gd name="T85" fmla="*/ 2 h 67"/>
                <a:gd name="T86" fmla="*/ 0 w 20"/>
                <a:gd name="T87" fmla="*/ 0 h 67"/>
                <a:gd name="T88" fmla="*/ 0 w 20"/>
                <a:gd name="T89" fmla="*/ 2 h 67"/>
                <a:gd name="T90" fmla="*/ 0 w 20"/>
                <a:gd name="T91" fmla="*/ 1 h 67"/>
                <a:gd name="T92" fmla="*/ 0 w 20"/>
                <a:gd name="T93" fmla="*/ 0 h 67"/>
                <a:gd name="T94" fmla="*/ 8 w 20"/>
                <a:gd name="T95" fmla="*/ 2 h 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"/>
                <a:gd name="T145" fmla="*/ 0 h 67"/>
                <a:gd name="T146" fmla="*/ 20 w 20"/>
                <a:gd name="T147" fmla="*/ 67 h 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" h="67">
                  <a:moveTo>
                    <a:pt x="8" y="2"/>
                  </a:moveTo>
                  <a:lnTo>
                    <a:pt x="8" y="0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5" y="24"/>
                  </a:lnTo>
                  <a:lnTo>
                    <a:pt x="16" y="28"/>
                  </a:lnTo>
                  <a:lnTo>
                    <a:pt x="17" y="32"/>
                  </a:lnTo>
                  <a:lnTo>
                    <a:pt x="18" y="36"/>
                  </a:lnTo>
                  <a:lnTo>
                    <a:pt x="19" y="40"/>
                  </a:lnTo>
                  <a:lnTo>
                    <a:pt x="19" y="42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19" y="51"/>
                  </a:lnTo>
                  <a:lnTo>
                    <a:pt x="19" y="53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7" y="60"/>
                  </a:lnTo>
                  <a:lnTo>
                    <a:pt x="16" y="62"/>
                  </a:lnTo>
                  <a:lnTo>
                    <a:pt x="15" y="64"/>
                  </a:lnTo>
                  <a:lnTo>
                    <a:pt x="14" y="66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0" y="37"/>
                  </a:lnTo>
                  <a:lnTo>
                    <a:pt x="10" y="33"/>
                  </a:lnTo>
                  <a:lnTo>
                    <a:pt x="9" y="29"/>
                  </a:lnTo>
                  <a:lnTo>
                    <a:pt x="8" y="25"/>
                  </a:lnTo>
                  <a:lnTo>
                    <a:pt x="7" y="21"/>
                  </a:lnTo>
                  <a:lnTo>
                    <a:pt x="5" y="18"/>
                  </a:lnTo>
                  <a:lnTo>
                    <a:pt x="3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2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9" name="Freeform 35"/>
            <p:cNvSpPr>
              <a:spLocks/>
            </p:cNvSpPr>
            <p:nvPr/>
          </p:nvSpPr>
          <p:spPr bwMode="auto">
            <a:xfrm>
              <a:off x="3587" y="1378"/>
              <a:ext cx="163" cy="60"/>
            </a:xfrm>
            <a:custGeom>
              <a:avLst/>
              <a:gdLst>
                <a:gd name="T0" fmla="*/ 1 w 163"/>
                <a:gd name="T1" fmla="*/ 1 h 60"/>
                <a:gd name="T2" fmla="*/ 22 w 163"/>
                <a:gd name="T3" fmla="*/ 0 h 60"/>
                <a:gd name="T4" fmla="*/ 35 w 163"/>
                <a:gd name="T5" fmla="*/ 0 h 60"/>
                <a:gd name="T6" fmla="*/ 48 w 163"/>
                <a:gd name="T7" fmla="*/ 0 h 60"/>
                <a:gd name="T8" fmla="*/ 62 w 163"/>
                <a:gd name="T9" fmla="*/ 1 h 60"/>
                <a:gd name="T10" fmla="*/ 77 w 163"/>
                <a:gd name="T11" fmla="*/ 2 h 60"/>
                <a:gd name="T12" fmla="*/ 91 w 163"/>
                <a:gd name="T13" fmla="*/ 3 h 60"/>
                <a:gd name="T14" fmla="*/ 104 w 163"/>
                <a:gd name="T15" fmla="*/ 6 h 60"/>
                <a:gd name="T16" fmla="*/ 117 w 163"/>
                <a:gd name="T17" fmla="*/ 8 h 60"/>
                <a:gd name="T18" fmla="*/ 124 w 163"/>
                <a:gd name="T19" fmla="*/ 10 h 60"/>
                <a:gd name="T20" fmla="*/ 129 w 163"/>
                <a:gd name="T21" fmla="*/ 12 h 60"/>
                <a:gd name="T22" fmla="*/ 135 w 163"/>
                <a:gd name="T23" fmla="*/ 14 h 60"/>
                <a:gd name="T24" fmla="*/ 140 w 163"/>
                <a:gd name="T25" fmla="*/ 17 h 60"/>
                <a:gd name="T26" fmla="*/ 145 w 163"/>
                <a:gd name="T27" fmla="*/ 20 h 60"/>
                <a:gd name="T28" fmla="*/ 149 w 163"/>
                <a:gd name="T29" fmla="*/ 23 h 60"/>
                <a:gd name="T30" fmla="*/ 153 w 163"/>
                <a:gd name="T31" fmla="*/ 26 h 60"/>
                <a:gd name="T32" fmla="*/ 156 w 163"/>
                <a:gd name="T33" fmla="*/ 30 h 60"/>
                <a:gd name="T34" fmla="*/ 159 w 163"/>
                <a:gd name="T35" fmla="*/ 34 h 60"/>
                <a:gd name="T36" fmla="*/ 161 w 163"/>
                <a:gd name="T37" fmla="*/ 38 h 60"/>
                <a:gd name="T38" fmla="*/ 162 w 163"/>
                <a:gd name="T39" fmla="*/ 43 h 60"/>
                <a:gd name="T40" fmla="*/ 162 w 163"/>
                <a:gd name="T41" fmla="*/ 48 h 60"/>
                <a:gd name="T42" fmla="*/ 162 w 163"/>
                <a:gd name="T43" fmla="*/ 54 h 60"/>
                <a:gd name="T44" fmla="*/ 160 w 163"/>
                <a:gd name="T45" fmla="*/ 59 h 60"/>
                <a:gd name="T46" fmla="*/ 154 w 163"/>
                <a:gd name="T47" fmla="*/ 55 h 60"/>
                <a:gd name="T48" fmla="*/ 154 w 163"/>
                <a:gd name="T49" fmla="*/ 50 h 60"/>
                <a:gd name="T50" fmla="*/ 155 w 163"/>
                <a:gd name="T51" fmla="*/ 46 h 60"/>
                <a:gd name="T52" fmla="*/ 154 w 163"/>
                <a:gd name="T53" fmla="*/ 42 h 60"/>
                <a:gd name="T54" fmla="*/ 153 w 163"/>
                <a:gd name="T55" fmla="*/ 38 h 60"/>
                <a:gd name="T56" fmla="*/ 151 w 163"/>
                <a:gd name="T57" fmla="*/ 35 h 60"/>
                <a:gd name="T58" fmla="*/ 149 w 163"/>
                <a:gd name="T59" fmla="*/ 32 h 60"/>
                <a:gd name="T60" fmla="*/ 146 w 163"/>
                <a:gd name="T61" fmla="*/ 29 h 60"/>
                <a:gd name="T62" fmla="*/ 142 w 163"/>
                <a:gd name="T63" fmla="*/ 26 h 60"/>
                <a:gd name="T64" fmla="*/ 138 w 163"/>
                <a:gd name="T65" fmla="*/ 24 h 60"/>
                <a:gd name="T66" fmla="*/ 134 w 163"/>
                <a:gd name="T67" fmla="*/ 22 h 60"/>
                <a:gd name="T68" fmla="*/ 129 w 163"/>
                <a:gd name="T69" fmla="*/ 19 h 60"/>
                <a:gd name="T70" fmla="*/ 124 w 163"/>
                <a:gd name="T71" fmla="*/ 17 h 60"/>
                <a:gd name="T72" fmla="*/ 118 w 163"/>
                <a:gd name="T73" fmla="*/ 16 h 60"/>
                <a:gd name="T74" fmla="*/ 109 w 163"/>
                <a:gd name="T75" fmla="*/ 14 h 60"/>
                <a:gd name="T76" fmla="*/ 96 w 163"/>
                <a:gd name="T77" fmla="*/ 11 h 60"/>
                <a:gd name="T78" fmla="*/ 83 w 163"/>
                <a:gd name="T79" fmla="*/ 9 h 60"/>
                <a:gd name="T80" fmla="*/ 69 w 163"/>
                <a:gd name="T81" fmla="*/ 8 h 60"/>
                <a:gd name="T82" fmla="*/ 55 w 163"/>
                <a:gd name="T83" fmla="*/ 7 h 60"/>
                <a:gd name="T84" fmla="*/ 41 w 163"/>
                <a:gd name="T85" fmla="*/ 7 h 60"/>
                <a:gd name="T86" fmla="*/ 28 w 163"/>
                <a:gd name="T87" fmla="*/ 7 h 60"/>
                <a:gd name="T88" fmla="*/ 11 w 163"/>
                <a:gd name="T89" fmla="*/ 7 h 60"/>
                <a:gd name="T90" fmla="*/ 2 w 163"/>
                <a:gd name="T91" fmla="*/ 8 h 60"/>
                <a:gd name="T92" fmla="*/ 0 w 163"/>
                <a:gd name="T93" fmla="*/ 1 h 60"/>
                <a:gd name="T94" fmla="*/ 0 w 163"/>
                <a:gd name="T95" fmla="*/ 1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3"/>
                <a:gd name="T145" fmla="*/ 0 h 60"/>
                <a:gd name="T146" fmla="*/ 163 w 163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3" h="60">
                  <a:moveTo>
                    <a:pt x="0" y="1"/>
                  </a:moveTo>
                  <a:lnTo>
                    <a:pt x="1" y="1"/>
                  </a:lnTo>
                  <a:lnTo>
                    <a:pt x="11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1"/>
                  </a:lnTo>
                  <a:lnTo>
                    <a:pt x="70" y="1"/>
                  </a:lnTo>
                  <a:lnTo>
                    <a:pt x="77" y="2"/>
                  </a:lnTo>
                  <a:lnTo>
                    <a:pt x="84" y="3"/>
                  </a:lnTo>
                  <a:lnTo>
                    <a:pt x="91" y="3"/>
                  </a:lnTo>
                  <a:lnTo>
                    <a:pt x="98" y="4"/>
                  </a:lnTo>
                  <a:lnTo>
                    <a:pt x="104" y="6"/>
                  </a:lnTo>
                  <a:lnTo>
                    <a:pt x="111" y="7"/>
                  </a:lnTo>
                  <a:lnTo>
                    <a:pt x="117" y="8"/>
                  </a:lnTo>
                  <a:lnTo>
                    <a:pt x="120" y="9"/>
                  </a:lnTo>
                  <a:lnTo>
                    <a:pt x="124" y="10"/>
                  </a:lnTo>
                  <a:lnTo>
                    <a:pt x="127" y="11"/>
                  </a:lnTo>
                  <a:lnTo>
                    <a:pt x="129" y="12"/>
                  </a:lnTo>
                  <a:lnTo>
                    <a:pt x="132" y="13"/>
                  </a:lnTo>
                  <a:lnTo>
                    <a:pt x="135" y="14"/>
                  </a:lnTo>
                  <a:lnTo>
                    <a:pt x="138" y="16"/>
                  </a:lnTo>
                  <a:lnTo>
                    <a:pt x="140" y="17"/>
                  </a:lnTo>
                  <a:lnTo>
                    <a:pt x="143" y="18"/>
                  </a:lnTo>
                  <a:lnTo>
                    <a:pt x="145" y="20"/>
                  </a:lnTo>
                  <a:lnTo>
                    <a:pt x="147" y="21"/>
                  </a:lnTo>
                  <a:lnTo>
                    <a:pt x="149" y="23"/>
                  </a:lnTo>
                  <a:lnTo>
                    <a:pt x="151" y="24"/>
                  </a:lnTo>
                  <a:lnTo>
                    <a:pt x="153" y="26"/>
                  </a:lnTo>
                  <a:lnTo>
                    <a:pt x="155" y="28"/>
                  </a:lnTo>
                  <a:lnTo>
                    <a:pt x="156" y="30"/>
                  </a:lnTo>
                  <a:lnTo>
                    <a:pt x="158" y="32"/>
                  </a:lnTo>
                  <a:lnTo>
                    <a:pt x="159" y="34"/>
                  </a:lnTo>
                  <a:lnTo>
                    <a:pt x="160" y="36"/>
                  </a:lnTo>
                  <a:lnTo>
                    <a:pt x="161" y="38"/>
                  </a:lnTo>
                  <a:lnTo>
                    <a:pt x="161" y="41"/>
                  </a:lnTo>
                  <a:lnTo>
                    <a:pt x="162" y="43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4"/>
                  </a:lnTo>
                  <a:lnTo>
                    <a:pt x="161" y="56"/>
                  </a:lnTo>
                  <a:lnTo>
                    <a:pt x="160" y="59"/>
                  </a:lnTo>
                  <a:lnTo>
                    <a:pt x="153" y="57"/>
                  </a:lnTo>
                  <a:lnTo>
                    <a:pt x="154" y="55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5" y="48"/>
                  </a:lnTo>
                  <a:lnTo>
                    <a:pt x="155" y="46"/>
                  </a:lnTo>
                  <a:lnTo>
                    <a:pt x="154" y="44"/>
                  </a:lnTo>
                  <a:lnTo>
                    <a:pt x="154" y="42"/>
                  </a:lnTo>
                  <a:lnTo>
                    <a:pt x="153" y="40"/>
                  </a:lnTo>
                  <a:lnTo>
                    <a:pt x="153" y="38"/>
                  </a:lnTo>
                  <a:lnTo>
                    <a:pt x="152" y="37"/>
                  </a:lnTo>
                  <a:lnTo>
                    <a:pt x="151" y="35"/>
                  </a:lnTo>
                  <a:lnTo>
                    <a:pt x="150" y="34"/>
                  </a:lnTo>
                  <a:lnTo>
                    <a:pt x="149" y="32"/>
                  </a:lnTo>
                  <a:lnTo>
                    <a:pt x="147" y="30"/>
                  </a:lnTo>
                  <a:lnTo>
                    <a:pt x="146" y="29"/>
                  </a:lnTo>
                  <a:lnTo>
                    <a:pt x="144" y="28"/>
                  </a:lnTo>
                  <a:lnTo>
                    <a:pt x="142" y="26"/>
                  </a:lnTo>
                  <a:lnTo>
                    <a:pt x="140" y="25"/>
                  </a:lnTo>
                  <a:lnTo>
                    <a:pt x="138" y="24"/>
                  </a:lnTo>
                  <a:lnTo>
                    <a:pt x="136" y="23"/>
                  </a:lnTo>
                  <a:lnTo>
                    <a:pt x="134" y="22"/>
                  </a:lnTo>
                  <a:lnTo>
                    <a:pt x="132" y="20"/>
                  </a:lnTo>
                  <a:lnTo>
                    <a:pt x="129" y="19"/>
                  </a:lnTo>
                  <a:lnTo>
                    <a:pt x="127" y="18"/>
                  </a:lnTo>
                  <a:lnTo>
                    <a:pt x="124" y="17"/>
                  </a:lnTo>
                  <a:lnTo>
                    <a:pt x="121" y="17"/>
                  </a:lnTo>
                  <a:lnTo>
                    <a:pt x="118" y="16"/>
                  </a:lnTo>
                  <a:lnTo>
                    <a:pt x="115" y="15"/>
                  </a:lnTo>
                  <a:lnTo>
                    <a:pt x="109" y="14"/>
                  </a:lnTo>
                  <a:lnTo>
                    <a:pt x="103" y="12"/>
                  </a:lnTo>
                  <a:lnTo>
                    <a:pt x="96" y="11"/>
                  </a:lnTo>
                  <a:lnTo>
                    <a:pt x="90" y="10"/>
                  </a:lnTo>
                  <a:lnTo>
                    <a:pt x="83" y="9"/>
                  </a:lnTo>
                  <a:lnTo>
                    <a:pt x="76" y="8"/>
                  </a:lnTo>
                  <a:lnTo>
                    <a:pt x="69" y="8"/>
                  </a:lnTo>
                  <a:lnTo>
                    <a:pt x="62" y="8"/>
                  </a:lnTo>
                  <a:lnTo>
                    <a:pt x="55" y="7"/>
                  </a:lnTo>
                  <a:lnTo>
                    <a:pt x="48" y="7"/>
                  </a:lnTo>
                  <a:lnTo>
                    <a:pt x="41" y="7"/>
                  </a:lnTo>
                  <a:lnTo>
                    <a:pt x="35" y="7"/>
                  </a:lnTo>
                  <a:lnTo>
                    <a:pt x="28" y="7"/>
                  </a:lnTo>
                  <a:lnTo>
                    <a:pt x="22" y="7"/>
                  </a:lnTo>
                  <a:lnTo>
                    <a:pt x="1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auto">
            <a:xfrm>
              <a:off x="3523" y="1379"/>
              <a:ext cx="67" cy="219"/>
            </a:xfrm>
            <a:custGeom>
              <a:avLst/>
              <a:gdLst>
                <a:gd name="T0" fmla="*/ 6 w 67"/>
                <a:gd name="T1" fmla="*/ 216 h 219"/>
                <a:gd name="T2" fmla="*/ 4 w 67"/>
                <a:gd name="T3" fmla="*/ 211 h 219"/>
                <a:gd name="T4" fmla="*/ 2 w 67"/>
                <a:gd name="T5" fmla="*/ 204 h 219"/>
                <a:gd name="T6" fmla="*/ 1 w 67"/>
                <a:gd name="T7" fmla="*/ 197 h 219"/>
                <a:gd name="T8" fmla="*/ 1 w 67"/>
                <a:gd name="T9" fmla="*/ 190 h 219"/>
                <a:gd name="T10" fmla="*/ 0 w 67"/>
                <a:gd name="T11" fmla="*/ 183 h 219"/>
                <a:gd name="T12" fmla="*/ 0 w 67"/>
                <a:gd name="T13" fmla="*/ 175 h 219"/>
                <a:gd name="T14" fmla="*/ 1 w 67"/>
                <a:gd name="T15" fmla="*/ 159 h 219"/>
                <a:gd name="T16" fmla="*/ 3 w 67"/>
                <a:gd name="T17" fmla="*/ 142 h 219"/>
                <a:gd name="T18" fmla="*/ 6 w 67"/>
                <a:gd name="T19" fmla="*/ 124 h 219"/>
                <a:gd name="T20" fmla="*/ 10 w 67"/>
                <a:gd name="T21" fmla="*/ 107 h 219"/>
                <a:gd name="T22" fmla="*/ 14 w 67"/>
                <a:gd name="T23" fmla="*/ 90 h 219"/>
                <a:gd name="T24" fmla="*/ 19 w 67"/>
                <a:gd name="T25" fmla="*/ 73 h 219"/>
                <a:gd name="T26" fmla="*/ 25 w 67"/>
                <a:gd name="T27" fmla="*/ 57 h 219"/>
                <a:gd name="T28" fmla="*/ 31 w 67"/>
                <a:gd name="T29" fmla="*/ 43 h 219"/>
                <a:gd name="T30" fmla="*/ 37 w 67"/>
                <a:gd name="T31" fmla="*/ 30 h 219"/>
                <a:gd name="T32" fmla="*/ 44 w 67"/>
                <a:gd name="T33" fmla="*/ 19 h 219"/>
                <a:gd name="T34" fmla="*/ 47 w 67"/>
                <a:gd name="T35" fmla="*/ 14 h 219"/>
                <a:gd name="T36" fmla="*/ 50 w 67"/>
                <a:gd name="T37" fmla="*/ 10 h 219"/>
                <a:gd name="T38" fmla="*/ 53 w 67"/>
                <a:gd name="T39" fmla="*/ 6 h 219"/>
                <a:gd name="T40" fmla="*/ 57 w 67"/>
                <a:gd name="T41" fmla="*/ 4 h 219"/>
                <a:gd name="T42" fmla="*/ 60 w 67"/>
                <a:gd name="T43" fmla="*/ 1 h 219"/>
                <a:gd name="T44" fmla="*/ 64 w 67"/>
                <a:gd name="T45" fmla="*/ 0 h 219"/>
                <a:gd name="T46" fmla="*/ 65 w 67"/>
                <a:gd name="T47" fmla="*/ 7 h 219"/>
                <a:gd name="T48" fmla="*/ 63 w 67"/>
                <a:gd name="T49" fmla="*/ 8 h 219"/>
                <a:gd name="T50" fmla="*/ 60 w 67"/>
                <a:gd name="T51" fmla="*/ 10 h 219"/>
                <a:gd name="T52" fmla="*/ 58 w 67"/>
                <a:gd name="T53" fmla="*/ 12 h 219"/>
                <a:gd name="T54" fmla="*/ 55 w 67"/>
                <a:gd name="T55" fmla="*/ 16 h 219"/>
                <a:gd name="T56" fmla="*/ 52 w 67"/>
                <a:gd name="T57" fmla="*/ 20 h 219"/>
                <a:gd name="T58" fmla="*/ 47 w 67"/>
                <a:gd name="T59" fmla="*/ 27 h 219"/>
                <a:gd name="T60" fmla="*/ 41 w 67"/>
                <a:gd name="T61" fmla="*/ 39 h 219"/>
                <a:gd name="T62" fmla="*/ 35 w 67"/>
                <a:gd name="T63" fmla="*/ 52 h 219"/>
                <a:gd name="T64" fmla="*/ 29 w 67"/>
                <a:gd name="T65" fmla="*/ 67 h 219"/>
                <a:gd name="T66" fmla="*/ 24 w 67"/>
                <a:gd name="T67" fmla="*/ 83 h 219"/>
                <a:gd name="T68" fmla="*/ 19 w 67"/>
                <a:gd name="T69" fmla="*/ 100 h 219"/>
                <a:gd name="T70" fmla="*/ 15 w 67"/>
                <a:gd name="T71" fmla="*/ 117 h 219"/>
                <a:gd name="T72" fmla="*/ 12 w 67"/>
                <a:gd name="T73" fmla="*/ 134 h 219"/>
                <a:gd name="T74" fmla="*/ 9 w 67"/>
                <a:gd name="T75" fmla="*/ 151 h 219"/>
                <a:gd name="T76" fmla="*/ 8 w 67"/>
                <a:gd name="T77" fmla="*/ 167 h 219"/>
                <a:gd name="T78" fmla="*/ 8 w 67"/>
                <a:gd name="T79" fmla="*/ 179 h 219"/>
                <a:gd name="T80" fmla="*/ 8 w 67"/>
                <a:gd name="T81" fmla="*/ 186 h 219"/>
                <a:gd name="T82" fmla="*/ 8 w 67"/>
                <a:gd name="T83" fmla="*/ 193 h 219"/>
                <a:gd name="T84" fmla="*/ 9 w 67"/>
                <a:gd name="T85" fmla="*/ 200 h 219"/>
                <a:gd name="T86" fmla="*/ 10 w 67"/>
                <a:gd name="T87" fmla="*/ 206 h 219"/>
                <a:gd name="T88" fmla="*/ 12 w 67"/>
                <a:gd name="T89" fmla="*/ 212 h 219"/>
                <a:gd name="T90" fmla="*/ 12 w 67"/>
                <a:gd name="T91" fmla="*/ 213 h 219"/>
                <a:gd name="T92" fmla="*/ 6 w 67"/>
                <a:gd name="T93" fmla="*/ 217 h 219"/>
                <a:gd name="T94" fmla="*/ 7 w 67"/>
                <a:gd name="T95" fmla="*/ 218 h 2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"/>
                <a:gd name="T145" fmla="*/ 0 h 219"/>
                <a:gd name="T146" fmla="*/ 67 w 67"/>
                <a:gd name="T147" fmla="*/ 219 h 2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" h="219">
                  <a:moveTo>
                    <a:pt x="7" y="218"/>
                  </a:moveTo>
                  <a:lnTo>
                    <a:pt x="6" y="216"/>
                  </a:lnTo>
                  <a:lnTo>
                    <a:pt x="5" y="214"/>
                  </a:lnTo>
                  <a:lnTo>
                    <a:pt x="4" y="211"/>
                  </a:lnTo>
                  <a:lnTo>
                    <a:pt x="3" y="207"/>
                  </a:lnTo>
                  <a:lnTo>
                    <a:pt x="2" y="204"/>
                  </a:lnTo>
                  <a:lnTo>
                    <a:pt x="2" y="201"/>
                  </a:lnTo>
                  <a:lnTo>
                    <a:pt x="1" y="197"/>
                  </a:lnTo>
                  <a:lnTo>
                    <a:pt x="1" y="194"/>
                  </a:lnTo>
                  <a:lnTo>
                    <a:pt x="1" y="190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79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1" y="159"/>
                  </a:lnTo>
                  <a:lnTo>
                    <a:pt x="2" y="150"/>
                  </a:lnTo>
                  <a:lnTo>
                    <a:pt x="3" y="142"/>
                  </a:lnTo>
                  <a:lnTo>
                    <a:pt x="4" y="133"/>
                  </a:lnTo>
                  <a:lnTo>
                    <a:pt x="6" y="124"/>
                  </a:lnTo>
                  <a:lnTo>
                    <a:pt x="8" y="115"/>
                  </a:lnTo>
                  <a:lnTo>
                    <a:pt x="10" y="107"/>
                  </a:lnTo>
                  <a:lnTo>
                    <a:pt x="12" y="98"/>
                  </a:lnTo>
                  <a:lnTo>
                    <a:pt x="14" y="90"/>
                  </a:lnTo>
                  <a:lnTo>
                    <a:pt x="17" y="81"/>
                  </a:lnTo>
                  <a:lnTo>
                    <a:pt x="19" y="73"/>
                  </a:lnTo>
                  <a:lnTo>
                    <a:pt x="22" y="65"/>
                  </a:lnTo>
                  <a:lnTo>
                    <a:pt x="25" y="57"/>
                  </a:lnTo>
                  <a:lnTo>
                    <a:pt x="28" y="50"/>
                  </a:lnTo>
                  <a:lnTo>
                    <a:pt x="31" y="43"/>
                  </a:lnTo>
                  <a:lnTo>
                    <a:pt x="34" y="36"/>
                  </a:lnTo>
                  <a:lnTo>
                    <a:pt x="37" y="30"/>
                  </a:lnTo>
                  <a:lnTo>
                    <a:pt x="40" y="24"/>
                  </a:lnTo>
                  <a:lnTo>
                    <a:pt x="44" y="19"/>
                  </a:lnTo>
                  <a:lnTo>
                    <a:pt x="45" y="17"/>
                  </a:lnTo>
                  <a:lnTo>
                    <a:pt x="47" y="14"/>
                  </a:lnTo>
                  <a:lnTo>
                    <a:pt x="49" y="12"/>
                  </a:lnTo>
                  <a:lnTo>
                    <a:pt x="50" y="10"/>
                  </a:lnTo>
                  <a:lnTo>
                    <a:pt x="52" y="8"/>
                  </a:lnTo>
                  <a:lnTo>
                    <a:pt x="53" y="6"/>
                  </a:lnTo>
                  <a:lnTo>
                    <a:pt x="55" y="5"/>
                  </a:lnTo>
                  <a:lnTo>
                    <a:pt x="57" y="4"/>
                  </a:lnTo>
                  <a:lnTo>
                    <a:pt x="58" y="2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4" y="0"/>
                  </a:lnTo>
                  <a:lnTo>
                    <a:pt x="66" y="6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63" y="8"/>
                  </a:lnTo>
                  <a:lnTo>
                    <a:pt x="62" y="9"/>
                  </a:lnTo>
                  <a:lnTo>
                    <a:pt x="60" y="10"/>
                  </a:lnTo>
                  <a:lnTo>
                    <a:pt x="59" y="11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5" y="16"/>
                  </a:lnTo>
                  <a:lnTo>
                    <a:pt x="53" y="18"/>
                  </a:lnTo>
                  <a:lnTo>
                    <a:pt x="52" y="20"/>
                  </a:lnTo>
                  <a:lnTo>
                    <a:pt x="50" y="22"/>
                  </a:lnTo>
                  <a:lnTo>
                    <a:pt x="47" y="27"/>
                  </a:lnTo>
                  <a:lnTo>
                    <a:pt x="44" y="33"/>
                  </a:lnTo>
                  <a:lnTo>
                    <a:pt x="41" y="39"/>
                  </a:lnTo>
                  <a:lnTo>
                    <a:pt x="38" y="45"/>
                  </a:lnTo>
                  <a:lnTo>
                    <a:pt x="35" y="52"/>
                  </a:lnTo>
                  <a:lnTo>
                    <a:pt x="32" y="60"/>
                  </a:lnTo>
                  <a:lnTo>
                    <a:pt x="29" y="67"/>
                  </a:lnTo>
                  <a:lnTo>
                    <a:pt x="27" y="75"/>
                  </a:lnTo>
                  <a:lnTo>
                    <a:pt x="24" y="83"/>
                  </a:lnTo>
                  <a:lnTo>
                    <a:pt x="22" y="91"/>
                  </a:lnTo>
                  <a:lnTo>
                    <a:pt x="19" y="100"/>
                  </a:lnTo>
                  <a:lnTo>
                    <a:pt x="17" y="108"/>
                  </a:lnTo>
                  <a:lnTo>
                    <a:pt x="15" y="117"/>
                  </a:lnTo>
                  <a:lnTo>
                    <a:pt x="13" y="125"/>
                  </a:lnTo>
                  <a:lnTo>
                    <a:pt x="12" y="134"/>
                  </a:lnTo>
                  <a:lnTo>
                    <a:pt x="10" y="142"/>
                  </a:lnTo>
                  <a:lnTo>
                    <a:pt x="9" y="151"/>
                  </a:lnTo>
                  <a:lnTo>
                    <a:pt x="8" y="159"/>
                  </a:lnTo>
                  <a:lnTo>
                    <a:pt x="8" y="167"/>
                  </a:lnTo>
                  <a:lnTo>
                    <a:pt x="8" y="175"/>
                  </a:lnTo>
                  <a:lnTo>
                    <a:pt x="8" y="179"/>
                  </a:lnTo>
                  <a:lnTo>
                    <a:pt x="8" y="183"/>
                  </a:lnTo>
                  <a:lnTo>
                    <a:pt x="8" y="186"/>
                  </a:lnTo>
                  <a:lnTo>
                    <a:pt x="8" y="190"/>
                  </a:lnTo>
                  <a:lnTo>
                    <a:pt x="8" y="193"/>
                  </a:lnTo>
                  <a:lnTo>
                    <a:pt x="9" y="197"/>
                  </a:lnTo>
                  <a:lnTo>
                    <a:pt x="9" y="200"/>
                  </a:lnTo>
                  <a:lnTo>
                    <a:pt x="10" y="203"/>
                  </a:lnTo>
                  <a:lnTo>
                    <a:pt x="10" y="206"/>
                  </a:lnTo>
                  <a:lnTo>
                    <a:pt x="11" y="209"/>
                  </a:lnTo>
                  <a:lnTo>
                    <a:pt x="12" y="212"/>
                  </a:lnTo>
                  <a:lnTo>
                    <a:pt x="13" y="214"/>
                  </a:lnTo>
                  <a:lnTo>
                    <a:pt x="12" y="213"/>
                  </a:lnTo>
                  <a:lnTo>
                    <a:pt x="7" y="218"/>
                  </a:lnTo>
                  <a:lnTo>
                    <a:pt x="6" y="217"/>
                  </a:lnTo>
                  <a:lnTo>
                    <a:pt x="6" y="216"/>
                  </a:lnTo>
                  <a:lnTo>
                    <a:pt x="7" y="218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auto">
            <a:xfrm>
              <a:off x="3530" y="1591"/>
              <a:ext cx="158" cy="99"/>
            </a:xfrm>
            <a:custGeom>
              <a:avLst/>
              <a:gdLst>
                <a:gd name="T0" fmla="*/ 157 w 158"/>
                <a:gd name="T1" fmla="*/ 97 h 99"/>
                <a:gd name="T2" fmla="*/ 152 w 158"/>
                <a:gd name="T3" fmla="*/ 97 h 99"/>
                <a:gd name="T4" fmla="*/ 146 w 158"/>
                <a:gd name="T5" fmla="*/ 92 h 99"/>
                <a:gd name="T6" fmla="*/ 141 w 158"/>
                <a:gd name="T7" fmla="*/ 89 h 99"/>
                <a:gd name="T8" fmla="*/ 135 w 158"/>
                <a:gd name="T9" fmla="*/ 85 h 99"/>
                <a:gd name="T10" fmla="*/ 130 w 158"/>
                <a:gd name="T11" fmla="*/ 82 h 99"/>
                <a:gd name="T12" fmla="*/ 120 w 158"/>
                <a:gd name="T13" fmla="*/ 76 h 99"/>
                <a:gd name="T14" fmla="*/ 110 w 158"/>
                <a:gd name="T15" fmla="*/ 70 h 99"/>
                <a:gd name="T16" fmla="*/ 101 w 158"/>
                <a:gd name="T17" fmla="*/ 65 h 99"/>
                <a:gd name="T18" fmla="*/ 93 w 158"/>
                <a:gd name="T19" fmla="*/ 60 h 99"/>
                <a:gd name="T20" fmla="*/ 84 w 158"/>
                <a:gd name="T21" fmla="*/ 56 h 99"/>
                <a:gd name="T22" fmla="*/ 76 w 158"/>
                <a:gd name="T23" fmla="*/ 52 h 99"/>
                <a:gd name="T24" fmla="*/ 68 w 158"/>
                <a:gd name="T25" fmla="*/ 47 h 99"/>
                <a:gd name="T26" fmla="*/ 59 w 158"/>
                <a:gd name="T27" fmla="*/ 43 h 99"/>
                <a:gd name="T28" fmla="*/ 51 w 158"/>
                <a:gd name="T29" fmla="*/ 38 h 99"/>
                <a:gd name="T30" fmla="*/ 42 w 158"/>
                <a:gd name="T31" fmla="*/ 33 h 99"/>
                <a:gd name="T32" fmla="*/ 37 w 158"/>
                <a:gd name="T33" fmla="*/ 30 h 99"/>
                <a:gd name="T34" fmla="*/ 32 w 158"/>
                <a:gd name="T35" fmla="*/ 27 h 99"/>
                <a:gd name="T36" fmla="*/ 27 w 158"/>
                <a:gd name="T37" fmla="*/ 24 h 99"/>
                <a:gd name="T38" fmla="*/ 22 w 158"/>
                <a:gd name="T39" fmla="*/ 21 h 99"/>
                <a:gd name="T40" fmla="*/ 17 w 158"/>
                <a:gd name="T41" fmla="*/ 17 h 99"/>
                <a:gd name="T42" fmla="*/ 11 w 158"/>
                <a:gd name="T43" fmla="*/ 13 h 99"/>
                <a:gd name="T44" fmla="*/ 6 w 158"/>
                <a:gd name="T45" fmla="*/ 9 h 99"/>
                <a:gd name="T46" fmla="*/ 0 w 158"/>
                <a:gd name="T47" fmla="*/ 5 h 99"/>
                <a:gd name="T48" fmla="*/ 5 w 158"/>
                <a:gd name="T49" fmla="*/ 0 h 99"/>
                <a:gd name="T50" fmla="*/ 11 w 158"/>
                <a:gd name="T51" fmla="*/ 4 h 99"/>
                <a:gd name="T52" fmla="*/ 16 w 158"/>
                <a:gd name="T53" fmla="*/ 8 h 99"/>
                <a:gd name="T54" fmla="*/ 22 w 158"/>
                <a:gd name="T55" fmla="*/ 12 h 99"/>
                <a:gd name="T56" fmla="*/ 27 w 158"/>
                <a:gd name="T57" fmla="*/ 15 h 99"/>
                <a:gd name="T58" fmla="*/ 32 w 158"/>
                <a:gd name="T59" fmla="*/ 19 h 99"/>
                <a:gd name="T60" fmla="*/ 37 w 158"/>
                <a:gd name="T61" fmla="*/ 22 h 99"/>
                <a:gd name="T62" fmla="*/ 41 w 158"/>
                <a:gd name="T63" fmla="*/ 24 h 99"/>
                <a:gd name="T64" fmla="*/ 46 w 158"/>
                <a:gd name="T65" fmla="*/ 27 h 99"/>
                <a:gd name="T66" fmla="*/ 55 w 158"/>
                <a:gd name="T67" fmla="*/ 32 h 99"/>
                <a:gd name="T68" fmla="*/ 63 w 158"/>
                <a:gd name="T69" fmla="*/ 37 h 99"/>
                <a:gd name="T70" fmla="*/ 72 w 158"/>
                <a:gd name="T71" fmla="*/ 42 h 99"/>
                <a:gd name="T72" fmla="*/ 80 w 158"/>
                <a:gd name="T73" fmla="*/ 46 h 99"/>
                <a:gd name="T74" fmla="*/ 88 w 158"/>
                <a:gd name="T75" fmla="*/ 50 h 99"/>
                <a:gd name="T76" fmla="*/ 97 w 158"/>
                <a:gd name="T77" fmla="*/ 55 h 99"/>
                <a:gd name="T78" fmla="*/ 105 w 158"/>
                <a:gd name="T79" fmla="*/ 59 h 99"/>
                <a:gd name="T80" fmla="*/ 114 w 158"/>
                <a:gd name="T81" fmla="*/ 64 h 99"/>
                <a:gd name="T82" fmla="*/ 124 w 158"/>
                <a:gd name="T83" fmla="*/ 70 h 99"/>
                <a:gd name="T84" fmla="*/ 134 w 158"/>
                <a:gd name="T85" fmla="*/ 76 h 99"/>
                <a:gd name="T86" fmla="*/ 140 w 158"/>
                <a:gd name="T87" fmla="*/ 80 h 99"/>
                <a:gd name="T88" fmla="*/ 145 w 158"/>
                <a:gd name="T89" fmla="*/ 83 h 99"/>
                <a:gd name="T90" fmla="*/ 151 w 158"/>
                <a:gd name="T91" fmla="*/ 87 h 99"/>
                <a:gd name="T92" fmla="*/ 157 w 158"/>
                <a:gd name="T93" fmla="*/ 91 h 99"/>
                <a:gd name="T94" fmla="*/ 152 w 158"/>
                <a:gd name="T95" fmla="*/ 91 h 99"/>
                <a:gd name="T96" fmla="*/ 157 w 158"/>
                <a:gd name="T97" fmla="*/ 97 h 99"/>
                <a:gd name="T98" fmla="*/ 155 w 158"/>
                <a:gd name="T99" fmla="*/ 98 h 99"/>
                <a:gd name="T100" fmla="*/ 152 w 158"/>
                <a:gd name="T101" fmla="*/ 96 h 99"/>
                <a:gd name="T102" fmla="*/ 157 w 158"/>
                <a:gd name="T103" fmla="*/ 97 h 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8"/>
                <a:gd name="T157" fmla="*/ 0 h 99"/>
                <a:gd name="T158" fmla="*/ 158 w 158"/>
                <a:gd name="T159" fmla="*/ 99 h 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8" h="99">
                  <a:moveTo>
                    <a:pt x="157" y="97"/>
                  </a:moveTo>
                  <a:lnTo>
                    <a:pt x="152" y="97"/>
                  </a:lnTo>
                  <a:lnTo>
                    <a:pt x="146" y="92"/>
                  </a:lnTo>
                  <a:lnTo>
                    <a:pt x="141" y="89"/>
                  </a:lnTo>
                  <a:lnTo>
                    <a:pt x="135" y="85"/>
                  </a:lnTo>
                  <a:lnTo>
                    <a:pt x="130" y="82"/>
                  </a:lnTo>
                  <a:lnTo>
                    <a:pt x="120" y="76"/>
                  </a:lnTo>
                  <a:lnTo>
                    <a:pt x="110" y="70"/>
                  </a:lnTo>
                  <a:lnTo>
                    <a:pt x="101" y="65"/>
                  </a:lnTo>
                  <a:lnTo>
                    <a:pt x="93" y="60"/>
                  </a:lnTo>
                  <a:lnTo>
                    <a:pt x="84" y="56"/>
                  </a:lnTo>
                  <a:lnTo>
                    <a:pt x="76" y="52"/>
                  </a:lnTo>
                  <a:lnTo>
                    <a:pt x="68" y="47"/>
                  </a:lnTo>
                  <a:lnTo>
                    <a:pt x="59" y="43"/>
                  </a:lnTo>
                  <a:lnTo>
                    <a:pt x="51" y="38"/>
                  </a:lnTo>
                  <a:lnTo>
                    <a:pt x="42" y="33"/>
                  </a:lnTo>
                  <a:lnTo>
                    <a:pt x="37" y="30"/>
                  </a:lnTo>
                  <a:lnTo>
                    <a:pt x="32" y="27"/>
                  </a:lnTo>
                  <a:lnTo>
                    <a:pt x="27" y="24"/>
                  </a:lnTo>
                  <a:lnTo>
                    <a:pt x="22" y="21"/>
                  </a:lnTo>
                  <a:lnTo>
                    <a:pt x="17" y="17"/>
                  </a:lnTo>
                  <a:lnTo>
                    <a:pt x="11" y="13"/>
                  </a:lnTo>
                  <a:lnTo>
                    <a:pt x="6" y="9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6" y="8"/>
                  </a:lnTo>
                  <a:lnTo>
                    <a:pt x="22" y="12"/>
                  </a:lnTo>
                  <a:lnTo>
                    <a:pt x="27" y="15"/>
                  </a:lnTo>
                  <a:lnTo>
                    <a:pt x="32" y="19"/>
                  </a:lnTo>
                  <a:lnTo>
                    <a:pt x="37" y="22"/>
                  </a:lnTo>
                  <a:lnTo>
                    <a:pt x="41" y="24"/>
                  </a:lnTo>
                  <a:lnTo>
                    <a:pt x="46" y="27"/>
                  </a:lnTo>
                  <a:lnTo>
                    <a:pt x="55" y="32"/>
                  </a:lnTo>
                  <a:lnTo>
                    <a:pt x="63" y="37"/>
                  </a:lnTo>
                  <a:lnTo>
                    <a:pt x="72" y="42"/>
                  </a:lnTo>
                  <a:lnTo>
                    <a:pt x="80" y="46"/>
                  </a:lnTo>
                  <a:lnTo>
                    <a:pt x="88" y="50"/>
                  </a:lnTo>
                  <a:lnTo>
                    <a:pt x="97" y="55"/>
                  </a:lnTo>
                  <a:lnTo>
                    <a:pt x="105" y="59"/>
                  </a:lnTo>
                  <a:lnTo>
                    <a:pt x="114" y="64"/>
                  </a:lnTo>
                  <a:lnTo>
                    <a:pt x="124" y="70"/>
                  </a:lnTo>
                  <a:lnTo>
                    <a:pt x="134" y="76"/>
                  </a:lnTo>
                  <a:lnTo>
                    <a:pt x="140" y="80"/>
                  </a:lnTo>
                  <a:lnTo>
                    <a:pt x="145" y="83"/>
                  </a:lnTo>
                  <a:lnTo>
                    <a:pt x="151" y="87"/>
                  </a:lnTo>
                  <a:lnTo>
                    <a:pt x="157" y="91"/>
                  </a:lnTo>
                  <a:lnTo>
                    <a:pt x="152" y="91"/>
                  </a:lnTo>
                  <a:lnTo>
                    <a:pt x="157" y="97"/>
                  </a:lnTo>
                  <a:lnTo>
                    <a:pt x="155" y="98"/>
                  </a:lnTo>
                  <a:lnTo>
                    <a:pt x="152" y="96"/>
                  </a:lnTo>
                  <a:lnTo>
                    <a:pt x="157" y="97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3467" y="1347"/>
              <a:ext cx="290" cy="250"/>
            </a:xfrm>
            <a:custGeom>
              <a:avLst/>
              <a:gdLst>
                <a:gd name="T0" fmla="*/ 76 w 290"/>
                <a:gd name="T1" fmla="*/ 237 h 250"/>
                <a:gd name="T2" fmla="*/ 81 w 290"/>
                <a:gd name="T3" fmla="*/ 206 h 250"/>
                <a:gd name="T4" fmla="*/ 81 w 290"/>
                <a:gd name="T5" fmla="*/ 199 h 250"/>
                <a:gd name="T6" fmla="*/ 83 w 290"/>
                <a:gd name="T7" fmla="*/ 169 h 250"/>
                <a:gd name="T8" fmla="*/ 87 w 290"/>
                <a:gd name="T9" fmla="*/ 131 h 250"/>
                <a:gd name="T10" fmla="*/ 92 w 290"/>
                <a:gd name="T11" fmla="*/ 117 h 250"/>
                <a:gd name="T12" fmla="*/ 104 w 290"/>
                <a:gd name="T13" fmla="*/ 112 h 250"/>
                <a:gd name="T14" fmla="*/ 123 w 290"/>
                <a:gd name="T15" fmla="*/ 114 h 250"/>
                <a:gd name="T16" fmla="*/ 136 w 290"/>
                <a:gd name="T17" fmla="*/ 120 h 250"/>
                <a:gd name="T18" fmla="*/ 144 w 290"/>
                <a:gd name="T19" fmla="*/ 129 h 250"/>
                <a:gd name="T20" fmla="*/ 150 w 290"/>
                <a:gd name="T21" fmla="*/ 137 h 250"/>
                <a:gd name="T22" fmla="*/ 151 w 290"/>
                <a:gd name="T23" fmla="*/ 138 h 250"/>
                <a:gd name="T24" fmla="*/ 153 w 290"/>
                <a:gd name="T25" fmla="*/ 135 h 250"/>
                <a:gd name="T26" fmla="*/ 163 w 290"/>
                <a:gd name="T27" fmla="*/ 134 h 250"/>
                <a:gd name="T28" fmla="*/ 185 w 290"/>
                <a:gd name="T29" fmla="*/ 134 h 250"/>
                <a:gd name="T30" fmla="*/ 196 w 290"/>
                <a:gd name="T31" fmla="*/ 133 h 250"/>
                <a:gd name="T32" fmla="*/ 196 w 290"/>
                <a:gd name="T33" fmla="*/ 130 h 250"/>
                <a:gd name="T34" fmla="*/ 213 w 290"/>
                <a:gd name="T35" fmla="*/ 115 h 250"/>
                <a:gd name="T36" fmla="*/ 221 w 290"/>
                <a:gd name="T37" fmla="*/ 105 h 250"/>
                <a:gd name="T38" fmla="*/ 224 w 290"/>
                <a:gd name="T39" fmla="*/ 96 h 250"/>
                <a:gd name="T40" fmla="*/ 221 w 290"/>
                <a:gd name="T41" fmla="*/ 85 h 250"/>
                <a:gd name="T42" fmla="*/ 211 w 290"/>
                <a:gd name="T43" fmla="*/ 72 h 250"/>
                <a:gd name="T44" fmla="*/ 208 w 290"/>
                <a:gd name="T45" fmla="*/ 64 h 250"/>
                <a:gd name="T46" fmla="*/ 211 w 290"/>
                <a:gd name="T47" fmla="*/ 55 h 250"/>
                <a:gd name="T48" fmla="*/ 210 w 290"/>
                <a:gd name="T49" fmla="*/ 49 h 250"/>
                <a:gd name="T50" fmla="*/ 213 w 290"/>
                <a:gd name="T51" fmla="*/ 47 h 250"/>
                <a:gd name="T52" fmla="*/ 222 w 290"/>
                <a:gd name="T53" fmla="*/ 48 h 250"/>
                <a:gd name="T54" fmla="*/ 234 w 290"/>
                <a:gd name="T55" fmla="*/ 54 h 250"/>
                <a:gd name="T56" fmla="*/ 249 w 290"/>
                <a:gd name="T57" fmla="*/ 62 h 250"/>
                <a:gd name="T58" fmla="*/ 262 w 290"/>
                <a:gd name="T59" fmla="*/ 72 h 250"/>
                <a:gd name="T60" fmla="*/ 273 w 290"/>
                <a:gd name="T61" fmla="*/ 84 h 250"/>
                <a:gd name="T62" fmla="*/ 288 w 290"/>
                <a:gd name="T63" fmla="*/ 74 h 250"/>
                <a:gd name="T64" fmla="*/ 283 w 290"/>
                <a:gd name="T65" fmla="*/ 51 h 250"/>
                <a:gd name="T66" fmla="*/ 257 w 290"/>
                <a:gd name="T67" fmla="*/ 32 h 250"/>
                <a:gd name="T68" fmla="*/ 217 w 290"/>
                <a:gd name="T69" fmla="*/ 17 h 250"/>
                <a:gd name="T70" fmla="*/ 172 w 290"/>
                <a:gd name="T71" fmla="*/ 7 h 250"/>
                <a:gd name="T72" fmla="*/ 132 w 290"/>
                <a:gd name="T73" fmla="*/ 1 h 250"/>
                <a:gd name="T74" fmla="*/ 105 w 290"/>
                <a:gd name="T75" fmla="*/ 1 h 250"/>
                <a:gd name="T76" fmla="*/ 91 w 290"/>
                <a:gd name="T77" fmla="*/ 7 h 250"/>
                <a:gd name="T78" fmla="*/ 81 w 290"/>
                <a:gd name="T79" fmla="*/ 12 h 250"/>
                <a:gd name="T80" fmla="*/ 68 w 290"/>
                <a:gd name="T81" fmla="*/ 26 h 250"/>
                <a:gd name="T82" fmla="*/ 64 w 290"/>
                <a:gd name="T83" fmla="*/ 29 h 250"/>
                <a:gd name="T84" fmla="*/ 48 w 290"/>
                <a:gd name="T85" fmla="*/ 30 h 250"/>
                <a:gd name="T86" fmla="*/ 24 w 290"/>
                <a:gd name="T87" fmla="*/ 39 h 250"/>
                <a:gd name="T88" fmla="*/ 8 w 290"/>
                <a:gd name="T89" fmla="*/ 62 h 250"/>
                <a:gd name="T90" fmla="*/ 1 w 290"/>
                <a:gd name="T91" fmla="*/ 95 h 250"/>
                <a:gd name="T92" fmla="*/ 1 w 290"/>
                <a:gd name="T93" fmla="*/ 137 h 250"/>
                <a:gd name="T94" fmla="*/ 10 w 290"/>
                <a:gd name="T95" fmla="*/ 187 h 250"/>
                <a:gd name="T96" fmla="*/ 27 w 290"/>
                <a:gd name="T97" fmla="*/ 242 h 250"/>
                <a:gd name="T98" fmla="*/ 55 w 290"/>
                <a:gd name="T99" fmla="*/ 248 h 250"/>
                <a:gd name="T100" fmla="*/ 69 w 290"/>
                <a:gd name="T101" fmla="*/ 249 h 2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0"/>
                <a:gd name="T154" fmla="*/ 0 h 250"/>
                <a:gd name="T155" fmla="*/ 290 w 290"/>
                <a:gd name="T156" fmla="*/ 250 h 2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0" h="250">
                  <a:moveTo>
                    <a:pt x="72" y="248"/>
                  </a:moveTo>
                  <a:lnTo>
                    <a:pt x="73" y="246"/>
                  </a:lnTo>
                  <a:lnTo>
                    <a:pt x="74" y="243"/>
                  </a:lnTo>
                  <a:lnTo>
                    <a:pt x="75" y="240"/>
                  </a:lnTo>
                  <a:lnTo>
                    <a:pt x="76" y="237"/>
                  </a:lnTo>
                  <a:lnTo>
                    <a:pt x="77" y="229"/>
                  </a:lnTo>
                  <a:lnTo>
                    <a:pt x="79" y="222"/>
                  </a:lnTo>
                  <a:lnTo>
                    <a:pt x="80" y="215"/>
                  </a:lnTo>
                  <a:lnTo>
                    <a:pt x="81" y="208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3"/>
                  </a:lnTo>
                  <a:lnTo>
                    <a:pt x="81" y="202"/>
                  </a:lnTo>
                  <a:lnTo>
                    <a:pt x="81" y="201"/>
                  </a:lnTo>
                  <a:lnTo>
                    <a:pt x="81" y="199"/>
                  </a:lnTo>
                  <a:lnTo>
                    <a:pt x="81" y="195"/>
                  </a:lnTo>
                  <a:lnTo>
                    <a:pt x="81" y="189"/>
                  </a:lnTo>
                  <a:lnTo>
                    <a:pt x="82" y="183"/>
                  </a:lnTo>
                  <a:lnTo>
                    <a:pt x="82" y="176"/>
                  </a:lnTo>
                  <a:lnTo>
                    <a:pt x="83" y="169"/>
                  </a:lnTo>
                  <a:lnTo>
                    <a:pt x="83" y="161"/>
                  </a:lnTo>
                  <a:lnTo>
                    <a:pt x="84" y="153"/>
                  </a:lnTo>
                  <a:lnTo>
                    <a:pt x="85" y="145"/>
                  </a:lnTo>
                  <a:lnTo>
                    <a:pt x="86" y="138"/>
                  </a:lnTo>
                  <a:lnTo>
                    <a:pt x="87" y="131"/>
                  </a:lnTo>
                  <a:lnTo>
                    <a:pt x="88" y="128"/>
                  </a:lnTo>
                  <a:lnTo>
                    <a:pt x="89" y="125"/>
                  </a:lnTo>
                  <a:lnTo>
                    <a:pt x="90" y="122"/>
                  </a:lnTo>
                  <a:lnTo>
                    <a:pt x="91" y="119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4" y="114"/>
                  </a:lnTo>
                  <a:lnTo>
                    <a:pt x="95" y="113"/>
                  </a:lnTo>
                  <a:lnTo>
                    <a:pt x="100" y="112"/>
                  </a:lnTo>
                  <a:lnTo>
                    <a:pt x="104" y="112"/>
                  </a:lnTo>
                  <a:lnTo>
                    <a:pt x="109" y="112"/>
                  </a:lnTo>
                  <a:lnTo>
                    <a:pt x="113" y="112"/>
                  </a:lnTo>
                  <a:lnTo>
                    <a:pt x="116" y="113"/>
                  </a:lnTo>
                  <a:lnTo>
                    <a:pt x="120" y="113"/>
                  </a:lnTo>
                  <a:lnTo>
                    <a:pt x="123" y="114"/>
                  </a:lnTo>
                  <a:lnTo>
                    <a:pt x="126" y="115"/>
                  </a:lnTo>
                  <a:lnTo>
                    <a:pt x="129" y="116"/>
                  </a:lnTo>
                  <a:lnTo>
                    <a:pt x="132" y="118"/>
                  </a:lnTo>
                  <a:lnTo>
                    <a:pt x="134" y="119"/>
                  </a:lnTo>
                  <a:lnTo>
                    <a:pt x="136" y="120"/>
                  </a:lnTo>
                  <a:lnTo>
                    <a:pt x="138" y="122"/>
                  </a:lnTo>
                  <a:lnTo>
                    <a:pt x="140" y="124"/>
                  </a:lnTo>
                  <a:lnTo>
                    <a:pt x="142" y="125"/>
                  </a:lnTo>
                  <a:lnTo>
                    <a:pt x="143" y="127"/>
                  </a:lnTo>
                  <a:lnTo>
                    <a:pt x="144" y="129"/>
                  </a:lnTo>
                  <a:lnTo>
                    <a:pt x="145" y="130"/>
                  </a:lnTo>
                  <a:lnTo>
                    <a:pt x="147" y="132"/>
                  </a:lnTo>
                  <a:lnTo>
                    <a:pt x="147" y="133"/>
                  </a:lnTo>
                  <a:lnTo>
                    <a:pt x="149" y="136"/>
                  </a:lnTo>
                  <a:lnTo>
                    <a:pt x="150" y="137"/>
                  </a:lnTo>
                  <a:lnTo>
                    <a:pt x="150" y="138"/>
                  </a:lnTo>
                  <a:lnTo>
                    <a:pt x="150" y="139"/>
                  </a:lnTo>
                  <a:lnTo>
                    <a:pt x="151" y="139"/>
                  </a:lnTo>
                  <a:lnTo>
                    <a:pt x="151" y="138"/>
                  </a:lnTo>
                  <a:lnTo>
                    <a:pt x="151" y="136"/>
                  </a:lnTo>
                  <a:lnTo>
                    <a:pt x="152" y="135"/>
                  </a:lnTo>
                  <a:lnTo>
                    <a:pt x="153" y="135"/>
                  </a:lnTo>
                  <a:lnTo>
                    <a:pt x="154" y="134"/>
                  </a:lnTo>
                  <a:lnTo>
                    <a:pt x="156" y="134"/>
                  </a:lnTo>
                  <a:lnTo>
                    <a:pt x="157" y="134"/>
                  </a:lnTo>
                  <a:lnTo>
                    <a:pt x="159" y="134"/>
                  </a:lnTo>
                  <a:lnTo>
                    <a:pt x="163" y="134"/>
                  </a:lnTo>
                  <a:lnTo>
                    <a:pt x="167" y="134"/>
                  </a:lnTo>
                  <a:lnTo>
                    <a:pt x="172" y="134"/>
                  </a:lnTo>
                  <a:lnTo>
                    <a:pt x="176" y="134"/>
                  </a:lnTo>
                  <a:lnTo>
                    <a:pt x="181" y="134"/>
                  </a:lnTo>
                  <a:lnTo>
                    <a:pt x="185" y="134"/>
                  </a:lnTo>
                  <a:lnTo>
                    <a:pt x="189" y="133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5" y="133"/>
                  </a:lnTo>
                  <a:lnTo>
                    <a:pt x="196" y="133"/>
                  </a:lnTo>
                  <a:lnTo>
                    <a:pt x="196" y="132"/>
                  </a:lnTo>
                  <a:lnTo>
                    <a:pt x="197" y="132"/>
                  </a:lnTo>
                  <a:lnTo>
                    <a:pt x="197" y="131"/>
                  </a:lnTo>
                  <a:lnTo>
                    <a:pt x="196" y="130"/>
                  </a:lnTo>
                  <a:lnTo>
                    <a:pt x="199" y="127"/>
                  </a:lnTo>
                  <a:lnTo>
                    <a:pt x="202" y="124"/>
                  </a:lnTo>
                  <a:lnTo>
                    <a:pt x="206" y="121"/>
                  </a:lnTo>
                  <a:lnTo>
                    <a:pt x="209" y="118"/>
                  </a:lnTo>
                  <a:lnTo>
                    <a:pt x="213" y="115"/>
                  </a:lnTo>
                  <a:lnTo>
                    <a:pt x="216" y="112"/>
                  </a:lnTo>
                  <a:lnTo>
                    <a:pt x="217" y="110"/>
                  </a:lnTo>
                  <a:lnTo>
                    <a:pt x="219" y="108"/>
                  </a:lnTo>
                  <a:lnTo>
                    <a:pt x="220" y="106"/>
                  </a:lnTo>
                  <a:lnTo>
                    <a:pt x="221" y="105"/>
                  </a:lnTo>
                  <a:lnTo>
                    <a:pt x="222" y="103"/>
                  </a:lnTo>
                  <a:lnTo>
                    <a:pt x="223" y="101"/>
                  </a:lnTo>
                  <a:lnTo>
                    <a:pt x="223" y="99"/>
                  </a:lnTo>
                  <a:lnTo>
                    <a:pt x="224" y="97"/>
                  </a:lnTo>
                  <a:lnTo>
                    <a:pt x="224" y="96"/>
                  </a:lnTo>
                  <a:lnTo>
                    <a:pt x="224" y="94"/>
                  </a:lnTo>
                  <a:lnTo>
                    <a:pt x="224" y="92"/>
                  </a:lnTo>
                  <a:lnTo>
                    <a:pt x="223" y="89"/>
                  </a:lnTo>
                  <a:lnTo>
                    <a:pt x="222" y="87"/>
                  </a:lnTo>
                  <a:lnTo>
                    <a:pt x="221" y="85"/>
                  </a:lnTo>
                  <a:lnTo>
                    <a:pt x="220" y="82"/>
                  </a:lnTo>
                  <a:lnTo>
                    <a:pt x="218" y="80"/>
                  </a:lnTo>
                  <a:lnTo>
                    <a:pt x="216" y="77"/>
                  </a:lnTo>
                  <a:lnTo>
                    <a:pt x="214" y="75"/>
                  </a:lnTo>
                  <a:lnTo>
                    <a:pt x="211" y="72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7"/>
                  </a:lnTo>
                  <a:lnTo>
                    <a:pt x="208" y="65"/>
                  </a:lnTo>
                  <a:lnTo>
                    <a:pt x="208" y="64"/>
                  </a:lnTo>
                  <a:lnTo>
                    <a:pt x="209" y="62"/>
                  </a:lnTo>
                  <a:lnTo>
                    <a:pt x="210" y="59"/>
                  </a:lnTo>
                  <a:lnTo>
                    <a:pt x="210" y="58"/>
                  </a:lnTo>
                  <a:lnTo>
                    <a:pt x="211" y="57"/>
                  </a:lnTo>
                  <a:lnTo>
                    <a:pt x="211" y="55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1" y="51"/>
                  </a:lnTo>
                  <a:lnTo>
                    <a:pt x="210" y="50"/>
                  </a:lnTo>
                  <a:lnTo>
                    <a:pt x="210" y="49"/>
                  </a:lnTo>
                  <a:lnTo>
                    <a:pt x="210" y="48"/>
                  </a:lnTo>
                  <a:lnTo>
                    <a:pt x="210" y="47"/>
                  </a:lnTo>
                  <a:lnTo>
                    <a:pt x="211" y="47"/>
                  </a:lnTo>
                  <a:lnTo>
                    <a:pt x="212" y="47"/>
                  </a:lnTo>
                  <a:lnTo>
                    <a:pt x="213" y="47"/>
                  </a:lnTo>
                  <a:lnTo>
                    <a:pt x="214" y="47"/>
                  </a:lnTo>
                  <a:lnTo>
                    <a:pt x="216" y="47"/>
                  </a:lnTo>
                  <a:lnTo>
                    <a:pt x="218" y="47"/>
                  </a:lnTo>
                  <a:lnTo>
                    <a:pt x="220" y="48"/>
                  </a:lnTo>
                  <a:lnTo>
                    <a:pt x="222" y="48"/>
                  </a:lnTo>
                  <a:lnTo>
                    <a:pt x="224" y="49"/>
                  </a:lnTo>
                  <a:lnTo>
                    <a:pt x="226" y="50"/>
                  </a:lnTo>
                  <a:lnTo>
                    <a:pt x="229" y="51"/>
                  </a:lnTo>
                  <a:lnTo>
                    <a:pt x="232" y="53"/>
                  </a:lnTo>
                  <a:lnTo>
                    <a:pt x="234" y="54"/>
                  </a:lnTo>
                  <a:lnTo>
                    <a:pt x="237" y="55"/>
                  </a:lnTo>
                  <a:lnTo>
                    <a:pt x="240" y="57"/>
                  </a:lnTo>
                  <a:lnTo>
                    <a:pt x="243" y="58"/>
                  </a:lnTo>
                  <a:lnTo>
                    <a:pt x="246" y="60"/>
                  </a:lnTo>
                  <a:lnTo>
                    <a:pt x="249" y="62"/>
                  </a:lnTo>
                  <a:lnTo>
                    <a:pt x="252" y="64"/>
                  </a:lnTo>
                  <a:lnTo>
                    <a:pt x="255" y="66"/>
                  </a:lnTo>
                  <a:lnTo>
                    <a:pt x="257" y="68"/>
                  </a:lnTo>
                  <a:lnTo>
                    <a:pt x="260" y="70"/>
                  </a:lnTo>
                  <a:lnTo>
                    <a:pt x="262" y="72"/>
                  </a:lnTo>
                  <a:lnTo>
                    <a:pt x="265" y="74"/>
                  </a:lnTo>
                  <a:lnTo>
                    <a:pt x="267" y="77"/>
                  </a:lnTo>
                  <a:lnTo>
                    <a:pt x="269" y="79"/>
                  </a:lnTo>
                  <a:lnTo>
                    <a:pt x="272" y="81"/>
                  </a:lnTo>
                  <a:lnTo>
                    <a:pt x="273" y="84"/>
                  </a:lnTo>
                  <a:lnTo>
                    <a:pt x="275" y="86"/>
                  </a:lnTo>
                  <a:lnTo>
                    <a:pt x="277" y="89"/>
                  </a:lnTo>
                  <a:lnTo>
                    <a:pt x="282" y="84"/>
                  </a:lnTo>
                  <a:lnTo>
                    <a:pt x="285" y="79"/>
                  </a:lnTo>
                  <a:lnTo>
                    <a:pt x="288" y="74"/>
                  </a:lnTo>
                  <a:lnTo>
                    <a:pt x="289" y="69"/>
                  </a:lnTo>
                  <a:lnTo>
                    <a:pt x="289" y="64"/>
                  </a:lnTo>
                  <a:lnTo>
                    <a:pt x="288" y="60"/>
                  </a:lnTo>
                  <a:lnTo>
                    <a:pt x="286" y="56"/>
                  </a:lnTo>
                  <a:lnTo>
                    <a:pt x="283" y="51"/>
                  </a:lnTo>
                  <a:lnTo>
                    <a:pt x="279" y="47"/>
                  </a:lnTo>
                  <a:lnTo>
                    <a:pt x="275" y="43"/>
                  </a:lnTo>
                  <a:lnTo>
                    <a:pt x="269" y="40"/>
                  </a:lnTo>
                  <a:lnTo>
                    <a:pt x="263" y="36"/>
                  </a:lnTo>
                  <a:lnTo>
                    <a:pt x="257" y="32"/>
                  </a:lnTo>
                  <a:lnTo>
                    <a:pt x="249" y="29"/>
                  </a:lnTo>
                  <a:lnTo>
                    <a:pt x="242" y="26"/>
                  </a:lnTo>
                  <a:lnTo>
                    <a:pt x="234" y="23"/>
                  </a:lnTo>
                  <a:lnTo>
                    <a:pt x="225" y="20"/>
                  </a:lnTo>
                  <a:lnTo>
                    <a:pt x="217" y="17"/>
                  </a:lnTo>
                  <a:lnTo>
                    <a:pt x="208" y="15"/>
                  </a:lnTo>
                  <a:lnTo>
                    <a:pt x="199" y="13"/>
                  </a:lnTo>
                  <a:lnTo>
                    <a:pt x="190" y="10"/>
                  </a:lnTo>
                  <a:lnTo>
                    <a:pt x="181" y="8"/>
                  </a:lnTo>
                  <a:lnTo>
                    <a:pt x="172" y="7"/>
                  </a:lnTo>
                  <a:lnTo>
                    <a:pt x="164" y="5"/>
                  </a:lnTo>
                  <a:lnTo>
                    <a:pt x="155" y="4"/>
                  </a:lnTo>
                  <a:lnTo>
                    <a:pt x="147" y="3"/>
                  </a:lnTo>
                  <a:lnTo>
                    <a:pt x="139" y="2"/>
                  </a:lnTo>
                  <a:lnTo>
                    <a:pt x="132" y="1"/>
                  </a:lnTo>
                  <a:lnTo>
                    <a:pt x="125" y="0"/>
                  </a:lnTo>
                  <a:lnTo>
                    <a:pt x="119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105" y="1"/>
                  </a:lnTo>
                  <a:lnTo>
                    <a:pt x="101" y="2"/>
                  </a:lnTo>
                  <a:lnTo>
                    <a:pt x="98" y="3"/>
                  </a:lnTo>
                  <a:lnTo>
                    <a:pt x="96" y="4"/>
                  </a:lnTo>
                  <a:lnTo>
                    <a:pt x="93" y="5"/>
                  </a:lnTo>
                  <a:lnTo>
                    <a:pt x="91" y="7"/>
                  </a:lnTo>
                  <a:lnTo>
                    <a:pt x="88" y="8"/>
                  </a:lnTo>
                  <a:lnTo>
                    <a:pt x="86" y="9"/>
                  </a:lnTo>
                  <a:lnTo>
                    <a:pt x="84" y="10"/>
                  </a:lnTo>
                  <a:lnTo>
                    <a:pt x="83" y="11"/>
                  </a:lnTo>
                  <a:lnTo>
                    <a:pt x="81" y="12"/>
                  </a:lnTo>
                  <a:lnTo>
                    <a:pt x="80" y="13"/>
                  </a:lnTo>
                  <a:lnTo>
                    <a:pt x="77" y="16"/>
                  </a:lnTo>
                  <a:lnTo>
                    <a:pt x="75" y="18"/>
                  </a:lnTo>
                  <a:lnTo>
                    <a:pt x="71" y="22"/>
                  </a:lnTo>
                  <a:lnTo>
                    <a:pt x="68" y="26"/>
                  </a:lnTo>
                  <a:lnTo>
                    <a:pt x="67" y="27"/>
                  </a:lnTo>
                  <a:lnTo>
                    <a:pt x="66" y="27"/>
                  </a:lnTo>
                  <a:lnTo>
                    <a:pt x="66" y="28"/>
                  </a:lnTo>
                  <a:lnTo>
                    <a:pt x="65" y="29"/>
                  </a:lnTo>
                  <a:lnTo>
                    <a:pt x="64" y="29"/>
                  </a:lnTo>
                  <a:lnTo>
                    <a:pt x="62" y="30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1"/>
                  </a:lnTo>
                  <a:lnTo>
                    <a:pt x="37" y="32"/>
                  </a:lnTo>
                  <a:lnTo>
                    <a:pt x="33" y="34"/>
                  </a:lnTo>
                  <a:lnTo>
                    <a:pt x="28" y="36"/>
                  </a:lnTo>
                  <a:lnTo>
                    <a:pt x="24" y="39"/>
                  </a:lnTo>
                  <a:lnTo>
                    <a:pt x="20" y="43"/>
                  </a:lnTo>
                  <a:lnTo>
                    <a:pt x="17" y="47"/>
                  </a:lnTo>
                  <a:lnTo>
                    <a:pt x="14" y="51"/>
                  </a:lnTo>
                  <a:lnTo>
                    <a:pt x="11" y="56"/>
                  </a:lnTo>
                  <a:lnTo>
                    <a:pt x="8" y="62"/>
                  </a:lnTo>
                  <a:lnTo>
                    <a:pt x="6" y="67"/>
                  </a:lnTo>
                  <a:lnTo>
                    <a:pt x="4" y="74"/>
                  </a:lnTo>
                  <a:lnTo>
                    <a:pt x="3" y="80"/>
                  </a:lnTo>
                  <a:lnTo>
                    <a:pt x="2" y="87"/>
                  </a:lnTo>
                  <a:lnTo>
                    <a:pt x="1" y="95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0" y="119"/>
                  </a:lnTo>
                  <a:lnTo>
                    <a:pt x="1" y="128"/>
                  </a:lnTo>
                  <a:lnTo>
                    <a:pt x="1" y="137"/>
                  </a:lnTo>
                  <a:lnTo>
                    <a:pt x="2" y="146"/>
                  </a:lnTo>
                  <a:lnTo>
                    <a:pt x="4" y="156"/>
                  </a:lnTo>
                  <a:lnTo>
                    <a:pt x="6" y="166"/>
                  </a:lnTo>
                  <a:lnTo>
                    <a:pt x="8" y="176"/>
                  </a:lnTo>
                  <a:lnTo>
                    <a:pt x="10" y="187"/>
                  </a:lnTo>
                  <a:lnTo>
                    <a:pt x="13" y="197"/>
                  </a:lnTo>
                  <a:lnTo>
                    <a:pt x="16" y="208"/>
                  </a:lnTo>
                  <a:lnTo>
                    <a:pt x="20" y="219"/>
                  </a:lnTo>
                  <a:lnTo>
                    <a:pt x="23" y="231"/>
                  </a:lnTo>
                  <a:lnTo>
                    <a:pt x="27" y="242"/>
                  </a:lnTo>
                  <a:lnTo>
                    <a:pt x="32" y="244"/>
                  </a:lnTo>
                  <a:lnTo>
                    <a:pt x="38" y="245"/>
                  </a:lnTo>
                  <a:lnTo>
                    <a:pt x="45" y="246"/>
                  </a:lnTo>
                  <a:lnTo>
                    <a:pt x="52" y="248"/>
                  </a:lnTo>
                  <a:lnTo>
                    <a:pt x="55" y="248"/>
                  </a:lnTo>
                  <a:lnTo>
                    <a:pt x="59" y="249"/>
                  </a:lnTo>
                  <a:lnTo>
                    <a:pt x="62" y="249"/>
                  </a:lnTo>
                  <a:lnTo>
                    <a:pt x="65" y="249"/>
                  </a:lnTo>
                  <a:lnTo>
                    <a:pt x="67" y="249"/>
                  </a:lnTo>
                  <a:lnTo>
                    <a:pt x="69" y="249"/>
                  </a:lnTo>
                  <a:lnTo>
                    <a:pt x="70" y="248"/>
                  </a:lnTo>
                  <a:lnTo>
                    <a:pt x="71" y="248"/>
                  </a:lnTo>
                  <a:lnTo>
                    <a:pt x="72" y="248"/>
                  </a:lnTo>
                </a:path>
              </a:pathLst>
            </a:custGeom>
            <a:solidFill>
              <a:srgbClr val="706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3536" y="1546"/>
              <a:ext cx="18" cy="51"/>
            </a:xfrm>
            <a:custGeom>
              <a:avLst/>
              <a:gdLst>
                <a:gd name="T0" fmla="*/ 15 w 18"/>
                <a:gd name="T1" fmla="*/ 0 h 51"/>
                <a:gd name="T2" fmla="*/ 16 w 18"/>
                <a:gd name="T3" fmla="*/ 0 h 51"/>
                <a:gd name="T4" fmla="*/ 17 w 18"/>
                <a:gd name="T5" fmla="*/ 3 h 51"/>
                <a:gd name="T6" fmla="*/ 17 w 18"/>
                <a:gd name="T7" fmla="*/ 5 h 51"/>
                <a:gd name="T8" fmla="*/ 17 w 18"/>
                <a:gd name="T9" fmla="*/ 7 h 51"/>
                <a:gd name="T10" fmla="*/ 17 w 18"/>
                <a:gd name="T11" fmla="*/ 9 h 51"/>
                <a:gd name="T12" fmla="*/ 16 w 18"/>
                <a:gd name="T13" fmla="*/ 16 h 51"/>
                <a:gd name="T14" fmla="*/ 14 w 18"/>
                <a:gd name="T15" fmla="*/ 23 h 51"/>
                <a:gd name="T16" fmla="*/ 13 w 18"/>
                <a:gd name="T17" fmla="*/ 31 h 51"/>
                <a:gd name="T18" fmla="*/ 11 w 18"/>
                <a:gd name="T19" fmla="*/ 38 h 51"/>
                <a:gd name="T20" fmla="*/ 10 w 18"/>
                <a:gd name="T21" fmla="*/ 42 h 51"/>
                <a:gd name="T22" fmla="*/ 9 w 18"/>
                <a:gd name="T23" fmla="*/ 45 h 51"/>
                <a:gd name="T24" fmla="*/ 8 w 18"/>
                <a:gd name="T25" fmla="*/ 48 h 51"/>
                <a:gd name="T26" fmla="*/ 7 w 18"/>
                <a:gd name="T27" fmla="*/ 50 h 51"/>
                <a:gd name="T28" fmla="*/ 0 w 18"/>
                <a:gd name="T29" fmla="*/ 47 h 51"/>
                <a:gd name="T30" fmla="*/ 1 w 18"/>
                <a:gd name="T31" fmla="*/ 46 h 51"/>
                <a:gd name="T32" fmla="*/ 2 w 18"/>
                <a:gd name="T33" fmla="*/ 43 h 51"/>
                <a:gd name="T34" fmla="*/ 3 w 18"/>
                <a:gd name="T35" fmla="*/ 40 h 51"/>
                <a:gd name="T36" fmla="*/ 3 w 18"/>
                <a:gd name="T37" fmla="*/ 37 h 51"/>
                <a:gd name="T38" fmla="*/ 5 w 18"/>
                <a:gd name="T39" fmla="*/ 30 h 51"/>
                <a:gd name="T40" fmla="*/ 7 w 18"/>
                <a:gd name="T41" fmla="*/ 22 h 51"/>
                <a:gd name="T42" fmla="*/ 8 w 18"/>
                <a:gd name="T43" fmla="*/ 15 h 51"/>
                <a:gd name="T44" fmla="*/ 9 w 18"/>
                <a:gd name="T45" fmla="*/ 9 h 51"/>
                <a:gd name="T46" fmla="*/ 9 w 18"/>
                <a:gd name="T47" fmla="*/ 6 h 51"/>
                <a:gd name="T48" fmla="*/ 9 w 18"/>
                <a:gd name="T49" fmla="*/ 4 h 51"/>
                <a:gd name="T50" fmla="*/ 9 w 18"/>
                <a:gd name="T51" fmla="*/ 4 h 51"/>
                <a:gd name="T52" fmla="*/ 11 w 18"/>
                <a:gd name="T53" fmla="*/ 6 h 51"/>
                <a:gd name="T54" fmla="*/ 11 w 18"/>
                <a:gd name="T55" fmla="*/ 6 h 51"/>
                <a:gd name="T56" fmla="*/ 15 w 18"/>
                <a:gd name="T57" fmla="*/ 0 h 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"/>
                <a:gd name="T88" fmla="*/ 0 h 51"/>
                <a:gd name="T89" fmla="*/ 18 w 18"/>
                <a:gd name="T90" fmla="*/ 51 h 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" h="51">
                  <a:moveTo>
                    <a:pt x="15" y="0"/>
                  </a:moveTo>
                  <a:lnTo>
                    <a:pt x="16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6" y="16"/>
                  </a:lnTo>
                  <a:lnTo>
                    <a:pt x="14" y="23"/>
                  </a:lnTo>
                  <a:lnTo>
                    <a:pt x="13" y="31"/>
                  </a:lnTo>
                  <a:lnTo>
                    <a:pt x="11" y="38"/>
                  </a:lnTo>
                  <a:lnTo>
                    <a:pt x="10" y="42"/>
                  </a:lnTo>
                  <a:lnTo>
                    <a:pt x="9" y="45"/>
                  </a:lnTo>
                  <a:lnTo>
                    <a:pt x="8" y="48"/>
                  </a:lnTo>
                  <a:lnTo>
                    <a:pt x="7" y="50"/>
                  </a:lnTo>
                  <a:lnTo>
                    <a:pt x="0" y="47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5" y="30"/>
                  </a:lnTo>
                  <a:lnTo>
                    <a:pt x="7" y="22"/>
                  </a:lnTo>
                  <a:lnTo>
                    <a:pt x="8" y="15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5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3545" y="1456"/>
              <a:ext cx="21" cy="97"/>
            </a:xfrm>
            <a:custGeom>
              <a:avLst/>
              <a:gdLst>
                <a:gd name="T0" fmla="*/ 18 w 21"/>
                <a:gd name="T1" fmla="*/ 7 h 97"/>
                <a:gd name="T2" fmla="*/ 20 w 21"/>
                <a:gd name="T3" fmla="*/ 6 h 97"/>
                <a:gd name="T4" fmla="*/ 19 w 21"/>
                <a:gd name="T5" fmla="*/ 6 h 97"/>
                <a:gd name="T6" fmla="*/ 19 w 21"/>
                <a:gd name="T7" fmla="*/ 8 h 97"/>
                <a:gd name="T8" fmla="*/ 18 w 21"/>
                <a:gd name="T9" fmla="*/ 9 h 97"/>
                <a:gd name="T10" fmla="*/ 17 w 21"/>
                <a:gd name="T11" fmla="*/ 11 h 97"/>
                <a:gd name="T12" fmla="*/ 16 w 21"/>
                <a:gd name="T13" fmla="*/ 14 h 97"/>
                <a:gd name="T14" fmla="*/ 15 w 21"/>
                <a:gd name="T15" fmla="*/ 16 h 97"/>
                <a:gd name="T16" fmla="*/ 14 w 21"/>
                <a:gd name="T17" fmla="*/ 19 h 97"/>
                <a:gd name="T18" fmla="*/ 14 w 21"/>
                <a:gd name="T19" fmla="*/ 22 h 97"/>
                <a:gd name="T20" fmla="*/ 12 w 21"/>
                <a:gd name="T21" fmla="*/ 29 h 97"/>
                <a:gd name="T22" fmla="*/ 11 w 21"/>
                <a:gd name="T23" fmla="*/ 36 h 97"/>
                <a:gd name="T24" fmla="*/ 11 w 21"/>
                <a:gd name="T25" fmla="*/ 44 h 97"/>
                <a:gd name="T26" fmla="*/ 10 w 21"/>
                <a:gd name="T27" fmla="*/ 52 h 97"/>
                <a:gd name="T28" fmla="*/ 9 w 21"/>
                <a:gd name="T29" fmla="*/ 60 h 97"/>
                <a:gd name="T30" fmla="*/ 9 w 21"/>
                <a:gd name="T31" fmla="*/ 67 h 97"/>
                <a:gd name="T32" fmla="*/ 8 w 21"/>
                <a:gd name="T33" fmla="*/ 74 h 97"/>
                <a:gd name="T34" fmla="*/ 8 w 21"/>
                <a:gd name="T35" fmla="*/ 80 h 97"/>
                <a:gd name="T36" fmla="*/ 8 w 21"/>
                <a:gd name="T37" fmla="*/ 86 h 97"/>
                <a:gd name="T38" fmla="*/ 8 w 21"/>
                <a:gd name="T39" fmla="*/ 90 h 97"/>
                <a:gd name="T40" fmla="*/ 8 w 21"/>
                <a:gd name="T41" fmla="*/ 92 h 97"/>
                <a:gd name="T42" fmla="*/ 6 w 21"/>
                <a:gd name="T43" fmla="*/ 90 h 97"/>
                <a:gd name="T44" fmla="*/ 2 w 21"/>
                <a:gd name="T45" fmla="*/ 96 h 97"/>
                <a:gd name="T46" fmla="*/ 0 w 21"/>
                <a:gd name="T47" fmla="*/ 92 h 97"/>
                <a:gd name="T48" fmla="*/ 0 w 21"/>
                <a:gd name="T49" fmla="*/ 90 h 97"/>
                <a:gd name="T50" fmla="*/ 0 w 21"/>
                <a:gd name="T51" fmla="*/ 86 h 97"/>
                <a:gd name="T52" fmla="*/ 0 w 21"/>
                <a:gd name="T53" fmla="*/ 80 h 97"/>
                <a:gd name="T54" fmla="*/ 0 w 21"/>
                <a:gd name="T55" fmla="*/ 74 h 97"/>
                <a:gd name="T56" fmla="*/ 1 w 21"/>
                <a:gd name="T57" fmla="*/ 67 h 97"/>
                <a:gd name="T58" fmla="*/ 1 w 21"/>
                <a:gd name="T59" fmla="*/ 60 h 97"/>
                <a:gd name="T60" fmla="*/ 2 w 21"/>
                <a:gd name="T61" fmla="*/ 52 h 97"/>
                <a:gd name="T62" fmla="*/ 3 w 21"/>
                <a:gd name="T63" fmla="*/ 44 h 97"/>
                <a:gd name="T64" fmla="*/ 4 w 21"/>
                <a:gd name="T65" fmla="*/ 36 h 97"/>
                <a:gd name="T66" fmla="*/ 5 w 21"/>
                <a:gd name="T67" fmla="*/ 28 h 97"/>
                <a:gd name="T68" fmla="*/ 6 w 21"/>
                <a:gd name="T69" fmla="*/ 21 h 97"/>
                <a:gd name="T70" fmla="*/ 7 w 21"/>
                <a:gd name="T71" fmla="*/ 18 h 97"/>
                <a:gd name="T72" fmla="*/ 8 w 21"/>
                <a:gd name="T73" fmla="*/ 15 h 97"/>
                <a:gd name="T74" fmla="*/ 9 w 21"/>
                <a:gd name="T75" fmla="*/ 12 h 97"/>
                <a:gd name="T76" fmla="*/ 10 w 21"/>
                <a:gd name="T77" fmla="*/ 9 h 97"/>
                <a:gd name="T78" fmla="*/ 11 w 21"/>
                <a:gd name="T79" fmla="*/ 7 h 97"/>
                <a:gd name="T80" fmla="*/ 12 w 21"/>
                <a:gd name="T81" fmla="*/ 5 h 97"/>
                <a:gd name="T82" fmla="*/ 13 w 21"/>
                <a:gd name="T83" fmla="*/ 3 h 97"/>
                <a:gd name="T84" fmla="*/ 15 w 21"/>
                <a:gd name="T85" fmla="*/ 1 h 97"/>
                <a:gd name="T86" fmla="*/ 17 w 21"/>
                <a:gd name="T87" fmla="*/ 0 h 97"/>
                <a:gd name="T88" fmla="*/ 15 w 21"/>
                <a:gd name="T89" fmla="*/ 1 h 97"/>
                <a:gd name="T90" fmla="*/ 16 w 21"/>
                <a:gd name="T91" fmla="*/ 0 h 97"/>
                <a:gd name="T92" fmla="*/ 17 w 21"/>
                <a:gd name="T93" fmla="*/ 0 h 97"/>
                <a:gd name="T94" fmla="*/ 18 w 21"/>
                <a:gd name="T95" fmla="*/ 7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"/>
                <a:gd name="T145" fmla="*/ 0 h 97"/>
                <a:gd name="T146" fmla="*/ 21 w 21"/>
                <a:gd name="T147" fmla="*/ 97 h 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" h="97">
                  <a:moveTo>
                    <a:pt x="18" y="7"/>
                  </a:moveTo>
                  <a:lnTo>
                    <a:pt x="20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2" y="29"/>
                  </a:lnTo>
                  <a:lnTo>
                    <a:pt x="11" y="36"/>
                  </a:lnTo>
                  <a:lnTo>
                    <a:pt x="11" y="44"/>
                  </a:lnTo>
                  <a:lnTo>
                    <a:pt x="10" y="52"/>
                  </a:lnTo>
                  <a:lnTo>
                    <a:pt x="9" y="60"/>
                  </a:lnTo>
                  <a:lnTo>
                    <a:pt x="9" y="67"/>
                  </a:lnTo>
                  <a:lnTo>
                    <a:pt x="8" y="74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6" y="90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2" y="52"/>
                  </a:lnTo>
                  <a:lnTo>
                    <a:pt x="3" y="44"/>
                  </a:lnTo>
                  <a:lnTo>
                    <a:pt x="4" y="36"/>
                  </a:lnTo>
                  <a:lnTo>
                    <a:pt x="5" y="28"/>
                  </a:lnTo>
                  <a:lnTo>
                    <a:pt x="6" y="21"/>
                  </a:lnTo>
                  <a:lnTo>
                    <a:pt x="7" y="18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5" name="Freeform 41"/>
            <p:cNvSpPr>
              <a:spLocks/>
            </p:cNvSpPr>
            <p:nvPr/>
          </p:nvSpPr>
          <p:spPr bwMode="auto">
            <a:xfrm>
              <a:off x="3562" y="1455"/>
              <a:ext cx="61" cy="34"/>
            </a:xfrm>
            <a:custGeom>
              <a:avLst/>
              <a:gdLst>
                <a:gd name="T0" fmla="*/ 60 w 61"/>
                <a:gd name="T1" fmla="*/ 28 h 34"/>
                <a:gd name="T2" fmla="*/ 59 w 61"/>
                <a:gd name="T3" fmla="*/ 32 h 34"/>
                <a:gd name="T4" fmla="*/ 52 w 61"/>
                <a:gd name="T5" fmla="*/ 32 h 34"/>
                <a:gd name="T6" fmla="*/ 52 w 61"/>
                <a:gd name="T7" fmla="*/ 30 h 34"/>
                <a:gd name="T8" fmla="*/ 49 w 61"/>
                <a:gd name="T9" fmla="*/ 26 h 34"/>
                <a:gd name="T10" fmla="*/ 48 w 61"/>
                <a:gd name="T11" fmla="*/ 23 h 34"/>
                <a:gd name="T12" fmla="*/ 45 w 61"/>
                <a:gd name="T13" fmla="*/ 20 h 34"/>
                <a:gd name="T14" fmla="*/ 42 w 61"/>
                <a:gd name="T15" fmla="*/ 17 h 34"/>
                <a:gd name="T16" fmla="*/ 39 w 61"/>
                <a:gd name="T17" fmla="*/ 15 h 34"/>
                <a:gd name="T18" fmla="*/ 35 w 61"/>
                <a:gd name="T19" fmla="*/ 12 h 34"/>
                <a:gd name="T20" fmla="*/ 30 w 61"/>
                <a:gd name="T21" fmla="*/ 10 h 34"/>
                <a:gd name="T22" fmla="*/ 24 w 61"/>
                <a:gd name="T23" fmla="*/ 8 h 34"/>
                <a:gd name="T24" fmla="*/ 18 w 61"/>
                <a:gd name="T25" fmla="*/ 7 h 34"/>
                <a:gd name="T26" fmla="*/ 10 w 61"/>
                <a:gd name="T27" fmla="*/ 7 h 34"/>
                <a:gd name="T28" fmla="*/ 1 w 61"/>
                <a:gd name="T29" fmla="*/ 7 h 34"/>
                <a:gd name="T30" fmla="*/ 5 w 61"/>
                <a:gd name="T31" fmla="*/ 0 h 34"/>
                <a:gd name="T32" fmla="*/ 14 w 61"/>
                <a:gd name="T33" fmla="*/ 0 h 34"/>
                <a:gd name="T34" fmla="*/ 23 w 61"/>
                <a:gd name="T35" fmla="*/ 1 h 34"/>
                <a:gd name="T36" fmla="*/ 30 w 61"/>
                <a:gd name="T37" fmla="*/ 2 h 34"/>
                <a:gd name="T38" fmla="*/ 36 w 61"/>
                <a:gd name="T39" fmla="*/ 5 h 34"/>
                <a:gd name="T40" fmla="*/ 42 w 61"/>
                <a:gd name="T41" fmla="*/ 8 h 34"/>
                <a:gd name="T42" fmla="*/ 46 w 61"/>
                <a:gd name="T43" fmla="*/ 11 h 34"/>
                <a:gd name="T44" fmla="*/ 50 w 61"/>
                <a:gd name="T45" fmla="*/ 15 h 34"/>
                <a:gd name="T46" fmla="*/ 53 w 61"/>
                <a:gd name="T47" fmla="*/ 18 h 34"/>
                <a:gd name="T48" fmla="*/ 55 w 61"/>
                <a:gd name="T49" fmla="*/ 21 h 34"/>
                <a:gd name="T50" fmla="*/ 57 w 61"/>
                <a:gd name="T51" fmla="*/ 26 h 34"/>
                <a:gd name="T52" fmla="*/ 59 w 61"/>
                <a:gd name="T53" fmla="*/ 28 h 34"/>
                <a:gd name="T54" fmla="*/ 58 w 61"/>
                <a:gd name="T55" fmla="*/ 28 h 34"/>
                <a:gd name="T56" fmla="*/ 52 w 61"/>
                <a:gd name="T57" fmla="*/ 29 h 34"/>
                <a:gd name="T58" fmla="*/ 53 w 61"/>
                <a:gd name="T59" fmla="*/ 28 h 34"/>
                <a:gd name="T60" fmla="*/ 60 w 61"/>
                <a:gd name="T61" fmla="*/ 27 h 34"/>
                <a:gd name="T62" fmla="*/ 60 w 61"/>
                <a:gd name="T63" fmla="*/ 27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"/>
                <a:gd name="T97" fmla="*/ 0 h 34"/>
                <a:gd name="T98" fmla="*/ 61 w 61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" h="34">
                  <a:moveTo>
                    <a:pt x="60" y="27"/>
                  </a:moveTo>
                  <a:lnTo>
                    <a:pt x="60" y="28"/>
                  </a:lnTo>
                  <a:lnTo>
                    <a:pt x="60" y="30"/>
                  </a:lnTo>
                  <a:lnTo>
                    <a:pt x="59" y="32"/>
                  </a:lnTo>
                  <a:lnTo>
                    <a:pt x="53" y="33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9" y="26"/>
                  </a:lnTo>
                  <a:lnTo>
                    <a:pt x="48" y="25"/>
                  </a:lnTo>
                  <a:lnTo>
                    <a:pt x="48" y="23"/>
                  </a:lnTo>
                  <a:lnTo>
                    <a:pt x="46" y="22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2" y="17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5" y="12"/>
                  </a:lnTo>
                  <a:lnTo>
                    <a:pt x="33" y="11"/>
                  </a:lnTo>
                  <a:lnTo>
                    <a:pt x="30" y="10"/>
                  </a:lnTo>
                  <a:lnTo>
                    <a:pt x="28" y="9"/>
                  </a:lnTo>
                  <a:lnTo>
                    <a:pt x="24" y="8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6" y="7"/>
                  </a:lnTo>
                  <a:lnTo>
                    <a:pt x="1" y="7"/>
                  </a:lnTo>
                  <a:lnTo>
                    <a:pt x="0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39" y="6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8" y="13"/>
                  </a:lnTo>
                  <a:lnTo>
                    <a:pt x="50" y="15"/>
                  </a:lnTo>
                  <a:lnTo>
                    <a:pt x="51" y="16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5" y="21"/>
                  </a:lnTo>
                  <a:lnTo>
                    <a:pt x="56" y="23"/>
                  </a:lnTo>
                  <a:lnTo>
                    <a:pt x="57" y="26"/>
                  </a:lnTo>
                  <a:lnTo>
                    <a:pt x="58" y="28"/>
                  </a:lnTo>
                  <a:lnTo>
                    <a:pt x="59" y="28"/>
                  </a:lnTo>
                  <a:lnTo>
                    <a:pt x="58" y="28"/>
                  </a:lnTo>
                  <a:lnTo>
                    <a:pt x="52" y="29"/>
                  </a:lnTo>
                  <a:lnTo>
                    <a:pt x="52" y="28"/>
                  </a:lnTo>
                  <a:lnTo>
                    <a:pt x="53" y="28"/>
                  </a:lnTo>
                  <a:lnTo>
                    <a:pt x="60" y="27"/>
                  </a:lnTo>
                  <a:lnTo>
                    <a:pt x="60" y="28"/>
                  </a:lnTo>
                  <a:lnTo>
                    <a:pt x="60" y="2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6" name="Freeform 42"/>
            <p:cNvSpPr>
              <a:spLocks/>
            </p:cNvSpPr>
            <p:nvPr/>
          </p:nvSpPr>
          <p:spPr bwMode="auto">
            <a:xfrm>
              <a:off x="3615" y="1475"/>
              <a:ext cx="54" cy="10"/>
            </a:xfrm>
            <a:custGeom>
              <a:avLst/>
              <a:gdLst>
                <a:gd name="T0" fmla="*/ 51 w 54"/>
                <a:gd name="T1" fmla="*/ 4 h 10"/>
                <a:gd name="T2" fmla="*/ 51 w 54"/>
                <a:gd name="T3" fmla="*/ 0 h 10"/>
                <a:gd name="T4" fmla="*/ 52 w 54"/>
                <a:gd name="T5" fmla="*/ 1 h 10"/>
                <a:gd name="T6" fmla="*/ 53 w 54"/>
                <a:gd name="T7" fmla="*/ 2 h 10"/>
                <a:gd name="T8" fmla="*/ 53 w 54"/>
                <a:gd name="T9" fmla="*/ 4 h 10"/>
                <a:gd name="T10" fmla="*/ 53 w 54"/>
                <a:gd name="T11" fmla="*/ 5 h 10"/>
                <a:gd name="T12" fmla="*/ 52 w 54"/>
                <a:gd name="T13" fmla="*/ 6 h 10"/>
                <a:gd name="T14" fmla="*/ 51 w 54"/>
                <a:gd name="T15" fmla="*/ 6 h 10"/>
                <a:gd name="T16" fmla="*/ 50 w 54"/>
                <a:gd name="T17" fmla="*/ 7 h 10"/>
                <a:gd name="T18" fmla="*/ 48 w 54"/>
                <a:gd name="T19" fmla="*/ 7 h 10"/>
                <a:gd name="T20" fmla="*/ 47 w 54"/>
                <a:gd name="T21" fmla="*/ 8 h 10"/>
                <a:gd name="T22" fmla="*/ 45 w 54"/>
                <a:gd name="T23" fmla="*/ 8 h 10"/>
                <a:gd name="T24" fmla="*/ 42 w 54"/>
                <a:gd name="T25" fmla="*/ 8 h 10"/>
                <a:gd name="T26" fmla="*/ 38 w 54"/>
                <a:gd name="T27" fmla="*/ 8 h 10"/>
                <a:gd name="T28" fmla="*/ 33 w 54"/>
                <a:gd name="T29" fmla="*/ 8 h 10"/>
                <a:gd name="T30" fmla="*/ 29 w 54"/>
                <a:gd name="T31" fmla="*/ 8 h 10"/>
                <a:gd name="T32" fmla="*/ 24 w 54"/>
                <a:gd name="T33" fmla="*/ 8 h 10"/>
                <a:gd name="T34" fmla="*/ 20 w 54"/>
                <a:gd name="T35" fmla="*/ 8 h 10"/>
                <a:gd name="T36" fmla="*/ 15 w 54"/>
                <a:gd name="T37" fmla="*/ 8 h 10"/>
                <a:gd name="T38" fmla="*/ 12 w 54"/>
                <a:gd name="T39" fmla="*/ 8 h 10"/>
                <a:gd name="T40" fmla="*/ 10 w 54"/>
                <a:gd name="T41" fmla="*/ 8 h 10"/>
                <a:gd name="T42" fmla="*/ 9 w 54"/>
                <a:gd name="T43" fmla="*/ 9 h 10"/>
                <a:gd name="T44" fmla="*/ 8 w 54"/>
                <a:gd name="T45" fmla="*/ 9 h 10"/>
                <a:gd name="T46" fmla="*/ 7 w 54"/>
                <a:gd name="T47" fmla="*/ 9 h 10"/>
                <a:gd name="T48" fmla="*/ 7 w 54"/>
                <a:gd name="T49" fmla="*/ 9 h 10"/>
                <a:gd name="T50" fmla="*/ 7 w 54"/>
                <a:gd name="T51" fmla="*/ 9 h 10"/>
                <a:gd name="T52" fmla="*/ 7 w 54"/>
                <a:gd name="T53" fmla="*/ 8 h 10"/>
                <a:gd name="T54" fmla="*/ 8 w 54"/>
                <a:gd name="T55" fmla="*/ 7 h 10"/>
                <a:gd name="T56" fmla="*/ 7 w 54"/>
                <a:gd name="T57" fmla="*/ 7 h 10"/>
                <a:gd name="T58" fmla="*/ 0 w 54"/>
                <a:gd name="T59" fmla="*/ 8 h 10"/>
                <a:gd name="T60" fmla="*/ 0 w 54"/>
                <a:gd name="T61" fmla="*/ 7 h 10"/>
                <a:gd name="T62" fmla="*/ 0 w 54"/>
                <a:gd name="T63" fmla="*/ 6 h 10"/>
                <a:gd name="T64" fmla="*/ 1 w 54"/>
                <a:gd name="T65" fmla="*/ 5 h 10"/>
                <a:gd name="T66" fmla="*/ 2 w 54"/>
                <a:gd name="T67" fmla="*/ 4 h 10"/>
                <a:gd name="T68" fmla="*/ 3 w 54"/>
                <a:gd name="T69" fmla="*/ 4 h 10"/>
                <a:gd name="T70" fmla="*/ 5 w 54"/>
                <a:gd name="T71" fmla="*/ 3 h 10"/>
                <a:gd name="T72" fmla="*/ 6 w 54"/>
                <a:gd name="T73" fmla="*/ 3 h 10"/>
                <a:gd name="T74" fmla="*/ 8 w 54"/>
                <a:gd name="T75" fmla="*/ 3 h 10"/>
                <a:gd name="T76" fmla="*/ 9 w 54"/>
                <a:gd name="T77" fmla="*/ 2 h 10"/>
                <a:gd name="T78" fmla="*/ 11 w 54"/>
                <a:gd name="T79" fmla="*/ 2 h 10"/>
                <a:gd name="T80" fmla="*/ 15 w 54"/>
                <a:gd name="T81" fmla="*/ 2 h 10"/>
                <a:gd name="T82" fmla="*/ 20 w 54"/>
                <a:gd name="T83" fmla="*/ 2 h 10"/>
                <a:gd name="T84" fmla="*/ 24 w 54"/>
                <a:gd name="T85" fmla="*/ 2 h 10"/>
                <a:gd name="T86" fmla="*/ 29 w 54"/>
                <a:gd name="T87" fmla="*/ 2 h 10"/>
                <a:gd name="T88" fmla="*/ 33 w 54"/>
                <a:gd name="T89" fmla="*/ 2 h 10"/>
                <a:gd name="T90" fmla="*/ 38 w 54"/>
                <a:gd name="T91" fmla="*/ 2 h 10"/>
                <a:gd name="T92" fmla="*/ 41 w 54"/>
                <a:gd name="T93" fmla="*/ 2 h 10"/>
                <a:gd name="T94" fmla="*/ 44 w 54"/>
                <a:gd name="T95" fmla="*/ 2 h 10"/>
                <a:gd name="T96" fmla="*/ 45 w 54"/>
                <a:gd name="T97" fmla="*/ 2 h 10"/>
                <a:gd name="T98" fmla="*/ 46 w 54"/>
                <a:gd name="T99" fmla="*/ 2 h 10"/>
                <a:gd name="T100" fmla="*/ 47 w 54"/>
                <a:gd name="T101" fmla="*/ 1 h 10"/>
                <a:gd name="T102" fmla="*/ 47 w 54"/>
                <a:gd name="T103" fmla="*/ 1 h 10"/>
                <a:gd name="T104" fmla="*/ 46 w 54"/>
                <a:gd name="T105" fmla="*/ 2 h 10"/>
                <a:gd name="T106" fmla="*/ 46 w 54"/>
                <a:gd name="T107" fmla="*/ 2 h 10"/>
                <a:gd name="T108" fmla="*/ 45 w 54"/>
                <a:gd name="T109" fmla="*/ 3 h 10"/>
                <a:gd name="T110" fmla="*/ 46 w 54"/>
                <a:gd name="T111" fmla="*/ 4 h 10"/>
                <a:gd name="T112" fmla="*/ 46 w 54"/>
                <a:gd name="T113" fmla="*/ 5 h 10"/>
                <a:gd name="T114" fmla="*/ 45 w 54"/>
                <a:gd name="T115" fmla="*/ 0 h 10"/>
                <a:gd name="T116" fmla="*/ 46 w 54"/>
                <a:gd name="T117" fmla="*/ 5 h 10"/>
                <a:gd name="T118" fmla="*/ 43 w 54"/>
                <a:gd name="T119" fmla="*/ 3 h 10"/>
                <a:gd name="T120" fmla="*/ 45 w 54"/>
                <a:gd name="T121" fmla="*/ 0 h 10"/>
                <a:gd name="T122" fmla="*/ 51 w 54"/>
                <a:gd name="T123" fmla="*/ 4 h 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4"/>
                <a:gd name="T187" fmla="*/ 0 h 10"/>
                <a:gd name="T188" fmla="*/ 54 w 54"/>
                <a:gd name="T189" fmla="*/ 10 h 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4" h="10">
                  <a:moveTo>
                    <a:pt x="51" y="4"/>
                  </a:moveTo>
                  <a:lnTo>
                    <a:pt x="51" y="0"/>
                  </a:lnTo>
                  <a:lnTo>
                    <a:pt x="52" y="1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2" y="6"/>
                  </a:lnTo>
                  <a:lnTo>
                    <a:pt x="51" y="6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7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7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5" y="0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45" y="0"/>
                  </a:lnTo>
                  <a:lnTo>
                    <a:pt x="51" y="4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3660" y="1413"/>
              <a:ext cx="36" cy="68"/>
            </a:xfrm>
            <a:custGeom>
              <a:avLst/>
              <a:gdLst>
                <a:gd name="T0" fmla="*/ 19 w 36"/>
                <a:gd name="T1" fmla="*/ 2 h 68"/>
                <a:gd name="T2" fmla="*/ 18 w 36"/>
                <a:gd name="T3" fmla="*/ 0 h 68"/>
                <a:gd name="T4" fmla="*/ 21 w 36"/>
                <a:gd name="T5" fmla="*/ 3 h 68"/>
                <a:gd name="T6" fmla="*/ 24 w 36"/>
                <a:gd name="T7" fmla="*/ 6 h 68"/>
                <a:gd name="T8" fmla="*/ 27 w 36"/>
                <a:gd name="T9" fmla="*/ 9 h 68"/>
                <a:gd name="T10" fmla="*/ 29 w 36"/>
                <a:gd name="T11" fmla="*/ 12 h 68"/>
                <a:gd name="T12" fmla="*/ 31 w 36"/>
                <a:gd name="T13" fmla="*/ 14 h 68"/>
                <a:gd name="T14" fmla="*/ 32 w 36"/>
                <a:gd name="T15" fmla="*/ 17 h 68"/>
                <a:gd name="T16" fmla="*/ 33 w 36"/>
                <a:gd name="T17" fmla="*/ 20 h 68"/>
                <a:gd name="T18" fmla="*/ 34 w 36"/>
                <a:gd name="T19" fmla="*/ 22 h 68"/>
                <a:gd name="T20" fmla="*/ 35 w 36"/>
                <a:gd name="T21" fmla="*/ 25 h 68"/>
                <a:gd name="T22" fmla="*/ 35 w 36"/>
                <a:gd name="T23" fmla="*/ 27 h 68"/>
                <a:gd name="T24" fmla="*/ 35 w 36"/>
                <a:gd name="T25" fmla="*/ 30 h 68"/>
                <a:gd name="T26" fmla="*/ 35 w 36"/>
                <a:gd name="T27" fmla="*/ 32 h 68"/>
                <a:gd name="T28" fmla="*/ 34 w 36"/>
                <a:gd name="T29" fmla="*/ 34 h 68"/>
                <a:gd name="T30" fmla="*/ 34 w 36"/>
                <a:gd name="T31" fmla="*/ 36 h 68"/>
                <a:gd name="T32" fmla="*/ 33 w 36"/>
                <a:gd name="T33" fmla="*/ 38 h 68"/>
                <a:gd name="T34" fmla="*/ 32 w 36"/>
                <a:gd name="T35" fmla="*/ 40 h 68"/>
                <a:gd name="T36" fmla="*/ 30 w 36"/>
                <a:gd name="T37" fmla="*/ 42 h 68"/>
                <a:gd name="T38" fmla="*/ 29 w 36"/>
                <a:gd name="T39" fmla="*/ 44 h 68"/>
                <a:gd name="T40" fmla="*/ 28 w 36"/>
                <a:gd name="T41" fmla="*/ 46 h 68"/>
                <a:gd name="T42" fmla="*/ 26 w 36"/>
                <a:gd name="T43" fmla="*/ 48 h 68"/>
                <a:gd name="T44" fmla="*/ 23 w 36"/>
                <a:gd name="T45" fmla="*/ 51 h 68"/>
                <a:gd name="T46" fmla="*/ 19 w 36"/>
                <a:gd name="T47" fmla="*/ 54 h 68"/>
                <a:gd name="T48" fmla="*/ 16 w 36"/>
                <a:gd name="T49" fmla="*/ 58 h 68"/>
                <a:gd name="T50" fmla="*/ 12 w 36"/>
                <a:gd name="T51" fmla="*/ 61 h 68"/>
                <a:gd name="T52" fmla="*/ 9 w 36"/>
                <a:gd name="T53" fmla="*/ 64 h 68"/>
                <a:gd name="T54" fmla="*/ 6 w 36"/>
                <a:gd name="T55" fmla="*/ 67 h 68"/>
                <a:gd name="T56" fmla="*/ 0 w 36"/>
                <a:gd name="T57" fmla="*/ 63 h 68"/>
                <a:gd name="T58" fmla="*/ 3 w 36"/>
                <a:gd name="T59" fmla="*/ 59 h 68"/>
                <a:gd name="T60" fmla="*/ 7 w 36"/>
                <a:gd name="T61" fmla="*/ 56 h 68"/>
                <a:gd name="T62" fmla="*/ 10 w 36"/>
                <a:gd name="T63" fmla="*/ 53 h 68"/>
                <a:gd name="T64" fmla="*/ 14 w 36"/>
                <a:gd name="T65" fmla="*/ 50 h 68"/>
                <a:gd name="T66" fmla="*/ 17 w 36"/>
                <a:gd name="T67" fmla="*/ 47 h 68"/>
                <a:gd name="T68" fmla="*/ 20 w 36"/>
                <a:gd name="T69" fmla="*/ 43 h 68"/>
                <a:gd name="T70" fmla="*/ 21 w 36"/>
                <a:gd name="T71" fmla="*/ 42 h 68"/>
                <a:gd name="T72" fmla="*/ 23 w 36"/>
                <a:gd name="T73" fmla="*/ 40 h 68"/>
                <a:gd name="T74" fmla="*/ 24 w 36"/>
                <a:gd name="T75" fmla="*/ 39 h 68"/>
                <a:gd name="T76" fmla="*/ 25 w 36"/>
                <a:gd name="T77" fmla="*/ 37 h 68"/>
                <a:gd name="T78" fmla="*/ 26 w 36"/>
                <a:gd name="T79" fmla="*/ 36 h 68"/>
                <a:gd name="T80" fmla="*/ 26 w 36"/>
                <a:gd name="T81" fmla="*/ 34 h 68"/>
                <a:gd name="T82" fmla="*/ 27 w 36"/>
                <a:gd name="T83" fmla="*/ 32 h 68"/>
                <a:gd name="T84" fmla="*/ 27 w 36"/>
                <a:gd name="T85" fmla="*/ 31 h 68"/>
                <a:gd name="T86" fmla="*/ 27 w 36"/>
                <a:gd name="T87" fmla="*/ 29 h 68"/>
                <a:gd name="T88" fmla="*/ 27 w 36"/>
                <a:gd name="T89" fmla="*/ 28 h 68"/>
                <a:gd name="T90" fmla="*/ 27 w 36"/>
                <a:gd name="T91" fmla="*/ 26 h 68"/>
                <a:gd name="T92" fmla="*/ 27 w 36"/>
                <a:gd name="T93" fmla="*/ 24 h 68"/>
                <a:gd name="T94" fmla="*/ 26 w 36"/>
                <a:gd name="T95" fmla="*/ 22 h 68"/>
                <a:gd name="T96" fmla="*/ 25 w 36"/>
                <a:gd name="T97" fmla="*/ 20 h 68"/>
                <a:gd name="T98" fmla="*/ 24 w 36"/>
                <a:gd name="T99" fmla="*/ 18 h 68"/>
                <a:gd name="T100" fmla="*/ 22 w 36"/>
                <a:gd name="T101" fmla="*/ 15 h 68"/>
                <a:gd name="T102" fmla="*/ 20 w 36"/>
                <a:gd name="T103" fmla="*/ 13 h 68"/>
                <a:gd name="T104" fmla="*/ 18 w 36"/>
                <a:gd name="T105" fmla="*/ 10 h 68"/>
                <a:gd name="T106" fmla="*/ 15 w 36"/>
                <a:gd name="T107" fmla="*/ 8 h 68"/>
                <a:gd name="T108" fmla="*/ 12 w 36"/>
                <a:gd name="T109" fmla="*/ 5 h 68"/>
                <a:gd name="T110" fmla="*/ 11 w 36"/>
                <a:gd name="T111" fmla="*/ 3 h 68"/>
                <a:gd name="T112" fmla="*/ 12 w 36"/>
                <a:gd name="T113" fmla="*/ 5 h 68"/>
                <a:gd name="T114" fmla="*/ 12 w 36"/>
                <a:gd name="T115" fmla="*/ 4 h 68"/>
                <a:gd name="T116" fmla="*/ 11 w 36"/>
                <a:gd name="T117" fmla="*/ 3 h 68"/>
                <a:gd name="T118" fmla="*/ 19 w 36"/>
                <a:gd name="T119" fmla="*/ 2 h 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"/>
                <a:gd name="T181" fmla="*/ 0 h 68"/>
                <a:gd name="T182" fmla="*/ 36 w 36"/>
                <a:gd name="T183" fmla="*/ 68 h 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" h="68">
                  <a:moveTo>
                    <a:pt x="19" y="2"/>
                  </a:moveTo>
                  <a:lnTo>
                    <a:pt x="18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7" y="9"/>
                  </a:lnTo>
                  <a:lnTo>
                    <a:pt x="29" y="12"/>
                  </a:lnTo>
                  <a:lnTo>
                    <a:pt x="31" y="14"/>
                  </a:lnTo>
                  <a:lnTo>
                    <a:pt x="32" y="17"/>
                  </a:lnTo>
                  <a:lnTo>
                    <a:pt x="33" y="20"/>
                  </a:lnTo>
                  <a:lnTo>
                    <a:pt x="34" y="22"/>
                  </a:lnTo>
                  <a:lnTo>
                    <a:pt x="35" y="25"/>
                  </a:lnTo>
                  <a:lnTo>
                    <a:pt x="35" y="27"/>
                  </a:lnTo>
                  <a:lnTo>
                    <a:pt x="35" y="30"/>
                  </a:lnTo>
                  <a:lnTo>
                    <a:pt x="35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3" y="38"/>
                  </a:lnTo>
                  <a:lnTo>
                    <a:pt x="32" y="40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8" y="46"/>
                  </a:lnTo>
                  <a:lnTo>
                    <a:pt x="26" y="48"/>
                  </a:lnTo>
                  <a:lnTo>
                    <a:pt x="23" y="51"/>
                  </a:lnTo>
                  <a:lnTo>
                    <a:pt x="19" y="54"/>
                  </a:lnTo>
                  <a:lnTo>
                    <a:pt x="16" y="58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6" y="67"/>
                  </a:lnTo>
                  <a:lnTo>
                    <a:pt x="0" y="63"/>
                  </a:lnTo>
                  <a:lnTo>
                    <a:pt x="3" y="59"/>
                  </a:lnTo>
                  <a:lnTo>
                    <a:pt x="7" y="56"/>
                  </a:lnTo>
                  <a:lnTo>
                    <a:pt x="10" y="53"/>
                  </a:lnTo>
                  <a:lnTo>
                    <a:pt x="14" y="50"/>
                  </a:lnTo>
                  <a:lnTo>
                    <a:pt x="17" y="47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3" y="40"/>
                  </a:lnTo>
                  <a:lnTo>
                    <a:pt x="24" y="39"/>
                  </a:lnTo>
                  <a:lnTo>
                    <a:pt x="25" y="37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6"/>
                  </a:lnTo>
                  <a:lnTo>
                    <a:pt x="27" y="24"/>
                  </a:lnTo>
                  <a:lnTo>
                    <a:pt x="26" y="22"/>
                  </a:lnTo>
                  <a:lnTo>
                    <a:pt x="25" y="20"/>
                  </a:lnTo>
                  <a:lnTo>
                    <a:pt x="24" y="18"/>
                  </a:lnTo>
                  <a:lnTo>
                    <a:pt x="22" y="15"/>
                  </a:lnTo>
                  <a:lnTo>
                    <a:pt x="20" y="13"/>
                  </a:lnTo>
                  <a:lnTo>
                    <a:pt x="18" y="10"/>
                  </a:lnTo>
                  <a:lnTo>
                    <a:pt x="15" y="8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9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auto">
            <a:xfrm>
              <a:off x="3671" y="1395"/>
              <a:ext cx="12" cy="23"/>
            </a:xfrm>
            <a:custGeom>
              <a:avLst/>
              <a:gdLst>
                <a:gd name="T0" fmla="*/ 10 w 12"/>
                <a:gd name="T1" fmla="*/ 1 h 23"/>
                <a:gd name="T2" fmla="*/ 9 w 12"/>
                <a:gd name="T3" fmla="*/ 0 h 23"/>
                <a:gd name="T4" fmla="*/ 10 w 12"/>
                <a:gd name="T5" fmla="*/ 2 h 23"/>
                <a:gd name="T6" fmla="*/ 11 w 12"/>
                <a:gd name="T7" fmla="*/ 3 h 23"/>
                <a:gd name="T8" fmla="*/ 11 w 12"/>
                <a:gd name="T9" fmla="*/ 5 h 23"/>
                <a:gd name="T10" fmla="*/ 11 w 12"/>
                <a:gd name="T11" fmla="*/ 7 h 23"/>
                <a:gd name="T12" fmla="*/ 11 w 12"/>
                <a:gd name="T13" fmla="*/ 8 h 23"/>
                <a:gd name="T14" fmla="*/ 11 w 12"/>
                <a:gd name="T15" fmla="*/ 10 h 23"/>
                <a:gd name="T16" fmla="*/ 10 w 12"/>
                <a:gd name="T17" fmla="*/ 11 h 23"/>
                <a:gd name="T18" fmla="*/ 10 w 12"/>
                <a:gd name="T19" fmla="*/ 13 h 23"/>
                <a:gd name="T20" fmla="*/ 9 w 12"/>
                <a:gd name="T21" fmla="*/ 15 h 23"/>
                <a:gd name="T22" fmla="*/ 8 w 12"/>
                <a:gd name="T23" fmla="*/ 17 h 23"/>
                <a:gd name="T24" fmla="*/ 8 w 12"/>
                <a:gd name="T25" fmla="*/ 18 h 23"/>
                <a:gd name="T26" fmla="*/ 8 w 12"/>
                <a:gd name="T27" fmla="*/ 19 h 23"/>
                <a:gd name="T28" fmla="*/ 8 w 12"/>
                <a:gd name="T29" fmla="*/ 20 h 23"/>
                <a:gd name="T30" fmla="*/ 8 w 12"/>
                <a:gd name="T31" fmla="*/ 21 h 23"/>
                <a:gd name="T32" fmla="*/ 0 w 12"/>
                <a:gd name="T33" fmla="*/ 22 h 23"/>
                <a:gd name="T34" fmla="*/ 0 w 12"/>
                <a:gd name="T35" fmla="*/ 20 h 23"/>
                <a:gd name="T36" fmla="*/ 0 w 12"/>
                <a:gd name="T37" fmla="*/ 19 h 23"/>
                <a:gd name="T38" fmla="*/ 0 w 12"/>
                <a:gd name="T39" fmla="*/ 17 h 23"/>
                <a:gd name="T40" fmla="*/ 0 w 12"/>
                <a:gd name="T41" fmla="*/ 16 h 23"/>
                <a:gd name="T42" fmla="*/ 1 w 12"/>
                <a:gd name="T43" fmla="*/ 13 h 23"/>
                <a:gd name="T44" fmla="*/ 2 w 12"/>
                <a:gd name="T45" fmla="*/ 11 h 23"/>
                <a:gd name="T46" fmla="*/ 3 w 12"/>
                <a:gd name="T47" fmla="*/ 10 h 23"/>
                <a:gd name="T48" fmla="*/ 3 w 12"/>
                <a:gd name="T49" fmla="*/ 9 h 23"/>
                <a:gd name="T50" fmla="*/ 3 w 12"/>
                <a:gd name="T51" fmla="*/ 8 h 23"/>
                <a:gd name="T52" fmla="*/ 3 w 12"/>
                <a:gd name="T53" fmla="*/ 7 h 23"/>
                <a:gd name="T54" fmla="*/ 3 w 12"/>
                <a:gd name="T55" fmla="*/ 6 h 23"/>
                <a:gd name="T56" fmla="*/ 3 w 12"/>
                <a:gd name="T57" fmla="*/ 5 h 23"/>
                <a:gd name="T58" fmla="*/ 3 w 12"/>
                <a:gd name="T59" fmla="*/ 4 h 23"/>
                <a:gd name="T60" fmla="*/ 2 w 12"/>
                <a:gd name="T61" fmla="*/ 3 h 23"/>
                <a:gd name="T62" fmla="*/ 2 w 12"/>
                <a:gd name="T63" fmla="*/ 2 h 23"/>
                <a:gd name="T64" fmla="*/ 2 w 12"/>
                <a:gd name="T65" fmla="*/ 3 h 23"/>
                <a:gd name="T66" fmla="*/ 2 w 12"/>
                <a:gd name="T67" fmla="*/ 2 h 23"/>
                <a:gd name="T68" fmla="*/ 2 w 12"/>
                <a:gd name="T69" fmla="*/ 2 h 23"/>
                <a:gd name="T70" fmla="*/ 10 w 12"/>
                <a:gd name="T71" fmla="*/ 1 h 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"/>
                <a:gd name="T109" fmla="*/ 0 h 23"/>
                <a:gd name="T110" fmla="*/ 12 w 12"/>
                <a:gd name="T111" fmla="*/ 23 h 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" h="23">
                  <a:moveTo>
                    <a:pt x="10" y="1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10" y="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9" name="Freeform 45"/>
            <p:cNvSpPr>
              <a:spLocks/>
            </p:cNvSpPr>
            <p:nvPr/>
          </p:nvSpPr>
          <p:spPr bwMode="auto">
            <a:xfrm>
              <a:off x="3673" y="1390"/>
              <a:ext cx="75" cy="52"/>
            </a:xfrm>
            <a:custGeom>
              <a:avLst/>
              <a:gdLst>
                <a:gd name="T0" fmla="*/ 67 w 75"/>
                <a:gd name="T1" fmla="*/ 46 h 52"/>
                <a:gd name="T2" fmla="*/ 64 w 75"/>
                <a:gd name="T3" fmla="*/ 42 h 52"/>
                <a:gd name="T4" fmla="*/ 61 w 75"/>
                <a:gd name="T5" fmla="*/ 37 h 52"/>
                <a:gd name="T6" fmla="*/ 56 w 75"/>
                <a:gd name="T7" fmla="*/ 33 h 52"/>
                <a:gd name="T8" fmla="*/ 51 w 75"/>
                <a:gd name="T9" fmla="*/ 29 h 52"/>
                <a:gd name="T10" fmla="*/ 46 w 75"/>
                <a:gd name="T11" fmla="*/ 25 h 52"/>
                <a:gd name="T12" fmla="*/ 41 w 75"/>
                <a:gd name="T13" fmla="*/ 21 h 52"/>
                <a:gd name="T14" fmla="*/ 35 w 75"/>
                <a:gd name="T15" fmla="*/ 18 h 52"/>
                <a:gd name="T16" fmla="*/ 30 w 75"/>
                <a:gd name="T17" fmla="*/ 15 h 52"/>
                <a:gd name="T18" fmla="*/ 24 w 75"/>
                <a:gd name="T19" fmla="*/ 12 h 52"/>
                <a:gd name="T20" fmla="*/ 19 w 75"/>
                <a:gd name="T21" fmla="*/ 10 h 52"/>
                <a:gd name="T22" fmla="*/ 15 w 75"/>
                <a:gd name="T23" fmla="*/ 8 h 52"/>
                <a:gd name="T24" fmla="*/ 11 w 75"/>
                <a:gd name="T25" fmla="*/ 7 h 52"/>
                <a:gd name="T26" fmla="*/ 8 w 75"/>
                <a:gd name="T27" fmla="*/ 7 h 52"/>
                <a:gd name="T28" fmla="*/ 6 w 75"/>
                <a:gd name="T29" fmla="*/ 7 h 52"/>
                <a:gd name="T30" fmla="*/ 7 w 75"/>
                <a:gd name="T31" fmla="*/ 6 h 52"/>
                <a:gd name="T32" fmla="*/ 8 w 75"/>
                <a:gd name="T33" fmla="*/ 5 h 52"/>
                <a:gd name="T34" fmla="*/ 0 w 75"/>
                <a:gd name="T35" fmla="*/ 6 h 52"/>
                <a:gd name="T36" fmla="*/ 0 w 75"/>
                <a:gd name="T37" fmla="*/ 4 h 52"/>
                <a:gd name="T38" fmla="*/ 2 w 75"/>
                <a:gd name="T39" fmla="*/ 2 h 52"/>
                <a:gd name="T40" fmla="*/ 5 w 75"/>
                <a:gd name="T41" fmla="*/ 0 h 52"/>
                <a:gd name="T42" fmla="*/ 9 w 75"/>
                <a:gd name="T43" fmla="*/ 0 h 52"/>
                <a:gd name="T44" fmla="*/ 13 w 75"/>
                <a:gd name="T45" fmla="*/ 1 h 52"/>
                <a:gd name="T46" fmla="*/ 17 w 75"/>
                <a:gd name="T47" fmla="*/ 2 h 52"/>
                <a:gd name="T48" fmla="*/ 22 w 75"/>
                <a:gd name="T49" fmla="*/ 4 h 52"/>
                <a:gd name="T50" fmla="*/ 28 w 75"/>
                <a:gd name="T51" fmla="*/ 6 h 52"/>
                <a:gd name="T52" fmla="*/ 33 w 75"/>
                <a:gd name="T53" fmla="*/ 9 h 52"/>
                <a:gd name="T54" fmla="*/ 39 w 75"/>
                <a:gd name="T55" fmla="*/ 12 h 52"/>
                <a:gd name="T56" fmla="*/ 45 w 75"/>
                <a:gd name="T57" fmla="*/ 16 h 52"/>
                <a:gd name="T58" fmla="*/ 51 w 75"/>
                <a:gd name="T59" fmla="*/ 20 h 52"/>
                <a:gd name="T60" fmla="*/ 57 w 75"/>
                <a:gd name="T61" fmla="*/ 24 h 52"/>
                <a:gd name="T62" fmla="*/ 62 w 75"/>
                <a:gd name="T63" fmla="*/ 29 h 52"/>
                <a:gd name="T64" fmla="*/ 67 w 75"/>
                <a:gd name="T65" fmla="*/ 33 h 52"/>
                <a:gd name="T66" fmla="*/ 71 w 75"/>
                <a:gd name="T67" fmla="*/ 39 h 52"/>
                <a:gd name="T68" fmla="*/ 74 w 75"/>
                <a:gd name="T69" fmla="*/ 44 h 52"/>
                <a:gd name="T70" fmla="*/ 73 w 75"/>
                <a:gd name="T71" fmla="*/ 48 h 52"/>
                <a:gd name="T72" fmla="*/ 67 w 75"/>
                <a:gd name="T73" fmla="*/ 46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52"/>
                <a:gd name="T113" fmla="*/ 75 w 75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52">
                  <a:moveTo>
                    <a:pt x="73" y="48"/>
                  </a:moveTo>
                  <a:lnTo>
                    <a:pt x="67" y="46"/>
                  </a:lnTo>
                  <a:lnTo>
                    <a:pt x="66" y="44"/>
                  </a:lnTo>
                  <a:lnTo>
                    <a:pt x="64" y="42"/>
                  </a:lnTo>
                  <a:lnTo>
                    <a:pt x="63" y="40"/>
                  </a:lnTo>
                  <a:lnTo>
                    <a:pt x="61" y="37"/>
                  </a:lnTo>
                  <a:lnTo>
                    <a:pt x="59" y="35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1" y="29"/>
                  </a:lnTo>
                  <a:lnTo>
                    <a:pt x="49" y="27"/>
                  </a:lnTo>
                  <a:lnTo>
                    <a:pt x="46" y="25"/>
                  </a:lnTo>
                  <a:lnTo>
                    <a:pt x="43" y="23"/>
                  </a:lnTo>
                  <a:lnTo>
                    <a:pt x="41" y="21"/>
                  </a:lnTo>
                  <a:lnTo>
                    <a:pt x="38" y="20"/>
                  </a:lnTo>
                  <a:lnTo>
                    <a:pt x="35" y="18"/>
                  </a:lnTo>
                  <a:lnTo>
                    <a:pt x="32" y="16"/>
                  </a:lnTo>
                  <a:lnTo>
                    <a:pt x="30" y="15"/>
                  </a:lnTo>
                  <a:lnTo>
                    <a:pt x="27" y="13"/>
                  </a:lnTo>
                  <a:lnTo>
                    <a:pt x="24" y="12"/>
                  </a:lnTo>
                  <a:lnTo>
                    <a:pt x="22" y="11"/>
                  </a:lnTo>
                  <a:lnTo>
                    <a:pt x="19" y="10"/>
                  </a:lnTo>
                  <a:lnTo>
                    <a:pt x="17" y="9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8" y="6"/>
                  </a:lnTo>
                  <a:lnTo>
                    <a:pt x="31" y="8"/>
                  </a:lnTo>
                  <a:lnTo>
                    <a:pt x="33" y="9"/>
                  </a:lnTo>
                  <a:lnTo>
                    <a:pt x="36" y="11"/>
                  </a:lnTo>
                  <a:lnTo>
                    <a:pt x="39" y="12"/>
                  </a:lnTo>
                  <a:lnTo>
                    <a:pt x="42" y="14"/>
                  </a:lnTo>
                  <a:lnTo>
                    <a:pt x="45" y="16"/>
                  </a:lnTo>
                  <a:lnTo>
                    <a:pt x="48" y="18"/>
                  </a:lnTo>
                  <a:lnTo>
                    <a:pt x="51" y="20"/>
                  </a:lnTo>
                  <a:lnTo>
                    <a:pt x="54" y="22"/>
                  </a:lnTo>
                  <a:lnTo>
                    <a:pt x="57" y="24"/>
                  </a:lnTo>
                  <a:lnTo>
                    <a:pt x="59" y="26"/>
                  </a:lnTo>
                  <a:lnTo>
                    <a:pt x="62" y="29"/>
                  </a:lnTo>
                  <a:lnTo>
                    <a:pt x="64" y="31"/>
                  </a:lnTo>
                  <a:lnTo>
                    <a:pt x="67" y="33"/>
                  </a:lnTo>
                  <a:lnTo>
                    <a:pt x="69" y="36"/>
                  </a:lnTo>
                  <a:lnTo>
                    <a:pt x="71" y="39"/>
                  </a:lnTo>
                  <a:lnTo>
                    <a:pt x="72" y="41"/>
                  </a:lnTo>
                  <a:lnTo>
                    <a:pt x="74" y="44"/>
                  </a:lnTo>
                  <a:lnTo>
                    <a:pt x="68" y="43"/>
                  </a:lnTo>
                  <a:lnTo>
                    <a:pt x="73" y="48"/>
                  </a:lnTo>
                  <a:lnTo>
                    <a:pt x="69" y="51"/>
                  </a:lnTo>
                  <a:lnTo>
                    <a:pt x="67" y="46"/>
                  </a:lnTo>
                  <a:lnTo>
                    <a:pt x="73" y="48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0" name="Freeform 46"/>
            <p:cNvSpPr>
              <a:spLocks/>
            </p:cNvSpPr>
            <p:nvPr/>
          </p:nvSpPr>
          <p:spPr bwMode="auto">
            <a:xfrm>
              <a:off x="3575" y="1344"/>
              <a:ext cx="186" cy="96"/>
            </a:xfrm>
            <a:custGeom>
              <a:avLst/>
              <a:gdLst>
                <a:gd name="T0" fmla="*/ 1 w 186"/>
                <a:gd name="T1" fmla="*/ 0 h 96"/>
                <a:gd name="T2" fmla="*/ 12 w 186"/>
                <a:gd name="T3" fmla="*/ 0 h 96"/>
                <a:gd name="T4" fmla="*/ 25 w 186"/>
                <a:gd name="T5" fmla="*/ 1 h 96"/>
                <a:gd name="T6" fmla="*/ 40 w 186"/>
                <a:gd name="T7" fmla="*/ 3 h 96"/>
                <a:gd name="T8" fmla="*/ 57 w 186"/>
                <a:gd name="T9" fmla="*/ 5 h 96"/>
                <a:gd name="T10" fmla="*/ 74 w 186"/>
                <a:gd name="T11" fmla="*/ 9 h 96"/>
                <a:gd name="T12" fmla="*/ 92 w 186"/>
                <a:gd name="T13" fmla="*/ 13 h 96"/>
                <a:gd name="T14" fmla="*/ 110 w 186"/>
                <a:gd name="T15" fmla="*/ 18 h 96"/>
                <a:gd name="T16" fmla="*/ 127 w 186"/>
                <a:gd name="T17" fmla="*/ 23 h 96"/>
                <a:gd name="T18" fmla="*/ 135 w 186"/>
                <a:gd name="T19" fmla="*/ 26 h 96"/>
                <a:gd name="T20" fmla="*/ 143 w 186"/>
                <a:gd name="T21" fmla="*/ 29 h 96"/>
                <a:gd name="T22" fmla="*/ 150 w 186"/>
                <a:gd name="T23" fmla="*/ 33 h 96"/>
                <a:gd name="T24" fmla="*/ 157 w 186"/>
                <a:gd name="T25" fmla="*/ 37 h 96"/>
                <a:gd name="T26" fmla="*/ 163 w 186"/>
                <a:gd name="T27" fmla="*/ 40 h 96"/>
                <a:gd name="T28" fmla="*/ 169 w 186"/>
                <a:gd name="T29" fmla="*/ 44 h 96"/>
                <a:gd name="T30" fmla="*/ 174 w 186"/>
                <a:gd name="T31" fmla="*/ 49 h 96"/>
                <a:gd name="T32" fmla="*/ 178 w 186"/>
                <a:gd name="T33" fmla="*/ 53 h 96"/>
                <a:gd name="T34" fmla="*/ 181 w 186"/>
                <a:gd name="T35" fmla="*/ 58 h 96"/>
                <a:gd name="T36" fmla="*/ 184 w 186"/>
                <a:gd name="T37" fmla="*/ 63 h 96"/>
                <a:gd name="T38" fmla="*/ 185 w 186"/>
                <a:gd name="T39" fmla="*/ 68 h 96"/>
                <a:gd name="T40" fmla="*/ 185 w 186"/>
                <a:gd name="T41" fmla="*/ 73 h 96"/>
                <a:gd name="T42" fmla="*/ 183 w 186"/>
                <a:gd name="T43" fmla="*/ 79 h 96"/>
                <a:gd name="T44" fmla="*/ 181 w 186"/>
                <a:gd name="T45" fmla="*/ 84 h 96"/>
                <a:gd name="T46" fmla="*/ 177 w 186"/>
                <a:gd name="T47" fmla="*/ 89 h 96"/>
                <a:gd name="T48" fmla="*/ 171 w 186"/>
                <a:gd name="T49" fmla="*/ 95 h 96"/>
                <a:gd name="T50" fmla="*/ 168 w 186"/>
                <a:gd name="T51" fmla="*/ 88 h 96"/>
                <a:gd name="T52" fmla="*/ 172 w 186"/>
                <a:gd name="T53" fmla="*/ 83 h 96"/>
                <a:gd name="T54" fmla="*/ 175 w 186"/>
                <a:gd name="T55" fmla="*/ 79 h 96"/>
                <a:gd name="T56" fmla="*/ 177 w 186"/>
                <a:gd name="T57" fmla="*/ 74 h 96"/>
                <a:gd name="T58" fmla="*/ 177 w 186"/>
                <a:gd name="T59" fmla="*/ 70 h 96"/>
                <a:gd name="T60" fmla="*/ 177 w 186"/>
                <a:gd name="T61" fmla="*/ 66 h 96"/>
                <a:gd name="T62" fmla="*/ 176 w 186"/>
                <a:gd name="T63" fmla="*/ 63 h 96"/>
                <a:gd name="T64" fmla="*/ 173 w 186"/>
                <a:gd name="T65" fmla="*/ 59 h 96"/>
                <a:gd name="T66" fmla="*/ 170 w 186"/>
                <a:gd name="T67" fmla="*/ 55 h 96"/>
                <a:gd name="T68" fmla="*/ 166 w 186"/>
                <a:gd name="T69" fmla="*/ 51 h 96"/>
                <a:gd name="T70" fmla="*/ 162 w 186"/>
                <a:gd name="T71" fmla="*/ 48 h 96"/>
                <a:gd name="T72" fmla="*/ 156 w 186"/>
                <a:gd name="T73" fmla="*/ 44 h 96"/>
                <a:gd name="T74" fmla="*/ 150 w 186"/>
                <a:gd name="T75" fmla="*/ 41 h 96"/>
                <a:gd name="T76" fmla="*/ 143 w 186"/>
                <a:gd name="T77" fmla="*/ 37 h 96"/>
                <a:gd name="T78" fmla="*/ 136 w 186"/>
                <a:gd name="T79" fmla="*/ 34 h 96"/>
                <a:gd name="T80" fmla="*/ 128 w 186"/>
                <a:gd name="T81" fmla="*/ 31 h 96"/>
                <a:gd name="T82" fmla="*/ 116 w 186"/>
                <a:gd name="T83" fmla="*/ 27 h 96"/>
                <a:gd name="T84" fmla="*/ 99 w 186"/>
                <a:gd name="T85" fmla="*/ 22 h 96"/>
                <a:gd name="T86" fmla="*/ 82 w 186"/>
                <a:gd name="T87" fmla="*/ 17 h 96"/>
                <a:gd name="T88" fmla="*/ 64 w 186"/>
                <a:gd name="T89" fmla="*/ 13 h 96"/>
                <a:gd name="T90" fmla="*/ 47 w 186"/>
                <a:gd name="T91" fmla="*/ 10 h 96"/>
                <a:gd name="T92" fmla="*/ 31 w 186"/>
                <a:gd name="T93" fmla="*/ 8 h 96"/>
                <a:gd name="T94" fmla="*/ 18 w 186"/>
                <a:gd name="T95" fmla="*/ 7 h 96"/>
                <a:gd name="T96" fmla="*/ 6 w 186"/>
                <a:gd name="T97" fmla="*/ 7 h 96"/>
                <a:gd name="T98" fmla="*/ 2 w 186"/>
                <a:gd name="T99" fmla="*/ 7 h 96"/>
                <a:gd name="T100" fmla="*/ 0 w 186"/>
                <a:gd name="T101" fmla="*/ 0 h 96"/>
                <a:gd name="T102" fmla="*/ 0 w 186"/>
                <a:gd name="T103" fmla="*/ 0 h 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6"/>
                <a:gd name="T157" fmla="*/ 0 h 96"/>
                <a:gd name="T158" fmla="*/ 186 w 186"/>
                <a:gd name="T159" fmla="*/ 96 h 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6" h="96">
                  <a:moveTo>
                    <a:pt x="0" y="0"/>
                  </a:moveTo>
                  <a:lnTo>
                    <a:pt x="1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2" y="2"/>
                  </a:lnTo>
                  <a:lnTo>
                    <a:pt x="40" y="3"/>
                  </a:lnTo>
                  <a:lnTo>
                    <a:pt x="48" y="4"/>
                  </a:lnTo>
                  <a:lnTo>
                    <a:pt x="57" y="5"/>
                  </a:lnTo>
                  <a:lnTo>
                    <a:pt x="66" y="7"/>
                  </a:lnTo>
                  <a:lnTo>
                    <a:pt x="74" y="9"/>
                  </a:lnTo>
                  <a:lnTo>
                    <a:pt x="83" y="11"/>
                  </a:lnTo>
                  <a:lnTo>
                    <a:pt x="92" y="13"/>
                  </a:lnTo>
                  <a:lnTo>
                    <a:pt x="101" y="15"/>
                  </a:lnTo>
                  <a:lnTo>
                    <a:pt x="110" y="18"/>
                  </a:lnTo>
                  <a:lnTo>
                    <a:pt x="119" y="20"/>
                  </a:lnTo>
                  <a:lnTo>
                    <a:pt x="127" y="23"/>
                  </a:lnTo>
                  <a:lnTo>
                    <a:pt x="131" y="25"/>
                  </a:lnTo>
                  <a:lnTo>
                    <a:pt x="135" y="26"/>
                  </a:lnTo>
                  <a:lnTo>
                    <a:pt x="139" y="28"/>
                  </a:lnTo>
                  <a:lnTo>
                    <a:pt x="143" y="29"/>
                  </a:lnTo>
                  <a:lnTo>
                    <a:pt x="147" y="31"/>
                  </a:lnTo>
                  <a:lnTo>
                    <a:pt x="150" y="33"/>
                  </a:lnTo>
                  <a:lnTo>
                    <a:pt x="154" y="35"/>
                  </a:lnTo>
                  <a:lnTo>
                    <a:pt x="157" y="37"/>
                  </a:lnTo>
                  <a:lnTo>
                    <a:pt x="160" y="38"/>
                  </a:lnTo>
                  <a:lnTo>
                    <a:pt x="163" y="40"/>
                  </a:lnTo>
                  <a:lnTo>
                    <a:pt x="166" y="42"/>
                  </a:lnTo>
                  <a:lnTo>
                    <a:pt x="169" y="44"/>
                  </a:lnTo>
                  <a:lnTo>
                    <a:pt x="172" y="46"/>
                  </a:lnTo>
                  <a:lnTo>
                    <a:pt x="174" y="49"/>
                  </a:lnTo>
                  <a:lnTo>
                    <a:pt x="176" y="51"/>
                  </a:lnTo>
                  <a:lnTo>
                    <a:pt x="178" y="53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3" y="60"/>
                  </a:lnTo>
                  <a:lnTo>
                    <a:pt x="184" y="63"/>
                  </a:lnTo>
                  <a:lnTo>
                    <a:pt x="184" y="65"/>
                  </a:lnTo>
                  <a:lnTo>
                    <a:pt x="185" y="68"/>
                  </a:lnTo>
                  <a:lnTo>
                    <a:pt x="185" y="70"/>
                  </a:lnTo>
                  <a:lnTo>
                    <a:pt x="185" y="73"/>
                  </a:lnTo>
                  <a:lnTo>
                    <a:pt x="184" y="76"/>
                  </a:lnTo>
                  <a:lnTo>
                    <a:pt x="183" y="79"/>
                  </a:lnTo>
                  <a:lnTo>
                    <a:pt x="182" y="81"/>
                  </a:lnTo>
                  <a:lnTo>
                    <a:pt x="181" y="84"/>
                  </a:lnTo>
                  <a:lnTo>
                    <a:pt x="179" y="87"/>
                  </a:lnTo>
                  <a:lnTo>
                    <a:pt x="177" y="89"/>
                  </a:lnTo>
                  <a:lnTo>
                    <a:pt x="174" y="92"/>
                  </a:lnTo>
                  <a:lnTo>
                    <a:pt x="171" y="95"/>
                  </a:lnTo>
                  <a:lnTo>
                    <a:pt x="166" y="90"/>
                  </a:lnTo>
                  <a:lnTo>
                    <a:pt x="168" y="88"/>
                  </a:lnTo>
                  <a:lnTo>
                    <a:pt x="171" y="85"/>
                  </a:lnTo>
                  <a:lnTo>
                    <a:pt x="172" y="83"/>
                  </a:lnTo>
                  <a:lnTo>
                    <a:pt x="174" y="81"/>
                  </a:lnTo>
                  <a:lnTo>
                    <a:pt x="175" y="79"/>
                  </a:lnTo>
                  <a:lnTo>
                    <a:pt x="176" y="76"/>
                  </a:lnTo>
                  <a:lnTo>
                    <a:pt x="177" y="74"/>
                  </a:lnTo>
                  <a:lnTo>
                    <a:pt x="177" y="72"/>
                  </a:lnTo>
                  <a:lnTo>
                    <a:pt x="177" y="70"/>
                  </a:lnTo>
                  <a:lnTo>
                    <a:pt x="177" y="68"/>
                  </a:lnTo>
                  <a:lnTo>
                    <a:pt x="177" y="66"/>
                  </a:lnTo>
                  <a:lnTo>
                    <a:pt x="176" y="64"/>
                  </a:lnTo>
                  <a:lnTo>
                    <a:pt x="176" y="63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2" y="57"/>
                  </a:lnTo>
                  <a:lnTo>
                    <a:pt x="170" y="55"/>
                  </a:lnTo>
                  <a:lnTo>
                    <a:pt x="169" y="53"/>
                  </a:lnTo>
                  <a:lnTo>
                    <a:pt x="166" y="51"/>
                  </a:lnTo>
                  <a:lnTo>
                    <a:pt x="164" y="49"/>
                  </a:lnTo>
                  <a:lnTo>
                    <a:pt x="162" y="48"/>
                  </a:lnTo>
                  <a:lnTo>
                    <a:pt x="159" y="46"/>
                  </a:lnTo>
                  <a:lnTo>
                    <a:pt x="156" y="44"/>
                  </a:lnTo>
                  <a:lnTo>
                    <a:pt x="153" y="42"/>
                  </a:lnTo>
                  <a:lnTo>
                    <a:pt x="150" y="41"/>
                  </a:lnTo>
                  <a:lnTo>
                    <a:pt x="147" y="39"/>
                  </a:lnTo>
                  <a:lnTo>
                    <a:pt x="143" y="37"/>
                  </a:lnTo>
                  <a:lnTo>
                    <a:pt x="140" y="36"/>
                  </a:lnTo>
                  <a:lnTo>
                    <a:pt x="136" y="34"/>
                  </a:lnTo>
                  <a:lnTo>
                    <a:pt x="132" y="32"/>
                  </a:lnTo>
                  <a:lnTo>
                    <a:pt x="128" y="31"/>
                  </a:lnTo>
                  <a:lnTo>
                    <a:pt x="125" y="29"/>
                  </a:lnTo>
                  <a:lnTo>
                    <a:pt x="116" y="27"/>
                  </a:lnTo>
                  <a:lnTo>
                    <a:pt x="108" y="24"/>
                  </a:lnTo>
                  <a:lnTo>
                    <a:pt x="99" y="22"/>
                  </a:lnTo>
                  <a:lnTo>
                    <a:pt x="91" y="19"/>
                  </a:lnTo>
                  <a:lnTo>
                    <a:pt x="82" y="17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6" y="12"/>
                  </a:lnTo>
                  <a:lnTo>
                    <a:pt x="47" y="10"/>
                  </a:lnTo>
                  <a:lnTo>
                    <a:pt x="39" y="9"/>
                  </a:lnTo>
                  <a:lnTo>
                    <a:pt x="31" y="8"/>
                  </a:lnTo>
                  <a:lnTo>
                    <a:pt x="24" y="8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6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3527" y="1344"/>
              <a:ext cx="51" cy="38"/>
            </a:xfrm>
            <a:custGeom>
              <a:avLst/>
              <a:gdLst>
                <a:gd name="T0" fmla="*/ 1 w 51"/>
                <a:gd name="T1" fmla="*/ 30 h 38"/>
                <a:gd name="T2" fmla="*/ 0 w 51"/>
                <a:gd name="T3" fmla="*/ 30 h 38"/>
                <a:gd name="T4" fmla="*/ 1 w 51"/>
                <a:gd name="T5" fmla="*/ 30 h 38"/>
                <a:gd name="T6" fmla="*/ 2 w 51"/>
                <a:gd name="T7" fmla="*/ 30 h 38"/>
                <a:gd name="T8" fmla="*/ 3 w 51"/>
                <a:gd name="T9" fmla="*/ 29 h 38"/>
                <a:gd name="T10" fmla="*/ 3 w 51"/>
                <a:gd name="T11" fmla="*/ 29 h 38"/>
                <a:gd name="T12" fmla="*/ 4 w 51"/>
                <a:gd name="T13" fmla="*/ 28 h 38"/>
                <a:gd name="T14" fmla="*/ 5 w 51"/>
                <a:gd name="T15" fmla="*/ 28 h 38"/>
                <a:gd name="T16" fmla="*/ 6 w 51"/>
                <a:gd name="T17" fmla="*/ 27 h 38"/>
                <a:gd name="T18" fmla="*/ 6 w 51"/>
                <a:gd name="T19" fmla="*/ 27 h 38"/>
                <a:gd name="T20" fmla="*/ 9 w 51"/>
                <a:gd name="T21" fmla="*/ 23 h 38"/>
                <a:gd name="T22" fmla="*/ 13 w 51"/>
                <a:gd name="T23" fmla="*/ 19 h 38"/>
                <a:gd name="T24" fmla="*/ 15 w 51"/>
                <a:gd name="T25" fmla="*/ 17 h 38"/>
                <a:gd name="T26" fmla="*/ 18 w 51"/>
                <a:gd name="T27" fmla="*/ 14 h 38"/>
                <a:gd name="T28" fmla="*/ 19 w 51"/>
                <a:gd name="T29" fmla="*/ 13 h 38"/>
                <a:gd name="T30" fmla="*/ 21 w 51"/>
                <a:gd name="T31" fmla="*/ 11 h 38"/>
                <a:gd name="T32" fmla="*/ 23 w 51"/>
                <a:gd name="T33" fmla="*/ 10 h 38"/>
                <a:gd name="T34" fmla="*/ 25 w 51"/>
                <a:gd name="T35" fmla="*/ 9 h 38"/>
                <a:gd name="T36" fmla="*/ 27 w 51"/>
                <a:gd name="T37" fmla="*/ 8 h 38"/>
                <a:gd name="T38" fmla="*/ 29 w 51"/>
                <a:gd name="T39" fmla="*/ 7 h 38"/>
                <a:gd name="T40" fmla="*/ 32 w 51"/>
                <a:gd name="T41" fmla="*/ 5 h 38"/>
                <a:gd name="T42" fmla="*/ 35 w 51"/>
                <a:gd name="T43" fmla="*/ 4 h 38"/>
                <a:gd name="T44" fmla="*/ 38 w 51"/>
                <a:gd name="T45" fmla="*/ 3 h 38"/>
                <a:gd name="T46" fmla="*/ 41 w 51"/>
                <a:gd name="T47" fmla="*/ 2 h 38"/>
                <a:gd name="T48" fmla="*/ 44 w 51"/>
                <a:gd name="T49" fmla="*/ 1 h 38"/>
                <a:gd name="T50" fmla="*/ 48 w 51"/>
                <a:gd name="T51" fmla="*/ 0 h 38"/>
                <a:gd name="T52" fmla="*/ 50 w 51"/>
                <a:gd name="T53" fmla="*/ 7 h 38"/>
                <a:gd name="T54" fmla="*/ 47 w 51"/>
                <a:gd name="T55" fmla="*/ 7 h 38"/>
                <a:gd name="T56" fmla="*/ 43 w 51"/>
                <a:gd name="T57" fmla="*/ 8 h 38"/>
                <a:gd name="T58" fmla="*/ 41 w 51"/>
                <a:gd name="T59" fmla="*/ 9 h 38"/>
                <a:gd name="T60" fmla="*/ 38 w 51"/>
                <a:gd name="T61" fmla="*/ 10 h 38"/>
                <a:gd name="T62" fmla="*/ 35 w 51"/>
                <a:gd name="T63" fmla="*/ 11 h 38"/>
                <a:gd name="T64" fmla="*/ 33 w 51"/>
                <a:gd name="T65" fmla="*/ 12 h 38"/>
                <a:gd name="T66" fmla="*/ 31 w 51"/>
                <a:gd name="T67" fmla="*/ 13 h 38"/>
                <a:gd name="T68" fmla="*/ 29 w 51"/>
                <a:gd name="T69" fmla="*/ 15 h 38"/>
                <a:gd name="T70" fmla="*/ 27 w 51"/>
                <a:gd name="T71" fmla="*/ 16 h 38"/>
                <a:gd name="T72" fmla="*/ 26 w 51"/>
                <a:gd name="T73" fmla="*/ 17 h 38"/>
                <a:gd name="T74" fmla="*/ 25 w 51"/>
                <a:gd name="T75" fmla="*/ 18 h 38"/>
                <a:gd name="T76" fmla="*/ 23 w 51"/>
                <a:gd name="T77" fmla="*/ 19 h 38"/>
                <a:gd name="T78" fmla="*/ 21 w 51"/>
                <a:gd name="T79" fmla="*/ 21 h 38"/>
                <a:gd name="T80" fmla="*/ 19 w 51"/>
                <a:gd name="T81" fmla="*/ 23 h 38"/>
                <a:gd name="T82" fmla="*/ 15 w 51"/>
                <a:gd name="T83" fmla="*/ 27 h 38"/>
                <a:gd name="T84" fmla="*/ 12 w 51"/>
                <a:gd name="T85" fmla="*/ 31 h 38"/>
                <a:gd name="T86" fmla="*/ 11 w 51"/>
                <a:gd name="T87" fmla="*/ 32 h 38"/>
                <a:gd name="T88" fmla="*/ 10 w 51"/>
                <a:gd name="T89" fmla="*/ 33 h 38"/>
                <a:gd name="T90" fmla="*/ 9 w 51"/>
                <a:gd name="T91" fmla="*/ 34 h 38"/>
                <a:gd name="T92" fmla="*/ 8 w 51"/>
                <a:gd name="T93" fmla="*/ 34 h 38"/>
                <a:gd name="T94" fmla="*/ 6 w 51"/>
                <a:gd name="T95" fmla="*/ 35 h 38"/>
                <a:gd name="T96" fmla="*/ 5 w 51"/>
                <a:gd name="T97" fmla="*/ 36 h 38"/>
                <a:gd name="T98" fmla="*/ 3 w 51"/>
                <a:gd name="T99" fmla="*/ 36 h 38"/>
                <a:gd name="T100" fmla="*/ 2 w 51"/>
                <a:gd name="T101" fmla="*/ 37 h 38"/>
                <a:gd name="T102" fmla="*/ 0 w 51"/>
                <a:gd name="T103" fmla="*/ 37 h 38"/>
                <a:gd name="T104" fmla="*/ 2 w 51"/>
                <a:gd name="T105" fmla="*/ 37 h 38"/>
                <a:gd name="T106" fmla="*/ 1 w 51"/>
                <a:gd name="T107" fmla="*/ 37 h 38"/>
                <a:gd name="T108" fmla="*/ 0 w 51"/>
                <a:gd name="T109" fmla="*/ 37 h 38"/>
                <a:gd name="T110" fmla="*/ 1 w 51"/>
                <a:gd name="T111" fmla="*/ 30 h 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"/>
                <a:gd name="T169" fmla="*/ 0 h 38"/>
                <a:gd name="T170" fmla="*/ 51 w 51"/>
                <a:gd name="T171" fmla="*/ 38 h 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" h="38">
                  <a:moveTo>
                    <a:pt x="1" y="30"/>
                  </a:moveTo>
                  <a:lnTo>
                    <a:pt x="0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8" y="14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10"/>
                  </a:lnTo>
                  <a:lnTo>
                    <a:pt x="25" y="9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2" y="5"/>
                  </a:lnTo>
                  <a:lnTo>
                    <a:pt x="35" y="4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8" y="0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3" y="8"/>
                  </a:lnTo>
                  <a:lnTo>
                    <a:pt x="41" y="9"/>
                  </a:lnTo>
                  <a:lnTo>
                    <a:pt x="38" y="10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1" y="13"/>
                  </a:lnTo>
                  <a:lnTo>
                    <a:pt x="29" y="15"/>
                  </a:lnTo>
                  <a:lnTo>
                    <a:pt x="27" y="16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3" y="19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5" y="27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1" y="3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3463" y="1374"/>
              <a:ext cx="66" cy="219"/>
            </a:xfrm>
            <a:custGeom>
              <a:avLst/>
              <a:gdLst>
                <a:gd name="T0" fmla="*/ 28 w 66"/>
                <a:gd name="T1" fmla="*/ 216 h 219"/>
                <a:gd name="T2" fmla="*/ 20 w 66"/>
                <a:gd name="T3" fmla="*/ 193 h 219"/>
                <a:gd name="T4" fmla="*/ 13 w 66"/>
                <a:gd name="T5" fmla="*/ 171 h 219"/>
                <a:gd name="T6" fmla="*/ 8 w 66"/>
                <a:gd name="T7" fmla="*/ 150 h 219"/>
                <a:gd name="T8" fmla="*/ 4 w 66"/>
                <a:gd name="T9" fmla="*/ 129 h 219"/>
                <a:gd name="T10" fmla="*/ 1 w 66"/>
                <a:gd name="T11" fmla="*/ 110 h 219"/>
                <a:gd name="T12" fmla="*/ 1 w 66"/>
                <a:gd name="T13" fmla="*/ 101 h 219"/>
                <a:gd name="T14" fmla="*/ 0 w 66"/>
                <a:gd name="T15" fmla="*/ 92 h 219"/>
                <a:gd name="T16" fmla="*/ 0 w 66"/>
                <a:gd name="T17" fmla="*/ 83 h 219"/>
                <a:gd name="T18" fmla="*/ 0 w 66"/>
                <a:gd name="T19" fmla="*/ 75 h 219"/>
                <a:gd name="T20" fmla="*/ 1 w 66"/>
                <a:gd name="T21" fmla="*/ 67 h 219"/>
                <a:gd name="T22" fmla="*/ 2 w 66"/>
                <a:gd name="T23" fmla="*/ 60 h 219"/>
                <a:gd name="T24" fmla="*/ 3 w 66"/>
                <a:gd name="T25" fmla="*/ 53 h 219"/>
                <a:gd name="T26" fmla="*/ 5 w 66"/>
                <a:gd name="T27" fmla="*/ 46 h 219"/>
                <a:gd name="T28" fmla="*/ 6 w 66"/>
                <a:gd name="T29" fmla="*/ 40 h 219"/>
                <a:gd name="T30" fmla="*/ 9 w 66"/>
                <a:gd name="T31" fmla="*/ 34 h 219"/>
                <a:gd name="T32" fmla="*/ 11 w 66"/>
                <a:gd name="T33" fmla="*/ 28 h 219"/>
                <a:gd name="T34" fmla="*/ 14 w 66"/>
                <a:gd name="T35" fmla="*/ 23 h 219"/>
                <a:gd name="T36" fmla="*/ 18 w 66"/>
                <a:gd name="T37" fmla="*/ 18 h 219"/>
                <a:gd name="T38" fmla="*/ 22 w 66"/>
                <a:gd name="T39" fmla="*/ 14 h 219"/>
                <a:gd name="T40" fmla="*/ 26 w 66"/>
                <a:gd name="T41" fmla="*/ 10 h 219"/>
                <a:gd name="T42" fmla="*/ 30 w 66"/>
                <a:gd name="T43" fmla="*/ 7 h 219"/>
                <a:gd name="T44" fmla="*/ 35 w 66"/>
                <a:gd name="T45" fmla="*/ 4 h 219"/>
                <a:gd name="T46" fmla="*/ 41 w 66"/>
                <a:gd name="T47" fmla="*/ 2 h 219"/>
                <a:gd name="T48" fmla="*/ 46 w 66"/>
                <a:gd name="T49" fmla="*/ 1 h 219"/>
                <a:gd name="T50" fmla="*/ 52 w 66"/>
                <a:gd name="T51" fmla="*/ 0 h 219"/>
                <a:gd name="T52" fmla="*/ 58 w 66"/>
                <a:gd name="T53" fmla="*/ 0 h 219"/>
                <a:gd name="T54" fmla="*/ 65 w 66"/>
                <a:gd name="T55" fmla="*/ 1 h 219"/>
                <a:gd name="T56" fmla="*/ 61 w 66"/>
                <a:gd name="T57" fmla="*/ 7 h 219"/>
                <a:gd name="T58" fmla="*/ 56 w 66"/>
                <a:gd name="T59" fmla="*/ 7 h 219"/>
                <a:gd name="T60" fmla="*/ 50 w 66"/>
                <a:gd name="T61" fmla="*/ 7 h 219"/>
                <a:gd name="T62" fmla="*/ 45 w 66"/>
                <a:gd name="T63" fmla="*/ 8 h 219"/>
                <a:gd name="T64" fmla="*/ 41 w 66"/>
                <a:gd name="T65" fmla="*/ 9 h 219"/>
                <a:gd name="T66" fmla="*/ 37 w 66"/>
                <a:gd name="T67" fmla="*/ 11 h 219"/>
                <a:gd name="T68" fmla="*/ 33 w 66"/>
                <a:gd name="T69" fmla="*/ 14 h 219"/>
                <a:gd name="T70" fmla="*/ 29 w 66"/>
                <a:gd name="T71" fmla="*/ 17 h 219"/>
                <a:gd name="T72" fmla="*/ 26 w 66"/>
                <a:gd name="T73" fmla="*/ 20 h 219"/>
                <a:gd name="T74" fmla="*/ 23 w 66"/>
                <a:gd name="T75" fmla="*/ 24 h 219"/>
                <a:gd name="T76" fmla="*/ 20 w 66"/>
                <a:gd name="T77" fmla="*/ 28 h 219"/>
                <a:gd name="T78" fmla="*/ 17 w 66"/>
                <a:gd name="T79" fmla="*/ 33 h 219"/>
                <a:gd name="T80" fmla="*/ 15 w 66"/>
                <a:gd name="T81" fmla="*/ 39 h 219"/>
                <a:gd name="T82" fmla="*/ 13 w 66"/>
                <a:gd name="T83" fmla="*/ 44 h 219"/>
                <a:gd name="T84" fmla="*/ 11 w 66"/>
                <a:gd name="T85" fmla="*/ 51 h 219"/>
                <a:gd name="T86" fmla="*/ 10 w 66"/>
                <a:gd name="T87" fmla="*/ 57 h 219"/>
                <a:gd name="T88" fmla="*/ 9 w 66"/>
                <a:gd name="T89" fmla="*/ 64 h 219"/>
                <a:gd name="T90" fmla="*/ 8 w 66"/>
                <a:gd name="T91" fmla="*/ 72 h 219"/>
                <a:gd name="T92" fmla="*/ 8 w 66"/>
                <a:gd name="T93" fmla="*/ 79 h 219"/>
                <a:gd name="T94" fmla="*/ 8 w 66"/>
                <a:gd name="T95" fmla="*/ 88 h 219"/>
                <a:gd name="T96" fmla="*/ 8 w 66"/>
                <a:gd name="T97" fmla="*/ 96 h 219"/>
                <a:gd name="T98" fmla="*/ 8 w 66"/>
                <a:gd name="T99" fmla="*/ 105 h 219"/>
                <a:gd name="T100" fmla="*/ 10 w 66"/>
                <a:gd name="T101" fmla="*/ 119 h 219"/>
                <a:gd name="T102" fmla="*/ 13 w 66"/>
                <a:gd name="T103" fmla="*/ 138 h 219"/>
                <a:gd name="T104" fmla="*/ 18 w 66"/>
                <a:gd name="T105" fmla="*/ 159 h 219"/>
                <a:gd name="T106" fmla="*/ 24 w 66"/>
                <a:gd name="T107" fmla="*/ 180 h 219"/>
                <a:gd name="T108" fmla="*/ 31 w 66"/>
                <a:gd name="T109" fmla="*/ 202 h 219"/>
                <a:gd name="T110" fmla="*/ 33 w 66"/>
                <a:gd name="T111" fmla="*/ 212 h 219"/>
                <a:gd name="T112" fmla="*/ 28 w 66"/>
                <a:gd name="T113" fmla="*/ 217 h 219"/>
                <a:gd name="T114" fmla="*/ 30 w 66"/>
                <a:gd name="T115" fmla="*/ 218 h 2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219"/>
                <a:gd name="T176" fmla="*/ 66 w 66"/>
                <a:gd name="T177" fmla="*/ 219 h 2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219">
                  <a:moveTo>
                    <a:pt x="30" y="218"/>
                  </a:moveTo>
                  <a:lnTo>
                    <a:pt x="28" y="216"/>
                  </a:lnTo>
                  <a:lnTo>
                    <a:pt x="24" y="204"/>
                  </a:lnTo>
                  <a:lnTo>
                    <a:pt x="20" y="193"/>
                  </a:lnTo>
                  <a:lnTo>
                    <a:pt x="16" y="182"/>
                  </a:lnTo>
                  <a:lnTo>
                    <a:pt x="13" y="171"/>
                  </a:lnTo>
                  <a:lnTo>
                    <a:pt x="10" y="160"/>
                  </a:lnTo>
                  <a:lnTo>
                    <a:pt x="8" y="150"/>
                  </a:lnTo>
                  <a:lnTo>
                    <a:pt x="6" y="139"/>
                  </a:lnTo>
                  <a:lnTo>
                    <a:pt x="4" y="129"/>
                  </a:lnTo>
                  <a:lnTo>
                    <a:pt x="2" y="120"/>
                  </a:lnTo>
                  <a:lnTo>
                    <a:pt x="1" y="110"/>
                  </a:lnTo>
                  <a:lnTo>
                    <a:pt x="1" y="106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1" y="67"/>
                  </a:lnTo>
                  <a:lnTo>
                    <a:pt x="1" y="64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3" y="53"/>
                  </a:lnTo>
                  <a:lnTo>
                    <a:pt x="3" y="49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6" y="40"/>
                  </a:lnTo>
                  <a:lnTo>
                    <a:pt x="7" y="36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1" y="28"/>
                  </a:lnTo>
                  <a:lnTo>
                    <a:pt x="13" y="25"/>
                  </a:lnTo>
                  <a:lnTo>
                    <a:pt x="14" y="23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30" y="7"/>
                  </a:lnTo>
                  <a:lnTo>
                    <a:pt x="33" y="6"/>
                  </a:lnTo>
                  <a:lnTo>
                    <a:pt x="35" y="4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5" y="1"/>
                  </a:lnTo>
                  <a:lnTo>
                    <a:pt x="64" y="7"/>
                  </a:lnTo>
                  <a:lnTo>
                    <a:pt x="61" y="7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39" y="10"/>
                  </a:lnTo>
                  <a:lnTo>
                    <a:pt x="37" y="11"/>
                  </a:lnTo>
                  <a:lnTo>
                    <a:pt x="35" y="13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20" y="28"/>
                  </a:lnTo>
                  <a:lnTo>
                    <a:pt x="18" y="31"/>
                  </a:lnTo>
                  <a:lnTo>
                    <a:pt x="17" y="33"/>
                  </a:lnTo>
                  <a:lnTo>
                    <a:pt x="16" y="36"/>
                  </a:lnTo>
                  <a:lnTo>
                    <a:pt x="15" y="39"/>
                  </a:lnTo>
                  <a:lnTo>
                    <a:pt x="14" y="41"/>
                  </a:lnTo>
                  <a:lnTo>
                    <a:pt x="13" y="44"/>
                  </a:lnTo>
                  <a:lnTo>
                    <a:pt x="12" y="47"/>
                  </a:lnTo>
                  <a:lnTo>
                    <a:pt x="11" y="51"/>
                  </a:lnTo>
                  <a:lnTo>
                    <a:pt x="10" y="54"/>
                  </a:lnTo>
                  <a:lnTo>
                    <a:pt x="10" y="57"/>
                  </a:lnTo>
                  <a:lnTo>
                    <a:pt x="9" y="61"/>
                  </a:lnTo>
                  <a:lnTo>
                    <a:pt x="9" y="64"/>
                  </a:lnTo>
                  <a:lnTo>
                    <a:pt x="8" y="68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8" y="79"/>
                  </a:lnTo>
                  <a:lnTo>
                    <a:pt x="8" y="83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8" y="96"/>
                  </a:lnTo>
                  <a:lnTo>
                    <a:pt x="8" y="101"/>
                  </a:lnTo>
                  <a:lnTo>
                    <a:pt x="8" y="105"/>
                  </a:lnTo>
                  <a:lnTo>
                    <a:pt x="9" y="110"/>
                  </a:lnTo>
                  <a:lnTo>
                    <a:pt x="10" y="119"/>
                  </a:lnTo>
                  <a:lnTo>
                    <a:pt x="12" y="129"/>
                  </a:lnTo>
                  <a:lnTo>
                    <a:pt x="13" y="138"/>
                  </a:lnTo>
                  <a:lnTo>
                    <a:pt x="16" y="149"/>
                  </a:lnTo>
                  <a:lnTo>
                    <a:pt x="18" y="159"/>
                  </a:lnTo>
                  <a:lnTo>
                    <a:pt x="21" y="169"/>
                  </a:lnTo>
                  <a:lnTo>
                    <a:pt x="24" y="180"/>
                  </a:lnTo>
                  <a:lnTo>
                    <a:pt x="27" y="191"/>
                  </a:lnTo>
                  <a:lnTo>
                    <a:pt x="31" y="202"/>
                  </a:lnTo>
                  <a:lnTo>
                    <a:pt x="35" y="214"/>
                  </a:lnTo>
                  <a:lnTo>
                    <a:pt x="33" y="212"/>
                  </a:lnTo>
                  <a:lnTo>
                    <a:pt x="30" y="218"/>
                  </a:lnTo>
                  <a:lnTo>
                    <a:pt x="28" y="217"/>
                  </a:lnTo>
                  <a:lnTo>
                    <a:pt x="28" y="216"/>
                  </a:lnTo>
                  <a:lnTo>
                    <a:pt x="30" y="218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3" name="Freeform 49"/>
            <p:cNvSpPr>
              <a:spLocks/>
            </p:cNvSpPr>
            <p:nvPr/>
          </p:nvSpPr>
          <p:spPr bwMode="auto">
            <a:xfrm>
              <a:off x="3493" y="1586"/>
              <a:ext cx="51" cy="15"/>
            </a:xfrm>
            <a:custGeom>
              <a:avLst/>
              <a:gdLst>
                <a:gd name="T0" fmla="*/ 50 w 51"/>
                <a:gd name="T1" fmla="*/ 10 h 15"/>
                <a:gd name="T2" fmla="*/ 49 w 51"/>
                <a:gd name="T3" fmla="*/ 12 h 15"/>
                <a:gd name="T4" fmla="*/ 48 w 51"/>
                <a:gd name="T5" fmla="*/ 12 h 15"/>
                <a:gd name="T6" fmla="*/ 47 w 51"/>
                <a:gd name="T7" fmla="*/ 13 h 15"/>
                <a:gd name="T8" fmla="*/ 46 w 51"/>
                <a:gd name="T9" fmla="*/ 13 h 15"/>
                <a:gd name="T10" fmla="*/ 44 w 51"/>
                <a:gd name="T11" fmla="*/ 14 h 15"/>
                <a:gd name="T12" fmla="*/ 41 w 51"/>
                <a:gd name="T13" fmla="*/ 14 h 15"/>
                <a:gd name="T14" fmla="*/ 39 w 51"/>
                <a:gd name="T15" fmla="*/ 14 h 15"/>
                <a:gd name="T16" fmla="*/ 36 w 51"/>
                <a:gd name="T17" fmla="*/ 14 h 15"/>
                <a:gd name="T18" fmla="*/ 32 w 51"/>
                <a:gd name="T19" fmla="*/ 14 h 15"/>
                <a:gd name="T20" fmla="*/ 29 w 51"/>
                <a:gd name="T21" fmla="*/ 13 h 15"/>
                <a:gd name="T22" fmla="*/ 25 w 51"/>
                <a:gd name="T23" fmla="*/ 13 h 15"/>
                <a:gd name="T24" fmla="*/ 18 w 51"/>
                <a:gd name="T25" fmla="*/ 11 h 15"/>
                <a:gd name="T26" fmla="*/ 11 w 51"/>
                <a:gd name="T27" fmla="*/ 10 h 15"/>
                <a:gd name="T28" fmla="*/ 5 w 51"/>
                <a:gd name="T29" fmla="*/ 8 h 15"/>
                <a:gd name="T30" fmla="*/ 0 w 51"/>
                <a:gd name="T31" fmla="*/ 7 h 15"/>
                <a:gd name="T32" fmla="*/ 2 w 51"/>
                <a:gd name="T33" fmla="*/ 0 h 15"/>
                <a:gd name="T34" fmla="*/ 7 w 51"/>
                <a:gd name="T35" fmla="*/ 1 h 15"/>
                <a:gd name="T36" fmla="*/ 13 w 51"/>
                <a:gd name="T37" fmla="*/ 3 h 15"/>
                <a:gd name="T38" fmla="*/ 20 w 51"/>
                <a:gd name="T39" fmla="*/ 4 h 15"/>
                <a:gd name="T40" fmla="*/ 27 w 51"/>
                <a:gd name="T41" fmla="*/ 6 h 15"/>
                <a:gd name="T42" fmla="*/ 30 w 51"/>
                <a:gd name="T43" fmla="*/ 6 h 15"/>
                <a:gd name="T44" fmla="*/ 33 w 51"/>
                <a:gd name="T45" fmla="*/ 7 h 15"/>
                <a:gd name="T46" fmla="*/ 36 w 51"/>
                <a:gd name="T47" fmla="*/ 7 h 15"/>
                <a:gd name="T48" fmla="*/ 39 w 51"/>
                <a:gd name="T49" fmla="*/ 7 h 15"/>
                <a:gd name="T50" fmla="*/ 41 w 51"/>
                <a:gd name="T51" fmla="*/ 7 h 15"/>
                <a:gd name="T52" fmla="*/ 43 w 51"/>
                <a:gd name="T53" fmla="*/ 7 h 15"/>
                <a:gd name="T54" fmla="*/ 43 w 51"/>
                <a:gd name="T55" fmla="*/ 7 h 15"/>
                <a:gd name="T56" fmla="*/ 44 w 51"/>
                <a:gd name="T57" fmla="*/ 7 h 15"/>
                <a:gd name="T58" fmla="*/ 44 w 51"/>
                <a:gd name="T59" fmla="*/ 6 h 15"/>
                <a:gd name="T60" fmla="*/ 44 w 51"/>
                <a:gd name="T61" fmla="*/ 7 h 15"/>
                <a:gd name="T62" fmla="*/ 43 w 51"/>
                <a:gd name="T63" fmla="*/ 7 h 15"/>
                <a:gd name="T64" fmla="*/ 50 w 51"/>
                <a:gd name="T65" fmla="*/ 10 h 15"/>
                <a:gd name="T66" fmla="*/ 50 w 51"/>
                <a:gd name="T67" fmla="*/ 11 h 15"/>
                <a:gd name="T68" fmla="*/ 49 w 51"/>
                <a:gd name="T69" fmla="*/ 12 h 15"/>
                <a:gd name="T70" fmla="*/ 50 w 51"/>
                <a:gd name="T71" fmla="*/ 10 h 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"/>
                <a:gd name="T109" fmla="*/ 0 h 15"/>
                <a:gd name="T110" fmla="*/ 51 w 51"/>
                <a:gd name="T111" fmla="*/ 15 h 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" h="15">
                  <a:moveTo>
                    <a:pt x="50" y="10"/>
                  </a:moveTo>
                  <a:lnTo>
                    <a:pt x="49" y="12"/>
                  </a:lnTo>
                  <a:lnTo>
                    <a:pt x="48" y="12"/>
                  </a:lnTo>
                  <a:lnTo>
                    <a:pt x="47" y="13"/>
                  </a:lnTo>
                  <a:lnTo>
                    <a:pt x="46" y="13"/>
                  </a:lnTo>
                  <a:lnTo>
                    <a:pt x="44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18" y="11"/>
                  </a:lnTo>
                  <a:lnTo>
                    <a:pt x="11" y="10"/>
                  </a:lnTo>
                  <a:lnTo>
                    <a:pt x="5" y="8"/>
                  </a:lnTo>
                  <a:lnTo>
                    <a:pt x="0" y="7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3"/>
                  </a:lnTo>
                  <a:lnTo>
                    <a:pt x="20" y="4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49" y="12"/>
                  </a:lnTo>
                  <a:lnTo>
                    <a:pt x="50" y="1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3399" y="2226"/>
              <a:ext cx="515" cy="1210"/>
            </a:xfrm>
            <a:custGeom>
              <a:avLst/>
              <a:gdLst>
                <a:gd name="T0" fmla="*/ 39 w 515"/>
                <a:gd name="T1" fmla="*/ 34 h 1210"/>
                <a:gd name="T2" fmla="*/ 28 w 515"/>
                <a:gd name="T3" fmla="*/ 80 h 1210"/>
                <a:gd name="T4" fmla="*/ 10 w 515"/>
                <a:gd name="T5" fmla="*/ 135 h 1210"/>
                <a:gd name="T6" fmla="*/ 3 w 515"/>
                <a:gd name="T7" fmla="*/ 170 h 1210"/>
                <a:gd name="T8" fmla="*/ 0 w 515"/>
                <a:gd name="T9" fmla="*/ 206 h 1210"/>
                <a:gd name="T10" fmla="*/ 4 w 515"/>
                <a:gd name="T11" fmla="*/ 242 h 1210"/>
                <a:gd name="T12" fmla="*/ 6 w 515"/>
                <a:gd name="T13" fmla="*/ 266 h 1210"/>
                <a:gd name="T14" fmla="*/ 12 w 515"/>
                <a:gd name="T15" fmla="*/ 291 h 1210"/>
                <a:gd name="T16" fmla="*/ 27 w 515"/>
                <a:gd name="T17" fmla="*/ 338 h 1210"/>
                <a:gd name="T18" fmla="*/ 49 w 515"/>
                <a:gd name="T19" fmla="*/ 393 h 1210"/>
                <a:gd name="T20" fmla="*/ 50 w 515"/>
                <a:gd name="T21" fmla="*/ 490 h 1210"/>
                <a:gd name="T22" fmla="*/ 48 w 515"/>
                <a:gd name="T23" fmla="*/ 597 h 1210"/>
                <a:gd name="T24" fmla="*/ 50 w 515"/>
                <a:gd name="T25" fmla="*/ 704 h 1210"/>
                <a:gd name="T26" fmla="*/ 53 w 515"/>
                <a:gd name="T27" fmla="*/ 809 h 1210"/>
                <a:gd name="T28" fmla="*/ 64 w 515"/>
                <a:gd name="T29" fmla="*/ 997 h 1210"/>
                <a:gd name="T30" fmla="*/ 71 w 515"/>
                <a:gd name="T31" fmla="*/ 1082 h 1210"/>
                <a:gd name="T32" fmla="*/ 80 w 515"/>
                <a:gd name="T33" fmla="*/ 1098 h 1210"/>
                <a:gd name="T34" fmla="*/ 89 w 515"/>
                <a:gd name="T35" fmla="*/ 1115 h 1210"/>
                <a:gd name="T36" fmla="*/ 87 w 515"/>
                <a:gd name="T37" fmla="*/ 1124 h 1210"/>
                <a:gd name="T38" fmla="*/ 82 w 515"/>
                <a:gd name="T39" fmla="*/ 1136 h 1210"/>
                <a:gd name="T40" fmla="*/ 77 w 515"/>
                <a:gd name="T41" fmla="*/ 1158 h 1210"/>
                <a:gd name="T42" fmla="*/ 74 w 515"/>
                <a:gd name="T43" fmla="*/ 1192 h 1210"/>
                <a:gd name="T44" fmla="*/ 100 w 515"/>
                <a:gd name="T45" fmla="*/ 1203 h 1210"/>
                <a:gd name="T46" fmla="*/ 137 w 515"/>
                <a:gd name="T47" fmla="*/ 1208 h 1210"/>
                <a:gd name="T48" fmla="*/ 178 w 515"/>
                <a:gd name="T49" fmla="*/ 1209 h 1210"/>
                <a:gd name="T50" fmla="*/ 224 w 515"/>
                <a:gd name="T51" fmla="*/ 1207 h 1210"/>
                <a:gd name="T52" fmla="*/ 275 w 515"/>
                <a:gd name="T53" fmla="*/ 1202 h 1210"/>
                <a:gd name="T54" fmla="*/ 344 w 515"/>
                <a:gd name="T55" fmla="*/ 1193 h 1210"/>
                <a:gd name="T56" fmla="*/ 350 w 515"/>
                <a:gd name="T57" fmla="*/ 1162 h 1210"/>
                <a:gd name="T58" fmla="*/ 326 w 515"/>
                <a:gd name="T59" fmla="*/ 1121 h 1210"/>
                <a:gd name="T60" fmla="*/ 305 w 515"/>
                <a:gd name="T61" fmla="*/ 1077 h 1210"/>
                <a:gd name="T62" fmla="*/ 306 w 515"/>
                <a:gd name="T63" fmla="*/ 1001 h 1210"/>
                <a:gd name="T64" fmla="*/ 309 w 515"/>
                <a:gd name="T65" fmla="*/ 905 h 1210"/>
                <a:gd name="T66" fmla="*/ 309 w 515"/>
                <a:gd name="T67" fmla="*/ 774 h 1210"/>
                <a:gd name="T68" fmla="*/ 317 w 515"/>
                <a:gd name="T69" fmla="*/ 681 h 1210"/>
                <a:gd name="T70" fmla="*/ 338 w 515"/>
                <a:gd name="T71" fmla="*/ 587 h 1210"/>
                <a:gd name="T72" fmla="*/ 380 w 515"/>
                <a:gd name="T73" fmla="*/ 490 h 1210"/>
                <a:gd name="T74" fmla="*/ 420 w 515"/>
                <a:gd name="T75" fmla="*/ 432 h 1210"/>
                <a:gd name="T76" fmla="*/ 443 w 515"/>
                <a:gd name="T77" fmla="*/ 398 h 1210"/>
                <a:gd name="T78" fmla="*/ 461 w 515"/>
                <a:gd name="T79" fmla="*/ 363 h 1210"/>
                <a:gd name="T80" fmla="*/ 474 w 515"/>
                <a:gd name="T81" fmla="*/ 326 h 1210"/>
                <a:gd name="T82" fmla="*/ 481 w 515"/>
                <a:gd name="T83" fmla="*/ 291 h 1210"/>
                <a:gd name="T84" fmla="*/ 484 w 515"/>
                <a:gd name="T85" fmla="*/ 259 h 1210"/>
                <a:gd name="T86" fmla="*/ 487 w 515"/>
                <a:gd name="T87" fmla="*/ 226 h 1210"/>
                <a:gd name="T88" fmla="*/ 505 w 515"/>
                <a:gd name="T89" fmla="*/ 185 h 1210"/>
                <a:gd name="T90" fmla="*/ 513 w 515"/>
                <a:gd name="T91" fmla="*/ 156 h 1210"/>
                <a:gd name="T92" fmla="*/ 513 w 515"/>
                <a:gd name="T93" fmla="*/ 135 h 1210"/>
                <a:gd name="T94" fmla="*/ 509 w 515"/>
                <a:gd name="T95" fmla="*/ 120 h 1210"/>
                <a:gd name="T96" fmla="*/ 501 w 515"/>
                <a:gd name="T97" fmla="*/ 102 h 1210"/>
                <a:gd name="T98" fmla="*/ 480 w 515"/>
                <a:gd name="T99" fmla="*/ 87 h 1210"/>
                <a:gd name="T100" fmla="*/ 399 w 515"/>
                <a:gd name="T101" fmla="*/ 74 h 1210"/>
                <a:gd name="T102" fmla="*/ 280 w 515"/>
                <a:gd name="T103" fmla="*/ 52 h 1210"/>
                <a:gd name="T104" fmla="*/ 145 w 515"/>
                <a:gd name="T105" fmla="*/ 22 h 1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5"/>
                <a:gd name="T160" fmla="*/ 0 h 1210"/>
                <a:gd name="T161" fmla="*/ 515 w 515"/>
                <a:gd name="T162" fmla="*/ 1210 h 1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5" h="1210">
                  <a:moveTo>
                    <a:pt x="44" y="0"/>
                  </a:moveTo>
                  <a:lnTo>
                    <a:pt x="43" y="9"/>
                  </a:lnTo>
                  <a:lnTo>
                    <a:pt x="42" y="18"/>
                  </a:lnTo>
                  <a:lnTo>
                    <a:pt x="41" y="26"/>
                  </a:lnTo>
                  <a:lnTo>
                    <a:pt x="39" y="34"/>
                  </a:lnTo>
                  <a:lnTo>
                    <a:pt x="38" y="42"/>
                  </a:lnTo>
                  <a:lnTo>
                    <a:pt x="36" y="50"/>
                  </a:lnTo>
                  <a:lnTo>
                    <a:pt x="34" y="58"/>
                  </a:lnTo>
                  <a:lnTo>
                    <a:pt x="32" y="65"/>
                  </a:lnTo>
                  <a:lnTo>
                    <a:pt x="28" y="80"/>
                  </a:lnTo>
                  <a:lnTo>
                    <a:pt x="23" y="94"/>
                  </a:lnTo>
                  <a:lnTo>
                    <a:pt x="19" y="108"/>
                  </a:lnTo>
                  <a:lnTo>
                    <a:pt x="14" y="121"/>
                  </a:lnTo>
                  <a:lnTo>
                    <a:pt x="12" y="128"/>
                  </a:lnTo>
                  <a:lnTo>
                    <a:pt x="10" y="135"/>
                  </a:lnTo>
                  <a:lnTo>
                    <a:pt x="9" y="142"/>
                  </a:lnTo>
                  <a:lnTo>
                    <a:pt x="7" y="149"/>
                  </a:lnTo>
                  <a:lnTo>
                    <a:pt x="5" y="156"/>
                  </a:lnTo>
                  <a:lnTo>
                    <a:pt x="4" y="162"/>
                  </a:lnTo>
                  <a:lnTo>
                    <a:pt x="3" y="170"/>
                  </a:lnTo>
                  <a:lnTo>
                    <a:pt x="2" y="177"/>
                  </a:lnTo>
                  <a:lnTo>
                    <a:pt x="1" y="184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0" y="206"/>
                  </a:lnTo>
                  <a:lnTo>
                    <a:pt x="0" y="214"/>
                  </a:lnTo>
                  <a:lnTo>
                    <a:pt x="1" y="221"/>
                  </a:lnTo>
                  <a:lnTo>
                    <a:pt x="2" y="229"/>
                  </a:lnTo>
                  <a:lnTo>
                    <a:pt x="3" y="238"/>
                  </a:lnTo>
                  <a:lnTo>
                    <a:pt x="4" y="242"/>
                  </a:lnTo>
                  <a:lnTo>
                    <a:pt x="4" y="247"/>
                  </a:lnTo>
                  <a:lnTo>
                    <a:pt x="4" y="252"/>
                  </a:lnTo>
                  <a:lnTo>
                    <a:pt x="5" y="256"/>
                  </a:lnTo>
                  <a:lnTo>
                    <a:pt x="6" y="261"/>
                  </a:lnTo>
                  <a:lnTo>
                    <a:pt x="6" y="266"/>
                  </a:lnTo>
                  <a:lnTo>
                    <a:pt x="7" y="271"/>
                  </a:lnTo>
                  <a:lnTo>
                    <a:pt x="8" y="276"/>
                  </a:lnTo>
                  <a:lnTo>
                    <a:pt x="9" y="281"/>
                  </a:lnTo>
                  <a:lnTo>
                    <a:pt x="10" y="286"/>
                  </a:lnTo>
                  <a:lnTo>
                    <a:pt x="12" y="291"/>
                  </a:lnTo>
                  <a:lnTo>
                    <a:pt x="13" y="296"/>
                  </a:lnTo>
                  <a:lnTo>
                    <a:pt x="16" y="306"/>
                  </a:lnTo>
                  <a:lnTo>
                    <a:pt x="19" y="317"/>
                  </a:lnTo>
                  <a:lnTo>
                    <a:pt x="23" y="327"/>
                  </a:lnTo>
                  <a:lnTo>
                    <a:pt x="27" y="338"/>
                  </a:lnTo>
                  <a:lnTo>
                    <a:pt x="31" y="349"/>
                  </a:lnTo>
                  <a:lnTo>
                    <a:pt x="35" y="360"/>
                  </a:lnTo>
                  <a:lnTo>
                    <a:pt x="39" y="371"/>
                  </a:lnTo>
                  <a:lnTo>
                    <a:pt x="44" y="382"/>
                  </a:lnTo>
                  <a:lnTo>
                    <a:pt x="49" y="393"/>
                  </a:lnTo>
                  <a:lnTo>
                    <a:pt x="54" y="404"/>
                  </a:lnTo>
                  <a:lnTo>
                    <a:pt x="53" y="426"/>
                  </a:lnTo>
                  <a:lnTo>
                    <a:pt x="52" y="447"/>
                  </a:lnTo>
                  <a:lnTo>
                    <a:pt x="51" y="469"/>
                  </a:lnTo>
                  <a:lnTo>
                    <a:pt x="50" y="490"/>
                  </a:lnTo>
                  <a:lnTo>
                    <a:pt x="49" y="511"/>
                  </a:lnTo>
                  <a:lnTo>
                    <a:pt x="49" y="533"/>
                  </a:lnTo>
                  <a:lnTo>
                    <a:pt x="49" y="554"/>
                  </a:lnTo>
                  <a:lnTo>
                    <a:pt x="48" y="576"/>
                  </a:lnTo>
                  <a:lnTo>
                    <a:pt x="48" y="597"/>
                  </a:lnTo>
                  <a:lnTo>
                    <a:pt x="48" y="618"/>
                  </a:lnTo>
                  <a:lnTo>
                    <a:pt x="49" y="640"/>
                  </a:lnTo>
                  <a:lnTo>
                    <a:pt x="49" y="661"/>
                  </a:lnTo>
                  <a:lnTo>
                    <a:pt x="49" y="682"/>
                  </a:lnTo>
                  <a:lnTo>
                    <a:pt x="50" y="704"/>
                  </a:lnTo>
                  <a:lnTo>
                    <a:pt x="50" y="725"/>
                  </a:lnTo>
                  <a:lnTo>
                    <a:pt x="51" y="746"/>
                  </a:lnTo>
                  <a:lnTo>
                    <a:pt x="52" y="767"/>
                  </a:lnTo>
                  <a:lnTo>
                    <a:pt x="52" y="788"/>
                  </a:lnTo>
                  <a:lnTo>
                    <a:pt x="53" y="809"/>
                  </a:lnTo>
                  <a:lnTo>
                    <a:pt x="54" y="830"/>
                  </a:lnTo>
                  <a:lnTo>
                    <a:pt x="56" y="872"/>
                  </a:lnTo>
                  <a:lnTo>
                    <a:pt x="59" y="914"/>
                  </a:lnTo>
                  <a:lnTo>
                    <a:pt x="61" y="956"/>
                  </a:lnTo>
                  <a:lnTo>
                    <a:pt x="64" y="997"/>
                  </a:lnTo>
                  <a:lnTo>
                    <a:pt x="67" y="1038"/>
                  </a:lnTo>
                  <a:lnTo>
                    <a:pt x="70" y="1079"/>
                  </a:lnTo>
                  <a:lnTo>
                    <a:pt x="70" y="1080"/>
                  </a:lnTo>
                  <a:lnTo>
                    <a:pt x="70" y="1081"/>
                  </a:lnTo>
                  <a:lnTo>
                    <a:pt x="71" y="1082"/>
                  </a:lnTo>
                  <a:lnTo>
                    <a:pt x="71" y="1083"/>
                  </a:lnTo>
                  <a:lnTo>
                    <a:pt x="72" y="1086"/>
                  </a:lnTo>
                  <a:lnTo>
                    <a:pt x="73" y="1088"/>
                  </a:lnTo>
                  <a:lnTo>
                    <a:pt x="76" y="1093"/>
                  </a:lnTo>
                  <a:lnTo>
                    <a:pt x="80" y="1098"/>
                  </a:lnTo>
                  <a:lnTo>
                    <a:pt x="83" y="1103"/>
                  </a:lnTo>
                  <a:lnTo>
                    <a:pt x="86" y="1109"/>
                  </a:lnTo>
                  <a:lnTo>
                    <a:pt x="88" y="1111"/>
                  </a:lnTo>
                  <a:lnTo>
                    <a:pt x="89" y="1114"/>
                  </a:lnTo>
                  <a:lnTo>
                    <a:pt x="89" y="1115"/>
                  </a:lnTo>
                  <a:lnTo>
                    <a:pt x="90" y="1116"/>
                  </a:lnTo>
                  <a:lnTo>
                    <a:pt x="90" y="1118"/>
                  </a:lnTo>
                  <a:lnTo>
                    <a:pt x="90" y="1119"/>
                  </a:lnTo>
                  <a:lnTo>
                    <a:pt x="88" y="1121"/>
                  </a:lnTo>
                  <a:lnTo>
                    <a:pt x="87" y="1124"/>
                  </a:lnTo>
                  <a:lnTo>
                    <a:pt x="86" y="1126"/>
                  </a:lnTo>
                  <a:lnTo>
                    <a:pt x="85" y="1129"/>
                  </a:lnTo>
                  <a:lnTo>
                    <a:pt x="84" y="1131"/>
                  </a:lnTo>
                  <a:lnTo>
                    <a:pt x="83" y="1133"/>
                  </a:lnTo>
                  <a:lnTo>
                    <a:pt x="82" y="1136"/>
                  </a:lnTo>
                  <a:lnTo>
                    <a:pt x="81" y="1138"/>
                  </a:lnTo>
                  <a:lnTo>
                    <a:pt x="80" y="1143"/>
                  </a:lnTo>
                  <a:lnTo>
                    <a:pt x="79" y="1148"/>
                  </a:lnTo>
                  <a:lnTo>
                    <a:pt x="78" y="1153"/>
                  </a:lnTo>
                  <a:lnTo>
                    <a:pt x="77" y="1158"/>
                  </a:lnTo>
                  <a:lnTo>
                    <a:pt x="77" y="1168"/>
                  </a:lnTo>
                  <a:lnTo>
                    <a:pt x="76" y="1177"/>
                  </a:lnTo>
                  <a:lnTo>
                    <a:pt x="75" y="1182"/>
                  </a:lnTo>
                  <a:lnTo>
                    <a:pt x="74" y="1187"/>
                  </a:lnTo>
                  <a:lnTo>
                    <a:pt x="74" y="1192"/>
                  </a:lnTo>
                  <a:lnTo>
                    <a:pt x="72" y="1197"/>
                  </a:lnTo>
                  <a:lnTo>
                    <a:pt x="79" y="1199"/>
                  </a:lnTo>
                  <a:lnTo>
                    <a:pt x="86" y="1200"/>
                  </a:lnTo>
                  <a:lnTo>
                    <a:pt x="93" y="1202"/>
                  </a:lnTo>
                  <a:lnTo>
                    <a:pt x="100" y="1203"/>
                  </a:lnTo>
                  <a:lnTo>
                    <a:pt x="107" y="1204"/>
                  </a:lnTo>
                  <a:lnTo>
                    <a:pt x="115" y="1205"/>
                  </a:lnTo>
                  <a:lnTo>
                    <a:pt x="122" y="1206"/>
                  </a:lnTo>
                  <a:lnTo>
                    <a:pt x="130" y="1207"/>
                  </a:lnTo>
                  <a:lnTo>
                    <a:pt x="137" y="1208"/>
                  </a:lnTo>
                  <a:lnTo>
                    <a:pt x="145" y="1208"/>
                  </a:lnTo>
                  <a:lnTo>
                    <a:pt x="153" y="1209"/>
                  </a:lnTo>
                  <a:lnTo>
                    <a:pt x="162" y="1209"/>
                  </a:lnTo>
                  <a:lnTo>
                    <a:pt x="170" y="1209"/>
                  </a:lnTo>
                  <a:lnTo>
                    <a:pt x="178" y="1209"/>
                  </a:lnTo>
                  <a:lnTo>
                    <a:pt x="187" y="1209"/>
                  </a:lnTo>
                  <a:lnTo>
                    <a:pt x="196" y="1209"/>
                  </a:lnTo>
                  <a:lnTo>
                    <a:pt x="205" y="1208"/>
                  </a:lnTo>
                  <a:lnTo>
                    <a:pt x="215" y="1208"/>
                  </a:lnTo>
                  <a:lnTo>
                    <a:pt x="224" y="1207"/>
                  </a:lnTo>
                  <a:lnTo>
                    <a:pt x="234" y="1206"/>
                  </a:lnTo>
                  <a:lnTo>
                    <a:pt x="244" y="1206"/>
                  </a:lnTo>
                  <a:lnTo>
                    <a:pt x="254" y="1205"/>
                  </a:lnTo>
                  <a:lnTo>
                    <a:pt x="264" y="1204"/>
                  </a:lnTo>
                  <a:lnTo>
                    <a:pt x="275" y="1202"/>
                  </a:lnTo>
                  <a:lnTo>
                    <a:pt x="286" y="1201"/>
                  </a:lnTo>
                  <a:lnTo>
                    <a:pt x="297" y="1200"/>
                  </a:lnTo>
                  <a:lnTo>
                    <a:pt x="308" y="1198"/>
                  </a:lnTo>
                  <a:lnTo>
                    <a:pt x="320" y="1196"/>
                  </a:lnTo>
                  <a:lnTo>
                    <a:pt x="344" y="1193"/>
                  </a:lnTo>
                  <a:lnTo>
                    <a:pt x="369" y="1189"/>
                  </a:lnTo>
                  <a:lnTo>
                    <a:pt x="364" y="1183"/>
                  </a:lnTo>
                  <a:lnTo>
                    <a:pt x="359" y="1177"/>
                  </a:lnTo>
                  <a:lnTo>
                    <a:pt x="354" y="1170"/>
                  </a:lnTo>
                  <a:lnTo>
                    <a:pt x="350" y="1162"/>
                  </a:lnTo>
                  <a:lnTo>
                    <a:pt x="344" y="1154"/>
                  </a:lnTo>
                  <a:lnTo>
                    <a:pt x="340" y="1146"/>
                  </a:lnTo>
                  <a:lnTo>
                    <a:pt x="335" y="1138"/>
                  </a:lnTo>
                  <a:lnTo>
                    <a:pt x="330" y="1129"/>
                  </a:lnTo>
                  <a:lnTo>
                    <a:pt x="326" y="1121"/>
                  </a:lnTo>
                  <a:lnTo>
                    <a:pt x="321" y="1112"/>
                  </a:lnTo>
                  <a:lnTo>
                    <a:pt x="317" y="1103"/>
                  </a:lnTo>
                  <a:lnTo>
                    <a:pt x="313" y="1094"/>
                  </a:lnTo>
                  <a:lnTo>
                    <a:pt x="309" y="1086"/>
                  </a:lnTo>
                  <a:lnTo>
                    <a:pt x="305" y="1077"/>
                  </a:lnTo>
                  <a:lnTo>
                    <a:pt x="302" y="1069"/>
                  </a:lnTo>
                  <a:lnTo>
                    <a:pt x="300" y="1061"/>
                  </a:lnTo>
                  <a:lnTo>
                    <a:pt x="302" y="1041"/>
                  </a:lnTo>
                  <a:lnTo>
                    <a:pt x="304" y="1021"/>
                  </a:lnTo>
                  <a:lnTo>
                    <a:pt x="306" y="1001"/>
                  </a:lnTo>
                  <a:lnTo>
                    <a:pt x="307" y="981"/>
                  </a:lnTo>
                  <a:lnTo>
                    <a:pt x="308" y="962"/>
                  </a:lnTo>
                  <a:lnTo>
                    <a:pt x="309" y="943"/>
                  </a:lnTo>
                  <a:lnTo>
                    <a:pt x="309" y="924"/>
                  </a:lnTo>
                  <a:lnTo>
                    <a:pt x="309" y="905"/>
                  </a:lnTo>
                  <a:lnTo>
                    <a:pt x="309" y="867"/>
                  </a:lnTo>
                  <a:lnTo>
                    <a:pt x="309" y="830"/>
                  </a:lnTo>
                  <a:lnTo>
                    <a:pt x="309" y="811"/>
                  </a:lnTo>
                  <a:lnTo>
                    <a:pt x="309" y="792"/>
                  </a:lnTo>
                  <a:lnTo>
                    <a:pt x="309" y="774"/>
                  </a:lnTo>
                  <a:lnTo>
                    <a:pt x="310" y="755"/>
                  </a:lnTo>
                  <a:lnTo>
                    <a:pt x="311" y="737"/>
                  </a:lnTo>
                  <a:lnTo>
                    <a:pt x="313" y="719"/>
                  </a:lnTo>
                  <a:lnTo>
                    <a:pt x="314" y="700"/>
                  </a:lnTo>
                  <a:lnTo>
                    <a:pt x="317" y="681"/>
                  </a:lnTo>
                  <a:lnTo>
                    <a:pt x="320" y="663"/>
                  </a:lnTo>
                  <a:lnTo>
                    <a:pt x="323" y="644"/>
                  </a:lnTo>
                  <a:lnTo>
                    <a:pt x="327" y="625"/>
                  </a:lnTo>
                  <a:lnTo>
                    <a:pt x="332" y="606"/>
                  </a:lnTo>
                  <a:lnTo>
                    <a:pt x="338" y="587"/>
                  </a:lnTo>
                  <a:lnTo>
                    <a:pt x="344" y="568"/>
                  </a:lnTo>
                  <a:lnTo>
                    <a:pt x="352" y="549"/>
                  </a:lnTo>
                  <a:lnTo>
                    <a:pt x="360" y="530"/>
                  </a:lnTo>
                  <a:lnTo>
                    <a:pt x="369" y="510"/>
                  </a:lnTo>
                  <a:lnTo>
                    <a:pt x="380" y="490"/>
                  </a:lnTo>
                  <a:lnTo>
                    <a:pt x="392" y="470"/>
                  </a:lnTo>
                  <a:lnTo>
                    <a:pt x="404" y="450"/>
                  </a:lnTo>
                  <a:lnTo>
                    <a:pt x="410" y="444"/>
                  </a:lnTo>
                  <a:lnTo>
                    <a:pt x="415" y="438"/>
                  </a:lnTo>
                  <a:lnTo>
                    <a:pt x="420" y="432"/>
                  </a:lnTo>
                  <a:lnTo>
                    <a:pt x="425" y="425"/>
                  </a:lnTo>
                  <a:lnTo>
                    <a:pt x="430" y="419"/>
                  </a:lnTo>
                  <a:lnTo>
                    <a:pt x="435" y="412"/>
                  </a:lnTo>
                  <a:lnTo>
                    <a:pt x="439" y="405"/>
                  </a:lnTo>
                  <a:lnTo>
                    <a:pt x="443" y="398"/>
                  </a:lnTo>
                  <a:lnTo>
                    <a:pt x="447" y="391"/>
                  </a:lnTo>
                  <a:lnTo>
                    <a:pt x="451" y="384"/>
                  </a:lnTo>
                  <a:lnTo>
                    <a:pt x="455" y="377"/>
                  </a:lnTo>
                  <a:lnTo>
                    <a:pt x="458" y="370"/>
                  </a:lnTo>
                  <a:lnTo>
                    <a:pt x="461" y="363"/>
                  </a:lnTo>
                  <a:lnTo>
                    <a:pt x="464" y="355"/>
                  </a:lnTo>
                  <a:lnTo>
                    <a:pt x="467" y="348"/>
                  </a:lnTo>
                  <a:lnTo>
                    <a:pt x="469" y="341"/>
                  </a:lnTo>
                  <a:lnTo>
                    <a:pt x="472" y="334"/>
                  </a:lnTo>
                  <a:lnTo>
                    <a:pt x="474" y="326"/>
                  </a:lnTo>
                  <a:lnTo>
                    <a:pt x="476" y="319"/>
                  </a:lnTo>
                  <a:lnTo>
                    <a:pt x="478" y="312"/>
                  </a:lnTo>
                  <a:lnTo>
                    <a:pt x="479" y="305"/>
                  </a:lnTo>
                  <a:lnTo>
                    <a:pt x="480" y="298"/>
                  </a:lnTo>
                  <a:lnTo>
                    <a:pt x="481" y="291"/>
                  </a:lnTo>
                  <a:lnTo>
                    <a:pt x="482" y="285"/>
                  </a:lnTo>
                  <a:lnTo>
                    <a:pt x="483" y="278"/>
                  </a:lnTo>
                  <a:lnTo>
                    <a:pt x="484" y="271"/>
                  </a:lnTo>
                  <a:lnTo>
                    <a:pt x="484" y="265"/>
                  </a:lnTo>
                  <a:lnTo>
                    <a:pt x="484" y="259"/>
                  </a:lnTo>
                  <a:lnTo>
                    <a:pt x="484" y="253"/>
                  </a:lnTo>
                  <a:lnTo>
                    <a:pt x="483" y="247"/>
                  </a:lnTo>
                  <a:lnTo>
                    <a:pt x="483" y="241"/>
                  </a:lnTo>
                  <a:lnTo>
                    <a:pt x="482" y="236"/>
                  </a:lnTo>
                  <a:lnTo>
                    <a:pt x="487" y="226"/>
                  </a:lnTo>
                  <a:lnTo>
                    <a:pt x="492" y="217"/>
                  </a:lnTo>
                  <a:lnTo>
                    <a:pt x="496" y="208"/>
                  </a:lnTo>
                  <a:lnTo>
                    <a:pt x="499" y="200"/>
                  </a:lnTo>
                  <a:lnTo>
                    <a:pt x="502" y="192"/>
                  </a:lnTo>
                  <a:lnTo>
                    <a:pt x="505" y="185"/>
                  </a:lnTo>
                  <a:lnTo>
                    <a:pt x="507" y="178"/>
                  </a:lnTo>
                  <a:lnTo>
                    <a:pt x="509" y="172"/>
                  </a:lnTo>
                  <a:lnTo>
                    <a:pt x="511" y="166"/>
                  </a:lnTo>
                  <a:lnTo>
                    <a:pt x="512" y="161"/>
                  </a:lnTo>
                  <a:lnTo>
                    <a:pt x="513" y="156"/>
                  </a:lnTo>
                  <a:lnTo>
                    <a:pt x="514" y="151"/>
                  </a:lnTo>
                  <a:lnTo>
                    <a:pt x="514" y="147"/>
                  </a:lnTo>
                  <a:lnTo>
                    <a:pt x="514" y="143"/>
                  </a:lnTo>
                  <a:lnTo>
                    <a:pt x="514" y="139"/>
                  </a:lnTo>
                  <a:lnTo>
                    <a:pt x="513" y="135"/>
                  </a:lnTo>
                  <a:lnTo>
                    <a:pt x="513" y="132"/>
                  </a:lnTo>
                  <a:lnTo>
                    <a:pt x="512" y="129"/>
                  </a:lnTo>
                  <a:lnTo>
                    <a:pt x="511" y="126"/>
                  </a:lnTo>
                  <a:lnTo>
                    <a:pt x="510" y="123"/>
                  </a:lnTo>
                  <a:lnTo>
                    <a:pt x="509" y="120"/>
                  </a:lnTo>
                  <a:lnTo>
                    <a:pt x="508" y="117"/>
                  </a:lnTo>
                  <a:lnTo>
                    <a:pt x="507" y="115"/>
                  </a:lnTo>
                  <a:lnTo>
                    <a:pt x="506" y="112"/>
                  </a:lnTo>
                  <a:lnTo>
                    <a:pt x="503" y="107"/>
                  </a:lnTo>
                  <a:lnTo>
                    <a:pt x="501" y="102"/>
                  </a:lnTo>
                  <a:lnTo>
                    <a:pt x="499" y="99"/>
                  </a:lnTo>
                  <a:lnTo>
                    <a:pt x="498" y="96"/>
                  </a:lnTo>
                  <a:lnTo>
                    <a:pt x="497" y="93"/>
                  </a:lnTo>
                  <a:lnTo>
                    <a:pt x="496" y="90"/>
                  </a:lnTo>
                  <a:lnTo>
                    <a:pt x="480" y="87"/>
                  </a:lnTo>
                  <a:lnTo>
                    <a:pt x="463" y="85"/>
                  </a:lnTo>
                  <a:lnTo>
                    <a:pt x="447" y="82"/>
                  </a:lnTo>
                  <a:lnTo>
                    <a:pt x="431" y="80"/>
                  </a:lnTo>
                  <a:lnTo>
                    <a:pt x="415" y="77"/>
                  </a:lnTo>
                  <a:lnTo>
                    <a:pt x="399" y="74"/>
                  </a:lnTo>
                  <a:lnTo>
                    <a:pt x="384" y="72"/>
                  </a:lnTo>
                  <a:lnTo>
                    <a:pt x="368" y="69"/>
                  </a:lnTo>
                  <a:lnTo>
                    <a:pt x="338" y="63"/>
                  </a:lnTo>
                  <a:lnTo>
                    <a:pt x="309" y="58"/>
                  </a:lnTo>
                  <a:lnTo>
                    <a:pt x="280" y="52"/>
                  </a:lnTo>
                  <a:lnTo>
                    <a:pt x="252" y="46"/>
                  </a:lnTo>
                  <a:lnTo>
                    <a:pt x="224" y="40"/>
                  </a:lnTo>
                  <a:lnTo>
                    <a:pt x="198" y="34"/>
                  </a:lnTo>
                  <a:lnTo>
                    <a:pt x="171" y="28"/>
                  </a:lnTo>
                  <a:lnTo>
                    <a:pt x="145" y="22"/>
                  </a:lnTo>
                  <a:lnTo>
                    <a:pt x="94" y="11"/>
                  </a:lnTo>
                  <a:lnTo>
                    <a:pt x="44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3395" y="2226"/>
              <a:ext cx="53" cy="240"/>
            </a:xfrm>
            <a:custGeom>
              <a:avLst/>
              <a:gdLst>
                <a:gd name="T0" fmla="*/ 3 w 53"/>
                <a:gd name="T1" fmla="*/ 239 h 240"/>
                <a:gd name="T2" fmla="*/ 2 w 53"/>
                <a:gd name="T3" fmla="*/ 231 h 240"/>
                <a:gd name="T4" fmla="*/ 1 w 53"/>
                <a:gd name="T5" fmla="*/ 223 h 240"/>
                <a:gd name="T6" fmla="*/ 0 w 53"/>
                <a:gd name="T7" fmla="*/ 215 h 240"/>
                <a:gd name="T8" fmla="*/ 0 w 53"/>
                <a:gd name="T9" fmla="*/ 207 h 240"/>
                <a:gd name="T10" fmla="*/ 0 w 53"/>
                <a:gd name="T11" fmla="*/ 192 h 240"/>
                <a:gd name="T12" fmla="*/ 2 w 53"/>
                <a:gd name="T13" fmla="*/ 177 h 240"/>
                <a:gd name="T14" fmla="*/ 4 w 53"/>
                <a:gd name="T15" fmla="*/ 163 h 240"/>
                <a:gd name="T16" fmla="*/ 7 w 53"/>
                <a:gd name="T17" fmla="*/ 149 h 240"/>
                <a:gd name="T18" fmla="*/ 11 w 53"/>
                <a:gd name="T19" fmla="*/ 135 h 240"/>
                <a:gd name="T20" fmla="*/ 15 w 53"/>
                <a:gd name="T21" fmla="*/ 121 h 240"/>
                <a:gd name="T22" fmla="*/ 24 w 53"/>
                <a:gd name="T23" fmla="*/ 93 h 240"/>
                <a:gd name="T24" fmla="*/ 32 w 53"/>
                <a:gd name="T25" fmla="*/ 65 h 240"/>
                <a:gd name="T26" fmla="*/ 36 w 53"/>
                <a:gd name="T27" fmla="*/ 50 h 240"/>
                <a:gd name="T28" fmla="*/ 40 w 53"/>
                <a:gd name="T29" fmla="*/ 34 h 240"/>
                <a:gd name="T30" fmla="*/ 42 w 53"/>
                <a:gd name="T31" fmla="*/ 17 h 240"/>
                <a:gd name="T32" fmla="*/ 44 w 53"/>
                <a:gd name="T33" fmla="*/ 0 h 240"/>
                <a:gd name="T34" fmla="*/ 51 w 53"/>
                <a:gd name="T35" fmla="*/ 10 h 240"/>
                <a:gd name="T36" fmla="*/ 49 w 53"/>
                <a:gd name="T37" fmla="*/ 27 h 240"/>
                <a:gd name="T38" fmla="*/ 46 w 53"/>
                <a:gd name="T39" fmla="*/ 43 h 240"/>
                <a:gd name="T40" fmla="*/ 42 w 53"/>
                <a:gd name="T41" fmla="*/ 59 h 240"/>
                <a:gd name="T42" fmla="*/ 35 w 53"/>
                <a:gd name="T43" fmla="*/ 81 h 240"/>
                <a:gd name="T44" fmla="*/ 27 w 53"/>
                <a:gd name="T45" fmla="*/ 109 h 240"/>
                <a:gd name="T46" fmla="*/ 20 w 53"/>
                <a:gd name="T47" fmla="*/ 130 h 240"/>
                <a:gd name="T48" fmla="*/ 16 w 53"/>
                <a:gd name="T49" fmla="*/ 143 h 240"/>
                <a:gd name="T50" fmla="*/ 13 w 53"/>
                <a:gd name="T51" fmla="*/ 157 h 240"/>
                <a:gd name="T52" fmla="*/ 10 w 53"/>
                <a:gd name="T53" fmla="*/ 171 h 240"/>
                <a:gd name="T54" fmla="*/ 8 w 53"/>
                <a:gd name="T55" fmla="*/ 185 h 240"/>
                <a:gd name="T56" fmla="*/ 8 w 53"/>
                <a:gd name="T57" fmla="*/ 199 h 240"/>
                <a:gd name="T58" fmla="*/ 8 w 53"/>
                <a:gd name="T59" fmla="*/ 210 h 240"/>
                <a:gd name="T60" fmla="*/ 8 w 53"/>
                <a:gd name="T61" fmla="*/ 218 h 240"/>
                <a:gd name="T62" fmla="*/ 9 w 53"/>
                <a:gd name="T63" fmla="*/ 226 h 240"/>
                <a:gd name="T64" fmla="*/ 10 w 53"/>
                <a:gd name="T65" fmla="*/ 234 h 240"/>
                <a:gd name="T66" fmla="*/ 11 w 53"/>
                <a:gd name="T67" fmla="*/ 238 h 240"/>
                <a:gd name="T68" fmla="*/ 11 w 53"/>
                <a:gd name="T69" fmla="*/ 238 h 240"/>
                <a:gd name="T70" fmla="*/ 3 w 53"/>
                <a:gd name="T71" fmla="*/ 239 h 2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"/>
                <a:gd name="T109" fmla="*/ 0 h 240"/>
                <a:gd name="T110" fmla="*/ 53 w 53"/>
                <a:gd name="T111" fmla="*/ 240 h 2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" h="240">
                  <a:moveTo>
                    <a:pt x="3" y="239"/>
                  </a:moveTo>
                  <a:lnTo>
                    <a:pt x="3" y="239"/>
                  </a:lnTo>
                  <a:lnTo>
                    <a:pt x="3" y="235"/>
                  </a:lnTo>
                  <a:lnTo>
                    <a:pt x="2" y="231"/>
                  </a:lnTo>
                  <a:lnTo>
                    <a:pt x="1" y="227"/>
                  </a:lnTo>
                  <a:lnTo>
                    <a:pt x="1" y="223"/>
                  </a:lnTo>
                  <a:lnTo>
                    <a:pt x="1" y="218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99"/>
                  </a:lnTo>
                  <a:lnTo>
                    <a:pt x="0" y="192"/>
                  </a:lnTo>
                  <a:lnTo>
                    <a:pt x="1" y="184"/>
                  </a:lnTo>
                  <a:lnTo>
                    <a:pt x="2" y="177"/>
                  </a:lnTo>
                  <a:lnTo>
                    <a:pt x="3" y="170"/>
                  </a:lnTo>
                  <a:lnTo>
                    <a:pt x="4" y="163"/>
                  </a:lnTo>
                  <a:lnTo>
                    <a:pt x="5" y="156"/>
                  </a:lnTo>
                  <a:lnTo>
                    <a:pt x="7" y="149"/>
                  </a:lnTo>
                  <a:lnTo>
                    <a:pt x="9" y="142"/>
                  </a:lnTo>
                  <a:lnTo>
                    <a:pt x="11" y="135"/>
                  </a:lnTo>
                  <a:lnTo>
                    <a:pt x="13" y="128"/>
                  </a:lnTo>
                  <a:lnTo>
                    <a:pt x="15" y="121"/>
                  </a:lnTo>
                  <a:lnTo>
                    <a:pt x="19" y="108"/>
                  </a:lnTo>
                  <a:lnTo>
                    <a:pt x="24" y="93"/>
                  </a:lnTo>
                  <a:lnTo>
                    <a:pt x="28" y="79"/>
                  </a:lnTo>
                  <a:lnTo>
                    <a:pt x="32" y="65"/>
                  </a:lnTo>
                  <a:lnTo>
                    <a:pt x="34" y="57"/>
                  </a:lnTo>
                  <a:lnTo>
                    <a:pt x="36" y="50"/>
                  </a:lnTo>
                  <a:lnTo>
                    <a:pt x="38" y="42"/>
                  </a:lnTo>
                  <a:lnTo>
                    <a:pt x="40" y="34"/>
                  </a:lnTo>
                  <a:lnTo>
                    <a:pt x="41" y="26"/>
                  </a:lnTo>
                  <a:lnTo>
                    <a:pt x="42" y="17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52" y="1"/>
                  </a:lnTo>
                  <a:lnTo>
                    <a:pt x="51" y="10"/>
                  </a:lnTo>
                  <a:lnTo>
                    <a:pt x="50" y="18"/>
                  </a:lnTo>
                  <a:lnTo>
                    <a:pt x="49" y="27"/>
                  </a:lnTo>
                  <a:lnTo>
                    <a:pt x="47" y="35"/>
                  </a:lnTo>
                  <a:lnTo>
                    <a:pt x="46" y="43"/>
                  </a:lnTo>
                  <a:lnTo>
                    <a:pt x="44" y="51"/>
                  </a:lnTo>
                  <a:lnTo>
                    <a:pt x="42" y="59"/>
                  </a:lnTo>
                  <a:lnTo>
                    <a:pt x="40" y="66"/>
                  </a:lnTo>
                  <a:lnTo>
                    <a:pt x="35" y="81"/>
                  </a:lnTo>
                  <a:lnTo>
                    <a:pt x="31" y="95"/>
                  </a:lnTo>
                  <a:lnTo>
                    <a:pt x="27" y="109"/>
                  </a:lnTo>
                  <a:lnTo>
                    <a:pt x="22" y="123"/>
                  </a:lnTo>
                  <a:lnTo>
                    <a:pt x="20" y="130"/>
                  </a:lnTo>
                  <a:lnTo>
                    <a:pt x="18" y="137"/>
                  </a:lnTo>
                  <a:lnTo>
                    <a:pt x="16" y="143"/>
                  </a:lnTo>
                  <a:lnTo>
                    <a:pt x="15" y="150"/>
                  </a:lnTo>
                  <a:lnTo>
                    <a:pt x="13" y="157"/>
                  </a:lnTo>
                  <a:lnTo>
                    <a:pt x="11" y="164"/>
                  </a:lnTo>
                  <a:lnTo>
                    <a:pt x="10" y="171"/>
                  </a:lnTo>
                  <a:lnTo>
                    <a:pt x="9" y="178"/>
                  </a:lnTo>
                  <a:lnTo>
                    <a:pt x="8" y="185"/>
                  </a:lnTo>
                  <a:lnTo>
                    <a:pt x="8" y="192"/>
                  </a:lnTo>
                  <a:lnTo>
                    <a:pt x="8" y="199"/>
                  </a:lnTo>
                  <a:lnTo>
                    <a:pt x="8" y="207"/>
                  </a:lnTo>
                  <a:lnTo>
                    <a:pt x="8" y="210"/>
                  </a:lnTo>
                  <a:lnTo>
                    <a:pt x="8" y="214"/>
                  </a:lnTo>
                  <a:lnTo>
                    <a:pt x="8" y="218"/>
                  </a:lnTo>
                  <a:lnTo>
                    <a:pt x="9" y="222"/>
                  </a:lnTo>
                  <a:lnTo>
                    <a:pt x="9" y="226"/>
                  </a:lnTo>
                  <a:lnTo>
                    <a:pt x="10" y="230"/>
                  </a:lnTo>
                  <a:lnTo>
                    <a:pt x="10" y="234"/>
                  </a:lnTo>
                  <a:lnTo>
                    <a:pt x="11" y="238"/>
                  </a:lnTo>
                  <a:lnTo>
                    <a:pt x="3" y="23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6" name="Freeform 52"/>
            <p:cNvSpPr>
              <a:spLocks/>
            </p:cNvSpPr>
            <p:nvPr/>
          </p:nvSpPr>
          <p:spPr bwMode="auto">
            <a:xfrm>
              <a:off x="3399" y="2464"/>
              <a:ext cx="59" cy="169"/>
            </a:xfrm>
            <a:custGeom>
              <a:avLst/>
              <a:gdLst>
                <a:gd name="T0" fmla="*/ 50 w 59"/>
                <a:gd name="T1" fmla="*/ 167 h 169"/>
                <a:gd name="T2" fmla="*/ 51 w 59"/>
                <a:gd name="T3" fmla="*/ 168 h 169"/>
                <a:gd name="T4" fmla="*/ 45 w 59"/>
                <a:gd name="T5" fmla="*/ 157 h 169"/>
                <a:gd name="T6" fmla="*/ 41 w 59"/>
                <a:gd name="T7" fmla="*/ 145 h 169"/>
                <a:gd name="T8" fmla="*/ 36 w 59"/>
                <a:gd name="T9" fmla="*/ 134 h 169"/>
                <a:gd name="T10" fmla="*/ 31 w 59"/>
                <a:gd name="T11" fmla="*/ 123 h 169"/>
                <a:gd name="T12" fmla="*/ 27 w 59"/>
                <a:gd name="T13" fmla="*/ 112 h 169"/>
                <a:gd name="T14" fmla="*/ 23 w 59"/>
                <a:gd name="T15" fmla="*/ 101 h 169"/>
                <a:gd name="T16" fmla="*/ 19 w 59"/>
                <a:gd name="T17" fmla="*/ 91 h 169"/>
                <a:gd name="T18" fmla="*/ 16 w 59"/>
                <a:gd name="T19" fmla="*/ 80 h 169"/>
                <a:gd name="T20" fmla="*/ 13 w 59"/>
                <a:gd name="T21" fmla="*/ 70 h 169"/>
                <a:gd name="T22" fmla="*/ 10 w 59"/>
                <a:gd name="T23" fmla="*/ 59 h 169"/>
                <a:gd name="T24" fmla="*/ 8 w 59"/>
                <a:gd name="T25" fmla="*/ 54 h 169"/>
                <a:gd name="T26" fmla="*/ 7 w 59"/>
                <a:gd name="T27" fmla="*/ 49 h 169"/>
                <a:gd name="T28" fmla="*/ 6 w 59"/>
                <a:gd name="T29" fmla="*/ 44 h 169"/>
                <a:gd name="T30" fmla="*/ 5 w 59"/>
                <a:gd name="T31" fmla="*/ 39 h 169"/>
                <a:gd name="T32" fmla="*/ 4 w 59"/>
                <a:gd name="T33" fmla="*/ 34 h 169"/>
                <a:gd name="T34" fmla="*/ 3 w 59"/>
                <a:gd name="T35" fmla="*/ 29 h 169"/>
                <a:gd name="T36" fmla="*/ 2 w 59"/>
                <a:gd name="T37" fmla="*/ 24 h 169"/>
                <a:gd name="T38" fmla="*/ 1 w 59"/>
                <a:gd name="T39" fmla="*/ 19 h 169"/>
                <a:gd name="T40" fmla="*/ 1 w 59"/>
                <a:gd name="T41" fmla="*/ 15 h 169"/>
                <a:gd name="T42" fmla="*/ 1 w 59"/>
                <a:gd name="T43" fmla="*/ 10 h 169"/>
                <a:gd name="T44" fmla="*/ 0 w 59"/>
                <a:gd name="T45" fmla="*/ 5 h 169"/>
                <a:gd name="T46" fmla="*/ 0 w 59"/>
                <a:gd name="T47" fmla="*/ 0 h 169"/>
                <a:gd name="T48" fmla="*/ 7 w 59"/>
                <a:gd name="T49" fmla="*/ 0 h 169"/>
                <a:gd name="T50" fmla="*/ 8 w 59"/>
                <a:gd name="T51" fmla="*/ 5 h 169"/>
                <a:gd name="T52" fmla="*/ 8 w 59"/>
                <a:gd name="T53" fmla="*/ 9 h 169"/>
                <a:gd name="T54" fmla="*/ 9 w 59"/>
                <a:gd name="T55" fmla="*/ 14 h 169"/>
                <a:gd name="T56" fmla="*/ 9 w 59"/>
                <a:gd name="T57" fmla="*/ 19 h 169"/>
                <a:gd name="T58" fmla="*/ 10 w 59"/>
                <a:gd name="T59" fmla="*/ 23 h 169"/>
                <a:gd name="T60" fmla="*/ 10 w 59"/>
                <a:gd name="T61" fmla="*/ 28 h 169"/>
                <a:gd name="T62" fmla="*/ 11 w 59"/>
                <a:gd name="T63" fmla="*/ 33 h 169"/>
                <a:gd name="T64" fmla="*/ 12 w 59"/>
                <a:gd name="T65" fmla="*/ 38 h 169"/>
                <a:gd name="T66" fmla="*/ 13 w 59"/>
                <a:gd name="T67" fmla="*/ 43 h 169"/>
                <a:gd name="T68" fmla="*/ 14 w 59"/>
                <a:gd name="T69" fmla="*/ 48 h 169"/>
                <a:gd name="T70" fmla="*/ 16 w 59"/>
                <a:gd name="T71" fmla="*/ 53 h 169"/>
                <a:gd name="T72" fmla="*/ 17 w 59"/>
                <a:gd name="T73" fmla="*/ 58 h 169"/>
                <a:gd name="T74" fmla="*/ 20 w 59"/>
                <a:gd name="T75" fmla="*/ 68 h 169"/>
                <a:gd name="T76" fmla="*/ 23 w 59"/>
                <a:gd name="T77" fmla="*/ 78 h 169"/>
                <a:gd name="T78" fmla="*/ 27 w 59"/>
                <a:gd name="T79" fmla="*/ 89 h 169"/>
                <a:gd name="T80" fmla="*/ 30 w 59"/>
                <a:gd name="T81" fmla="*/ 99 h 169"/>
                <a:gd name="T82" fmla="*/ 34 w 59"/>
                <a:gd name="T83" fmla="*/ 110 h 169"/>
                <a:gd name="T84" fmla="*/ 39 w 59"/>
                <a:gd name="T85" fmla="*/ 121 h 169"/>
                <a:gd name="T86" fmla="*/ 43 w 59"/>
                <a:gd name="T87" fmla="*/ 132 h 169"/>
                <a:gd name="T88" fmla="*/ 48 w 59"/>
                <a:gd name="T89" fmla="*/ 143 h 169"/>
                <a:gd name="T90" fmla="*/ 53 w 59"/>
                <a:gd name="T91" fmla="*/ 154 h 169"/>
                <a:gd name="T92" fmla="*/ 58 w 59"/>
                <a:gd name="T93" fmla="*/ 165 h 169"/>
                <a:gd name="T94" fmla="*/ 58 w 59"/>
                <a:gd name="T95" fmla="*/ 167 h 169"/>
                <a:gd name="T96" fmla="*/ 58 w 59"/>
                <a:gd name="T97" fmla="*/ 165 h 169"/>
                <a:gd name="T98" fmla="*/ 58 w 59"/>
                <a:gd name="T99" fmla="*/ 166 h 169"/>
                <a:gd name="T100" fmla="*/ 58 w 59"/>
                <a:gd name="T101" fmla="*/ 167 h 169"/>
                <a:gd name="T102" fmla="*/ 50 w 59"/>
                <a:gd name="T103" fmla="*/ 167 h 1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169"/>
                <a:gd name="T158" fmla="*/ 59 w 59"/>
                <a:gd name="T159" fmla="*/ 169 h 1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169">
                  <a:moveTo>
                    <a:pt x="50" y="167"/>
                  </a:moveTo>
                  <a:lnTo>
                    <a:pt x="51" y="168"/>
                  </a:lnTo>
                  <a:lnTo>
                    <a:pt x="45" y="157"/>
                  </a:lnTo>
                  <a:lnTo>
                    <a:pt x="41" y="145"/>
                  </a:lnTo>
                  <a:lnTo>
                    <a:pt x="36" y="134"/>
                  </a:lnTo>
                  <a:lnTo>
                    <a:pt x="31" y="123"/>
                  </a:lnTo>
                  <a:lnTo>
                    <a:pt x="27" y="112"/>
                  </a:lnTo>
                  <a:lnTo>
                    <a:pt x="23" y="101"/>
                  </a:lnTo>
                  <a:lnTo>
                    <a:pt x="19" y="91"/>
                  </a:lnTo>
                  <a:lnTo>
                    <a:pt x="16" y="80"/>
                  </a:lnTo>
                  <a:lnTo>
                    <a:pt x="13" y="70"/>
                  </a:lnTo>
                  <a:lnTo>
                    <a:pt x="10" y="59"/>
                  </a:lnTo>
                  <a:lnTo>
                    <a:pt x="8" y="54"/>
                  </a:lnTo>
                  <a:lnTo>
                    <a:pt x="7" y="49"/>
                  </a:lnTo>
                  <a:lnTo>
                    <a:pt x="6" y="44"/>
                  </a:lnTo>
                  <a:lnTo>
                    <a:pt x="5" y="39"/>
                  </a:lnTo>
                  <a:lnTo>
                    <a:pt x="4" y="34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5"/>
                  </a:lnTo>
                  <a:lnTo>
                    <a:pt x="8" y="9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11" y="33"/>
                  </a:lnTo>
                  <a:lnTo>
                    <a:pt x="12" y="38"/>
                  </a:lnTo>
                  <a:lnTo>
                    <a:pt x="13" y="43"/>
                  </a:lnTo>
                  <a:lnTo>
                    <a:pt x="14" y="48"/>
                  </a:lnTo>
                  <a:lnTo>
                    <a:pt x="16" y="53"/>
                  </a:lnTo>
                  <a:lnTo>
                    <a:pt x="17" y="58"/>
                  </a:lnTo>
                  <a:lnTo>
                    <a:pt x="20" y="68"/>
                  </a:lnTo>
                  <a:lnTo>
                    <a:pt x="23" y="78"/>
                  </a:lnTo>
                  <a:lnTo>
                    <a:pt x="27" y="89"/>
                  </a:lnTo>
                  <a:lnTo>
                    <a:pt x="30" y="99"/>
                  </a:lnTo>
                  <a:lnTo>
                    <a:pt x="34" y="110"/>
                  </a:lnTo>
                  <a:lnTo>
                    <a:pt x="39" y="121"/>
                  </a:lnTo>
                  <a:lnTo>
                    <a:pt x="43" y="132"/>
                  </a:lnTo>
                  <a:lnTo>
                    <a:pt x="48" y="143"/>
                  </a:lnTo>
                  <a:lnTo>
                    <a:pt x="53" y="154"/>
                  </a:lnTo>
                  <a:lnTo>
                    <a:pt x="58" y="165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8" y="166"/>
                  </a:lnTo>
                  <a:lnTo>
                    <a:pt x="58" y="167"/>
                  </a:lnTo>
                  <a:lnTo>
                    <a:pt x="50" y="167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7" name="Freeform 53"/>
            <p:cNvSpPr>
              <a:spLocks/>
            </p:cNvSpPr>
            <p:nvPr/>
          </p:nvSpPr>
          <p:spPr bwMode="auto">
            <a:xfrm>
              <a:off x="3443" y="2630"/>
              <a:ext cx="31" cy="676"/>
            </a:xfrm>
            <a:custGeom>
              <a:avLst/>
              <a:gdLst>
                <a:gd name="T0" fmla="*/ 22 w 31"/>
                <a:gd name="T1" fmla="*/ 675 h 676"/>
                <a:gd name="T2" fmla="*/ 22 w 31"/>
                <a:gd name="T3" fmla="*/ 675 h 676"/>
                <a:gd name="T4" fmla="*/ 19 w 31"/>
                <a:gd name="T5" fmla="*/ 634 h 676"/>
                <a:gd name="T6" fmla="*/ 16 w 31"/>
                <a:gd name="T7" fmla="*/ 593 h 676"/>
                <a:gd name="T8" fmla="*/ 13 w 31"/>
                <a:gd name="T9" fmla="*/ 552 h 676"/>
                <a:gd name="T10" fmla="*/ 11 w 31"/>
                <a:gd name="T11" fmla="*/ 510 h 676"/>
                <a:gd name="T12" fmla="*/ 8 w 31"/>
                <a:gd name="T13" fmla="*/ 468 h 676"/>
                <a:gd name="T14" fmla="*/ 6 w 31"/>
                <a:gd name="T15" fmla="*/ 426 h 676"/>
                <a:gd name="T16" fmla="*/ 5 w 31"/>
                <a:gd name="T17" fmla="*/ 405 h 676"/>
                <a:gd name="T18" fmla="*/ 4 w 31"/>
                <a:gd name="T19" fmla="*/ 384 h 676"/>
                <a:gd name="T20" fmla="*/ 3 w 31"/>
                <a:gd name="T21" fmla="*/ 363 h 676"/>
                <a:gd name="T22" fmla="*/ 2 w 31"/>
                <a:gd name="T23" fmla="*/ 342 h 676"/>
                <a:gd name="T24" fmla="*/ 2 w 31"/>
                <a:gd name="T25" fmla="*/ 321 h 676"/>
                <a:gd name="T26" fmla="*/ 1 w 31"/>
                <a:gd name="T27" fmla="*/ 299 h 676"/>
                <a:gd name="T28" fmla="*/ 1 w 31"/>
                <a:gd name="T29" fmla="*/ 278 h 676"/>
                <a:gd name="T30" fmla="*/ 0 w 31"/>
                <a:gd name="T31" fmla="*/ 257 h 676"/>
                <a:gd name="T32" fmla="*/ 0 w 31"/>
                <a:gd name="T33" fmla="*/ 236 h 676"/>
                <a:gd name="T34" fmla="*/ 0 w 31"/>
                <a:gd name="T35" fmla="*/ 214 h 676"/>
                <a:gd name="T36" fmla="*/ 0 w 31"/>
                <a:gd name="T37" fmla="*/ 193 h 676"/>
                <a:gd name="T38" fmla="*/ 0 w 31"/>
                <a:gd name="T39" fmla="*/ 171 h 676"/>
                <a:gd name="T40" fmla="*/ 0 w 31"/>
                <a:gd name="T41" fmla="*/ 150 h 676"/>
                <a:gd name="T42" fmla="*/ 1 w 31"/>
                <a:gd name="T43" fmla="*/ 129 h 676"/>
                <a:gd name="T44" fmla="*/ 1 w 31"/>
                <a:gd name="T45" fmla="*/ 107 h 676"/>
                <a:gd name="T46" fmla="*/ 2 w 31"/>
                <a:gd name="T47" fmla="*/ 86 h 676"/>
                <a:gd name="T48" fmla="*/ 2 w 31"/>
                <a:gd name="T49" fmla="*/ 64 h 676"/>
                <a:gd name="T50" fmla="*/ 4 w 31"/>
                <a:gd name="T51" fmla="*/ 43 h 676"/>
                <a:gd name="T52" fmla="*/ 5 w 31"/>
                <a:gd name="T53" fmla="*/ 21 h 676"/>
                <a:gd name="T54" fmla="*/ 6 w 31"/>
                <a:gd name="T55" fmla="*/ 0 h 676"/>
                <a:gd name="T56" fmla="*/ 14 w 31"/>
                <a:gd name="T57" fmla="*/ 0 h 676"/>
                <a:gd name="T58" fmla="*/ 12 w 31"/>
                <a:gd name="T59" fmla="*/ 22 h 676"/>
                <a:gd name="T60" fmla="*/ 11 w 31"/>
                <a:gd name="T61" fmla="*/ 43 h 676"/>
                <a:gd name="T62" fmla="*/ 10 w 31"/>
                <a:gd name="T63" fmla="*/ 64 h 676"/>
                <a:gd name="T64" fmla="*/ 10 w 31"/>
                <a:gd name="T65" fmla="*/ 86 h 676"/>
                <a:gd name="T66" fmla="*/ 9 w 31"/>
                <a:gd name="T67" fmla="*/ 107 h 676"/>
                <a:gd name="T68" fmla="*/ 8 w 31"/>
                <a:gd name="T69" fmla="*/ 129 h 676"/>
                <a:gd name="T70" fmla="*/ 8 w 31"/>
                <a:gd name="T71" fmla="*/ 150 h 676"/>
                <a:gd name="T72" fmla="*/ 8 w 31"/>
                <a:gd name="T73" fmla="*/ 171 h 676"/>
                <a:gd name="T74" fmla="*/ 8 w 31"/>
                <a:gd name="T75" fmla="*/ 193 h 676"/>
                <a:gd name="T76" fmla="*/ 8 w 31"/>
                <a:gd name="T77" fmla="*/ 214 h 676"/>
                <a:gd name="T78" fmla="*/ 8 w 31"/>
                <a:gd name="T79" fmla="*/ 235 h 676"/>
                <a:gd name="T80" fmla="*/ 8 w 31"/>
                <a:gd name="T81" fmla="*/ 257 h 676"/>
                <a:gd name="T82" fmla="*/ 8 w 31"/>
                <a:gd name="T83" fmla="*/ 278 h 676"/>
                <a:gd name="T84" fmla="*/ 9 w 31"/>
                <a:gd name="T85" fmla="*/ 299 h 676"/>
                <a:gd name="T86" fmla="*/ 10 w 31"/>
                <a:gd name="T87" fmla="*/ 320 h 676"/>
                <a:gd name="T88" fmla="*/ 10 w 31"/>
                <a:gd name="T89" fmla="*/ 342 h 676"/>
                <a:gd name="T90" fmla="*/ 11 w 31"/>
                <a:gd name="T91" fmla="*/ 363 h 676"/>
                <a:gd name="T92" fmla="*/ 12 w 31"/>
                <a:gd name="T93" fmla="*/ 384 h 676"/>
                <a:gd name="T94" fmla="*/ 13 w 31"/>
                <a:gd name="T95" fmla="*/ 405 h 676"/>
                <a:gd name="T96" fmla="*/ 14 w 31"/>
                <a:gd name="T97" fmla="*/ 426 h 676"/>
                <a:gd name="T98" fmla="*/ 16 w 31"/>
                <a:gd name="T99" fmla="*/ 468 h 676"/>
                <a:gd name="T100" fmla="*/ 18 w 31"/>
                <a:gd name="T101" fmla="*/ 510 h 676"/>
                <a:gd name="T102" fmla="*/ 21 w 31"/>
                <a:gd name="T103" fmla="*/ 551 h 676"/>
                <a:gd name="T104" fmla="*/ 24 w 31"/>
                <a:gd name="T105" fmla="*/ 593 h 676"/>
                <a:gd name="T106" fmla="*/ 27 w 31"/>
                <a:gd name="T107" fmla="*/ 634 h 676"/>
                <a:gd name="T108" fmla="*/ 30 w 31"/>
                <a:gd name="T109" fmla="*/ 675 h 676"/>
                <a:gd name="T110" fmla="*/ 30 w 31"/>
                <a:gd name="T111" fmla="*/ 675 h 676"/>
                <a:gd name="T112" fmla="*/ 22 w 31"/>
                <a:gd name="T113" fmla="*/ 675 h 6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"/>
                <a:gd name="T172" fmla="*/ 0 h 676"/>
                <a:gd name="T173" fmla="*/ 31 w 31"/>
                <a:gd name="T174" fmla="*/ 676 h 6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" h="676">
                  <a:moveTo>
                    <a:pt x="22" y="675"/>
                  </a:moveTo>
                  <a:lnTo>
                    <a:pt x="22" y="675"/>
                  </a:lnTo>
                  <a:lnTo>
                    <a:pt x="19" y="634"/>
                  </a:lnTo>
                  <a:lnTo>
                    <a:pt x="16" y="593"/>
                  </a:lnTo>
                  <a:lnTo>
                    <a:pt x="13" y="552"/>
                  </a:lnTo>
                  <a:lnTo>
                    <a:pt x="11" y="510"/>
                  </a:lnTo>
                  <a:lnTo>
                    <a:pt x="8" y="468"/>
                  </a:lnTo>
                  <a:lnTo>
                    <a:pt x="6" y="426"/>
                  </a:lnTo>
                  <a:lnTo>
                    <a:pt x="5" y="405"/>
                  </a:lnTo>
                  <a:lnTo>
                    <a:pt x="4" y="384"/>
                  </a:lnTo>
                  <a:lnTo>
                    <a:pt x="3" y="363"/>
                  </a:lnTo>
                  <a:lnTo>
                    <a:pt x="2" y="342"/>
                  </a:lnTo>
                  <a:lnTo>
                    <a:pt x="2" y="321"/>
                  </a:lnTo>
                  <a:lnTo>
                    <a:pt x="1" y="299"/>
                  </a:lnTo>
                  <a:lnTo>
                    <a:pt x="1" y="278"/>
                  </a:lnTo>
                  <a:lnTo>
                    <a:pt x="0" y="257"/>
                  </a:lnTo>
                  <a:lnTo>
                    <a:pt x="0" y="236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1" y="129"/>
                  </a:lnTo>
                  <a:lnTo>
                    <a:pt x="1" y="107"/>
                  </a:lnTo>
                  <a:lnTo>
                    <a:pt x="2" y="86"/>
                  </a:lnTo>
                  <a:lnTo>
                    <a:pt x="2" y="64"/>
                  </a:lnTo>
                  <a:lnTo>
                    <a:pt x="4" y="43"/>
                  </a:lnTo>
                  <a:lnTo>
                    <a:pt x="5" y="2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2" y="22"/>
                  </a:lnTo>
                  <a:lnTo>
                    <a:pt x="11" y="43"/>
                  </a:lnTo>
                  <a:lnTo>
                    <a:pt x="10" y="64"/>
                  </a:lnTo>
                  <a:lnTo>
                    <a:pt x="10" y="86"/>
                  </a:lnTo>
                  <a:lnTo>
                    <a:pt x="9" y="107"/>
                  </a:lnTo>
                  <a:lnTo>
                    <a:pt x="8" y="129"/>
                  </a:lnTo>
                  <a:lnTo>
                    <a:pt x="8" y="150"/>
                  </a:lnTo>
                  <a:lnTo>
                    <a:pt x="8" y="171"/>
                  </a:lnTo>
                  <a:lnTo>
                    <a:pt x="8" y="193"/>
                  </a:lnTo>
                  <a:lnTo>
                    <a:pt x="8" y="214"/>
                  </a:lnTo>
                  <a:lnTo>
                    <a:pt x="8" y="235"/>
                  </a:lnTo>
                  <a:lnTo>
                    <a:pt x="8" y="257"/>
                  </a:lnTo>
                  <a:lnTo>
                    <a:pt x="8" y="278"/>
                  </a:lnTo>
                  <a:lnTo>
                    <a:pt x="9" y="299"/>
                  </a:lnTo>
                  <a:lnTo>
                    <a:pt x="10" y="320"/>
                  </a:lnTo>
                  <a:lnTo>
                    <a:pt x="10" y="342"/>
                  </a:lnTo>
                  <a:lnTo>
                    <a:pt x="11" y="363"/>
                  </a:lnTo>
                  <a:lnTo>
                    <a:pt x="12" y="384"/>
                  </a:lnTo>
                  <a:lnTo>
                    <a:pt x="13" y="405"/>
                  </a:lnTo>
                  <a:lnTo>
                    <a:pt x="14" y="426"/>
                  </a:lnTo>
                  <a:lnTo>
                    <a:pt x="16" y="468"/>
                  </a:lnTo>
                  <a:lnTo>
                    <a:pt x="18" y="510"/>
                  </a:lnTo>
                  <a:lnTo>
                    <a:pt x="21" y="551"/>
                  </a:lnTo>
                  <a:lnTo>
                    <a:pt x="24" y="593"/>
                  </a:lnTo>
                  <a:lnTo>
                    <a:pt x="27" y="634"/>
                  </a:lnTo>
                  <a:lnTo>
                    <a:pt x="30" y="675"/>
                  </a:lnTo>
                  <a:lnTo>
                    <a:pt x="22" y="67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3465" y="3305"/>
              <a:ext cx="29" cy="43"/>
            </a:xfrm>
            <a:custGeom>
              <a:avLst/>
              <a:gdLst>
                <a:gd name="T0" fmla="*/ 21 w 29"/>
                <a:gd name="T1" fmla="*/ 38 h 43"/>
                <a:gd name="T2" fmla="*/ 20 w 29"/>
                <a:gd name="T3" fmla="*/ 41 h 43"/>
                <a:gd name="T4" fmla="*/ 20 w 29"/>
                <a:gd name="T5" fmla="*/ 40 h 43"/>
                <a:gd name="T6" fmla="*/ 20 w 29"/>
                <a:gd name="T7" fmla="*/ 39 h 43"/>
                <a:gd name="T8" fmla="*/ 19 w 29"/>
                <a:gd name="T9" fmla="*/ 38 h 43"/>
                <a:gd name="T10" fmla="*/ 19 w 29"/>
                <a:gd name="T11" fmla="*/ 36 h 43"/>
                <a:gd name="T12" fmla="*/ 18 w 29"/>
                <a:gd name="T13" fmla="*/ 34 h 43"/>
                <a:gd name="T14" fmla="*/ 17 w 29"/>
                <a:gd name="T15" fmla="*/ 32 h 43"/>
                <a:gd name="T16" fmla="*/ 14 w 29"/>
                <a:gd name="T17" fmla="*/ 26 h 43"/>
                <a:gd name="T18" fmla="*/ 10 w 29"/>
                <a:gd name="T19" fmla="*/ 21 h 43"/>
                <a:gd name="T20" fmla="*/ 7 w 29"/>
                <a:gd name="T21" fmla="*/ 16 h 43"/>
                <a:gd name="T22" fmla="*/ 4 w 29"/>
                <a:gd name="T23" fmla="*/ 10 h 43"/>
                <a:gd name="T24" fmla="*/ 2 w 29"/>
                <a:gd name="T25" fmla="*/ 8 h 43"/>
                <a:gd name="T26" fmla="*/ 1 w 29"/>
                <a:gd name="T27" fmla="*/ 5 h 43"/>
                <a:gd name="T28" fmla="*/ 1 w 29"/>
                <a:gd name="T29" fmla="*/ 4 h 43"/>
                <a:gd name="T30" fmla="*/ 1 w 29"/>
                <a:gd name="T31" fmla="*/ 3 h 43"/>
                <a:gd name="T32" fmla="*/ 0 w 29"/>
                <a:gd name="T33" fmla="*/ 1 h 43"/>
                <a:gd name="T34" fmla="*/ 0 w 29"/>
                <a:gd name="T35" fmla="*/ 0 h 43"/>
                <a:gd name="T36" fmla="*/ 8 w 29"/>
                <a:gd name="T37" fmla="*/ 0 h 43"/>
                <a:gd name="T38" fmla="*/ 8 w 29"/>
                <a:gd name="T39" fmla="*/ 1 h 43"/>
                <a:gd name="T40" fmla="*/ 8 w 29"/>
                <a:gd name="T41" fmla="*/ 1 h 43"/>
                <a:gd name="T42" fmla="*/ 8 w 29"/>
                <a:gd name="T43" fmla="*/ 2 h 43"/>
                <a:gd name="T44" fmla="*/ 8 w 29"/>
                <a:gd name="T45" fmla="*/ 3 h 43"/>
                <a:gd name="T46" fmla="*/ 9 w 29"/>
                <a:gd name="T47" fmla="*/ 5 h 43"/>
                <a:gd name="T48" fmla="*/ 10 w 29"/>
                <a:gd name="T49" fmla="*/ 7 h 43"/>
                <a:gd name="T50" fmla="*/ 13 w 29"/>
                <a:gd name="T51" fmla="*/ 12 h 43"/>
                <a:gd name="T52" fmla="*/ 17 w 29"/>
                <a:gd name="T53" fmla="*/ 18 h 43"/>
                <a:gd name="T54" fmla="*/ 20 w 29"/>
                <a:gd name="T55" fmla="*/ 23 h 43"/>
                <a:gd name="T56" fmla="*/ 24 w 29"/>
                <a:gd name="T57" fmla="*/ 29 h 43"/>
                <a:gd name="T58" fmla="*/ 25 w 29"/>
                <a:gd name="T59" fmla="*/ 31 h 43"/>
                <a:gd name="T60" fmla="*/ 26 w 29"/>
                <a:gd name="T61" fmla="*/ 34 h 43"/>
                <a:gd name="T62" fmla="*/ 27 w 29"/>
                <a:gd name="T63" fmla="*/ 36 h 43"/>
                <a:gd name="T64" fmla="*/ 27 w 29"/>
                <a:gd name="T65" fmla="*/ 37 h 43"/>
                <a:gd name="T66" fmla="*/ 28 w 29"/>
                <a:gd name="T67" fmla="*/ 38 h 43"/>
                <a:gd name="T68" fmla="*/ 28 w 29"/>
                <a:gd name="T69" fmla="*/ 40 h 43"/>
                <a:gd name="T70" fmla="*/ 27 w 29"/>
                <a:gd name="T71" fmla="*/ 42 h 43"/>
                <a:gd name="T72" fmla="*/ 28 w 29"/>
                <a:gd name="T73" fmla="*/ 40 h 43"/>
                <a:gd name="T74" fmla="*/ 28 w 29"/>
                <a:gd name="T75" fmla="*/ 41 h 43"/>
                <a:gd name="T76" fmla="*/ 27 w 29"/>
                <a:gd name="T77" fmla="*/ 42 h 43"/>
                <a:gd name="T78" fmla="*/ 21 w 29"/>
                <a:gd name="T79" fmla="*/ 38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43"/>
                <a:gd name="T122" fmla="*/ 29 w 29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43">
                  <a:moveTo>
                    <a:pt x="21" y="38"/>
                  </a:moveTo>
                  <a:lnTo>
                    <a:pt x="20" y="41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7" y="32"/>
                  </a:lnTo>
                  <a:lnTo>
                    <a:pt x="14" y="26"/>
                  </a:lnTo>
                  <a:lnTo>
                    <a:pt x="10" y="21"/>
                  </a:lnTo>
                  <a:lnTo>
                    <a:pt x="7" y="16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10" y="7"/>
                  </a:lnTo>
                  <a:lnTo>
                    <a:pt x="13" y="12"/>
                  </a:lnTo>
                  <a:lnTo>
                    <a:pt x="17" y="18"/>
                  </a:lnTo>
                  <a:lnTo>
                    <a:pt x="20" y="23"/>
                  </a:lnTo>
                  <a:lnTo>
                    <a:pt x="24" y="29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27" y="36"/>
                  </a:lnTo>
                  <a:lnTo>
                    <a:pt x="27" y="37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7" y="42"/>
                  </a:lnTo>
                  <a:lnTo>
                    <a:pt x="21" y="3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3467" y="3344"/>
              <a:ext cx="26" cy="83"/>
            </a:xfrm>
            <a:custGeom>
              <a:avLst/>
              <a:gdLst>
                <a:gd name="T0" fmla="*/ 3 w 26"/>
                <a:gd name="T1" fmla="*/ 82 h 83"/>
                <a:gd name="T2" fmla="*/ 1 w 26"/>
                <a:gd name="T3" fmla="*/ 78 h 83"/>
                <a:gd name="T4" fmla="*/ 2 w 26"/>
                <a:gd name="T5" fmla="*/ 74 h 83"/>
                <a:gd name="T6" fmla="*/ 3 w 26"/>
                <a:gd name="T7" fmla="*/ 69 h 83"/>
                <a:gd name="T8" fmla="*/ 3 w 26"/>
                <a:gd name="T9" fmla="*/ 64 h 83"/>
                <a:gd name="T10" fmla="*/ 4 w 26"/>
                <a:gd name="T11" fmla="*/ 59 h 83"/>
                <a:gd name="T12" fmla="*/ 5 w 26"/>
                <a:gd name="T13" fmla="*/ 50 h 83"/>
                <a:gd name="T14" fmla="*/ 6 w 26"/>
                <a:gd name="T15" fmla="*/ 40 h 83"/>
                <a:gd name="T16" fmla="*/ 6 w 26"/>
                <a:gd name="T17" fmla="*/ 35 h 83"/>
                <a:gd name="T18" fmla="*/ 7 w 26"/>
                <a:gd name="T19" fmla="*/ 30 h 83"/>
                <a:gd name="T20" fmla="*/ 8 w 26"/>
                <a:gd name="T21" fmla="*/ 25 h 83"/>
                <a:gd name="T22" fmla="*/ 9 w 26"/>
                <a:gd name="T23" fmla="*/ 20 h 83"/>
                <a:gd name="T24" fmla="*/ 10 w 26"/>
                <a:gd name="T25" fmla="*/ 17 h 83"/>
                <a:gd name="T26" fmla="*/ 11 w 26"/>
                <a:gd name="T27" fmla="*/ 15 h 83"/>
                <a:gd name="T28" fmla="*/ 12 w 26"/>
                <a:gd name="T29" fmla="*/ 12 h 83"/>
                <a:gd name="T30" fmla="*/ 13 w 26"/>
                <a:gd name="T31" fmla="*/ 10 h 83"/>
                <a:gd name="T32" fmla="*/ 14 w 26"/>
                <a:gd name="T33" fmla="*/ 8 h 83"/>
                <a:gd name="T34" fmla="*/ 15 w 26"/>
                <a:gd name="T35" fmla="*/ 5 h 83"/>
                <a:gd name="T36" fmla="*/ 17 w 26"/>
                <a:gd name="T37" fmla="*/ 3 h 83"/>
                <a:gd name="T38" fmla="*/ 19 w 26"/>
                <a:gd name="T39" fmla="*/ 0 h 83"/>
                <a:gd name="T40" fmla="*/ 25 w 26"/>
                <a:gd name="T41" fmla="*/ 3 h 83"/>
                <a:gd name="T42" fmla="*/ 23 w 26"/>
                <a:gd name="T43" fmla="*/ 6 h 83"/>
                <a:gd name="T44" fmla="*/ 22 w 26"/>
                <a:gd name="T45" fmla="*/ 8 h 83"/>
                <a:gd name="T46" fmla="*/ 21 w 26"/>
                <a:gd name="T47" fmla="*/ 10 h 83"/>
                <a:gd name="T48" fmla="*/ 20 w 26"/>
                <a:gd name="T49" fmla="*/ 12 h 83"/>
                <a:gd name="T50" fmla="*/ 19 w 26"/>
                <a:gd name="T51" fmla="*/ 15 h 83"/>
                <a:gd name="T52" fmla="*/ 18 w 26"/>
                <a:gd name="T53" fmla="*/ 17 h 83"/>
                <a:gd name="T54" fmla="*/ 17 w 26"/>
                <a:gd name="T55" fmla="*/ 19 h 83"/>
                <a:gd name="T56" fmla="*/ 16 w 26"/>
                <a:gd name="T57" fmla="*/ 22 h 83"/>
                <a:gd name="T58" fmla="*/ 15 w 26"/>
                <a:gd name="T59" fmla="*/ 26 h 83"/>
                <a:gd name="T60" fmla="*/ 14 w 26"/>
                <a:gd name="T61" fmla="*/ 31 h 83"/>
                <a:gd name="T62" fmla="*/ 13 w 26"/>
                <a:gd name="T63" fmla="*/ 36 h 83"/>
                <a:gd name="T64" fmla="*/ 13 w 26"/>
                <a:gd name="T65" fmla="*/ 41 h 83"/>
                <a:gd name="T66" fmla="*/ 12 w 26"/>
                <a:gd name="T67" fmla="*/ 50 h 83"/>
                <a:gd name="T68" fmla="*/ 11 w 26"/>
                <a:gd name="T69" fmla="*/ 60 h 83"/>
                <a:gd name="T70" fmla="*/ 11 w 26"/>
                <a:gd name="T71" fmla="*/ 65 h 83"/>
                <a:gd name="T72" fmla="*/ 10 w 26"/>
                <a:gd name="T73" fmla="*/ 70 h 83"/>
                <a:gd name="T74" fmla="*/ 9 w 26"/>
                <a:gd name="T75" fmla="*/ 75 h 83"/>
                <a:gd name="T76" fmla="*/ 8 w 26"/>
                <a:gd name="T77" fmla="*/ 80 h 83"/>
                <a:gd name="T78" fmla="*/ 6 w 26"/>
                <a:gd name="T79" fmla="*/ 76 h 83"/>
                <a:gd name="T80" fmla="*/ 3 w 26"/>
                <a:gd name="T81" fmla="*/ 82 h 83"/>
                <a:gd name="T82" fmla="*/ 0 w 26"/>
                <a:gd name="T83" fmla="*/ 81 h 83"/>
                <a:gd name="T84" fmla="*/ 1 w 26"/>
                <a:gd name="T85" fmla="*/ 78 h 83"/>
                <a:gd name="T86" fmla="*/ 3 w 26"/>
                <a:gd name="T87" fmla="*/ 82 h 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"/>
                <a:gd name="T133" fmla="*/ 0 h 83"/>
                <a:gd name="T134" fmla="*/ 26 w 26"/>
                <a:gd name="T135" fmla="*/ 83 h 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" h="83">
                  <a:moveTo>
                    <a:pt x="3" y="82"/>
                  </a:moveTo>
                  <a:lnTo>
                    <a:pt x="1" y="78"/>
                  </a:lnTo>
                  <a:lnTo>
                    <a:pt x="2" y="74"/>
                  </a:lnTo>
                  <a:lnTo>
                    <a:pt x="3" y="69"/>
                  </a:lnTo>
                  <a:lnTo>
                    <a:pt x="3" y="64"/>
                  </a:lnTo>
                  <a:lnTo>
                    <a:pt x="4" y="59"/>
                  </a:lnTo>
                  <a:lnTo>
                    <a:pt x="5" y="50"/>
                  </a:lnTo>
                  <a:lnTo>
                    <a:pt x="6" y="40"/>
                  </a:lnTo>
                  <a:lnTo>
                    <a:pt x="6" y="35"/>
                  </a:lnTo>
                  <a:lnTo>
                    <a:pt x="7" y="30"/>
                  </a:lnTo>
                  <a:lnTo>
                    <a:pt x="8" y="25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3" y="6"/>
                  </a:lnTo>
                  <a:lnTo>
                    <a:pt x="22" y="8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6" y="22"/>
                  </a:lnTo>
                  <a:lnTo>
                    <a:pt x="15" y="26"/>
                  </a:lnTo>
                  <a:lnTo>
                    <a:pt x="14" y="31"/>
                  </a:lnTo>
                  <a:lnTo>
                    <a:pt x="13" y="36"/>
                  </a:lnTo>
                  <a:lnTo>
                    <a:pt x="13" y="41"/>
                  </a:lnTo>
                  <a:lnTo>
                    <a:pt x="12" y="50"/>
                  </a:lnTo>
                  <a:lnTo>
                    <a:pt x="11" y="60"/>
                  </a:lnTo>
                  <a:lnTo>
                    <a:pt x="11" y="65"/>
                  </a:lnTo>
                  <a:lnTo>
                    <a:pt x="10" y="70"/>
                  </a:lnTo>
                  <a:lnTo>
                    <a:pt x="9" y="75"/>
                  </a:lnTo>
                  <a:lnTo>
                    <a:pt x="8" y="80"/>
                  </a:lnTo>
                  <a:lnTo>
                    <a:pt x="6" y="76"/>
                  </a:lnTo>
                  <a:lnTo>
                    <a:pt x="3" y="82"/>
                  </a:lnTo>
                  <a:lnTo>
                    <a:pt x="0" y="81"/>
                  </a:lnTo>
                  <a:lnTo>
                    <a:pt x="1" y="78"/>
                  </a:lnTo>
                  <a:lnTo>
                    <a:pt x="3" y="8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0" name="Freeform 56"/>
            <p:cNvSpPr>
              <a:spLocks/>
            </p:cNvSpPr>
            <p:nvPr/>
          </p:nvSpPr>
          <p:spPr bwMode="auto">
            <a:xfrm>
              <a:off x="3470" y="3412"/>
              <a:ext cx="304" cy="28"/>
            </a:xfrm>
            <a:custGeom>
              <a:avLst/>
              <a:gdLst>
                <a:gd name="T0" fmla="*/ 297 w 304"/>
                <a:gd name="T1" fmla="*/ 6 h 28"/>
                <a:gd name="T2" fmla="*/ 248 w 304"/>
                <a:gd name="T3" fmla="*/ 14 h 28"/>
                <a:gd name="T4" fmla="*/ 225 w 304"/>
                <a:gd name="T5" fmla="*/ 17 h 28"/>
                <a:gd name="T6" fmla="*/ 203 w 304"/>
                <a:gd name="T7" fmla="*/ 20 h 28"/>
                <a:gd name="T8" fmla="*/ 182 w 304"/>
                <a:gd name="T9" fmla="*/ 22 h 28"/>
                <a:gd name="T10" fmla="*/ 162 w 304"/>
                <a:gd name="T11" fmla="*/ 24 h 28"/>
                <a:gd name="T12" fmla="*/ 143 w 304"/>
                <a:gd name="T13" fmla="*/ 26 h 28"/>
                <a:gd name="T14" fmla="*/ 125 w 304"/>
                <a:gd name="T15" fmla="*/ 27 h 28"/>
                <a:gd name="T16" fmla="*/ 107 w 304"/>
                <a:gd name="T17" fmla="*/ 27 h 28"/>
                <a:gd name="T18" fmla="*/ 90 w 304"/>
                <a:gd name="T19" fmla="*/ 27 h 28"/>
                <a:gd name="T20" fmla="*/ 73 w 304"/>
                <a:gd name="T21" fmla="*/ 26 h 28"/>
                <a:gd name="T22" fmla="*/ 58 w 304"/>
                <a:gd name="T23" fmla="*/ 25 h 28"/>
                <a:gd name="T24" fmla="*/ 43 w 304"/>
                <a:gd name="T25" fmla="*/ 23 h 28"/>
                <a:gd name="T26" fmla="*/ 28 w 304"/>
                <a:gd name="T27" fmla="*/ 21 h 28"/>
                <a:gd name="T28" fmla="*/ 14 w 304"/>
                <a:gd name="T29" fmla="*/ 18 h 28"/>
                <a:gd name="T30" fmla="*/ 0 w 304"/>
                <a:gd name="T31" fmla="*/ 15 h 28"/>
                <a:gd name="T32" fmla="*/ 9 w 304"/>
                <a:gd name="T33" fmla="*/ 10 h 28"/>
                <a:gd name="T34" fmla="*/ 22 w 304"/>
                <a:gd name="T35" fmla="*/ 13 h 28"/>
                <a:gd name="T36" fmla="*/ 36 w 304"/>
                <a:gd name="T37" fmla="*/ 16 h 28"/>
                <a:gd name="T38" fmla="*/ 51 w 304"/>
                <a:gd name="T39" fmla="*/ 18 h 28"/>
                <a:gd name="T40" fmla="*/ 66 w 304"/>
                <a:gd name="T41" fmla="*/ 19 h 28"/>
                <a:gd name="T42" fmla="*/ 82 w 304"/>
                <a:gd name="T43" fmla="*/ 20 h 28"/>
                <a:gd name="T44" fmla="*/ 98 w 304"/>
                <a:gd name="T45" fmla="*/ 20 h 28"/>
                <a:gd name="T46" fmla="*/ 115 w 304"/>
                <a:gd name="T47" fmla="*/ 20 h 28"/>
                <a:gd name="T48" fmla="*/ 133 w 304"/>
                <a:gd name="T49" fmla="*/ 20 h 28"/>
                <a:gd name="T50" fmla="*/ 152 w 304"/>
                <a:gd name="T51" fmla="*/ 18 h 28"/>
                <a:gd name="T52" fmla="*/ 172 w 304"/>
                <a:gd name="T53" fmla="*/ 17 h 28"/>
                <a:gd name="T54" fmla="*/ 192 w 304"/>
                <a:gd name="T55" fmla="*/ 15 h 28"/>
                <a:gd name="T56" fmla="*/ 213 w 304"/>
                <a:gd name="T57" fmla="*/ 12 h 28"/>
                <a:gd name="T58" fmla="*/ 236 w 304"/>
                <a:gd name="T59" fmla="*/ 9 h 28"/>
                <a:gd name="T60" fmla="*/ 271 w 304"/>
                <a:gd name="T61" fmla="*/ 4 h 28"/>
                <a:gd name="T62" fmla="*/ 293 w 304"/>
                <a:gd name="T63" fmla="*/ 5 h 28"/>
                <a:gd name="T64" fmla="*/ 303 w 304"/>
                <a:gd name="T65" fmla="*/ 6 h 28"/>
                <a:gd name="T66" fmla="*/ 299 w 304"/>
                <a:gd name="T67" fmla="*/ 1 h 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28"/>
                <a:gd name="T104" fmla="*/ 304 w 304"/>
                <a:gd name="T105" fmla="*/ 28 h 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28">
                  <a:moveTo>
                    <a:pt x="299" y="1"/>
                  </a:moveTo>
                  <a:lnTo>
                    <a:pt x="297" y="6"/>
                  </a:lnTo>
                  <a:lnTo>
                    <a:pt x="272" y="11"/>
                  </a:lnTo>
                  <a:lnTo>
                    <a:pt x="248" y="14"/>
                  </a:lnTo>
                  <a:lnTo>
                    <a:pt x="237" y="16"/>
                  </a:lnTo>
                  <a:lnTo>
                    <a:pt x="225" y="17"/>
                  </a:lnTo>
                  <a:lnTo>
                    <a:pt x="214" y="19"/>
                  </a:lnTo>
                  <a:lnTo>
                    <a:pt x="203" y="20"/>
                  </a:lnTo>
                  <a:lnTo>
                    <a:pt x="193" y="21"/>
                  </a:lnTo>
                  <a:lnTo>
                    <a:pt x="182" y="22"/>
                  </a:lnTo>
                  <a:lnTo>
                    <a:pt x="172" y="24"/>
                  </a:lnTo>
                  <a:lnTo>
                    <a:pt x="162" y="24"/>
                  </a:lnTo>
                  <a:lnTo>
                    <a:pt x="153" y="25"/>
                  </a:lnTo>
                  <a:lnTo>
                    <a:pt x="143" y="26"/>
                  </a:lnTo>
                  <a:lnTo>
                    <a:pt x="134" y="26"/>
                  </a:lnTo>
                  <a:lnTo>
                    <a:pt x="125" y="27"/>
                  </a:lnTo>
                  <a:lnTo>
                    <a:pt x="116" y="27"/>
                  </a:lnTo>
                  <a:lnTo>
                    <a:pt x="107" y="27"/>
                  </a:lnTo>
                  <a:lnTo>
                    <a:pt x="98" y="27"/>
                  </a:lnTo>
                  <a:lnTo>
                    <a:pt x="90" y="27"/>
                  </a:lnTo>
                  <a:lnTo>
                    <a:pt x="81" y="27"/>
                  </a:lnTo>
                  <a:lnTo>
                    <a:pt x="73" y="26"/>
                  </a:lnTo>
                  <a:lnTo>
                    <a:pt x="65" y="26"/>
                  </a:lnTo>
                  <a:lnTo>
                    <a:pt x="58" y="25"/>
                  </a:lnTo>
                  <a:lnTo>
                    <a:pt x="50" y="24"/>
                  </a:lnTo>
                  <a:lnTo>
                    <a:pt x="43" y="23"/>
                  </a:lnTo>
                  <a:lnTo>
                    <a:pt x="35" y="22"/>
                  </a:lnTo>
                  <a:lnTo>
                    <a:pt x="28" y="21"/>
                  </a:lnTo>
                  <a:lnTo>
                    <a:pt x="21" y="20"/>
                  </a:lnTo>
                  <a:lnTo>
                    <a:pt x="14" y="18"/>
                  </a:lnTo>
                  <a:lnTo>
                    <a:pt x="7" y="16"/>
                  </a:lnTo>
                  <a:lnTo>
                    <a:pt x="0" y="15"/>
                  </a:lnTo>
                  <a:lnTo>
                    <a:pt x="2" y="8"/>
                  </a:lnTo>
                  <a:lnTo>
                    <a:pt x="9" y="10"/>
                  </a:lnTo>
                  <a:lnTo>
                    <a:pt x="16" y="12"/>
                  </a:lnTo>
                  <a:lnTo>
                    <a:pt x="22" y="13"/>
                  </a:lnTo>
                  <a:lnTo>
                    <a:pt x="29" y="14"/>
                  </a:lnTo>
                  <a:lnTo>
                    <a:pt x="36" y="16"/>
                  </a:lnTo>
                  <a:lnTo>
                    <a:pt x="44" y="17"/>
                  </a:lnTo>
                  <a:lnTo>
                    <a:pt x="51" y="18"/>
                  </a:lnTo>
                  <a:lnTo>
                    <a:pt x="58" y="18"/>
                  </a:lnTo>
                  <a:lnTo>
                    <a:pt x="66" y="19"/>
                  </a:lnTo>
                  <a:lnTo>
                    <a:pt x="74" y="20"/>
                  </a:lnTo>
                  <a:lnTo>
                    <a:pt x="82" y="20"/>
                  </a:lnTo>
                  <a:lnTo>
                    <a:pt x="90" y="20"/>
                  </a:lnTo>
                  <a:lnTo>
                    <a:pt x="98" y="20"/>
                  </a:lnTo>
                  <a:lnTo>
                    <a:pt x="107" y="20"/>
                  </a:lnTo>
                  <a:lnTo>
                    <a:pt x="115" y="20"/>
                  </a:lnTo>
                  <a:lnTo>
                    <a:pt x="124" y="20"/>
                  </a:lnTo>
                  <a:lnTo>
                    <a:pt x="133" y="20"/>
                  </a:lnTo>
                  <a:lnTo>
                    <a:pt x="142" y="19"/>
                  </a:lnTo>
                  <a:lnTo>
                    <a:pt x="152" y="18"/>
                  </a:lnTo>
                  <a:lnTo>
                    <a:pt x="162" y="18"/>
                  </a:lnTo>
                  <a:lnTo>
                    <a:pt x="172" y="17"/>
                  </a:lnTo>
                  <a:lnTo>
                    <a:pt x="182" y="16"/>
                  </a:lnTo>
                  <a:lnTo>
                    <a:pt x="192" y="15"/>
                  </a:lnTo>
                  <a:lnTo>
                    <a:pt x="202" y="13"/>
                  </a:lnTo>
                  <a:lnTo>
                    <a:pt x="213" y="12"/>
                  </a:lnTo>
                  <a:lnTo>
                    <a:pt x="224" y="11"/>
                  </a:lnTo>
                  <a:lnTo>
                    <a:pt x="236" y="9"/>
                  </a:lnTo>
                  <a:lnTo>
                    <a:pt x="247" y="8"/>
                  </a:lnTo>
                  <a:lnTo>
                    <a:pt x="271" y="4"/>
                  </a:lnTo>
                  <a:lnTo>
                    <a:pt x="296" y="0"/>
                  </a:lnTo>
                  <a:lnTo>
                    <a:pt x="293" y="5"/>
                  </a:lnTo>
                  <a:lnTo>
                    <a:pt x="299" y="1"/>
                  </a:lnTo>
                  <a:lnTo>
                    <a:pt x="303" y="6"/>
                  </a:lnTo>
                  <a:lnTo>
                    <a:pt x="297" y="6"/>
                  </a:lnTo>
                  <a:lnTo>
                    <a:pt x="299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1" name="Freeform 57"/>
            <p:cNvSpPr>
              <a:spLocks/>
            </p:cNvSpPr>
            <p:nvPr/>
          </p:nvSpPr>
          <p:spPr bwMode="auto">
            <a:xfrm>
              <a:off x="3694" y="3286"/>
              <a:ext cx="77" cy="132"/>
            </a:xfrm>
            <a:custGeom>
              <a:avLst/>
              <a:gdLst>
                <a:gd name="T0" fmla="*/ 8 w 77"/>
                <a:gd name="T1" fmla="*/ 1 h 132"/>
                <a:gd name="T2" fmla="*/ 7 w 77"/>
                <a:gd name="T3" fmla="*/ 0 h 132"/>
                <a:gd name="T4" fmla="*/ 10 w 77"/>
                <a:gd name="T5" fmla="*/ 8 h 132"/>
                <a:gd name="T6" fmla="*/ 14 w 77"/>
                <a:gd name="T7" fmla="*/ 16 h 132"/>
                <a:gd name="T8" fmla="*/ 17 w 77"/>
                <a:gd name="T9" fmla="*/ 25 h 132"/>
                <a:gd name="T10" fmla="*/ 21 w 77"/>
                <a:gd name="T11" fmla="*/ 33 h 132"/>
                <a:gd name="T12" fmla="*/ 25 w 77"/>
                <a:gd name="T13" fmla="*/ 42 h 132"/>
                <a:gd name="T14" fmla="*/ 29 w 77"/>
                <a:gd name="T15" fmla="*/ 51 h 132"/>
                <a:gd name="T16" fmla="*/ 33 w 77"/>
                <a:gd name="T17" fmla="*/ 59 h 132"/>
                <a:gd name="T18" fmla="*/ 38 w 77"/>
                <a:gd name="T19" fmla="*/ 68 h 132"/>
                <a:gd name="T20" fmla="*/ 43 w 77"/>
                <a:gd name="T21" fmla="*/ 77 h 132"/>
                <a:gd name="T22" fmla="*/ 47 w 77"/>
                <a:gd name="T23" fmla="*/ 85 h 132"/>
                <a:gd name="T24" fmla="*/ 52 w 77"/>
                <a:gd name="T25" fmla="*/ 93 h 132"/>
                <a:gd name="T26" fmla="*/ 57 w 77"/>
                <a:gd name="T27" fmla="*/ 101 h 132"/>
                <a:gd name="T28" fmla="*/ 62 w 77"/>
                <a:gd name="T29" fmla="*/ 108 h 132"/>
                <a:gd name="T30" fmla="*/ 67 w 77"/>
                <a:gd name="T31" fmla="*/ 115 h 132"/>
                <a:gd name="T32" fmla="*/ 71 w 77"/>
                <a:gd name="T33" fmla="*/ 121 h 132"/>
                <a:gd name="T34" fmla="*/ 76 w 77"/>
                <a:gd name="T35" fmla="*/ 127 h 132"/>
                <a:gd name="T36" fmla="*/ 70 w 77"/>
                <a:gd name="T37" fmla="*/ 131 h 132"/>
                <a:gd name="T38" fmla="*/ 65 w 77"/>
                <a:gd name="T39" fmla="*/ 125 h 132"/>
                <a:gd name="T40" fmla="*/ 60 w 77"/>
                <a:gd name="T41" fmla="*/ 119 h 132"/>
                <a:gd name="T42" fmla="*/ 55 w 77"/>
                <a:gd name="T43" fmla="*/ 112 h 132"/>
                <a:gd name="T44" fmla="*/ 50 w 77"/>
                <a:gd name="T45" fmla="*/ 104 h 132"/>
                <a:gd name="T46" fmla="*/ 46 w 77"/>
                <a:gd name="T47" fmla="*/ 96 h 132"/>
                <a:gd name="T48" fmla="*/ 41 w 77"/>
                <a:gd name="T49" fmla="*/ 88 h 132"/>
                <a:gd name="T50" fmla="*/ 36 w 77"/>
                <a:gd name="T51" fmla="*/ 80 h 132"/>
                <a:gd name="T52" fmla="*/ 31 w 77"/>
                <a:gd name="T53" fmla="*/ 71 h 132"/>
                <a:gd name="T54" fmla="*/ 26 w 77"/>
                <a:gd name="T55" fmla="*/ 62 h 132"/>
                <a:gd name="T56" fmla="*/ 22 w 77"/>
                <a:gd name="T57" fmla="*/ 53 h 132"/>
                <a:gd name="T58" fmla="*/ 18 w 77"/>
                <a:gd name="T59" fmla="*/ 44 h 132"/>
                <a:gd name="T60" fmla="*/ 14 w 77"/>
                <a:gd name="T61" fmla="*/ 36 h 132"/>
                <a:gd name="T62" fmla="*/ 10 w 77"/>
                <a:gd name="T63" fmla="*/ 27 h 132"/>
                <a:gd name="T64" fmla="*/ 6 w 77"/>
                <a:gd name="T65" fmla="*/ 18 h 132"/>
                <a:gd name="T66" fmla="*/ 3 w 77"/>
                <a:gd name="T67" fmla="*/ 10 h 132"/>
                <a:gd name="T68" fmla="*/ 0 w 77"/>
                <a:gd name="T69" fmla="*/ 2 h 132"/>
                <a:gd name="T70" fmla="*/ 0 w 77"/>
                <a:gd name="T71" fmla="*/ 1 h 132"/>
                <a:gd name="T72" fmla="*/ 0 w 77"/>
                <a:gd name="T73" fmla="*/ 2 h 132"/>
                <a:gd name="T74" fmla="*/ 0 w 77"/>
                <a:gd name="T75" fmla="*/ 1 h 132"/>
                <a:gd name="T76" fmla="*/ 0 w 77"/>
                <a:gd name="T77" fmla="*/ 1 h 132"/>
                <a:gd name="T78" fmla="*/ 8 w 77"/>
                <a:gd name="T79" fmla="*/ 1 h 1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"/>
                <a:gd name="T121" fmla="*/ 0 h 132"/>
                <a:gd name="T122" fmla="*/ 77 w 77"/>
                <a:gd name="T123" fmla="*/ 132 h 1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" h="132">
                  <a:moveTo>
                    <a:pt x="8" y="1"/>
                  </a:moveTo>
                  <a:lnTo>
                    <a:pt x="7" y="0"/>
                  </a:lnTo>
                  <a:lnTo>
                    <a:pt x="10" y="8"/>
                  </a:lnTo>
                  <a:lnTo>
                    <a:pt x="14" y="16"/>
                  </a:lnTo>
                  <a:lnTo>
                    <a:pt x="17" y="25"/>
                  </a:lnTo>
                  <a:lnTo>
                    <a:pt x="21" y="33"/>
                  </a:lnTo>
                  <a:lnTo>
                    <a:pt x="25" y="42"/>
                  </a:lnTo>
                  <a:lnTo>
                    <a:pt x="29" y="51"/>
                  </a:lnTo>
                  <a:lnTo>
                    <a:pt x="33" y="59"/>
                  </a:lnTo>
                  <a:lnTo>
                    <a:pt x="38" y="68"/>
                  </a:lnTo>
                  <a:lnTo>
                    <a:pt x="43" y="77"/>
                  </a:lnTo>
                  <a:lnTo>
                    <a:pt x="47" y="85"/>
                  </a:lnTo>
                  <a:lnTo>
                    <a:pt x="52" y="93"/>
                  </a:lnTo>
                  <a:lnTo>
                    <a:pt x="57" y="101"/>
                  </a:lnTo>
                  <a:lnTo>
                    <a:pt x="62" y="108"/>
                  </a:lnTo>
                  <a:lnTo>
                    <a:pt x="67" y="115"/>
                  </a:lnTo>
                  <a:lnTo>
                    <a:pt x="71" y="121"/>
                  </a:lnTo>
                  <a:lnTo>
                    <a:pt x="76" y="127"/>
                  </a:lnTo>
                  <a:lnTo>
                    <a:pt x="70" y="131"/>
                  </a:lnTo>
                  <a:lnTo>
                    <a:pt x="65" y="125"/>
                  </a:lnTo>
                  <a:lnTo>
                    <a:pt x="60" y="119"/>
                  </a:lnTo>
                  <a:lnTo>
                    <a:pt x="55" y="112"/>
                  </a:lnTo>
                  <a:lnTo>
                    <a:pt x="50" y="104"/>
                  </a:lnTo>
                  <a:lnTo>
                    <a:pt x="46" y="96"/>
                  </a:lnTo>
                  <a:lnTo>
                    <a:pt x="41" y="88"/>
                  </a:lnTo>
                  <a:lnTo>
                    <a:pt x="36" y="80"/>
                  </a:lnTo>
                  <a:lnTo>
                    <a:pt x="31" y="71"/>
                  </a:lnTo>
                  <a:lnTo>
                    <a:pt x="26" y="62"/>
                  </a:lnTo>
                  <a:lnTo>
                    <a:pt x="22" y="53"/>
                  </a:lnTo>
                  <a:lnTo>
                    <a:pt x="18" y="44"/>
                  </a:lnTo>
                  <a:lnTo>
                    <a:pt x="14" y="36"/>
                  </a:lnTo>
                  <a:lnTo>
                    <a:pt x="10" y="27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8" y="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2" name="Freeform 58"/>
            <p:cNvSpPr>
              <a:spLocks/>
            </p:cNvSpPr>
            <p:nvPr/>
          </p:nvSpPr>
          <p:spPr bwMode="auto">
            <a:xfrm>
              <a:off x="3694" y="2674"/>
              <a:ext cx="113" cy="614"/>
            </a:xfrm>
            <a:custGeom>
              <a:avLst/>
              <a:gdLst>
                <a:gd name="T0" fmla="*/ 112 w 113"/>
                <a:gd name="T1" fmla="*/ 4 h 614"/>
                <a:gd name="T2" fmla="*/ 99 w 113"/>
                <a:gd name="T3" fmla="*/ 24 h 614"/>
                <a:gd name="T4" fmla="*/ 88 w 113"/>
                <a:gd name="T5" fmla="*/ 44 h 614"/>
                <a:gd name="T6" fmla="*/ 77 w 113"/>
                <a:gd name="T7" fmla="*/ 64 h 614"/>
                <a:gd name="T8" fmla="*/ 68 w 113"/>
                <a:gd name="T9" fmla="*/ 83 h 614"/>
                <a:gd name="T10" fmla="*/ 60 w 113"/>
                <a:gd name="T11" fmla="*/ 102 h 614"/>
                <a:gd name="T12" fmla="*/ 52 w 113"/>
                <a:gd name="T13" fmla="*/ 122 h 614"/>
                <a:gd name="T14" fmla="*/ 46 w 113"/>
                <a:gd name="T15" fmla="*/ 140 h 614"/>
                <a:gd name="T16" fmla="*/ 40 w 113"/>
                <a:gd name="T17" fmla="*/ 159 h 614"/>
                <a:gd name="T18" fmla="*/ 35 w 113"/>
                <a:gd name="T19" fmla="*/ 178 h 614"/>
                <a:gd name="T20" fmla="*/ 31 w 113"/>
                <a:gd name="T21" fmla="*/ 197 h 614"/>
                <a:gd name="T22" fmla="*/ 28 w 113"/>
                <a:gd name="T23" fmla="*/ 215 h 614"/>
                <a:gd name="T24" fmla="*/ 25 w 113"/>
                <a:gd name="T25" fmla="*/ 234 h 614"/>
                <a:gd name="T26" fmla="*/ 22 w 113"/>
                <a:gd name="T27" fmla="*/ 252 h 614"/>
                <a:gd name="T28" fmla="*/ 21 w 113"/>
                <a:gd name="T29" fmla="*/ 271 h 614"/>
                <a:gd name="T30" fmla="*/ 19 w 113"/>
                <a:gd name="T31" fmla="*/ 289 h 614"/>
                <a:gd name="T32" fmla="*/ 18 w 113"/>
                <a:gd name="T33" fmla="*/ 308 h 614"/>
                <a:gd name="T34" fmla="*/ 17 w 113"/>
                <a:gd name="T35" fmla="*/ 344 h 614"/>
                <a:gd name="T36" fmla="*/ 17 w 113"/>
                <a:gd name="T37" fmla="*/ 381 h 614"/>
                <a:gd name="T38" fmla="*/ 17 w 113"/>
                <a:gd name="T39" fmla="*/ 456 h 614"/>
                <a:gd name="T40" fmla="*/ 17 w 113"/>
                <a:gd name="T41" fmla="*/ 494 h 614"/>
                <a:gd name="T42" fmla="*/ 15 w 113"/>
                <a:gd name="T43" fmla="*/ 533 h 614"/>
                <a:gd name="T44" fmla="*/ 14 w 113"/>
                <a:gd name="T45" fmla="*/ 553 h 614"/>
                <a:gd name="T46" fmla="*/ 12 w 113"/>
                <a:gd name="T47" fmla="*/ 573 h 614"/>
                <a:gd name="T48" fmla="*/ 10 w 113"/>
                <a:gd name="T49" fmla="*/ 593 h 614"/>
                <a:gd name="T50" fmla="*/ 7 w 113"/>
                <a:gd name="T51" fmla="*/ 613 h 614"/>
                <a:gd name="T52" fmla="*/ 1 w 113"/>
                <a:gd name="T53" fmla="*/ 602 h 614"/>
                <a:gd name="T54" fmla="*/ 4 w 113"/>
                <a:gd name="T55" fmla="*/ 582 h 614"/>
                <a:gd name="T56" fmla="*/ 6 w 113"/>
                <a:gd name="T57" fmla="*/ 562 h 614"/>
                <a:gd name="T58" fmla="*/ 7 w 113"/>
                <a:gd name="T59" fmla="*/ 543 h 614"/>
                <a:gd name="T60" fmla="*/ 8 w 113"/>
                <a:gd name="T61" fmla="*/ 514 h 614"/>
                <a:gd name="T62" fmla="*/ 9 w 113"/>
                <a:gd name="T63" fmla="*/ 475 h 614"/>
                <a:gd name="T64" fmla="*/ 9 w 113"/>
                <a:gd name="T65" fmla="*/ 419 h 614"/>
                <a:gd name="T66" fmla="*/ 9 w 113"/>
                <a:gd name="T67" fmla="*/ 363 h 614"/>
                <a:gd name="T68" fmla="*/ 10 w 113"/>
                <a:gd name="T69" fmla="*/ 326 h 614"/>
                <a:gd name="T70" fmla="*/ 11 w 113"/>
                <a:gd name="T71" fmla="*/ 298 h 614"/>
                <a:gd name="T72" fmla="*/ 12 w 113"/>
                <a:gd name="T73" fmla="*/ 280 h 614"/>
                <a:gd name="T74" fmla="*/ 14 w 113"/>
                <a:gd name="T75" fmla="*/ 261 h 614"/>
                <a:gd name="T76" fmla="*/ 16 w 113"/>
                <a:gd name="T77" fmla="*/ 242 h 614"/>
                <a:gd name="T78" fmla="*/ 19 w 113"/>
                <a:gd name="T79" fmla="*/ 224 h 614"/>
                <a:gd name="T80" fmla="*/ 22 w 113"/>
                <a:gd name="T81" fmla="*/ 205 h 614"/>
                <a:gd name="T82" fmla="*/ 26 w 113"/>
                <a:gd name="T83" fmla="*/ 186 h 614"/>
                <a:gd name="T84" fmla="*/ 30 w 113"/>
                <a:gd name="T85" fmla="*/ 167 h 614"/>
                <a:gd name="T86" fmla="*/ 36 w 113"/>
                <a:gd name="T87" fmla="*/ 148 h 614"/>
                <a:gd name="T88" fmla="*/ 42 w 113"/>
                <a:gd name="T89" fmla="*/ 129 h 614"/>
                <a:gd name="T90" fmla="*/ 49 w 113"/>
                <a:gd name="T91" fmla="*/ 110 h 614"/>
                <a:gd name="T92" fmla="*/ 57 w 113"/>
                <a:gd name="T93" fmla="*/ 90 h 614"/>
                <a:gd name="T94" fmla="*/ 66 w 113"/>
                <a:gd name="T95" fmla="*/ 71 h 614"/>
                <a:gd name="T96" fmla="*/ 75 w 113"/>
                <a:gd name="T97" fmla="*/ 51 h 614"/>
                <a:gd name="T98" fmla="*/ 87 w 113"/>
                <a:gd name="T99" fmla="*/ 31 h 614"/>
                <a:gd name="T100" fmla="*/ 99 w 113"/>
                <a:gd name="T101" fmla="*/ 11 h 614"/>
                <a:gd name="T102" fmla="*/ 106 w 113"/>
                <a:gd name="T103" fmla="*/ 0 h 614"/>
                <a:gd name="T104" fmla="*/ 106 w 113"/>
                <a:gd name="T105" fmla="*/ 0 h 614"/>
                <a:gd name="T106" fmla="*/ 112 w 113"/>
                <a:gd name="T107" fmla="*/ 5 h 6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3"/>
                <a:gd name="T163" fmla="*/ 0 h 614"/>
                <a:gd name="T164" fmla="*/ 113 w 113"/>
                <a:gd name="T165" fmla="*/ 614 h 6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3" h="614">
                  <a:moveTo>
                    <a:pt x="112" y="5"/>
                  </a:moveTo>
                  <a:lnTo>
                    <a:pt x="112" y="4"/>
                  </a:lnTo>
                  <a:lnTo>
                    <a:pt x="106" y="14"/>
                  </a:lnTo>
                  <a:lnTo>
                    <a:pt x="99" y="24"/>
                  </a:lnTo>
                  <a:lnTo>
                    <a:pt x="93" y="34"/>
                  </a:lnTo>
                  <a:lnTo>
                    <a:pt x="88" y="44"/>
                  </a:lnTo>
                  <a:lnTo>
                    <a:pt x="82" y="54"/>
                  </a:lnTo>
                  <a:lnTo>
                    <a:pt x="77" y="64"/>
                  </a:lnTo>
                  <a:lnTo>
                    <a:pt x="73" y="73"/>
                  </a:lnTo>
                  <a:lnTo>
                    <a:pt x="68" y="83"/>
                  </a:lnTo>
                  <a:lnTo>
                    <a:pt x="64" y="93"/>
                  </a:lnTo>
                  <a:lnTo>
                    <a:pt x="60" y="102"/>
                  </a:lnTo>
                  <a:lnTo>
                    <a:pt x="56" y="112"/>
                  </a:lnTo>
                  <a:lnTo>
                    <a:pt x="52" y="122"/>
                  </a:lnTo>
                  <a:lnTo>
                    <a:pt x="49" y="131"/>
                  </a:lnTo>
                  <a:lnTo>
                    <a:pt x="46" y="140"/>
                  </a:lnTo>
                  <a:lnTo>
                    <a:pt x="43" y="150"/>
                  </a:lnTo>
                  <a:lnTo>
                    <a:pt x="40" y="159"/>
                  </a:lnTo>
                  <a:lnTo>
                    <a:pt x="38" y="169"/>
                  </a:lnTo>
                  <a:lnTo>
                    <a:pt x="35" y="178"/>
                  </a:lnTo>
                  <a:lnTo>
                    <a:pt x="33" y="187"/>
                  </a:lnTo>
                  <a:lnTo>
                    <a:pt x="31" y="197"/>
                  </a:lnTo>
                  <a:lnTo>
                    <a:pt x="29" y="206"/>
                  </a:lnTo>
                  <a:lnTo>
                    <a:pt x="28" y="215"/>
                  </a:lnTo>
                  <a:lnTo>
                    <a:pt x="26" y="225"/>
                  </a:lnTo>
                  <a:lnTo>
                    <a:pt x="25" y="234"/>
                  </a:lnTo>
                  <a:lnTo>
                    <a:pt x="23" y="243"/>
                  </a:lnTo>
                  <a:lnTo>
                    <a:pt x="22" y="252"/>
                  </a:lnTo>
                  <a:lnTo>
                    <a:pt x="21" y="262"/>
                  </a:lnTo>
                  <a:lnTo>
                    <a:pt x="21" y="271"/>
                  </a:lnTo>
                  <a:lnTo>
                    <a:pt x="20" y="280"/>
                  </a:lnTo>
                  <a:lnTo>
                    <a:pt x="19" y="289"/>
                  </a:lnTo>
                  <a:lnTo>
                    <a:pt x="19" y="298"/>
                  </a:lnTo>
                  <a:lnTo>
                    <a:pt x="18" y="308"/>
                  </a:lnTo>
                  <a:lnTo>
                    <a:pt x="17" y="326"/>
                  </a:lnTo>
                  <a:lnTo>
                    <a:pt x="17" y="344"/>
                  </a:lnTo>
                  <a:lnTo>
                    <a:pt x="17" y="363"/>
                  </a:lnTo>
                  <a:lnTo>
                    <a:pt x="17" y="381"/>
                  </a:lnTo>
                  <a:lnTo>
                    <a:pt x="17" y="419"/>
                  </a:lnTo>
                  <a:lnTo>
                    <a:pt x="17" y="456"/>
                  </a:lnTo>
                  <a:lnTo>
                    <a:pt x="17" y="475"/>
                  </a:lnTo>
                  <a:lnTo>
                    <a:pt x="17" y="494"/>
                  </a:lnTo>
                  <a:lnTo>
                    <a:pt x="16" y="514"/>
                  </a:lnTo>
                  <a:lnTo>
                    <a:pt x="15" y="533"/>
                  </a:lnTo>
                  <a:lnTo>
                    <a:pt x="15" y="543"/>
                  </a:lnTo>
                  <a:lnTo>
                    <a:pt x="14" y="553"/>
                  </a:lnTo>
                  <a:lnTo>
                    <a:pt x="13" y="563"/>
                  </a:lnTo>
                  <a:lnTo>
                    <a:pt x="12" y="573"/>
                  </a:lnTo>
                  <a:lnTo>
                    <a:pt x="11" y="583"/>
                  </a:lnTo>
                  <a:lnTo>
                    <a:pt x="10" y="593"/>
                  </a:lnTo>
                  <a:lnTo>
                    <a:pt x="9" y="603"/>
                  </a:lnTo>
                  <a:lnTo>
                    <a:pt x="7" y="613"/>
                  </a:lnTo>
                  <a:lnTo>
                    <a:pt x="0" y="612"/>
                  </a:lnTo>
                  <a:lnTo>
                    <a:pt x="1" y="602"/>
                  </a:lnTo>
                  <a:lnTo>
                    <a:pt x="3" y="592"/>
                  </a:lnTo>
                  <a:lnTo>
                    <a:pt x="4" y="582"/>
                  </a:lnTo>
                  <a:lnTo>
                    <a:pt x="5" y="572"/>
                  </a:lnTo>
                  <a:lnTo>
                    <a:pt x="6" y="562"/>
                  </a:lnTo>
                  <a:lnTo>
                    <a:pt x="6" y="553"/>
                  </a:lnTo>
                  <a:lnTo>
                    <a:pt x="7" y="543"/>
                  </a:lnTo>
                  <a:lnTo>
                    <a:pt x="8" y="533"/>
                  </a:lnTo>
                  <a:lnTo>
                    <a:pt x="8" y="514"/>
                  </a:lnTo>
                  <a:lnTo>
                    <a:pt x="9" y="494"/>
                  </a:lnTo>
                  <a:lnTo>
                    <a:pt x="9" y="475"/>
                  </a:lnTo>
                  <a:lnTo>
                    <a:pt x="9" y="456"/>
                  </a:lnTo>
                  <a:lnTo>
                    <a:pt x="9" y="419"/>
                  </a:lnTo>
                  <a:lnTo>
                    <a:pt x="9" y="381"/>
                  </a:lnTo>
                  <a:lnTo>
                    <a:pt x="9" y="363"/>
                  </a:lnTo>
                  <a:lnTo>
                    <a:pt x="9" y="344"/>
                  </a:lnTo>
                  <a:lnTo>
                    <a:pt x="10" y="326"/>
                  </a:lnTo>
                  <a:lnTo>
                    <a:pt x="10" y="307"/>
                  </a:lnTo>
                  <a:lnTo>
                    <a:pt x="11" y="298"/>
                  </a:lnTo>
                  <a:lnTo>
                    <a:pt x="12" y="289"/>
                  </a:lnTo>
                  <a:lnTo>
                    <a:pt x="12" y="280"/>
                  </a:lnTo>
                  <a:lnTo>
                    <a:pt x="13" y="270"/>
                  </a:lnTo>
                  <a:lnTo>
                    <a:pt x="14" y="261"/>
                  </a:lnTo>
                  <a:lnTo>
                    <a:pt x="15" y="252"/>
                  </a:lnTo>
                  <a:lnTo>
                    <a:pt x="16" y="242"/>
                  </a:lnTo>
                  <a:lnTo>
                    <a:pt x="17" y="233"/>
                  </a:lnTo>
                  <a:lnTo>
                    <a:pt x="19" y="224"/>
                  </a:lnTo>
                  <a:lnTo>
                    <a:pt x="20" y="214"/>
                  </a:lnTo>
                  <a:lnTo>
                    <a:pt x="22" y="205"/>
                  </a:lnTo>
                  <a:lnTo>
                    <a:pt x="24" y="196"/>
                  </a:lnTo>
                  <a:lnTo>
                    <a:pt x="26" y="186"/>
                  </a:lnTo>
                  <a:lnTo>
                    <a:pt x="28" y="177"/>
                  </a:lnTo>
                  <a:lnTo>
                    <a:pt x="30" y="167"/>
                  </a:lnTo>
                  <a:lnTo>
                    <a:pt x="33" y="158"/>
                  </a:lnTo>
                  <a:lnTo>
                    <a:pt x="36" y="148"/>
                  </a:lnTo>
                  <a:lnTo>
                    <a:pt x="39" y="139"/>
                  </a:lnTo>
                  <a:lnTo>
                    <a:pt x="42" y="129"/>
                  </a:lnTo>
                  <a:lnTo>
                    <a:pt x="45" y="119"/>
                  </a:lnTo>
                  <a:lnTo>
                    <a:pt x="49" y="110"/>
                  </a:lnTo>
                  <a:lnTo>
                    <a:pt x="52" y="100"/>
                  </a:lnTo>
                  <a:lnTo>
                    <a:pt x="57" y="90"/>
                  </a:lnTo>
                  <a:lnTo>
                    <a:pt x="61" y="81"/>
                  </a:lnTo>
                  <a:lnTo>
                    <a:pt x="66" y="71"/>
                  </a:lnTo>
                  <a:lnTo>
                    <a:pt x="70" y="61"/>
                  </a:lnTo>
                  <a:lnTo>
                    <a:pt x="75" y="51"/>
                  </a:lnTo>
                  <a:lnTo>
                    <a:pt x="81" y="41"/>
                  </a:lnTo>
                  <a:lnTo>
                    <a:pt x="87" y="31"/>
                  </a:lnTo>
                  <a:lnTo>
                    <a:pt x="93" y="21"/>
                  </a:lnTo>
                  <a:lnTo>
                    <a:pt x="99" y="11"/>
                  </a:lnTo>
                  <a:lnTo>
                    <a:pt x="106" y="1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6" y="0"/>
                  </a:lnTo>
                  <a:lnTo>
                    <a:pt x="112" y="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3800" y="2461"/>
              <a:ext cx="87" cy="218"/>
            </a:xfrm>
            <a:custGeom>
              <a:avLst/>
              <a:gdLst>
                <a:gd name="T0" fmla="*/ 84 w 87"/>
                <a:gd name="T1" fmla="*/ 1 h 218"/>
                <a:gd name="T2" fmla="*/ 85 w 87"/>
                <a:gd name="T3" fmla="*/ 12 h 218"/>
                <a:gd name="T4" fmla="*/ 86 w 87"/>
                <a:gd name="T5" fmla="*/ 24 h 218"/>
                <a:gd name="T6" fmla="*/ 86 w 87"/>
                <a:gd name="T7" fmla="*/ 37 h 218"/>
                <a:gd name="T8" fmla="*/ 84 w 87"/>
                <a:gd name="T9" fmla="*/ 50 h 218"/>
                <a:gd name="T10" fmla="*/ 82 w 87"/>
                <a:gd name="T11" fmla="*/ 64 h 218"/>
                <a:gd name="T12" fmla="*/ 80 w 87"/>
                <a:gd name="T13" fmla="*/ 78 h 218"/>
                <a:gd name="T14" fmla="*/ 76 w 87"/>
                <a:gd name="T15" fmla="*/ 92 h 218"/>
                <a:gd name="T16" fmla="*/ 71 w 87"/>
                <a:gd name="T17" fmla="*/ 107 h 218"/>
                <a:gd name="T18" fmla="*/ 66 w 87"/>
                <a:gd name="T19" fmla="*/ 121 h 218"/>
                <a:gd name="T20" fmla="*/ 60 w 87"/>
                <a:gd name="T21" fmla="*/ 136 h 218"/>
                <a:gd name="T22" fmla="*/ 53 w 87"/>
                <a:gd name="T23" fmla="*/ 150 h 218"/>
                <a:gd name="T24" fmla="*/ 45 w 87"/>
                <a:gd name="T25" fmla="*/ 165 h 218"/>
                <a:gd name="T26" fmla="*/ 36 w 87"/>
                <a:gd name="T27" fmla="*/ 178 h 218"/>
                <a:gd name="T28" fmla="*/ 27 w 87"/>
                <a:gd name="T29" fmla="*/ 192 h 218"/>
                <a:gd name="T30" fmla="*/ 17 w 87"/>
                <a:gd name="T31" fmla="*/ 205 h 218"/>
                <a:gd name="T32" fmla="*/ 6 w 87"/>
                <a:gd name="T33" fmla="*/ 217 h 218"/>
                <a:gd name="T34" fmla="*/ 5 w 87"/>
                <a:gd name="T35" fmla="*/ 207 h 218"/>
                <a:gd name="T36" fmla="*/ 16 w 87"/>
                <a:gd name="T37" fmla="*/ 194 h 218"/>
                <a:gd name="T38" fmla="*/ 25 w 87"/>
                <a:gd name="T39" fmla="*/ 182 h 218"/>
                <a:gd name="T40" fmla="*/ 34 w 87"/>
                <a:gd name="T41" fmla="*/ 168 h 218"/>
                <a:gd name="T42" fmla="*/ 42 w 87"/>
                <a:gd name="T43" fmla="*/ 155 h 218"/>
                <a:gd name="T44" fmla="*/ 49 w 87"/>
                <a:gd name="T45" fmla="*/ 141 h 218"/>
                <a:gd name="T46" fmla="*/ 56 w 87"/>
                <a:gd name="T47" fmla="*/ 126 h 218"/>
                <a:gd name="T48" fmla="*/ 61 w 87"/>
                <a:gd name="T49" fmla="*/ 112 h 218"/>
                <a:gd name="T50" fmla="*/ 66 w 87"/>
                <a:gd name="T51" fmla="*/ 98 h 218"/>
                <a:gd name="T52" fmla="*/ 70 w 87"/>
                <a:gd name="T53" fmla="*/ 84 h 218"/>
                <a:gd name="T54" fmla="*/ 74 w 87"/>
                <a:gd name="T55" fmla="*/ 70 h 218"/>
                <a:gd name="T56" fmla="*/ 76 w 87"/>
                <a:gd name="T57" fmla="*/ 56 h 218"/>
                <a:gd name="T58" fmla="*/ 78 w 87"/>
                <a:gd name="T59" fmla="*/ 43 h 218"/>
                <a:gd name="T60" fmla="*/ 78 w 87"/>
                <a:gd name="T61" fmla="*/ 30 h 218"/>
                <a:gd name="T62" fmla="*/ 78 w 87"/>
                <a:gd name="T63" fmla="*/ 18 h 218"/>
                <a:gd name="T64" fmla="*/ 77 w 87"/>
                <a:gd name="T65" fmla="*/ 7 h 218"/>
                <a:gd name="T66" fmla="*/ 77 w 87"/>
                <a:gd name="T67" fmla="*/ 0 h 218"/>
                <a:gd name="T68" fmla="*/ 76 w 87"/>
                <a:gd name="T69" fmla="*/ 1 h 218"/>
                <a:gd name="T70" fmla="*/ 84 w 87"/>
                <a:gd name="T71" fmla="*/ 3 h 2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7"/>
                <a:gd name="T109" fmla="*/ 0 h 218"/>
                <a:gd name="T110" fmla="*/ 87 w 87"/>
                <a:gd name="T111" fmla="*/ 218 h 2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7" h="218">
                  <a:moveTo>
                    <a:pt x="84" y="3"/>
                  </a:moveTo>
                  <a:lnTo>
                    <a:pt x="84" y="1"/>
                  </a:lnTo>
                  <a:lnTo>
                    <a:pt x="85" y="6"/>
                  </a:lnTo>
                  <a:lnTo>
                    <a:pt x="85" y="12"/>
                  </a:lnTo>
                  <a:lnTo>
                    <a:pt x="86" y="18"/>
                  </a:lnTo>
                  <a:lnTo>
                    <a:pt x="86" y="24"/>
                  </a:lnTo>
                  <a:lnTo>
                    <a:pt x="86" y="30"/>
                  </a:lnTo>
                  <a:lnTo>
                    <a:pt x="86" y="37"/>
                  </a:lnTo>
                  <a:lnTo>
                    <a:pt x="85" y="43"/>
                  </a:lnTo>
                  <a:lnTo>
                    <a:pt x="84" y="50"/>
                  </a:lnTo>
                  <a:lnTo>
                    <a:pt x="84" y="57"/>
                  </a:lnTo>
                  <a:lnTo>
                    <a:pt x="82" y="64"/>
                  </a:lnTo>
                  <a:lnTo>
                    <a:pt x="81" y="71"/>
                  </a:lnTo>
                  <a:lnTo>
                    <a:pt x="80" y="78"/>
                  </a:lnTo>
                  <a:lnTo>
                    <a:pt x="78" y="85"/>
                  </a:lnTo>
                  <a:lnTo>
                    <a:pt x="76" y="92"/>
                  </a:lnTo>
                  <a:lnTo>
                    <a:pt x="74" y="100"/>
                  </a:lnTo>
                  <a:lnTo>
                    <a:pt x="71" y="107"/>
                  </a:lnTo>
                  <a:lnTo>
                    <a:pt x="69" y="114"/>
                  </a:lnTo>
                  <a:lnTo>
                    <a:pt x="66" y="121"/>
                  </a:lnTo>
                  <a:lnTo>
                    <a:pt x="63" y="129"/>
                  </a:lnTo>
                  <a:lnTo>
                    <a:pt x="60" y="136"/>
                  </a:lnTo>
                  <a:lnTo>
                    <a:pt x="56" y="143"/>
                  </a:lnTo>
                  <a:lnTo>
                    <a:pt x="53" y="150"/>
                  </a:lnTo>
                  <a:lnTo>
                    <a:pt x="49" y="158"/>
                  </a:lnTo>
                  <a:lnTo>
                    <a:pt x="45" y="165"/>
                  </a:lnTo>
                  <a:lnTo>
                    <a:pt x="41" y="172"/>
                  </a:lnTo>
                  <a:lnTo>
                    <a:pt x="36" y="178"/>
                  </a:lnTo>
                  <a:lnTo>
                    <a:pt x="32" y="185"/>
                  </a:lnTo>
                  <a:lnTo>
                    <a:pt x="27" y="192"/>
                  </a:lnTo>
                  <a:lnTo>
                    <a:pt x="22" y="198"/>
                  </a:lnTo>
                  <a:lnTo>
                    <a:pt x="17" y="205"/>
                  </a:lnTo>
                  <a:lnTo>
                    <a:pt x="11" y="211"/>
                  </a:lnTo>
                  <a:lnTo>
                    <a:pt x="6" y="217"/>
                  </a:lnTo>
                  <a:lnTo>
                    <a:pt x="0" y="212"/>
                  </a:lnTo>
                  <a:lnTo>
                    <a:pt x="5" y="207"/>
                  </a:lnTo>
                  <a:lnTo>
                    <a:pt x="11" y="201"/>
                  </a:lnTo>
                  <a:lnTo>
                    <a:pt x="16" y="194"/>
                  </a:lnTo>
                  <a:lnTo>
                    <a:pt x="21" y="188"/>
                  </a:lnTo>
                  <a:lnTo>
                    <a:pt x="25" y="182"/>
                  </a:lnTo>
                  <a:lnTo>
                    <a:pt x="30" y="175"/>
                  </a:lnTo>
                  <a:lnTo>
                    <a:pt x="34" y="168"/>
                  </a:lnTo>
                  <a:lnTo>
                    <a:pt x="38" y="162"/>
                  </a:lnTo>
                  <a:lnTo>
                    <a:pt x="42" y="155"/>
                  </a:lnTo>
                  <a:lnTo>
                    <a:pt x="46" y="148"/>
                  </a:lnTo>
                  <a:lnTo>
                    <a:pt x="49" y="141"/>
                  </a:lnTo>
                  <a:lnTo>
                    <a:pt x="53" y="134"/>
                  </a:lnTo>
                  <a:lnTo>
                    <a:pt x="56" y="126"/>
                  </a:lnTo>
                  <a:lnTo>
                    <a:pt x="59" y="119"/>
                  </a:lnTo>
                  <a:lnTo>
                    <a:pt x="61" y="112"/>
                  </a:lnTo>
                  <a:lnTo>
                    <a:pt x="64" y="105"/>
                  </a:lnTo>
                  <a:lnTo>
                    <a:pt x="66" y="98"/>
                  </a:lnTo>
                  <a:lnTo>
                    <a:pt x="69" y="91"/>
                  </a:lnTo>
                  <a:lnTo>
                    <a:pt x="70" y="84"/>
                  </a:lnTo>
                  <a:lnTo>
                    <a:pt x="72" y="77"/>
                  </a:lnTo>
                  <a:lnTo>
                    <a:pt x="74" y="70"/>
                  </a:lnTo>
                  <a:lnTo>
                    <a:pt x="75" y="63"/>
                  </a:lnTo>
                  <a:lnTo>
                    <a:pt x="76" y="56"/>
                  </a:lnTo>
                  <a:lnTo>
                    <a:pt x="77" y="49"/>
                  </a:lnTo>
                  <a:lnTo>
                    <a:pt x="78" y="43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78" y="13"/>
                  </a:lnTo>
                  <a:lnTo>
                    <a:pt x="77" y="7"/>
                  </a:lnTo>
                  <a:lnTo>
                    <a:pt x="77" y="2"/>
                  </a:lnTo>
                  <a:lnTo>
                    <a:pt x="77" y="0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7" y="0"/>
                  </a:lnTo>
                  <a:lnTo>
                    <a:pt x="84" y="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4" name="Freeform 60"/>
            <p:cNvSpPr>
              <a:spLocks/>
            </p:cNvSpPr>
            <p:nvPr/>
          </p:nvSpPr>
          <p:spPr bwMode="auto">
            <a:xfrm>
              <a:off x="3877" y="2313"/>
              <a:ext cx="40" cy="152"/>
            </a:xfrm>
            <a:custGeom>
              <a:avLst/>
              <a:gdLst>
                <a:gd name="T0" fmla="*/ 22 w 40"/>
                <a:gd name="T1" fmla="*/ 3 h 152"/>
                <a:gd name="T2" fmla="*/ 23 w 40"/>
                <a:gd name="T3" fmla="*/ 9 h 152"/>
                <a:gd name="T4" fmla="*/ 25 w 40"/>
                <a:gd name="T5" fmla="*/ 14 h 152"/>
                <a:gd name="T6" fmla="*/ 31 w 40"/>
                <a:gd name="T7" fmla="*/ 24 h 152"/>
                <a:gd name="T8" fmla="*/ 33 w 40"/>
                <a:gd name="T9" fmla="*/ 30 h 152"/>
                <a:gd name="T10" fmla="*/ 35 w 40"/>
                <a:gd name="T11" fmla="*/ 35 h 152"/>
                <a:gd name="T12" fmla="*/ 37 w 40"/>
                <a:gd name="T13" fmla="*/ 41 h 152"/>
                <a:gd name="T14" fmla="*/ 39 w 40"/>
                <a:gd name="T15" fmla="*/ 48 h 152"/>
                <a:gd name="T16" fmla="*/ 39 w 40"/>
                <a:gd name="T17" fmla="*/ 56 h 152"/>
                <a:gd name="T18" fmla="*/ 39 w 40"/>
                <a:gd name="T19" fmla="*/ 65 h 152"/>
                <a:gd name="T20" fmla="*/ 37 w 40"/>
                <a:gd name="T21" fmla="*/ 75 h 152"/>
                <a:gd name="T22" fmla="*/ 34 w 40"/>
                <a:gd name="T23" fmla="*/ 86 h 152"/>
                <a:gd name="T24" fmla="*/ 30 w 40"/>
                <a:gd name="T25" fmla="*/ 100 h 152"/>
                <a:gd name="T26" fmla="*/ 24 w 40"/>
                <a:gd name="T27" fmla="*/ 114 h 152"/>
                <a:gd name="T28" fmla="*/ 16 w 40"/>
                <a:gd name="T29" fmla="*/ 132 h 152"/>
                <a:gd name="T30" fmla="*/ 7 w 40"/>
                <a:gd name="T31" fmla="*/ 151 h 152"/>
                <a:gd name="T32" fmla="*/ 5 w 40"/>
                <a:gd name="T33" fmla="*/ 138 h 152"/>
                <a:gd name="T34" fmla="*/ 13 w 40"/>
                <a:gd name="T35" fmla="*/ 120 h 152"/>
                <a:gd name="T36" fmla="*/ 20 w 40"/>
                <a:gd name="T37" fmla="*/ 104 h 152"/>
                <a:gd name="T38" fmla="*/ 25 w 40"/>
                <a:gd name="T39" fmla="*/ 91 h 152"/>
                <a:gd name="T40" fmla="*/ 29 w 40"/>
                <a:gd name="T41" fmla="*/ 79 h 152"/>
                <a:gd name="T42" fmla="*/ 31 w 40"/>
                <a:gd name="T43" fmla="*/ 69 h 152"/>
                <a:gd name="T44" fmla="*/ 31 w 40"/>
                <a:gd name="T45" fmla="*/ 60 h 152"/>
                <a:gd name="T46" fmla="*/ 31 w 40"/>
                <a:gd name="T47" fmla="*/ 52 h 152"/>
                <a:gd name="T48" fmla="*/ 31 w 40"/>
                <a:gd name="T49" fmla="*/ 46 h 152"/>
                <a:gd name="T50" fmla="*/ 29 w 40"/>
                <a:gd name="T51" fmla="*/ 40 h 152"/>
                <a:gd name="T52" fmla="*/ 27 w 40"/>
                <a:gd name="T53" fmla="*/ 35 h 152"/>
                <a:gd name="T54" fmla="*/ 25 w 40"/>
                <a:gd name="T55" fmla="*/ 30 h 152"/>
                <a:gd name="T56" fmla="*/ 21 w 40"/>
                <a:gd name="T57" fmla="*/ 22 h 152"/>
                <a:gd name="T58" fmla="*/ 17 w 40"/>
                <a:gd name="T59" fmla="*/ 14 h 152"/>
                <a:gd name="T60" fmla="*/ 15 w 40"/>
                <a:gd name="T61" fmla="*/ 7 h 152"/>
                <a:gd name="T62" fmla="*/ 17 w 40"/>
                <a:gd name="T63" fmla="*/ 7 h 152"/>
                <a:gd name="T64" fmla="*/ 21 w 40"/>
                <a:gd name="T65" fmla="*/ 0 h 152"/>
                <a:gd name="T66" fmla="*/ 18 w 40"/>
                <a:gd name="T67" fmla="*/ 0 h 1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"/>
                <a:gd name="T103" fmla="*/ 0 h 152"/>
                <a:gd name="T104" fmla="*/ 40 w 40"/>
                <a:gd name="T105" fmla="*/ 152 h 1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" h="152">
                  <a:moveTo>
                    <a:pt x="18" y="0"/>
                  </a:moveTo>
                  <a:lnTo>
                    <a:pt x="22" y="3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5" y="14"/>
                  </a:lnTo>
                  <a:lnTo>
                    <a:pt x="28" y="19"/>
                  </a:lnTo>
                  <a:lnTo>
                    <a:pt x="31" y="24"/>
                  </a:lnTo>
                  <a:lnTo>
                    <a:pt x="32" y="27"/>
                  </a:lnTo>
                  <a:lnTo>
                    <a:pt x="33" y="30"/>
                  </a:lnTo>
                  <a:lnTo>
                    <a:pt x="34" y="32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7" y="41"/>
                  </a:lnTo>
                  <a:lnTo>
                    <a:pt x="38" y="45"/>
                  </a:lnTo>
                  <a:lnTo>
                    <a:pt x="39" y="48"/>
                  </a:lnTo>
                  <a:lnTo>
                    <a:pt x="39" y="52"/>
                  </a:lnTo>
                  <a:lnTo>
                    <a:pt x="39" y="56"/>
                  </a:lnTo>
                  <a:lnTo>
                    <a:pt x="39" y="60"/>
                  </a:lnTo>
                  <a:lnTo>
                    <a:pt x="39" y="65"/>
                  </a:lnTo>
                  <a:lnTo>
                    <a:pt x="38" y="70"/>
                  </a:lnTo>
                  <a:lnTo>
                    <a:pt x="37" y="75"/>
                  </a:lnTo>
                  <a:lnTo>
                    <a:pt x="36" y="80"/>
                  </a:lnTo>
                  <a:lnTo>
                    <a:pt x="34" y="86"/>
                  </a:lnTo>
                  <a:lnTo>
                    <a:pt x="32" y="93"/>
                  </a:lnTo>
                  <a:lnTo>
                    <a:pt x="30" y="100"/>
                  </a:lnTo>
                  <a:lnTo>
                    <a:pt x="27" y="107"/>
                  </a:lnTo>
                  <a:lnTo>
                    <a:pt x="24" y="114"/>
                  </a:lnTo>
                  <a:lnTo>
                    <a:pt x="21" y="123"/>
                  </a:lnTo>
                  <a:lnTo>
                    <a:pt x="16" y="132"/>
                  </a:lnTo>
                  <a:lnTo>
                    <a:pt x="12" y="141"/>
                  </a:lnTo>
                  <a:lnTo>
                    <a:pt x="7" y="151"/>
                  </a:lnTo>
                  <a:lnTo>
                    <a:pt x="0" y="148"/>
                  </a:lnTo>
                  <a:lnTo>
                    <a:pt x="5" y="138"/>
                  </a:lnTo>
                  <a:lnTo>
                    <a:pt x="9" y="129"/>
                  </a:lnTo>
                  <a:lnTo>
                    <a:pt x="13" y="120"/>
                  </a:lnTo>
                  <a:lnTo>
                    <a:pt x="17" y="112"/>
                  </a:lnTo>
                  <a:lnTo>
                    <a:pt x="20" y="104"/>
                  </a:lnTo>
                  <a:lnTo>
                    <a:pt x="23" y="98"/>
                  </a:lnTo>
                  <a:lnTo>
                    <a:pt x="25" y="91"/>
                  </a:lnTo>
                  <a:lnTo>
                    <a:pt x="27" y="85"/>
                  </a:lnTo>
                  <a:lnTo>
                    <a:pt x="29" y="79"/>
                  </a:lnTo>
                  <a:lnTo>
                    <a:pt x="30" y="74"/>
                  </a:lnTo>
                  <a:lnTo>
                    <a:pt x="31" y="69"/>
                  </a:lnTo>
                  <a:lnTo>
                    <a:pt x="31" y="64"/>
                  </a:lnTo>
                  <a:lnTo>
                    <a:pt x="31" y="60"/>
                  </a:lnTo>
                  <a:lnTo>
                    <a:pt x="32" y="56"/>
                  </a:lnTo>
                  <a:lnTo>
                    <a:pt x="31" y="52"/>
                  </a:lnTo>
                  <a:lnTo>
                    <a:pt x="31" y="49"/>
                  </a:lnTo>
                  <a:lnTo>
                    <a:pt x="31" y="46"/>
                  </a:lnTo>
                  <a:lnTo>
                    <a:pt x="30" y="43"/>
                  </a:lnTo>
                  <a:lnTo>
                    <a:pt x="29" y="40"/>
                  </a:lnTo>
                  <a:lnTo>
                    <a:pt x="28" y="37"/>
                  </a:lnTo>
                  <a:lnTo>
                    <a:pt x="27" y="35"/>
                  </a:lnTo>
                  <a:lnTo>
                    <a:pt x="26" y="32"/>
                  </a:lnTo>
                  <a:lnTo>
                    <a:pt x="25" y="30"/>
                  </a:lnTo>
                  <a:lnTo>
                    <a:pt x="23" y="27"/>
                  </a:lnTo>
                  <a:lnTo>
                    <a:pt x="21" y="22"/>
                  </a:lnTo>
                  <a:lnTo>
                    <a:pt x="18" y="16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7" y="7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2" y="3"/>
                  </a:lnTo>
                  <a:lnTo>
                    <a:pt x="18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5" name="Freeform 61"/>
            <p:cNvSpPr>
              <a:spLocks/>
            </p:cNvSpPr>
            <p:nvPr/>
          </p:nvSpPr>
          <p:spPr bwMode="auto">
            <a:xfrm>
              <a:off x="3439" y="2222"/>
              <a:ext cx="458" cy="98"/>
            </a:xfrm>
            <a:custGeom>
              <a:avLst/>
              <a:gdLst>
                <a:gd name="T0" fmla="*/ 0 w 458"/>
                <a:gd name="T1" fmla="*/ 4 h 98"/>
                <a:gd name="T2" fmla="*/ 5 w 458"/>
                <a:gd name="T3" fmla="*/ 1 h 98"/>
                <a:gd name="T4" fmla="*/ 54 w 458"/>
                <a:gd name="T5" fmla="*/ 12 h 98"/>
                <a:gd name="T6" fmla="*/ 105 w 458"/>
                <a:gd name="T7" fmla="*/ 23 h 98"/>
                <a:gd name="T8" fmla="*/ 131 w 458"/>
                <a:gd name="T9" fmla="*/ 29 h 98"/>
                <a:gd name="T10" fmla="*/ 158 w 458"/>
                <a:gd name="T11" fmla="*/ 35 h 98"/>
                <a:gd name="T12" fmla="*/ 185 w 458"/>
                <a:gd name="T13" fmla="*/ 41 h 98"/>
                <a:gd name="T14" fmla="*/ 213 w 458"/>
                <a:gd name="T15" fmla="*/ 47 h 98"/>
                <a:gd name="T16" fmla="*/ 241 w 458"/>
                <a:gd name="T17" fmla="*/ 53 h 98"/>
                <a:gd name="T18" fmla="*/ 270 w 458"/>
                <a:gd name="T19" fmla="*/ 58 h 98"/>
                <a:gd name="T20" fmla="*/ 299 w 458"/>
                <a:gd name="T21" fmla="*/ 64 h 98"/>
                <a:gd name="T22" fmla="*/ 329 w 458"/>
                <a:gd name="T23" fmla="*/ 70 h 98"/>
                <a:gd name="T24" fmla="*/ 344 w 458"/>
                <a:gd name="T25" fmla="*/ 72 h 98"/>
                <a:gd name="T26" fmla="*/ 360 w 458"/>
                <a:gd name="T27" fmla="*/ 75 h 98"/>
                <a:gd name="T28" fmla="*/ 376 w 458"/>
                <a:gd name="T29" fmla="*/ 78 h 98"/>
                <a:gd name="T30" fmla="*/ 392 w 458"/>
                <a:gd name="T31" fmla="*/ 80 h 98"/>
                <a:gd name="T32" fmla="*/ 408 w 458"/>
                <a:gd name="T33" fmla="*/ 83 h 98"/>
                <a:gd name="T34" fmla="*/ 424 w 458"/>
                <a:gd name="T35" fmla="*/ 86 h 98"/>
                <a:gd name="T36" fmla="*/ 440 w 458"/>
                <a:gd name="T37" fmla="*/ 88 h 98"/>
                <a:gd name="T38" fmla="*/ 457 w 458"/>
                <a:gd name="T39" fmla="*/ 90 h 98"/>
                <a:gd name="T40" fmla="*/ 456 w 458"/>
                <a:gd name="T41" fmla="*/ 97 h 98"/>
                <a:gd name="T42" fmla="*/ 439 w 458"/>
                <a:gd name="T43" fmla="*/ 95 h 98"/>
                <a:gd name="T44" fmla="*/ 423 w 458"/>
                <a:gd name="T45" fmla="*/ 92 h 98"/>
                <a:gd name="T46" fmla="*/ 406 w 458"/>
                <a:gd name="T47" fmla="*/ 90 h 98"/>
                <a:gd name="T48" fmla="*/ 390 w 458"/>
                <a:gd name="T49" fmla="*/ 87 h 98"/>
                <a:gd name="T50" fmla="*/ 374 w 458"/>
                <a:gd name="T51" fmla="*/ 84 h 98"/>
                <a:gd name="T52" fmla="*/ 358 w 458"/>
                <a:gd name="T53" fmla="*/ 82 h 98"/>
                <a:gd name="T54" fmla="*/ 343 w 458"/>
                <a:gd name="T55" fmla="*/ 79 h 98"/>
                <a:gd name="T56" fmla="*/ 328 w 458"/>
                <a:gd name="T57" fmla="*/ 76 h 98"/>
                <a:gd name="T58" fmla="*/ 297 w 458"/>
                <a:gd name="T59" fmla="*/ 71 h 98"/>
                <a:gd name="T60" fmla="*/ 268 w 458"/>
                <a:gd name="T61" fmla="*/ 65 h 98"/>
                <a:gd name="T62" fmla="*/ 239 w 458"/>
                <a:gd name="T63" fmla="*/ 59 h 98"/>
                <a:gd name="T64" fmla="*/ 211 w 458"/>
                <a:gd name="T65" fmla="*/ 53 h 98"/>
                <a:gd name="T66" fmla="*/ 183 w 458"/>
                <a:gd name="T67" fmla="*/ 47 h 98"/>
                <a:gd name="T68" fmla="*/ 156 w 458"/>
                <a:gd name="T69" fmla="*/ 41 h 98"/>
                <a:gd name="T70" fmla="*/ 130 w 458"/>
                <a:gd name="T71" fmla="*/ 35 h 98"/>
                <a:gd name="T72" fmla="*/ 104 w 458"/>
                <a:gd name="T73" fmla="*/ 30 h 98"/>
                <a:gd name="T74" fmla="*/ 53 w 458"/>
                <a:gd name="T75" fmla="*/ 18 h 98"/>
                <a:gd name="T76" fmla="*/ 3 w 458"/>
                <a:gd name="T77" fmla="*/ 7 h 98"/>
                <a:gd name="T78" fmla="*/ 8 w 458"/>
                <a:gd name="T79" fmla="*/ 4 h 98"/>
                <a:gd name="T80" fmla="*/ 0 w 458"/>
                <a:gd name="T81" fmla="*/ 4 h 98"/>
                <a:gd name="T82" fmla="*/ 0 w 458"/>
                <a:gd name="T83" fmla="*/ 0 h 98"/>
                <a:gd name="T84" fmla="*/ 5 w 458"/>
                <a:gd name="T85" fmla="*/ 1 h 98"/>
                <a:gd name="T86" fmla="*/ 0 w 458"/>
                <a:gd name="T87" fmla="*/ 4 h 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8"/>
                <a:gd name="T133" fmla="*/ 0 h 98"/>
                <a:gd name="T134" fmla="*/ 458 w 458"/>
                <a:gd name="T135" fmla="*/ 98 h 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8" h="98">
                  <a:moveTo>
                    <a:pt x="0" y="4"/>
                  </a:moveTo>
                  <a:lnTo>
                    <a:pt x="5" y="1"/>
                  </a:lnTo>
                  <a:lnTo>
                    <a:pt x="54" y="12"/>
                  </a:lnTo>
                  <a:lnTo>
                    <a:pt x="105" y="23"/>
                  </a:lnTo>
                  <a:lnTo>
                    <a:pt x="131" y="29"/>
                  </a:lnTo>
                  <a:lnTo>
                    <a:pt x="158" y="35"/>
                  </a:lnTo>
                  <a:lnTo>
                    <a:pt x="185" y="41"/>
                  </a:lnTo>
                  <a:lnTo>
                    <a:pt x="213" y="47"/>
                  </a:lnTo>
                  <a:lnTo>
                    <a:pt x="241" y="53"/>
                  </a:lnTo>
                  <a:lnTo>
                    <a:pt x="270" y="58"/>
                  </a:lnTo>
                  <a:lnTo>
                    <a:pt x="299" y="64"/>
                  </a:lnTo>
                  <a:lnTo>
                    <a:pt x="329" y="70"/>
                  </a:lnTo>
                  <a:lnTo>
                    <a:pt x="344" y="72"/>
                  </a:lnTo>
                  <a:lnTo>
                    <a:pt x="360" y="75"/>
                  </a:lnTo>
                  <a:lnTo>
                    <a:pt x="376" y="78"/>
                  </a:lnTo>
                  <a:lnTo>
                    <a:pt x="392" y="80"/>
                  </a:lnTo>
                  <a:lnTo>
                    <a:pt x="408" y="83"/>
                  </a:lnTo>
                  <a:lnTo>
                    <a:pt x="424" y="86"/>
                  </a:lnTo>
                  <a:lnTo>
                    <a:pt x="440" y="88"/>
                  </a:lnTo>
                  <a:lnTo>
                    <a:pt x="457" y="90"/>
                  </a:lnTo>
                  <a:lnTo>
                    <a:pt x="456" y="97"/>
                  </a:lnTo>
                  <a:lnTo>
                    <a:pt x="439" y="95"/>
                  </a:lnTo>
                  <a:lnTo>
                    <a:pt x="423" y="92"/>
                  </a:lnTo>
                  <a:lnTo>
                    <a:pt x="406" y="90"/>
                  </a:lnTo>
                  <a:lnTo>
                    <a:pt x="390" y="87"/>
                  </a:lnTo>
                  <a:lnTo>
                    <a:pt x="374" y="84"/>
                  </a:lnTo>
                  <a:lnTo>
                    <a:pt x="358" y="82"/>
                  </a:lnTo>
                  <a:lnTo>
                    <a:pt x="343" y="79"/>
                  </a:lnTo>
                  <a:lnTo>
                    <a:pt x="328" y="76"/>
                  </a:lnTo>
                  <a:lnTo>
                    <a:pt x="297" y="71"/>
                  </a:lnTo>
                  <a:lnTo>
                    <a:pt x="268" y="65"/>
                  </a:lnTo>
                  <a:lnTo>
                    <a:pt x="239" y="59"/>
                  </a:lnTo>
                  <a:lnTo>
                    <a:pt x="211" y="53"/>
                  </a:lnTo>
                  <a:lnTo>
                    <a:pt x="183" y="47"/>
                  </a:lnTo>
                  <a:lnTo>
                    <a:pt x="156" y="41"/>
                  </a:lnTo>
                  <a:lnTo>
                    <a:pt x="130" y="35"/>
                  </a:lnTo>
                  <a:lnTo>
                    <a:pt x="104" y="30"/>
                  </a:lnTo>
                  <a:lnTo>
                    <a:pt x="53" y="18"/>
                  </a:lnTo>
                  <a:lnTo>
                    <a:pt x="3" y="7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1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6" name="Freeform 62"/>
            <p:cNvSpPr>
              <a:spLocks/>
            </p:cNvSpPr>
            <p:nvPr/>
          </p:nvSpPr>
          <p:spPr bwMode="auto">
            <a:xfrm>
              <a:off x="3445" y="2191"/>
              <a:ext cx="454" cy="136"/>
            </a:xfrm>
            <a:custGeom>
              <a:avLst/>
              <a:gdLst>
                <a:gd name="T0" fmla="*/ 19 w 454"/>
                <a:gd name="T1" fmla="*/ 0 h 136"/>
                <a:gd name="T2" fmla="*/ 18 w 454"/>
                <a:gd name="T3" fmla="*/ 3 h 136"/>
                <a:gd name="T4" fmla="*/ 17 w 454"/>
                <a:gd name="T5" fmla="*/ 6 h 136"/>
                <a:gd name="T6" fmla="*/ 16 w 454"/>
                <a:gd name="T7" fmla="*/ 9 h 136"/>
                <a:gd name="T8" fmla="*/ 15 w 454"/>
                <a:gd name="T9" fmla="*/ 11 h 136"/>
                <a:gd name="T10" fmla="*/ 12 w 454"/>
                <a:gd name="T11" fmla="*/ 16 h 136"/>
                <a:gd name="T12" fmla="*/ 10 w 454"/>
                <a:gd name="T13" fmla="*/ 21 h 136"/>
                <a:gd name="T14" fmla="*/ 7 w 454"/>
                <a:gd name="T15" fmla="*/ 26 h 136"/>
                <a:gd name="T16" fmla="*/ 5 w 454"/>
                <a:gd name="T17" fmla="*/ 31 h 136"/>
                <a:gd name="T18" fmla="*/ 3 w 454"/>
                <a:gd name="T19" fmla="*/ 34 h 136"/>
                <a:gd name="T20" fmla="*/ 2 w 454"/>
                <a:gd name="T21" fmla="*/ 37 h 136"/>
                <a:gd name="T22" fmla="*/ 1 w 454"/>
                <a:gd name="T23" fmla="*/ 40 h 136"/>
                <a:gd name="T24" fmla="*/ 0 w 454"/>
                <a:gd name="T25" fmla="*/ 43 h 136"/>
                <a:gd name="T26" fmla="*/ 55 w 454"/>
                <a:gd name="T27" fmla="*/ 54 h 136"/>
                <a:gd name="T28" fmla="*/ 111 w 454"/>
                <a:gd name="T29" fmla="*/ 66 h 136"/>
                <a:gd name="T30" fmla="*/ 167 w 454"/>
                <a:gd name="T31" fmla="*/ 77 h 136"/>
                <a:gd name="T32" fmla="*/ 223 w 454"/>
                <a:gd name="T33" fmla="*/ 89 h 136"/>
                <a:gd name="T34" fmla="*/ 278 w 454"/>
                <a:gd name="T35" fmla="*/ 101 h 136"/>
                <a:gd name="T36" fmla="*/ 334 w 454"/>
                <a:gd name="T37" fmla="*/ 112 h 136"/>
                <a:gd name="T38" fmla="*/ 390 w 454"/>
                <a:gd name="T39" fmla="*/ 123 h 136"/>
                <a:gd name="T40" fmla="*/ 445 w 454"/>
                <a:gd name="T41" fmla="*/ 135 h 136"/>
                <a:gd name="T42" fmla="*/ 446 w 454"/>
                <a:gd name="T43" fmla="*/ 129 h 136"/>
                <a:gd name="T44" fmla="*/ 447 w 454"/>
                <a:gd name="T45" fmla="*/ 123 h 136"/>
                <a:gd name="T46" fmla="*/ 448 w 454"/>
                <a:gd name="T47" fmla="*/ 118 h 136"/>
                <a:gd name="T48" fmla="*/ 449 w 454"/>
                <a:gd name="T49" fmla="*/ 114 h 136"/>
                <a:gd name="T50" fmla="*/ 450 w 454"/>
                <a:gd name="T51" fmla="*/ 109 h 136"/>
                <a:gd name="T52" fmla="*/ 451 w 454"/>
                <a:gd name="T53" fmla="*/ 105 h 136"/>
                <a:gd name="T54" fmla="*/ 452 w 454"/>
                <a:gd name="T55" fmla="*/ 99 h 136"/>
                <a:gd name="T56" fmla="*/ 453 w 454"/>
                <a:gd name="T57" fmla="*/ 93 h 136"/>
                <a:gd name="T58" fmla="*/ 439 w 454"/>
                <a:gd name="T59" fmla="*/ 92 h 136"/>
                <a:gd name="T60" fmla="*/ 426 w 454"/>
                <a:gd name="T61" fmla="*/ 91 h 136"/>
                <a:gd name="T62" fmla="*/ 412 w 454"/>
                <a:gd name="T63" fmla="*/ 89 h 136"/>
                <a:gd name="T64" fmla="*/ 399 w 454"/>
                <a:gd name="T65" fmla="*/ 88 h 136"/>
                <a:gd name="T66" fmla="*/ 385 w 454"/>
                <a:gd name="T67" fmla="*/ 86 h 136"/>
                <a:gd name="T68" fmla="*/ 371 w 454"/>
                <a:gd name="T69" fmla="*/ 84 h 136"/>
                <a:gd name="T70" fmla="*/ 358 w 454"/>
                <a:gd name="T71" fmla="*/ 82 h 136"/>
                <a:gd name="T72" fmla="*/ 344 w 454"/>
                <a:gd name="T73" fmla="*/ 80 h 136"/>
                <a:gd name="T74" fmla="*/ 331 w 454"/>
                <a:gd name="T75" fmla="*/ 78 h 136"/>
                <a:gd name="T76" fmla="*/ 317 w 454"/>
                <a:gd name="T77" fmla="*/ 75 h 136"/>
                <a:gd name="T78" fmla="*/ 304 w 454"/>
                <a:gd name="T79" fmla="*/ 73 h 136"/>
                <a:gd name="T80" fmla="*/ 291 w 454"/>
                <a:gd name="T81" fmla="*/ 70 h 136"/>
                <a:gd name="T82" fmla="*/ 277 w 454"/>
                <a:gd name="T83" fmla="*/ 67 h 136"/>
                <a:gd name="T84" fmla="*/ 264 w 454"/>
                <a:gd name="T85" fmla="*/ 64 h 136"/>
                <a:gd name="T86" fmla="*/ 250 w 454"/>
                <a:gd name="T87" fmla="*/ 62 h 136"/>
                <a:gd name="T88" fmla="*/ 237 w 454"/>
                <a:gd name="T89" fmla="*/ 58 h 136"/>
                <a:gd name="T90" fmla="*/ 223 w 454"/>
                <a:gd name="T91" fmla="*/ 55 h 136"/>
                <a:gd name="T92" fmla="*/ 210 w 454"/>
                <a:gd name="T93" fmla="*/ 52 h 136"/>
                <a:gd name="T94" fmla="*/ 196 w 454"/>
                <a:gd name="T95" fmla="*/ 49 h 136"/>
                <a:gd name="T96" fmla="*/ 183 w 454"/>
                <a:gd name="T97" fmla="*/ 45 h 136"/>
                <a:gd name="T98" fmla="*/ 156 w 454"/>
                <a:gd name="T99" fmla="*/ 38 h 136"/>
                <a:gd name="T100" fmla="*/ 129 w 454"/>
                <a:gd name="T101" fmla="*/ 31 h 136"/>
                <a:gd name="T102" fmla="*/ 102 w 454"/>
                <a:gd name="T103" fmla="*/ 23 h 136"/>
                <a:gd name="T104" fmla="*/ 74 w 454"/>
                <a:gd name="T105" fmla="*/ 16 h 136"/>
                <a:gd name="T106" fmla="*/ 47 w 454"/>
                <a:gd name="T107" fmla="*/ 8 h 136"/>
                <a:gd name="T108" fmla="*/ 19 w 454"/>
                <a:gd name="T109" fmla="*/ 0 h 1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4"/>
                <a:gd name="T166" fmla="*/ 0 h 136"/>
                <a:gd name="T167" fmla="*/ 454 w 454"/>
                <a:gd name="T168" fmla="*/ 136 h 1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4" h="136">
                  <a:moveTo>
                    <a:pt x="19" y="0"/>
                  </a:moveTo>
                  <a:lnTo>
                    <a:pt x="18" y="3"/>
                  </a:lnTo>
                  <a:lnTo>
                    <a:pt x="17" y="6"/>
                  </a:lnTo>
                  <a:lnTo>
                    <a:pt x="16" y="9"/>
                  </a:lnTo>
                  <a:lnTo>
                    <a:pt x="15" y="11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55" y="54"/>
                  </a:lnTo>
                  <a:lnTo>
                    <a:pt x="111" y="66"/>
                  </a:lnTo>
                  <a:lnTo>
                    <a:pt x="167" y="77"/>
                  </a:lnTo>
                  <a:lnTo>
                    <a:pt x="223" y="89"/>
                  </a:lnTo>
                  <a:lnTo>
                    <a:pt x="278" y="101"/>
                  </a:lnTo>
                  <a:lnTo>
                    <a:pt x="334" y="112"/>
                  </a:lnTo>
                  <a:lnTo>
                    <a:pt x="390" y="123"/>
                  </a:lnTo>
                  <a:lnTo>
                    <a:pt x="445" y="135"/>
                  </a:lnTo>
                  <a:lnTo>
                    <a:pt x="446" y="129"/>
                  </a:lnTo>
                  <a:lnTo>
                    <a:pt x="447" y="123"/>
                  </a:lnTo>
                  <a:lnTo>
                    <a:pt x="448" y="118"/>
                  </a:lnTo>
                  <a:lnTo>
                    <a:pt x="449" y="114"/>
                  </a:lnTo>
                  <a:lnTo>
                    <a:pt x="450" y="109"/>
                  </a:lnTo>
                  <a:lnTo>
                    <a:pt x="451" y="105"/>
                  </a:lnTo>
                  <a:lnTo>
                    <a:pt x="452" y="99"/>
                  </a:lnTo>
                  <a:lnTo>
                    <a:pt x="453" y="93"/>
                  </a:lnTo>
                  <a:lnTo>
                    <a:pt x="439" y="92"/>
                  </a:lnTo>
                  <a:lnTo>
                    <a:pt x="426" y="91"/>
                  </a:lnTo>
                  <a:lnTo>
                    <a:pt x="412" y="89"/>
                  </a:lnTo>
                  <a:lnTo>
                    <a:pt x="399" y="88"/>
                  </a:lnTo>
                  <a:lnTo>
                    <a:pt x="385" y="86"/>
                  </a:lnTo>
                  <a:lnTo>
                    <a:pt x="371" y="84"/>
                  </a:lnTo>
                  <a:lnTo>
                    <a:pt x="358" y="82"/>
                  </a:lnTo>
                  <a:lnTo>
                    <a:pt x="344" y="80"/>
                  </a:lnTo>
                  <a:lnTo>
                    <a:pt x="331" y="78"/>
                  </a:lnTo>
                  <a:lnTo>
                    <a:pt x="317" y="75"/>
                  </a:lnTo>
                  <a:lnTo>
                    <a:pt x="304" y="73"/>
                  </a:lnTo>
                  <a:lnTo>
                    <a:pt x="291" y="70"/>
                  </a:lnTo>
                  <a:lnTo>
                    <a:pt x="277" y="67"/>
                  </a:lnTo>
                  <a:lnTo>
                    <a:pt x="264" y="64"/>
                  </a:lnTo>
                  <a:lnTo>
                    <a:pt x="250" y="62"/>
                  </a:lnTo>
                  <a:lnTo>
                    <a:pt x="237" y="58"/>
                  </a:lnTo>
                  <a:lnTo>
                    <a:pt x="223" y="55"/>
                  </a:lnTo>
                  <a:lnTo>
                    <a:pt x="210" y="52"/>
                  </a:lnTo>
                  <a:lnTo>
                    <a:pt x="196" y="49"/>
                  </a:lnTo>
                  <a:lnTo>
                    <a:pt x="183" y="45"/>
                  </a:lnTo>
                  <a:lnTo>
                    <a:pt x="156" y="38"/>
                  </a:lnTo>
                  <a:lnTo>
                    <a:pt x="129" y="31"/>
                  </a:lnTo>
                  <a:lnTo>
                    <a:pt x="102" y="23"/>
                  </a:lnTo>
                  <a:lnTo>
                    <a:pt x="74" y="16"/>
                  </a:lnTo>
                  <a:lnTo>
                    <a:pt x="47" y="8"/>
                  </a:lnTo>
                  <a:lnTo>
                    <a:pt x="19" y="0"/>
                  </a:lnTo>
                </a:path>
              </a:pathLst>
            </a:custGeom>
            <a:solidFill>
              <a:srgbClr val="706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7" name="Freeform 63"/>
            <p:cNvSpPr>
              <a:spLocks/>
            </p:cNvSpPr>
            <p:nvPr/>
          </p:nvSpPr>
          <p:spPr bwMode="auto">
            <a:xfrm>
              <a:off x="3440" y="2190"/>
              <a:ext cx="28" cy="48"/>
            </a:xfrm>
            <a:custGeom>
              <a:avLst/>
              <a:gdLst>
                <a:gd name="T0" fmla="*/ 4 w 28"/>
                <a:gd name="T1" fmla="*/ 47 h 48"/>
                <a:gd name="T2" fmla="*/ 1 w 28"/>
                <a:gd name="T3" fmla="*/ 43 h 48"/>
                <a:gd name="T4" fmla="*/ 2 w 28"/>
                <a:gd name="T5" fmla="*/ 40 h 48"/>
                <a:gd name="T6" fmla="*/ 3 w 28"/>
                <a:gd name="T7" fmla="*/ 37 h 48"/>
                <a:gd name="T8" fmla="*/ 5 w 28"/>
                <a:gd name="T9" fmla="*/ 34 h 48"/>
                <a:gd name="T10" fmla="*/ 6 w 28"/>
                <a:gd name="T11" fmla="*/ 31 h 48"/>
                <a:gd name="T12" fmla="*/ 8 w 28"/>
                <a:gd name="T13" fmla="*/ 26 h 48"/>
                <a:gd name="T14" fmla="*/ 11 w 28"/>
                <a:gd name="T15" fmla="*/ 21 h 48"/>
                <a:gd name="T16" fmla="*/ 13 w 28"/>
                <a:gd name="T17" fmla="*/ 16 h 48"/>
                <a:gd name="T18" fmla="*/ 16 w 28"/>
                <a:gd name="T19" fmla="*/ 11 h 48"/>
                <a:gd name="T20" fmla="*/ 17 w 28"/>
                <a:gd name="T21" fmla="*/ 8 h 48"/>
                <a:gd name="T22" fmla="*/ 18 w 28"/>
                <a:gd name="T23" fmla="*/ 6 h 48"/>
                <a:gd name="T24" fmla="*/ 19 w 28"/>
                <a:gd name="T25" fmla="*/ 3 h 48"/>
                <a:gd name="T26" fmla="*/ 20 w 28"/>
                <a:gd name="T27" fmla="*/ 0 h 48"/>
                <a:gd name="T28" fmla="*/ 27 w 28"/>
                <a:gd name="T29" fmla="*/ 2 h 48"/>
                <a:gd name="T30" fmla="*/ 26 w 28"/>
                <a:gd name="T31" fmla="*/ 5 h 48"/>
                <a:gd name="T32" fmla="*/ 25 w 28"/>
                <a:gd name="T33" fmla="*/ 8 h 48"/>
                <a:gd name="T34" fmla="*/ 24 w 28"/>
                <a:gd name="T35" fmla="*/ 11 h 48"/>
                <a:gd name="T36" fmla="*/ 22 w 28"/>
                <a:gd name="T37" fmla="*/ 14 h 48"/>
                <a:gd name="T38" fmla="*/ 20 w 28"/>
                <a:gd name="T39" fmla="*/ 19 h 48"/>
                <a:gd name="T40" fmla="*/ 17 w 28"/>
                <a:gd name="T41" fmla="*/ 24 h 48"/>
                <a:gd name="T42" fmla="*/ 15 w 28"/>
                <a:gd name="T43" fmla="*/ 29 h 48"/>
                <a:gd name="T44" fmla="*/ 13 w 28"/>
                <a:gd name="T45" fmla="*/ 34 h 48"/>
                <a:gd name="T46" fmla="*/ 11 w 28"/>
                <a:gd name="T47" fmla="*/ 36 h 48"/>
                <a:gd name="T48" fmla="*/ 10 w 28"/>
                <a:gd name="T49" fmla="*/ 39 h 48"/>
                <a:gd name="T50" fmla="*/ 9 w 28"/>
                <a:gd name="T51" fmla="*/ 42 h 48"/>
                <a:gd name="T52" fmla="*/ 8 w 28"/>
                <a:gd name="T53" fmla="*/ 45 h 48"/>
                <a:gd name="T54" fmla="*/ 6 w 28"/>
                <a:gd name="T55" fmla="*/ 41 h 48"/>
                <a:gd name="T56" fmla="*/ 4 w 28"/>
                <a:gd name="T57" fmla="*/ 47 h 48"/>
                <a:gd name="T58" fmla="*/ 0 w 28"/>
                <a:gd name="T59" fmla="*/ 46 h 48"/>
                <a:gd name="T60" fmla="*/ 1 w 28"/>
                <a:gd name="T61" fmla="*/ 43 h 48"/>
                <a:gd name="T62" fmla="*/ 4 w 28"/>
                <a:gd name="T63" fmla="*/ 47 h 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"/>
                <a:gd name="T97" fmla="*/ 0 h 48"/>
                <a:gd name="T98" fmla="*/ 28 w 28"/>
                <a:gd name="T99" fmla="*/ 48 h 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" h="48">
                  <a:moveTo>
                    <a:pt x="4" y="47"/>
                  </a:moveTo>
                  <a:lnTo>
                    <a:pt x="1" y="43"/>
                  </a:lnTo>
                  <a:lnTo>
                    <a:pt x="2" y="40"/>
                  </a:lnTo>
                  <a:lnTo>
                    <a:pt x="3" y="37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8" y="26"/>
                  </a:lnTo>
                  <a:lnTo>
                    <a:pt x="11" y="21"/>
                  </a:lnTo>
                  <a:lnTo>
                    <a:pt x="13" y="16"/>
                  </a:lnTo>
                  <a:lnTo>
                    <a:pt x="16" y="11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19" y="3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26" y="5"/>
                  </a:lnTo>
                  <a:lnTo>
                    <a:pt x="25" y="8"/>
                  </a:lnTo>
                  <a:lnTo>
                    <a:pt x="24" y="11"/>
                  </a:lnTo>
                  <a:lnTo>
                    <a:pt x="22" y="14"/>
                  </a:lnTo>
                  <a:lnTo>
                    <a:pt x="20" y="19"/>
                  </a:lnTo>
                  <a:lnTo>
                    <a:pt x="17" y="24"/>
                  </a:lnTo>
                  <a:lnTo>
                    <a:pt x="15" y="29"/>
                  </a:lnTo>
                  <a:lnTo>
                    <a:pt x="13" y="34"/>
                  </a:lnTo>
                  <a:lnTo>
                    <a:pt x="11" y="36"/>
                  </a:lnTo>
                  <a:lnTo>
                    <a:pt x="10" y="39"/>
                  </a:lnTo>
                  <a:lnTo>
                    <a:pt x="9" y="42"/>
                  </a:lnTo>
                  <a:lnTo>
                    <a:pt x="8" y="45"/>
                  </a:lnTo>
                  <a:lnTo>
                    <a:pt x="6" y="41"/>
                  </a:lnTo>
                  <a:lnTo>
                    <a:pt x="4" y="47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4" y="4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3444" y="2231"/>
              <a:ext cx="451" cy="100"/>
            </a:xfrm>
            <a:custGeom>
              <a:avLst/>
              <a:gdLst>
                <a:gd name="T0" fmla="*/ 450 w 451"/>
                <a:gd name="T1" fmla="*/ 95 h 100"/>
                <a:gd name="T2" fmla="*/ 445 w 451"/>
                <a:gd name="T3" fmla="*/ 98 h 100"/>
                <a:gd name="T4" fmla="*/ 390 w 451"/>
                <a:gd name="T5" fmla="*/ 87 h 100"/>
                <a:gd name="T6" fmla="*/ 334 w 451"/>
                <a:gd name="T7" fmla="*/ 75 h 100"/>
                <a:gd name="T8" fmla="*/ 278 w 451"/>
                <a:gd name="T9" fmla="*/ 64 h 100"/>
                <a:gd name="T10" fmla="*/ 222 w 451"/>
                <a:gd name="T11" fmla="*/ 52 h 100"/>
                <a:gd name="T12" fmla="*/ 167 w 451"/>
                <a:gd name="T13" fmla="*/ 41 h 100"/>
                <a:gd name="T14" fmla="*/ 111 w 451"/>
                <a:gd name="T15" fmla="*/ 30 h 100"/>
                <a:gd name="T16" fmla="*/ 56 w 451"/>
                <a:gd name="T17" fmla="*/ 18 h 100"/>
                <a:gd name="T18" fmla="*/ 0 w 451"/>
                <a:gd name="T19" fmla="*/ 6 h 100"/>
                <a:gd name="T20" fmla="*/ 2 w 451"/>
                <a:gd name="T21" fmla="*/ 0 h 100"/>
                <a:gd name="T22" fmla="*/ 57 w 451"/>
                <a:gd name="T23" fmla="*/ 11 h 100"/>
                <a:gd name="T24" fmla="*/ 113 w 451"/>
                <a:gd name="T25" fmla="*/ 23 h 100"/>
                <a:gd name="T26" fmla="*/ 168 w 451"/>
                <a:gd name="T27" fmla="*/ 34 h 100"/>
                <a:gd name="T28" fmla="*/ 224 w 451"/>
                <a:gd name="T29" fmla="*/ 46 h 100"/>
                <a:gd name="T30" fmla="*/ 280 w 451"/>
                <a:gd name="T31" fmla="*/ 57 h 100"/>
                <a:gd name="T32" fmla="*/ 336 w 451"/>
                <a:gd name="T33" fmla="*/ 69 h 100"/>
                <a:gd name="T34" fmla="*/ 391 w 451"/>
                <a:gd name="T35" fmla="*/ 80 h 100"/>
                <a:gd name="T36" fmla="*/ 447 w 451"/>
                <a:gd name="T37" fmla="*/ 92 h 100"/>
                <a:gd name="T38" fmla="*/ 442 w 451"/>
                <a:gd name="T39" fmla="*/ 94 h 100"/>
                <a:gd name="T40" fmla="*/ 450 w 451"/>
                <a:gd name="T41" fmla="*/ 95 h 100"/>
                <a:gd name="T42" fmla="*/ 449 w 451"/>
                <a:gd name="T43" fmla="*/ 99 h 100"/>
                <a:gd name="T44" fmla="*/ 445 w 451"/>
                <a:gd name="T45" fmla="*/ 98 h 100"/>
                <a:gd name="T46" fmla="*/ 450 w 451"/>
                <a:gd name="T47" fmla="*/ 95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1"/>
                <a:gd name="T73" fmla="*/ 0 h 100"/>
                <a:gd name="T74" fmla="*/ 451 w 451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1" h="100">
                  <a:moveTo>
                    <a:pt x="450" y="95"/>
                  </a:moveTo>
                  <a:lnTo>
                    <a:pt x="445" y="98"/>
                  </a:lnTo>
                  <a:lnTo>
                    <a:pt x="390" y="87"/>
                  </a:lnTo>
                  <a:lnTo>
                    <a:pt x="334" y="75"/>
                  </a:lnTo>
                  <a:lnTo>
                    <a:pt x="278" y="64"/>
                  </a:lnTo>
                  <a:lnTo>
                    <a:pt x="222" y="52"/>
                  </a:lnTo>
                  <a:lnTo>
                    <a:pt x="167" y="41"/>
                  </a:lnTo>
                  <a:lnTo>
                    <a:pt x="111" y="30"/>
                  </a:lnTo>
                  <a:lnTo>
                    <a:pt x="56" y="18"/>
                  </a:lnTo>
                  <a:lnTo>
                    <a:pt x="0" y="6"/>
                  </a:lnTo>
                  <a:lnTo>
                    <a:pt x="2" y="0"/>
                  </a:lnTo>
                  <a:lnTo>
                    <a:pt x="57" y="11"/>
                  </a:lnTo>
                  <a:lnTo>
                    <a:pt x="113" y="23"/>
                  </a:lnTo>
                  <a:lnTo>
                    <a:pt x="168" y="34"/>
                  </a:lnTo>
                  <a:lnTo>
                    <a:pt x="224" y="46"/>
                  </a:lnTo>
                  <a:lnTo>
                    <a:pt x="280" y="57"/>
                  </a:lnTo>
                  <a:lnTo>
                    <a:pt x="336" y="69"/>
                  </a:lnTo>
                  <a:lnTo>
                    <a:pt x="391" y="80"/>
                  </a:lnTo>
                  <a:lnTo>
                    <a:pt x="447" y="92"/>
                  </a:lnTo>
                  <a:lnTo>
                    <a:pt x="442" y="94"/>
                  </a:lnTo>
                  <a:lnTo>
                    <a:pt x="450" y="95"/>
                  </a:lnTo>
                  <a:lnTo>
                    <a:pt x="449" y="99"/>
                  </a:lnTo>
                  <a:lnTo>
                    <a:pt x="445" y="98"/>
                  </a:lnTo>
                  <a:lnTo>
                    <a:pt x="450" y="9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3887" y="2325"/>
              <a:ext cx="8" cy="6"/>
            </a:xfrm>
            <a:custGeom>
              <a:avLst/>
              <a:gdLst>
                <a:gd name="T0" fmla="*/ 7 w 8"/>
                <a:gd name="T1" fmla="*/ 1 h 6"/>
                <a:gd name="T2" fmla="*/ 3 w 8"/>
                <a:gd name="T3" fmla="*/ 0 h 6"/>
                <a:gd name="T4" fmla="*/ 0 w 8"/>
                <a:gd name="T5" fmla="*/ 0 h 6"/>
                <a:gd name="T6" fmla="*/ 7 w 8"/>
                <a:gd name="T7" fmla="*/ 1 h 6"/>
                <a:gd name="T8" fmla="*/ 6 w 8"/>
                <a:gd name="T9" fmla="*/ 5 h 6"/>
                <a:gd name="T10" fmla="*/ 3 w 8"/>
                <a:gd name="T11" fmla="*/ 4 h 6"/>
                <a:gd name="T12" fmla="*/ 7 w 8"/>
                <a:gd name="T13" fmla="*/ 1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6"/>
                <a:gd name="T23" fmla="*/ 8 w 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6">
                  <a:moveTo>
                    <a:pt x="7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6" y="5"/>
                  </a:lnTo>
                  <a:lnTo>
                    <a:pt x="3" y="4"/>
                  </a:lnTo>
                  <a:lnTo>
                    <a:pt x="7" y="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0" name="Freeform 66"/>
            <p:cNvSpPr>
              <a:spLocks/>
            </p:cNvSpPr>
            <p:nvPr/>
          </p:nvSpPr>
          <p:spPr bwMode="auto">
            <a:xfrm>
              <a:off x="3887" y="2280"/>
              <a:ext cx="16" cy="47"/>
            </a:xfrm>
            <a:custGeom>
              <a:avLst/>
              <a:gdLst>
                <a:gd name="T0" fmla="*/ 11 w 16"/>
                <a:gd name="T1" fmla="*/ 0 h 47"/>
                <a:gd name="T2" fmla="*/ 15 w 16"/>
                <a:gd name="T3" fmla="*/ 4 h 47"/>
                <a:gd name="T4" fmla="*/ 14 w 16"/>
                <a:gd name="T5" fmla="*/ 10 h 47"/>
                <a:gd name="T6" fmla="*/ 13 w 16"/>
                <a:gd name="T7" fmla="*/ 16 h 47"/>
                <a:gd name="T8" fmla="*/ 12 w 16"/>
                <a:gd name="T9" fmla="*/ 21 h 47"/>
                <a:gd name="T10" fmla="*/ 11 w 16"/>
                <a:gd name="T11" fmla="*/ 25 h 47"/>
                <a:gd name="T12" fmla="*/ 10 w 16"/>
                <a:gd name="T13" fmla="*/ 30 h 47"/>
                <a:gd name="T14" fmla="*/ 9 w 16"/>
                <a:gd name="T15" fmla="*/ 35 h 47"/>
                <a:gd name="T16" fmla="*/ 8 w 16"/>
                <a:gd name="T17" fmla="*/ 40 h 47"/>
                <a:gd name="T18" fmla="*/ 7 w 16"/>
                <a:gd name="T19" fmla="*/ 46 h 47"/>
                <a:gd name="T20" fmla="*/ 0 w 16"/>
                <a:gd name="T21" fmla="*/ 45 h 47"/>
                <a:gd name="T22" fmla="*/ 1 w 16"/>
                <a:gd name="T23" fmla="*/ 39 h 47"/>
                <a:gd name="T24" fmla="*/ 2 w 16"/>
                <a:gd name="T25" fmla="*/ 33 h 47"/>
                <a:gd name="T26" fmla="*/ 3 w 16"/>
                <a:gd name="T27" fmla="*/ 28 h 47"/>
                <a:gd name="T28" fmla="*/ 4 w 16"/>
                <a:gd name="T29" fmla="*/ 24 h 47"/>
                <a:gd name="T30" fmla="*/ 5 w 16"/>
                <a:gd name="T31" fmla="*/ 19 h 47"/>
                <a:gd name="T32" fmla="*/ 6 w 16"/>
                <a:gd name="T33" fmla="*/ 15 h 47"/>
                <a:gd name="T34" fmla="*/ 6 w 16"/>
                <a:gd name="T35" fmla="*/ 9 h 47"/>
                <a:gd name="T36" fmla="*/ 7 w 16"/>
                <a:gd name="T37" fmla="*/ 3 h 47"/>
                <a:gd name="T38" fmla="*/ 11 w 16"/>
                <a:gd name="T39" fmla="*/ 7 h 47"/>
                <a:gd name="T40" fmla="*/ 11 w 16"/>
                <a:gd name="T41" fmla="*/ 0 h 47"/>
                <a:gd name="T42" fmla="*/ 15 w 16"/>
                <a:gd name="T43" fmla="*/ 0 h 47"/>
                <a:gd name="T44" fmla="*/ 15 w 16"/>
                <a:gd name="T45" fmla="*/ 4 h 47"/>
                <a:gd name="T46" fmla="*/ 11 w 16"/>
                <a:gd name="T47" fmla="*/ 0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47"/>
                <a:gd name="T74" fmla="*/ 16 w 16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47">
                  <a:moveTo>
                    <a:pt x="11" y="0"/>
                  </a:moveTo>
                  <a:lnTo>
                    <a:pt x="15" y="4"/>
                  </a:lnTo>
                  <a:lnTo>
                    <a:pt x="14" y="10"/>
                  </a:lnTo>
                  <a:lnTo>
                    <a:pt x="13" y="16"/>
                  </a:lnTo>
                  <a:lnTo>
                    <a:pt x="12" y="21"/>
                  </a:lnTo>
                  <a:lnTo>
                    <a:pt x="11" y="25"/>
                  </a:lnTo>
                  <a:lnTo>
                    <a:pt x="10" y="30"/>
                  </a:lnTo>
                  <a:lnTo>
                    <a:pt x="9" y="35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2" y="33"/>
                  </a:lnTo>
                  <a:lnTo>
                    <a:pt x="3" y="28"/>
                  </a:lnTo>
                  <a:lnTo>
                    <a:pt x="4" y="24"/>
                  </a:lnTo>
                  <a:lnTo>
                    <a:pt x="5" y="19"/>
                  </a:lnTo>
                  <a:lnTo>
                    <a:pt x="6" y="15"/>
                  </a:lnTo>
                  <a:lnTo>
                    <a:pt x="6" y="9"/>
                  </a:lnTo>
                  <a:lnTo>
                    <a:pt x="7" y="3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1" name="Freeform 67"/>
            <p:cNvSpPr>
              <a:spLocks/>
            </p:cNvSpPr>
            <p:nvPr/>
          </p:nvSpPr>
          <p:spPr bwMode="auto">
            <a:xfrm>
              <a:off x="3460" y="2187"/>
              <a:ext cx="439" cy="101"/>
            </a:xfrm>
            <a:custGeom>
              <a:avLst/>
              <a:gdLst>
                <a:gd name="T0" fmla="*/ 0 w 439"/>
                <a:gd name="T1" fmla="*/ 3 h 101"/>
                <a:gd name="T2" fmla="*/ 5 w 439"/>
                <a:gd name="T3" fmla="*/ 1 h 101"/>
                <a:gd name="T4" fmla="*/ 33 w 439"/>
                <a:gd name="T5" fmla="*/ 9 h 101"/>
                <a:gd name="T6" fmla="*/ 60 w 439"/>
                <a:gd name="T7" fmla="*/ 17 h 101"/>
                <a:gd name="T8" fmla="*/ 87 w 439"/>
                <a:gd name="T9" fmla="*/ 24 h 101"/>
                <a:gd name="T10" fmla="*/ 115 w 439"/>
                <a:gd name="T11" fmla="*/ 32 h 101"/>
                <a:gd name="T12" fmla="*/ 142 w 439"/>
                <a:gd name="T13" fmla="*/ 39 h 101"/>
                <a:gd name="T14" fmla="*/ 169 w 439"/>
                <a:gd name="T15" fmla="*/ 46 h 101"/>
                <a:gd name="T16" fmla="*/ 182 w 439"/>
                <a:gd name="T17" fmla="*/ 49 h 101"/>
                <a:gd name="T18" fmla="*/ 196 w 439"/>
                <a:gd name="T19" fmla="*/ 53 h 101"/>
                <a:gd name="T20" fmla="*/ 209 w 439"/>
                <a:gd name="T21" fmla="*/ 56 h 101"/>
                <a:gd name="T22" fmla="*/ 223 w 439"/>
                <a:gd name="T23" fmla="*/ 59 h 101"/>
                <a:gd name="T24" fmla="*/ 236 w 439"/>
                <a:gd name="T25" fmla="*/ 62 h 101"/>
                <a:gd name="T26" fmla="*/ 249 w 439"/>
                <a:gd name="T27" fmla="*/ 65 h 101"/>
                <a:gd name="T28" fmla="*/ 263 w 439"/>
                <a:gd name="T29" fmla="*/ 68 h 101"/>
                <a:gd name="T30" fmla="*/ 276 w 439"/>
                <a:gd name="T31" fmla="*/ 71 h 101"/>
                <a:gd name="T32" fmla="*/ 290 w 439"/>
                <a:gd name="T33" fmla="*/ 74 h 101"/>
                <a:gd name="T34" fmla="*/ 303 w 439"/>
                <a:gd name="T35" fmla="*/ 76 h 101"/>
                <a:gd name="T36" fmla="*/ 316 w 439"/>
                <a:gd name="T37" fmla="*/ 78 h 101"/>
                <a:gd name="T38" fmla="*/ 330 w 439"/>
                <a:gd name="T39" fmla="*/ 80 h 101"/>
                <a:gd name="T40" fmla="*/ 343 w 439"/>
                <a:gd name="T41" fmla="*/ 83 h 101"/>
                <a:gd name="T42" fmla="*/ 357 w 439"/>
                <a:gd name="T43" fmla="*/ 85 h 101"/>
                <a:gd name="T44" fmla="*/ 370 w 439"/>
                <a:gd name="T45" fmla="*/ 86 h 101"/>
                <a:gd name="T46" fmla="*/ 384 w 439"/>
                <a:gd name="T47" fmla="*/ 88 h 101"/>
                <a:gd name="T48" fmla="*/ 397 w 439"/>
                <a:gd name="T49" fmla="*/ 90 h 101"/>
                <a:gd name="T50" fmla="*/ 411 w 439"/>
                <a:gd name="T51" fmla="*/ 91 h 101"/>
                <a:gd name="T52" fmla="*/ 425 w 439"/>
                <a:gd name="T53" fmla="*/ 92 h 101"/>
                <a:gd name="T54" fmla="*/ 438 w 439"/>
                <a:gd name="T55" fmla="*/ 93 h 101"/>
                <a:gd name="T56" fmla="*/ 438 w 439"/>
                <a:gd name="T57" fmla="*/ 100 h 101"/>
                <a:gd name="T58" fmla="*/ 424 w 439"/>
                <a:gd name="T59" fmla="*/ 99 h 101"/>
                <a:gd name="T60" fmla="*/ 410 w 439"/>
                <a:gd name="T61" fmla="*/ 98 h 101"/>
                <a:gd name="T62" fmla="*/ 397 w 439"/>
                <a:gd name="T63" fmla="*/ 96 h 101"/>
                <a:gd name="T64" fmla="*/ 383 w 439"/>
                <a:gd name="T65" fmla="*/ 95 h 101"/>
                <a:gd name="T66" fmla="*/ 369 w 439"/>
                <a:gd name="T67" fmla="*/ 93 h 101"/>
                <a:gd name="T68" fmla="*/ 356 w 439"/>
                <a:gd name="T69" fmla="*/ 91 h 101"/>
                <a:gd name="T70" fmla="*/ 342 w 439"/>
                <a:gd name="T71" fmla="*/ 89 h 101"/>
                <a:gd name="T72" fmla="*/ 329 w 439"/>
                <a:gd name="T73" fmla="*/ 87 h 101"/>
                <a:gd name="T74" fmla="*/ 315 w 439"/>
                <a:gd name="T75" fmla="*/ 85 h 101"/>
                <a:gd name="T76" fmla="*/ 302 w 439"/>
                <a:gd name="T77" fmla="*/ 82 h 101"/>
                <a:gd name="T78" fmla="*/ 288 w 439"/>
                <a:gd name="T79" fmla="*/ 80 h 101"/>
                <a:gd name="T80" fmla="*/ 274 w 439"/>
                <a:gd name="T81" fmla="*/ 77 h 101"/>
                <a:gd name="T82" fmla="*/ 261 w 439"/>
                <a:gd name="T83" fmla="*/ 75 h 101"/>
                <a:gd name="T84" fmla="*/ 247 w 439"/>
                <a:gd name="T85" fmla="*/ 72 h 101"/>
                <a:gd name="T86" fmla="*/ 234 w 439"/>
                <a:gd name="T87" fmla="*/ 69 h 101"/>
                <a:gd name="T88" fmla="*/ 221 w 439"/>
                <a:gd name="T89" fmla="*/ 66 h 101"/>
                <a:gd name="T90" fmla="*/ 207 w 439"/>
                <a:gd name="T91" fmla="*/ 62 h 101"/>
                <a:gd name="T92" fmla="*/ 194 w 439"/>
                <a:gd name="T93" fmla="*/ 59 h 101"/>
                <a:gd name="T94" fmla="*/ 180 w 439"/>
                <a:gd name="T95" fmla="*/ 56 h 101"/>
                <a:gd name="T96" fmla="*/ 167 w 439"/>
                <a:gd name="T97" fmla="*/ 52 h 101"/>
                <a:gd name="T98" fmla="*/ 139 w 439"/>
                <a:gd name="T99" fmla="*/ 45 h 101"/>
                <a:gd name="T100" fmla="*/ 112 w 439"/>
                <a:gd name="T101" fmla="*/ 38 h 101"/>
                <a:gd name="T102" fmla="*/ 85 w 439"/>
                <a:gd name="T103" fmla="*/ 31 h 101"/>
                <a:gd name="T104" fmla="*/ 58 w 439"/>
                <a:gd name="T105" fmla="*/ 23 h 101"/>
                <a:gd name="T106" fmla="*/ 30 w 439"/>
                <a:gd name="T107" fmla="*/ 15 h 101"/>
                <a:gd name="T108" fmla="*/ 2 w 439"/>
                <a:gd name="T109" fmla="*/ 7 h 101"/>
                <a:gd name="T110" fmla="*/ 7 w 439"/>
                <a:gd name="T111" fmla="*/ 5 h 101"/>
                <a:gd name="T112" fmla="*/ 0 w 439"/>
                <a:gd name="T113" fmla="*/ 3 h 101"/>
                <a:gd name="T114" fmla="*/ 1 w 439"/>
                <a:gd name="T115" fmla="*/ 0 h 101"/>
                <a:gd name="T116" fmla="*/ 5 w 439"/>
                <a:gd name="T117" fmla="*/ 1 h 101"/>
                <a:gd name="T118" fmla="*/ 0 w 439"/>
                <a:gd name="T119" fmla="*/ 3 h 1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9"/>
                <a:gd name="T181" fmla="*/ 0 h 101"/>
                <a:gd name="T182" fmla="*/ 439 w 439"/>
                <a:gd name="T183" fmla="*/ 101 h 1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9" h="101">
                  <a:moveTo>
                    <a:pt x="0" y="3"/>
                  </a:moveTo>
                  <a:lnTo>
                    <a:pt x="5" y="1"/>
                  </a:lnTo>
                  <a:lnTo>
                    <a:pt x="33" y="9"/>
                  </a:lnTo>
                  <a:lnTo>
                    <a:pt x="60" y="17"/>
                  </a:lnTo>
                  <a:lnTo>
                    <a:pt x="87" y="24"/>
                  </a:lnTo>
                  <a:lnTo>
                    <a:pt x="115" y="32"/>
                  </a:lnTo>
                  <a:lnTo>
                    <a:pt x="142" y="39"/>
                  </a:lnTo>
                  <a:lnTo>
                    <a:pt x="169" y="46"/>
                  </a:lnTo>
                  <a:lnTo>
                    <a:pt x="182" y="49"/>
                  </a:lnTo>
                  <a:lnTo>
                    <a:pt x="196" y="53"/>
                  </a:lnTo>
                  <a:lnTo>
                    <a:pt x="209" y="56"/>
                  </a:lnTo>
                  <a:lnTo>
                    <a:pt x="223" y="59"/>
                  </a:lnTo>
                  <a:lnTo>
                    <a:pt x="236" y="62"/>
                  </a:lnTo>
                  <a:lnTo>
                    <a:pt x="249" y="65"/>
                  </a:lnTo>
                  <a:lnTo>
                    <a:pt x="263" y="68"/>
                  </a:lnTo>
                  <a:lnTo>
                    <a:pt x="276" y="71"/>
                  </a:lnTo>
                  <a:lnTo>
                    <a:pt x="290" y="74"/>
                  </a:lnTo>
                  <a:lnTo>
                    <a:pt x="303" y="76"/>
                  </a:lnTo>
                  <a:lnTo>
                    <a:pt x="316" y="78"/>
                  </a:lnTo>
                  <a:lnTo>
                    <a:pt x="330" y="80"/>
                  </a:lnTo>
                  <a:lnTo>
                    <a:pt x="343" y="83"/>
                  </a:lnTo>
                  <a:lnTo>
                    <a:pt x="357" y="85"/>
                  </a:lnTo>
                  <a:lnTo>
                    <a:pt x="370" y="86"/>
                  </a:lnTo>
                  <a:lnTo>
                    <a:pt x="384" y="88"/>
                  </a:lnTo>
                  <a:lnTo>
                    <a:pt x="397" y="90"/>
                  </a:lnTo>
                  <a:lnTo>
                    <a:pt x="411" y="91"/>
                  </a:lnTo>
                  <a:lnTo>
                    <a:pt x="425" y="92"/>
                  </a:lnTo>
                  <a:lnTo>
                    <a:pt x="438" y="93"/>
                  </a:lnTo>
                  <a:lnTo>
                    <a:pt x="438" y="100"/>
                  </a:lnTo>
                  <a:lnTo>
                    <a:pt x="424" y="99"/>
                  </a:lnTo>
                  <a:lnTo>
                    <a:pt x="410" y="98"/>
                  </a:lnTo>
                  <a:lnTo>
                    <a:pt x="397" y="96"/>
                  </a:lnTo>
                  <a:lnTo>
                    <a:pt x="383" y="95"/>
                  </a:lnTo>
                  <a:lnTo>
                    <a:pt x="369" y="93"/>
                  </a:lnTo>
                  <a:lnTo>
                    <a:pt x="356" y="91"/>
                  </a:lnTo>
                  <a:lnTo>
                    <a:pt x="342" y="89"/>
                  </a:lnTo>
                  <a:lnTo>
                    <a:pt x="329" y="87"/>
                  </a:lnTo>
                  <a:lnTo>
                    <a:pt x="315" y="85"/>
                  </a:lnTo>
                  <a:lnTo>
                    <a:pt x="302" y="82"/>
                  </a:lnTo>
                  <a:lnTo>
                    <a:pt x="288" y="80"/>
                  </a:lnTo>
                  <a:lnTo>
                    <a:pt x="274" y="77"/>
                  </a:lnTo>
                  <a:lnTo>
                    <a:pt x="261" y="75"/>
                  </a:lnTo>
                  <a:lnTo>
                    <a:pt x="247" y="72"/>
                  </a:lnTo>
                  <a:lnTo>
                    <a:pt x="234" y="69"/>
                  </a:lnTo>
                  <a:lnTo>
                    <a:pt x="221" y="66"/>
                  </a:lnTo>
                  <a:lnTo>
                    <a:pt x="207" y="62"/>
                  </a:lnTo>
                  <a:lnTo>
                    <a:pt x="194" y="59"/>
                  </a:lnTo>
                  <a:lnTo>
                    <a:pt x="180" y="56"/>
                  </a:lnTo>
                  <a:lnTo>
                    <a:pt x="167" y="52"/>
                  </a:lnTo>
                  <a:lnTo>
                    <a:pt x="139" y="45"/>
                  </a:lnTo>
                  <a:lnTo>
                    <a:pt x="112" y="38"/>
                  </a:lnTo>
                  <a:lnTo>
                    <a:pt x="85" y="31"/>
                  </a:lnTo>
                  <a:lnTo>
                    <a:pt x="58" y="23"/>
                  </a:lnTo>
                  <a:lnTo>
                    <a:pt x="30" y="15"/>
                  </a:lnTo>
                  <a:lnTo>
                    <a:pt x="2" y="7"/>
                  </a:lnTo>
                  <a:lnTo>
                    <a:pt x="7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1"/>
                  </a:lnTo>
                  <a:lnTo>
                    <a:pt x="0" y="3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2" name="Freeform 68"/>
            <p:cNvSpPr>
              <a:spLocks/>
            </p:cNvSpPr>
            <p:nvPr/>
          </p:nvSpPr>
          <p:spPr bwMode="auto">
            <a:xfrm>
              <a:off x="3463" y="3418"/>
              <a:ext cx="419" cy="93"/>
            </a:xfrm>
            <a:custGeom>
              <a:avLst/>
              <a:gdLst>
                <a:gd name="T0" fmla="*/ 12 w 419"/>
                <a:gd name="T1" fmla="*/ 12 h 93"/>
                <a:gd name="T2" fmla="*/ 8 w 419"/>
                <a:gd name="T3" fmla="*/ 18 h 93"/>
                <a:gd name="T4" fmla="*/ 5 w 419"/>
                <a:gd name="T5" fmla="*/ 25 h 93"/>
                <a:gd name="T6" fmla="*/ 2 w 419"/>
                <a:gd name="T7" fmla="*/ 32 h 93"/>
                <a:gd name="T8" fmla="*/ 1 w 419"/>
                <a:gd name="T9" fmla="*/ 39 h 93"/>
                <a:gd name="T10" fmla="*/ 0 w 419"/>
                <a:gd name="T11" fmla="*/ 46 h 93"/>
                <a:gd name="T12" fmla="*/ 0 w 419"/>
                <a:gd name="T13" fmla="*/ 53 h 93"/>
                <a:gd name="T14" fmla="*/ 0 w 419"/>
                <a:gd name="T15" fmla="*/ 61 h 93"/>
                <a:gd name="T16" fmla="*/ 2 w 419"/>
                <a:gd name="T17" fmla="*/ 66 h 93"/>
                <a:gd name="T18" fmla="*/ 7 w 419"/>
                <a:gd name="T19" fmla="*/ 69 h 93"/>
                <a:gd name="T20" fmla="*/ 12 w 419"/>
                <a:gd name="T21" fmla="*/ 71 h 93"/>
                <a:gd name="T22" fmla="*/ 18 w 419"/>
                <a:gd name="T23" fmla="*/ 73 h 93"/>
                <a:gd name="T24" fmla="*/ 25 w 419"/>
                <a:gd name="T25" fmla="*/ 74 h 93"/>
                <a:gd name="T26" fmla="*/ 32 w 419"/>
                <a:gd name="T27" fmla="*/ 75 h 93"/>
                <a:gd name="T28" fmla="*/ 44 w 419"/>
                <a:gd name="T29" fmla="*/ 77 h 93"/>
                <a:gd name="T30" fmla="*/ 62 w 419"/>
                <a:gd name="T31" fmla="*/ 79 h 93"/>
                <a:gd name="T32" fmla="*/ 81 w 419"/>
                <a:gd name="T33" fmla="*/ 80 h 93"/>
                <a:gd name="T34" fmla="*/ 112 w 419"/>
                <a:gd name="T35" fmla="*/ 82 h 93"/>
                <a:gd name="T36" fmla="*/ 146 w 419"/>
                <a:gd name="T37" fmla="*/ 85 h 93"/>
                <a:gd name="T38" fmla="*/ 174 w 419"/>
                <a:gd name="T39" fmla="*/ 88 h 93"/>
                <a:gd name="T40" fmla="*/ 200 w 419"/>
                <a:gd name="T41" fmla="*/ 90 h 93"/>
                <a:gd name="T42" fmla="*/ 224 w 419"/>
                <a:gd name="T43" fmla="*/ 91 h 93"/>
                <a:gd name="T44" fmla="*/ 247 w 419"/>
                <a:gd name="T45" fmla="*/ 92 h 93"/>
                <a:gd name="T46" fmla="*/ 268 w 419"/>
                <a:gd name="T47" fmla="*/ 92 h 93"/>
                <a:gd name="T48" fmla="*/ 288 w 419"/>
                <a:gd name="T49" fmla="*/ 91 h 93"/>
                <a:gd name="T50" fmla="*/ 306 w 419"/>
                <a:gd name="T51" fmla="*/ 89 h 93"/>
                <a:gd name="T52" fmla="*/ 323 w 419"/>
                <a:gd name="T53" fmla="*/ 87 h 93"/>
                <a:gd name="T54" fmla="*/ 339 w 419"/>
                <a:gd name="T55" fmla="*/ 84 h 93"/>
                <a:gd name="T56" fmla="*/ 354 w 419"/>
                <a:gd name="T57" fmla="*/ 80 h 93"/>
                <a:gd name="T58" fmla="*/ 367 w 419"/>
                <a:gd name="T59" fmla="*/ 76 h 93"/>
                <a:gd name="T60" fmla="*/ 380 w 419"/>
                <a:gd name="T61" fmla="*/ 72 h 93"/>
                <a:gd name="T62" fmla="*/ 392 w 419"/>
                <a:gd name="T63" fmla="*/ 66 h 93"/>
                <a:gd name="T64" fmla="*/ 403 w 419"/>
                <a:gd name="T65" fmla="*/ 61 h 93"/>
                <a:gd name="T66" fmla="*/ 413 w 419"/>
                <a:gd name="T67" fmla="*/ 55 h 93"/>
                <a:gd name="T68" fmla="*/ 417 w 419"/>
                <a:gd name="T69" fmla="*/ 50 h 93"/>
                <a:gd name="T70" fmla="*/ 416 w 419"/>
                <a:gd name="T71" fmla="*/ 46 h 93"/>
                <a:gd name="T72" fmla="*/ 414 w 419"/>
                <a:gd name="T73" fmla="*/ 42 h 93"/>
                <a:gd name="T74" fmla="*/ 412 w 419"/>
                <a:gd name="T75" fmla="*/ 38 h 93"/>
                <a:gd name="T76" fmla="*/ 411 w 419"/>
                <a:gd name="T77" fmla="*/ 36 h 93"/>
                <a:gd name="T78" fmla="*/ 409 w 419"/>
                <a:gd name="T79" fmla="*/ 36 h 93"/>
                <a:gd name="T80" fmla="*/ 407 w 419"/>
                <a:gd name="T81" fmla="*/ 36 h 93"/>
                <a:gd name="T82" fmla="*/ 406 w 419"/>
                <a:gd name="T83" fmla="*/ 35 h 93"/>
                <a:gd name="T84" fmla="*/ 404 w 419"/>
                <a:gd name="T85" fmla="*/ 32 h 93"/>
                <a:gd name="T86" fmla="*/ 400 w 419"/>
                <a:gd name="T87" fmla="*/ 26 h 93"/>
                <a:gd name="T88" fmla="*/ 395 w 419"/>
                <a:gd name="T89" fmla="*/ 22 h 93"/>
                <a:gd name="T90" fmla="*/ 390 w 419"/>
                <a:gd name="T91" fmla="*/ 17 h 93"/>
                <a:gd name="T92" fmla="*/ 384 w 419"/>
                <a:gd name="T93" fmla="*/ 14 h 93"/>
                <a:gd name="T94" fmla="*/ 378 w 419"/>
                <a:gd name="T95" fmla="*/ 11 h 93"/>
                <a:gd name="T96" fmla="*/ 371 w 419"/>
                <a:gd name="T97" fmla="*/ 9 h 93"/>
                <a:gd name="T98" fmla="*/ 364 w 419"/>
                <a:gd name="T99" fmla="*/ 7 h 93"/>
                <a:gd name="T100" fmla="*/ 356 w 419"/>
                <a:gd name="T101" fmla="*/ 6 h 93"/>
                <a:gd name="T102" fmla="*/ 349 w 419"/>
                <a:gd name="T103" fmla="*/ 5 h 93"/>
                <a:gd name="T104" fmla="*/ 337 w 419"/>
                <a:gd name="T105" fmla="*/ 4 h 93"/>
                <a:gd name="T106" fmla="*/ 320 w 419"/>
                <a:gd name="T107" fmla="*/ 2 h 93"/>
                <a:gd name="T108" fmla="*/ 303 w 419"/>
                <a:gd name="T109" fmla="*/ 1 h 93"/>
                <a:gd name="T110" fmla="*/ 277 w 419"/>
                <a:gd name="T111" fmla="*/ 0 h 93"/>
                <a:gd name="T112" fmla="*/ 242 w 419"/>
                <a:gd name="T113" fmla="*/ 0 h 93"/>
                <a:gd name="T114" fmla="*/ 207 w 419"/>
                <a:gd name="T115" fmla="*/ 1 h 93"/>
                <a:gd name="T116" fmla="*/ 172 w 419"/>
                <a:gd name="T117" fmla="*/ 3 h 93"/>
                <a:gd name="T118" fmla="*/ 120 w 419"/>
                <a:gd name="T119" fmla="*/ 5 h 93"/>
                <a:gd name="T120" fmla="*/ 67 w 419"/>
                <a:gd name="T121" fmla="*/ 7 h 93"/>
                <a:gd name="T122" fmla="*/ 32 w 419"/>
                <a:gd name="T123" fmla="*/ 8 h 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93"/>
                <a:gd name="T188" fmla="*/ 419 w 419"/>
                <a:gd name="T189" fmla="*/ 93 h 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93">
                  <a:moveTo>
                    <a:pt x="15" y="8"/>
                  </a:moveTo>
                  <a:lnTo>
                    <a:pt x="12" y="12"/>
                  </a:lnTo>
                  <a:lnTo>
                    <a:pt x="10" y="15"/>
                  </a:lnTo>
                  <a:lnTo>
                    <a:pt x="8" y="18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7" y="69"/>
                  </a:lnTo>
                  <a:lnTo>
                    <a:pt x="9" y="70"/>
                  </a:lnTo>
                  <a:lnTo>
                    <a:pt x="12" y="71"/>
                  </a:lnTo>
                  <a:lnTo>
                    <a:pt x="15" y="72"/>
                  </a:lnTo>
                  <a:lnTo>
                    <a:pt x="18" y="73"/>
                  </a:lnTo>
                  <a:lnTo>
                    <a:pt x="21" y="73"/>
                  </a:lnTo>
                  <a:lnTo>
                    <a:pt x="25" y="74"/>
                  </a:lnTo>
                  <a:lnTo>
                    <a:pt x="28" y="75"/>
                  </a:lnTo>
                  <a:lnTo>
                    <a:pt x="32" y="75"/>
                  </a:lnTo>
                  <a:lnTo>
                    <a:pt x="36" y="76"/>
                  </a:lnTo>
                  <a:lnTo>
                    <a:pt x="44" y="77"/>
                  </a:lnTo>
                  <a:lnTo>
                    <a:pt x="53" y="78"/>
                  </a:lnTo>
                  <a:lnTo>
                    <a:pt x="62" y="79"/>
                  </a:lnTo>
                  <a:lnTo>
                    <a:pt x="72" y="79"/>
                  </a:lnTo>
                  <a:lnTo>
                    <a:pt x="81" y="80"/>
                  </a:lnTo>
                  <a:lnTo>
                    <a:pt x="91" y="80"/>
                  </a:lnTo>
                  <a:lnTo>
                    <a:pt x="112" y="82"/>
                  </a:lnTo>
                  <a:lnTo>
                    <a:pt x="132" y="83"/>
                  </a:lnTo>
                  <a:lnTo>
                    <a:pt x="146" y="85"/>
                  </a:lnTo>
                  <a:lnTo>
                    <a:pt x="160" y="86"/>
                  </a:lnTo>
                  <a:lnTo>
                    <a:pt x="174" y="88"/>
                  </a:lnTo>
                  <a:lnTo>
                    <a:pt x="187" y="89"/>
                  </a:lnTo>
                  <a:lnTo>
                    <a:pt x="200" y="90"/>
                  </a:lnTo>
                  <a:lnTo>
                    <a:pt x="212" y="91"/>
                  </a:lnTo>
                  <a:lnTo>
                    <a:pt x="224" y="91"/>
                  </a:lnTo>
                  <a:lnTo>
                    <a:pt x="236" y="92"/>
                  </a:lnTo>
                  <a:lnTo>
                    <a:pt x="247" y="92"/>
                  </a:lnTo>
                  <a:lnTo>
                    <a:pt x="257" y="92"/>
                  </a:lnTo>
                  <a:lnTo>
                    <a:pt x="268" y="92"/>
                  </a:lnTo>
                  <a:lnTo>
                    <a:pt x="278" y="91"/>
                  </a:lnTo>
                  <a:lnTo>
                    <a:pt x="288" y="91"/>
                  </a:lnTo>
                  <a:lnTo>
                    <a:pt x="297" y="90"/>
                  </a:lnTo>
                  <a:lnTo>
                    <a:pt x="306" y="89"/>
                  </a:lnTo>
                  <a:lnTo>
                    <a:pt x="315" y="88"/>
                  </a:lnTo>
                  <a:lnTo>
                    <a:pt x="323" y="87"/>
                  </a:lnTo>
                  <a:lnTo>
                    <a:pt x="331" y="85"/>
                  </a:lnTo>
                  <a:lnTo>
                    <a:pt x="339" y="84"/>
                  </a:lnTo>
                  <a:lnTo>
                    <a:pt x="346" y="82"/>
                  </a:lnTo>
                  <a:lnTo>
                    <a:pt x="354" y="80"/>
                  </a:lnTo>
                  <a:lnTo>
                    <a:pt x="360" y="78"/>
                  </a:lnTo>
                  <a:lnTo>
                    <a:pt x="367" y="76"/>
                  </a:lnTo>
                  <a:lnTo>
                    <a:pt x="374" y="74"/>
                  </a:lnTo>
                  <a:lnTo>
                    <a:pt x="380" y="72"/>
                  </a:lnTo>
                  <a:lnTo>
                    <a:pt x="386" y="69"/>
                  </a:lnTo>
                  <a:lnTo>
                    <a:pt x="392" y="66"/>
                  </a:lnTo>
                  <a:lnTo>
                    <a:pt x="397" y="64"/>
                  </a:lnTo>
                  <a:lnTo>
                    <a:pt x="403" y="61"/>
                  </a:lnTo>
                  <a:lnTo>
                    <a:pt x="408" y="58"/>
                  </a:lnTo>
                  <a:lnTo>
                    <a:pt x="413" y="55"/>
                  </a:lnTo>
                  <a:lnTo>
                    <a:pt x="418" y="53"/>
                  </a:lnTo>
                  <a:lnTo>
                    <a:pt x="417" y="50"/>
                  </a:lnTo>
                  <a:lnTo>
                    <a:pt x="416" y="48"/>
                  </a:lnTo>
                  <a:lnTo>
                    <a:pt x="416" y="46"/>
                  </a:lnTo>
                  <a:lnTo>
                    <a:pt x="415" y="44"/>
                  </a:lnTo>
                  <a:lnTo>
                    <a:pt x="414" y="42"/>
                  </a:lnTo>
                  <a:lnTo>
                    <a:pt x="413" y="40"/>
                  </a:lnTo>
                  <a:lnTo>
                    <a:pt x="412" y="38"/>
                  </a:lnTo>
                  <a:lnTo>
                    <a:pt x="411" y="36"/>
                  </a:lnTo>
                  <a:lnTo>
                    <a:pt x="410" y="36"/>
                  </a:lnTo>
                  <a:lnTo>
                    <a:pt x="409" y="36"/>
                  </a:lnTo>
                  <a:lnTo>
                    <a:pt x="408" y="36"/>
                  </a:lnTo>
                  <a:lnTo>
                    <a:pt x="407" y="36"/>
                  </a:lnTo>
                  <a:lnTo>
                    <a:pt x="406" y="36"/>
                  </a:lnTo>
                  <a:lnTo>
                    <a:pt x="406" y="35"/>
                  </a:lnTo>
                  <a:lnTo>
                    <a:pt x="405" y="35"/>
                  </a:lnTo>
                  <a:lnTo>
                    <a:pt x="404" y="32"/>
                  </a:lnTo>
                  <a:lnTo>
                    <a:pt x="402" y="29"/>
                  </a:lnTo>
                  <a:lnTo>
                    <a:pt x="400" y="26"/>
                  </a:lnTo>
                  <a:lnTo>
                    <a:pt x="398" y="24"/>
                  </a:lnTo>
                  <a:lnTo>
                    <a:pt x="395" y="22"/>
                  </a:lnTo>
                  <a:lnTo>
                    <a:pt x="393" y="19"/>
                  </a:lnTo>
                  <a:lnTo>
                    <a:pt x="390" y="17"/>
                  </a:lnTo>
                  <a:lnTo>
                    <a:pt x="387" y="16"/>
                  </a:lnTo>
                  <a:lnTo>
                    <a:pt x="384" y="14"/>
                  </a:lnTo>
                  <a:lnTo>
                    <a:pt x="381" y="13"/>
                  </a:lnTo>
                  <a:lnTo>
                    <a:pt x="378" y="11"/>
                  </a:lnTo>
                  <a:lnTo>
                    <a:pt x="375" y="10"/>
                  </a:lnTo>
                  <a:lnTo>
                    <a:pt x="371" y="9"/>
                  </a:lnTo>
                  <a:lnTo>
                    <a:pt x="368" y="8"/>
                  </a:lnTo>
                  <a:lnTo>
                    <a:pt x="364" y="7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3" y="5"/>
                  </a:lnTo>
                  <a:lnTo>
                    <a:pt x="349" y="5"/>
                  </a:lnTo>
                  <a:lnTo>
                    <a:pt x="345" y="4"/>
                  </a:lnTo>
                  <a:lnTo>
                    <a:pt x="337" y="4"/>
                  </a:lnTo>
                  <a:lnTo>
                    <a:pt x="328" y="3"/>
                  </a:lnTo>
                  <a:lnTo>
                    <a:pt x="320" y="2"/>
                  </a:lnTo>
                  <a:lnTo>
                    <a:pt x="311" y="2"/>
                  </a:lnTo>
                  <a:lnTo>
                    <a:pt x="303" y="1"/>
                  </a:lnTo>
                  <a:lnTo>
                    <a:pt x="295" y="0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5" y="1"/>
                  </a:lnTo>
                  <a:lnTo>
                    <a:pt x="207" y="1"/>
                  </a:lnTo>
                  <a:lnTo>
                    <a:pt x="189" y="2"/>
                  </a:lnTo>
                  <a:lnTo>
                    <a:pt x="172" y="3"/>
                  </a:lnTo>
                  <a:lnTo>
                    <a:pt x="154" y="4"/>
                  </a:lnTo>
                  <a:lnTo>
                    <a:pt x="120" y="5"/>
                  </a:lnTo>
                  <a:lnTo>
                    <a:pt x="85" y="7"/>
                  </a:lnTo>
                  <a:lnTo>
                    <a:pt x="67" y="7"/>
                  </a:lnTo>
                  <a:lnTo>
                    <a:pt x="50" y="8"/>
                  </a:lnTo>
                  <a:lnTo>
                    <a:pt x="32" y="8"/>
                  </a:lnTo>
                  <a:lnTo>
                    <a:pt x="15" y="8"/>
                  </a:lnTo>
                </a:path>
              </a:pathLst>
            </a:custGeom>
            <a:solidFill>
              <a:srgbClr val="7062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3" name="Freeform 69"/>
            <p:cNvSpPr>
              <a:spLocks/>
            </p:cNvSpPr>
            <p:nvPr/>
          </p:nvSpPr>
          <p:spPr bwMode="auto">
            <a:xfrm>
              <a:off x="3459" y="3424"/>
              <a:ext cx="23" cy="63"/>
            </a:xfrm>
            <a:custGeom>
              <a:avLst/>
              <a:gdLst>
                <a:gd name="T0" fmla="*/ 2 w 23"/>
                <a:gd name="T1" fmla="*/ 62 h 63"/>
                <a:gd name="T2" fmla="*/ 0 w 23"/>
                <a:gd name="T3" fmla="*/ 60 h 63"/>
                <a:gd name="T4" fmla="*/ 0 w 23"/>
                <a:gd name="T5" fmla="*/ 55 h 63"/>
                <a:gd name="T6" fmla="*/ 0 w 23"/>
                <a:gd name="T7" fmla="*/ 51 h 63"/>
                <a:gd name="T8" fmla="*/ 0 w 23"/>
                <a:gd name="T9" fmla="*/ 47 h 63"/>
                <a:gd name="T10" fmla="*/ 0 w 23"/>
                <a:gd name="T11" fmla="*/ 43 h 63"/>
                <a:gd name="T12" fmla="*/ 0 w 23"/>
                <a:gd name="T13" fmla="*/ 39 h 63"/>
                <a:gd name="T14" fmla="*/ 1 w 23"/>
                <a:gd name="T15" fmla="*/ 36 h 63"/>
                <a:gd name="T16" fmla="*/ 1 w 23"/>
                <a:gd name="T17" fmla="*/ 32 h 63"/>
                <a:gd name="T18" fmla="*/ 2 w 23"/>
                <a:gd name="T19" fmla="*/ 29 h 63"/>
                <a:gd name="T20" fmla="*/ 3 w 23"/>
                <a:gd name="T21" fmla="*/ 25 h 63"/>
                <a:gd name="T22" fmla="*/ 4 w 23"/>
                <a:gd name="T23" fmla="*/ 22 h 63"/>
                <a:gd name="T24" fmla="*/ 5 w 23"/>
                <a:gd name="T25" fmla="*/ 18 h 63"/>
                <a:gd name="T26" fmla="*/ 7 w 23"/>
                <a:gd name="T27" fmla="*/ 15 h 63"/>
                <a:gd name="T28" fmla="*/ 8 w 23"/>
                <a:gd name="T29" fmla="*/ 11 h 63"/>
                <a:gd name="T30" fmla="*/ 11 w 23"/>
                <a:gd name="T31" fmla="*/ 8 h 63"/>
                <a:gd name="T32" fmla="*/ 13 w 23"/>
                <a:gd name="T33" fmla="*/ 4 h 63"/>
                <a:gd name="T34" fmla="*/ 16 w 23"/>
                <a:gd name="T35" fmla="*/ 0 h 63"/>
                <a:gd name="T36" fmla="*/ 22 w 23"/>
                <a:gd name="T37" fmla="*/ 4 h 63"/>
                <a:gd name="T38" fmla="*/ 20 w 23"/>
                <a:gd name="T39" fmla="*/ 7 h 63"/>
                <a:gd name="T40" fmla="*/ 17 w 23"/>
                <a:gd name="T41" fmla="*/ 11 h 63"/>
                <a:gd name="T42" fmla="*/ 15 w 23"/>
                <a:gd name="T43" fmla="*/ 14 h 63"/>
                <a:gd name="T44" fmla="*/ 14 w 23"/>
                <a:gd name="T45" fmla="*/ 17 h 63"/>
                <a:gd name="T46" fmla="*/ 12 w 23"/>
                <a:gd name="T47" fmla="*/ 21 h 63"/>
                <a:gd name="T48" fmla="*/ 11 w 23"/>
                <a:gd name="T49" fmla="*/ 24 h 63"/>
                <a:gd name="T50" fmla="*/ 10 w 23"/>
                <a:gd name="T51" fmla="*/ 27 h 63"/>
                <a:gd name="T52" fmla="*/ 9 w 23"/>
                <a:gd name="T53" fmla="*/ 30 h 63"/>
                <a:gd name="T54" fmla="*/ 9 w 23"/>
                <a:gd name="T55" fmla="*/ 33 h 63"/>
                <a:gd name="T56" fmla="*/ 8 w 23"/>
                <a:gd name="T57" fmla="*/ 37 h 63"/>
                <a:gd name="T58" fmla="*/ 8 w 23"/>
                <a:gd name="T59" fmla="*/ 40 h 63"/>
                <a:gd name="T60" fmla="*/ 8 w 23"/>
                <a:gd name="T61" fmla="*/ 43 h 63"/>
                <a:gd name="T62" fmla="*/ 8 w 23"/>
                <a:gd name="T63" fmla="*/ 47 h 63"/>
                <a:gd name="T64" fmla="*/ 8 w 23"/>
                <a:gd name="T65" fmla="*/ 51 h 63"/>
                <a:gd name="T66" fmla="*/ 8 w 23"/>
                <a:gd name="T67" fmla="*/ 55 h 63"/>
                <a:gd name="T68" fmla="*/ 8 w 23"/>
                <a:gd name="T69" fmla="*/ 59 h 63"/>
                <a:gd name="T70" fmla="*/ 7 w 23"/>
                <a:gd name="T71" fmla="*/ 57 h 63"/>
                <a:gd name="T72" fmla="*/ 2 w 23"/>
                <a:gd name="T73" fmla="*/ 62 h 63"/>
                <a:gd name="T74" fmla="*/ 1 w 23"/>
                <a:gd name="T75" fmla="*/ 61 h 63"/>
                <a:gd name="T76" fmla="*/ 0 w 23"/>
                <a:gd name="T77" fmla="*/ 60 h 63"/>
                <a:gd name="T78" fmla="*/ 2 w 23"/>
                <a:gd name="T79" fmla="*/ 62 h 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63"/>
                <a:gd name="T122" fmla="*/ 23 w 23"/>
                <a:gd name="T123" fmla="*/ 63 h 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63">
                  <a:moveTo>
                    <a:pt x="2" y="62"/>
                  </a:move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2" y="29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5" y="18"/>
                  </a:lnTo>
                  <a:lnTo>
                    <a:pt x="7" y="15"/>
                  </a:lnTo>
                  <a:lnTo>
                    <a:pt x="8" y="11"/>
                  </a:lnTo>
                  <a:lnTo>
                    <a:pt x="11" y="8"/>
                  </a:lnTo>
                  <a:lnTo>
                    <a:pt x="13" y="4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0" y="7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4" y="17"/>
                  </a:lnTo>
                  <a:lnTo>
                    <a:pt x="12" y="21"/>
                  </a:lnTo>
                  <a:lnTo>
                    <a:pt x="11" y="24"/>
                  </a:lnTo>
                  <a:lnTo>
                    <a:pt x="10" y="2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8" y="47"/>
                  </a:lnTo>
                  <a:lnTo>
                    <a:pt x="8" y="51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2" y="62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2" y="6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4" name="Freeform 70"/>
            <p:cNvSpPr>
              <a:spLocks/>
            </p:cNvSpPr>
            <p:nvPr/>
          </p:nvSpPr>
          <p:spPr bwMode="auto">
            <a:xfrm>
              <a:off x="3461" y="3480"/>
              <a:ext cx="136" cy="25"/>
            </a:xfrm>
            <a:custGeom>
              <a:avLst/>
              <a:gdLst>
                <a:gd name="T0" fmla="*/ 134 w 136"/>
                <a:gd name="T1" fmla="*/ 24 h 25"/>
                <a:gd name="T2" fmla="*/ 134 w 136"/>
                <a:gd name="T3" fmla="*/ 24 h 25"/>
                <a:gd name="T4" fmla="*/ 114 w 136"/>
                <a:gd name="T5" fmla="*/ 23 h 25"/>
                <a:gd name="T6" fmla="*/ 94 w 136"/>
                <a:gd name="T7" fmla="*/ 22 h 25"/>
                <a:gd name="T8" fmla="*/ 84 w 136"/>
                <a:gd name="T9" fmla="*/ 21 h 25"/>
                <a:gd name="T10" fmla="*/ 74 w 136"/>
                <a:gd name="T11" fmla="*/ 21 h 25"/>
                <a:gd name="T12" fmla="*/ 64 w 136"/>
                <a:gd name="T13" fmla="*/ 20 h 25"/>
                <a:gd name="T14" fmla="*/ 55 w 136"/>
                <a:gd name="T15" fmla="*/ 19 h 25"/>
                <a:gd name="T16" fmla="*/ 46 w 136"/>
                <a:gd name="T17" fmla="*/ 18 h 25"/>
                <a:gd name="T18" fmla="*/ 37 w 136"/>
                <a:gd name="T19" fmla="*/ 17 h 25"/>
                <a:gd name="T20" fmla="*/ 33 w 136"/>
                <a:gd name="T21" fmla="*/ 17 h 25"/>
                <a:gd name="T22" fmla="*/ 30 w 136"/>
                <a:gd name="T23" fmla="*/ 16 h 25"/>
                <a:gd name="T24" fmla="*/ 26 w 136"/>
                <a:gd name="T25" fmla="*/ 15 h 25"/>
                <a:gd name="T26" fmla="*/ 22 w 136"/>
                <a:gd name="T27" fmla="*/ 14 h 25"/>
                <a:gd name="T28" fmla="*/ 19 w 136"/>
                <a:gd name="T29" fmla="*/ 14 h 25"/>
                <a:gd name="T30" fmla="*/ 16 w 136"/>
                <a:gd name="T31" fmla="*/ 13 h 25"/>
                <a:gd name="T32" fmla="*/ 12 w 136"/>
                <a:gd name="T33" fmla="*/ 12 h 25"/>
                <a:gd name="T34" fmla="*/ 10 w 136"/>
                <a:gd name="T35" fmla="*/ 11 h 25"/>
                <a:gd name="T36" fmla="*/ 7 w 136"/>
                <a:gd name="T37" fmla="*/ 9 h 25"/>
                <a:gd name="T38" fmla="*/ 4 w 136"/>
                <a:gd name="T39" fmla="*/ 8 h 25"/>
                <a:gd name="T40" fmla="*/ 2 w 136"/>
                <a:gd name="T41" fmla="*/ 7 h 25"/>
                <a:gd name="T42" fmla="*/ 0 w 136"/>
                <a:gd name="T43" fmla="*/ 5 h 25"/>
                <a:gd name="T44" fmla="*/ 5 w 136"/>
                <a:gd name="T45" fmla="*/ 0 h 25"/>
                <a:gd name="T46" fmla="*/ 6 w 136"/>
                <a:gd name="T47" fmla="*/ 1 h 25"/>
                <a:gd name="T48" fmla="*/ 8 w 136"/>
                <a:gd name="T49" fmla="*/ 2 h 25"/>
                <a:gd name="T50" fmla="*/ 10 w 136"/>
                <a:gd name="T51" fmla="*/ 3 h 25"/>
                <a:gd name="T52" fmla="*/ 13 w 136"/>
                <a:gd name="T53" fmla="*/ 4 h 25"/>
                <a:gd name="T54" fmla="*/ 15 w 136"/>
                <a:gd name="T55" fmla="*/ 5 h 25"/>
                <a:gd name="T56" fmla="*/ 18 w 136"/>
                <a:gd name="T57" fmla="*/ 6 h 25"/>
                <a:gd name="T58" fmla="*/ 21 w 136"/>
                <a:gd name="T59" fmla="*/ 7 h 25"/>
                <a:gd name="T60" fmla="*/ 24 w 136"/>
                <a:gd name="T61" fmla="*/ 7 h 25"/>
                <a:gd name="T62" fmla="*/ 28 w 136"/>
                <a:gd name="T63" fmla="*/ 8 h 25"/>
                <a:gd name="T64" fmla="*/ 31 w 136"/>
                <a:gd name="T65" fmla="*/ 9 h 25"/>
                <a:gd name="T66" fmla="*/ 35 w 136"/>
                <a:gd name="T67" fmla="*/ 10 h 25"/>
                <a:gd name="T68" fmla="*/ 39 w 136"/>
                <a:gd name="T69" fmla="*/ 10 h 25"/>
                <a:gd name="T70" fmla="*/ 47 w 136"/>
                <a:gd name="T71" fmla="*/ 11 h 25"/>
                <a:gd name="T72" fmla="*/ 56 w 136"/>
                <a:gd name="T73" fmla="*/ 12 h 25"/>
                <a:gd name="T74" fmla="*/ 65 w 136"/>
                <a:gd name="T75" fmla="*/ 13 h 25"/>
                <a:gd name="T76" fmla="*/ 74 w 136"/>
                <a:gd name="T77" fmla="*/ 14 h 25"/>
                <a:gd name="T78" fmla="*/ 84 w 136"/>
                <a:gd name="T79" fmla="*/ 14 h 25"/>
                <a:gd name="T80" fmla="*/ 94 w 136"/>
                <a:gd name="T81" fmla="*/ 15 h 25"/>
                <a:gd name="T82" fmla="*/ 114 w 136"/>
                <a:gd name="T83" fmla="*/ 16 h 25"/>
                <a:gd name="T84" fmla="*/ 134 w 136"/>
                <a:gd name="T85" fmla="*/ 17 h 25"/>
                <a:gd name="T86" fmla="*/ 135 w 136"/>
                <a:gd name="T87" fmla="*/ 17 h 25"/>
                <a:gd name="T88" fmla="*/ 134 w 136"/>
                <a:gd name="T89" fmla="*/ 17 h 25"/>
                <a:gd name="T90" fmla="*/ 135 w 136"/>
                <a:gd name="T91" fmla="*/ 17 h 25"/>
                <a:gd name="T92" fmla="*/ 135 w 136"/>
                <a:gd name="T93" fmla="*/ 17 h 25"/>
                <a:gd name="T94" fmla="*/ 134 w 136"/>
                <a:gd name="T95" fmla="*/ 24 h 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6"/>
                <a:gd name="T145" fmla="*/ 0 h 25"/>
                <a:gd name="T146" fmla="*/ 136 w 136"/>
                <a:gd name="T147" fmla="*/ 25 h 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6" h="25">
                  <a:moveTo>
                    <a:pt x="134" y="24"/>
                  </a:moveTo>
                  <a:lnTo>
                    <a:pt x="134" y="24"/>
                  </a:lnTo>
                  <a:lnTo>
                    <a:pt x="114" y="23"/>
                  </a:lnTo>
                  <a:lnTo>
                    <a:pt x="94" y="22"/>
                  </a:lnTo>
                  <a:lnTo>
                    <a:pt x="84" y="21"/>
                  </a:lnTo>
                  <a:lnTo>
                    <a:pt x="74" y="21"/>
                  </a:lnTo>
                  <a:lnTo>
                    <a:pt x="64" y="20"/>
                  </a:lnTo>
                  <a:lnTo>
                    <a:pt x="55" y="19"/>
                  </a:lnTo>
                  <a:lnTo>
                    <a:pt x="46" y="18"/>
                  </a:lnTo>
                  <a:lnTo>
                    <a:pt x="37" y="17"/>
                  </a:lnTo>
                  <a:lnTo>
                    <a:pt x="33" y="17"/>
                  </a:lnTo>
                  <a:lnTo>
                    <a:pt x="30" y="16"/>
                  </a:lnTo>
                  <a:lnTo>
                    <a:pt x="26" y="15"/>
                  </a:lnTo>
                  <a:lnTo>
                    <a:pt x="22" y="14"/>
                  </a:lnTo>
                  <a:lnTo>
                    <a:pt x="19" y="14"/>
                  </a:lnTo>
                  <a:lnTo>
                    <a:pt x="16" y="13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7" y="9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8" y="6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8" y="8"/>
                  </a:lnTo>
                  <a:lnTo>
                    <a:pt x="31" y="9"/>
                  </a:lnTo>
                  <a:lnTo>
                    <a:pt x="35" y="10"/>
                  </a:lnTo>
                  <a:lnTo>
                    <a:pt x="39" y="10"/>
                  </a:lnTo>
                  <a:lnTo>
                    <a:pt x="47" y="11"/>
                  </a:lnTo>
                  <a:lnTo>
                    <a:pt x="56" y="12"/>
                  </a:lnTo>
                  <a:lnTo>
                    <a:pt x="65" y="13"/>
                  </a:lnTo>
                  <a:lnTo>
                    <a:pt x="74" y="14"/>
                  </a:lnTo>
                  <a:lnTo>
                    <a:pt x="84" y="14"/>
                  </a:lnTo>
                  <a:lnTo>
                    <a:pt x="94" y="15"/>
                  </a:lnTo>
                  <a:lnTo>
                    <a:pt x="114" y="16"/>
                  </a:lnTo>
                  <a:lnTo>
                    <a:pt x="134" y="17"/>
                  </a:lnTo>
                  <a:lnTo>
                    <a:pt x="135" y="17"/>
                  </a:lnTo>
                  <a:lnTo>
                    <a:pt x="134" y="17"/>
                  </a:lnTo>
                  <a:lnTo>
                    <a:pt x="135" y="17"/>
                  </a:lnTo>
                  <a:lnTo>
                    <a:pt x="134" y="24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5" name="Freeform 71"/>
            <p:cNvSpPr>
              <a:spLocks/>
            </p:cNvSpPr>
            <p:nvPr/>
          </p:nvSpPr>
          <p:spPr bwMode="auto">
            <a:xfrm>
              <a:off x="3595" y="3468"/>
              <a:ext cx="292" cy="46"/>
            </a:xfrm>
            <a:custGeom>
              <a:avLst/>
              <a:gdLst>
                <a:gd name="T0" fmla="*/ 289 w 292"/>
                <a:gd name="T1" fmla="*/ 5 h 46"/>
                <a:gd name="T2" fmla="*/ 279 w 292"/>
                <a:gd name="T3" fmla="*/ 11 h 46"/>
                <a:gd name="T4" fmla="*/ 268 w 292"/>
                <a:gd name="T5" fmla="*/ 17 h 46"/>
                <a:gd name="T6" fmla="*/ 256 w 292"/>
                <a:gd name="T7" fmla="*/ 22 h 46"/>
                <a:gd name="T8" fmla="*/ 244 w 292"/>
                <a:gd name="T9" fmla="*/ 27 h 46"/>
                <a:gd name="T10" fmla="*/ 230 w 292"/>
                <a:gd name="T11" fmla="*/ 31 h 46"/>
                <a:gd name="T12" fmla="*/ 216 w 292"/>
                <a:gd name="T13" fmla="*/ 35 h 46"/>
                <a:gd name="T14" fmla="*/ 200 w 292"/>
                <a:gd name="T15" fmla="*/ 38 h 46"/>
                <a:gd name="T16" fmla="*/ 184 w 292"/>
                <a:gd name="T17" fmla="*/ 41 h 46"/>
                <a:gd name="T18" fmla="*/ 166 w 292"/>
                <a:gd name="T19" fmla="*/ 43 h 46"/>
                <a:gd name="T20" fmla="*/ 147 w 292"/>
                <a:gd name="T21" fmla="*/ 44 h 46"/>
                <a:gd name="T22" fmla="*/ 126 w 292"/>
                <a:gd name="T23" fmla="*/ 45 h 46"/>
                <a:gd name="T24" fmla="*/ 104 w 292"/>
                <a:gd name="T25" fmla="*/ 45 h 46"/>
                <a:gd name="T26" fmla="*/ 81 w 292"/>
                <a:gd name="T27" fmla="*/ 44 h 46"/>
                <a:gd name="T28" fmla="*/ 55 w 292"/>
                <a:gd name="T29" fmla="*/ 42 h 46"/>
                <a:gd name="T30" fmla="*/ 29 w 292"/>
                <a:gd name="T31" fmla="*/ 39 h 46"/>
                <a:gd name="T32" fmla="*/ 0 w 292"/>
                <a:gd name="T33" fmla="*/ 36 h 46"/>
                <a:gd name="T34" fmla="*/ 16 w 292"/>
                <a:gd name="T35" fmla="*/ 31 h 46"/>
                <a:gd name="T36" fmla="*/ 43 w 292"/>
                <a:gd name="T37" fmla="*/ 34 h 46"/>
                <a:gd name="T38" fmla="*/ 69 w 292"/>
                <a:gd name="T39" fmla="*/ 37 h 46"/>
                <a:gd name="T40" fmla="*/ 93 w 292"/>
                <a:gd name="T41" fmla="*/ 38 h 46"/>
                <a:gd name="T42" fmla="*/ 116 w 292"/>
                <a:gd name="T43" fmla="*/ 38 h 46"/>
                <a:gd name="T44" fmla="*/ 136 w 292"/>
                <a:gd name="T45" fmla="*/ 38 h 46"/>
                <a:gd name="T46" fmla="*/ 156 w 292"/>
                <a:gd name="T47" fmla="*/ 37 h 46"/>
                <a:gd name="T48" fmla="*/ 174 w 292"/>
                <a:gd name="T49" fmla="*/ 35 h 46"/>
                <a:gd name="T50" fmla="*/ 191 w 292"/>
                <a:gd name="T51" fmla="*/ 33 h 46"/>
                <a:gd name="T52" fmla="*/ 207 w 292"/>
                <a:gd name="T53" fmla="*/ 30 h 46"/>
                <a:gd name="T54" fmla="*/ 221 w 292"/>
                <a:gd name="T55" fmla="*/ 27 h 46"/>
                <a:gd name="T56" fmla="*/ 235 w 292"/>
                <a:gd name="T57" fmla="*/ 23 h 46"/>
                <a:gd name="T58" fmla="*/ 247 w 292"/>
                <a:gd name="T59" fmla="*/ 18 h 46"/>
                <a:gd name="T60" fmla="*/ 259 w 292"/>
                <a:gd name="T61" fmla="*/ 14 h 46"/>
                <a:gd name="T62" fmla="*/ 269 w 292"/>
                <a:gd name="T63" fmla="*/ 8 h 46"/>
                <a:gd name="T64" fmla="*/ 280 w 292"/>
                <a:gd name="T65" fmla="*/ 3 h 46"/>
                <a:gd name="T66" fmla="*/ 283 w 292"/>
                <a:gd name="T67" fmla="*/ 4 h 46"/>
                <a:gd name="T68" fmla="*/ 291 w 292"/>
                <a:gd name="T69" fmla="*/ 4 h 46"/>
                <a:gd name="T70" fmla="*/ 290 w 292"/>
                <a:gd name="T71" fmla="*/ 2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2"/>
                <a:gd name="T109" fmla="*/ 0 h 46"/>
                <a:gd name="T110" fmla="*/ 292 w 292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2" h="46">
                  <a:moveTo>
                    <a:pt x="290" y="2"/>
                  </a:moveTo>
                  <a:lnTo>
                    <a:pt x="289" y="5"/>
                  </a:lnTo>
                  <a:lnTo>
                    <a:pt x="284" y="8"/>
                  </a:lnTo>
                  <a:lnTo>
                    <a:pt x="279" y="11"/>
                  </a:lnTo>
                  <a:lnTo>
                    <a:pt x="273" y="14"/>
                  </a:lnTo>
                  <a:lnTo>
                    <a:pt x="268" y="17"/>
                  </a:lnTo>
                  <a:lnTo>
                    <a:pt x="262" y="19"/>
                  </a:lnTo>
                  <a:lnTo>
                    <a:pt x="256" y="22"/>
                  </a:lnTo>
                  <a:lnTo>
                    <a:pt x="250" y="24"/>
                  </a:lnTo>
                  <a:lnTo>
                    <a:pt x="244" y="27"/>
                  </a:lnTo>
                  <a:lnTo>
                    <a:pt x="237" y="29"/>
                  </a:lnTo>
                  <a:lnTo>
                    <a:pt x="230" y="31"/>
                  </a:lnTo>
                  <a:lnTo>
                    <a:pt x="223" y="33"/>
                  </a:lnTo>
                  <a:lnTo>
                    <a:pt x="216" y="35"/>
                  </a:lnTo>
                  <a:lnTo>
                    <a:pt x="208" y="37"/>
                  </a:lnTo>
                  <a:lnTo>
                    <a:pt x="200" y="38"/>
                  </a:lnTo>
                  <a:lnTo>
                    <a:pt x="192" y="40"/>
                  </a:lnTo>
                  <a:lnTo>
                    <a:pt x="184" y="41"/>
                  </a:lnTo>
                  <a:lnTo>
                    <a:pt x="175" y="42"/>
                  </a:lnTo>
                  <a:lnTo>
                    <a:pt x="166" y="43"/>
                  </a:lnTo>
                  <a:lnTo>
                    <a:pt x="157" y="44"/>
                  </a:lnTo>
                  <a:lnTo>
                    <a:pt x="147" y="44"/>
                  </a:lnTo>
                  <a:lnTo>
                    <a:pt x="137" y="45"/>
                  </a:lnTo>
                  <a:lnTo>
                    <a:pt x="126" y="45"/>
                  </a:lnTo>
                  <a:lnTo>
                    <a:pt x="116" y="45"/>
                  </a:lnTo>
                  <a:lnTo>
                    <a:pt x="104" y="45"/>
                  </a:lnTo>
                  <a:lnTo>
                    <a:pt x="93" y="44"/>
                  </a:lnTo>
                  <a:lnTo>
                    <a:pt x="81" y="44"/>
                  </a:lnTo>
                  <a:lnTo>
                    <a:pt x="68" y="43"/>
                  </a:lnTo>
                  <a:lnTo>
                    <a:pt x="55" y="42"/>
                  </a:lnTo>
                  <a:lnTo>
                    <a:pt x="42" y="41"/>
                  </a:lnTo>
                  <a:lnTo>
                    <a:pt x="29" y="39"/>
                  </a:lnTo>
                  <a:lnTo>
                    <a:pt x="15" y="38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16" y="31"/>
                  </a:lnTo>
                  <a:lnTo>
                    <a:pt x="30" y="33"/>
                  </a:lnTo>
                  <a:lnTo>
                    <a:pt x="43" y="34"/>
                  </a:lnTo>
                  <a:lnTo>
                    <a:pt x="56" y="35"/>
                  </a:lnTo>
                  <a:lnTo>
                    <a:pt x="69" y="37"/>
                  </a:lnTo>
                  <a:lnTo>
                    <a:pt x="81" y="37"/>
                  </a:lnTo>
                  <a:lnTo>
                    <a:pt x="93" y="38"/>
                  </a:lnTo>
                  <a:lnTo>
                    <a:pt x="105" y="38"/>
                  </a:lnTo>
                  <a:lnTo>
                    <a:pt x="116" y="38"/>
                  </a:lnTo>
                  <a:lnTo>
                    <a:pt x="126" y="38"/>
                  </a:lnTo>
                  <a:lnTo>
                    <a:pt x="136" y="38"/>
                  </a:lnTo>
                  <a:lnTo>
                    <a:pt x="146" y="38"/>
                  </a:lnTo>
                  <a:lnTo>
                    <a:pt x="156" y="37"/>
                  </a:lnTo>
                  <a:lnTo>
                    <a:pt x="165" y="36"/>
                  </a:lnTo>
                  <a:lnTo>
                    <a:pt x="174" y="35"/>
                  </a:lnTo>
                  <a:lnTo>
                    <a:pt x="183" y="34"/>
                  </a:lnTo>
                  <a:lnTo>
                    <a:pt x="191" y="33"/>
                  </a:lnTo>
                  <a:lnTo>
                    <a:pt x="199" y="32"/>
                  </a:lnTo>
                  <a:lnTo>
                    <a:pt x="207" y="30"/>
                  </a:lnTo>
                  <a:lnTo>
                    <a:pt x="214" y="29"/>
                  </a:lnTo>
                  <a:lnTo>
                    <a:pt x="221" y="27"/>
                  </a:lnTo>
                  <a:lnTo>
                    <a:pt x="228" y="25"/>
                  </a:lnTo>
                  <a:lnTo>
                    <a:pt x="235" y="23"/>
                  </a:lnTo>
                  <a:lnTo>
                    <a:pt x="241" y="21"/>
                  </a:lnTo>
                  <a:lnTo>
                    <a:pt x="247" y="18"/>
                  </a:lnTo>
                  <a:lnTo>
                    <a:pt x="253" y="16"/>
                  </a:lnTo>
                  <a:lnTo>
                    <a:pt x="259" y="14"/>
                  </a:lnTo>
                  <a:lnTo>
                    <a:pt x="264" y="11"/>
                  </a:lnTo>
                  <a:lnTo>
                    <a:pt x="269" y="8"/>
                  </a:lnTo>
                  <a:lnTo>
                    <a:pt x="275" y="6"/>
                  </a:lnTo>
                  <a:lnTo>
                    <a:pt x="280" y="3"/>
                  </a:lnTo>
                  <a:lnTo>
                    <a:pt x="284" y="0"/>
                  </a:lnTo>
                  <a:lnTo>
                    <a:pt x="283" y="4"/>
                  </a:lnTo>
                  <a:lnTo>
                    <a:pt x="290" y="2"/>
                  </a:lnTo>
                  <a:lnTo>
                    <a:pt x="291" y="4"/>
                  </a:lnTo>
                  <a:lnTo>
                    <a:pt x="289" y="5"/>
                  </a:lnTo>
                  <a:lnTo>
                    <a:pt x="290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3871" y="3453"/>
              <a:ext cx="15" cy="20"/>
            </a:xfrm>
            <a:custGeom>
              <a:avLst/>
              <a:gdLst>
                <a:gd name="T0" fmla="*/ 7 w 15"/>
                <a:gd name="T1" fmla="*/ 0 h 20"/>
                <a:gd name="T2" fmla="*/ 7 w 15"/>
                <a:gd name="T3" fmla="*/ 0 h 20"/>
                <a:gd name="T4" fmla="*/ 8 w 15"/>
                <a:gd name="T5" fmla="*/ 2 h 20"/>
                <a:gd name="T6" fmla="*/ 9 w 15"/>
                <a:gd name="T7" fmla="*/ 4 h 20"/>
                <a:gd name="T8" fmla="*/ 10 w 15"/>
                <a:gd name="T9" fmla="*/ 6 h 20"/>
                <a:gd name="T10" fmla="*/ 11 w 15"/>
                <a:gd name="T11" fmla="*/ 8 h 20"/>
                <a:gd name="T12" fmla="*/ 12 w 15"/>
                <a:gd name="T13" fmla="*/ 10 h 20"/>
                <a:gd name="T14" fmla="*/ 12 w 15"/>
                <a:gd name="T15" fmla="*/ 12 h 20"/>
                <a:gd name="T16" fmla="*/ 13 w 15"/>
                <a:gd name="T17" fmla="*/ 15 h 20"/>
                <a:gd name="T18" fmla="*/ 14 w 15"/>
                <a:gd name="T19" fmla="*/ 17 h 20"/>
                <a:gd name="T20" fmla="*/ 7 w 15"/>
                <a:gd name="T21" fmla="*/ 19 h 20"/>
                <a:gd name="T22" fmla="*/ 6 w 15"/>
                <a:gd name="T23" fmla="*/ 17 h 20"/>
                <a:gd name="T24" fmla="*/ 5 w 15"/>
                <a:gd name="T25" fmla="*/ 15 h 20"/>
                <a:gd name="T26" fmla="*/ 4 w 15"/>
                <a:gd name="T27" fmla="*/ 13 h 20"/>
                <a:gd name="T28" fmla="*/ 3 w 15"/>
                <a:gd name="T29" fmla="*/ 11 h 20"/>
                <a:gd name="T30" fmla="*/ 3 w 15"/>
                <a:gd name="T31" fmla="*/ 9 h 20"/>
                <a:gd name="T32" fmla="*/ 2 w 15"/>
                <a:gd name="T33" fmla="*/ 7 h 20"/>
                <a:gd name="T34" fmla="*/ 1 w 15"/>
                <a:gd name="T35" fmla="*/ 4 h 20"/>
                <a:gd name="T36" fmla="*/ 0 w 15"/>
                <a:gd name="T37" fmla="*/ 2 h 20"/>
                <a:gd name="T38" fmla="*/ 7 w 15"/>
                <a:gd name="T39" fmla="*/ 0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20"/>
                <a:gd name="T62" fmla="*/ 15 w 15"/>
                <a:gd name="T63" fmla="*/ 20 h 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20">
                  <a:moveTo>
                    <a:pt x="7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7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7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7" name="Freeform 73"/>
            <p:cNvSpPr>
              <a:spLocks/>
            </p:cNvSpPr>
            <p:nvPr/>
          </p:nvSpPr>
          <p:spPr bwMode="auto">
            <a:xfrm>
              <a:off x="3865" y="3450"/>
              <a:ext cx="14" cy="8"/>
            </a:xfrm>
            <a:custGeom>
              <a:avLst/>
              <a:gdLst>
                <a:gd name="T0" fmla="*/ 7 w 14"/>
                <a:gd name="T1" fmla="*/ 2 h 8"/>
                <a:gd name="T2" fmla="*/ 7 w 14"/>
                <a:gd name="T3" fmla="*/ 2 h 8"/>
                <a:gd name="T4" fmla="*/ 5 w 14"/>
                <a:gd name="T5" fmla="*/ 0 h 8"/>
                <a:gd name="T6" fmla="*/ 5 w 14"/>
                <a:gd name="T7" fmla="*/ 0 h 8"/>
                <a:gd name="T8" fmla="*/ 6 w 14"/>
                <a:gd name="T9" fmla="*/ 0 h 8"/>
                <a:gd name="T10" fmla="*/ 7 w 14"/>
                <a:gd name="T11" fmla="*/ 0 h 8"/>
                <a:gd name="T12" fmla="*/ 8 w 14"/>
                <a:gd name="T13" fmla="*/ 0 h 8"/>
                <a:gd name="T14" fmla="*/ 9 w 14"/>
                <a:gd name="T15" fmla="*/ 0 h 8"/>
                <a:gd name="T16" fmla="*/ 10 w 14"/>
                <a:gd name="T17" fmla="*/ 1 h 8"/>
                <a:gd name="T18" fmla="*/ 13 w 14"/>
                <a:gd name="T19" fmla="*/ 3 h 8"/>
                <a:gd name="T20" fmla="*/ 6 w 14"/>
                <a:gd name="T21" fmla="*/ 5 h 8"/>
                <a:gd name="T22" fmla="*/ 8 w 14"/>
                <a:gd name="T23" fmla="*/ 7 h 8"/>
                <a:gd name="T24" fmla="*/ 7 w 14"/>
                <a:gd name="T25" fmla="*/ 7 h 8"/>
                <a:gd name="T26" fmla="*/ 6 w 14"/>
                <a:gd name="T27" fmla="*/ 7 h 8"/>
                <a:gd name="T28" fmla="*/ 5 w 14"/>
                <a:gd name="T29" fmla="*/ 7 h 8"/>
                <a:gd name="T30" fmla="*/ 4 w 14"/>
                <a:gd name="T31" fmla="*/ 7 h 8"/>
                <a:gd name="T32" fmla="*/ 3 w 14"/>
                <a:gd name="T33" fmla="*/ 6 h 8"/>
                <a:gd name="T34" fmla="*/ 0 w 14"/>
                <a:gd name="T35" fmla="*/ 4 h 8"/>
                <a:gd name="T36" fmla="*/ 0 w 14"/>
                <a:gd name="T37" fmla="*/ 4 h 8"/>
                <a:gd name="T38" fmla="*/ 7 w 14"/>
                <a:gd name="T39" fmla="*/ 2 h 8"/>
                <a:gd name="T40" fmla="*/ 7 w 14"/>
                <a:gd name="T41" fmla="*/ 2 h 8"/>
                <a:gd name="T42" fmla="*/ 7 w 14"/>
                <a:gd name="T43" fmla="*/ 2 h 8"/>
                <a:gd name="T44" fmla="*/ 7 w 14"/>
                <a:gd name="T45" fmla="*/ 2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8"/>
                <a:gd name="T71" fmla="*/ 14 w 14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8">
                  <a:moveTo>
                    <a:pt x="7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6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0" y="4"/>
                  </a:lnTo>
                  <a:lnTo>
                    <a:pt x="7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8" name="Freeform 74"/>
            <p:cNvSpPr>
              <a:spLocks/>
            </p:cNvSpPr>
            <p:nvPr/>
          </p:nvSpPr>
          <p:spPr bwMode="auto">
            <a:xfrm>
              <a:off x="3757" y="3415"/>
              <a:ext cx="116" cy="40"/>
            </a:xfrm>
            <a:custGeom>
              <a:avLst/>
              <a:gdLst>
                <a:gd name="T0" fmla="*/ 1 w 116"/>
                <a:gd name="T1" fmla="*/ 0 h 40"/>
                <a:gd name="T2" fmla="*/ 1 w 116"/>
                <a:gd name="T3" fmla="*/ 0 h 40"/>
                <a:gd name="T4" fmla="*/ 9 w 116"/>
                <a:gd name="T5" fmla="*/ 1 h 40"/>
                <a:gd name="T6" fmla="*/ 18 w 116"/>
                <a:gd name="T7" fmla="*/ 2 h 40"/>
                <a:gd name="T8" fmla="*/ 26 w 116"/>
                <a:gd name="T9" fmla="*/ 2 h 40"/>
                <a:gd name="T10" fmla="*/ 35 w 116"/>
                <a:gd name="T11" fmla="*/ 3 h 40"/>
                <a:gd name="T12" fmla="*/ 43 w 116"/>
                <a:gd name="T13" fmla="*/ 3 h 40"/>
                <a:gd name="T14" fmla="*/ 51 w 116"/>
                <a:gd name="T15" fmla="*/ 4 h 40"/>
                <a:gd name="T16" fmla="*/ 55 w 116"/>
                <a:gd name="T17" fmla="*/ 5 h 40"/>
                <a:gd name="T18" fmla="*/ 59 w 116"/>
                <a:gd name="T19" fmla="*/ 5 h 40"/>
                <a:gd name="T20" fmla="*/ 63 w 116"/>
                <a:gd name="T21" fmla="*/ 6 h 40"/>
                <a:gd name="T22" fmla="*/ 67 w 116"/>
                <a:gd name="T23" fmla="*/ 6 h 40"/>
                <a:gd name="T24" fmla="*/ 71 w 116"/>
                <a:gd name="T25" fmla="*/ 7 h 40"/>
                <a:gd name="T26" fmla="*/ 75 w 116"/>
                <a:gd name="T27" fmla="*/ 8 h 40"/>
                <a:gd name="T28" fmla="*/ 78 w 116"/>
                <a:gd name="T29" fmla="*/ 9 h 40"/>
                <a:gd name="T30" fmla="*/ 82 w 116"/>
                <a:gd name="T31" fmla="*/ 10 h 40"/>
                <a:gd name="T32" fmla="*/ 86 w 116"/>
                <a:gd name="T33" fmla="*/ 11 h 40"/>
                <a:gd name="T34" fmla="*/ 89 w 116"/>
                <a:gd name="T35" fmla="*/ 12 h 40"/>
                <a:gd name="T36" fmla="*/ 92 w 116"/>
                <a:gd name="T37" fmla="*/ 14 h 40"/>
                <a:gd name="T38" fmla="*/ 96 w 116"/>
                <a:gd name="T39" fmla="*/ 16 h 40"/>
                <a:gd name="T40" fmla="*/ 98 w 116"/>
                <a:gd name="T41" fmla="*/ 18 h 40"/>
                <a:gd name="T42" fmla="*/ 101 w 116"/>
                <a:gd name="T43" fmla="*/ 20 h 40"/>
                <a:gd name="T44" fmla="*/ 104 w 116"/>
                <a:gd name="T45" fmla="*/ 22 h 40"/>
                <a:gd name="T46" fmla="*/ 107 w 116"/>
                <a:gd name="T47" fmla="*/ 24 h 40"/>
                <a:gd name="T48" fmla="*/ 109 w 116"/>
                <a:gd name="T49" fmla="*/ 27 h 40"/>
                <a:gd name="T50" fmla="*/ 111 w 116"/>
                <a:gd name="T51" fmla="*/ 30 h 40"/>
                <a:gd name="T52" fmla="*/ 113 w 116"/>
                <a:gd name="T53" fmla="*/ 33 h 40"/>
                <a:gd name="T54" fmla="*/ 115 w 116"/>
                <a:gd name="T55" fmla="*/ 37 h 40"/>
                <a:gd name="T56" fmla="*/ 108 w 116"/>
                <a:gd name="T57" fmla="*/ 39 h 40"/>
                <a:gd name="T58" fmla="*/ 107 w 116"/>
                <a:gd name="T59" fmla="*/ 36 h 40"/>
                <a:gd name="T60" fmla="*/ 105 w 116"/>
                <a:gd name="T61" fmla="*/ 33 h 40"/>
                <a:gd name="T62" fmla="*/ 103 w 116"/>
                <a:gd name="T63" fmla="*/ 31 h 40"/>
                <a:gd name="T64" fmla="*/ 101 w 116"/>
                <a:gd name="T65" fmla="*/ 29 h 40"/>
                <a:gd name="T66" fmla="*/ 99 w 116"/>
                <a:gd name="T67" fmla="*/ 27 h 40"/>
                <a:gd name="T68" fmla="*/ 96 w 116"/>
                <a:gd name="T69" fmla="*/ 25 h 40"/>
                <a:gd name="T70" fmla="*/ 94 w 116"/>
                <a:gd name="T71" fmla="*/ 23 h 40"/>
                <a:gd name="T72" fmla="*/ 91 w 116"/>
                <a:gd name="T73" fmla="*/ 21 h 40"/>
                <a:gd name="T74" fmla="*/ 89 w 116"/>
                <a:gd name="T75" fmla="*/ 20 h 40"/>
                <a:gd name="T76" fmla="*/ 86 w 116"/>
                <a:gd name="T77" fmla="*/ 18 h 40"/>
                <a:gd name="T78" fmla="*/ 83 w 116"/>
                <a:gd name="T79" fmla="*/ 17 h 40"/>
                <a:gd name="T80" fmla="*/ 79 w 116"/>
                <a:gd name="T81" fmla="*/ 16 h 40"/>
                <a:gd name="T82" fmla="*/ 76 w 116"/>
                <a:gd name="T83" fmla="*/ 15 h 40"/>
                <a:gd name="T84" fmla="*/ 73 w 116"/>
                <a:gd name="T85" fmla="*/ 14 h 40"/>
                <a:gd name="T86" fmla="*/ 69 w 116"/>
                <a:gd name="T87" fmla="*/ 13 h 40"/>
                <a:gd name="T88" fmla="*/ 66 w 116"/>
                <a:gd name="T89" fmla="*/ 13 h 40"/>
                <a:gd name="T90" fmla="*/ 62 w 116"/>
                <a:gd name="T91" fmla="*/ 12 h 40"/>
                <a:gd name="T92" fmla="*/ 58 w 116"/>
                <a:gd name="T93" fmla="*/ 12 h 40"/>
                <a:gd name="T94" fmla="*/ 54 w 116"/>
                <a:gd name="T95" fmla="*/ 11 h 40"/>
                <a:gd name="T96" fmla="*/ 50 w 116"/>
                <a:gd name="T97" fmla="*/ 11 h 40"/>
                <a:gd name="T98" fmla="*/ 42 w 116"/>
                <a:gd name="T99" fmla="*/ 10 h 40"/>
                <a:gd name="T100" fmla="*/ 34 w 116"/>
                <a:gd name="T101" fmla="*/ 9 h 40"/>
                <a:gd name="T102" fmla="*/ 25 w 116"/>
                <a:gd name="T103" fmla="*/ 9 h 40"/>
                <a:gd name="T104" fmla="*/ 17 w 116"/>
                <a:gd name="T105" fmla="*/ 8 h 40"/>
                <a:gd name="T106" fmla="*/ 8 w 116"/>
                <a:gd name="T107" fmla="*/ 7 h 40"/>
                <a:gd name="T108" fmla="*/ 0 w 116"/>
                <a:gd name="T109" fmla="*/ 7 h 40"/>
                <a:gd name="T110" fmla="*/ 0 w 116"/>
                <a:gd name="T111" fmla="*/ 7 h 40"/>
                <a:gd name="T112" fmla="*/ 1 w 116"/>
                <a:gd name="T113" fmla="*/ 0 h 40"/>
                <a:gd name="T114" fmla="*/ 1 w 116"/>
                <a:gd name="T115" fmla="*/ 0 h 40"/>
                <a:gd name="T116" fmla="*/ 1 w 116"/>
                <a:gd name="T117" fmla="*/ 0 h 40"/>
                <a:gd name="T118" fmla="*/ 1 w 116"/>
                <a:gd name="T119" fmla="*/ 0 h 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"/>
                <a:gd name="T181" fmla="*/ 0 h 40"/>
                <a:gd name="T182" fmla="*/ 116 w 116"/>
                <a:gd name="T183" fmla="*/ 40 h 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" h="40">
                  <a:moveTo>
                    <a:pt x="1" y="0"/>
                  </a:moveTo>
                  <a:lnTo>
                    <a:pt x="1" y="0"/>
                  </a:lnTo>
                  <a:lnTo>
                    <a:pt x="9" y="1"/>
                  </a:lnTo>
                  <a:lnTo>
                    <a:pt x="18" y="2"/>
                  </a:lnTo>
                  <a:lnTo>
                    <a:pt x="26" y="2"/>
                  </a:lnTo>
                  <a:lnTo>
                    <a:pt x="35" y="3"/>
                  </a:lnTo>
                  <a:lnTo>
                    <a:pt x="43" y="3"/>
                  </a:lnTo>
                  <a:lnTo>
                    <a:pt x="51" y="4"/>
                  </a:lnTo>
                  <a:lnTo>
                    <a:pt x="55" y="5"/>
                  </a:lnTo>
                  <a:lnTo>
                    <a:pt x="59" y="5"/>
                  </a:lnTo>
                  <a:lnTo>
                    <a:pt x="63" y="6"/>
                  </a:lnTo>
                  <a:lnTo>
                    <a:pt x="67" y="6"/>
                  </a:lnTo>
                  <a:lnTo>
                    <a:pt x="71" y="7"/>
                  </a:lnTo>
                  <a:lnTo>
                    <a:pt x="75" y="8"/>
                  </a:lnTo>
                  <a:lnTo>
                    <a:pt x="78" y="9"/>
                  </a:lnTo>
                  <a:lnTo>
                    <a:pt x="82" y="10"/>
                  </a:lnTo>
                  <a:lnTo>
                    <a:pt x="86" y="11"/>
                  </a:lnTo>
                  <a:lnTo>
                    <a:pt x="89" y="12"/>
                  </a:lnTo>
                  <a:lnTo>
                    <a:pt x="92" y="14"/>
                  </a:lnTo>
                  <a:lnTo>
                    <a:pt x="96" y="16"/>
                  </a:lnTo>
                  <a:lnTo>
                    <a:pt x="98" y="18"/>
                  </a:lnTo>
                  <a:lnTo>
                    <a:pt x="101" y="20"/>
                  </a:lnTo>
                  <a:lnTo>
                    <a:pt x="104" y="22"/>
                  </a:lnTo>
                  <a:lnTo>
                    <a:pt x="107" y="24"/>
                  </a:lnTo>
                  <a:lnTo>
                    <a:pt x="109" y="27"/>
                  </a:lnTo>
                  <a:lnTo>
                    <a:pt x="111" y="30"/>
                  </a:lnTo>
                  <a:lnTo>
                    <a:pt x="113" y="33"/>
                  </a:lnTo>
                  <a:lnTo>
                    <a:pt x="115" y="37"/>
                  </a:lnTo>
                  <a:lnTo>
                    <a:pt x="108" y="39"/>
                  </a:lnTo>
                  <a:lnTo>
                    <a:pt x="107" y="36"/>
                  </a:lnTo>
                  <a:lnTo>
                    <a:pt x="105" y="33"/>
                  </a:lnTo>
                  <a:lnTo>
                    <a:pt x="103" y="31"/>
                  </a:lnTo>
                  <a:lnTo>
                    <a:pt x="101" y="29"/>
                  </a:lnTo>
                  <a:lnTo>
                    <a:pt x="99" y="27"/>
                  </a:lnTo>
                  <a:lnTo>
                    <a:pt x="96" y="25"/>
                  </a:lnTo>
                  <a:lnTo>
                    <a:pt x="94" y="23"/>
                  </a:lnTo>
                  <a:lnTo>
                    <a:pt x="91" y="21"/>
                  </a:lnTo>
                  <a:lnTo>
                    <a:pt x="89" y="20"/>
                  </a:lnTo>
                  <a:lnTo>
                    <a:pt x="86" y="18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76" y="15"/>
                  </a:lnTo>
                  <a:lnTo>
                    <a:pt x="73" y="14"/>
                  </a:lnTo>
                  <a:lnTo>
                    <a:pt x="69" y="13"/>
                  </a:lnTo>
                  <a:lnTo>
                    <a:pt x="66" y="13"/>
                  </a:lnTo>
                  <a:lnTo>
                    <a:pt x="62" y="12"/>
                  </a:lnTo>
                  <a:lnTo>
                    <a:pt x="58" y="12"/>
                  </a:lnTo>
                  <a:lnTo>
                    <a:pt x="54" y="11"/>
                  </a:lnTo>
                  <a:lnTo>
                    <a:pt x="50" y="11"/>
                  </a:lnTo>
                  <a:lnTo>
                    <a:pt x="42" y="10"/>
                  </a:lnTo>
                  <a:lnTo>
                    <a:pt x="34" y="9"/>
                  </a:lnTo>
                  <a:lnTo>
                    <a:pt x="25" y="9"/>
                  </a:lnTo>
                  <a:lnTo>
                    <a:pt x="17" y="8"/>
                  </a:lnTo>
                  <a:lnTo>
                    <a:pt x="8" y="7"/>
                  </a:lnTo>
                  <a:lnTo>
                    <a:pt x="0" y="7"/>
                  </a:lnTo>
                  <a:lnTo>
                    <a:pt x="1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19" name="Freeform 75"/>
            <p:cNvSpPr>
              <a:spLocks/>
            </p:cNvSpPr>
            <p:nvPr/>
          </p:nvSpPr>
          <p:spPr bwMode="auto">
            <a:xfrm>
              <a:off x="3475" y="3415"/>
              <a:ext cx="284" cy="16"/>
            </a:xfrm>
            <a:custGeom>
              <a:avLst/>
              <a:gdLst>
                <a:gd name="T0" fmla="*/ 0 w 284"/>
                <a:gd name="T1" fmla="*/ 10 h 16"/>
                <a:gd name="T2" fmla="*/ 3 w 284"/>
                <a:gd name="T3" fmla="*/ 8 h 16"/>
                <a:gd name="T4" fmla="*/ 21 w 284"/>
                <a:gd name="T5" fmla="*/ 8 h 16"/>
                <a:gd name="T6" fmla="*/ 38 w 284"/>
                <a:gd name="T7" fmla="*/ 8 h 16"/>
                <a:gd name="T8" fmla="*/ 56 w 284"/>
                <a:gd name="T9" fmla="*/ 7 h 16"/>
                <a:gd name="T10" fmla="*/ 73 w 284"/>
                <a:gd name="T11" fmla="*/ 7 h 16"/>
                <a:gd name="T12" fmla="*/ 108 w 284"/>
                <a:gd name="T13" fmla="*/ 5 h 16"/>
                <a:gd name="T14" fmla="*/ 143 w 284"/>
                <a:gd name="T15" fmla="*/ 4 h 16"/>
                <a:gd name="T16" fmla="*/ 160 w 284"/>
                <a:gd name="T17" fmla="*/ 3 h 16"/>
                <a:gd name="T18" fmla="*/ 178 w 284"/>
                <a:gd name="T19" fmla="*/ 2 h 16"/>
                <a:gd name="T20" fmla="*/ 195 w 284"/>
                <a:gd name="T21" fmla="*/ 1 h 16"/>
                <a:gd name="T22" fmla="*/ 213 w 284"/>
                <a:gd name="T23" fmla="*/ 1 h 16"/>
                <a:gd name="T24" fmla="*/ 230 w 284"/>
                <a:gd name="T25" fmla="*/ 0 h 16"/>
                <a:gd name="T26" fmla="*/ 248 w 284"/>
                <a:gd name="T27" fmla="*/ 0 h 16"/>
                <a:gd name="T28" fmla="*/ 265 w 284"/>
                <a:gd name="T29" fmla="*/ 0 h 16"/>
                <a:gd name="T30" fmla="*/ 283 w 284"/>
                <a:gd name="T31" fmla="*/ 0 h 16"/>
                <a:gd name="T32" fmla="*/ 283 w 284"/>
                <a:gd name="T33" fmla="*/ 7 h 16"/>
                <a:gd name="T34" fmla="*/ 265 w 284"/>
                <a:gd name="T35" fmla="*/ 7 h 16"/>
                <a:gd name="T36" fmla="*/ 248 w 284"/>
                <a:gd name="T37" fmla="*/ 7 h 16"/>
                <a:gd name="T38" fmla="*/ 230 w 284"/>
                <a:gd name="T39" fmla="*/ 7 h 16"/>
                <a:gd name="T40" fmla="*/ 213 w 284"/>
                <a:gd name="T41" fmla="*/ 8 h 16"/>
                <a:gd name="T42" fmla="*/ 196 w 284"/>
                <a:gd name="T43" fmla="*/ 8 h 16"/>
                <a:gd name="T44" fmla="*/ 178 w 284"/>
                <a:gd name="T45" fmla="*/ 9 h 16"/>
                <a:gd name="T46" fmla="*/ 160 w 284"/>
                <a:gd name="T47" fmla="*/ 10 h 16"/>
                <a:gd name="T48" fmla="*/ 143 w 284"/>
                <a:gd name="T49" fmla="*/ 10 h 16"/>
                <a:gd name="T50" fmla="*/ 108 w 284"/>
                <a:gd name="T51" fmla="*/ 12 h 16"/>
                <a:gd name="T52" fmla="*/ 73 w 284"/>
                <a:gd name="T53" fmla="*/ 14 h 16"/>
                <a:gd name="T54" fmla="*/ 56 w 284"/>
                <a:gd name="T55" fmla="*/ 14 h 16"/>
                <a:gd name="T56" fmla="*/ 38 w 284"/>
                <a:gd name="T57" fmla="*/ 15 h 16"/>
                <a:gd name="T58" fmla="*/ 21 w 284"/>
                <a:gd name="T59" fmla="*/ 15 h 16"/>
                <a:gd name="T60" fmla="*/ 3 w 284"/>
                <a:gd name="T61" fmla="*/ 15 h 16"/>
                <a:gd name="T62" fmla="*/ 6 w 284"/>
                <a:gd name="T63" fmla="*/ 13 h 16"/>
                <a:gd name="T64" fmla="*/ 0 w 284"/>
                <a:gd name="T65" fmla="*/ 10 h 16"/>
                <a:gd name="T66" fmla="*/ 1 w 284"/>
                <a:gd name="T67" fmla="*/ 8 h 16"/>
                <a:gd name="T68" fmla="*/ 3 w 284"/>
                <a:gd name="T69" fmla="*/ 8 h 16"/>
                <a:gd name="T70" fmla="*/ 0 w 284"/>
                <a:gd name="T71" fmla="*/ 10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4"/>
                <a:gd name="T109" fmla="*/ 0 h 16"/>
                <a:gd name="T110" fmla="*/ 284 w 284"/>
                <a:gd name="T111" fmla="*/ 16 h 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4" h="16">
                  <a:moveTo>
                    <a:pt x="0" y="10"/>
                  </a:moveTo>
                  <a:lnTo>
                    <a:pt x="3" y="8"/>
                  </a:lnTo>
                  <a:lnTo>
                    <a:pt x="21" y="8"/>
                  </a:lnTo>
                  <a:lnTo>
                    <a:pt x="38" y="8"/>
                  </a:lnTo>
                  <a:lnTo>
                    <a:pt x="56" y="7"/>
                  </a:lnTo>
                  <a:lnTo>
                    <a:pt x="73" y="7"/>
                  </a:lnTo>
                  <a:lnTo>
                    <a:pt x="108" y="5"/>
                  </a:lnTo>
                  <a:lnTo>
                    <a:pt x="143" y="4"/>
                  </a:lnTo>
                  <a:lnTo>
                    <a:pt x="160" y="3"/>
                  </a:lnTo>
                  <a:lnTo>
                    <a:pt x="178" y="2"/>
                  </a:lnTo>
                  <a:lnTo>
                    <a:pt x="195" y="1"/>
                  </a:lnTo>
                  <a:lnTo>
                    <a:pt x="213" y="1"/>
                  </a:lnTo>
                  <a:lnTo>
                    <a:pt x="230" y="0"/>
                  </a:lnTo>
                  <a:lnTo>
                    <a:pt x="248" y="0"/>
                  </a:lnTo>
                  <a:lnTo>
                    <a:pt x="265" y="0"/>
                  </a:lnTo>
                  <a:lnTo>
                    <a:pt x="283" y="0"/>
                  </a:lnTo>
                  <a:lnTo>
                    <a:pt x="283" y="7"/>
                  </a:lnTo>
                  <a:lnTo>
                    <a:pt x="265" y="7"/>
                  </a:lnTo>
                  <a:lnTo>
                    <a:pt x="248" y="7"/>
                  </a:lnTo>
                  <a:lnTo>
                    <a:pt x="230" y="7"/>
                  </a:lnTo>
                  <a:lnTo>
                    <a:pt x="213" y="8"/>
                  </a:lnTo>
                  <a:lnTo>
                    <a:pt x="196" y="8"/>
                  </a:lnTo>
                  <a:lnTo>
                    <a:pt x="178" y="9"/>
                  </a:lnTo>
                  <a:lnTo>
                    <a:pt x="160" y="10"/>
                  </a:lnTo>
                  <a:lnTo>
                    <a:pt x="143" y="10"/>
                  </a:lnTo>
                  <a:lnTo>
                    <a:pt x="108" y="12"/>
                  </a:lnTo>
                  <a:lnTo>
                    <a:pt x="73" y="14"/>
                  </a:lnTo>
                  <a:lnTo>
                    <a:pt x="56" y="14"/>
                  </a:lnTo>
                  <a:lnTo>
                    <a:pt x="38" y="15"/>
                  </a:lnTo>
                  <a:lnTo>
                    <a:pt x="21" y="15"/>
                  </a:lnTo>
                  <a:lnTo>
                    <a:pt x="3" y="15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8"/>
                  </a:lnTo>
                  <a:lnTo>
                    <a:pt x="0" y="1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0" name="Freeform 76"/>
            <p:cNvSpPr>
              <a:spLocks/>
            </p:cNvSpPr>
            <p:nvPr/>
          </p:nvSpPr>
          <p:spPr bwMode="auto">
            <a:xfrm>
              <a:off x="3380" y="1644"/>
              <a:ext cx="181" cy="567"/>
            </a:xfrm>
            <a:custGeom>
              <a:avLst/>
              <a:gdLst>
                <a:gd name="T0" fmla="*/ 49 w 181"/>
                <a:gd name="T1" fmla="*/ 512 h 567"/>
                <a:gd name="T2" fmla="*/ 48 w 181"/>
                <a:gd name="T3" fmla="*/ 490 h 567"/>
                <a:gd name="T4" fmla="*/ 45 w 181"/>
                <a:gd name="T5" fmla="*/ 465 h 567"/>
                <a:gd name="T6" fmla="*/ 41 w 181"/>
                <a:gd name="T7" fmla="*/ 438 h 567"/>
                <a:gd name="T8" fmla="*/ 26 w 181"/>
                <a:gd name="T9" fmla="*/ 366 h 567"/>
                <a:gd name="T10" fmla="*/ 11 w 181"/>
                <a:gd name="T11" fmla="*/ 293 h 567"/>
                <a:gd name="T12" fmla="*/ 6 w 181"/>
                <a:gd name="T13" fmla="*/ 266 h 567"/>
                <a:gd name="T14" fmla="*/ 2 w 181"/>
                <a:gd name="T15" fmla="*/ 239 h 567"/>
                <a:gd name="T16" fmla="*/ 0 w 181"/>
                <a:gd name="T17" fmla="*/ 215 h 567"/>
                <a:gd name="T18" fmla="*/ 0 w 181"/>
                <a:gd name="T19" fmla="*/ 194 h 567"/>
                <a:gd name="T20" fmla="*/ 3 w 181"/>
                <a:gd name="T21" fmla="*/ 176 h 567"/>
                <a:gd name="T22" fmla="*/ 8 w 181"/>
                <a:gd name="T23" fmla="*/ 161 h 567"/>
                <a:gd name="T24" fmla="*/ 17 w 181"/>
                <a:gd name="T25" fmla="*/ 151 h 567"/>
                <a:gd name="T26" fmla="*/ 39 w 181"/>
                <a:gd name="T27" fmla="*/ 105 h 567"/>
                <a:gd name="T28" fmla="*/ 69 w 181"/>
                <a:gd name="T29" fmla="*/ 44 h 567"/>
                <a:gd name="T30" fmla="*/ 94 w 181"/>
                <a:gd name="T31" fmla="*/ 10 h 567"/>
                <a:gd name="T32" fmla="*/ 115 w 181"/>
                <a:gd name="T33" fmla="*/ 0 h 567"/>
                <a:gd name="T34" fmla="*/ 133 w 181"/>
                <a:gd name="T35" fmla="*/ 11 h 567"/>
                <a:gd name="T36" fmla="*/ 147 w 181"/>
                <a:gd name="T37" fmla="*/ 40 h 567"/>
                <a:gd name="T38" fmla="*/ 157 w 181"/>
                <a:gd name="T39" fmla="*/ 83 h 567"/>
                <a:gd name="T40" fmla="*/ 166 w 181"/>
                <a:gd name="T41" fmla="*/ 137 h 567"/>
                <a:gd name="T42" fmla="*/ 172 w 181"/>
                <a:gd name="T43" fmla="*/ 198 h 567"/>
                <a:gd name="T44" fmla="*/ 176 w 181"/>
                <a:gd name="T45" fmla="*/ 264 h 567"/>
                <a:gd name="T46" fmla="*/ 178 w 181"/>
                <a:gd name="T47" fmla="*/ 330 h 567"/>
                <a:gd name="T48" fmla="*/ 179 w 181"/>
                <a:gd name="T49" fmla="*/ 395 h 567"/>
                <a:gd name="T50" fmla="*/ 180 w 181"/>
                <a:gd name="T51" fmla="*/ 480 h 567"/>
                <a:gd name="T52" fmla="*/ 180 w 181"/>
                <a:gd name="T53" fmla="*/ 540 h 567"/>
                <a:gd name="T54" fmla="*/ 180 w 181"/>
                <a:gd name="T55" fmla="*/ 562 h 567"/>
                <a:gd name="T56" fmla="*/ 171 w 181"/>
                <a:gd name="T57" fmla="*/ 565 h 567"/>
                <a:gd name="T58" fmla="*/ 151 w 181"/>
                <a:gd name="T59" fmla="*/ 563 h 567"/>
                <a:gd name="T60" fmla="*/ 132 w 181"/>
                <a:gd name="T61" fmla="*/ 561 h 567"/>
                <a:gd name="T62" fmla="*/ 117 w 181"/>
                <a:gd name="T63" fmla="*/ 558 h 567"/>
                <a:gd name="T64" fmla="*/ 108 w 181"/>
                <a:gd name="T65" fmla="*/ 556 h 567"/>
                <a:gd name="T66" fmla="*/ 98 w 181"/>
                <a:gd name="T67" fmla="*/ 554 h 567"/>
                <a:gd name="T68" fmla="*/ 90 w 181"/>
                <a:gd name="T69" fmla="*/ 551 h 567"/>
                <a:gd name="T70" fmla="*/ 82 w 181"/>
                <a:gd name="T71" fmla="*/ 548 h 567"/>
                <a:gd name="T72" fmla="*/ 74 w 181"/>
                <a:gd name="T73" fmla="*/ 544 h 567"/>
                <a:gd name="T74" fmla="*/ 67 w 181"/>
                <a:gd name="T75" fmla="*/ 540 h 567"/>
                <a:gd name="T76" fmla="*/ 61 w 181"/>
                <a:gd name="T77" fmla="*/ 536 h 567"/>
                <a:gd name="T78" fmla="*/ 55 w 181"/>
                <a:gd name="T79" fmla="*/ 531 h 567"/>
                <a:gd name="T80" fmla="*/ 51 w 181"/>
                <a:gd name="T81" fmla="*/ 525 h 5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1"/>
                <a:gd name="T124" fmla="*/ 0 h 567"/>
                <a:gd name="T125" fmla="*/ 181 w 181"/>
                <a:gd name="T126" fmla="*/ 567 h 56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1" h="567">
                  <a:moveTo>
                    <a:pt x="49" y="522"/>
                  </a:moveTo>
                  <a:lnTo>
                    <a:pt x="49" y="512"/>
                  </a:lnTo>
                  <a:lnTo>
                    <a:pt x="49" y="501"/>
                  </a:lnTo>
                  <a:lnTo>
                    <a:pt x="48" y="490"/>
                  </a:lnTo>
                  <a:lnTo>
                    <a:pt x="47" y="477"/>
                  </a:lnTo>
                  <a:lnTo>
                    <a:pt x="45" y="465"/>
                  </a:lnTo>
                  <a:lnTo>
                    <a:pt x="43" y="452"/>
                  </a:lnTo>
                  <a:lnTo>
                    <a:pt x="41" y="438"/>
                  </a:lnTo>
                  <a:lnTo>
                    <a:pt x="38" y="424"/>
                  </a:lnTo>
                  <a:lnTo>
                    <a:pt x="26" y="366"/>
                  </a:lnTo>
                  <a:lnTo>
                    <a:pt x="13" y="308"/>
                  </a:lnTo>
                  <a:lnTo>
                    <a:pt x="11" y="293"/>
                  </a:lnTo>
                  <a:lnTo>
                    <a:pt x="8" y="279"/>
                  </a:lnTo>
                  <a:lnTo>
                    <a:pt x="6" y="266"/>
                  </a:lnTo>
                  <a:lnTo>
                    <a:pt x="4" y="252"/>
                  </a:lnTo>
                  <a:lnTo>
                    <a:pt x="2" y="239"/>
                  </a:lnTo>
                  <a:lnTo>
                    <a:pt x="1" y="227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4"/>
                  </a:lnTo>
                  <a:lnTo>
                    <a:pt x="1" y="185"/>
                  </a:lnTo>
                  <a:lnTo>
                    <a:pt x="3" y="176"/>
                  </a:lnTo>
                  <a:lnTo>
                    <a:pt x="5" y="168"/>
                  </a:lnTo>
                  <a:lnTo>
                    <a:pt x="8" y="161"/>
                  </a:lnTo>
                  <a:lnTo>
                    <a:pt x="12" y="156"/>
                  </a:lnTo>
                  <a:lnTo>
                    <a:pt x="17" y="151"/>
                  </a:lnTo>
                  <a:lnTo>
                    <a:pt x="23" y="147"/>
                  </a:lnTo>
                  <a:lnTo>
                    <a:pt x="39" y="105"/>
                  </a:lnTo>
                  <a:lnTo>
                    <a:pt x="55" y="71"/>
                  </a:lnTo>
                  <a:lnTo>
                    <a:pt x="69" y="44"/>
                  </a:lnTo>
                  <a:lnTo>
                    <a:pt x="82" y="24"/>
                  </a:lnTo>
                  <a:lnTo>
                    <a:pt x="94" y="10"/>
                  </a:lnTo>
                  <a:lnTo>
                    <a:pt x="105" y="2"/>
                  </a:lnTo>
                  <a:lnTo>
                    <a:pt x="115" y="0"/>
                  </a:lnTo>
                  <a:lnTo>
                    <a:pt x="125" y="3"/>
                  </a:lnTo>
                  <a:lnTo>
                    <a:pt x="133" y="11"/>
                  </a:lnTo>
                  <a:lnTo>
                    <a:pt x="140" y="24"/>
                  </a:lnTo>
                  <a:lnTo>
                    <a:pt x="147" y="40"/>
                  </a:lnTo>
                  <a:lnTo>
                    <a:pt x="152" y="60"/>
                  </a:lnTo>
                  <a:lnTo>
                    <a:pt x="157" y="83"/>
                  </a:lnTo>
                  <a:lnTo>
                    <a:pt x="162" y="108"/>
                  </a:lnTo>
                  <a:lnTo>
                    <a:pt x="166" y="137"/>
                  </a:lnTo>
                  <a:lnTo>
                    <a:pt x="169" y="166"/>
                  </a:lnTo>
                  <a:lnTo>
                    <a:pt x="172" y="198"/>
                  </a:lnTo>
                  <a:lnTo>
                    <a:pt x="174" y="231"/>
                  </a:lnTo>
                  <a:lnTo>
                    <a:pt x="176" y="264"/>
                  </a:lnTo>
                  <a:lnTo>
                    <a:pt x="177" y="297"/>
                  </a:lnTo>
                  <a:lnTo>
                    <a:pt x="178" y="330"/>
                  </a:lnTo>
                  <a:lnTo>
                    <a:pt x="179" y="363"/>
                  </a:lnTo>
                  <a:lnTo>
                    <a:pt x="179" y="395"/>
                  </a:lnTo>
                  <a:lnTo>
                    <a:pt x="180" y="425"/>
                  </a:lnTo>
                  <a:lnTo>
                    <a:pt x="180" y="480"/>
                  </a:lnTo>
                  <a:lnTo>
                    <a:pt x="180" y="523"/>
                  </a:lnTo>
                  <a:lnTo>
                    <a:pt x="180" y="540"/>
                  </a:lnTo>
                  <a:lnTo>
                    <a:pt x="180" y="553"/>
                  </a:lnTo>
                  <a:lnTo>
                    <a:pt x="180" y="562"/>
                  </a:lnTo>
                  <a:lnTo>
                    <a:pt x="180" y="566"/>
                  </a:lnTo>
                  <a:lnTo>
                    <a:pt x="171" y="565"/>
                  </a:lnTo>
                  <a:lnTo>
                    <a:pt x="161" y="564"/>
                  </a:lnTo>
                  <a:lnTo>
                    <a:pt x="151" y="563"/>
                  </a:lnTo>
                  <a:lnTo>
                    <a:pt x="141" y="562"/>
                  </a:lnTo>
                  <a:lnTo>
                    <a:pt x="132" y="561"/>
                  </a:lnTo>
                  <a:lnTo>
                    <a:pt x="122" y="559"/>
                  </a:lnTo>
                  <a:lnTo>
                    <a:pt x="117" y="558"/>
                  </a:lnTo>
                  <a:lnTo>
                    <a:pt x="112" y="557"/>
                  </a:lnTo>
                  <a:lnTo>
                    <a:pt x="108" y="556"/>
                  </a:lnTo>
                  <a:lnTo>
                    <a:pt x="103" y="555"/>
                  </a:lnTo>
                  <a:lnTo>
                    <a:pt x="98" y="554"/>
                  </a:lnTo>
                  <a:lnTo>
                    <a:pt x="94" y="553"/>
                  </a:lnTo>
                  <a:lnTo>
                    <a:pt x="90" y="551"/>
                  </a:lnTo>
                  <a:lnTo>
                    <a:pt x="86" y="550"/>
                  </a:lnTo>
                  <a:lnTo>
                    <a:pt x="82" y="548"/>
                  </a:lnTo>
                  <a:lnTo>
                    <a:pt x="78" y="546"/>
                  </a:lnTo>
                  <a:lnTo>
                    <a:pt x="74" y="544"/>
                  </a:lnTo>
                  <a:lnTo>
                    <a:pt x="70" y="542"/>
                  </a:lnTo>
                  <a:lnTo>
                    <a:pt x="67" y="540"/>
                  </a:lnTo>
                  <a:lnTo>
                    <a:pt x="64" y="538"/>
                  </a:lnTo>
                  <a:lnTo>
                    <a:pt x="61" y="536"/>
                  </a:lnTo>
                  <a:lnTo>
                    <a:pt x="58" y="533"/>
                  </a:lnTo>
                  <a:lnTo>
                    <a:pt x="55" y="531"/>
                  </a:lnTo>
                  <a:lnTo>
                    <a:pt x="53" y="528"/>
                  </a:lnTo>
                  <a:lnTo>
                    <a:pt x="51" y="525"/>
                  </a:lnTo>
                  <a:lnTo>
                    <a:pt x="49" y="522"/>
                  </a:lnTo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1" name="Freeform 77"/>
            <p:cNvSpPr>
              <a:spLocks/>
            </p:cNvSpPr>
            <p:nvPr/>
          </p:nvSpPr>
          <p:spPr bwMode="auto">
            <a:xfrm>
              <a:off x="3601" y="2166"/>
              <a:ext cx="356" cy="120"/>
            </a:xfrm>
            <a:custGeom>
              <a:avLst/>
              <a:gdLst>
                <a:gd name="T0" fmla="*/ 348 w 356"/>
                <a:gd name="T1" fmla="*/ 6 h 120"/>
                <a:gd name="T2" fmla="*/ 339 w 356"/>
                <a:gd name="T3" fmla="*/ 16 h 120"/>
                <a:gd name="T4" fmla="*/ 329 w 356"/>
                <a:gd name="T5" fmla="*/ 26 h 120"/>
                <a:gd name="T6" fmla="*/ 319 w 356"/>
                <a:gd name="T7" fmla="*/ 35 h 120"/>
                <a:gd name="T8" fmla="*/ 309 w 356"/>
                <a:gd name="T9" fmla="*/ 43 h 120"/>
                <a:gd name="T10" fmla="*/ 297 w 356"/>
                <a:gd name="T11" fmla="*/ 49 h 120"/>
                <a:gd name="T12" fmla="*/ 284 w 356"/>
                <a:gd name="T13" fmla="*/ 55 h 120"/>
                <a:gd name="T14" fmla="*/ 268 w 356"/>
                <a:gd name="T15" fmla="*/ 59 h 120"/>
                <a:gd name="T16" fmla="*/ 250 w 356"/>
                <a:gd name="T17" fmla="*/ 62 h 120"/>
                <a:gd name="T18" fmla="*/ 230 w 356"/>
                <a:gd name="T19" fmla="*/ 64 h 120"/>
                <a:gd name="T20" fmla="*/ 206 w 356"/>
                <a:gd name="T21" fmla="*/ 65 h 120"/>
                <a:gd name="T22" fmla="*/ 179 w 356"/>
                <a:gd name="T23" fmla="*/ 64 h 120"/>
                <a:gd name="T24" fmla="*/ 147 w 356"/>
                <a:gd name="T25" fmla="*/ 62 h 120"/>
                <a:gd name="T26" fmla="*/ 111 w 356"/>
                <a:gd name="T27" fmla="*/ 59 h 120"/>
                <a:gd name="T28" fmla="*/ 71 w 356"/>
                <a:gd name="T29" fmla="*/ 54 h 120"/>
                <a:gd name="T30" fmla="*/ 25 w 356"/>
                <a:gd name="T31" fmla="*/ 48 h 120"/>
                <a:gd name="T32" fmla="*/ 6 w 356"/>
                <a:gd name="T33" fmla="*/ 48 h 120"/>
                <a:gd name="T34" fmla="*/ 20 w 356"/>
                <a:gd name="T35" fmla="*/ 54 h 120"/>
                <a:gd name="T36" fmla="*/ 34 w 356"/>
                <a:gd name="T37" fmla="*/ 60 h 120"/>
                <a:gd name="T38" fmla="*/ 49 w 356"/>
                <a:gd name="T39" fmla="*/ 66 h 120"/>
                <a:gd name="T40" fmla="*/ 65 w 356"/>
                <a:gd name="T41" fmla="*/ 72 h 120"/>
                <a:gd name="T42" fmla="*/ 82 w 356"/>
                <a:gd name="T43" fmla="*/ 77 h 120"/>
                <a:gd name="T44" fmla="*/ 99 w 356"/>
                <a:gd name="T45" fmla="*/ 83 h 120"/>
                <a:gd name="T46" fmla="*/ 117 w 356"/>
                <a:gd name="T47" fmla="*/ 88 h 120"/>
                <a:gd name="T48" fmla="*/ 137 w 356"/>
                <a:gd name="T49" fmla="*/ 93 h 120"/>
                <a:gd name="T50" fmla="*/ 156 w 356"/>
                <a:gd name="T51" fmla="*/ 98 h 120"/>
                <a:gd name="T52" fmla="*/ 177 w 356"/>
                <a:gd name="T53" fmla="*/ 103 h 120"/>
                <a:gd name="T54" fmla="*/ 198 w 356"/>
                <a:gd name="T55" fmla="*/ 107 h 120"/>
                <a:gd name="T56" fmla="*/ 220 w 356"/>
                <a:gd name="T57" fmla="*/ 110 h 120"/>
                <a:gd name="T58" fmla="*/ 242 w 356"/>
                <a:gd name="T59" fmla="*/ 114 h 120"/>
                <a:gd name="T60" fmla="*/ 265 w 356"/>
                <a:gd name="T61" fmla="*/ 116 h 120"/>
                <a:gd name="T62" fmla="*/ 289 w 356"/>
                <a:gd name="T63" fmla="*/ 118 h 120"/>
                <a:gd name="T64" fmla="*/ 302 w 356"/>
                <a:gd name="T65" fmla="*/ 119 h 120"/>
                <a:gd name="T66" fmla="*/ 304 w 356"/>
                <a:gd name="T67" fmla="*/ 119 h 120"/>
                <a:gd name="T68" fmla="*/ 306 w 356"/>
                <a:gd name="T69" fmla="*/ 119 h 120"/>
                <a:gd name="T70" fmla="*/ 309 w 356"/>
                <a:gd name="T71" fmla="*/ 119 h 120"/>
                <a:gd name="T72" fmla="*/ 314 w 356"/>
                <a:gd name="T73" fmla="*/ 118 h 120"/>
                <a:gd name="T74" fmla="*/ 322 w 356"/>
                <a:gd name="T75" fmla="*/ 115 h 120"/>
                <a:gd name="T76" fmla="*/ 329 w 356"/>
                <a:gd name="T77" fmla="*/ 111 h 120"/>
                <a:gd name="T78" fmla="*/ 335 w 356"/>
                <a:gd name="T79" fmla="*/ 106 h 120"/>
                <a:gd name="T80" fmla="*/ 340 w 356"/>
                <a:gd name="T81" fmla="*/ 101 h 120"/>
                <a:gd name="T82" fmla="*/ 344 w 356"/>
                <a:gd name="T83" fmla="*/ 95 h 120"/>
                <a:gd name="T84" fmla="*/ 347 w 356"/>
                <a:gd name="T85" fmla="*/ 89 h 120"/>
                <a:gd name="T86" fmla="*/ 350 w 356"/>
                <a:gd name="T87" fmla="*/ 81 h 120"/>
                <a:gd name="T88" fmla="*/ 352 w 356"/>
                <a:gd name="T89" fmla="*/ 74 h 120"/>
                <a:gd name="T90" fmla="*/ 354 w 356"/>
                <a:gd name="T91" fmla="*/ 65 h 120"/>
                <a:gd name="T92" fmla="*/ 355 w 356"/>
                <a:gd name="T93" fmla="*/ 56 h 120"/>
                <a:gd name="T94" fmla="*/ 355 w 356"/>
                <a:gd name="T95" fmla="*/ 47 h 120"/>
                <a:gd name="T96" fmla="*/ 355 w 356"/>
                <a:gd name="T97" fmla="*/ 37 h 120"/>
                <a:gd name="T98" fmla="*/ 355 w 356"/>
                <a:gd name="T99" fmla="*/ 27 h 120"/>
                <a:gd name="T100" fmla="*/ 354 w 356"/>
                <a:gd name="T101" fmla="*/ 11 h 1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6"/>
                <a:gd name="T154" fmla="*/ 0 h 120"/>
                <a:gd name="T155" fmla="*/ 356 w 356"/>
                <a:gd name="T156" fmla="*/ 120 h 1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6" h="120">
                  <a:moveTo>
                    <a:pt x="353" y="0"/>
                  </a:moveTo>
                  <a:lnTo>
                    <a:pt x="348" y="6"/>
                  </a:lnTo>
                  <a:lnTo>
                    <a:pt x="343" y="11"/>
                  </a:lnTo>
                  <a:lnTo>
                    <a:pt x="339" y="16"/>
                  </a:lnTo>
                  <a:lnTo>
                    <a:pt x="334" y="21"/>
                  </a:lnTo>
                  <a:lnTo>
                    <a:pt x="329" y="26"/>
                  </a:lnTo>
                  <a:lnTo>
                    <a:pt x="324" y="31"/>
                  </a:lnTo>
                  <a:lnTo>
                    <a:pt x="319" y="35"/>
                  </a:lnTo>
                  <a:lnTo>
                    <a:pt x="314" y="39"/>
                  </a:lnTo>
                  <a:lnTo>
                    <a:pt x="309" y="43"/>
                  </a:lnTo>
                  <a:lnTo>
                    <a:pt x="303" y="46"/>
                  </a:lnTo>
                  <a:lnTo>
                    <a:pt x="297" y="49"/>
                  </a:lnTo>
                  <a:lnTo>
                    <a:pt x="291" y="52"/>
                  </a:lnTo>
                  <a:lnTo>
                    <a:pt x="284" y="55"/>
                  </a:lnTo>
                  <a:lnTo>
                    <a:pt x="276" y="57"/>
                  </a:lnTo>
                  <a:lnTo>
                    <a:pt x="268" y="59"/>
                  </a:lnTo>
                  <a:lnTo>
                    <a:pt x="260" y="61"/>
                  </a:lnTo>
                  <a:lnTo>
                    <a:pt x="250" y="62"/>
                  </a:lnTo>
                  <a:lnTo>
                    <a:pt x="241" y="63"/>
                  </a:lnTo>
                  <a:lnTo>
                    <a:pt x="230" y="64"/>
                  </a:lnTo>
                  <a:lnTo>
                    <a:pt x="219" y="65"/>
                  </a:lnTo>
                  <a:lnTo>
                    <a:pt x="206" y="65"/>
                  </a:lnTo>
                  <a:lnTo>
                    <a:pt x="193" y="65"/>
                  </a:lnTo>
                  <a:lnTo>
                    <a:pt x="179" y="64"/>
                  </a:lnTo>
                  <a:lnTo>
                    <a:pt x="164" y="63"/>
                  </a:lnTo>
                  <a:lnTo>
                    <a:pt x="147" y="62"/>
                  </a:lnTo>
                  <a:lnTo>
                    <a:pt x="130" y="61"/>
                  </a:lnTo>
                  <a:lnTo>
                    <a:pt x="111" y="59"/>
                  </a:lnTo>
                  <a:lnTo>
                    <a:pt x="92" y="57"/>
                  </a:lnTo>
                  <a:lnTo>
                    <a:pt x="71" y="54"/>
                  </a:lnTo>
                  <a:lnTo>
                    <a:pt x="48" y="51"/>
                  </a:lnTo>
                  <a:lnTo>
                    <a:pt x="25" y="48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3" y="51"/>
                  </a:lnTo>
                  <a:lnTo>
                    <a:pt x="20" y="54"/>
                  </a:lnTo>
                  <a:lnTo>
                    <a:pt x="27" y="57"/>
                  </a:lnTo>
                  <a:lnTo>
                    <a:pt x="34" y="60"/>
                  </a:lnTo>
                  <a:lnTo>
                    <a:pt x="41" y="63"/>
                  </a:lnTo>
                  <a:lnTo>
                    <a:pt x="49" y="66"/>
                  </a:lnTo>
                  <a:lnTo>
                    <a:pt x="57" y="69"/>
                  </a:lnTo>
                  <a:lnTo>
                    <a:pt x="65" y="72"/>
                  </a:lnTo>
                  <a:lnTo>
                    <a:pt x="73" y="74"/>
                  </a:lnTo>
                  <a:lnTo>
                    <a:pt x="82" y="77"/>
                  </a:lnTo>
                  <a:lnTo>
                    <a:pt x="90" y="80"/>
                  </a:lnTo>
                  <a:lnTo>
                    <a:pt x="99" y="83"/>
                  </a:lnTo>
                  <a:lnTo>
                    <a:pt x="108" y="86"/>
                  </a:lnTo>
                  <a:lnTo>
                    <a:pt x="117" y="88"/>
                  </a:lnTo>
                  <a:lnTo>
                    <a:pt x="127" y="91"/>
                  </a:lnTo>
                  <a:lnTo>
                    <a:pt x="137" y="93"/>
                  </a:lnTo>
                  <a:lnTo>
                    <a:pt x="146" y="96"/>
                  </a:lnTo>
                  <a:lnTo>
                    <a:pt x="156" y="98"/>
                  </a:lnTo>
                  <a:lnTo>
                    <a:pt x="166" y="101"/>
                  </a:lnTo>
                  <a:lnTo>
                    <a:pt x="177" y="103"/>
                  </a:lnTo>
                  <a:lnTo>
                    <a:pt x="187" y="105"/>
                  </a:lnTo>
                  <a:lnTo>
                    <a:pt x="198" y="107"/>
                  </a:lnTo>
                  <a:lnTo>
                    <a:pt x="209" y="109"/>
                  </a:lnTo>
                  <a:lnTo>
                    <a:pt x="220" y="110"/>
                  </a:lnTo>
                  <a:lnTo>
                    <a:pt x="231" y="112"/>
                  </a:lnTo>
                  <a:lnTo>
                    <a:pt x="242" y="114"/>
                  </a:lnTo>
                  <a:lnTo>
                    <a:pt x="254" y="115"/>
                  </a:lnTo>
                  <a:lnTo>
                    <a:pt x="265" y="116"/>
                  </a:lnTo>
                  <a:lnTo>
                    <a:pt x="277" y="117"/>
                  </a:lnTo>
                  <a:lnTo>
                    <a:pt x="289" y="118"/>
                  </a:lnTo>
                  <a:lnTo>
                    <a:pt x="301" y="119"/>
                  </a:lnTo>
                  <a:lnTo>
                    <a:pt x="302" y="119"/>
                  </a:lnTo>
                  <a:lnTo>
                    <a:pt x="303" y="119"/>
                  </a:lnTo>
                  <a:lnTo>
                    <a:pt x="304" y="119"/>
                  </a:lnTo>
                  <a:lnTo>
                    <a:pt x="305" y="119"/>
                  </a:lnTo>
                  <a:lnTo>
                    <a:pt x="306" y="119"/>
                  </a:lnTo>
                  <a:lnTo>
                    <a:pt x="308" y="119"/>
                  </a:lnTo>
                  <a:lnTo>
                    <a:pt x="309" y="119"/>
                  </a:lnTo>
                  <a:lnTo>
                    <a:pt x="310" y="119"/>
                  </a:lnTo>
                  <a:lnTo>
                    <a:pt x="314" y="118"/>
                  </a:lnTo>
                  <a:lnTo>
                    <a:pt x="318" y="116"/>
                  </a:lnTo>
                  <a:lnTo>
                    <a:pt x="322" y="115"/>
                  </a:lnTo>
                  <a:lnTo>
                    <a:pt x="325" y="113"/>
                  </a:lnTo>
                  <a:lnTo>
                    <a:pt x="329" y="111"/>
                  </a:lnTo>
                  <a:lnTo>
                    <a:pt x="332" y="109"/>
                  </a:lnTo>
                  <a:lnTo>
                    <a:pt x="335" y="106"/>
                  </a:lnTo>
                  <a:lnTo>
                    <a:pt x="337" y="104"/>
                  </a:lnTo>
                  <a:lnTo>
                    <a:pt x="340" y="101"/>
                  </a:lnTo>
                  <a:lnTo>
                    <a:pt x="342" y="98"/>
                  </a:lnTo>
                  <a:lnTo>
                    <a:pt x="344" y="95"/>
                  </a:lnTo>
                  <a:lnTo>
                    <a:pt x="346" y="92"/>
                  </a:lnTo>
                  <a:lnTo>
                    <a:pt x="347" y="89"/>
                  </a:lnTo>
                  <a:lnTo>
                    <a:pt x="349" y="85"/>
                  </a:lnTo>
                  <a:lnTo>
                    <a:pt x="350" y="81"/>
                  </a:lnTo>
                  <a:lnTo>
                    <a:pt x="351" y="78"/>
                  </a:lnTo>
                  <a:lnTo>
                    <a:pt x="352" y="74"/>
                  </a:lnTo>
                  <a:lnTo>
                    <a:pt x="353" y="69"/>
                  </a:lnTo>
                  <a:lnTo>
                    <a:pt x="354" y="65"/>
                  </a:lnTo>
                  <a:lnTo>
                    <a:pt x="354" y="61"/>
                  </a:lnTo>
                  <a:lnTo>
                    <a:pt x="355" y="56"/>
                  </a:lnTo>
                  <a:lnTo>
                    <a:pt x="355" y="52"/>
                  </a:lnTo>
                  <a:lnTo>
                    <a:pt x="355" y="47"/>
                  </a:lnTo>
                  <a:lnTo>
                    <a:pt x="355" y="42"/>
                  </a:lnTo>
                  <a:lnTo>
                    <a:pt x="355" y="37"/>
                  </a:lnTo>
                  <a:lnTo>
                    <a:pt x="355" y="32"/>
                  </a:lnTo>
                  <a:lnTo>
                    <a:pt x="355" y="27"/>
                  </a:lnTo>
                  <a:lnTo>
                    <a:pt x="354" y="22"/>
                  </a:lnTo>
                  <a:lnTo>
                    <a:pt x="354" y="11"/>
                  </a:lnTo>
                  <a:lnTo>
                    <a:pt x="353" y="0"/>
                  </a:lnTo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2" name="Freeform 78"/>
            <p:cNvSpPr>
              <a:spLocks/>
            </p:cNvSpPr>
            <p:nvPr/>
          </p:nvSpPr>
          <p:spPr bwMode="auto">
            <a:xfrm>
              <a:off x="3486" y="1630"/>
              <a:ext cx="206" cy="61"/>
            </a:xfrm>
            <a:custGeom>
              <a:avLst/>
              <a:gdLst>
                <a:gd name="T0" fmla="*/ 198 w 206"/>
                <a:gd name="T1" fmla="*/ 60 h 61"/>
                <a:gd name="T2" fmla="*/ 188 w 206"/>
                <a:gd name="T3" fmla="*/ 52 h 61"/>
                <a:gd name="T4" fmla="*/ 179 w 206"/>
                <a:gd name="T5" fmla="*/ 45 h 61"/>
                <a:gd name="T6" fmla="*/ 169 w 206"/>
                <a:gd name="T7" fmla="*/ 38 h 61"/>
                <a:gd name="T8" fmla="*/ 158 w 206"/>
                <a:gd name="T9" fmla="*/ 31 h 61"/>
                <a:gd name="T10" fmla="*/ 148 w 206"/>
                <a:gd name="T11" fmla="*/ 26 h 61"/>
                <a:gd name="T12" fmla="*/ 137 w 206"/>
                <a:gd name="T13" fmla="*/ 21 h 61"/>
                <a:gd name="T14" fmla="*/ 126 w 206"/>
                <a:gd name="T15" fmla="*/ 17 h 61"/>
                <a:gd name="T16" fmla="*/ 114 w 206"/>
                <a:gd name="T17" fmla="*/ 13 h 61"/>
                <a:gd name="T18" fmla="*/ 102 w 206"/>
                <a:gd name="T19" fmla="*/ 10 h 61"/>
                <a:gd name="T20" fmla="*/ 89 w 206"/>
                <a:gd name="T21" fmla="*/ 8 h 61"/>
                <a:gd name="T22" fmla="*/ 76 w 206"/>
                <a:gd name="T23" fmla="*/ 7 h 61"/>
                <a:gd name="T24" fmla="*/ 63 w 206"/>
                <a:gd name="T25" fmla="*/ 7 h 61"/>
                <a:gd name="T26" fmla="*/ 49 w 206"/>
                <a:gd name="T27" fmla="*/ 7 h 61"/>
                <a:gd name="T28" fmla="*/ 34 w 206"/>
                <a:gd name="T29" fmla="*/ 9 h 61"/>
                <a:gd name="T30" fmla="*/ 18 w 206"/>
                <a:gd name="T31" fmla="*/ 11 h 61"/>
                <a:gd name="T32" fmla="*/ 2 w 206"/>
                <a:gd name="T33" fmla="*/ 15 h 61"/>
                <a:gd name="T34" fmla="*/ 8 w 206"/>
                <a:gd name="T35" fmla="*/ 7 h 61"/>
                <a:gd name="T36" fmla="*/ 25 w 206"/>
                <a:gd name="T37" fmla="*/ 3 h 61"/>
                <a:gd name="T38" fmla="*/ 40 w 206"/>
                <a:gd name="T39" fmla="*/ 1 h 61"/>
                <a:gd name="T40" fmla="*/ 56 w 206"/>
                <a:gd name="T41" fmla="*/ 0 h 61"/>
                <a:gd name="T42" fmla="*/ 70 w 206"/>
                <a:gd name="T43" fmla="*/ 0 h 61"/>
                <a:gd name="T44" fmla="*/ 84 w 206"/>
                <a:gd name="T45" fmla="*/ 1 h 61"/>
                <a:gd name="T46" fmla="*/ 97 w 206"/>
                <a:gd name="T47" fmla="*/ 2 h 61"/>
                <a:gd name="T48" fmla="*/ 110 w 206"/>
                <a:gd name="T49" fmla="*/ 5 h 61"/>
                <a:gd name="T50" fmla="*/ 122 w 206"/>
                <a:gd name="T51" fmla="*/ 8 h 61"/>
                <a:gd name="T52" fmla="*/ 134 w 206"/>
                <a:gd name="T53" fmla="*/ 12 h 61"/>
                <a:gd name="T54" fmla="*/ 146 w 206"/>
                <a:gd name="T55" fmla="*/ 17 h 61"/>
                <a:gd name="T56" fmla="*/ 157 w 206"/>
                <a:gd name="T57" fmla="*/ 23 h 61"/>
                <a:gd name="T58" fmla="*/ 168 w 206"/>
                <a:gd name="T59" fmla="*/ 29 h 61"/>
                <a:gd name="T60" fmla="*/ 178 w 206"/>
                <a:gd name="T61" fmla="*/ 36 h 61"/>
                <a:gd name="T62" fmla="*/ 188 w 206"/>
                <a:gd name="T63" fmla="*/ 43 h 61"/>
                <a:gd name="T64" fmla="*/ 198 w 206"/>
                <a:gd name="T65" fmla="*/ 51 h 61"/>
                <a:gd name="T66" fmla="*/ 204 w 206"/>
                <a:gd name="T67" fmla="*/ 58 h 61"/>
                <a:gd name="T68" fmla="*/ 205 w 206"/>
                <a:gd name="T69" fmla="*/ 57 h 61"/>
                <a:gd name="T70" fmla="*/ 197 w 206"/>
                <a:gd name="T71" fmla="*/ 57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6"/>
                <a:gd name="T109" fmla="*/ 0 h 61"/>
                <a:gd name="T110" fmla="*/ 206 w 206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6" h="61">
                  <a:moveTo>
                    <a:pt x="197" y="57"/>
                  </a:moveTo>
                  <a:lnTo>
                    <a:pt x="198" y="60"/>
                  </a:lnTo>
                  <a:lnTo>
                    <a:pt x="193" y="56"/>
                  </a:lnTo>
                  <a:lnTo>
                    <a:pt x="188" y="52"/>
                  </a:lnTo>
                  <a:lnTo>
                    <a:pt x="184" y="48"/>
                  </a:lnTo>
                  <a:lnTo>
                    <a:pt x="179" y="45"/>
                  </a:lnTo>
                  <a:lnTo>
                    <a:pt x="174" y="41"/>
                  </a:lnTo>
                  <a:lnTo>
                    <a:pt x="169" y="38"/>
                  </a:lnTo>
                  <a:lnTo>
                    <a:pt x="163" y="35"/>
                  </a:lnTo>
                  <a:lnTo>
                    <a:pt x="158" y="31"/>
                  </a:lnTo>
                  <a:lnTo>
                    <a:pt x="153" y="29"/>
                  </a:lnTo>
                  <a:lnTo>
                    <a:pt x="148" y="26"/>
                  </a:lnTo>
                  <a:lnTo>
                    <a:pt x="142" y="23"/>
                  </a:lnTo>
                  <a:lnTo>
                    <a:pt x="137" y="21"/>
                  </a:lnTo>
                  <a:lnTo>
                    <a:pt x="131" y="19"/>
                  </a:lnTo>
                  <a:lnTo>
                    <a:pt x="126" y="17"/>
                  </a:lnTo>
                  <a:lnTo>
                    <a:pt x="120" y="15"/>
                  </a:lnTo>
                  <a:lnTo>
                    <a:pt x="114" y="13"/>
                  </a:lnTo>
                  <a:lnTo>
                    <a:pt x="108" y="11"/>
                  </a:lnTo>
                  <a:lnTo>
                    <a:pt x="102" y="10"/>
                  </a:lnTo>
                  <a:lnTo>
                    <a:pt x="96" y="9"/>
                  </a:lnTo>
                  <a:lnTo>
                    <a:pt x="89" y="8"/>
                  </a:lnTo>
                  <a:lnTo>
                    <a:pt x="83" y="7"/>
                  </a:lnTo>
                  <a:lnTo>
                    <a:pt x="76" y="7"/>
                  </a:lnTo>
                  <a:lnTo>
                    <a:pt x="70" y="7"/>
                  </a:lnTo>
                  <a:lnTo>
                    <a:pt x="63" y="7"/>
                  </a:lnTo>
                  <a:lnTo>
                    <a:pt x="56" y="7"/>
                  </a:lnTo>
                  <a:lnTo>
                    <a:pt x="49" y="7"/>
                  </a:lnTo>
                  <a:lnTo>
                    <a:pt x="41" y="8"/>
                  </a:lnTo>
                  <a:lnTo>
                    <a:pt x="34" y="9"/>
                  </a:lnTo>
                  <a:lnTo>
                    <a:pt x="26" y="10"/>
                  </a:lnTo>
                  <a:lnTo>
                    <a:pt x="18" y="11"/>
                  </a:lnTo>
                  <a:lnTo>
                    <a:pt x="10" y="13"/>
                  </a:lnTo>
                  <a:lnTo>
                    <a:pt x="2" y="15"/>
                  </a:lnTo>
                  <a:lnTo>
                    <a:pt x="0" y="9"/>
                  </a:lnTo>
                  <a:lnTo>
                    <a:pt x="8" y="7"/>
                  </a:lnTo>
                  <a:lnTo>
                    <a:pt x="17" y="5"/>
                  </a:lnTo>
                  <a:lnTo>
                    <a:pt x="25" y="3"/>
                  </a:lnTo>
                  <a:lnTo>
                    <a:pt x="33" y="2"/>
                  </a:lnTo>
                  <a:lnTo>
                    <a:pt x="40" y="1"/>
                  </a:lnTo>
                  <a:lnTo>
                    <a:pt x="48" y="1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1" y="1"/>
                  </a:lnTo>
                  <a:lnTo>
                    <a:pt x="97" y="2"/>
                  </a:lnTo>
                  <a:lnTo>
                    <a:pt x="104" y="4"/>
                  </a:lnTo>
                  <a:lnTo>
                    <a:pt x="110" y="5"/>
                  </a:lnTo>
                  <a:lnTo>
                    <a:pt x="116" y="7"/>
                  </a:lnTo>
                  <a:lnTo>
                    <a:pt x="122" y="8"/>
                  </a:lnTo>
                  <a:lnTo>
                    <a:pt x="128" y="10"/>
                  </a:lnTo>
                  <a:lnTo>
                    <a:pt x="134" y="12"/>
                  </a:lnTo>
                  <a:lnTo>
                    <a:pt x="140" y="15"/>
                  </a:lnTo>
                  <a:lnTo>
                    <a:pt x="146" y="17"/>
                  </a:lnTo>
                  <a:lnTo>
                    <a:pt x="151" y="20"/>
                  </a:lnTo>
                  <a:lnTo>
                    <a:pt x="157" y="23"/>
                  </a:lnTo>
                  <a:lnTo>
                    <a:pt x="162" y="26"/>
                  </a:lnTo>
                  <a:lnTo>
                    <a:pt x="168" y="29"/>
                  </a:lnTo>
                  <a:lnTo>
                    <a:pt x="173" y="32"/>
                  </a:lnTo>
                  <a:lnTo>
                    <a:pt x="178" y="36"/>
                  </a:lnTo>
                  <a:lnTo>
                    <a:pt x="183" y="39"/>
                  </a:lnTo>
                  <a:lnTo>
                    <a:pt x="188" y="43"/>
                  </a:lnTo>
                  <a:lnTo>
                    <a:pt x="194" y="47"/>
                  </a:lnTo>
                  <a:lnTo>
                    <a:pt x="198" y="51"/>
                  </a:lnTo>
                  <a:lnTo>
                    <a:pt x="203" y="55"/>
                  </a:lnTo>
                  <a:lnTo>
                    <a:pt x="204" y="58"/>
                  </a:lnTo>
                  <a:lnTo>
                    <a:pt x="203" y="55"/>
                  </a:lnTo>
                  <a:lnTo>
                    <a:pt x="205" y="57"/>
                  </a:lnTo>
                  <a:lnTo>
                    <a:pt x="204" y="58"/>
                  </a:lnTo>
                  <a:lnTo>
                    <a:pt x="197" y="5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3" name="Freeform 79"/>
            <p:cNvSpPr>
              <a:spLocks/>
            </p:cNvSpPr>
            <p:nvPr/>
          </p:nvSpPr>
          <p:spPr bwMode="auto">
            <a:xfrm>
              <a:off x="3683" y="1688"/>
              <a:ext cx="30" cy="61"/>
            </a:xfrm>
            <a:custGeom>
              <a:avLst/>
              <a:gdLst>
                <a:gd name="T0" fmla="*/ 22 w 30"/>
                <a:gd name="T1" fmla="*/ 60 h 61"/>
                <a:gd name="T2" fmla="*/ 22 w 30"/>
                <a:gd name="T3" fmla="*/ 60 h 61"/>
                <a:gd name="T4" fmla="*/ 21 w 30"/>
                <a:gd name="T5" fmla="*/ 57 h 61"/>
                <a:gd name="T6" fmla="*/ 18 w 30"/>
                <a:gd name="T7" fmla="*/ 51 h 61"/>
                <a:gd name="T8" fmla="*/ 15 w 30"/>
                <a:gd name="T9" fmla="*/ 42 h 61"/>
                <a:gd name="T10" fmla="*/ 11 w 30"/>
                <a:gd name="T11" fmla="*/ 31 h 61"/>
                <a:gd name="T12" fmla="*/ 7 w 30"/>
                <a:gd name="T13" fmla="*/ 20 h 61"/>
                <a:gd name="T14" fmla="*/ 3 w 30"/>
                <a:gd name="T15" fmla="*/ 11 h 61"/>
                <a:gd name="T16" fmla="*/ 1 w 30"/>
                <a:gd name="T17" fmla="*/ 4 h 61"/>
                <a:gd name="T18" fmla="*/ 0 w 30"/>
                <a:gd name="T19" fmla="*/ 0 h 61"/>
                <a:gd name="T20" fmla="*/ 7 w 30"/>
                <a:gd name="T21" fmla="*/ 2 h 61"/>
                <a:gd name="T22" fmla="*/ 8 w 30"/>
                <a:gd name="T23" fmla="*/ 3 h 61"/>
                <a:gd name="T24" fmla="*/ 10 w 30"/>
                <a:gd name="T25" fmla="*/ 9 h 61"/>
                <a:gd name="T26" fmla="*/ 14 w 30"/>
                <a:gd name="T27" fmla="*/ 18 h 61"/>
                <a:gd name="T28" fmla="*/ 18 w 30"/>
                <a:gd name="T29" fmla="*/ 29 h 61"/>
                <a:gd name="T30" fmla="*/ 22 w 30"/>
                <a:gd name="T31" fmla="*/ 39 h 61"/>
                <a:gd name="T32" fmla="*/ 25 w 30"/>
                <a:gd name="T33" fmla="*/ 49 h 61"/>
                <a:gd name="T34" fmla="*/ 28 w 30"/>
                <a:gd name="T35" fmla="*/ 55 h 61"/>
                <a:gd name="T36" fmla="*/ 29 w 30"/>
                <a:gd name="T37" fmla="*/ 58 h 61"/>
                <a:gd name="T38" fmla="*/ 29 w 30"/>
                <a:gd name="T39" fmla="*/ 58 h 61"/>
                <a:gd name="T40" fmla="*/ 22 w 30"/>
                <a:gd name="T41" fmla="*/ 60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61"/>
                <a:gd name="T65" fmla="*/ 30 w 30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61">
                  <a:moveTo>
                    <a:pt x="22" y="60"/>
                  </a:moveTo>
                  <a:lnTo>
                    <a:pt x="22" y="60"/>
                  </a:lnTo>
                  <a:lnTo>
                    <a:pt x="21" y="57"/>
                  </a:lnTo>
                  <a:lnTo>
                    <a:pt x="18" y="51"/>
                  </a:lnTo>
                  <a:lnTo>
                    <a:pt x="15" y="42"/>
                  </a:lnTo>
                  <a:lnTo>
                    <a:pt x="11" y="31"/>
                  </a:lnTo>
                  <a:lnTo>
                    <a:pt x="7" y="20"/>
                  </a:lnTo>
                  <a:lnTo>
                    <a:pt x="3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7" y="2"/>
                  </a:lnTo>
                  <a:lnTo>
                    <a:pt x="8" y="3"/>
                  </a:lnTo>
                  <a:lnTo>
                    <a:pt x="10" y="9"/>
                  </a:lnTo>
                  <a:lnTo>
                    <a:pt x="14" y="18"/>
                  </a:lnTo>
                  <a:lnTo>
                    <a:pt x="18" y="29"/>
                  </a:lnTo>
                  <a:lnTo>
                    <a:pt x="22" y="39"/>
                  </a:lnTo>
                  <a:lnTo>
                    <a:pt x="25" y="49"/>
                  </a:lnTo>
                  <a:lnTo>
                    <a:pt x="28" y="55"/>
                  </a:lnTo>
                  <a:lnTo>
                    <a:pt x="29" y="58"/>
                  </a:lnTo>
                  <a:lnTo>
                    <a:pt x="22" y="6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3705" y="1746"/>
              <a:ext cx="128" cy="183"/>
            </a:xfrm>
            <a:custGeom>
              <a:avLst/>
              <a:gdLst>
                <a:gd name="T0" fmla="*/ 121 w 128"/>
                <a:gd name="T1" fmla="*/ 182 h 183"/>
                <a:gd name="T2" fmla="*/ 121 w 128"/>
                <a:gd name="T3" fmla="*/ 182 h 183"/>
                <a:gd name="T4" fmla="*/ 114 w 128"/>
                <a:gd name="T5" fmla="*/ 175 h 183"/>
                <a:gd name="T6" fmla="*/ 108 w 128"/>
                <a:gd name="T7" fmla="*/ 169 h 183"/>
                <a:gd name="T8" fmla="*/ 102 w 128"/>
                <a:gd name="T9" fmla="*/ 162 h 183"/>
                <a:gd name="T10" fmla="*/ 96 w 128"/>
                <a:gd name="T11" fmla="*/ 155 h 183"/>
                <a:gd name="T12" fmla="*/ 90 w 128"/>
                <a:gd name="T13" fmla="*/ 149 h 183"/>
                <a:gd name="T14" fmla="*/ 85 w 128"/>
                <a:gd name="T15" fmla="*/ 143 h 183"/>
                <a:gd name="T16" fmla="*/ 80 w 128"/>
                <a:gd name="T17" fmla="*/ 136 h 183"/>
                <a:gd name="T18" fmla="*/ 75 w 128"/>
                <a:gd name="T19" fmla="*/ 130 h 183"/>
                <a:gd name="T20" fmla="*/ 70 w 128"/>
                <a:gd name="T21" fmla="*/ 124 h 183"/>
                <a:gd name="T22" fmla="*/ 65 w 128"/>
                <a:gd name="T23" fmla="*/ 118 h 183"/>
                <a:gd name="T24" fmla="*/ 61 w 128"/>
                <a:gd name="T25" fmla="*/ 112 h 183"/>
                <a:gd name="T26" fmla="*/ 57 w 128"/>
                <a:gd name="T27" fmla="*/ 106 h 183"/>
                <a:gd name="T28" fmla="*/ 53 w 128"/>
                <a:gd name="T29" fmla="*/ 101 h 183"/>
                <a:gd name="T30" fmla="*/ 49 w 128"/>
                <a:gd name="T31" fmla="*/ 95 h 183"/>
                <a:gd name="T32" fmla="*/ 45 w 128"/>
                <a:gd name="T33" fmla="*/ 89 h 183"/>
                <a:gd name="T34" fmla="*/ 42 w 128"/>
                <a:gd name="T35" fmla="*/ 84 h 183"/>
                <a:gd name="T36" fmla="*/ 38 w 128"/>
                <a:gd name="T37" fmla="*/ 78 h 183"/>
                <a:gd name="T38" fmla="*/ 35 w 128"/>
                <a:gd name="T39" fmla="*/ 73 h 183"/>
                <a:gd name="T40" fmla="*/ 32 w 128"/>
                <a:gd name="T41" fmla="*/ 68 h 183"/>
                <a:gd name="T42" fmla="*/ 29 w 128"/>
                <a:gd name="T43" fmla="*/ 62 h 183"/>
                <a:gd name="T44" fmla="*/ 23 w 128"/>
                <a:gd name="T45" fmla="*/ 52 h 183"/>
                <a:gd name="T46" fmla="*/ 18 w 128"/>
                <a:gd name="T47" fmla="*/ 42 h 183"/>
                <a:gd name="T48" fmla="*/ 13 w 128"/>
                <a:gd name="T49" fmla="*/ 32 h 183"/>
                <a:gd name="T50" fmla="*/ 8 w 128"/>
                <a:gd name="T51" fmla="*/ 22 h 183"/>
                <a:gd name="T52" fmla="*/ 4 w 128"/>
                <a:gd name="T53" fmla="*/ 12 h 183"/>
                <a:gd name="T54" fmla="*/ 0 w 128"/>
                <a:gd name="T55" fmla="*/ 2 h 183"/>
                <a:gd name="T56" fmla="*/ 7 w 128"/>
                <a:gd name="T57" fmla="*/ 0 h 183"/>
                <a:gd name="T58" fmla="*/ 11 w 128"/>
                <a:gd name="T59" fmla="*/ 10 h 183"/>
                <a:gd name="T60" fmla="*/ 15 w 128"/>
                <a:gd name="T61" fmla="*/ 19 h 183"/>
                <a:gd name="T62" fmla="*/ 20 w 128"/>
                <a:gd name="T63" fmla="*/ 29 h 183"/>
                <a:gd name="T64" fmla="*/ 25 w 128"/>
                <a:gd name="T65" fmla="*/ 39 h 183"/>
                <a:gd name="T66" fmla="*/ 30 w 128"/>
                <a:gd name="T67" fmla="*/ 49 h 183"/>
                <a:gd name="T68" fmla="*/ 36 w 128"/>
                <a:gd name="T69" fmla="*/ 59 h 183"/>
                <a:gd name="T70" fmla="*/ 39 w 128"/>
                <a:gd name="T71" fmla="*/ 64 h 183"/>
                <a:gd name="T72" fmla="*/ 42 w 128"/>
                <a:gd name="T73" fmla="*/ 70 h 183"/>
                <a:gd name="T74" fmla="*/ 45 w 128"/>
                <a:gd name="T75" fmla="*/ 75 h 183"/>
                <a:gd name="T76" fmla="*/ 48 w 128"/>
                <a:gd name="T77" fmla="*/ 81 h 183"/>
                <a:gd name="T78" fmla="*/ 52 w 128"/>
                <a:gd name="T79" fmla="*/ 86 h 183"/>
                <a:gd name="T80" fmla="*/ 56 w 128"/>
                <a:gd name="T81" fmla="*/ 92 h 183"/>
                <a:gd name="T82" fmla="*/ 59 w 128"/>
                <a:gd name="T83" fmla="*/ 97 h 183"/>
                <a:gd name="T84" fmla="*/ 63 w 128"/>
                <a:gd name="T85" fmla="*/ 103 h 183"/>
                <a:gd name="T86" fmla="*/ 68 w 128"/>
                <a:gd name="T87" fmla="*/ 109 h 183"/>
                <a:gd name="T88" fmla="*/ 72 w 128"/>
                <a:gd name="T89" fmla="*/ 114 h 183"/>
                <a:gd name="T90" fmla="*/ 76 w 128"/>
                <a:gd name="T91" fmla="*/ 120 h 183"/>
                <a:gd name="T92" fmla="*/ 81 w 128"/>
                <a:gd name="T93" fmla="*/ 126 h 183"/>
                <a:gd name="T94" fmla="*/ 86 w 128"/>
                <a:gd name="T95" fmla="*/ 132 h 183"/>
                <a:gd name="T96" fmla="*/ 91 w 128"/>
                <a:gd name="T97" fmla="*/ 139 h 183"/>
                <a:gd name="T98" fmla="*/ 97 w 128"/>
                <a:gd name="T99" fmla="*/ 145 h 183"/>
                <a:gd name="T100" fmla="*/ 102 w 128"/>
                <a:gd name="T101" fmla="*/ 151 h 183"/>
                <a:gd name="T102" fmla="*/ 108 w 128"/>
                <a:gd name="T103" fmla="*/ 158 h 183"/>
                <a:gd name="T104" fmla="*/ 114 w 128"/>
                <a:gd name="T105" fmla="*/ 164 h 183"/>
                <a:gd name="T106" fmla="*/ 120 w 128"/>
                <a:gd name="T107" fmla="*/ 171 h 183"/>
                <a:gd name="T108" fmla="*/ 127 w 128"/>
                <a:gd name="T109" fmla="*/ 178 h 183"/>
                <a:gd name="T110" fmla="*/ 121 w 128"/>
                <a:gd name="T111" fmla="*/ 182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8"/>
                <a:gd name="T169" fmla="*/ 0 h 183"/>
                <a:gd name="T170" fmla="*/ 128 w 128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8" h="183">
                  <a:moveTo>
                    <a:pt x="121" y="182"/>
                  </a:moveTo>
                  <a:lnTo>
                    <a:pt x="121" y="182"/>
                  </a:lnTo>
                  <a:lnTo>
                    <a:pt x="114" y="175"/>
                  </a:lnTo>
                  <a:lnTo>
                    <a:pt x="108" y="169"/>
                  </a:lnTo>
                  <a:lnTo>
                    <a:pt x="102" y="162"/>
                  </a:lnTo>
                  <a:lnTo>
                    <a:pt x="96" y="155"/>
                  </a:lnTo>
                  <a:lnTo>
                    <a:pt x="90" y="149"/>
                  </a:lnTo>
                  <a:lnTo>
                    <a:pt x="85" y="143"/>
                  </a:lnTo>
                  <a:lnTo>
                    <a:pt x="80" y="136"/>
                  </a:lnTo>
                  <a:lnTo>
                    <a:pt x="75" y="130"/>
                  </a:lnTo>
                  <a:lnTo>
                    <a:pt x="70" y="124"/>
                  </a:lnTo>
                  <a:lnTo>
                    <a:pt x="65" y="118"/>
                  </a:lnTo>
                  <a:lnTo>
                    <a:pt x="61" y="112"/>
                  </a:lnTo>
                  <a:lnTo>
                    <a:pt x="57" y="106"/>
                  </a:lnTo>
                  <a:lnTo>
                    <a:pt x="53" y="101"/>
                  </a:lnTo>
                  <a:lnTo>
                    <a:pt x="49" y="95"/>
                  </a:lnTo>
                  <a:lnTo>
                    <a:pt x="45" y="89"/>
                  </a:lnTo>
                  <a:lnTo>
                    <a:pt x="42" y="84"/>
                  </a:lnTo>
                  <a:lnTo>
                    <a:pt x="38" y="78"/>
                  </a:lnTo>
                  <a:lnTo>
                    <a:pt x="35" y="73"/>
                  </a:lnTo>
                  <a:lnTo>
                    <a:pt x="32" y="68"/>
                  </a:lnTo>
                  <a:lnTo>
                    <a:pt x="29" y="62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3" y="32"/>
                  </a:lnTo>
                  <a:lnTo>
                    <a:pt x="8" y="22"/>
                  </a:lnTo>
                  <a:lnTo>
                    <a:pt x="4" y="12"/>
                  </a:lnTo>
                  <a:lnTo>
                    <a:pt x="0" y="2"/>
                  </a:lnTo>
                  <a:lnTo>
                    <a:pt x="7" y="0"/>
                  </a:lnTo>
                  <a:lnTo>
                    <a:pt x="11" y="10"/>
                  </a:lnTo>
                  <a:lnTo>
                    <a:pt x="15" y="19"/>
                  </a:lnTo>
                  <a:lnTo>
                    <a:pt x="20" y="29"/>
                  </a:lnTo>
                  <a:lnTo>
                    <a:pt x="25" y="39"/>
                  </a:lnTo>
                  <a:lnTo>
                    <a:pt x="30" y="49"/>
                  </a:lnTo>
                  <a:lnTo>
                    <a:pt x="36" y="59"/>
                  </a:lnTo>
                  <a:lnTo>
                    <a:pt x="39" y="64"/>
                  </a:lnTo>
                  <a:lnTo>
                    <a:pt x="42" y="70"/>
                  </a:lnTo>
                  <a:lnTo>
                    <a:pt x="45" y="75"/>
                  </a:lnTo>
                  <a:lnTo>
                    <a:pt x="48" y="81"/>
                  </a:lnTo>
                  <a:lnTo>
                    <a:pt x="52" y="86"/>
                  </a:lnTo>
                  <a:lnTo>
                    <a:pt x="56" y="92"/>
                  </a:lnTo>
                  <a:lnTo>
                    <a:pt x="59" y="97"/>
                  </a:lnTo>
                  <a:lnTo>
                    <a:pt x="63" y="103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6" y="120"/>
                  </a:lnTo>
                  <a:lnTo>
                    <a:pt x="81" y="126"/>
                  </a:lnTo>
                  <a:lnTo>
                    <a:pt x="86" y="132"/>
                  </a:lnTo>
                  <a:lnTo>
                    <a:pt x="91" y="139"/>
                  </a:lnTo>
                  <a:lnTo>
                    <a:pt x="97" y="145"/>
                  </a:lnTo>
                  <a:lnTo>
                    <a:pt x="102" y="151"/>
                  </a:lnTo>
                  <a:lnTo>
                    <a:pt x="108" y="158"/>
                  </a:lnTo>
                  <a:lnTo>
                    <a:pt x="114" y="164"/>
                  </a:lnTo>
                  <a:lnTo>
                    <a:pt x="120" y="171"/>
                  </a:lnTo>
                  <a:lnTo>
                    <a:pt x="127" y="178"/>
                  </a:lnTo>
                  <a:lnTo>
                    <a:pt x="121" y="18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3826" y="1923"/>
              <a:ext cx="133" cy="367"/>
            </a:xfrm>
            <a:custGeom>
              <a:avLst/>
              <a:gdLst>
                <a:gd name="T0" fmla="*/ 77 w 133"/>
                <a:gd name="T1" fmla="*/ 359 h 367"/>
                <a:gd name="T2" fmla="*/ 83 w 133"/>
                <a:gd name="T3" fmla="*/ 357 h 367"/>
                <a:gd name="T4" fmla="*/ 88 w 133"/>
                <a:gd name="T5" fmla="*/ 355 h 367"/>
                <a:gd name="T6" fmla="*/ 92 w 133"/>
                <a:gd name="T7" fmla="*/ 353 h 367"/>
                <a:gd name="T8" fmla="*/ 98 w 133"/>
                <a:gd name="T9" fmla="*/ 349 h 367"/>
                <a:gd name="T10" fmla="*/ 106 w 133"/>
                <a:gd name="T11" fmla="*/ 341 h 367"/>
                <a:gd name="T12" fmla="*/ 112 w 133"/>
                <a:gd name="T13" fmla="*/ 331 h 367"/>
                <a:gd name="T14" fmla="*/ 118 w 133"/>
                <a:gd name="T15" fmla="*/ 319 h 367"/>
                <a:gd name="T16" fmla="*/ 121 w 133"/>
                <a:gd name="T17" fmla="*/ 305 h 367"/>
                <a:gd name="T18" fmla="*/ 124 w 133"/>
                <a:gd name="T19" fmla="*/ 290 h 367"/>
                <a:gd name="T20" fmla="*/ 124 w 133"/>
                <a:gd name="T21" fmla="*/ 274 h 367"/>
                <a:gd name="T22" fmla="*/ 124 w 133"/>
                <a:gd name="T23" fmla="*/ 256 h 367"/>
                <a:gd name="T24" fmla="*/ 122 w 133"/>
                <a:gd name="T25" fmla="*/ 238 h 367"/>
                <a:gd name="T26" fmla="*/ 118 w 133"/>
                <a:gd name="T27" fmla="*/ 218 h 367"/>
                <a:gd name="T28" fmla="*/ 113 w 133"/>
                <a:gd name="T29" fmla="*/ 197 h 367"/>
                <a:gd name="T30" fmla="*/ 107 w 133"/>
                <a:gd name="T31" fmla="*/ 177 h 367"/>
                <a:gd name="T32" fmla="*/ 99 w 133"/>
                <a:gd name="T33" fmla="*/ 155 h 367"/>
                <a:gd name="T34" fmla="*/ 89 w 133"/>
                <a:gd name="T35" fmla="*/ 133 h 367"/>
                <a:gd name="T36" fmla="*/ 78 w 133"/>
                <a:gd name="T37" fmla="*/ 111 h 367"/>
                <a:gd name="T38" fmla="*/ 65 w 133"/>
                <a:gd name="T39" fmla="*/ 89 h 367"/>
                <a:gd name="T40" fmla="*/ 51 w 133"/>
                <a:gd name="T41" fmla="*/ 68 h 367"/>
                <a:gd name="T42" fmla="*/ 36 w 133"/>
                <a:gd name="T43" fmla="*/ 46 h 367"/>
                <a:gd name="T44" fmla="*/ 19 w 133"/>
                <a:gd name="T45" fmla="*/ 25 h 367"/>
                <a:gd name="T46" fmla="*/ 0 w 133"/>
                <a:gd name="T47" fmla="*/ 4 h 367"/>
                <a:gd name="T48" fmla="*/ 19 w 133"/>
                <a:gd name="T49" fmla="*/ 14 h 367"/>
                <a:gd name="T50" fmla="*/ 36 w 133"/>
                <a:gd name="T51" fmla="*/ 35 h 367"/>
                <a:gd name="T52" fmla="*/ 53 w 133"/>
                <a:gd name="T53" fmla="*/ 57 h 367"/>
                <a:gd name="T54" fmla="*/ 67 w 133"/>
                <a:gd name="T55" fmla="*/ 79 h 367"/>
                <a:gd name="T56" fmla="*/ 81 w 133"/>
                <a:gd name="T57" fmla="*/ 101 h 367"/>
                <a:gd name="T58" fmla="*/ 92 w 133"/>
                <a:gd name="T59" fmla="*/ 123 h 367"/>
                <a:gd name="T60" fmla="*/ 103 w 133"/>
                <a:gd name="T61" fmla="*/ 145 h 367"/>
                <a:gd name="T62" fmla="*/ 111 w 133"/>
                <a:gd name="T63" fmla="*/ 167 h 367"/>
                <a:gd name="T64" fmla="*/ 118 w 133"/>
                <a:gd name="T65" fmla="*/ 189 h 367"/>
                <a:gd name="T66" fmla="*/ 124 w 133"/>
                <a:gd name="T67" fmla="*/ 210 h 367"/>
                <a:gd name="T68" fmla="*/ 128 w 133"/>
                <a:gd name="T69" fmla="*/ 230 h 367"/>
                <a:gd name="T70" fmla="*/ 131 w 133"/>
                <a:gd name="T71" fmla="*/ 250 h 367"/>
                <a:gd name="T72" fmla="*/ 132 w 133"/>
                <a:gd name="T73" fmla="*/ 268 h 367"/>
                <a:gd name="T74" fmla="*/ 132 w 133"/>
                <a:gd name="T75" fmla="*/ 285 h 367"/>
                <a:gd name="T76" fmla="*/ 130 w 133"/>
                <a:gd name="T77" fmla="*/ 302 h 367"/>
                <a:gd name="T78" fmla="*/ 126 w 133"/>
                <a:gd name="T79" fmla="*/ 316 h 367"/>
                <a:gd name="T80" fmla="*/ 121 w 133"/>
                <a:gd name="T81" fmla="*/ 330 h 367"/>
                <a:gd name="T82" fmla="*/ 115 w 133"/>
                <a:gd name="T83" fmla="*/ 341 h 367"/>
                <a:gd name="T84" fmla="*/ 107 w 133"/>
                <a:gd name="T85" fmla="*/ 351 h 367"/>
                <a:gd name="T86" fmla="*/ 98 w 133"/>
                <a:gd name="T87" fmla="*/ 357 h 367"/>
                <a:gd name="T88" fmla="*/ 93 w 133"/>
                <a:gd name="T89" fmla="*/ 360 h 367"/>
                <a:gd name="T90" fmla="*/ 87 w 133"/>
                <a:gd name="T91" fmla="*/ 363 h 367"/>
                <a:gd name="T92" fmla="*/ 81 w 133"/>
                <a:gd name="T93" fmla="*/ 365 h 367"/>
                <a:gd name="T94" fmla="*/ 76 w 133"/>
                <a:gd name="T95" fmla="*/ 366 h 367"/>
                <a:gd name="T96" fmla="*/ 76 w 133"/>
                <a:gd name="T97" fmla="*/ 366 h 3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3"/>
                <a:gd name="T148" fmla="*/ 0 h 367"/>
                <a:gd name="T149" fmla="*/ 133 w 133"/>
                <a:gd name="T150" fmla="*/ 367 h 3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3" h="367">
                  <a:moveTo>
                    <a:pt x="76" y="359"/>
                  </a:moveTo>
                  <a:lnTo>
                    <a:pt x="75" y="359"/>
                  </a:lnTo>
                  <a:lnTo>
                    <a:pt x="77" y="359"/>
                  </a:lnTo>
                  <a:lnTo>
                    <a:pt x="79" y="359"/>
                  </a:lnTo>
                  <a:lnTo>
                    <a:pt x="81" y="358"/>
                  </a:lnTo>
                  <a:lnTo>
                    <a:pt x="83" y="357"/>
                  </a:lnTo>
                  <a:lnTo>
                    <a:pt x="84" y="357"/>
                  </a:lnTo>
                  <a:lnTo>
                    <a:pt x="86" y="356"/>
                  </a:lnTo>
                  <a:lnTo>
                    <a:pt x="88" y="355"/>
                  </a:lnTo>
                  <a:lnTo>
                    <a:pt x="89" y="355"/>
                  </a:lnTo>
                  <a:lnTo>
                    <a:pt x="91" y="354"/>
                  </a:lnTo>
                  <a:lnTo>
                    <a:pt x="92" y="353"/>
                  </a:lnTo>
                  <a:lnTo>
                    <a:pt x="94" y="352"/>
                  </a:lnTo>
                  <a:lnTo>
                    <a:pt x="95" y="351"/>
                  </a:lnTo>
                  <a:lnTo>
                    <a:pt x="98" y="349"/>
                  </a:lnTo>
                  <a:lnTo>
                    <a:pt x="101" y="346"/>
                  </a:lnTo>
                  <a:lnTo>
                    <a:pt x="104" y="343"/>
                  </a:lnTo>
                  <a:lnTo>
                    <a:pt x="106" y="341"/>
                  </a:lnTo>
                  <a:lnTo>
                    <a:pt x="108" y="337"/>
                  </a:lnTo>
                  <a:lnTo>
                    <a:pt x="110" y="334"/>
                  </a:lnTo>
                  <a:lnTo>
                    <a:pt x="112" y="331"/>
                  </a:lnTo>
                  <a:lnTo>
                    <a:pt x="114" y="327"/>
                  </a:lnTo>
                  <a:lnTo>
                    <a:pt x="116" y="323"/>
                  </a:lnTo>
                  <a:lnTo>
                    <a:pt x="118" y="319"/>
                  </a:lnTo>
                  <a:lnTo>
                    <a:pt x="119" y="314"/>
                  </a:lnTo>
                  <a:lnTo>
                    <a:pt x="120" y="310"/>
                  </a:lnTo>
                  <a:lnTo>
                    <a:pt x="121" y="305"/>
                  </a:lnTo>
                  <a:lnTo>
                    <a:pt x="122" y="301"/>
                  </a:lnTo>
                  <a:lnTo>
                    <a:pt x="123" y="296"/>
                  </a:lnTo>
                  <a:lnTo>
                    <a:pt x="124" y="290"/>
                  </a:lnTo>
                  <a:lnTo>
                    <a:pt x="124" y="285"/>
                  </a:lnTo>
                  <a:lnTo>
                    <a:pt x="124" y="280"/>
                  </a:lnTo>
                  <a:lnTo>
                    <a:pt x="124" y="274"/>
                  </a:lnTo>
                  <a:lnTo>
                    <a:pt x="124" y="268"/>
                  </a:lnTo>
                  <a:lnTo>
                    <a:pt x="124" y="262"/>
                  </a:lnTo>
                  <a:lnTo>
                    <a:pt x="124" y="256"/>
                  </a:lnTo>
                  <a:lnTo>
                    <a:pt x="123" y="250"/>
                  </a:lnTo>
                  <a:lnTo>
                    <a:pt x="123" y="244"/>
                  </a:lnTo>
                  <a:lnTo>
                    <a:pt x="122" y="238"/>
                  </a:lnTo>
                  <a:lnTo>
                    <a:pt x="121" y="231"/>
                  </a:lnTo>
                  <a:lnTo>
                    <a:pt x="120" y="225"/>
                  </a:lnTo>
                  <a:lnTo>
                    <a:pt x="118" y="218"/>
                  </a:lnTo>
                  <a:lnTo>
                    <a:pt x="117" y="211"/>
                  </a:lnTo>
                  <a:lnTo>
                    <a:pt x="115" y="204"/>
                  </a:lnTo>
                  <a:lnTo>
                    <a:pt x="113" y="197"/>
                  </a:lnTo>
                  <a:lnTo>
                    <a:pt x="111" y="191"/>
                  </a:lnTo>
                  <a:lnTo>
                    <a:pt x="109" y="184"/>
                  </a:lnTo>
                  <a:lnTo>
                    <a:pt x="107" y="177"/>
                  </a:lnTo>
                  <a:lnTo>
                    <a:pt x="104" y="170"/>
                  </a:lnTo>
                  <a:lnTo>
                    <a:pt x="102" y="162"/>
                  </a:lnTo>
                  <a:lnTo>
                    <a:pt x="99" y="155"/>
                  </a:lnTo>
                  <a:lnTo>
                    <a:pt x="96" y="148"/>
                  </a:lnTo>
                  <a:lnTo>
                    <a:pt x="92" y="141"/>
                  </a:lnTo>
                  <a:lnTo>
                    <a:pt x="89" y="133"/>
                  </a:lnTo>
                  <a:lnTo>
                    <a:pt x="85" y="126"/>
                  </a:lnTo>
                  <a:lnTo>
                    <a:pt x="82" y="119"/>
                  </a:lnTo>
                  <a:lnTo>
                    <a:pt x="78" y="111"/>
                  </a:lnTo>
                  <a:lnTo>
                    <a:pt x="74" y="104"/>
                  </a:lnTo>
                  <a:lnTo>
                    <a:pt x="70" y="97"/>
                  </a:lnTo>
                  <a:lnTo>
                    <a:pt x="65" y="89"/>
                  </a:lnTo>
                  <a:lnTo>
                    <a:pt x="61" y="82"/>
                  </a:lnTo>
                  <a:lnTo>
                    <a:pt x="56" y="75"/>
                  </a:lnTo>
                  <a:lnTo>
                    <a:pt x="51" y="68"/>
                  </a:lnTo>
                  <a:lnTo>
                    <a:pt x="46" y="60"/>
                  </a:lnTo>
                  <a:lnTo>
                    <a:pt x="41" y="53"/>
                  </a:lnTo>
                  <a:lnTo>
                    <a:pt x="36" y="46"/>
                  </a:lnTo>
                  <a:lnTo>
                    <a:pt x="30" y="39"/>
                  </a:lnTo>
                  <a:lnTo>
                    <a:pt x="24" y="32"/>
                  </a:lnTo>
                  <a:lnTo>
                    <a:pt x="19" y="25"/>
                  </a:lnTo>
                  <a:lnTo>
                    <a:pt x="13" y="18"/>
                  </a:lnTo>
                  <a:lnTo>
                    <a:pt x="6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12" y="7"/>
                  </a:lnTo>
                  <a:lnTo>
                    <a:pt x="19" y="14"/>
                  </a:lnTo>
                  <a:lnTo>
                    <a:pt x="25" y="21"/>
                  </a:lnTo>
                  <a:lnTo>
                    <a:pt x="31" y="28"/>
                  </a:lnTo>
                  <a:lnTo>
                    <a:pt x="36" y="35"/>
                  </a:lnTo>
                  <a:lnTo>
                    <a:pt x="42" y="42"/>
                  </a:lnTo>
                  <a:lnTo>
                    <a:pt x="47" y="49"/>
                  </a:lnTo>
                  <a:lnTo>
                    <a:pt x="53" y="57"/>
                  </a:lnTo>
                  <a:lnTo>
                    <a:pt x="58" y="64"/>
                  </a:lnTo>
                  <a:lnTo>
                    <a:pt x="63" y="72"/>
                  </a:lnTo>
                  <a:lnTo>
                    <a:pt x="67" y="79"/>
                  </a:lnTo>
                  <a:lnTo>
                    <a:pt x="72" y="86"/>
                  </a:lnTo>
                  <a:lnTo>
                    <a:pt x="76" y="94"/>
                  </a:lnTo>
                  <a:lnTo>
                    <a:pt x="81" y="101"/>
                  </a:lnTo>
                  <a:lnTo>
                    <a:pt x="85" y="108"/>
                  </a:lnTo>
                  <a:lnTo>
                    <a:pt x="89" y="116"/>
                  </a:lnTo>
                  <a:lnTo>
                    <a:pt x="92" y="123"/>
                  </a:lnTo>
                  <a:lnTo>
                    <a:pt x="96" y="131"/>
                  </a:lnTo>
                  <a:lnTo>
                    <a:pt x="99" y="138"/>
                  </a:lnTo>
                  <a:lnTo>
                    <a:pt x="103" y="145"/>
                  </a:lnTo>
                  <a:lnTo>
                    <a:pt x="106" y="153"/>
                  </a:lnTo>
                  <a:lnTo>
                    <a:pt x="109" y="160"/>
                  </a:lnTo>
                  <a:lnTo>
                    <a:pt x="111" y="167"/>
                  </a:lnTo>
                  <a:lnTo>
                    <a:pt x="114" y="175"/>
                  </a:lnTo>
                  <a:lnTo>
                    <a:pt x="116" y="182"/>
                  </a:lnTo>
                  <a:lnTo>
                    <a:pt x="118" y="189"/>
                  </a:lnTo>
                  <a:lnTo>
                    <a:pt x="120" y="196"/>
                  </a:lnTo>
                  <a:lnTo>
                    <a:pt x="122" y="203"/>
                  </a:lnTo>
                  <a:lnTo>
                    <a:pt x="124" y="210"/>
                  </a:lnTo>
                  <a:lnTo>
                    <a:pt x="126" y="217"/>
                  </a:lnTo>
                  <a:lnTo>
                    <a:pt x="127" y="224"/>
                  </a:lnTo>
                  <a:lnTo>
                    <a:pt x="128" y="230"/>
                  </a:lnTo>
                  <a:lnTo>
                    <a:pt x="129" y="237"/>
                  </a:lnTo>
                  <a:lnTo>
                    <a:pt x="130" y="243"/>
                  </a:lnTo>
                  <a:lnTo>
                    <a:pt x="131" y="250"/>
                  </a:lnTo>
                  <a:lnTo>
                    <a:pt x="131" y="256"/>
                  </a:lnTo>
                  <a:lnTo>
                    <a:pt x="132" y="262"/>
                  </a:lnTo>
                  <a:lnTo>
                    <a:pt x="132" y="268"/>
                  </a:lnTo>
                  <a:lnTo>
                    <a:pt x="132" y="274"/>
                  </a:lnTo>
                  <a:lnTo>
                    <a:pt x="132" y="280"/>
                  </a:lnTo>
                  <a:lnTo>
                    <a:pt x="132" y="285"/>
                  </a:lnTo>
                  <a:lnTo>
                    <a:pt x="131" y="291"/>
                  </a:lnTo>
                  <a:lnTo>
                    <a:pt x="131" y="296"/>
                  </a:lnTo>
                  <a:lnTo>
                    <a:pt x="130" y="302"/>
                  </a:lnTo>
                  <a:lnTo>
                    <a:pt x="129" y="307"/>
                  </a:lnTo>
                  <a:lnTo>
                    <a:pt x="128" y="312"/>
                  </a:lnTo>
                  <a:lnTo>
                    <a:pt x="126" y="316"/>
                  </a:lnTo>
                  <a:lnTo>
                    <a:pt x="125" y="321"/>
                  </a:lnTo>
                  <a:lnTo>
                    <a:pt x="123" y="325"/>
                  </a:lnTo>
                  <a:lnTo>
                    <a:pt x="121" y="330"/>
                  </a:lnTo>
                  <a:lnTo>
                    <a:pt x="119" y="334"/>
                  </a:lnTo>
                  <a:lnTo>
                    <a:pt x="117" y="337"/>
                  </a:lnTo>
                  <a:lnTo>
                    <a:pt x="115" y="341"/>
                  </a:lnTo>
                  <a:lnTo>
                    <a:pt x="112" y="345"/>
                  </a:lnTo>
                  <a:lnTo>
                    <a:pt x="110" y="348"/>
                  </a:lnTo>
                  <a:lnTo>
                    <a:pt x="107" y="351"/>
                  </a:lnTo>
                  <a:lnTo>
                    <a:pt x="103" y="354"/>
                  </a:lnTo>
                  <a:lnTo>
                    <a:pt x="100" y="356"/>
                  </a:lnTo>
                  <a:lnTo>
                    <a:pt x="98" y="357"/>
                  </a:lnTo>
                  <a:lnTo>
                    <a:pt x="97" y="358"/>
                  </a:lnTo>
                  <a:lnTo>
                    <a:pt x="95" y="360"/>
                  </a:lnTo>
                  <a:lnTo>
                    <a:pt x="93" y="360"/>
                  </a:lnTo>
                  <a:lnTo>
                    <a:pt x="91" y="361"/>
                  </a:lnTo>
                  <a:lnTo>
                    <a:pt x="89" y="362"/>
                  </a:lnTo>
                  <a:lnTo>
                    <a:pt x="87" y="363"/>
                  </a:lnTo>
                  <a:lnTo>
                    <a:pt x="85" y="364"/>
                  </a:lnTo>
                  <a:lnTo>
                    <a:pt x="83" y="364"/>
                  </a:lnTo>
                  <a:lnTo>
                    <a:pt x="81" y="365"/>
                  </a:lnTo>
                  <a:lnTo>
                    <a:pt x="79" y="365"/>
                  </a:lnTo>
                  <a:lnTo>
                    <a:pt x="77" y="366"/>
                  </a:lnTo>
                  <a:lnTo>
                    <a:pt x="76" y="366"/>
                  </a:lnTo>
                  <a:lnTo>
                    <a:pt x="77" y="366"/>
                  </a:lnTo>
                  <a:lnTo>
                    <a:pt x="76" y="366"/>
                  </a:lnTo>
                  <a:lnTo>
                    <a:pt x="76" y="359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6" name="Freeform 82"/>
            <p:cNvSpPr>
              <a:spLocks/>
            </p:cNvSpPr>
            <p:nvPr/>
          </p:nvSpPr>
          <p:spPr bwMode="auto">
            <a:xfrm>
              <a:off x="3460" y="2189"/>
              <a:ext cx="443" cy="101"/>
            </a:xfrm>
            <a:custGeom>
              <a:avLst/>
              <a:gdLst>
                <a:gd name="T0" fmla="*/ 6 w 443"/>
                <a:gd name="T1" fmla="*/ 2 h 101"/>
                <a:gd name="T2" fmla="*/ 4 w 443"/>
                <a:gd name="T3" fmla="*/ 0 h 101"/>
                <a:gd name="T4" fmla="*/ 18 w 443"/>
                <a:gd name="T5" fmla="*/ 3 h 101"/>
                <a:gd name="T6" fmla="*/ 32 w 443"/>
                <a:gd name="T7" fmla="*/ 5 h 101"/>
                <a:gd name="T8" fmla="*/ 46 w 443"/>
                <a:gd name="T9" fmla="*/ 8 h 101"/>
                <a:gd name="T10" fmla="*/ 60 w 443"/>
                <a:gd name="T11" fmla="*/ 11 h 101"/>
                <a:gd name="T12" fmla="*/ 74 w 443"/>
                <a:gd name="T13" fmla="*/ 14 h 101"/>
                <a:gd name="T14" fmla="*/ 88 w 443"/>
                <a:gd name="T15" fmla="*/ 17 h 101"/>
                <a:gd name="T16" fmla="*/ 102 w 443"/>
                <a:gd name="T17" fmla="*/ 21 h 101"/>
                <a:gd name="T18" fmla="*/ 116 w 443"/>
                <a:gd name="T19" fmla="*/ 24 h 101"/>
                <a:gd name="T20" fmla="*/ 143 w 443"/>
                <a:gd name="T21" fmla="*/ 31 h 101"/>
                <a:gd name="T22" fmla="*/ 170 w 443"/>
                <a:gd name="T23" fmla="*/ 38 h 101"/>
                <a:gd name="T24" fmla="*/ 197 w 443"/>
                <a:gd name="T25" fmla="*/ 45 h 101"/>
                <a:gd name="T26" fmla="*/ 224 w 443"/>
                <a:gd name="T27" fmla="*/ 52 h 101"/>
                <a:gd name="T28" fmla="*/ 250 w 443"/>
                <a:gd name="T29" fmla="*/ 59 h 101"/>
                <a:gd name="T30" fmla="*/ 277 w 443"/>
                <a:gd name="T31" fmla="*/ 65 h 101"/>
                <a:gd name="T32" fmla="*/ 291 w 443"/>
                <a:gd name="T33" fmla="*/ 69 h 101"/>
                <a:gd name="T34" fmla="*/ 304 w 443"/>
                <a:gd name="T35" fmla="*/ 72 h 101"/>
                <a:gd name="T36" fmla="*/ 318 w 443"/>
                <a:gd name="T37" fmla="*/ 75 h 101"/>
                <a:gd name="T38" fmla="*/ 331 w 443"/>
                <a:gd name="T39" fmla="*/ 77 h 101"/>
                <a:gd name="T40" fmla="*/ 345 w 443"/>
                <a:gd name="T41" fmla="*/ 80 h 101"/>
                <a:gd name="T42" fmla="*/ 359 w 443"/>
                <a:gd name="T43" fmla="*/ 83 h 101"/>
                <a:gd name="T44" fmla="*/ 372 w 443"/>
                <a:gd name="T45" fmla="*/ 85 h 101"/>
                <a:gd name="T46" fmla="*/ 386 w 443"/>
                <a:gd name="T47" fmla="*/ 87 h 101"/>
                <a:gd name="T48" fmla="*/ 400 w 443"/>
                <a:gd name="T49" fmla="*/ 89 h 101"/>
                <a:gd name="T50" fmla="*/ 414 w 443"/>
                <a:gd name="T51" fmla="*/ 91 h 101"/>
                <a:gd name="T52" fmla="*/ 428 w 443"/>
                <a:gd name="T53" fmla="*/ 92 h 101"/>
                <a:gd name="T54" fmla="*/ 442 w 443"/>
                <a:gd name="T55" fmla="*/ 93 h 101"/>
                <a:gd name="T56" fmla="*/ 441 w 443"/>
                <a:gd name="T57" fmla="*/ 100 h 101"/>
                <a:gd name="T58" fmla="*/ 427 w 443"/>
                <a:gd name="T59" fmla="*/ 99 h 101"/>
                <a:gd name="T60" fmla="*/ 413 w 443"/>
                <a:gd name="T61" fmla="*/ 97 h 101"/>
                <a:gd name="T62" fmla="*/ 399 w 443"/>
                <a:gd name="T63" fmla="*/ 96 h 101"/>
                <a:gd name="T64" fmla="*/ 385 w 443"/>
                <a:gd name="T65" fmla="*/ 94 h 101"/>
                <a:gd name="T66" fmla="*/ 371 w 443"/>
                <a:gd name="T67" fmla="*/ 92 h 101"/>
                <a:gd name="T68" fmla="*/ 357 w 443"/>
                <a:gd name="T69" fmla="*/ 89 h 101"/>
                <a:gd name="T70" fmla="*/ 343 w 443"/>
                <a:gd name="T71" fmla="*/ 87 h 101"/>
                <a:gd name="T72" fmla="*/ 330 w 443"/>
                <a:gd name="T73" fmla="*/ 84 h 101"/>
                <a:gd name="T74" fmla="*/ 316 w 443"/>
                <a:gd name="T75" fmla="*/ 81 h 101"/>
                <a:gd name="T76" fmla="*/ 303 w 443"/>
                <a:gd name="T77" fmla="*/ 78 h 101"/>
                <a:gd name="T78" fmla="*/ 289 w 443"/>
                <a:gd name="T79" fmla="*/ 75 h 101"/>
                <a:gd name="T80" fmla="*/ 275 w 443"/>
                <a:gd name="T81" fmla="*/ 72 h 101"/>
                <a:gd name="T82" fmla="*/ 248 w 443"/>
                <a:gd name="T83" fmla="*/ 65 h 101"/>
                <a:gd name="T84" fmla="*/ 222 w 443"/>
                <a:gd name="T85" fmla="*/ 59 h 101"/>
                <a:gd name="T86" fmla="*/ 195 w 443"/>
                <a:gd name="T87" fmla="*/ 52 h 101"/>
                <a:gd name="T88" fmla="*/ 168 w 443"/>
                <a:gd name="T89" fmla="*/ 45 h 101"/>
                <a:gd name="T90" fmla="*/ 141 w 443"/>
                <a:gd name="T91" fmla="*/ 37 h 101"/>
                <a:gd name="T92" fmla="*/ 114 w 443"/>
                <a:gd name="T93" fmla="*/ 30 h 101"/>
                <a:gd name="T94" fmla="*/ 100 w 443"/>
                <a:gd name="T95" fmla="*/ 27 h 101"/>
                <a:gd name="T96" fmla="*/ 86 w 443"/>
                <a:gd name="T97" fmla="*/ 24 h 101"/>
                <a:gd name="T98" fmla="*/ 73 w 443"/>
                <a:gd name="T99" fmla="*/ 21 h 101"/>
                <a:gd name="T100" fmla="*/ 59 w 443"/>
                <a:gd name="T101" fmla="*/ 18 h 101"/>
                <a:gd name="T102" fmla="*/ 45 w 443"/>
                <a:gd name="T103" fmla="*/ 15 h 101"/>
                <a:gd name="T104" fmla="*/ 31 w 443"/>
                <a:gd name="T105" fmla="*/ 12 h 101"/>
                <a:gd name="T106" fmla="*/ 17 w 443"/>
                <a:gd name="T107" fmla="*/ 9 h 101"/>
                <a:gd name="T108" fmla="*/ 2 w 443"/>
                <a:gd name="T109" fmla="*/ 7 h 101"/>
                <a:gd name="T110" fmla="*/ 0 w 443"/>
                <a:gd name="T111" fmla="*/ 5 h 101"/>
                <a:gd name="T112" fmla="*/ 2 w 443"/>
                <a:gd name="T113" fmla="*/ 7 h 101"/>
                <a:gd name="T114" fmla="*/ 1 w 443"/>
                <a:gd name="T115" fmla="*/ 7 h 101"/>
                <a:gd name="T116" fmla="*/ 0 w 443"/>
                <a:gd name="T117" fmla="*/ 5 h 101"/>
                <a:gd name="T118" fmla="*/ 6 w 443"/>
                <a:gd name="T119" fmla="*/ 2 h 1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3"/>
                <a:gd name="T181" fmla="*/ 0 h 101"/>
                <a:gd name="T182" fmla="*/ 443 w 443"/>
                <a:gd name="T183" fmla="*/ 101 h 1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3" h="101">
                  <a:moveTo>
                    <a:pt x="6" y="2"/>
                  </a:moveTo>
                  <a:lnTo>
                    <a:pt x="4" y="0"/>
                  </a:lnTo>
                  <a:lnTo>
                    <a:pt x="18" y="3"/>
                  </a:lnTo>
                  <a:lnTo>
                    <a:pt x="32" y="5"/>
                  </a:lnTo>
                  <a:lnTo>
                    <a:pt x="46" y="8"/>
                  </a:lnTo>
                  <a:lnTo>
                    <a:pt x="60" y="11"/>
                  </a:lnTo>
                  <a:lnTo>
                    <a:pt x="74" y="14"/>
                  </a:lnTo>
                  <a:lnTo>
                    <a:pt x="88" y="17"/>
                  </a:lnTo>
                  <a:lnTo>
                    <a:pt x="102" y="21"/>
                  </a:lnTo>
                  <a:lnTo>
                    <a:pt x="116" y="24"/>
                  </a:lnTo>
                  <a:lnTo>
                    <a:pt x="143" y="31"/>
                  </a:lnTo>
                  <a:lnTo>
                    <a:pt x="170" y="38"/>
                  </a:lnTo>
                  <a:lnTo>
                    <a:pt x="197" y="45"/>
                  </a:lnTo>
                  <a:lnTo>
                    <a:pt x="224" y="52"/>
                  </a:lnTo>
                  <a:lnTo>
                    <a:pt x="250" y="59"/>
                  </a:lnTo>
                  <a:lnTo>
                    <a:pt x="277" y="65"/>
                  </a:lnTo>
                  <a:lnTo>
                    <a:pt x="291" y="69"/>
                  </a:lnTo>
                  <a:lnTo>
                    <a:pt x="304" y="72"/>
                  </a:lnTo>
                  <a:lnTo>
                    <a:pt x="318" y="75"/>
                  </a:lnTo>
                  <a:lnTo>
                    <a:pt x="331" y="77"/>
                  </a:lnTo>
                  <a:lnTo>
                    <a:pt x="345" y="80"/>
                  </a:lnTo>
                  <a:lnTo>
                    <a:pt x="359" y="83"/>
                  </a:lnTo>
                  <a:lnTo>
                    <a:pt x="372" y="85"/>
                  </a:lnTo>
                  <a:lnTo>
                    <a:pt x="386" y="87"/>
                  </a:lnTo>
                  <a:lnTo>
                    <a:pt x="400" y="89"/>
                  </a:lnTo>
                  <a:lnTo>
                    <a:pt x="414" y="91"/>
                  </a:lnTo>
                  <a:lnTo>
                    <a:pt x="428" y="92"/>
                  </a:lnTo>
                  <a:lnTo>
                    <a:pt x="442" y="93"/>
                  </a:lnTo>
                  <a:lnTo>
                    <a:pt x="441" y="100"/>
                  </a:lnTo>
                  <a:lnTo>
                    <a:pt x="427" y="99"/>
                  </a:lnTo>
                  <a:lnTo>
                    <a:pt x="413" y="97"/>
                  </a:lnTo>
                  <a:lnTo>
                    <a:pt x="399" y="96"/>
                  </a:lnTo>
                  <a:lnTo>
                    <a:pt x="385" y="94"/>
                  </a:lnTo>
                  <a:lnTo>
                    <a:pt x="371" y="92"/>
                  </a:lnTo>
                  <a:lnTo>
                    <a:pt x="357" y="89"/>
                  </a:lnTo>
                  <a:lnTo>
                    <a:pt x="343" y="87"/>
                  </a:lnTo>
                  <a:lnTo>
                    <a:pt x="330" y="84"/>
                  </a:lnTo>
                  <a:lnTo>
                    <a:pt x="316" y="81"/>
                  </a:lnTo>
                  <a:lnTo>
                    <a:pt x="303" y="78"/>
                  </a:lnTo>
                  <a:lnTo>
                    <a:pt x="289" y="75"/>
                  </a:lnTo>
                  <a:lnTo>
                    <a:pt x="275" y="72"/>
                  </a:lnTo>
                  <a:lnTo>
                    <a:pt x="248" y="65"/>
                  </a:lnTo>
                  <a:lnTo>
                    <a:pt x="222" y="59"/>
                  </a:lnTo>
                  <a:lnTo>
                    <a:pt x="195" y="52"/>
                  </a:lnTo>
                  <a:lnTo>
                    <a:pt x="168" y="45"/>
                  </a:lnTo>
                  <a:lnTo>
                    <a:pt x="141" y="37"/>
                  </a:lnTo>
                  <a:lnTo>
                    <a:pt x="114" y="30"/>
                  </a:lnTo>
                  <a:lnTo>
                    <a:pt x="100" y="27"/>
                  </a:lnTo>
                  <a:lnTo>
                    <a:pt x="86" y="24"/>
                  </a:lnTo>
                  <a:lnTo>
                    <a:pt x="73" y="21"/>
                  </a:lnTo>
                  <a:lnTo>
                    <a:pt x="59" y="18"/>
                  </a:lnTo>
                  <a:lnTo>
                    <a:pt x="45" y="15"/>
                  </a:lnTo>
                  <a:lnTo>
                    <a:pt x="31" y="12"/>
                  </a:lnTo>
                  <a:lnTo>
                    <a:pt x="17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6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7" name="Freeform 83"/>
            <p:cNvSpPr>
              <a:spLocks/>
            </p:cNvSpPr>
            <p:nvPr/>
          </p:nvSpPr>
          <p:spPr bwMode="auto">
            <a:xfrm>
              <a:off x="3425" y="2158"/>
              <a:ext cx="43" cy="38"/>
            </a:xfrm>
            <a:custGeom>
              <a:avLst/>
              <a:gdLst>
                <a:gd name="T0" fmla="*/ 8 w 43"/>
                <a:gd name="T1" fmla="*/ 2 h 38"/>
                <a:gd name="T2" fmla="*/ 8 w 43"/>
                <a:gd name="T3" fmla="*/ 0 h 38"/>
                <a:gd name="T4" fmla="*/ 9 w 43"/>
                <a:gd name="T5" fmla="*/ 3 h 38"/>
                <a:gd name="T6" fmla="*/ 10 w 43"/>
                <a:gd name="T7" fmla="*/ 6 h 38"/>
                <a:gd name="T8" fmla="*/ 11 w 43"/>
                <a:gd name="T9" fmla="*/ 8 h 38"/>
                <a:gd name="T10" fmla="*/ 12 w 43"/>
                <a:gd name="T11" fmla="*/ 10 h 38"/>
                <a:gd name="T12" fmla="*/ 14 w 43"/>
                <a:gd name="T13" fmla="*/ 12 h 38"/>
                <a:gd name="T14" fmla="*/ 15 w 43"/>
                <a:gd name="T15" fmla="*/ 14 h 38"/>
                <a:gd name="T16" fmla="*/ 16 w 43"/>
                <a:gd name="T17" fmla="*/ 16 h 38"/>
                <a:gd name="T18" fmla="*/ 17 w 43"/>
                <a:gd name="T19" fmla="*/ 17 h 38"/>
                <a:gd name="T20" fmla="*/ 18 w 43"/>
                <a:gd name="T21" fmla="*/ 18 h 38"/>
                <a:gd name="T22" fmla="*/ 20 w 43"/>
                <a:gd name="T23" fmla="*/ 20 h 38"/>
                <a:gd name="T24" fmla="*/ 21 w 43"/>
                <a:gd name="T25" fmla="*/ 21 h 38"/>
                <a:gd name="T26" fmla="*/ 22 w 43"/>
                <a:gd name="T27" fmla="*/ 22 h 38"/>
                <a:gd name="T28" fmla="*/ 24 w 43"/>
                <a:gd name="T29" fmla="*/ 23 h 38"/>
                <a:gd name="T30" fmla="*/ 26 w 43"/>
                <a:gd name="T31" fmla="*/ 25 h 38"/>
                <a:gd name="T32" fmla="*/ 28 w 43"/>
                <a:gd name="T33" fmla="*/ 26 h 38"/>
                <a:gd name="T34" fmla="*/ 31 w 43"/>
                <a:gd name="T35" fmla="*/ 27 h 38"/>
                <a:gd name="T36" fmla="*/ 33 w 43"/>
                <a:gd name="T37" fmla="*/ 27 h 38"/>
                <a:gd name="T38" fmla="*/ 35 w 43"/>
                <a:gd name="T39" fmla="*/ 28 h 38"/>
                <a:gd name="T40" fmla="*/ 37 w 43"/>
                <a:gd name="T41" fmla="*/ 29 h 38"/>
                <a:gd name="T42" fmla="*/ 39 w 43"/>
                <a:gd name="T43" fmla="*/ 30 h 38"/>
                <a:gd name="T44" fmla="*/ 40 w 43"/>
                <a:gd name="T45" fmla="*/ 31 h 38"/>
                <a:gd name="T46" fmla="*/ 40 w 43"/>
                <a:gd name="T47" fmla="*/ 32 h 38"/>
                <a:gd name="T48" fmla="*/ 41 w 43"/>
                <a:gd name="T49" fmla="*/ 33 h 38"/>
                <a:gd name="T50" fmla="*/ 42 w 43"/>
                <a:gd name="T51" fmla="*/ 34 h 38"/>
                <a:gd name="T52" fmla="*/ 35 w 43"/>
                <a:gd name="T53" fmla="*/ 37 h 38"/>
                <a:gd name="T54" fmla="*/ 35 w 43"/>
                <a:gd name="T55" fmla="*/ 37 h 38"/>
                <a:gd name="T56" fmla="*/ 35 w 43"/>
                <a:gd name="T57" fmla="*/ 36 h 38"/>
                <a:gd name="T58" fmla="*/ 35 w 43"/>
                <a:gd name="T59" fmla="*/ 36 h 38"/>
                <a:gd name="T60" fmla="*/ 34 w 43"/>
                <a:gd name="T61" fmla="*/ 36 h 38"/>
                <a:gd name="T62" fmla="*/ 33 w 43"/>
                <a:gd name="T63" fmla="*/ 35 h 38"/>
                <a:gd name="T64" fmla="*/ 31 w 43"/>
                <a:gd name="T65" fmla="*/ 35 h 38"/>
                <a:gd name="T66" fmla="*/ 30 w 43"/>
                <a:gd name="T67" fmla="*/ 34 h 38"/>
                <a:gd name="T68" fmla="*/ 27 w 43"/>
                <a:gd name="T69" fmla="*/ 33 h 38"/>
                <a:gd name="T70" fmla="*/ 25 w 43"/>
                <a:gd name="T71" fmla="*/ 32 h 38"/>
                <a:gd name="T72" fmla="*/ 22 w 43"/>
                <a:gd name="T73" fmla="*/ 30 h 38"/>
                <a:gd name="T74" fmla="*/ 20 w 43"/>
                <a:gd name="T75" fmla="*/ 29 h 38"/>
                <a:gd name="T76" fmla="*/ 17 w 43"/>
                <a:gd name="T77" fmla="*/ 27 h 38"/>
                <a:gd name="T78" fmla="*/ 15 w 43"/>
                <a:gd name="T79" fmla="*/ 26 h 38"/>
                <a:gd name="T80" fmla="*/ 14 w 43"/>
                <a:gd name="T81" fmla="*/ 24 h 38"/>
                <a:gd name="T82" fmla="*/ 12 w 43"/>
                <a:gd name="T83" fmla="*/ 23 h 38"/>
                <a:gd name="T84" fmla="*/ 11 w 43"/>
                <a:gd name="T85" fmla="*/ 21 h 38"/>
                <a:gd name="T86" fmla="*/ 10 w 43"/>
                <a:gd name="T87" fmla="*/ 19 h 38"/>
                <a:gd name="T88" fmla="*/ 8 w 43"/>
                <a:gd name="T89" fmla="*/ 18 h 38"/>
                <a:gd name="T90" fmla="*/ 7 w 43"/>
                <a:gd name="T91" fmla="*/ 16 h 38"/>
                <a:gd name="T92" fmla="*/ 6 w 43"/>
                <a:gd name="T93" fmla="*/ 13 h 38"/>
                <a:gd name="T94" fmla="*/ 4 w 43"/>
                <a:gd name="T95" fmla="*/ 11 h 38"/>
                <a:gd name="T96" fmla="*/ 3 w 43"/>
                <a:gd name="T97" fmla="*/ 8 h 38"/>
                <a:gd name="T98" fmla="*/ 1 w 43"/>
                <a:gd name="T99" fmla="*/ 5 h 38"/>
                <a:gd name="T100" fmla="*/ 0 w 43"/>
                <a:gd name="T101" fmla="*/ 2 h 38"/>
                <a:gd name="T102" fmla="*/ 0 w 43"/>
                <a:gd name="T103" fmla="*/ 1 h 38"/>
                <a:gd name="T104" fmla="*/ 0 w 43"/>
                <a:gd name="T105" fmla="*/ 2 h 38"/>
                <a:gd name="T106" fmla="*/ 0 w 43"/>
                <a:gd name="T107" fmla="*/ 1 h 38"/>
                <a:gd name="T108" fmla="*/ 0 w 43"/>
                <a:gd name="T109" fmla="*/ 1 h 38"/>
                <a:gd name="T110" fmla="*/ 8 w 43"/>
                <a:gd name="T111" fmla="*/ 2 h 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38"/>
                <a:gd name="T170" fmla="*/ 43 w 43"/>
                <a:gd name="T171" fmla="*/ 38 h 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38">
                  <a:moveTo>
                    <a:pt x="8" y="2"/>
                  </a:moveTo>
                  <a:lnTo>
                    <a:pt x="8" y="0"/>
                  </a:lnTo>
                  <a:lnTo>
                    <a:pt x="9" y="3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3"/>
                  </a:lnTo>
                  <a:lnTo>
                    <a:pt x="26" y="25"/>
                  </a:lnTo>
                  <a:lnTo>
                    <a:pt x="28" y="26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8"/>
                  </a:lnTo>
                  <a:lnTo>
                    <a:pt x="37" y="29"/>
                  </a:lnTo>
                  <a:lnTo>
                    <a:pt x="39" y="30"/>
                  </a:lnTo>
                  <a:lnTo>
                    <a:pt x="40" y="31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2" y="34"/>
                  </a:lnTo>
                  <a:lnTo>
                    <a:pt x="35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7" y="33"/>
                  </a:lnTo>
                  <a:lnTo>
                    <a:pt x="25" y="32"/>
                  </a:lnTo>
                  <a:lnTo>
                    <a:pt x="22" y="30"/>
                  </a:lnTo>
                  <a:lnTo>
                    <a:pt x="20" y="29"/>
                  </a:lnTo>
                  <a:lnTo>
                    <a:pt x="17" y="27"/>
                  </a:lnTo>
                  <a:lnTo>
                    <a:pt x="15" y="26"/>
                  </a:lnTo>
                  <a:lnTo>
                    <a:pt x="14" y="24"/>
                  </a:lnTo>
                  <a:lnTo>
                    <a:pt x="12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7" y="16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8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8" y="2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8" name="Freeform 84"/>
            <p:cNvSpPr>
              <a:spLocks/>
            </p:cNvSpPr>
            <p:nvPr/>
          </p:nvSpPr>
          <p:spPr bwMode="auto">
            <a:xfrm>
              <a:off x="3379" y="1801"/>
              <a:ext cx="56" cy="360"/>
            </a:xfrm>
            <a:custGeom>
              <a:avLst/>
              <a:gdLst>
                <a:gd name="T0" fmla="*/ 15 w 56"/>
                <a:gd name="T1" fmla="*/ 3 h 360"/>
                <a:gd name="T2" fmla="*/ 12 w 56"/>
                <a:gd name="T3" fmla="*/ 8 h 360"/>
                <a:gd name="T4" fmla="*/ 10 w 56"/>
                <a:gd name="T5" fmla="*/ 15 h 360"/>
                <a:gd name="T6" fmla="*/ 9 w 56"/>
                <a:gd name="T7" fmla="*/ 22 h 360"/>
                <a:gd name="T8" fmla="*/ 8 w 56"/>
                <a:gd name="T9" fmla="*/ 30 h 360"/>
                <a:gd name="T10" fmla="*/ 8 w 56"/>
                <a:gd name="T11" fmla="*/ 39 h 360"/>
                <a:gd name="T12" fmla="*/ 8 w 56"/>
                <a:gd name="T13" fmla="*/ 49 h 360"/>
                <a:gd name="T14" fmla="*/ 8 w 56"/>
                <a:gd name="T15" fmla="*/ 60 h 360"/>
                <a:gd name="T16" fmla="*/ 9 w 56"/>
                <a:gd name="T17" fmla="*/ 71 h 360"/>
                <a:gd name="T18" fmla="*/ 12 w 56"/>
                <a:gd name="T19" fmla="*/ 96 h 360"/>
                <a:gd name="T20" fmla="*/ 16 w 56"/>
                <a:gd name="T21" fmla="*/ 122 h 360"/>
                <a:gd name="T22" fmla="*/ 21 w 56"/>
                <a:gd name="T23" fmla="*/ 149 h 360"/>
                <a:gd name="T24" fmla="*/ 26 w 56"/>
                <a:gd name="T25" fmla="*/ 177 h 360"/>
                <a:gd name="T26" fmla="*/ 37 w 56"/>
                <a:gd name="T27" fmla="*/ 233 h 360"/>
                <a:gd name="T28" fmla="*/ 43 w 56"/>
                <a:gd name="T29" fmla="*/ 259 h 360"/>
                <a:gd name="T30" fmla="*/ 47 w 56"/>
                <a:gd name="T31" fmla="*/ 284 h 360"/>
                <a:gd name="T32" fmla="*/ 51 w 56"/>
                <a:gd name="T33" fmla="*/ 307 h 360"/>
                <a:gd name="T34" fmla="*/ 54 w 56"/>
                <a:gd name="T35" fmla="*/ 328 h 360"/>
                <a:gd name="T36" fmla="*/ 54 w 56"/>
                <a:gd name="T37" fmla="*/ 337 h 360"/>
                <a:gd name="T38" fmla="*/ 55 w 56"/>
                <a:gd name="T39" fmla="*/ 345 h 360"/>
                <a:gd name="T40" fmla="*/ 55 w 56"/>
                <a:gd name="T41" fmla="*/ 353 h 360"/>
                <a:gd name="T42" fmla="*/ 54 w 56"/>
                <a:gd name="T43" fmla="*/ 359 h 360"/>
                <a:gd name="T44" fmla="*/ 47 w 56"/>
                <a:gd name="T45" fmla="*/ 355 h 360"/>
                <a:gd name="T46" fmla="*/ 47 w 56"/>
                <a:gd name="T47" fmla="*/ 349 h 360"/>
                <a:gd name="T48" fmla="*/ 47 w 56"/>
                <a:gd name="T49" fmla="*/ 341 h 360"/>
                <a:gd name="T50" fmla="*/ 47 w 56"/>
                <a:gd name="T51" fmla="*/ 333 h 360"/>
                <a:gd name="T52" fmla="*/ 45 w 56"/>
                <a:gd name="T53" fmla="*/ 319 h 360"/>
                <a:gd name="T54" fmla="*/ 42 w 56"/>
                <a:gd name="T55" fmla="*/ 297 h 360"/>
                <a:gd name="T56" fmla="*/ 38 w 56"/>
                <a:gd name="T57" fmla="*/ 273 h 360"/>
                <a:gd name="T58" fmla="*/ 33 w 56"/>
                <a:gd name="T59" fmla="*/ 247 h 360"/>
                <a:gd name="T60" fmla="*/ 24 w 56"/>
                <a:gd name="T61" fmla="*/ 206 h 360"/>
                <a:gd name="T62" fmla="*/ 16 w 56"/>
                <a:gd name="T63" fmla="*/ 164 h 360"/>
                <a:gd name="T64" fmla="*/ 11 w 56"/>
                <a:gd name="T65" fmla="*/ 136 h 360"/>
                <a:gd name="T66" fmla="*/ 6 w 56"/>
                <a:gd name="T67" fmla="*/ 109 h 360"/>
                <a:gd name="T68" fmla="*/ 3 w 56"/>
                <a:gd name="T69" fmla="*/ 84 h 360"/>
                <a:gd name="T70" fmla="*/ 1 w 56"/>
                <a:gd name="T71" fmla="*/ 66 h 360"/>
                <a:gd name="T72" fmla="*/ 0 w 56"/>
                <a:gd name="T73" fmla="*/ 55 h 360"/>
                <a:gd name="T74" fmla="*/ 0 w 56"/>
                <a:gd name="T75" fmla="*/ 44 h 360"/>
                <a:gd name="T76" fmla="*/ 0 w 56"/>
                <a:gd name="T77" fmla="*/ 34 h 360"/>
                <a:gd name="T78" fmla="*/ 1 w 56"/>
                <a:gd name="T79" fmla="*/ 25 h 360"/>
                <a:gd name="T80" fmla="*/ 2 w 56"/>
                <a:gd name="T81" fmla="*/ 17 h 360"/>
                <a:gd name="T82" fmla="*/ 4 w 56"/>
                <a:gd name="T83" fmla="*/ 9 h 360"/>
                <a:gd name="T84" fmla="*/ 7 w 56"/>
                <a:gd name="T85" fmla="*/ 3 h 360"/>
                <a:gd name="T86" fmla="*/ 15 w 56"/>
                <a:gd name="T87" fmla="*/ 3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360"/>
                <a:gd name="T134" fmla="*/ 56 w 56"/>
                <a:gd name="T135" fmla="*/ 360 h 3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360">
                  <a:moveTo>
                    <a:pt x="15" y="3"/>
                  </a:moveTo>
                  <a:lnTo>
                    <a:pt x="15" y="3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10" y="15"/>
                  </a:lnTo>
                  <a:lnTo>
                    <a:pt x="9" y="18"/>
                  </a:lnTo>
                  <a:lnTo>
                    <a:pt x="9" y="22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7" y="44"/>
                  </a:lnTo>
                  <a:lnTo>
                    <a:pt x="8" y="49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9" y="66"/>
                  </a:lnTo>
                  <a:lnTo>
                    <a:pt x="9" y="71"/>
                  </a:lnTo>
                  <a:lnTo>
                    <a:pt x="10" y="83"/>
                  </a:lnTo>
                  <a:lnTo>
                    <a:pt x="12" y="96"/>
                  </a:lnTo>
                  <a:lnTo>
                    <a:pt x="14" y="109"/>
                  </a:lnTo>
                  <a:lnTo>
                    <a:pt x="16" y="122"/>
                  </a:lnTo>
                  <a:lnTo>
                    <a:pt x="18" y="135"/>
                  </a:lnTo>
                  <a:lnTo>
                    <a:pt x="21" y="149"/>
                  </a:lnTo>
                  <a:lnTo>
                    <a:pt x="23" y="163"/>
                  </a:lnTo>
                  <a:lnTo>
                    <a:pt x="26" y="177"/>
                  </a:lnTo>
                  <a:lnTo>
                    <a:pt x="32" y="205"/>
                  </a:lnTo>
                  <a:lnTo>
                    <a:pt x="37" y="233"/>
                  </a:lnTo>
                  <a:lnTo>
                    <a:pt x="40" y="246"/>
                  </a:lnTo>
                  <a:lnTo>
                    <a:pt x="43" y="259"/>
                  </a:lnTo>
                  <a:lnTo>
                    <a:pt x="45" y="272"/>
                  </a:lnTo>
                  <a:lnTo>
                    <a:pt x="47" y="284"/>
                  </a:lnTo>
                  <a:lnTo>
                    <a:pt x="49" y="296"/>
                  </a:lnTo>
                  <a:lnTo>
                    <a:pt x="51" y="307"/>
                  </a:lnTo>
                  <a:lnTo>
                    <a:pt x="53" y="318"/>
                  </a:lnTo>
                  <a:lnTo>
                    <a:pt x="54" y="328"/>
                  </a:lnTo>
                  <a:lnTo>
                    <a:pt x="54" y="333"/>
                  </a:lnTo>
                  <a:lnTo>
                    <a:pt x="54" y="337"/>
                  </a:lnTo>
                  <a:lnTo>
                    <a:pt x="55" y="341"/>
                  </a:lnTo>
                  <a:lnTo>
                    <a:pt x="55" y="345"/>
                  </a:lnTo>
                  <a:lnTo>
                    <a:pt x="55" y="349"/>
                  </a:lnTo>
                  <a:lnTo>
                    <a:pt x="55" y="353"/>
                  </a:lnTo>
                  <a:lnTo>
                    <a:pt x="54" y="356"/>
                  </a:lnTo>
                  <a:lnTo>
                    <a:pt x="54" y="359"/>
                  </a:lnTo>
                  <a:lnTo>
                    <a:pt x="47" y="358"/>
                  </a:lnTo>
                  <a:lnTo>
                    <a:pt x="47" y="355"/>
                  </a:lnTo>
                  <a:lnTo>
                    <a:pt x="47" y="352"/>
                  </a:lnTo>
                  <a:lnTo>
                    <a:pt x="47" y="349"/>
                  </a:lnTo>
                  <a:lnTo>
                    <a:pt x="47" y="345"/>
                  </a:lnTo>
                  <a:lnTo>
                    <a:pt x="47" y="341"/>
                  </a:lnTo>
                  <a:lnTo>
                    <a:pt x="47" y="337"/>
                  </a:lnTo>
                  <a:lnTo>
                    <a:pt x="47" y="333"/>
                  </a:lnTo>
                  <a:lnTo>
                    <a:pt x="46" y="328"/>
                  </a:lnTo>
                  <a:lnTo>
                    <a:pt x="45" y="319"/>
                  </a:lnTo>
                  <a:lnTo>
                    <a:pt x="44" y="308"/>
                  </a:lnTo>
                  <a:lnTo>
                    <a:pt x="42" y="297"/>
                  </a:lnTo>
                  <a:lnTo>
                    <a:pt x="40" y="286"/>
                  </a:lnTo>
                  <a:lnTo>
                    <a:pt x="38" y="273"/>
                  </a:lnTo>
                  <a:lnTo>
                    <a:pt x="35" y="260"/>
                  </a:lnTo>
                  <a:lnTo>
                    <a:pt x="33" y="247"/>
                  </a:lnTo>
                  <a:lnTo>
                    <a:pt x="30" y="234"/>
                  </a:lnTo>
                  <a:lnTo>
                    <a:pt x="24" y="206"/>
                  </a:lnTo>
                  <a:lnTo>
                    <a:pt x="19" y="178"/>
                  </a:lnTo>
                  <a:lnTo>
                    <a:pt x="16" y="164"/>
                  </a:lnTo>
                  <a:lnTo>
                    <a:pt x="13" y="150"/>
                  </a:lnTo>
                  <a:lnTo>
                    <a:pt x="11" y="136"/>
                  </a:lnTo>
                  <a:lnTo>
                    <a:pt x="8" y="123"/>
                  </a:lnTo>
                  <a:lnTo>
                    <a:pt x="6" y="109"/>
                  </a:lnTo>
                  <a:lnTo>
                    <a:pt x="4" y="97"/>
                  </a:lnTo>
                  <a:lnTo>
                    <a:pt x="3" y="84"/>
                  </a:lnTo>
                  <a:lnTo>
                    <a:pt x="1" y="72"/>
                  </a:lnTo>
                  <a:lnTo>
                    <a:pt x="1" y="66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4" y="9"/>
                  </a:lnTo>
                  <a:lnTo>
                    <a:pt x="5" y="6"/>
                  </a:lnTo>
                  <a:lnTo>
                    <a:pt x="7" y="3"/>
                  </a:lnTo>
                  <a:lnTo>
                    <a:pt x="8" y="0"/>
                  </a:lnTo>
                  <a:lnTo>
                    <a:pt x="15" y="3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29" name="Freeform 85"/>
            <p:cNvSpPr>
              <a:spLocks/>
            </p:cNvSpPr>
            <p:nvPr/>
          </p:nvSpPr>
          <p:spPr bwMode="auto">
            <a:xfrm>
              <a:off x="3387" y="1639"/>
              <a:ext cx="103" cy="166"/>
            </a:xfrm>
            <a:custGeom>
              <a:avLst/>
              <a:gdLst>
                <a:gd name="T0" fmla="*/ 102 w 103"/>
                <a:gd name="T1" fmla="*/ 6 h 166"/>
                <a:gd name="T2" fmla="*/ 99 w 103"/>
                <a:gd name="T3" fmla="*/ 8 h 166"/>
                <a:gd name="T4" fmla="*/ 95 w 103"/>
                <a:gd name="T5" fmla="*/ 9 h 166"/>
                <a:gd name="T6" fmla="*/ 92 w 103"/>
                <a:gd name="T7" fmla="*/ 11 h 166"/>
                <a:gd name="T8" fmla="*/ 89 w 103"/>
                <a:gd name="T9" fmla="*/ 13 h 166"/>
                <a:gd name="T10" fmla="*/ 84 w 103"/>
                <a:gd name="T11" fmla="*/ 19 h 166"/>
                <a:gd name="T12" fmla="*/ 78 w 103"/>
                <a:gd name="T13" fmla="*/ 25 h 166"/>
                <a:gd name="T14" fmla="*/ 73 w 103"/>
                <a:gd name="T15" fmla="*/ 32 h 166"/>
                <a:gd name="T16" fmla="*/ 68 w 103"/>
                <a:gd name="T17" fmla="*/ 41 h 166"/>
                <a:gd name="T18" fmla="*/ 63 w 103"/>
                <a:gd name="T19" fmla="*/ 50 h 166"/>
                <a:gd name="T20" fmla="*/ 58 w 103"/>
                <a:gd name="T21" fmla="*/ 60 h 166"/>
                <a:gd name="T22" fmla="*/ 37 w 103"/>
                <a:gd name="T23" fmla="*/ 108 h 166"/>
                <a:gd name="T24" fmla="*/ 30 w 103"/>
                <a:gd name="T25" fmla="*/ 122 h 166"/>
                <a:gd name="T26" fmla="*/ 23 w 103"/>
                <a:gd name="T27" fmla="*/ 136 h 166"/>
                <a:gd name="T28" fmla="*/ 15 w 103"/>
                <a:gd name="T29" fmla="*/ 150 h 166"/>
                <a:gd name="T30" fmla="*/ 7 w 103"/>
                <a:gd name="T31" fmla="*/ 165 h 166"/>
                <a:gd name="T32" fmla="*/ 4 w 103"/>
                <a:gd name="T33" fmla="*/ 154 h 166"/>
                <a:gd name="T34" fmla="*/ 12 w 103"/>
                <a:gd name="T35" fmla="*/ 140 h 166"/>
                <a:gd name="T36" fmla="*/ 20 w 103"/>
                <a:gd name="T37" fmla="*/ 126 h 166"/>
                <a:gd name="T38" fmla="*/ 26 w 103"/>
                <a:gd name="T39" fmla="*/ 112 h 166"/>
                <a:gd name="T40" fmla="*/ 41 w 103"/>
                <a:gd name="T41" fmla="*/ 81 h 166"/>
                <a:gd name="T42" fmla="*/ 54 w 103"/>
                <a:gd name="T43" fmla="*/ 52 h 166"/>
                <a:gd name="T44" fmla="*/ 59 w 103"/>
                <a:gd name="T45" fmla="*/ 43 h 166"/>
                <a:gd name="T46" fmla="*/ 64 w 103"/>
                <a:gd name="T47" fmla="*/ 33 h 166"/>
                <a:gd name="T48" fmla="*/ 69 w 103"/>
                <a:gd name="T49" fmla="*/ 25 h 166"/>
                <a:gd name="T50" fmla="*/ 75 w 103"/>
                <a:gd name="T51" fmla="*/ 18 h 166"/>
                <a:gd name="T52" fmla="*/ 81 w 103"/>
                <a:gd name="T53" fmla="*/ 11 h 166"/>
                <a:gd name="T54" fmla="*/ 86 w 103"/>
                <a:gd name="T55" fmla="*/ 7 h 166"/>
                <a:gd name="T56" fmla="*/ 89 w 103"/>
                <a:gd name="T57" fmla="*/ 5 h 166"/>
                <a:gd name="T58" fmla="*/ 93 w 103"/>
                <a:gd name="T59" fmla="*/ 3 h 166"/>
                <a:gd name="T60" fmla="*/ 97 w 103"/>
                <a:gd name="T61" fmla="*/ 1 h 166"/>
                <a:gd name="T62" fmla="*/ 100 w 103"/>
                <a:gd name="T63" fmla="*/ 0 h 166"/>
                <a:gd name="T64" fmla="*/ 99 w 103"/>
                <a:gd name="T65" fmla="*/ 0 h 166"/>
                <a:gd name="T66" fmla="*/ 102 w 103"/>
                <a:gd name="T67" fmla="*/ 6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166"/>
                <a:gd name="T104" fmla="*/ 103 w 103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166">
                  <a:moveTo>
                    <a:pt x="102" y="6"/>
                  </a:moveTo>
                  <a:lnTo>
                    <a:pt x="102" y="6"/>
                  </a:lnTo>
                  <a:lnTo>
                    <a:pt x="100" y="7"/>
                  </a:lnTo>
                  <a:lnTo>
                    <a:pt x="99" y="8"/>
                  </a:lnTo>
                  <a:lnTo>
                    <a:pt x="97" y="8"/>
                  </a:lnTo>
                  <a:lnTo>
                    <a:pt x="95" y="9"/>
                  </a:lnTo>
                  <a:lnTo>
                    <a:pt x="94" y="10"/>
                  </a:lnTo>
                  <a:lnTo>
                    <a:pt x="92" y="11"/>
                  </a:lnTo>
                  <a:lnTo>
                    <a:pt x="91" y="12"/>
                  </a:lnTo>
                  <a:lnTo>
                    <a:pt x="89" y="13"/>
                  </a:lnTo>
                  <a:lnTo>
                    <a:pt x="86" y="16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3" y="32"/>
                  </a:lnTo>
                  <a:lnTo>
                    <a:pt x="71" y="36"/>
                  </a:lnTo>
                  <a:lnTo>
                    <a:pt x="68" y="41"/>
                  </a:lnTo>
                  <a:lnTo>
                    <a:pt x="66" y="45"/>
                  </a:lnTo>
                  <a:lnTo>
                    <a:pt x="63" y="50"/>
                  </a:lnTo>
                  <a:lnTo>
                    <a:pt x="61" y="55"/>
                  </a:lnTo>
                  <a:lnTo>
                    <a:pt x="58" y="60"/>
                  </a:lnTo>
                  <a:lnTo>
                    <a:pt x="48" y="83"/>
                  </a:lnTo>
                  <a:lnTo>
                    <a:pt x="37" y="108"/>
                  </a:lnTo>
                  <a:lnTo>
                    <a:pt x="33" y="115"/>
                  </a:lnTo>
                  <a:lnTo>
                    <a:pt x="30" y="122"/>
                  </a:lnTo>
                  <a:lnTo>
                    <a:pt x="27" y="129"/>
                  </a:lnTo>
                  <a:lnTo>
                    <a:pt x="23" y="136"/>
                  </a:lnTo>
                  <a:lnTo>
                    <a:pt x="19" y="143"/>
                  </a:lnTo>
                  <a:lnTo>
                    <a:pt x="15" y="150"/>
                  </a:lnTo>
                  <a:lnTo>
                    <a:pt x="11" y="158"/>
                  </a:lnTo>
                  <a:lnTo>
                    <a:pt x="7" y="165"/>
                  </a:lnTo>
                  <a:lnTo>
                    <a:pt x="0" y="162"/>
                  </a:lnTo>
                  <a:lnTo>
                    <a:pt x="4" y="154"/>
                  </a:lnTo>
                  <a:lnTo>
                    <a:pt x="9" y="147"/>
                  </a:lnTo>
                  <a:lnTo>
                    <a:pt x="12" y="140"/>
                  </a:lnTo>
                  <a:lnTo>
                    <a:pt x="16" y="133"/>
                  </a:lnTo>
                  <a:lnTo>
                    <a:pt x="20" y="126"/>
                  </a:lnTo>
                  <a:lnTo>
                    <a:pt x="23" y="119"/>
                  </a:lnTo>
                  <a:lnTo>
                    <a:pt x="26" y="112"/>
                  </a:lnTo>
                  <a:lnTo>
                    <a:pt x="30" y="106"/>
                  </a:lnTo>
                  <a:lnTo>
                    <a:pt x="41" y="81"/>
                  </a:lnTo>
                  <a:lnTo>
                    <a:pt x="51" y="58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59" y="43"/>
                  </a:lnTo>
                  <a:lnTo>
                    <a:pt x="61" y="38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9" y="25"/>
                  </a:lnTo>
                  <a:lnTo>
                    <a:pt x="72" y="21"/>
                  </a:lnTo>
                  <a:lnTo>
                    <a:pt x="75" y="18"/>
                  </a:lnTo>
                  <a:lnTo>
                    <a:pt x="78" y="14"/>
                  </a:lnTo>
                  <a:lnTo>
                    <a:pt x="81" y="11"/>
                  </a:lnTo>
                  <a:lnTo>
                    <a:pt x="84" y="8"/>
                  </a:lnTo>
                  <a:lnTo>
                    <a:pt x="86" y="7"/>
                  </a:lnTo>
                  <a:lnTo>
                    <a:pt x="88" y="6"/>
                  </a:lnTo>
                  <a:lnTo>
                    <a:pt x="89" y="5"/>
                  </a:lnTo>
                  <a:lnTo>
                    <a:pt x="91" y="4"/>
                  </a:lnTo>
                  <a:lnTo>
                    <a:pt x="93" y="3"/>
                  </a:lnTo>
                  <a:lnTo>
                    <a:pt x="95" y="2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2" y="6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0" name="Freeform 86"/>
            <p:cNvSpPr>
              <a:spLocks/>
            </p:cNvSpPr>
            <p:nvPr/>
          </p:nvSpPr>
          <p:spPr bwMode="auto">
            <a:xfrm>
              <a:off x="3492" y="1998"/>
              <a:ext cx="289" cy="616"/>
            </a:xfrm>
            <a:custGeom>
              <a:avLst/>
              <a:gdLst>
                <a:gd name="T0" fmla="*/ 7 w 289"/>
                <a:gd name="T1" fmla="*/ 56 h 616"/>
                <a:gd name="T2" fmla="*/ 17 w 289"/>
                <a:gd name="T3" fmla="*/ 39 h 616"/>
                <a:gd name="T4" fmla="*/ 28 w 289"/>
                <a:gd name="T5" fmla="*/ 25 h 616"/>
                <a:gd name="T6" fmla="*/ 40 w 289"/>
                <a:gd name="T7" fmla="*/ 14 h 616"/>
                <a:gd name="T8" fmla="*/ 54 w 289"/>
                <a:gd name="T9" fmla="*/ 6 h 616"/>
                <a:gd name="T10" fmla="*/ 67 w 289"/>
                <a:gd name="T11" fmla="*/ 1 h 616"/>
                <a:gd name="T12" fmla="*/ 82 w 289"/>
                <a:gd name="T13" fmla="*/ 0 h 616"/>
                <a:gd name="T14" fmla="*/ 98 w 289"/>
                <a:gd name="T15" fmla="*/ 3 h 616"/>
                <a:gd name="T16" fmla="*/ 116 w 289"/>
                <a:gd name="T17" fmla="*/ 10 h 616"/>
                <a:gd name="T18" fmla="*/ 134 w 289"/>
                <a:gd name="T19" fmla="*/ 22 h 616"/>
                <a:gd name="T20" fmla="*/ 154 w 289"/>
                <a:gd name="T21" fmla="*/ 38 h 616"/>
                <a:gd name="T22" fmla="*/ 156 w 289"/>
                <a:gd name="T23" fmla="*/ 56 h 616"/>
                <a:gd name="T24" fmla="*/ 158 w 289"/>
                <a:gd name="T25" fmla="*/ 74 h 616"/>
                <a:gd name="T26" fmla="*/ 164 w 289"/>
                <a:gd name="T27" fmla="*/ 94 h 616"/>
                <a:gd name="T28" fmla="*/ 175 w 289"/>
                <a:gd name="T29" fmla="*/ 119 h 616"/>
                <a:gd name="T30" fmla="*/ 184 w 289"/>
                <a:gd name="T31" fmla="*/ 145 h 616"/>
                <a:gd name="T32" fmla="*/ 190 w 289"/>
                <a:gd name="T33" fmla="*/ 171 h 616"/>
                <a:gd name="T34" fmla="*/ 197 w 289"/>
                <a:gd name="T35" fmla="*/ 209 h 616"/>
                <a:gd name="T36" fmla="*/ 207 w 289"/>
                <a:gd name="T37" fmla="*/ 269 h 616"/>
                <a:gd name="T38" fmla="*/ 214 w 289"/>
                <a:gd name="T39" fmla="*/ 302 h 616"/>
                <a:gd name="T40" fmla="*/ 222 w 289"/>
                <a:gd name="T41" fmla="*/ 337 h 616"/>
                <a:gd name="T42" fmla="*/ 234 w 289"/>
                <a:gd name="T43" fmla="*/ 374 h 616"/>
                <a:gd name="T44" fmla="*/ 250 w 289"/>
                <a:gd name="T45" fmla="*/ 414 h 616"/>
                <a:gd name="T46" fmla="*/ 261 w 289"/>
                <a:gd name="T47" fmla="*/ 435 h 616"/>
                <a:gd name="T48" fmla="*/ 270 w 289"/>
                <a:gd name="T49" fmla="*/ 455 h 616"/>
                <a:gd name="T50" fmla="*/ 278 w 289"/>
                <a:gd name="T51" fmla="*/ 475 h 616"/>
                <a:gd name="T52" fmla="*/ 283 w 289"/>
                <a:gd name="T53" fmla="*/ 494 h 616"/>
                <a:gd name="T54" fmla="*/ 287 w 289"/>
                <a:gd name="T55" fmla="*/ 511 h 616"/>
                <a:gd name="T56" fmla="*/ 288 w 289"/>
                <a:gd name="T57" fmla="*/ 536 h 616"/>
                <a:gd name="T58" fmla="*/ 283 w 289"/>
                <a:gd name="T59" fmla="*/ 562 h 616"/>
                <a:gd name="T60" fmla="*/ 273 w 289"/>
                <a:gd name="T61" fmla="*/ 582 h 616"/>
                <a:gd name="T62" fmla="*/ 260 w 289"/>
                <a:gd name="T63" fmla="*/ 597 h 616"/>
                <a:gd name="T64" fmla="*/ 244 w 289"/>
                <a:gd name="T65" fmla="*/ 608 h 616"/>
                <a:gd name="T66" fmla="*/ 226 w 289"/>
                <a:gd name="T67" fmla="*/ 614 h 616"/>
                <a:gd name="T68" fmla="*/ 209 w 289"/>
                <a:gd name="T69" fmla="*/ 615 h 616"/>
                <a:gd name="T70" fmla="*/ 193 w 289"/>
                <a:gd name="T71" fmla="*/ 612 h 616"/>
                <a:gd name="T72" fmla="*/ 180 w 289"/>
                <a:gd name="T73" fmla="*/ 604 h 616"/>
                <a:gd name="T74" fmla="*/ 170 w 289"/>
                <a:gd name="T75" fmla="*/ 591 h 616"/>
                <a:gd name="T76" fmla="*/ 167 w 289"/>
                <a:gd name="T77" fmla="*/ 575 h 616"/>
                <a:gd name="T78" fmla="*/ 172 w 289"/>
                <a:gd name="T79" fmla="*/ 560 h 616"/>
                <a:gd name="T80" fmla="*/ 174 w 289"/>
                <a:gd name="T81" fmla="*/ 545 h 616"/>
                <a:gd name="T82" fmla="*/ 174 w 289"/>
                <a:gd name="T83" fmla="*/ 530 h 616"/>
                <a:gd name="T84" fmla="*/ 172 w 289"/>
                <a:gd name="T85" fmla="*/ 514 h 616"/>
                <a:gd name="T86" fmla="*/ 169 w 289"/>
                <a:gd name="T87" fmla="*/ 499 h 616"/>
                <a:gd name="T88" fmla="*/ 162 w 289"/>
                <a:gd name="T89" fmla="*/ 474 h 616"/>
                <a:gd name="T90" fmla="*/ 158 w 289"/>
                <a:gd name="T91" fmla="*/ 460 h 616"/>
                <a:gd name="T92" fmla="*/ 156 w 289"/>
                <a:gd name="T93" fmla="*/ 447 h 616"/>
                <a:gd name="T94" fmla="*/ 156 w 289"/>
                <a:gd name="T95" fmla="*/ 435 h 616"/>
                <a:gd name="T96" fmla="*/ 159 w 289"/>
                <a:gd name="T97" fmla="*/ 424 h 616"/>
                <a:gd name="T98" fmla="*/ 116 w 289"/>
                <a:gd name="T99" fmla="*/ 353 h 616"/>
                <a:gd name="T100" fmla="*/ 72 w 289"/>
                <a:gd name="T101" fmla="*/ 284 h 616"/>
                <a:gd name="T102" fmla="*/ 37 w 289"/>
                <a:gd name="T103" fmla="*/ 216 h 616"/>
                <a:gd name="T104" fmla="*/ 21 w 289"/>
                <a:gd name="T105" fmla="*/ 152 h 616"/>
                <a:gd name="T106" fmla="*/ 5 w 289"/>
                <a:gd name="T107" fmla="*/ 88 h 6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9"/>
                <a:gd name="T163" fmla="*/ 0 h 616"/>
                <a:gd name="T164" fmla="*/ 289 w 289"/>
                <a:gd name="T165" fmla="*/ 616 h 6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9" h="616">
                  <a:moveTo>
                    <a:pt x="0" y="68"/>
                  </a:moveTo>
                  <a:lnTo>
                    <a:pt x="3" y="61"/>
                  </a:lnTo>
                  <a:lnTo>
                    <a:pt x="7" y="56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7" y="39"/>
                  </a:lnTo>
                  <a:lnTo>
                    <a:pt x="21" y="34"/>
                  </a:lnTo>
                  <a:lnTo>
                    <a:pt x="25" y="30"/>
                  </a:lnTo>
                  <a:lnTo>
                    <a:pt x="28" y="25"/>
                  </a:lnTo>
                  <a:lnTo>
                    <a:pt x="32" y="21"/>
                  </a:lnTo>
                  <a:lnTo>
                    <a:pt x="36" y="18"/>
                  </a:lnTo>
                  <a:lnTo>
                    <a:pt x="40" y="14"/>
                  </a:lnTo>
                  <a:lnTo>
                    <a:pt x="45" y="11"/>
                  </a:lnTo>
                  <a:lnTo>
                    <a:pt x="49" y="8"/>
                  </a:lnTo>
                  <a:lnTo>
                    <a:pt x="54" y="6"/>
                  </a:lnTo>
                  <a:lnTo>
                    <a:pt x="58" y="4"/>
                  </a:lnTo>
                  <a:lnTo>
                    <a:pt x="63" y="2"/>
                  </a:lnTo>
                  <a:lnTo>
                    <a:pt x="67" y="1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8" y="3"/>
                  </a:lnTo>
                  <a:lnTo>
                    <a:pt x="104" y="5"/>
                  </a:lnTo>
                  <a:lnTo>
                    <a:pt x="110" y="7"/>
                  </a:lnTo>
                  <a:lnTo>
                    <a:pt x="116" y="10"/>
                  </a:lnTo>
                  <a:lnTo>
                    <a:pt x="122" y="13"/>
                  </a:lnTo>
                  <a:lnTo>
                    <a:pt x="128" y="17"/>
                  </a:lnTo>
                  <a:lnTo>
                    <a:pt x="134" y="22"/>
                  </a:lnTo>
                  <a:lnTo>
                    <a:pt x="140" y="27"/>
                  </a:lnTo>
                  <a:lnTo>
                    <a:pt x="147" y="32"/>
                  </a:lnTo>
                  <a:lnTo>
                    <a:pt x="154" y="38"/>
                  </a:lnTo>
                  <a:lnTo>
                    <a:pt x="154" y="45"/>
                  </a:lnTo>
                  <a:lnTo>
                    <a:pt x="155" y="50"/>
                  </a:lnTo>
                  <a:lnTo>
                    <a:pt x="156" y="56"/>
                  </a:lnTo>
                  <a:lnTo>
                    <a:pt x="156" y="62"/>
                  </a:lnTo>
                  <a:lnTo>
                    <a:pt x="157" y="68"/>
                  </a:lnTo>
                  <a:lnTo>
                    <a:pt x="158" y="74"/>
                  </a:lnTo>
                  <a:lnTo>
                    <a:pt x="158" y="80"/>
                  </a:lnTo>
                  <a:lnTo>
                    <a:pt x="159" y="86"/>
                  </a:lnTo>
                  <a:lnTo>
                    <a:pt x="164" y="94"/>
                  </a:lnTo>
                  <a:lnTo>
                    <a:pt x="168" y="102"/>
                  </a:lnTo>
                  <a:lnTo>
                    <a:pt x="172" y="111"/>
                  </a:lnTo>
                  <a:lnTo>
                    <a:pt x="175" y="119"/>
                  </a:lnTo>
                  <a:lnTo>
                    <a:pt x="178" y="127"/>
                  </a:lnTo>
                  <a:lnTo>
                    <a:pt x="181" y="136"/>
                  </a:lnTo>
                  <a:lnTo>
                    <a:pt x="184" y="145"/>
                  </a:lnTo>
                  <a:lnTo>
                    <a:pt x="186" y="153"/>
                  </a:lnTo>
                  <a:lnTo>
                    <a:pt x="188" y="162"/>
                  </a:lnTo>
                  <a:lnTo>
                    <a:pt x="190" y="171"/>
                  </a:lnTo>
                  <a:lnTo>
                    <a:pt x="192" y="180"/>
                  </a:lnTo>
                  <a:lnTo>
                    <a:pt x="194" y="190"/>
                  </a:lnTo>
                  <a:lnTo>
                    <a:pt x="197" y="209"/>
                  </a:lnTo>
                  <a:lnTo>
                    <a:pt x="200" y="228"/>
                  </a:lnTo>
                  <a:lnTo>
                    <a:pt x="203" y="248"/>
                  </a:lnTo>
                  <a:lnTo>
                    <a:pt x="207" y="269"/>
                  </a:lnTo>
                  <a:lnTo>
                    <a:pt x="209" y="280"/>
                  </a:lnTo>
                  <a:lnTo>
                    <a:pt x="211" y="291"/>
                  </a:lnTo>
                  <a:lnTo>
                    <a:pt x="214" y="302"/>
                  </a:lnTo>
                  <a:lnTo>
                    <a:pt x="216" y="314"/>
                  </a:lnTo>
                  <a:lnTo>
                    <a:pt x="219" y="325"/>
                  </a:lnTo>
                  <a:lnTo>
                    <a:pt x="222" y="337"/>
                  </a:lnTo>
                  <a:lnTo>
                    <a:pt x="226" y="349"/>
                  </a:lnTo>
                  <a:lnTo>
                    <a:pt x="230" y="362"/>
                  </a:lnTo>
                  <a:lnTo>
                    <a:pt x="234" y="374"/>
                  </a:lnTo>
                  <a:lnTo>
                    <a:pt x="239" y="387"/>
                  </a:lnTo>
                  <a:lnTo>
                    <a:pt x="244" y="400"/>
                  </a:lnTo>
                  <a:lnTo>
                    <a:pt x="250" y="414"/>
                  </a:lnTo>
                  <a:lnTo>
                    <a:pt x="253" y="421"/>
                  </a:lnTo>
                  <a:lnTo>
                    <a:pt x="257" y="428"/>
                  </a:lnTo>
                  <a:lnTo>
                    <a:pt x="261" y="435"/>
                  </a:lnTo>
                  <a:lnTo>
                    <a:pt x="264" y="441"/>
                  </a:lnTo>
                  <a:lnTo>
                    <a:pt x="267" y="448"/>
                  </a:lnTo>
                  <a:lnTo>
                    <a:pt x="270" y="455"/>
                  </a:lnTo>
                  <a:lnTo>
                    <a:pt x="273" y="462"/>
                  </a:lnTo>
                  <a:lnTo>
                    <a:pt x="275" y="469"/>
                  </a:lnTo>
                  <a:lnTo>
                    <a:pt x="278" y="475"/>
                  </a:lnTo>
                  <a:lnTo>
                    <a:pt x="280" y="482"/>
                  </a:lnTo>
                  <a:lnTo>
                    <a:pt x="282" y="488"/>
                  </a:lnTo>
                  <a:lnTo>
                    <a:pt x="283" y="494"/>
                  </a:lnTo>
                  <a:lnTo>
                    <a:pt x="285" y="500"/>
                  </a:lnTo>
                  <a:lnTo>
                    <a:pt x="286" y="506"/>
                  </a:lnTo>
                  <a:lnTo>
                    <a:pt x="287" y="511"/>
                  </a:lnTo>
                  <a:lnTo>
                    <a:pt x="287" y="517"/>
                  </a:lnTo>
                  <a:lnTo>
                    <a:pt x="288" y="527"/>
                  </a:lnTo>
                  <a:lnTo>
                    <a:pt x="288" y="536"/>
                  </a:lnTo>
                  <a:lnTo>
                    <a:pt x="287" y="546"/>
                  </a:lnTo>
                  <a:lnTo>
                    <a:pt x="285" y="554"/>
                  </a:lnTo>
                  <a:lnTo>
                    <a:pt x="283" y="562"/>
                  </a:lnTo>
                  <a:lnTo>
                    <a:pt x="281" y="569"/>
                  </a:lnTo>
                  <a:lnTo>
                    <a:pt x="277" y="576"/>
                  </a:lnTo>
                  <a:lnTo>
                    <a:pt x="273" y="582"/>
                  </a:lnTo>
                  <a:lnTo>
                    <a:pt x="269" y="588"/>
                  </a:lnTo>
                  <a:lnTo>
                    <a:pt x="265" y="593"/>
                  </a:lnTo>
                  <a:lnTo>
                    <a:pt x="260" y="597"/>
                  </a:lnTo>
                  <a:lnTo>
                    <a:pt x="255" y="601"/>
                  </a:lnTo>
                  <a:lnTo>
                    <a:pt x="249" y="605"/>
                  </a:lnTo>
                  <a:lnTo>
                    <a:pt x="244" y="608"/>
                  </a:lnTo>
                  <a:lnTo>
                    <a:pt x="238" y="610"/>
                  </a:lnTo>
                  <a:lnTo>
                    <a:pt x="232" y="612"/>
                  </a:lnTo>
                  <a:lnTo>
                    <a:pt x="226" y="614"/>
                  </a:lnTo>
                  <a:lnTo>
                    <a:pt x="220" y="615"/>
                  </a:lnTo>
                  <a:lnTo>
                    <a:pt x="215" y="615"/>
                  </a:lnTo>
                  <a:lnTo>
                    <a:pt x="209" y="615"/>
                  </a:lnTo>
                  <a:lnTo>
                    <a:pt x="203" y="614"/>
                  </a:lnTo>
                  <a:lnTo>
                    <a:pt x="198" y="613"/>
                  </a:lnTo>
                  <a:lnTo>
                    <a:pt x="193" y="612"/>
                  </a:lnTo>
                  <a:lnTo>
                    <a:pt x="188" y="609"/>
                  </a:lnTo>
                  <a:lnTo>
                    <a:pt x="184" y="607"/>
                  </a:lnTo>
                  <a:lnTo>
                    <a:pt x="180" y="604"/>
                  </a:lnTo>
                  <a:lnTo>
                    <a:pt x="176" y="600"/>
                  </a:lnTo>
                  <a:lnTo>
                    <a:pt x="173" y="596"/>
                  </a:lnTo>
                  <a:lnTo>
                    <a:pt x="170" y="591"/>
                  </a:lnTo>
                  <a:lnTo>
                    <a:pt x="169" y="586"/>
                  </a:lnTo>
                  <a:lnTo>
                    <a:pt x="167" y="581"/>
                  </a:lnTo>
                  <a:lnTo>
                    <a:pt x="167" y="575"/>
                  </a:lnTo>
                  <a:lnTo>
                    <a:pt x="169" y="570"/>
                  </a:lnTo>
                  <a:lnTo>
                    <a:pt x="171" y="565"/>
                  </a:lnTo>
                  <a:lnTo>
                    <a:pt x="172" y="560"/>
                  </a:lnTo>
                  <a:lnTo>
                    <a:pt x="173" y="555"/>
                  </a:lnTo>
                  <a:lnTo>
                    <a:pt x="174" y="550"/>
                  </a:lnTo>
                  <a:lnTo>
                    <a:pt x="174" y="545"/>
                  </a:lnTo>
                  <a:lnTo>
                    <a:pt x="175" y="540"/>
                  </a:lnTo>
                  <a:lnTo>
                    <a:pt x="174" y="535"/>
                  </a:lnTo>
                  <a:lnTo>
                    <a:pt x="174" y="530"/>
                  </a:lnTo>
                  <a:lnTo>
                    <a:pt x="174" y="525"/>
                  </a:lnTo>
                  <a:lnTo>
                    <a:pt x="173" y="519"/>
                  </a:lnTo>
                  <a:lnTo>
                    <a:pt x="172" y="514"/>
                  </a:lnTo>
                  <a:lnTo>
                    <a:pt x="171" y="509"/>
                  </a:lnTo>
                  <a:lnTo>
                    <a:pt x="170" y="504"/>
                  </a:lnTo>
                  <a:lnTo>
                    <a:pt x="169" y="499"/>
                  </a:lnTo>
                  <a:lnTo>
                    <a:pt x="167" y="494"/>
                  </a:lnTo>
                  <a:lnTo>
                    <a:pt x="164" y="484"/>
                  </a:lnTo>
                  <a:lnTo>
                    <a:pt x="162" y="474"/>
                  </a:lnTo>
                  <a:lnTo>
                    <a:pt x="161" y="469"/>
                  </a:lnTo>
                  <a:lnTo>
                    <a:pt x="160" y="465"/>
                  </a:lnTo>
                  <a:lnTo>
                    <a:pt x="158" y="460"/>
                  </a:lnTo>
                  <a:lnTo>
                    <a:pt x="158" y="455"/>
                  </a:lnTo>
                  <a:lnTo>
                    <a:pt x="157" y="451"/>
                  </a:lnTo>
                  <a:lnTo>
                    <a:pt x="156" y="447"/>
                  </a:lnTo>
                  <a:lnTo>
                    <a:pt x="156" y="443"/>
                  </a:lnTo>
                  <a:lnTo>
                    <a:pt x="156" y="438"/>
                  </a:lnTo>
                  <a:lnTo>
                    <a:pt x="156" y="435"/>
                  </a:lnTo>
                  <a:lnTo>
                    <a:pt x="157" y="431"/>
                  </a:lnTo>
                  <a:lnTo>
                    <a:pt x="158" y="427"/>
                  </a:lnTo>
                  <a:lnTo>
                    <a:pt x="159" y="424"/>
                  </a:lnTo>
                  <a:lnTo>
                    <a:pt x="145" y="400"/>
                  </a:lnTo>
                  <a:lnTo>
                    <a:pt x="130" y="376"/>
                  </a:lnTo>
                  <a:lnTo>
                    <a:pt x="116" y="353"/>
                  </a:lnTo>
                  <a:lnTo>
                    <a:pt x="101" y="330"/>
                  </a:lnTo>
                  <a:lnTo>
                    <a:pt x="86" y="307"/>
                  </a:lnTo>
                  <a:lnTo>
                    <a:pt x="72" y="284"/>
                  </a:lnTo>
                  <a:lnTo>
                    <a:pt x="57" y="261"/>
                  </a:lnTo>
                  <a:lnTo>
                    <a:pt x="43" y="237"/>
                  </a:lnTo>
                  <a:lnTo>
                    <a:pt x="37" y="216"/>
                  </a:lnTo>
                  <a:lnTo>
                    <a:pt x="32" y="195"/>
                  </a:lnTo>
                  <a:lnTo>
                    <a:pt x="27" y="173"/>
                  </a:lnTo>
                  <a:lnTo>
                    <a:pt x="21" y="152"/>
                  </a:lnTo>
                  <a:lnTo>
                    <a:pt x="16" y="130"/>
                  </a:lnTo>
                  <a:lnTo>
                    <a:pt x="11" y="109"/>
                  </a:lnTo>
                  <a:lnTo>
                    <a:pt x="5" y="88"/>
                  </a:lnTo>
                  <a:lnTo>
                    <a:pt x="0" y="68"/>
                  </a:lnTo>
                </a:path>
              </a:pathLst>
            </a:custGeom>
            <a:solidFill>
              <a:srgbClr val="F2AF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3489" y="1996"/>
              <a:ext cx="162" cy="73"/>
            </a:xfrm>
            <a:custGeom>
              <a:avLst/>
              <a:gdLst>
                <a:gd name="T0" fmla="*/ 154 w 162"/>
                <a:gd name="T1" fmla="*/ 44 h 73"/>
                <a:gd name="T2" fmla="*/ 148 w 162"/>
                <a:gd name="T3" fmla="*/ 38 h 73"/>
                <a:gd name="T4" fmla="*/ 141 w 162"/>
                <a:gd name="T5" fmla="*/ 32 h 73"/>
                <a:gd name="T6" fmla="*/ 135 w 162"/>
                <a:gd name="T7" fmla="*/ 28 h 73"/>
                <a:gd name="T8" fmla="*/ 129 w 162"/>
                <a:gd name="T9" fmla="*/ 23 h 73"/>
                <a:gd name="T10" fmla="*/ 123 w 162"/>
                <a:gd name="T11" fmla="*/ 20 h 73"/>
                <a:gd name="T12" fmla="*/ 117 w 162"/>
                <a:gd name="T13" fmla="*/ 16 h 73"/>
                <a:gd name="T14" fmla="*/ 111 w 162"/>
                <a:gd name="T15" fmla="*/ 13 h 73"/>
                <a:gd name="T16" fmla="*/ 106 w 162"/>
                <a:gd name="T17" fmla="*/ 11 h 73"/>
                <a:gd name="T18" fmla="*/ 100 w 162"/>
                <a:gd name="T19" fmla="*/ 9 h 73"/>
                <a:gd name="T20" fmla="*/ 95 w 162"/>
                <a:gd name="T21" fmla="*/ 8 h 73"/>
                <a:gd name="T22" fmla="*/ 90 w 162"/>
                <a:gd name="T23" fmla="*/ 7 h 73"/>
                <a:gd name="T24" fmla="*/ 85 w 162"/>
                <a:gd name="T25" fmla="*/ 7 h 73"/>
                <a:gd name="T26" fmla="*/ 81 w 162"/>
                <a:gd name="T27" fmla="*/ 7 h 73"/>
                <a:gd name="T28" fmla="*/ 76 w 162"/>
                <a:gd name="T29" fmla="*/ 7 h 73"/>
                <a:gd name="T30" fmla="*/ 72 w 162"/>
                <a:gd name="T31" fmla="*/ 8 h 73"/>
                <a:gd name="T32" fmla="*/ 67 w 162"/>
                <a:gd name="T33" fmla="*/ 9 h 73"/>
                <a:gd name="T34" fmla="*/ 63 w 162"/>
                <a:gd name="T35" fmla="*/ 10 h 73"/>
                <a:gd name="T36" fmla="*/ 58 w 162"/>
                <a:gd name="T37" fmla="*/ 12 h 73"/>
                <a:gd name="T38" fmla="*/ 54 w 162"/>
                <a:gd name="T39" fmla="*/ 14 h 73"/>
                <a:gd name="T40" fmla="*/ 50 w 162"/>
                <a:gd name="T41" fmla="*/ 17 h 73"/>
                <a:gd name="T42" fmla="*/ 46 w 162"/>
                <a:gd name="T43" fmla="*/ 20 h 73"/>
                <a:gd name="T44" fmla="*/ 42 w 162"/>
                <a:gd name="T45" fmla="*/ 23 h 73"/>
                <a:gd name="T46" fmla="*/ 38 w 162"/>
                <a:gd name="T47" fmla="*/ 27 h 73"/>
                <a:gd name="T48" fmla="*/ 35 w 162"/>
                <a:gd name="T49" fmla="*/ 31 h 73"/>
                <a:gd name="T50" fmla="*/ 27 w 162"/>
                <a:gd name="T51" fmla="*/ 39 h 73"/>
                <a:gd name="T52" fmla="*/ 20 w 162"/>
                <a:gd name="T53" fmla="*/ 49 h 73"/>
                <a:gd name="T54" fmla="*/ 13 w 162"/>
                <a:gd name="T55" fmla="*/ 60 h 73"/>
                <a:gd name="T56" fmla="*/ 7 w 162"/>
                <a:gd name="T57" fmla="*/ 72 h 73"/>
                <a:gd name="T58" fmla="*/ 3 w 162"/>
                <a:gd name="T59" fmla="*/ 63 h 73"/>
                <a:gd name="T60" fmla="*/ 10 w 162"/>
                <a:gd name="T61" fmla="*/ 51 h 73"/>
                <a:gd name="T62" fmla="*/ 17 w 162"/>
                <a:gd name="T63" fmla="*/ 41 h 73"/>
                <a:gd name="T64" fmla="*/ 25 w 162"/>
                <a:gd name="T65" fmla="*/ 31 h 73"/>
                <a:gd name="T66" fmla="*/ 31 w 162"/>
                <a:gd name="T67" fmla="*/ 24 h 73"/>
                <a:gd name="T68" fmla="*/ 35 w 162"/>
                <a:gd name="T69" fmla="*/ 20 h 73"/>
                <a:gd name="T70" fmla="*/ 39 w 162"/>
                <a:gd name="T71" fmla="*/ 17 h 73"/>
                <a:gd name="T72" fmla="*/ 44 w 162"/>
                <a:gd name="T73" fmla="*/ 13 h 73"/>
                <a:gd name="T74" fmla="*/ 48 w 162"/>
                <a:gd name="T75" fmla="*/ 10 h 73"/>
                <a:gd name="T76" fmla="*/ 53 w 162"/>
                <a:gd name="T77" fmla="*/ 8 h 73"/>
                <a:gd name="T78" fmla="*/ 57 w 162"/>
                <a:gd name="T79" fmla="*/ 5 h 73"/>
                <a:gd name="T80" fmla="*/ 62 w 162"/>
                <a:gd name="T81" fmla="*/ 3 h 73"/>
                <a:gd name="T82" fmla="*/ 67 w 162"/>
                <a:gd name="T83" fmla="*/ 2 h 73"/>
                <a:gd name="T84" fmla="*/ 73 w 162"/>
                <a:gd name="T85" fmla="*/ 1 h 73"/>
                <a:gd name="T86" fmla="*/ 78 w 162"/>
                <a:gd name="T87" fmla="*/ 0 h 73"/>
                <a:gd name="T88" fmla="*/ 83 w 162"/>
                <a:gd name="T89" fmla="*/ 0 h 73"/>
                <a:gd name="T90" fmla="*/ 89 w 162"/>
                <a:gd name="T91" fmla="*/ 0 h 73"/>
                <a:gd name="T92" fmla="*/ 94 w 162"/>
                <a:gd name="T93" fmla="*/ 1 h 73"/>
                <a:gd name="T94" fmla="*/ 100 w 162"/>
                <a:gd name="T95" fmla="*/ 2 h 73"/>
                <a:gd name="T96" fmla="*/ 106 w 162"/>
                <a:gd name="T97" fmla="*/ 4 h 73"/>
                <a:gd name="T98" fmla="*/ 112 w 162"/>
                <a:gd name="T99" fmla="*/ 6 h 73"/>
                <a:gd name="T100" fmla="*/ 118 w 162"/>
                <a:gd name="T101" fmla="*/ 9 h 73"/>
                <a:gd name="T102" fmla="*/ 124 w 162"/>
                <a:gd name="T103" fmla="*/ 12 h 73"/>
                <a:gd name="T104" fmla="*/ 130 w 162"/>
                <a:gd name="T105" fmla="*/ 16 h 73"/>
                <a:gd name="T106" fmla="*/ 136 w 162"/>
                <a:gd name="T107" fmla="*/ 20 h 73"/>
                <a:gd name="T108" fmla="*/ 143 w 162"/>
                <a:gd name="T109" fmla="*/ 25 h 73"/>
                <a:gd name="T110" fmla="*/ 150 w 162"/>
                <a:gd name="T111" fmla="*/ 30 h 73"/>
                <a:gd name="T112" fmla="*/ 156 w 162"/>
                <a:gd name="T113" fmla="*/ 36 h 73"/>
                <a:gd name="T114" fmla="*/ 161 w 162"/>
                <a:gd name="T115" fmla="*/ 41 h 73"/>
                <a:gd name="T116" fmla="*/ 161 w 162"/>
                <a:gd name="T117" fmla="*/ 40 h 73"/>
                <a:gd name="T118" fmla="*/ 153 w 162"/>
                <a:gd name="T119" fmla="*/ 42 h 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2"/>
                <a:gd name="T181" fmla="*/ 0 h 73"/>
                <a:gd name="T182" fmla="*/ 162 w 162"/>
                <a:gd name="T183" fmla="*/ 73 h 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2" h="73">
                  <a:moveTo>
                    <a:pt x="153" y="42"/>
                  </a:moveTo>
                  <a:lnTo>
                    <a:pt x="154" y="44"/>
                  </a:lnTo>
                  <a:lnTo>
                    <a:pt x="151" y="41"/>
                  </a:lnTo>
                  <a:lnTo>
                    <a:pt x="148" y="38"/>
                  </a:lnTo>
                  <a:lnTo>
                    <a:pt x="145" y="35"/>
                  </a:lnTo>
                  <a:lnTo>
                    <a:pt x="141" y="32"/>
                  </a:lnTo>
                  <a:lnTo>
                    <a:pt x="138" y="30"/>
                  </a:lnTo>
                  <a:lnTo>
                    <a:pt x="135" y="28"/>
                  </a:lnTo>
                  <a:lnTo>
                    <a:pt x="132" y="25"/>
                  </a:lnTo>
                  <a:lnTo>
                    <a:pt x="129" y="23"/>
                  </a:lnTo>
                  <a:lnTo>
                    <a:pt x="126" y="21"/>
                  </a:lnTo>
                  <a:lnTo>
                    <a:pt x="123" y="20"/>
                  </a:lnTo>
                  <a:lnTo>
                    <a:pt x="120" y="18"/>
                  </a:lnTo>
                  <a:lnTo>
                    <a:pt x="117" y="16"/>
                  </a:lnTo>
                  <a:lnTo>
                    <a:pt x="114" y="15"/>
                  </a:lnTo>
                  <a:lnTo>
                    <a:pt x="111" y="13"/>
                  </a:lnTo>
                  <a:lnTo>
                    <a:pt x="109" y="12"/>
                  </a:lnTo>
                  <a:lnTo>
                    <a:pt x="106" y="11"/>
                  </a:lnTo>
                  <a:lnTo>
                    <a:pt x="103" y="10"/>
                  </a:lnTo>
                  <a:lnTo>
                    <a:pt x="100" y="9"/>
                  </a:lnTo>
                  <a:lnTo>
                    <a:pt x="98" y="9"/>
                  </a:lnTo>
                  <a:lnTo>
                    <a:pt x="95" y="8"/>
                  </a:lnTo>
                  <a:lnTo>
                    <a:pt x="93" y="8"/>
                  </a:lnTo>
                  <a:lnTo>
                    <a:pt x="90" y="7"/>
                  </a:lnTo>
                  <a:lnTo>
                    <a:pt x="88" y="7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6" y="7"/>
                  </a:lnTo>
                  <a:lnTo>
                    <a:pt x="74" y="7"/>
                  </a:lnTo>
                  <a:lnTo>
                    <a:pt x="72" y="8"/>
                  </a:lnTo>
                  <a:lnTo>
                    <a:pt x="69" y="8"/>
                  </a:lnTo>
                  <a:lnTo>
                    <a:pt x="67" y="9"/>
                  </a:lnTo>
                  <a:lnTo>
                    <a:pt x="65" y="10"/>
                  </a:lnTo>
                  <a:lnTo>
                    <a:pt x="63" y="10"/>
                  </a:lnTo>
                  <a:lnTo>
                    <a:pt x="61" y="11"/>
                  </a:lnTo>
                  <a:lnTo>
                    <a:pt x="58" y="12"/>
                  </a:lnTo>
                  <a:lnTo>
                    <a:pt x="56" y="13"/>
                  </a:lnTo>
                  <a:lnTo>
                    <a:pt x="54" y="14"/>
                  </a:lnTo>
                  <a:lnTo>
                    <a:pt x="52" y="16"/>
                  </a:lnTo>
                  <a:lnTo>
                    <a:pt x="50" y="17"/>
                  </a:lnTo>
                  <a:lnTo>
                    <a:pt x="48" y="19"/>
                  </a:lnTo>
                  <a:lnTo>
                    <a:pt x="46" y="20"/>
                  </a:lnTo>
                  <a:lnTo>
                    <a:pt x="44" y="21"/>
                  </a:lnTo>
                  <a:lnTo>
                    <a:pt x="42" y="23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31" y="35"/>
                  </a:lnTo>
                  <a:lnTo>
                    <a:pt x="27" y="39"/>
                  </a:lnTo>
                  <a:lnTo>
                    <a:pt x="24" y="44"/>
                  </a:lnTo>
                  <a:lnTo>
                    <a:pt x="20" y="49"/>
                  </a:lnTo>
                  <a:lnTo>
                    <a:pt x="17" y="55"/>
                  </a:lnTo>
                  <a:lnTo>
                    <a:pt x="13" y="60"/>
                  </a:lnTo>
                  <a:lnTo>
                    <a:pt x="10" y="66"/>
                  </a:lnTo>
                  <a:lnTo>
                    <a:pt x="7" y="72"/>
                  </a:lnTo>
                  <a:lnTo>
                    <a:pt x="0" y="69"/>
                  </a:lnTo>
                  <a:lnTo>
                    <a:pt x="3" y="63"/>
                  </a:lnTo>
                  <a:lnTo>
                    <a:pt x="7" y="57"/>
                  </a:lnTo>
                  <a:lnTo>
                    <a:pt x="10" y="51"/>
                  </a:lnTo>
                  <a:lnTo>
                    <a:pt x="14" y="46"/>
                  </a:lnTo>
                  <a:lnTo>
                    <a:pt x="17" y="41"/>
                  </a:lnTo>
                  <a:lnTo>
                    <a:pt x="21" y="36"/>
                  </a:lnTo>
                  <a:lnTo>
                    <a:pt x="25" y="31"/>
                  </a:lnTo>
                  <a:lnTo>
                    <a:pt x="29" y="26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5" y="20"/>
                  </a:lnTo>
                  <a:lnTo>
                    <a:pt x="37" y="18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44" y="13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9"/>
                  </a:lnTo>
                  <a:lnTo>
                    <a:pt x="53" y="8"/>
                  </a:lnTo>
                  <a:lnTo>
                    <a:pt x="55" y="6"/>
                  </a:lnTo>
                  <a:lnTo>
                    <a:pt x="57" y="5"/>
                  </a:lnTo>
                  <a:lnTo>
                    <a:pt x="60" y="4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7" y="2"/>
                  </a:lnTo>
                  <a:lnTo>
                    <a:pt x="70" y="1"/>
                  </a:lnTo>
                  <a:lnTo>
                    <a:pt x="73" y="1"/>
                  </a:lnTo>
                  <a:lnTo>
                    <a:pt x="75" y="1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1" y="1"/>
                  </a:lnTo>
                  <a:lnTo>
                    <a:pt x="94" y="1"/>
                  </a:lnTo>
                  <a:lnTo>
                    <a:pt x="97" y="2"/>
                  </a:lnTo>
                  <a:lnTo>
                    <a:pt x="100" y="2"/>
                  </a:lnTo>
                  <a:lnTo>
                    <a:pt x="103" y="3"/>
                  </a:lnTo>
                  <a:lnTo>
                    <a:pt x="106" y="4"/>
                  </a:lnTo>
                  <a:lnTo>
                    <a:pt x="109" y="5"/>
                  </a:lnTo>
                  <a:lnTo>
                    <a:pt x="112" y="6"/>
                  </a:lnTo>
                  <a:lnTo>
                    <a:pt x="115" y="8"/>
                  </a:lnTo>
                  <a:lnTo>
                    <a:pt x="118" y="9"/>
                  </a:lnTo>
                  <a:lnTo>
                    <a:pt x="121" y="11"/>
                  </a:lnTo>
                  <a:lnTo>
                    <a:pt x="124" y="12"/>
                  </a:lnTo>
                  <a:lnTo>
                    <a:pt x="127" y="14"/>
                  </a:lnTo>
                  <a:lnTo>
                    <a:pt x="130" y="16"/>
                  </a:lnTo>
                  <a:lnTo>
                    <a:pt x="133" y="18"/>
                  </a:lnTo>
                  <a:lnTo>
                    <a:pt x="136" y="20"/>
                  </a:lnTo>
                  <a:lnTo>
                    <a:pt x="140" y="22"/>
                  </a:lnTo>
                  <a:lnTo>
                    <a:pt x="143" y="25"/>
                  </a:lnTo>
                  <a:lnTo>
                    <a:pt x="146" y="28"/>
                  </a:lnTo>
                  <a:lnTo>
                    <a:pt x="150" y="30"/>
                  </a:lnTo>
                  <a:lnTo>
                    <a:pt x="153" y="33"/>
                  </a:lnTo>
                  <a:lnTo>
                    <a:pt x="156" y="36"/>
                  </a:lnTo>
                  <a:lnTo>
                    <a:pt x="160" y="39"/>
                  </a:lnTo>
                  <a:lnTo>
                    <a:pt x="161" y="41"/>
                  </a:lnTo>
                  <a:lnTo>
                    <a:pt x="160" y="39"/>
                  </a:lnTo>
                  <a:lnTo>
                    <a:pt x="161" y="40"/>
                  </a:lnTo>
                  <a:lnTo>
                    <a:pt x="161" y="41"/>
                  </a:lnTo>
                  <a:lnTo>
                    <a:pt x="153" y="42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2" name="Freeform 88"/>
            <p:cNvSpPr>
              <a:spLocks/>
            </p:cNvSpPr>
            <p:nvPr/>
          </p:nvSpPr>
          <p:spPr bwMode="auto">
            <a:xfrm>
              <a:off x="3643" y="2037"/>
              <a:ext cx="13" cy="50"/>
            </a:xfrm>
            <a:custGeom>
              <a:avLst/>
              <a:gdLst>
                <a:gd name="T0" fmla="*/ 5 w 13"/>
                <a:gd name="T1" fmla="*/ 49 h 50"/>
                <a:gd name="T2" fmla="*/ 5 w 13"/>
                <a:gd name="T3" fmla="*/ 48 h 50"/>
                <a:gd name="T4" fmla="*/ 4 w 13"/>
                <a:gd name="T5" fmla="*/ 42 h 50"/>
                <a:gd name="T6" fmla="*/ 4 w 13"/>
                <a:gd name="T7" fmla="*/ 36 h 50"/>
                <a:gd name="T8" fmla="*/ 3 w 13"/>
                <a:gd name="T9" fmla="*/ 30 h 50"/>
                <a:gd name="T10" fmla="*/ 2 w 13"/>
                <a:gd name="T11" fmla="*/ 24 h 50"/>
                <a:gd name="T12" fmla="*/ 2 w 13"/>
                <a:gd name="T13" fmla="*/ 18 h 50"/>
                <a:gd name="T14" fmla="*/ 1 w 13"/>
                <a:gd name="T15" fmla="*/ 13 h 50"/>
                <a:gd name="T16" fmla="*/ 1 w 13"/>
                <a:gd name="T17" fmla="*/ 7 h 50"/>
                <a:gd name="T18" fmla="*/ 0 w 13"/>
                <a:gd name="T19" fmla="*/ 0 h 50"/>
                <a:gd name="T20" fmla="*/ 7 w 13"/>
                <a:gd name="T21" fmla="*/ 0 h 50"/>
                <a:gd name="T22" fmla="*/ 8 w 13"/>
                <a:gd name="T23" fmla="*/ 6 h 50"/>
                <a:gd name="T24" fmla="*/ 8 w 13"/>
                <a:gd name="T25" fmla="*/ 12 h 50"/>
                <a:gd name="T26" fmla="*/ 9 w 13"/>
                <a:gd name="T27" fmla="*/ 18 h 50"/>
                <a:gd name="T28" fmla="*/ 10 w 13"/>
                <a:gd name="T29" fmla="*/ 23 h 50"/>
                <a:gd name="T30" fmla="*/ 10 w 13"/>
                <a:gd name="T31" fmla="*/ 29 h 50"/>
                <a:gd name="T32" fmla="*/ 11 w 13"/>
                <a:gd name="T33" fmla="*/ 35 h 50"/>
                <a:gd name="T34" fmla="*/ 11 w 13"/>
                <a:gd name="T35" fmla="*/ 41 h 50"/>
                <a:gd name="T36" fmla="*/ 12 w 13"/>
                <a:gd name="T37" fmla="*/ 47 h 50"/>
                <a:gd name="T38" fmla="*/ 12 w 13"/>
                <a:gd name="T39" fmla="*/ 46 h 50"/>
                <a:gd name="T40" fmla="*/ 5 w 13"/>
                <a:gd name="T41" fmla="*/ 49 h 50"/>
                <a:gd name="T42" fmla="*/ 5 w 13"/>
                <a:gd name="T43" fmla="*/ 48 h 50"/>
                <a:gd name="T44" fmla="*/ 5 w 13"/>
                <a:gd name="T45" fmla="*/ 48 h 50"/>
                <a:gd name="T46" fmla="*/ 5 w 13"/>
                <a:gd name="T47" fmla="*/ 49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50"/>
                <a:gd name="T74" fmla="*/ 13 w 13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50">
                  <a:moveTo>
                    <a:pt x="5" y="49"/>
                  </a:moveTo>
                  <a:lnTo>
                    <a:pt x="5" y="48"/>
                  </a:lnTo>
                  <a:lnTo>
                    <a:pt x="4" y="42"/>
                  </a:lnTo>
                  <a:lnTo>
                    <a:pt x="4" y="36"/>
                  </a:lnTo>
                  <a:lnTo>
                    <a:pt x="3" y="30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1" y="13"/>
                  </a:lnTo>
                  <a:lnTo>
                    <a:pt x="1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6"/>
                  </a:lnTo>
                  <a:lnTo>
                    <a:pt x="8" y="12"/>
                  </a:lnTo>
                  <a:lnTo>
                    <a:pt x="9" y="18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1" y="35"/>
                  </a:lnTo>
                  <a:lnTo>
                    <a:pt x="11" y="41"/>
                  </a:lnTo>
                  <a:lnTo>
                    <a:pt x="12" y="47"/>
                  </a:lnTo>
                  <a:lnTo>
                    <a:pt x="12" y="46"/>
                  </a:lnTo>
                  <a:lnTo>
                    <a:pt x="5" y="49"/>
                  </a:lnTo>
                  <a:lnTo>
                    <a:pt x="5" y="48"/>
                  </a:lnTo>
                  <a:lnTo>
                    <a:pt x="5" y="49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3" name="Freeform 89"/>
            <p:cNvSpPr>
              <a:spLocks/>
            </p:cNvSpPr>
            <p:nvPr/>
          </p:nvSpPr>
          <p:spPr bwMode="auto">
            <a:xfrm>
              <a:off x="3648" y="2083"/>
              <a:ext cx="98" cy="332"/>
            </a:xfrm>
            <a:custGeom>
              <a:avLst/>
              <a:gdLst>
                <a:gd name="T0" fmla="*/ 90 w 98"/>
                <a:gd name="T1" fmla="*/ 331 h 332"/>
                <a:gd name="T2" fmla="*/ 84 w 98"/>
                <a:gd name="T3" fmla="*/ 317 h 332"/>
                <a:gd name="T4" fmla="*/ 79 w 98"/>
                <a:gd name="T5" fmla="*/ 304 h 332"/>
                <a:gd name="T6" fmla="*/ 74 w 98"/>
                <a:gd name="T7" fmla="*/ 291 h 332"/>
                <a:gd name="T8" fmla="*/ 70 w 98"/>
                <a:gd name="T9" fmla="*/ 278 h 332"/>
                <a:gd name="T10" fmla="*/ 63 w 98"/>
                <a:gd name="T11" fmla="*/ 254 h 332"/>
                <a:gd name="T12" fmla="*/ 57 w 98"/>
                <a:gd name="T13" fmla="*/ 230 h 332"/>
                <a:gd name="T14" fmla="*/ 52 w 98"/>
                <a:gd name="T15" fmla="*/ 208 h 332"/>
                <a:gd name="T16" fmla="*/ 47 w 98"/>
                <a:gd name="T17" fmla="*/ 186 h 332"/>
                <a:gd name="T18" fmla="*/ 41 w 98"/>
                <a:gd name="T19" fmla="*/ 144 h 332"/>
                <a:gd name="T20" fmla="*/ 34 w 98"/>
                <a:gd name="T21" fmla="*/ 106 h 332"/>
                <a:gd name="T22" fmla="*/ 31 w 98"/>
                <a:gd name="T23" fmla="*/ 88 h 332"/>
                <a:gd name="T24" fmla="*/ 27 w 98"/>
                <a:gd name="T25" fmla="*/ 70 h 332"/>
                <a:gd name="T26" fmla="*/ 22 w 98"/>
                <a:gd name="T27" fmla="*/ 53 h 332"/>
                <a:gd name="T28" fmla="*/ 19 w 98"/>
                <a:gd name="T29" fmla="*/ 44 h 332"/>
                <a:gd name="T30" fmla="*/ 16 w 98"/>
                <a:gd name="T31" fmla="*/ 36 h 332"/>
                <a:gd name="T32" fmla="*/ 13 w 98"/>
                <a:gd name="T33" fmla="*/ 27 h 332"/>
                <a:gd name="T34" fmla="*/ 9 w 98"/>
                <a:gd name="T35" fmla="*/ 19 h 332"/>
                <a:gd name="T36" fmla="*/ 5 w 98"/>
                <a:gd name="T37" fmla="*/ 11 h 332"/>
                <a:gd name="T38" fmla="*/ 0 w 98"/>
                <a:gd name="T39" fmla="*/ 3 h 332"/>
                <a:gd name="T40" fmla="*/ 9 w 98"/>
                <a:gd name="T41" fmla="*/ 4 h 332"/>
                <a:gd name="T42" fmla="*/ 14 w 98"/>
                <a:gd name="T43" fmla="*/ 12 h 332"/>
                <a:gd name="T44" fmla="*/ 18 w 98"/>
                <a:gd name="T45" fmla="*/ 21 h 332"/>
                <a:gd name="T46" fmla="*/ 21 w 98"/>
                <a:gd name="T47" fmla="*/ 29 h 332"/>
                <a:gd name="T48" fmla="*/ 25 w 98"/>
                <a:gd name="T49" fmla="*/ 38 h 332"/>
                <a:gd name="T50" fmla="*/ 28 w 98"/>
                <a:gd name="T51" fmla="*/ 46 h 332"/>
                <a:gd name="T52" fmla="*/ 32 w 98"/>
                <a:gd name="T53" fmla="*/ 60 h 332"/>
                <a:gd name="T54" fmla="*/ 36 w 98"/>
                <a:gd name="T55" fmla="*/ 77 h 332"/>
                <a:gd name="T56" fmla="*/ 40 w 98"/>
                <a:gd name="T57" fmla="*/ 96 h 332"/>
                <a:gd name="T58" fmla="*/ 45 w 98"/>
                <a:gd name="T59" fmla="*/ 124 h 332"/>
                <a:gd name="T60" fmla="*/ 51 w 98"/>
                <a:gd name="T61" fmla="*/ 164 h 332"/>
                <a:gd name="T62" fmla="*/ 57 w 98"/>
                <a:gd name="T63" fmla="*/ 195 h 332"/>
                <a:gd name="T64" fmla="*/ 62 w 98"/>
                <a:gd name="T65" fmla="*/ 217 h 332"/>
                <a:gd name="T66" fmla="*/ 67 w 98"/>
                <a:gd name="T67" fmla="*/ 240 h 332"/>
                <a:gd name="T68" fmla="*/ 74 w 98"/>
                <a:gd name="T69" fmla="*/ 264 h 332"/>
                <a:gd name="T70" fmla="*/ 80 w 98"/>
                <a:gd name="T71" fmla="*/ 283 h 332"/>
                <a:gd name="T72" fmla="*/ 84 w 98"/>
                <a:gd name="T73" fmla="*/ 295 h 332"/>
                <a:gd name="T74" fmla="*/ 89 w 98"/>
                <a:gd name="T75" fmla="*/ 308 h 332"/>
                <a:gd name="T76" fmla="*/ 94 w 98"/>
                <a:gd name="T77" fmla="*/ 321 h 332"/>
                <a:gd name="T78" fmla="*/ 97 w 98"/>
                <a:gd name="T79" fmla="*/ 328 h 332"/>
                <a:gd name="T80" fmla="*/ 90 w 98"/>
                <a:gd name="T81" fmla="*/ 331 h 332"/>
                <a:gd name="T82" fmla="*/ 90 w 98"/>
                <a:gd name="T83" fmla="*/ 331 h 3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8"/>
                <a:gd name="T127" fmla="*/ 0 h 332"/>
                <a:gd name="T128" fmla="*/ 98 w 98"/>
                <a:gd name="T129" fmla="*/ 332 h 3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8" h="332">
                  <a:moveTo>
                    <a:pt x="90" y="331"/>
                  </a:moveTo>
                  <a:lnTo>
                    <a:pt x="90" y="331"/>
                  </a:lnTo>
                  <a:lnTo>
                    <a:pt x="87" y="324"/>
                  </a:lnTo>
                  <a:lnTo>
                    <a:pt x="84" y="317"/>
                  </a:lnTo>
                  <a:lnTo>
                    <a:pt x="82" y="311"/>
                  </a:lnTo>
                  <a:lnTo>
                    <a:pt x="79" y="304"/>
                  </a:lnTo>
                  <a:lnTo>
                    <a:pt x="77" y="298"/>
                  </a:lnTo>
                  <a:lnTo>
                    <a:pt x="74" y="291"/>
                  </a:lnTo>
                  <a:lnTo>
                    <a:pt x="72" y="285"/>
                  </a:lnTo>
                  <a:lnTo>
                    <a:pt x="70" y="278"/>
                  </a:lnTo>
                  <a:lnTo>
                    <a:pt x="66" y="266"/>
                  </a:lnTo>
                  <a:lnTo>
                    <a:pt x="63" y="254"/>
                  </a:lnTo>
                  <a:lnTo>
                    <a:pt x="60" y="242"/>
                  </a:lnTo>
                  <a:lnTo>
                    <a:pt x="57" y="230"/>
                  </a:lnTo>
                  <a:lnTo>
                    <a:pt x="54" y="219"/>
                  </a:lnTo>
                  <a:lnTo>
                    <a:pt x="52" y="208"/>
                  </a:lnTo>
                  <a:lnTo>
                    <a:pt x="49" y="196"/>
                  </a:lnTo>
                  <a:lnTo>
                    <a:pt x="47" y="186"/>
                  </a:lnTo>
                  <a:lnTo>
                    <a:pt x="44" y="165"/>
                  </a:lnTo>
                  <a:lnTo>
                    <a:pt x="41" y="144"/>
                  </a:lnTo>
                  <a:lnTo>
                    <a:pt x="38" y="125"/>
                  </a:lnTo>
                  <a:lnTo>
                    <a:pt x="34" y="106"/>
                  </a:lnTo>
                  <a:lnTo>
                    <a:pt x="33" y="97"/>
                  </a:lnTo>
                  <a:lnTo>
                    <a:pt x="31" y="88"/>
                  </a:lnTo>
                  <a:lnTo>
                    <a:pt x="29" y="79"/>
                  </a:lnTo>
                  <a:lnTo>
                    <a:pt x="27" y="70"/>
                  </a:lnTo>
                  <a:lnTo>
                    <a:pt x="24" y="61"/>
                  </a:lnTo>
                  <a:lnTo>
                    <a:pt x="22" y="53"/>
                  </a:lnTo>
                  <a:lnTo>
                    <a:pt x="21" y="48"/>
                  </a:lnTo>
                  <a:lnTo>
                    <a:pt x="19" y="44"/>
                  </a:lnTo>
                  <a:lnTo>
                    <a:pt x="18" y="40"/>
                  </a:lnTo>
                  <a:lnTo>
                    <a:pt x="16" y="36"/>
                  </a:lnTo>
                  <a:lnTo>
                    <a:pt x="14" y="32"/>
                  </a:lnTo>
                  <a:lnTo>
                    <a:pt x="13" y="27"/>
                  </a:lnTo>
                  <a:lnTo>
                    <a:pt x="11" y="23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5" y="11"/>
                  </a:lnTo>
                  <a:lnTo>
                    <a:pt x="2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4"/>
                  </a:lnTo>
                  <a:lnTo>
                    <a:pt x="11" y="8"/>
                  </a:lnTo>
                  <a:lnTo>
                    <a:pt x="14" y="12"/>
                  </a:lnTo>
                  <a:lnTo>
                    <a:pt x="16" y="17"/>
                  </a:lnTo>
                  <a:lnTo>
                    <a:pt x="18" y="21"/>
                  </a:lnTo>
                  <a:lnTo>
                    <a:pt x="20" y="25"/>
                  </a:lnTo>
                  <a:lnTo>
                    <a:pt x="21" y="29"/>
                  </a:lnTo>
                  <a:lnTo>
                    <a:pt x="23" y="34"/>
                  </a:lnTo>
                  <a:lnTo>
                    <a:pt x="25" y="38"/>
                  </a:lnTo>
                  <a:lnTo>
                    <a:pt x="26" y="42"/>
                  </a:lnTo>
                  <a:lnTo>
                    <a:pt x="28" y="46"/>
                  </a:lnTo>
                  <a:lnTo>
                    <a:pt x="29" y="51"/>
                  </a:lnTo>
                  <a:lnTo>
                    <a:pt x="32" y="60"/>
                  </a:lnTo>
                  <a:lnTo>
                    <a:pt x="34" y="69"/>
                  </a:lnTo>
                  <a:lnTo>
                    <a:pt x="36" y="77"/>
                  </a:lnTo>
                  <a:lnTo>
                    <a:pt x="38" y="86"/>
                  </a:lnTo>
                  <a:lnTo>
                    <a:pt x="40" y="96"/>
                  </a:lnTo>
                  <a:lnTo>
                    <a:pt x="42" y="105"/>
                  </a:lnTo>
                  <a:lnTo>
                    <a:pt x="45" y="124"/>
                  </a:lnTo>
                  <a:lnTo>
                    <a:pt x="48" y="143"/>
                  </a:lnTo>
                  <a:lnTo>
                    <a:pt x="51" y="164"/>
                  </a:lnTo>
                  <a:lnTo>
                    <a:pt x="55" y="185"/>
                  </a:lnTo>
                  <a:lnTo>
                    <a:pt x="57" y="195"/>
                  </a:lnTo>
                  <a:lnTo>
                    <a:pt x="59" y="206"/>
                  </a:lnTo>
                  <a:lnTo>
                    <a:pt x="62" y="217"/>
                  </a:lnTo>
                  <a:lnTo>
                    <a:pt x="64" y="229"/>
                  </a:lnTo>
                  <a:lnTo>
                    <a:pt x="67" y="240"/>
                  </a:lnTo>
                  <a:lnTo>
                    <a:pt x="70" y="252"/>
                  </a:lnTo>
                  <a:lnTo>
                    <a:pt x="74" y="264"/>
                  </a:lnTo>
                  <a:lnTo>
                    <a:pt x="78" y="277"/>
                  </a:lnTo>
                  <a:lnTo>
                    <a:pt x="80" y="283"/>
                  </a:lnTo>
                  <a:lnTo>
                    <a:pt x="82" y="289"/>
                  </a:lnTo>
                  <a:lnTo>
                    <a:pt x="84" y="295"/>
                  </a:lnTo>
                  <a:lnTo>
                    <a:pt x="86" y="302"/>
                  </a:lnTo>
                  <a:lnTo>
                    <a:pt x="89" y="308"/>
                  </a:lnTo>
                  <a:lnTo>
                    <a:pt x="92" y="315"/>
                  </a:lnTo>
                  <a:lnTo>
                    <a:pt x="94" y="321"/>
                  </a:lnTo>
                  <a:lnTo>
                    <a:pt x="97" y="328"/>
                  </a:lnTo>
                  <a:lnTo>
                    <a:pt x="90" y="331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3738" y="2410"/>
              <a:ext cx="46" cy="107"/>
            </a:xfrm>
            <a:custGeom>
              <a:avLst/>
              <a:gdLst>
                <a:gd name="T0" fmla="*/ 38 w 46"/>
                <a:gd name="T1" fmla="*/ 106 h 107"/>
                <a:gd name="T2" fmla="*/ 38 w 46"/>
                <a:gd name="T3" fmla="*/ 106 h 107"/>
                <a:gd name="T4" fmla="*/ 37 w 46"/>
                <a:gd name="T5" fmla="*/ 101 h 107"/>
                <a:gd name="T6" fmla="*/ 36 w 46"/>
                <a:gd name="T7" fmla="*/ 95 h 107"/>
                <a:gd name="T8" fmla="*/ 35 w 46"/>
                <a:gd name="T9" fmla="*/ 90 h 107"/>
                <a:gd name="T10" fmla="*/ 33 w 46"/>
                <a:gd name="T11" fmla="*/ 84 h 107"/>
                <a:gd name="T12" fmla="*/ 32 w 46"/>
                <a:gd name="T13" fmla="*/ 77 h 107"/>
                <a:gd name="T14" fmla="*/ 30 w 46"/>
                <a:gd name="T15" fmla="*/ 71 h 107"/>
                <a:gd name="T16" fmla="*/ 28 w 46"/>
                <a:gd name="T17" fmla="*/ 65 h 107"/>
                <a:gd name="T18" fmla="*/ 26 w 46"/>
                <a:gd name="T19" fmla="*/ 58 h 107"/>
                <a:gd name="T20" fmla="*/ 23 w 46"/>
                <a:gd name="T21" fmla="*/ 51 h 107"/>
                <a:gd name="T22" fmla="*/ 20 w 46"/>
                <a:gd name="T23" fmla="*/ 45 h 107"/>
                <a:gd name="T24" fmla="*/ 18 w 46"/>
                <a:gd name="T25" fmla="*/ 38 h 107"/>
                <a:gd name="T26" fmla="*/ 15 w 46"/>
                <a:gd name="T27" fmla="*/ 31 h 107"/>
                <a:gd name="T28" fmla="*/ 11 w 46"/>
                <a:gd name="T29" fmla="*/ 24 h 107"/>
                <a:gd name="T30" fmla="*/ 8 w 46"/>
                <a:gd name="T31" fmla="*/ 17 h 107"/>
                <a:gd name="T32" fmla="*/ 4 w 46"/>
                <a:gd name="T33" fmla="*/ 10 h 107"/>
                <a:gd name="T34" fmla="*/ 0 w 46"/>
                <a:gd name="T35" fmla="*/ 3 h 107"/>
                <a:gd name="T36" fmla="*/ 7 w 46"/>
                <a:gd name="T37" fmla="*/ 0 h 107"/>
                <a:gd name="T38" fmla="*/ 11 w 46"/>
                <a:gd name="T39" fmla="*/ 7 h 107"/>
                <a:gd name="T40" fmla="*/ 15 w 46"/>
                <a:gd name="T41" fmla="*/ 14 h 107"/>
                <a:gd name="T42" fmla="*/ 18 w 46"/>
                <a:gd name="T43" fmla="*/ 21 h 107"/>
                <a:gd name="T44" fmla="*/ 22 w 46"/>
                <a:gd name="T45" fmla="*/ 28 h 107"/>
                <a:gd name="T46" fmla="*/ 25 w 46"/>
                <a:gd name="T47" fmla="*/ 35 h 107"/>
                <a:gd name="T48" fmla="*/ 28 w 46"/>
                <a:gd name="T49" fmla="*/ 42 h 107"/>
                <a:gd name="T50" fmla="*/ 30 w 46"/>
                <a:gd name="T51" fmla="*/ 49 h 107"/>
                <a:gd name="T52" fmla="*/ 33 w 46"/>
                <a:gd name="T53" fmla="*/ 56 h 107"/>
                <a:gd name="T54" fmla="*/ 35 w 46"/>
                <a:gd name="T55" fmla="*/ 63 h 107"/>
                <a:gd name="T56" fmla="*/ 37 w 46"/>
                <a:gd name="T57" fmla="*/ 69 h 107"/>
                <a:gd name="T58" fmla="*/ 39 w 46"/>
                <a:gd name="T59" fmla="*/ 76 h 107"/>
                <a:gd name="T60" fmla="*/ 41 w 46"/>
                <a:gd name="T61" fmla="*/ 82 h 107"/>
                <a:gd name="T62" fmla="*/ 42 w 46"/>
                <a:gd name="T63" fmla="*/ 88 h 107"/>
                <a:gd name="T64" fmla="*/ 44 w 46"/>
                <a:gd name="T65" fmla="*/ 94 h 107"/>
                <a:gd name="T66" fmla="*/ 44 w 46"/>
                <a:gd name="T67" fmla="*/ 100 h 107"/>
                <a:gd name="T68" fmla="*/ 45 w 46"/>
                <a:gd name="T69" fmla="*/ 105 h 107"/>
                <a:gd name="T70" fmla="*/ 38 w 46"/>
                <a:gd name="T71" fmla="*/ 106 h 1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"/>
                <a:gd name="T109" fmla="*/ 0 h 107"/>
                <a:gd name="T110" fmla="*/ 46 w 46"/>
                <a:gd name="T111" fmla="*/ 107 h 1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" h="107">
                  <a:moveTo>
                    <a:pt x="38" y="106"/>
                  </a:moveTo>
                  <a:lnTo>
                    <a:pt x="38" y="106"/>
                  </a:lnTo>
                  <a:lnTo>
                    <a:pt x="37" y="101"/>
                  </a:lnTo>
                  <a:lnTo>
                    <a:pt x="36" y="95"/>
                  </a:lnTo>
                  <a:lnTo>
                    <a:pt x="35" y="90"/>
                  </a:lnTo>
                  <a:lnTo>
                    <a:pt x="33" y="84"/>
                  </a:lnTo>
                  <a:lnTo>
                    <a:pt x="32" y="77"/>
                  </a:lnTo>
                  <a:lnTo>
                    <a:pt x="30" y="71"/>
                  </a:lnTo>
                  <a:lnTo>
                    <a:pt x="28" y="65"/>
                  </a:lnTo>
                  <a:lnTo>
                    <a:pt x="26" y="58"/>
                  </a:lnTo>
                  <a:lnTo>
                    <a:pt x="23" y="51"/>
                  </a:lnTo>
                  <a:lnTo>
                    <a:pt x="20" y="45"/>
                  </a:lnTo>
                  <a:lnTo>
                    <a:pt x="18" y="38"/>
                  </a:lnTo>
                  <a:lnTo>
                    <a:pt x="15" y="31"/>
                  </a:lnTo>
                  <a:lnTo>
                    <a:pt x="11" y="24"/>
                  </a:lnTo>
                  <a:lnTo>
                    <a:pt x="8" y="17"/>
                  </a:lnTo>
                  <a:lnTo>
                    <a:pt x="4" y="10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5" y="14"/>
                  </a:lnTo>
                  <a:lnTo>
                    <a:pt x="18" y="21"/>
                  </a:lnTo>
                  <a:lnTo>
                    <a:pt x="22" y="28"/>
                  </a:lnTo>
                  <a:lnTo>
                    <a:pt x="25" y="35"/>
                  </a:lnTo>
                  <a:lnTo>
                    <a:pt x="28" y="42"/>
                  </a:lnTo>
                  <a:lnTo>
                    <a:pt x="30" y="49"/>
                  </a:lnTo>
                  <a:lnTo>
                    <a:pt x="33" y="56"/>
                  </a:lnTo>
                  <a:lnTo>
                    <a:pt x="35" y="63"/>
                  </a:lnTo>
                  <a:lnTo>
                    <a:pt x="37" y="69"/>
                  </a:lnTo>
                  <a:lnTo>
                    <a:pt x="39" y="76"/>
                  </a:lnTo>
                  <a:lnTo>
                    <a:pt x="41" y="82"/>
                  </a:lnTo>
                  <a:lnTo>
                    <a:pt x="42" y="88"/>
                  </a:lnTo>
                  <a:lnTo>
                    <a:pt x="44" y="94"/>
                  </a:lnTo>
                  <a:lnTo>
                    <a:pt x="44" y="100"/>
                  </a:lnTo>
                  <a:lnTo>
                    <a:pt x="45" y="105"/>
                  </a:lnTo>
                  <a:lnTo>
                    <a:pt x="38" y="106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3655" y="2515"/>
              <a:ext cx="130" cy="103"/>
            </a:xfrm>
            <a:custGeom>
              <a:avLst/>
              <a:gdLst>
                <a:gd name="T0" fmla="*/ 8 w 130"/>
                <a:gd name="T1" fmla="*/ 61 h 103"/>
                <a:gd name="T2" fmla="*/ 9 w 130"/>
                <a:gd name="T3" fmla="*/ 69 h 103"/>
                <a:gd name="T4" fmla="*/ 12 w 130"/>
                <a:gd name="T5" fmla="*/ 76 h 103"/>
                <a:gd name="T6" fmla="*/ 16 w 130"/>
                <a:gd name="T7" fmla="*/ 82 h 103"/>
                <a:gd name="T8" fmla="*/ 21 w 130"/>
                <a:gd name="T9" fmla="*/ 86 h 103"/>
                <a:gd name="T10" fmla="*/ 27 w 130"/>
                <a:gd name="T11" fmla="*/ 90 h 103"/>
                <a:gd name="T12" fmla="*/ 34 w 130"/>
                <a:gd name="T13" fmla="*/ 93 h 103"/>
                <a:gd name="T14" fmla="*/ 41 w 130"/>
                <a:gd name="T15" fmla="*/ 95 h 103"/>
                <a:gd name="T16" fmla="*/ 49 w 130"/>
                <a:gd name="T17" fmla="*/ 95 h 103"/>
                <a:gd name="T18" fmla="*/ 57 w 130"/>
                <a:gd name="T19" fmla="*/ 95 h 103"/>
                <a:gd name="T20" fmla="*/ 65 w 130"/>
                <a:gd name="T21" fmla="*/ 93 h 103"/>
                <a:gd name="T22" fmla="*/ 74 w 130"/>
                <a:gd name="T23" fmla="*/ 91 h 103"/>
                <a:gd name="T24" fmla="*/ 82 w 130"/>
                <a:gd name="T25" fmla="*/ 87 h 103"/>
                <a:gd name="T26" fmla="*/ 89 w 130"/>
                <a:gd name="T27" fmla="*/ 82 h 103"/>
                <a:gd name="T28" fmla="*/ 97 w 130"/>
                <a:gd name="T29" fmla="*/ 76 h 103"/>
                <a:gd name="T30" fmla="*/ 103 w 130"/>
                <a:gd name="T31" fmla="*/ 69 h 103"/>
                <a:gd name="T32" fmla="*/ 109 w 130"/>
                <a:gd name="T33" fmla="*/ 61 h 103"/>
                <a:gd name="T34" fmla="*/ 114 w 130"/>
                <a:gd name="T35" fmla="*/ 51 h 103"/>
                <a:gd name="T36" fmla="*/ 118 w 130"/>
                <a:gd name="T37" fmla="*/ 41 h 103"/>
                <a:gd name="T38" fmla="*/ 120 w 130"/>
                <a:gd name="T39" fmla="*/ 29 h 103"/>
                <a:gd name="T40" fmla="*/ 121 w 130"/>
                <a:gd name="T41" fmla="*/ 15 h 103"/>
                <a:gd name="T42" fmla="*/ 121 w 130"/>
                <a:gd name="T43" fmla="*/ 1 h 103"/>
                <a:gd name="T44" fmla="*/ 129 w 130"/>
                <a:gd name="T45" fmla="*/ 10 h 103"/>
                <a:gd name="T46" fmla="*/ 128 w 130"/>
                <a:gd name="T47" fmla="*/ 25 h 103"/>
                <a:gd name="T48" fmla="*/ 126 w 130"/>
                <a:gd name="T49" fmla="*/ 38 h 103"/>
                <a:gd name="T50" fmla="*/ 123 w 130"/>
                <a:gd name="T51" fmla="*/ 50 h 103"/>
                <a:gd name="T52" fmla="*/ 118 w 130"/>
                <a:gd name="T53" fmla="*/ 61 h 103"/>
                <a:gd name="T54" fmla="*/ 112 w 130"/>
                <a:gd name="T55" fmla="*/ 70 h 103"/>
                <a:gd name="T56" fmla="*/ 105 w 130"/>
                <a:gd name="T57" fmla="*/ 79 h 103"/>
                <a:gd name="T58" fmla="*/ 97 w 130"/>
                <a:gd name="T59" fmla="*/ 86 h 103"/>
                <a:gd name="T60" fmla="*/ 89 w 130"/>
                <a:gd name="T61" fmla="*/ 91 h 103"/>
                <a:gd name="T62" fmla="*/ 80 w 130"/>
                <a:gd name="T63" fmla="*/ 96 h 103"/>
                <a:gd name="T64" fmla="*/ 71 w 130"/>
                <a:gd name="T65" fmla="*/ 99 h 103"/>
                <a:gd name="T66" fmla="*/ 61 w 130"/>
                <a:gd name="T67" fmla="*/ 101 h 103"/>
                <a:gd name="T68" fmla="*/ 52 w 130"/>
                <a:gd name="T69" fmla="*/ 102 h 103"/>
                <a:gd name="T70" fmla="*/ 43 w 130"/>
                <a:gd name="T71" fmla="*/ 101 h 103"/>
                <a:gd name="T72" fmla="*/ 34 w 130"/>
                <a:gd name="T73" fmla="*/ 100 h 103"/>
                <a:gd name="T74" fmla="*/ 26 w 130"/>
                <a:gd name="T75" fmla="*/ 97 h 103"/>
                <a:gd name="T76" fmla="*/ 19 w 130"/>
                <a:gd name="T77" fmla="*/ 93 h 103"/>
                <a:gd name="T78" fmla="*/ 12 w 130"/>
                <a:gd name="T79" fmla="*/ 88 h 103"/>
                <a:gd name="T80" fmla="*/ 7 w 130"/>
                <a:gd name="T81" fmla="*/ 81 h 103"/>
                <a:gd name="T82" fmla="*/ 3 w 130"/>
                <a:gd name="T83" fmla="*/ 74 h 103"/>
                <a:gd name="T84" fmla="*/ 1 w 130"/>
                <a:gd name="T85" fmla="*/ 65 h 103"/>
                <a:gd name="T86" fmla="*/ 0 w 130"/>
                <a:gd name="T87" fmla="*/ 57 h 103"/>
                <a:gd name="T88" fmla="*/ 0 w 130"/>
                <a:gd name="T89" fmla="*/ 57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0"/>
                <a:gd name="T136" fmla="*/ 0 h 103"/>
                <a:gd name="T137" fmla="*/ 130 w 130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0" h="103">
                  <a:moveTo>
                    <a:pt x="7" y="60"/>
                  </a:moveTo>
                  <a:lnTo>
                    <a:pt x="8" y="58"/>
                  </a:lnTo>
                  <a:lnTo>
                    <a:pt x="8" y="61"/>
                  </a:lnTo>
                  <a:lnTo>
                    <a:pt x="8" y="64"/>
                  </a:lnTo>
                  <a:lnTo>
                    <a:pt x="9" y="67"/>
                  </a:lnTo>
                  <a:lnTo>
                    <a:pt x="9" y="69"/>
                  </a:lnTo>
                  <a:lnTo>
                    <a:pt x="10" y="71"/>
                  </a:lnTo>
                  <a:lnTo>
                    <a:pt x="11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5" y="80"/>
                  </a:lnTo>
                  <a:lnTo>
                    <a:pt x="16" y="82"/>
                  </a:lnTo>
                  <a:lnTo>
                    <a:pt x="18" y="83"/>
                  </a:lnTo>
                  <a:lnTo>
                    <a:pt x="20" y="85"/>
                  </a:lnTo>
                  <a:lnTo>
                    <a:pt x="21" y="86"/>
                  </a:lnTo>
                  <a:lnTo>
                    <a:pt x="23" y="88"/>
                  </a:lnTo>
                  <a:lnTo>
                    <a:pt x="25" y="89"/>
                  </a:lnTo>
                  <a:lnTo>
                    <a:pt x="27" y="90"/>
                  </a:lnTo>
                  <a:lnTo>
                    <a:pt x="30" y="91"/>
                  </a:lnTo>
                  <a:lnTo>
                    <a:pt x="32" y="92"/>
                  </a:lnTo>
                  <a:lnTo>
                    <a:pt x="34" y="93"/>
                  </a:lnTo>
                  <a:lnTo>
                    <a:pt x="36" y="93"/>
                  </a:lnTo>
                  <a:lnTo>
                    <a:pt x="39" y="94"/>
                  </a:lnTo>
                  <a:lnTo>
                    <a:pt x="41" y="95"/>
                  </a:lnTo>
                  <a:lnTo>
                    <a:pt x="44" y="95"/>
                  </a:lnTo>
                  <a:lnTo>
                    <a:pt x="46" y="95"/>
                  </a:lnTo>
                  <a:lnTo>
                    <a:pt x="49" y="95"/>
                  </a:lnTo>
                  <a:lnTo>
                    <a:pt x="52" y="95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5" y="93"/>
                  </a:lnTo>
                  <a:lnTo>
                    <a:pt x="68" y="93"/>
                  </a:lnTo>
                  <a:lnTo>
                    <a:pt x="71" y="92"/>
                  </a:lnTo>
                  <a:lnTo>
                    <a:pt x="74" y="91"/>
                  </a:lnTo>
                  <a:lnTo>
                    <a:pt x="76" y="90"/>
                  </a:lnTo>
                  <a:lnTo>
                    <a:pt x="79" y="88"/>
                  </a:lnTo>
                  <a:lnTo>
                    <a:pt x="82" y="87"/>
                  </a:lnTo>
                  <a:lnTo>
                    <a:pt x="84" y="86"/>
                  </a:lnTo>
                  <a:lnTo>
                    <a:pt x="87" y="84"/>
                  </a:lnTo>
                  <a:lnTo>
                    <a:pt x="89" y="82"/>
                  </a:lnTo>
                  <a:lnTo>
                    <a:pt x="92" y="80"/>
                  </a:lnTo>
                  <a:lnTo>
                    <a:pt x="94" y="79"/>
                  </a:lnTo>
                  <a:lnTo>
                    <a:pt x="97" y="76"/>
                  </a:lnTo>
                  <a:lnTo>
                    <a:pt x="99" y="74"/>
                  </a:lnTo>
                  <a:lnTo>
                    <a:pt x="101" y="72"/>
                  </a:lnTo>
                  <a:lnTo>
                    <a:pt x="103" y="69"/>
                  </a:lnTo>
                  <a:lnTo>
                    <a:pt x="105" y="67"/>
                  </a:lnTo>
                  <a:lnTo>
                    <a:pt x="107" y="64"/>
                  </a:lnTo>
                  <a:lnTo>
                    <a:pt x="109" y="61"/>
                  </a:lnTo>
                  <a:lnTo>
                    <a:pt x="111" y="58"/>
                  </a:lnTo>
                  <a:lnTo>
                    <a:pt x="113" y="55"/>
                  </a:lnTo>
                  <a:lnTo>
                    <a:pt x="114" y="51"/>
                  </a:lnTo>
                  <a:lnTo>
                    <a:pt x="116" y="48"/>
                  </a:lnTo>
                  <a:lnTo>
                    <a:pt x="117" y="44"/>
                  </a:lnTo>
                  <a:lnTo>
                    <a:pt x="118" y="41"/>
                  </a:lnTo>
                  <a:lnTo>
                    <a:pt x="119" y="37"/>
                  </a:lnTo>
                  <a:lnTo>
                    <a:pt x="120" y="33"/>
                  </a:lnTo>
                  <a:lnTo>
                    <a:pt x="120" y="29"/>
                  </a:lnTo>
                  <a:lnTo>
                    <a:pt x="121" y="24"/>
                  </a:lnTo>
                  <a:lnTo>
                    <a:pt x="121" y="20"/>
                  </a:lnTo>
                  <a:lnTo>
                    <a:pt x="121" y="15"/>
                  </a:lnTo>
                  <a:lnTo>
                    <a:pt x="121" y="10"/>
                  </a:lnTo>
                  <a:lnTo>
                    <a:pt x="121" y="6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29" y="5"/>
                  </a:lnTo>
                  <a:lnTo>
                    <a:pt x="129" y="10"/>
                  </a:lnTo>
                  <a:lnTo>
                    <a:pt x="129" y="15"/>
                  </a:lnTo>
                  <a:lnTo>
                    <a:pt x="129" y="20"/>
                  </a:lnTo>
                  <a:lnTo>
                    <a:pt x="128" y="25"/>
                  </a:lnTo>
                  <a:lnTo>
                    <a:pt x="128" y="29"/>
                  </a:lnTo>
                  <a:lnTo>
                    <a:pt x="127" y="34"/>
                  </a:lnTo>
                  <a:lnTo>
                    <a:pt x="126" y="38"/>
                  </a:lnTo>
                  <a:lnTo>
                    <a:pt x="125" y="42"/>
                  </a:lnTo>
                  <a:lnTo>
                    <a:pt x="124" y="46"/>
                  </a:lnTo>
                  <a:lnTo>
                    <a:pt x="123" y="50"/>
                  </a:lnTo>
                  <a:lnTo>
                    <a:pt x="121" y="54"/>
                  </a:lnTo>
                  <a:lnTo>
                    <a:pt x="120" y="57"/>
                  </a:lnTo>
                  <a:lnTo>
                    <a:pt x="118" y="61"/>
                  </a:lnTo>
                  <a:lnTo>
                    <a:pt x="116" y="64"/>
                  </a:lnTo>
                  <a:lnTo>
                    <a:pt x="114" y="67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07" y="76"/>
                  </a:lnTo>
                  <a:lnTo>
                    <a:pt x="105" y="79"/>
                  </a:lnTo>
                  <a:lnTo>
                    <a:pt x="102" y="81"/>
                  </a:lnTo>
                  <a:lnTo>
                    <a:pt x="100" y="83"/>
                  </a:lnTo>
                  <a:lnTo>
                    <a:pt x="97" y="86"/>
                  </a:lnTo>
                  <a:lnTo>
                    <a:pt x="94" y="88"/>
                  </a:lnTo>
                  <a:lnTo>
                    <a:pt x="91" y="90"/>
                  </a:lnTo>
                  <a:lnTo>
                    <a:pt x="89" y="91"/>
                  </a:lnTo>
                  <a:lnTo>
                    <a:pt x="86" y="93"/>
                  </a:lnTo>
                  <a:lnTo>
                    <a:pt x="83" y="95"/>
                  </a:lnTo>
                  <a:lnTo>
                    <a:pt x="80" y="96"/>
                  </a:lnTo>
                  <a:lnTo>
                    <a:pt x="77" y="97"/>
                  </a:lnTo>
                  <a:lnTo>
                    <a:pt x="74" y="98"/>
                  </a:lnTo>
                  <a:lnTo>
                    <a:pt x="71" y="99"/>
                  </a:lnTo>
                  <a:lnTo>
                    <a:pt x="67" y="100"/>
                  </a:lnTo>
                  <a:lnTo>
                    <a:pt x="64" y="101"/>
                  </a:lnTo>
                  <a:lnTo>
                    <a:pt x="61" y="101"/>
                  </a:lnTo>
                  <a:lnTo>
                    <a:pt x="58" y="101"/>
                  </a:lnTo>
                  <a:lnTo>
                    <a:pt x="55" y="102"/>
                  </a:lnTo>
                  <a:lnTo>
                    <a:pt x="52" y="102"/>
                  </a:lnTo>
                  <a:lnTo>
                    <a:pt x="49" y="102"/>
                  </a:lnTo>
                  <a:lnTo>
                    <a:pt x="46" y="102"/>
                  </a:lnTo>
                  <a:lnTo>
                    <a:pt x="43" y="101"/>
                  </a:lnTo>
                  <a:lnTo>
                    <a:pt x="40" y="101"/>
                  </a:lnTo>
                  <a:lnTo>
                    <a:pt x="37" y="101"/>
                  </a:lnTo>
                  <a:lnTo>
                    <a:pt x="34" y="100"/>
                  </a:lnTo>
                  <a:lnTo>
                    <a:pt x="31" y="99"/>
                  </a:lnTo>
                  <a:lnTo>
                    <a:pt x="29" y="98"/>
                  </a:lnTo>
                  <a:lnTo>
                    <a:pt x="26" y="97"/>
                  </a:lnTo>
                  <a:lnTo>
                    <a:pt x="24" y="96"/>
                  </a:lnTo>
                  <a:lnTo>
                    <a:pt x="21" y="95"/>
                  </a:lnTo>
                  <a:lnTo>
                    <a:pt x="19" y="93"/>
                  </a:lnTo>
                  <a:lnTo>
                    <a:pt x="16" y="91"/>
                  </a:lnTo>
                  <a:lnTo>
                    <a:pt x="14" y="90"/>
                  </a:lnTo>
                  <a:lnTo>
                    <a:pt x="12" y="88"/>
                  </a:lnTo>
                  <a:lnTo>
                    <a:pt x="10" y="86"/>
                  </a:lnTo>
                  <a:lnTo>
                    <a:pt x="9" y="84"/>
                  </a:lnTo>
                  <a:lnTo>
                    <a:pt x="7" y="81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7" y="60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6" name="Freeform 92"/>
            <p:cNvSpPr>
              <a:spLocks/>
            </p:cNvSpPr>
            <p:nvPr/>
          </p:nvSpPr>
          <p:spPr bwMode="auto">
            <a:xfrm>
              <a:off x="3645" y="2421"/>
              <a:ext cx="27" cy="155"/>
            </a:xfrm>
            <a:custGeom>
              <a:avLst/>
              <a:gdLst>
                <a:gd name="T0" fmla="*/ 10 w 27"/>
                <a:gd name="T1" fmla="*/ 3 h 155"/>
                <a:gd name="T2" fmla="*/ 9 w 27"/>
                <a:gd name="T3" fmla="*/ 6 h 155"/>
                <a:gd name="T4" fmla="*/ 8 w 27"/>
                <a:gd name="T5" fmla="*/ 9 h 155"/>
                <a:gd name="T6" fmla="*/ 8 w 27"/>
                <a:gd name="T7" fmla="*/ 13 h 155"/>
                <a:gd name="T8" fmla="*/ 8 w 27"/>
                <a:gd name="T9" fmla="*/ 16 h 155"/>
                <a:gd name="T10" fmla="*/ 8 w 27"/>
                <a:gd name="T11" fmla="*/ 24 h 155"/>
                <a:gd name="T12" fmla="*/ 9 w 27"/>
                <a:gd name="T13" fmla="*/ 33 h 155"/>
                <a:gd name="T14" fmla="*/ 11 w 27"/>
                <a:gd name="T15" fmla="*/ 42 h 155"/>
                <a:gd name="T16" fmla="*/ 13 w 27"/>
                <a:gd name="T17" fmla="*/ 51 h 155"/>
                <a:gd name="T18" fmla="*/ 19 w 27"/>
                <a:gd name="T19" fmla="*/ 71 h 155"/>
                <a:gd name="T20" fmla="*/ 21 w 27"/>
                <a:gd name="T21" fmla="*/ 81 h 155"/>
                <a:gd name="T22" fmla="*/ 23 w 27"/>
                <a:gd name="T23" fmla="*/ 91 h 155"/>
                <a:gd name="T24" fmla="*/ 25 w 27"/>
                <a:gd name="T25" fmla="*/ 102 h 155"/>
                <a:gd name="T26" fmla="*/ 26 w 27"/>
                <a:gd name="T27" fmla="*/ 112 h 155"/>
                <a:gd name="T28" fmla="*/ 26 w 27"/>
                <a:gd name="T29" fmla="*/ 123 h 155"/>
                <a:gd name="T30" fmla="*/ 25 w 27"/>
                <a:gd name="T31" fmla="*/ 128 h 155"/>
                <a:gd name="T32" fmla="*/ 25 w 27"/>
                <a:gd name="T33" fmla="*/ 133 h 155"/>
                <a:gd name="T34" fmla="*/ 23 w 27"/>
                <a:gd name="T35" fmla="*/ 139 h 155"/>
                <a:gd name="T36" fmla="*/ 22 w 27"/>
                <a:gd name="T37" fmla="*/ 144 h 155"/>
                <a:gd name="T38" fmla="*/ 20 w 27"/>
                <a:gd name="T39" fmla="*/ 149 h 155"/>
                <a:gd name="T40" fmla="*/ 18 w 27"/>
                <a:gd name="T41" fmla="*/ 154 h 155"/>
                <a:gd name="T42" fmla="*/ 12 w 27"/>
                <a:gd name="T43" fmla="*/ 149 h 155"/>
                <a:gd name="T44" fmla="*/ 14 w 27"/>
                <a:gd name="T45" fmla="*/ 144 h 155"/>
                <a:gd name="T46" fmla="*/ 15 w 27"/>
                <a:gd name="T47" fmla="*/ 140 h 155"/>
                <a:gd name="T48" fmla="*/ 17 w 27"/>
                <a:gd name="T49" fmla="*/ 135 h 155"/>
                <a:gd name="T50" fmla="*/ 18 w 27"/>
                <a:gd name="T51" fmla="*/ 130 h 155"/>
                <a:gd name="T52" fmla="*/ 18 w 27"/>
                <a:gd name="T53" fmla="*/ 125 h 155"/>
                <a:gd name="T54" fmla="*/ 19 w 27"/>
                <a:gd name="T55" fmla="*/ 118 h 155"/>
                <a:gd name="T56" fmla="*/ 18 w 27"/>
                <a:gd name="T57" fmla="*/ 108 h 155"/>
                <a:gd name="T58" fmla="*/ 17 w 27"/>
                <a:gd name="T59" fmla="*/ 98 h 155"/>
                <a:gd name="T60" fmla="*/ 15 w 27"/>
                <a:gd name="T61" fmla="*/ 87 h 155"/>
                <a:gd name="T62" fmla="*/ 12 w 27"/>
                <a:gd name="T63" fmla="*/ 77 h 155"/>
                <a:gd name="T64" fmla="*/ 8 w 27"/>
                <a:gd name="T65" fmla="*/ 62 h 155"/>
                <a:gd name="T66" fmla="*/ 5 w 27"/>
                <a:gd name="T67" fmla="*/ 48 h 155"/>
                <a:gd name="T68" fmla="*/ 3 w 27"/>
                <a:gd name="T69" fmla="*/ 38 h 155"/>
                <a:gd name="T70" fmla="*/ 1 w 27"/>
                <a:gd name="T71" fmla="*/ 29 h 155"/>
                <a:gd name="T72" fmla="*/ 0 w 27"/>
                <a:gd name="T73" fmla="*/ 21 h 155"/>
                <a:gd name="T74" fmla="*/ 0 w 27"/>
                <a:gd name="T75" fmla="*/ 14 h 155"/>
                <a:gd name="T76" fmla="*/ 1 w 27"/>
                <a:gd name="T77" fmla="*/ 10 h 155"/>
                <a:gd name="T78" fmla="*/ 1 w 27"/>
                <a:gd name="T79" fmla="*/ 6 h 155"/>
                <a:gd name="T80" fmla="*/ 3 w 27"/>
                <a:gd name="T81" fmla="*/ 2 h 155"/>
                <a:gd name="T82" fmla="*/ 3 w 27"/>
                <a:gd name="T83" fmla="*/ 3 h 155"/>
                <a:gd name="T84" fmla="*/ 11 w 27"/>
                <a:gd name="T85" fmla="*/ 1 h 155"/>
                <a:gd name="T86" fmla="*/ 10 w 27"/>
                <a:gd name="T87" fmla="*/ 0 h 1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"/>
                <a:gd name="T133" fmla="*/ 0 h 155"/>
                <a:gd name="T134" fmla="*/ 27 w 27"/>
                <a:gd name="T135" fmla="*/ 155 h 1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" h="155">
                  <a:moveTo>
                    <a:pt x="10" y="0"/>
                  </a:moveTo>
                  <a:lnTo>
                    <a:pt x="10" y="3"/>
                  </a:lnTo>
                  <a:lnTo>
                    <a:pt x="10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8" y="29"/>
                  </a:lnTo>
                  <a:lnTo>
                    <a:pt x="9" y="33"/>
                  </a:lnTo>
                  <a:lnTo>
                    <a:pt x="10" y="37"/>
                  </a:lnTo>
                  <a:lnTo>
                    <a:pt x="11" y="42"/>
                  </a:lnTo>
                  <a:lnTo>
                    <a:pt x="12" y="46"/>
                  </a:lnTo>
                  <a:lnTo>
                    <a:pt x="13" y="51"/>
                  </a:lnTo>
                  <a:lnTo>
                    <a:pt x="16" y="61"/>
                  </a:lnTo>
                  <a:lnTo>
                    <a:pt x="19" y="71"/>
                  </a:lnTo>
                  <a:lnTo>
                    <a:pt x="20" y="76"/>
                  </a:lnTo>
                  <a:lnTo>
                    <a:pt x="21" y="81"/>
                  </a:lnTo>
                  <a:lnTo>
                    <a:pt x="22" y="86"/>
                  </a:lnTo>
                  <a:lnTo>
                    <a:pt x="23" y="91"/>
                  </a:lnTo>
                  <a:lnTo>
                    <a:pt x="24" y="97"/>
                  </a:lnTo>
                  <a:lnTo>
                    <a:pt x="25" y="102"/>
                  </a:lnTo>
                  <a:lnTo>
                    <a:pt x="26" y="107"/>
                  </a:lnTo>
                  <a:lnTo>
                    <a:pt x="26" y="112"/>
                  </a:lnTo>
                  <a:lnTo>
                    <a:pt x="26" y="118"/>
                  </a:lnTo>
                  <a:lnTo>
                    <a:pt x="26" y="123"/>
                  </a:lnTo>
                  <a:lnTo>
                    <a:pt x="26" y="126"/>
                  </a:lnTo>
                  <a:lnTo>
                    <a:pt x="25" y="128"/>
                  </a:lnTo>
                  <a:lnTo>
                    <a:pt x="25" y="131"/>
                  </a:lnTo>
                  <a:lnTo>
                    <a:pt x="25" y="133"/>
                  </a:lnTo>
                  <a:lnTo>
                    <a:pt x="24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2" y="144"/>
                  </a:lnTo>
                  <a:lnTo>
                    <a:pt x="21" y="147"/>
                  </a:lnTo>
                  <a:lnTo>
                    <a:pt x="20" y="149"/>
                  </a:lnTo>
                  <a:lnTo>
                    <a:pt x="19" y="152"/>
                  </a:lnTo>
                  <a:lnTo>
                    <a:pt x="18" y="154"/>
                  </a:lnTo>
                  <a:lnTo>
                    <a:pt x="11" y="151"/>
                  </a:lnTo>
                  <a:lnTo>
                    <a:pt x="12" y="149"/>
                  </a:lnTo>
                  <a:lnTo>
                    <a:pt x="13" y="147"/>
                  </a:lnTo>
                  <a:lnTo>
                    <a:pt x="14" y="144"/>
                  </a:lnTo>
                  <a:lnTo>
                    <a:pt x="15" y="142"/>
                  </a:lnTo>
                  <a:lnTo>
                    <a:pt x="15" y="140"/>
                  </a:lnTo>
                  <a:lnTo>
                    <a:pt x="16" y="137"/>
                  </a:lnTo>
                  <a:lnTo>
                    <a:pt x="17" y="135"/>
                  </a:lnTo>
                  <a:lnTo>
                    <a:pt x="17" y="132"/>
                  </a:lnTo>
                  <a:lnTo>
                    <a:pt x="18" y="130"/>
                  </a:lnTo>
                  <a:lnTo>
                    <a:pt x="18" y="128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9" y="118"/>
                  </a:lnTo>
                  <a:lnTo>
                    <a:pt x="18" y="113"/>
                  </a:lnTo>
                  <a:lnTo>
                    <a:pt x="18" y="108"/>
                  </a:lnTo>
                  <a:lnTo>
                    <a:pt x="18" y="103"/>
                  </a:lnTo>
                  <a:lnTo>
                    <a:pt x="17" y="98"/>
                  </a:lnTo>
                  <a:lnTo>
                    <a:pt x="16" y="93"/>
                  </a:lnTo>
                  <a:lnTo>
                    <a:pt x="15" y="87"/>
                  </a:lnTo>
                  <a:lnTo>
                    <a:pt x="14" y="82"/>
                  </a:lnTo>
                  <a:lnTo>
                    <a:pt x="12" y="77"/>
                  </a:lnTo>
                  <a:lnTo>
                    <a:pt x="11" y="72"/>
                  </a:lnTo>
                  <a:lnTo>
                    <a:pt x="8" y="62"/>
                  </a:lnTo>
                  <a:lnTo>
                    <a:pt x="6" y="53"/>
                  </a:lnTo>
                  <a:lnTo>
                    <a:pt x="5" y="48"/>
                  </a:lnTo>
                  <a:lnTo>
                    <a:pt x="4" y="43"/>
                  </a:lnTo>
                  <a:lnTo>
                    <a:pt x="3" y="38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10" y="0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7" name="Freeform 93"/>
            <p:cNvSpPr>
              <a:spLocks/>
            </p:cNvSpPr>
            <p:nvPr/>
          </p:nvSpPr>
          <p:spPr bwMode="auto">
            <a:xfrm>
              <a:off x="3532" y="2234"/>
              <a:ext cx="124" cy="190"/>
            </a:xfrm>
            <a:custGeom>
              <a:avLst/>
              <a:gdLst>
                <a:gd name="T0" fmla="*/ 7 w 124"/>
                <a:gd name="T1" fmla="*/ 1 h 190"/>
                <a:gd name="T2" fmla="*/ 7 w 124"/>
                <a:gd name="T3" fmla="*/ 0 h 190"/>
                <a:gd name="T4" fmla="*/ 22 w 124"/>
                <a:gd name="T5" fmla="*/ 24 h 190"/>
                <a:gd name="T6" fmla="*/ 36 w 124"/>
                <a:gd name="T7" fmla="*/ 47 h 190"/>
                <a:gd name="T8" fmla="*/ 51 w 124"/>
                <a:gd name="T9" fmla="*/ 70 h 190"/>
                <a:gd name="T10" fmla="*/ 65 w 124"/>
                <a:gd name="T11" fmla="*/ 93 h 190"/>
                <a:gd name="T12" fmla="*/ 80 w 124"/>
                <a:gd name="T13" fmla="*/ 116 h 190"/>
                <a:gd name="T14" fmla="*/ 94 w 124"/>
                <a:gd name="T15" fmla="*/ 139 h 190"/>
                <a:gd name="T16" fmla="*/ 109 w 124"/>
                <a:gd name="T17" fmla="*/ 162 h 190"/>
                <a:gd name="T18" fmla="*/ 123 w 124"/>
                <a:gd name="T19" fmla="*/ 186 h 190"/>
                <a:gd name="T20" fmla="*/ 116 w 124"/>
                <a:gd name="T21" fmla="*/ 189 h 190"/>
                <a:gd name="T22" fmla="*/ 102 w 124"/>
                <a:gd name="T23" fmla="*/ 165 h 190"/>
                <a:gd name="T24" fmla="*/ 87 w 124"/>
                <a:gd name="T25" fmla="*/ 142 h 190"/>
                <a:gd name="T26" fmla="*/ 73 w 124"/>
                <a:gd name="T27" fmla="*/ 119 h 190"/>
                <a:gd name="T28" fmla="*/ 58 w 124"/>
                <a:gd name="T29" fmla="*/ 96 h 190"/>
                <a:gd name="T30" fmla="*/ 44 w 124"/>
                <a:gd name="T31" fmla="*/ 73 h 190"/>
                <a:gd name="T32" fmla="*/ 29 w 124"/>
                <a:gd name="T33" fmla="*/ 50 h 190"/>
                <a:gd name="T34" fmla="*/ 15 w 124"/>
                <a:gd name="T35" fmla="*/ 27 h 190"/>
                <a:gd name="T36" fmla="*/ 0 w 124"/>
                <a:gd name="T37" fmla="*/ 3 h 190"/>
                <a:gd name="T38" fmla="*/ 0 w 124"/>
                <a:gd name="T39" fmla="*/ 2 h 190"/>
                <a:gd name="T40" fmla="*/ 0 w 124"/>
                <a:gd name="T41" fmla="*/ 3 h 190"/>
                <a:gd name="T42" fmla="*/ 0 w 124"/>
                <a:gd name="T43" fmla="*/ 3 h 190"/>
                <a:gd name="T44" fmla="*/ 0 w 124"/>
                <a:gd name="T45" fmla="*/ 2 h 190"/>
                <a:gd name="T46" fmla="*/ 7 w 124"/>
                <a:gd name="T47" fmla="*/ 1 h 1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4"/>
                <a:gd name="T73" fmla="*/ 0 h 190"/>
                <a:gd name="T74" fmla="*/ 124 w 124"/>
                <a:gd name="T75" fmla="*/ 190 h 1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4" h="190">
                  <a:moveTo>
                    <a:pt x="7" y="1"/>
                  </a:moveTo>
                  <a:lnTo>
                    <a:pt x="7" y="0"/>
                  </a:lnTo>
                  <a:lnTo>
                    <a:pt x="22" y="24"/>
                  </a:lnTo>
                  <a:lnTo>
                    <a:pt x="36" y="47"/>
                  </a:lnTo>
                  <a:lnTo>
                    <a:pt x="51" y="70"/>
                  </a:lnTo>
                  <a:lnTo>
                    <a:pt x="65" y="93"/>
                  </a:lnTo>
                  <a:lnTo>
                    <a:pt x="80" y="116"/>
                  </a:lnTo>
                  <a:lnTo>
                    <a:pt x="94" y="139"/>
                  </a:lnTo>
                  <a:lnTo>
                    <a:pt x="109" y="162"/>
                  </a:lnTo>
                  <a:lnTo>
                    <a:pt x="123" y="186"/>
                  </a:lnTo>
                  <a:lnTo>
                    <a:pt x="116" y="189"/>
                  </a:lnTo>
                  <a:lnTo>
                    <a:pt x="102" y="165"/>
                  </a:lnTo>
                  <a:lnTo>
                    <a:pt x="87" y="142"/>
                  </a:lnTo>
                  <a:lnTo>
                    <a:pt x="73" y="119"/>
                  </a:lnTo>
                  <a:lnTo>
                    <a:pt x="58" y="96"/>
                  </a:lnTo>
                  <a:lnTo>
                    <a:pt x="44" y="73"/>
                  </a:lnTo>
                  <a:lnTo>
                    <a:pt x="29" y="50"/>
                  </a:lnTo>
                  <a:lnTo>
                    <a:pt x="15" y="27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1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8" name="Freeform 94"/>
            <p:cNvSpPr>
              <a:spLocks/>
            </p:cNvSpPr>
            <p:nvPr/>
          </p:nvSpPr>
          <p:spPr bwMode="auto">
            <a:xfrm>
              <a:off x="3488" y="2065"/>
              <a:ext cx="53" cy="172"/>
            </a:xfrm>
            <a:custGeom>
              <a:avLst/>
              <a:gdLst>
                <a:gd name="T0" fmla="*/ 8 w 53"/>
                <a:gd name="T1" fmla="*/ 3 h 172"/>
                <a:gd name="T2" fmla="*/ 8 w 53"/>
                <a:gd name="T3" fmla="*/ 1 h 172"/>
                <a:gd name="T4" fmla="*/ 14 w 53"/>
                <a:gd name="T5" fmla="*/ 21 h 172"/>
                <a:gd name="T6" fmla="*/ 19 w 53"/>
                <a:gd name="T7" fmla="*/ 42 h 172"/>
                <a:gd name="T8" fmla="*/ 25 w 53"/>
                <a:gd name="T9" fmla="*/ 63 h 172"/>
                <a:gd name="T10" fmla="*/ 30 w 53"/>
                <a:gd name="T11" fmla="*/ 84 h 172"/>
                <a:gd name="T12" fmla="*/ 35 w 53"/>
                <a:gd name="T13" fmla="*/ 106 h 172"/>
                <a:gd name="T14" fmla="*/ 41 w 53"/>
                <a:gd name="T15" fmla="*/ 127 h 172"/>
                <a:gd name="T16" fmla="*/ 47 w 53"/>
                <a:gd name="T17" fmla="*/ 149 h 172"/>
                <a:gd name="T18" fmla="*/ 52 w 53"/>
                <a:gd name="T19" fmla="*/ 170 h 172"/>
                <a:gd name="T20" fmla="*/ 44 w 53"/>
                <a:gd name="T21" fmla="*/ 171 h 172"/>
                <a:gd name="T22" fmla="*/ 39 w 53"/>
                <a:gd name="T23" fmla="*/ 150 h 172"/>
                <a:gd name="T24" fmla="*/ 33 w 53"/>
                <a:gd name="T25" fmla="*/ 129 h 172"/>
                <a:gd name="T26" fmla="*/ 28 w 53"/>
                <a:gd name="T27" fmla="*/ 108 h 172"/>
                <a:gd name="T28" fmla="*/ 22 w 53"/>
                <a:gd name="T29" fmla="*/ 86 h 172"/>
                <a:gd name="T30" fmla="*/ 17 w 53"/>
                <a:gd name="T31" fmla="*/ 64 h 172"/>
                <a:gd name="T32" fmla="*/ 12 w 53"/>
                <a:gd name="T33" fmla="*/ 43 h 172"/>
                <a:gd name="T34" fmla="*/ 6 w 53"/>
                <a:gd name="T35" fmla="*/ 22 h 172"/>
                <a:gd name="T36" fmla="*/ 0 w 53"/>
                <a:gd name="T37" fmla="*/ 2 h 172"/>
                <a:gd name="T38" fmla="*/ 1 w 53"/>
                <a:gd name="T39" fmla="*/ 0 h 172"/>
                <a:gd name="T40" fmla="*/ 0 w 53"/>
                <a:gd name="T41" fmla="*/ 2 h 172"/>
                <a:gd name="T42" fmla="*/ 0 w 53"/>
                <a:gd name="T43" fmla="*/ 1 h 172"/>
                <a:gd name="T44" fmla="*/ 1 w 53"/>
                <a:gd name="T45" fmla="*/ 0 h 172"/>
                <a:gd name="T46" fmla="*/ 8 w 53"/>
                <a:gd name="T47" fmla="*/ 3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172"/>
                <a:gd name="T74" fmla="*/ 53 w 53"/>
                <a:gd name="T75" fmla="*/ 172 h 1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172">
                  <a:moveTo>
                    <a:pt x="8" y="3"/>
                  </a:moveTo>
                  <a:lnTo>
                    <a:pt x="8" y="1"/>
                  </a:lnTo>
                  <a:lnTo>
                    <a:pt x="14" y="21"/>
                  </a:lnTo>
                  <a:lnTo>
                    <a:pt x="19" y="42"/>
                  </a:lnTo>
                  <a:lnTo>
                    <a:pt x="25" y="63"/>
                  </a:lnTo>
                  <a:lnTo>
                    <a:pt x="30" y="84"/>
                  </a:lnTo>
                  <a:lnTo>
                    <a:pt x="35" y="106"/>
                  </a:lnTo>
                  <a:lnTo>
                    <a:pt x="41" y="127"/>
                  </a:lnTo>
                  <a:lnTo>
                    <a:pt x="47" y="149"/>
                  </a:lnTo>
                  <a:lnTo>
                    <a:pt x="52" y="170"/>
                  </a:lnTo>
                  <a:lnTo>
                    <a:pt x="44" y="171"/>
                  </a:lnTo>
                  <a:lnTo>
                    <a:pt x="39" y="150"/>
                  </a:lnTo>
                  <a:lnTo>
                    <a:pt x="33" y="129"/>
                  </a:lnTo>
                  <a:lnTo>
                    <a:pt x="28" y="108"/>
                  </a:lnTo>
                  <a:lnTo>
                    <a:pt x="22" y="86"/>
                  </a:lnTo>
                  <a:lnTo>
                    <a:pt x="17" y="64"/>
                  </a:lnTo>
                  <a:lnTo>
                    <a:pt x="12" y="43"/>
                  </a:lnTo>
                  <a:lnTo>
                    <a:pt x="6" y="22"/>
                  </a:lnTo>
                  <a:lnTo>
                    <a:pt x="0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8" y="3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39" name="Freeform 95"/>
            <p:cNvSpPr>
              <a:spLocks/>
            </p:cNvSpPr>
            <p:nvPr/>
          </p:nvSpPr>
          <p:spPr bwMode="auto">
            <a:xfrm>
              <a:off x="3615" y="1814"/>
              <a:ext cx="234" cy="226"/>
            </a:xfrm>
            <a:custGeom>
              <a:avLst/>
              <a:gdLst>
                <a:gd name="T0" fmla="*/ 52 w 234"/>
                <a:gd name="T1" fmla="*/ 10 h 226"/>
                <a:gd name="T2" fmla="*/ 58 w 234"/>
                <a:gd name="T3" fmla="*/ 31 h 226"/>
                <a:gd name="T4" fmla="*/ 68 w 234"/>
                <a:gd name="T5" fmla="*/ 65 h 226"/>
                <a:gd name="T6" fmla="*/ 79 w 234"/>
                <a:gd name="T7" fmla="*/ 99 h 226"/>
                <a:gd name="T8" fmla="*/ 87 w 234"/>
                <a:gd name="T9" fmla="*/ 121 h 226"/>
                <a:gd name="T10" fmla="*/ 93 w 234"/>
                <a:gd name="T11" fmla="*/ 136 h 226"/>
                <a:gd name="T12" fmla="*/ 97 w 234"/>
                <a:gd name="T13" fmla="*/ 145 h 226"/>
                <a:gd name="T14" fmla="*/ 102 w 234"/>
                <a:gd name="T15" fmla="*/ 154 h 226"/>
                <a:gd name="T16" fmla="*/ 107 w 234"/>
                <a:gd name="T17" fmla="*/ 163 h 226"/>
                <a:gd name="T18" fmla="*/ 111 w 234"/>
                <a:gd name="T19" fmla="*/ 165 h 226"/>
                <a:gd name="T20" fmla="*/ 122 w 234"/>
                <a:gd name="T21" fmla="*/ 160 h 226"/>
                <a:gd name="T22" fmla="*/ 135 w 234"/>
                <a:gd name="T23" fmla="*/ 154 h 226"/>
                <a:gd name="T24" fmla="*/ 146 w 234"/>
                <a:gd name="T25" fmla="*/ 150 h 226"/>
                <a:gd name="T26" fmla="*/ 155 w 234"/>
                <a:gd name="T27" fmla="*/ 148 h 226"/>
                <a:gd name="T28" fmla="*/ 165 w 234"/>
                <a:gd name="T29" fmla="*/ 145 h 226"/>
                <a:gd name="T30" fmla="*/ 176 w 234"/>
                <a:gd name="T31" fmla="*/ 143 h 226"/>
                <a:gd name="T32" fmla="*/ 187 w 234"/>
                <a:gd name="T33" fmla="*/ 141 h 226"/>
                <a:gd name="T34" fmla="*/ 199 w 234"/>
                <a:gd name="T35" fmla="*/ 140 h 226"/>
                <a:gd name="T36" fmla="*/ 212 w 234"/>
                <a:gd name="T37" fmla="*/ 139 h 226"/>
                <a:gd name="T38" fmla="*/ 226 w 234"/>
                <a:gd name="T39" fmla="*/ 139 h 226"/>
                <a:gd name="T40" fmla="*/ 228 w 234"/>
                <a:gd name="T41" fmla="*/ 141 h 226"/>
                <a:gd name="T42" fmla="*/ 218 w 234"/>
                <a:gd name="T43" fmla="*/ 143 h 226"/>
                <a:gd name="T44" fmla="*/ 208 w 234"/>
                <a:gd name="T45" fmla="*/ 146 h 226"/>
                <a:gd name="T46" fmla="*/ 199 w 234"/>
                <a:gd name="T47" fmla="*/ 149 h 226"/>
                <a:gd name="T48" fmla="*/ 184 w 234"/>
                <a:gd name="T49" fmla="*/ 154 h 226"/>
                <a:gd name="T50" fmla="*/ 166 w 234"/>
                <a:gd name="T51" fmla="*/ 161 h 226"/>
                <a:gd name="T52" fmla="*/ 148 w 234"/>
                <a:gd name="T53" fmla="*/ 169 h 226"/>
                <a:gd name="T54" fmla="*/ 132 w 234"/>
                <a:gd name="T55" fmla="*/ 178 h 226"/>
                <a:gd name="T56" fmla="*/ 119 w 234"/>
                <a:gd name="T57" fmla="*/ 186 h 226"/>
                <a:gd name="T58" fmla="*/ 107 w 234"/>
                <a:gd name="T59" fmla="*/ 194 h 226"/>
                <a:gd name="T60" fmla="*/ 94 w 234"/>
                <a:gd name="T61" fmla="*/ 202 h 226"/>
                <a:gd name="T62" fmla="*/ 80 w 234"/>
                <a:gd name="T63" fmla="*/ 211 h 226"/>
                <a:gd name="T64" fmla="*/ 70 w 234"/>
                <a:gd name="T65" fmla="*/ 216 h 226"/>
                <a:gd name="T66" fmla="*/ 63 w 234"/>
                <a:gd name="T67" fmla="*/ 218 h 226"/>
                <a:gd name="T68" fmla="*/ 57 w 234"/>
                <a:gd name="T69" fmla="*/ 221 h 226"/>
                <a:gd name="T70" fmla="*/ 51 w 234"/>
                <a:gd name="T71" fmla="*/ 223 h 226"/>
                <a:gd name="T72" fmla="*/ 45 w 234"/>
                <a:gd name="T73" fmla="*/ 224 h 226"/>
                <a:gd name="T74" fmla="*/ 39 w 234"/>
                <a:gd name="T75" fmla="*/ 225 h 226"/>
                <a:gd name="T76" fmla="*/ 33 w 234"/>
                <a:gd name="T77" fmla="*/ 225 h 226"/>
                <a:gd name="T78" fmla="*/ 27 w 234"/>
                <a:gd name="T79" fmla="*/ 225 h 226"/>
                <a:gd name="T80" fmla="*/ 21 w 234"/>
                <a:gd name="T81" fmla="*/ 224 h 226"/>
                <a:gd name="T82" fmla="*/ 15 w 234"/>
                <a:gd name="T83" fmla="*/ 222 h 226"/>
                <a:gd name="T84" fmla="*/ 9 w 234"/>
                <a:gd name="T85" fmla="*/ 220 h 226"/>
                <a:gd name="T86" fmla="*/ 3 w 234"/>
                <a:gd name="T87" fmla="*/ 217 h 226"/>
                <a:gd name="T88" fmla="*/ 6 w 234"/>
                <a:gd name="T89" fmla="*/ 189 h 226"/>
                <a:gd name="T90" fmla="*/ 18 w 234"/>
                <a:gd name="T91" fmla="*/ 135 h 226"/>
                <a:gd name="T92" fmla="*/ 30 w 234"/>
                <a:gd name="T93" fmla="*/ 81 h 226"/>
                <a:gd name="T94" fmla="*/ 43 w 234"/>
                <a:gd name="T95" fmla="*/ 27 h 2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4"/>
                <a:gd name="T145" fmla="*/ 0 h 226"/>
                <a:gd name="T146" fmla="*/ 234 w 234"/>
                <a:gd name="T147" fmla="*/ 226 h 2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4" h="226">
                  <a:moveTo>
                    <a:pt x="49" y="0"/>
                  </a:moveTo>
                  <a:lnTo>
                    <a:pt x="52" y="10"/>
                  </a:lnTo>
                  <a:lnTo>
                    <a:pt x="55" y="21"/>
                  </a:lnTo>
                  <a:lnTo>
                    <a:pt x="58" y="31"/>
                  </a:lnTo>
                  <a:lnTo>
                    <a:pt x="62" y="43"/>
                  </a:lnTo>
                  <a:lnTo>
                    <a:pt x="68" y="65"/>
                  </a:lnTo>
                  <a:lnTo>
                    <a:pt x="75" y="88"/>
                  </a:lnTo>
                  <a:lnTo>
                    <a:pt x="79" y="99"/>
                  </a:lnTo>
                  <a:lnTo>
                    <a:pt x="83" y="110"/>
                  </a:lnTo>
                  <a:lnTo>
                    <a:pt x="87" y="121"/>
                  </a:lnTo>
                  <a:lnTo>
                    <a:pt x="91" y="131"/>
                  </a:lnTo>
                  <a:lnTo>
                    <a:pt x="93" y="136"/>
                  </a:lnTo>
                  <a:lnTo>
                    <a:pt x="95" y="141"/>
                  </a:lnTo>
                  <a:lnTo>
                    <a:pt x="97" y="145"/>
                  </a:lnTo>
                  <a:lnTo>
                    <a:pt x="99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7" y="163"/>
                  </a:lnTo>
                  <a:lnTo>
                    <a:pt x="109" y="166"/>
                  </a:lnTo>
                  <a:lnTo>
                    <a:pt x="111" y="165"/>
                  </a:lnTo>
                  <a:lnTo>
                    <a:pt x="118" y="162"/>
                  </a:lnTo>
                  <a:lnTo>
                    <a:pt x="122" y="160"/>
                  </a:lnTo>
                  <a:lnTo>
                    <a:pt x="128" y="157"/>
                  </a:lnTo>
                  <a:lnTo>
                    <a:pt x="135" y="154"/>
                  </a:lnTo>
                  <a:lnTo>
                    <a:pt x="142" y="152"/>
                  </a:lnTo>
                  <a:lnTo>
                    <a:pt x="146" y="150"/>
                  </a:lnTo>
                  <a:lnTo>
                    <a:pt x="151" y="149"/>
                  </a:lnTo>
                  <a:lnTo>
                    <a:pt x="155" y="148"/>
                  </a:lnTo>
                  <a:lnTo>
                    <a:pt x="160" y="147"/>
                  </a:lnTo>
                  <a:lnTo>
                    <a:pt x="165" y="145"/>
                  </a:lnTo>
                  <a:lnTo>
                    <a:pt x="170" y="144"/>
                  </a:lnTo>
                  <a:lnTo>
                    <a:pt x="176" y="143"/>
                  </a:lnTo>
                  <a:lnTo>
                    <a:pt x="181" y="142"/>
                  </a:lnTo>
                  <a:lnTo>
                    <a:pt x="187" y="141"/>
                  </a:lnTo>
                  <a:lnTo>
                    <a:pt x="193" y="141"/>
                  </a:lnTo>
                  <a:lnTo>
                    <a:pt x="199" y="140"/>
                  </a:lnTo>
                  <a:lnTo>
                    <a:pt x="206" y="140"/>
                  </a:lnTo>
                  <a:lnTo>
                    <a:pt x="212" y="139"/>
                  </a:lnTo>
                  <a:lnTo>
                    <a:pt x="219" y="139"/>
                  </a:lnTo>
                  <a:lnTo>
                    <a:pt x="226" y="139"/>
                  </a:lnTo>
                  <a:lnTo>
                    <a:pt x="233" y="139"/>
                  </a:lnTo>
                  <a:lnTo>
                    <a:pt x="228" y="141"/>
                  </a:lnTo>
                  <a:lnTo>
                    <a:pt x="223" y="142"/>
                  </a:lnTo>
                  <a:lnTo>
                    <a:pt x="218" y="143"/>
                  </a:lnTo>
                  <a:lnTo>
                    <a:pt x="213" y="144"/>
                  </a:lnTo>
                  <a:lnTo>
                    <a:pt x="208" y="146"/>
                  </a:lnTo>
                  <a:lnTo>
                    <a:pt x="203" y="147"/>
                  </a:lnTo>
                  <a:lnTo>
                    <a:pt x="199" y="149"/>
                  </a:lnTo>
                  <a:lnTo>
                    <a:pt x="194" y="151"/>
                  </a:lnTo>
                  <a:lnTo>
                    <a:pt x="184" y="154"/>
                  </a:lnTo>
                  <a:lnTo>
                    <a:pt x="175" y="158"/>
                  </a:lnTo>
                  <a:lnTo>
                    <a:pt x="166" y="161"/>
                  </a:lnTo>
                  <a:lnTo>
                    <a:pt x="157" y="165"/>
                  </a:lnTo>
                  <a:lnTo>
                    <a:pt x="148" y="169"/>
                  </a:lnTo>
                  <a:lnTo>
                    <a:pt x="140" y="174"/>
                  </a:lnTo>
                  <a:lnTo>
                    <a:pt x="132" y="178"/>
                  </a:lnTo>
                  <a:lnTo>
                    <a:pt x="125" y="182"/>
                  </a:lnTo>
                  <a:lnTo>
                    <a:pt x="119" y="186"/>
                  </a:lnTo>
                  <a:lnTo>
                    <a:pt x="112" y="190"/>
                  </a:lnTo>
                  <a:lnTo>
                    <a:pt x="107" y="194"/>
                  </a:lnTo>
                  <a:lnTo>
                    <a:pt x="102" y="198"/>
                  </a:lnTo>
                  <a:lnTo>
                    <a:pt x="94" y="202"/>
                  </a:lnTo>
                  <a:lnTo>
                    <a:pt x="87" y="207"/>
                  </a:lnTo>
                  <a:lnTo>
                    <a:pt x="80" y="211"/>
                  </a:lnTo>
                  <a:lnTo>
                    <a:pt x="73" y="214"/>
                  </a:lnTo>
                  <a:lnTo>
                    <a:pt x="70" y="216"/>
                  </a:lnTo>
                  <a:lnTo>
                    <a:pt x="66" y="217"/>
                  </a:lnTo>
                  <a:lnTo>
                    <a:pt x="63" y="218"/>
                  </a:lnTo>
                  <a:lnTo>
                    <a:pt x="60" y="220"/>
                  </a:lnTo>
                  <a:lnTo>
                    <a:pt x="57" y="221"/>
                  </a:lnTo>
                  <a:lnTo>
                    <a:pt x="54" y="222"/>
                  </a:lnTo>
                  <a:lnTo>
                    <a:pt x="51" y="223"/>
                  </a:lnTo>
                  <a:lnTo>
                    <a:pt x="48" y="223"/>
                  </a:lnTo>
                  <a:lnTo>
                    <a:pt x="45" y="224"/>
                  </a:lnTo>
                  <a:lnTo>
                    <a:pt x="42" y="224"/>
                  </a:lnTo>
                  <a:lnTo>
                    <a:pt x="39" y="225"/>
                  </a:lnTo>
                  <a:lnTo>
                    <a:pt x="36" y="225"/>
                  </a:lnTo>
                  <a:lnTo>
                    <a:pt x="33" y="225"/>
                  </a:lnTo>
                  <a:lnTo>
                    <a:pt x="30" y="225"/>
                  </a:lnTo>
                  <a:lnTo>
                    <a:pt x="27" y="225"/>
                  </a:lnTo>
                  <a:lnTo>
                    <a:pt x="24" y="224"/>
                  </a:lnTo>
                  <a:lnTo>
                    <a:pt x="21" y="224"/>
                  </a:lnTo>
                  <a:lnTo>
                    <a:pt x="18" y="223"/>
                  </a:lnTo>
                  <a:lnTo>
                    <a:pt x="15" y="222"/>
                  </a:lnTo>
                  <a:lnTo>
                    <a:pt x="13" y="221"/>
                  </a:lnTo>
                  <a:lnTo>
                    <a:pt x="9" y="220"/>
                  </a:lnTo>
                  <a:lnTo>
                    <a:pt x="6" y="219"/>
                  </a:lnTo>
                  <a:lnTo>
                    <a:pt x="3" y="217"/>
                  </a:lnTo>
                  <a:lnTo>
                    <a:pt x="0" y="216"/>
                  </a:lnTo>
                  <a:lnTo>
                    <a:pt x="6" y="189"/>
                  </a:lnTo>
                  <a:lnTo>
                    <a:pt x="12" y="162"/>
                  </a:lnTo>
                  <a:lnTo>
                    <a:pt x="18" y="135"/>
                  </a:lnTo>
                  <a:lnTo>
                    <a:pt x="24" y="108"/>
                  </a:lnTo>
                  <a:lnTo>
                    <a:pt x="30" y="81"/>
                  </a:lnTo>
                  <a:lnTo>
                    <a:pt x="36" y="54"/>
                  </a:lnTo>
                  <a:lnTo>
                    <a:pt x="43" y="27"/>
                  </a:lnTo>
                  <a:lnTo>
                    <a:pt x="49" y="0"/>
                  </a:lnTo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0" name="Freeform 96"/>
            <p:cNvSpPr>
              <a:spLocks/>
            </p:cNvSpPr>
            <p:nvPr/>
          </p:nvSpPr>
          <p:spPr bwMode="auto">
            <a:xfrm>
              <a:off x="3448" y="1723"/>
              <a:ext cx="224" cy="345"/>
            </a:xfrm>
            <a:custGeom>
              <a:avLst/>
              <a:gdLst>
                <a:gd name="T0" fmla="*/ 52 w 224"/>
                <a:gd name="T1" fmla="*/ 338 h 345"/>
                <a:gd name="T2" fmla="*/ 68 w 224"/>
                <a:gd name="T3" fmla="*/ 330 h 345"/>
                <a:gd name="T4" fmla="*/ 84 w 224"/>
                <a:gd name="T5" fmla="*/ 323 h 345"/>
                <a:gd name="T6" fmla="*/ 98 w 224"/>
                <a:gd name="T7" fmla="*/ 317 h 345"/>
                <a:gd name="T8" fmla="*/ 113 w 224"/>
                <a:gd name="T9" fmla="*/ 312 h 345"/>
                <a:gd name="T10" fmla="*/ 127 w 224"/>
                <a:gd name="T11" fmla="*/ 309 h 345"/>
                <a:gd name="T12" fmla="*/ 142 w 224"/>
                <a:gd name="T13" fmla="*/ 307 h 345"/>
                <a:gd name="T14" fmla="*/ 156 w 224"/>
                <a:gd name="T15" fmla="*/ 307 h 345"/>
                <a:gd name="T16" fmla="*/ 170 w 224"/>
                <a:gd name="T17" fmla="*/ 309 h 345"/>
                <a:gd name="T18" fmla="*/ 185 w 224"/>
                <a:gd name="T19" fmla="*/ 311 h 345"/>
                <a:gd name="T20" fmla="*/ 199 w 224"/>
                <a:gd name="T21" fmla="*/ 316 h 345"/>
                <a:gd name="T22" fmla="*/ 211 w 224"/>
                <a:gd name="T23" fmla="*/ 246 h 345"/>
                <a:gd name="T24" fmla="*/ 217 w 224"/>
                <a:gd name="T25" fmla="*/ 203 h 345"/>
                <a:gd name="T26" fmla="*/ 221 w 224"/>
                <a:gd name="T27" fmla="*/ 166 h 345"/>
                <a:gd name="T28" fmla="*/ 222 w 224"/>
                <a:gd name="T29" fmla="*/ 145 h 345"/>
                <a:gd name="T30" fmla="*/ 223 w 224"/>
                <a:gd name="T31" fmla="*/ 124 h 345"/>
                <a:gd name="T32" fmla="*/ 223 w 224"/>
                <a:gd name="T33" fmla="*/ 103 h 345"/>
                <a:gd name="T34" fmla="*/ 219 w 224"/>
                <a:gd name="T35" fmla="*/ 85 h 345"/>
                <a:gd name="T36" fmla="*/ 211 w 224"/>
                <a:gd name="T37" fmla="*/ 70 h 345"/>
                <a:gd name="T38" fmla="*/ 202 w 224"/>
                <a:gd name="T39" fmla="*/ 56 h 345"/>
                <a:gd name="T40" fmla="*/ 193 w 224"/>
                <a:gd name="T41" fmla="*/ 44 h 345"/>
                <a:gd name="T42" fmla="*/ 183 w 224"/>
                <a:gd name="T43" fmla="*/ 34 h 345"/>
                <a:gd name="T44" fmla="*/ 173 w 224"/>
                <a:gd name="T45" fmla="*/ 25 h 345"/>
                <a:gd name="T46" fmla="*/ 162 w 224"/>
                <a:gd name="T47" fmla="*/ 17 h 345"/>
                <a:gd name="T48" fmla="*/ 150 w 224"/>
                <a:gd name="T49" fmla="*/ 11 h 345"/>
                <a:gd name="T50" fmla="*/ 137 w 224"/>
                <a:gd name="T51" fmla="*/ 6 h 345"/>
                <a:gd name="T52" fmla="*/ 124 w 224"/>
                <a:gd name="T53" fmla="*/ 3 h 345"/>
                <a:gd name="T54" fmla="*/ 111 w 224"/>
                <a:gd name="T55" fmla="*/ 0 h 345"/>
                <a:gd name="T56" fmla="*/ 96 w 224"/>
                <a:gd name="T57" fmla="*/ 2 h 345"/>
                <a:gd name="T58" fmla="*/ 83 w 224"/>
                <a:gd name="T59" fmla="*/ 7 h 345"/>
                <a:gd name="T60" fmla="*/ 69 w 224"/>
                <a:gd name="T61" fmla="*/ 12 h 345"/>
                <a:gd name="T62" fmla="*/ 57 w 224"/>
                <a:gd name="T63" fmla="*/ 18 h 345"/>
                <a:gd name="T64" fmla="*/ 45 w 224"/>
                <a:gd name="T65" fmla="*/ 26 h 345"/>
                <a:gd name="T66" fmla="*/ 35 w 224"/>
                <a:gd name="T67" fmla="*/ 36 h 345"/>
                <a:gd name="T68" fmla="*/ 25 w 224"/>
                <a:gd name="T69" fmla="*/ 47 h 345"/>
                <a:gd name="T70" fmla="*/ 17 w 224"/>
                <a:gd name="T71" fmla="*/ 60 h 345"/>
                <a:gd name="T72" fmla="*/ 10 w 224"/>
                <a:gd name="T73" fmla="*/ 75 h 345"/>
                <a:gd name="T74" fmla="*/ 4 w 224"/>
                <a:gd name="T75" fmla="*/ 93 h 345"/>
                <a:gd name="T76" fmla="*/ 0 w 224"/>
                <a:gd name="T77" fmla="*/ 113 h 345"/>
                <a:gd name="T78" fmla="*/ 1 w 224"/>
                <a:gd name="T79" fmla="*/ 135 h 345"/>
                <a:gd name="T80" fmla="*/ 5 w 224"/>
                <a:gd name="T81" fmla="*/ 172 h 345"/>
                <a:gd name="T82" fmla="*/ 12 w 224"/>
                <a:gd name="T83" fmla="*/ 216 h 345"/>
                <a:gd name="T84" fmla="*/ 21 w 224"/>
                <a:gd name="T85" fmla="*/ 259 h 345"/>
                <a:gd name="T86" fmla="*/ 34 w 224"/>
                <a:gd name="T87" fmla="*/ 316 h 3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4"/>
                <a:gd name="T133" fmla="*/ 0 h 345"/>
                <a:gd name="T134" fmla="*/ 224 w 224"/>
                <a:gd name="T135" fmla="*/ 345 h 3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4" h="345">
                  <a:moveTo>
                    <a:pt x="42" y="344"/>
                  </a:moveTo>
                  <a:lnTo>
                    <a:pt x="47" y="341"/>
                  </a:lnTo>
                  <a:lnTo>
                    <a:pt x="52" y="338"/>
                  </a:lnTo>
                  <a:lnTo>
                    <a:pt x="58" y="335"/>
                  </a:lnTo>
                  <a:lnTo>
                    <a:pt x="63" y="332"/>
                  </a:lnTo>
                  <a:lnTo>
                    <a:pt x="68" y="330"/>
                  </a:lnTo>
                  <a:lnTo>
                    <a:pt x="73" y="327"/>
                  </a:lnTo>
                  <a:lnTo>
                    <a:pt x="78" y="325"/>
                  </a:lnTo>
                  <a:lnTo>
                    <a:pt x="84" y="323"/>
                  </a:lnTo>
                  <a:lnTo>
                    <a:pt x="88" y="321"/>
                  </a:lnTo>
                  <a:lnTo>
                    <a:pt x="94" y="319"/>
                  </a:lnTo>
                  <a:lnTo>
                    <a:pt x="98" y="317"/>
                  </a:lnTo>
                  <a:lnTo>
                    <a:pt x="103" y="315"/>
                  </a:lnTo>
                  <a:lnTo>
                    <a:pt x="108" y="314"/>
                  </a:lnTo>
                  <a:lnTo>
                    <a:pt x="113" y="312"/>
                  </a:lnTo>
                  <a:lnTo>
                    <a:pt x="118" y="311"/>
                  </a:lnTo>
                  <a:lnTo>
                    <a:pt x="123" y="310"/>
                  </a:lnTo>
                  <a:lnTo>
                    <a:pt x="127" y="309"/>
                  </a:lnTo>
                  <a:lnTo>
                    <a:pt x="132" y="309"/>
                  </a:lnTo>
                  <a:lnTo>
                    <a:pt x="137" y="308"/>
                  </a:lnTo>
                  <a:lnTo>
                    <a:pt x="142" y="307"/>
                  </a:lnTo>
                  <a:lnTo>
                    <a:pt x="146" y="307"/>
                  </a:lnTo>
                  <a:lnTo>
                    <a:pt x="151" y="307"/>
                  </a:lnTo>
                  <a:lnTo>
                    <a:pt x="156" y="307"/>
                  </a:lnTo>
                  <a:lnTo>
                    <a:pt x="161" y="307"/>
                  </a:lnTo>
                  <a:lnTo>
                    <a:pt x="165" y="308"/>
                  </a:lnTo>
                  <a:lnTo>
                    <a:pt x="170" y="309"/>
                  </a:lnTo>
                  <a:lnTo>
                    <a:pt x="175" y="309"/>
                  </a:lnTo>
                  <a:lnTo>
                    <a:pt x="180" y="310"/>
                  </a:lnTo>
                  <a:lnTo>
                    <a:pt x="185" y="311"/>
                  </a:lnTo>
                  <a:lnTo>
                    <a:pt x="189" y="313"/>
                  </a:lnTo>
                  <a:lnTo>
                    <a:pt x="194" y="314"/>
                  </a:lnTo>
                  <a:lnTo>
                    <a:pt x="199" y="316"/>
                  </a:lnTo>
                  <a:lnTo>
                    <a:pt x="204" y="289"/>
                  </a:lnTo>
                  <a:lnTo>
                    <a:pt x="209" y="261"/>
                  </a:lnTo>
                  <a:lnTo>
                    <a:pt x="211" y="246"/>
                  </a:lnTo>
                  <a:lnTo>
                    <a:pt x="213" y="232"/>
                  </a:lnTo>
                  <a:lnTo>
                    <a:pt x="215" y="217"/>
                  </a:lnTo>
                  <a:lnTo>
                    <a:pt x="217" y="203"/>
                  </a:lnTo>
                  <a:lnTo>
                    <a:pt x="219" y="188"/>
                  </a:lnTo>
                  <a:lnTo>
                    <a:pt x="220" y="173"/>
                  </a:lnTo>
                  <a:lnTo>
                    <a:pt x="221" y="166"/>
                  </a:lnTo>
                  <a:lnTo>
                    <a:pt x="222" y="159"/>
                  </a:lnTo>
                  <a:lnTo>
                    <a:pt x="222" y="152"/>
                  </a:lnTo>
                  <a:lnTo>
                    <a:pt x="222" y="145"/>
                  </a:lnTo>
                  <a:lnTo>
                    <a:pt x="223" y="137"/>
                  </a:lnTo>
                  <a:lnTo>
                    <a:pt x="223" y="130"/>
                  </a:lnTo>
                  <a:lnTo>
                    <a:pt x="223" y="124"/>
                  </a:lnTo>
                  <a:lnTo>
                    <a:pt x="223" y="117"/>
                  </a:lnTo>
                  <a:lnTo>
                    <a:pt x="223" y="110"/>
                  </a:lnTo>
                  <a:lnTo>
                    <a:pt x="223" y="103"/>
                  </a:lnTo>
                  <a:lnTo>
                    <a:pt x="222" y="96"/>
                  </a:lnTo>
                  <a:lnTo>
                    <a:pt x="222" y="90"/>
                  </a:lnTo>
                  <a:lnTo>
                    <a:pt x="219" y="85"/>
                  </a:lnTo>
                  <a:lnTo>
                    <a:pt x="217" y="79"/>
                  </a:lnTo>
                  <a:lnTo>
                    <a:pt x="214" y="74"/>
                  </a:lnTo>
                  <a:lnTo>
                    <a:pt x="211" y="70"/>
                  </a:lnTo>
                  <a:lnTo>
                    <a:pt x="208" y="65"/>
                  </a:lnTo>
                  <a:lnTo>
                    <a:pt x="205" y="61"/>
                  </a:lnTo>
                  <a:lnTo>
                    <a:pt x="202" y="56"/>
                  </a:lnTo>
                  <a:lnTo>
                    <a:pt x="199" y="52"/>
                  </a:lnTo>
                  <a:lnTo>
                    <a:pt x="196" y="48"/>
                  </a:lnTo>
                  <a:lnTo>
                    <a:pt x="193" y="44"/>
                  </a:lnTo>
                  <a:lnTo>
                    <a:pt x="190" y="41"/>
                  </a:lnTo>
                  <a:lnTo>
                    <a:pt x="186" y="37"/>
                  </a:lnTo>
                  <a:lnTo>
                    <a:pt x="183" y="34"/>
                  </a:lnTo>
                  <a:lnTo>
                    <a:pt x="180" y="31"/>
                  </a:lnTo>
                  <a:lnTo>
                    <a:pt x="176" y="28"/>
                  </a:lnTo>
                  <a:lnTo>
                    <a:pt x="173" y="25"/>
                  </a:lnTo>
                  <a:lnTo>
                    <a:pt x="169" y="22"/>
                  </a:lnTo>
                  <a:lnTo>
                    <a:pt x="165" y="19"/>
                  </a:lnTo>
                  <a:lnTo>
                    <a:pt x="162" y="17"/>
                  </a:lnTo>
                  <a:lnTo>
                    <a:pt x="158" y="15"/>
                  </a:lnTo>
                  <a:lnTo>
                    <a:pt x="154" y="13"/>
                  </a:lnTo>
                  <a:lnTo>
                    <a:pt x="150" y="11"/>
                  </a:lnTo>
                  <a:lnTo>
                    <a:pt x="146" y="9"/>
                  </a:lnTo>
                  <a:lnTo>
                    <a:pt x="142" y="7"/>
                  </a:lnTo>
                  <a:lnTo>
                    <a:pt x="137" y="6"/>
                  </a:lnTo>
                  <a:lnTo>
                    <a:pt x="133" y="5"/>
                  </a:lnTo>
                  <a:lnTo>
                    <a:pt x="129" y="3"/>
                  </a:lnTo>
                  <a:lnTo>
                    <a:pt x="124" y="3"/>
                  </a:lnTo>
                  <a:lnTo>
                    <a:pt x="120" y="2"/>
                  </a:lnTo>
                  <a:lnTo>
                    <a:pt x="115" y="1"/>
                  </a:lnTo>
                  <a:lnTo>
                    <a:pt x="111" y="0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6" y="2"/>
                  </a:lnTo>
                  <a:lnTo>
                    <a:pt x="92" y="4"/>
                  </a:lnTo>
                  <a:lnTo>
                    <a:pt x="87" y="5"/>
                  </a:lnTo>
                  <a:lnTo>
                    <a:pt x="83" y="7"/>
                  </a:lnTo>
                  <a:lnTo>
                    <a:pt x="78" y="8"/>
                  </a:lnTo>
                  <a:lnTo>
                    <a:pt x="74" y="10"/>
                  </a:lnTo>
                  <a:lnTo>
                    <a:pt x="69" y="12"/>
                  </a:lnTo>
                  <a:lnTo>
                    <a:pt x="65" y="14"/>
                  </a:lnTo>
                  <a:lnTo>
                    <a:pt x="61" y="16"/>
                  </a:lnTo>
                  <a:lnTo>
                    <a:pt x="57" y="18"/>
                  </a:lnTo>
                  <a:lnTo>
                    <a:pt x="53" y="21"/>
                  </a:lnTo>
                  <a:lnTo>
                    <a:pt x="49" y="23"/>
                  </a:lnTo>
                  <a:lnTo>
                    <a:pt x="45" y="26"/>
                  </a:lnTo>
                  <a:lnTo>
                    <a:pt x="42" y="29"/>
                  </a:lnTo>
                  <a:lnTo>
                    <a:pt x="38" y="32"/>
                  </a:lnTo>
                  <a:lnTo>
                    <a:pt x="35" y="36"/>
                  </a:lnTo>
                  <a:lnTo>
                    <a:pt x="31" y="39"/>
                  </a:lnTo>
                  <a:lnTo>
                    <a:pt x="28" y="43"/>
                  </a:lnTo>
                  <a:lnTo>
                    <a:pt x="25" y="47"/>
                  </a:lnTo>
                  <a:lnTo>
                    <a:pt x="22" y="51"/>
                  </a:lnTo>
                  <a:lnTo>
                    <a:pt x="20" y="55"/>
                  </a:lnTo>
                  <a:lnTo>
                    <a:pt x="17" y="60"/>
                  </a:lnTo>
                  <a:lnTo>
                    <a:pt x="14" y="65"/>
                  </a:lnTo>
                  <a:lnTo>
                    <a:pt x="12" y="70"/>
                  </a:lnTo>
                  <a:lnTo>
                    <a:pt x="10" y="75"/>
                  </a:lnTo>
                  <a:lnTo>
                    <a:pt x="8" y="81"/>
                  </a:lnTo>
                  <a:lnTo>
                    <a:pt x="6" y="87"/>
                  </a:lnTo>
                  <a:lnTo>
                    <a:pt x="4" y="93"/>
                  </a:lnTo>
                  <a:lnTo>
                    <a:pt x="3" y="99"/>
                  </a:lnTo>
                  <a:lnTo>
                    <a:pt x="1" y="106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1" y="128"/>
                  </a:lnTo>
                  <a:lnTo>
                    <a:pt x="1" y="135"/>
                  </a:lnTo>
                  <a:lnTo>
                    <a:pt x="2" y="143"/>
                  </a:lnTo>
                  <a:lnTo>
                    <a:pt x="4" y="157"/>
                  </a:lnTo>
                  <a:lnTo>
                    <a:pt x="5" y="172"/>
                  </a:lnTo>
                  <a:lnTo>
                    <a:pt x="7" y="186"/>
                  </a:lnTo>
                  <a:lnTo>
                    <a:pt x="10" y="201"/>
                  </a:lnTo>
                  <a:lnTo>
                    <a:pt x="12" y="216"/>
                  </a:lnTo>
                  <a:lnTo>
                    <a:pt x="15" y="230"/>
                  </a:lnTo>
                  <a:lnTo>
                    <a:pt x="18" y="244"/>
                  </a:lnTo>
                  <a:lnTo>
                    <a:pt x="21" y="259"/>
                  </a:lnTo>
                  <a:lnTo>
                    <a:pt x="24" y="273"/>
                  </a:lnTo>
                  <a:lnTo>
                    <a:pt x="28" y="287"/>
                  </a:lnTo>
                  <a:lnTo>
                    <a:pt x="34" y="316"/>
                  </a:lnTo>
                  <a:lnTo>
                    <a:pt x="42" y="34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1" name="Freeform 97"/>
            <p:cNvSpPr>
              <a:spLocks/>
            </p:cNvSpPr>
            <p:nvPr/>
          </p:nvSpPr>
          <p:spPr bwMode="auto">
            <a:xfrm>
              <a:off x="3488" y="2026"/>
              <a:ext cx="165" cy="44"/>
            </a:xfrm>
            <a:custGeom>
              <a:avLst/>
              <a:gdLst>
                <a:gd name="T0" fmla="*/ 159 w 165"/>
                <a:gd name="T1" fmla="*/ 15 h 44"/>
                <a:gd name="T2" fmla="*/ 149 w 165"/>
                <a:gd name="T3" fmla="*/ 12 h 44"/>
                <a:gd name="T4" fmla="*/ 140 w 165"/>
                <a:gd name="T5" fmla="*/ 10 h 44"/>
                <a:gd name="T6" fmla="*/ 130 w 165"/>
                <a:gd name="T7" fmla="*/ 8 h 44"/>
                <a:gd name="T8" fmla="*/ 121 w 165"/>
                <a:gd name="T9" fmla="*/ 7 h 44"/>
                <a:gd name="T10" fmla="*/ 112 w 165"/>
                <a:gd name="T11" fmla="*/ 7 h 44"/>
                <a:gd name="T12" fmla="*/ 103 w 165"/>
                <a:gd name="T13" fmla="*/ 7 h 44"/>
                <a:gd name="T14" fmla="*/ 93 w 165"/>
                <a:gd name="T15" fmla="*/ 8 h 44"/>
                <a:gd name="T16" fmla="*/ 84 w 165"/>
                <a:gd name="T17" fmla="*/ 10 h 44"/>
                <a:gd name="T18" fmla="*/ 75 w 165"/>
                <a:gd name="T19" fmla="*/ 12 h 44"/>
                <a:gd name="T20" fmla="*/ 65 w 165"/>
                <a:gd name="T21" fmla="*/ 15 h 44"/>
                <a:gd name="T22" fmla="*/ 55 w 165"/>
                <a:gd name="T23" fmla="*/ 18 h 44"/>
                <a:gd name="T24" fmla="*/ 46 w 165"/>
                <a:gd name="T25" fmla="*/ 22 h 44"/>
                <a:gd name="T26" fmla="*/ 36 w 165"/>
                <a:gd name="T27" fmla="*/ 27 h 44"/>
                <a:gd name="T28" fmla="*/ 25 w 165"/>
                <a:gd name="T29" fmla="*/ 31 h 44"/>
                <a:gd name="T30" fmla="*/ 15 w 165"/>
                <a:gd name="T31" fmla="*/ 37 h 44"/>
                <a:gd name="T32" fmla="*/ 4 w 165"/>
                <a:gd name="T33" fmla="*/ 43 h 44"/>
                <a:gd name="T34" fmla="*/ 5 w 165"/>
                <a:gd name="T35" fmla="*/ 34 h 44"/>
                <a:gd name="T36" fmla="*/ 16 w 165"/>
                <a:gd name="T37" fmla="*/ 28 h 44"/>
                <a:gd name="T38" fmla="*/ 27 w 165"/>
                <a:gd name="T39" fmla="*/ 23 h 44"/>
                <a:gd name="T40" fmla="*/ 37 w 165"/>
                <a:gd name="T41" fmla="*/ 18 h 44"/>
                <a:gd name="T42" fmla="*/ 47 w 165"/>
                <a:gd name="T43" fmla="*/ 14 h 44"/>
                <a:gd name="T44" fmla="*/ 58 w 165"/>
                <a:gd name="T45" fmla="*/ 10 h 44"/>
                <a:gd name="T46" fmla="*/ 68 w 165"/>
                <a:gd name="T47" fmla="*/ 7 h 44"/>
                <a:gd name="T48" fmla="*/ 77 w 165"/>
                <a:gd name="T49" fmla="*/ 4 h 44"/>
                <a:gd name="T50" fmla="*/ 87 w 165"/>
                <a:gd name="T51" fmla="*/ 2 h 44"/>
                <a:gd name="T52" fmla="*/ 97 w 165"/>
                <a:gd name="T53" fmla="*/ 1 h 44"/>
                <a:gd name="T54" fmla="*/ 107 w 165"/>
                <a:gd name="T55" fmla="*/ 0 h 44"/>
                <a:gd name="T56" fmla="*/ 117 w 165"/>
                <a:gd name="T57" fmla="*/ 0 h 44"/>
                <a:gd name="T58" fmla="*/ 127 w 165"/>
                <a:gd name="T59" fmla="*/ 1 h 44"/>
                <a:gd name="T60" fmla="*/ 136 w 165"/>
                <a:gd name="T61" fmla="*/ 2 h 44"/>
                <a:gd name="T62" fmla="*/ 146 w 165"/>
                <a:gd name="T63" fmla="*/ 4 h 44"/>
                <a:gd name="T64" fmla="*/ 156 w 165"/>
                <a:gd name="T65" fmla="*/ 7 h 44"/>
                <a:gd name="T66" fmla="*/ 156 w 165"/>
                <a:gd name="T67" fmla="*/ 12 h 44"/>
                <a:gd name="T68" fmla="*/ 163 w 165"/>
                <a:gd name="T69" fmla="*/ 17 h 44"/>
                <a:gd name="T70" fmla="*/ 164 w 165"/>
                <a:gd name="T71" fmla="*/ 13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5"/>
                <a:gd name="T109" fmla="*/ 0 h 44"/>
                <a:gd name="T110" fmla="*/ 165 w 165"/>
                <a:gd name="T111" fmla="*/ 44 h 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5" h="44">
                  <a:moveTo>
                    <a:pt x="164" y="13"/>
                  </a:moveTo>
                  <a:lnTo>
                    <a:pt x="159" y="15"/>
                  </a:lnTo>
                  <a:lnTo>
                    <a:pt x="154" y="14"/>
                  </a:lnTo>
                  <a:lnTo>
                    <a:pt x="149" y="12"/>
                  </a:lnTo>
                  <a:lnTo>
                    <a:pt x="144" y="11"/>
                  </a:lnTo>
                  <a:lnTo>
                    <a:pt x="140" y="10"/>
                  </a:lnTo>
                  <a:lnTo>
                    <a:pt x="135" y="9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1" y="7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07" y="7"/>
                  </a:lnTo>
                  <a:lnTo>
                    <a:pt x="103" y="7"/>
                  </a:lnTo>
                  <a:lnTo>
                    <a:pt x="98" y="8"/>
                  </a:lnTo>
                  <a:lnTo>
                    <a:pt x="93" y="8"/>
                  </a:lnTo>
                  <a:lnTo>
                    <a:pt x="89" y="9"/>
                  </a:lnTo>
                  <a:lnTo>
                    <a:pt x="84" y="10"/>
                  </a:lnTo>
                  <a:lnTo>
                    <a:pt x="79" y="11"/>
                  </a:lnTo>
                  <a:lnTo>
                    <a:pt x="75" y="12"/>
                  </a:lnTo>
                  <a:lnTo>
                    <a:pt x="70" y="13"/>
                  </a:lnTo>
                  <a:lnTo>
                    <a:pt x="65" y="15"/>
                  </a:lnTo>
                  <a:lnTo>
                    <a:pt x="60" y="16"/>
                  </a:lnTo>
                  <a:lnTo>
                    <a:pt x="55" y="18"/>
                  </a:lnTo>
                  <a:lnTo>
                    <a:pt x="51" y="20"/>
                  </a:lnTo>
                  <a:lnTo>
                    <a:pt x="46" y="22"/>
                  </a:lnTo>
                  <a:lnTo>
                    <a:pt x="41" y="24"/>
                  </a:lnTo>
                  <a:lnTo>
                    <a:pt x="36" y="27"/>
                  </a:lnTo>
                  <a:lnTo>
                    <a:pt x="30" y="29"/>
                  </a:lnTo>
                  <a:lnTo>
                    <a:pt x="25" y="31"/>
                  </a:lnTo>
                  <a:lnTo>
                    <a:pt x="20" y="34"/>
                  </a:lnTo>
                  <a:lnTo>
                    <a:pt x="15" y="37"/>
                  </a:lnTo>
                  <a:lnTo>
                    <a:pt x="10" y="40"/>
                  </a:lnTo>
                  <a:lnTo>
                    <a:pt x="4" y="43"/>
                  </a:lnTo>
                  <a:lnTo>
                    <a:pt x="0" y="37"/>
                  </a:lnTo>
                  <a:lnTo>
                    <a:pt x="5" y="34"/>
                  </a:lnTo>
                  <a:lnTo>
                    <a:pt x="11" y="31"/>
                  </a:lnTo>
                  <a:lnTo>
                    <a:pt x="16" y="28"/>
                  </a:lnTo>
                  <a:lnTo>
                    <a:pt x="22" y="26"/>
                  </a:lnTo>
                  <a:lnTo>
                    <a:pt x="27" y="23"/>
                  </a:lnTo>
                  <a:lnTo>
                    <a:pt x="32" y="20"/>
                  </a:lnTo>
                  <a:lnTo>
                    <a:pt x="37" y="18"/>
                  </a:lnTo>
                  <a:lnTo>
                    <a:pt x="42" y="16"/>
                  </a:lnTo>
                  <a:lnTo>
                    <a:pt x="47" y="14"/>
                  </a:lnTo>
                  <a:lnTo>
                    <a:pt x="53" y="12"/>
                  </a:lnTo>
                  <a:lnTo>
                    <a:pt x="58" y="10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82" y="3"/>
                  </a:lnTo>
                  <a:lnTo>
                    <a:pt x="87" y="2"/>
                  </a:lnTo>
                  <a:lnTo>
                    <a:pt x="92" y="1"/>
                  </a:lnTo>
                  <a:lnTo>
                    <a:pt x="97" y="1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7" y="1"/>
                  </a:lnTo>
                  <a:lnTo>
                    <a:pt x="131" y="1"/>
                  </a:lnTo>
                  <a:lnTo>
                    <a:pt x="136" y="2"/>
                  </a:lnTo>
                  <a:lnTo>
                    <a:pt x="141" y="3"/>
                  </a:lnTo>
                  <a:lnTo>
                    <a:pt x="146" y="4"/>
                  </a:lnTo>
                  <a:lnTo>
                    <a:pt x="151" y="6"/>
                  </a:lnTo>
                  <a:lnTo>
                    <a:pt x="156" y="7"/>
                  </a:lnTo>
                  <a:lnTo>
                    <a:pt x="161" y="9"/>
                  </a:lnTo>
                  <a:lnTo>
                    <a:pt x="156" y="12"/>
                  </a:lnTo>
                  <a:lnTo>
                    <a:pt x="164" y="13"/>
                  </a:lnTo>
                  <a:lnTo>
                    <a:pt x="163" y="17"/>
                  </a:lnTo>
                  <a:lnTo>
                    <a:pt x="159" y="15"/>
                  </a:lnTo>
                  <a:lnTo>
                    <a:pt x="164" y="13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2" name="Freeform 98"/>
            <p:cNvSpPr>
              <a:spLocks/>
            </p:cNvSpPr>
            <p:nvPr/>
          </p:nvSpPr>
          <p:spPr bwMode="auto">
            <a:xfrm>
              <a:off x="3644" y="1811"/>
              <a:ext cx="32" cy="229"/>
            </a:xfrm>
            <a:custGeom>
              <a:avLst/>
              <a:gdLst>
                <a:gd name="T0" fmla="*/ 29 w 32"/>
                <a:gd name="T1" fmla="*/ 0 h 229"/>
                <a:gd name="T2" fmla="*/ 30 w 32"/>
                <a:gd name="T3" fmla="*/ 1 h 229"/>
                <a:gd name="T4" fmla="*/ 30 w 32"/>
                <a:gd name="T5" fmla="*/ 8 h 229"/>
                <a:gd name="T6" fmla="*/ 31 w 32"/>
                <a:gd name="T7" fmla="*/ 15 h 229"/>
                <a:gd name="T8" fmla="*/ 31 w 32"/>
                <a:gd name="T9" fmla="*/ 21 h 229"/>
                <a:gd name="T10" fmla="*/ 31 w 32"/>
                <a:gd name="T11" fmla="*/ 28 h 229"/>
                <a:gd name="T12" fmla="*/ 31 w 32"/>
                <a:gd name="T13" fmla="*/ 35 h 229"/>
                <a:gd name="T14" fmla="*/ 31 w 32"/>
                <a:gd name="T15" fmla="*/ 42 h 229"/>
                <a:gd name="T16" fmla="*/ 31 w 32"/>
                <a:gd name="T17" fmla="*/ 49 h 229"/>
                <a:gd name="T18" fmla="*/ 30 w 32"/>
                <a:gd name="T19" fmla="*/ 56 h 229"/>
                <a:gd name="T20" fmla="*/ 30 w 32"/>
                <a:gd name="T21" fmla="*/ 64 h 229"/>
                <a:gd name="T22" fmla="*/ 29 w 32"/>
                <a:gd name="T23" fmla="*/ 71 h 229"/>
                <a:gd name="T24" fmla="*/ 29 w 32"/>
                <a:gd name="T25" fmla="*/ 78 h 229"/>
                <a:gd name="T26" fmla="*/ 28 w 32"/>
                <a:gd name="T27" fmla="*/ 85 h 229"/>
                <a:gd name="T28" fmla="*/ 27 w 32"/>
                <a:gd name="T29" fmla="*/ 100 h 229"/>
                <a:gd name="T30" fmla="*/ 25 w 32"/>
                <a:gd name="T31" fmla="*/ 115 h 229"/>
                <a:gd name="T32" fmla="*/ 23 w 32"/>
                <a:gd name="T33" fmla="*/ 129 h 229"/>
                <a:gd name="T34" fmla="*/ 21 w 32"/>
                <a:gd name="T35" fmla="*/ 144 h 229"/>
                <a:gd name="T36" fmla="*/ 19 w 32"/>
                <a:gd name="T37" fmla="*/ 159 h 229"/>
                <a:gd name="T38" fmla="*/ 17 w 32"/>
                <a:gd name="T39" fmla="*/ 173 h 229"/>
                <a:gd name="T40" fmla="*/ 12 w 32"/>
                <a:gd name="T41" fmla="*/ 201 h 229"/>
                <a:gd name="T42" fmla="*/ 8 w 32"/>
                <a:gd name="T43" fmla="*/ 228 h 229"/>
                <a:gd name="T44" fmla="*/ 0 w 32"/>
                <a:gd name="T45" fmla="*/ 227 h 229"/>
                <a:gd name="T46" fmla="*/ 5 w 32"/>
                <a:gd name="T47" fmla="*/ 200 h 229"/>
                <a:gd name="T48" fmla="*/ 9 w 32"/>
                <a:gd name="T49" fmla="*/ 172 h 229"/>
                <a:gd name="T50" fmla="*/ 12 w 32"/>
                <a:gd name="T51" fmla="*/ 158 h 229"/>
                <a:gd name="T52" fmla="*/ 14 w 32"/>
                <a:gd name="T53" fmla="*/ 143 h 229"/>
                <a:gd name="T54" fmla="*/ 16 w 32"/>
                <a:gd name="T55" fmla="*/ 129 h 229"/>
                <a:gd name="T56" fmla="*/ 18 w 32"/>
                <a:gd name="T57" fmla="*/ 114 h 229"/>
                <a:gd name="T58" fmla="*/ 19 w 32"/>
                <a:gd name="T59" fmla="*/ 99 h 229"/>
                <a:gd name="T60" fmla="*/ 21 w 32"/>
                <a:gd name="T61" fmla="*/ 85 h 229"/>
                <a:gd name="T62" fmla="*/ 22 w 32"/>
                <a:gd name="T63" fmla="*/ 78 h 229"/>
                <a:gd name="T64" fmla="*/ 22 w 32"/>
                <a:gd name="T65" fmla="*/ 70 h 229"/>
                <a:gd name="T66" fmla="*/ 22 w 32"/>
                <a:gd name="T67" fmla="*/ 63 h 229"/>
                <a:gd name="T68" fmla="*/ 23 w 32"/>
                <a:gd name="T69" fmla="*/ 56 h 229"/>
                <a:gd name="T70" fmla="*/ 23 w 32"/>
                <a:gd name="T71" fmla="*/ 49 h 229"/>
                <a:gd name="T72" fmla="*/ 23 w 32"/>
                <a:gd name="T73" fmla="*/ 42 h 229"/>
                <a:gd name="T74" fmla="*/ 23 w 32"/>
                <a:gd name="T75" fmla="*/ 35 h 229"/>
                <a:gd name="T76" fmla="*/ 23 w 32"/>
                <a:gd name="T77" fmla="*/ 28 h 229"/>
                <a:gd name="T78" fmla="*/ 23 w 32"/>
                <a:gd name="T79" fmla="*/ 21 h 229"/>
                <a:gd name="T80" fmla="*/ 23 w 32"/>
                <a:gd name="T81" fmla="*/ 15 h 229"/>
                <a:gd name="T82" fmla="*/ 23 w 32"/>
                <a:gd name="T83" fmla="*/ 8 h 229"/>
                <a:gd name="T84" fmla="*/ 22 w 32"/>
                <a:gd name="T85" fmla="*/ 2 h 229"/>
                <a:gd name="T86" fmla="*/ 23 w 32"/>
                <a:gd name="T87" fmla="*/ 3 h 229"/>
                <a:gd name="T88" fmla="*/ 29 w 32"/>
                <a:gd name="T89" fmla="*/ 0 h 229"/>
                <a:gd name="T90" fmla="*/ 30 w 32"/>
                <a:gd name="T91" fmla="*/ 1 h 229"/>
                <a:gd name="T92" fmla="*/ 30 w 32"/>
                <a:gd name="T93" fmla="*/ 1 h 229"/>
                <a:gd name="T94" fmla="*/ 29 w 32"/>
                <a:gd name="T95" fmla="*/ 0 h 2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"/>
                <a:gd name="T145" fmla="*/ 0 h 229"/>
                <a:gd name="T146" fmla="*/ 32 w 32"/>
                <a:gd name="T147" fmla="*/ 229 h 2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" h="229">
                  <a:moveTo>
                    <a:pt x="29" y="0"/>
                  </a:moveTo>
                  <a:lnTo>
                    <a:pt x="30" y="1"/>
                  </a:lnTo>
                  <a:lnTo>
                    <a:pt x="30" y="8"/>
                  </a:lnTo>
                  <a:lnTo>
                    <a:pt x="31" y="15"/>
                  </a:lnTo>
                  <a:lnTo>
                    <a:pt x="31" y="21"/>
                  </a:lnTo>
                  <a:lnTo>
                    <a:pt x="31" y="28"/>
                  </a:lnTo>
                  <a:lnTo>
                    <a:pt x="31" y="35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30" y="56"/>
                  </a:lnTo>
                  <a:lnTo>
                    <a:pt x="30" y="64"/>
                  </a:lnTo>
                  <a:lnTo>
                    <a:pt x="29" y="71"/>
                  </a:lnTo>
                  <a:lnTo>
                    <a:pt x="29" y="78"/>
                  </a:lnTo>
                  <a:lnTo>
                    <a:pt x="28" y="85"/>
                  </a:lnTo>
                  <a:lnTo>
                    <a:pt x="27" y="100"/>
                  </a:lnTo>
                  <a:lnTo>
                    <a:pt x="25" y="115"/>
                  </a:lnTo>
                  <a:lnTo>
                    <a:pt x="23" y="129"/>
                  </a:lnTo>
                  <a:lnTo>
                    <a:pt x="21" y="144"/>
                  </a:lnTo>
                  <a:lnTo>
                    <a:pt x="19" y="159"/>
                  </a:lnTo>
                  <a:lnTo>
                    <a:pt x="17" y="173"/>
                  </a:lnTo>
                  <a:lnTo>
                    <a:pt x="12" y="201"/>
                  </a:lnTo>
                  <a:lnTo>
                    <a:pt x="8" y="228"/>
                  </a:lnTo>
                  <a:lnTo>
                    <a:pt x="0" y="227"/>
                  </a:lnTo>
                  <a:lnTo>
                    <a:pt x="5" y="200"/>
                  </a:lnTo>
                  <a:lnTo>
                    <a:pt x="9" y="172"/>
                  </a:lnTo>
                  <a:lnTo>
                    <a:pt x="12" y="158"/>
                  </a:lnTo>
                  <a:lnTo>
                    <a:pt x="14" y="143"/>
                  </a:lnTo>
                  <a:lnTo>
                    <a:pt x="16" y="129"/>
                  </a:lnTo>
                  <a:lnTo>
                    <a:pt x="18" y="114"/>
                  </a:lnTo>
                  <a:lnTo>
                    <a:pt x="19" y="99"/>
                  </a:lnTo>
                  <a:lnTo>
                    <a:pt x="21" y="85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3"/>
                  </a:lnTo>
                  <a:lnTo>
                    <a:pt x="23" y="56"/>
                  </a:lnTo>
                  <a:lnTo>
                    <a:pt x="23" y="49"/>
                  </a:lnTo>
                  <a:lnTo>
                    <a:pt x="23" y="42"/>
                  </a:lnTo>
                  <a:lnTo>
                    <a:pt x="23" y="35"/>
                  </a:lnTo>
                  <a:lnTo>
                    <a:pt x="23" y="28"/>
                  </a:lnTo>
                  <a:lnTo>
                    <a:pt x="23" y="21"/>
                  </a:lnTo>
                  <a:lnTo>
                    <a:pt x="23" y="15"/>
                  </a:lnTo>
                  <a:lnTo>
                    <a:pt x="23" y="8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29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3" name="Freeform 99"/>
            <p:cNvSpPr>
              <a:spLocks/>
            </p:cNvSpPr>
            <p:nvPr/>
          </p:nvSpPr>
          <p:spPr bwMode="auto">
            <a:xfrm>
              <a:off x="3554" y="1719"/>
              <a:ext cx="121" cy="96"/>
            </a:xfrm>
            <a:custGeom>
              <a:avLst/>
              <a:gdLst>
                <a:gd name="T0" fmla="*/ 1 w 121"/>
                <a:gd name="T1" fmla="*/ 0 h 96"/>
                <a:gd name="T2" fmla="*/ 11 w 121"/>
                <a:gd name="T3" fmla="*/ 1 h 96"/>
                <a:gd name="T4" fmla="*/ 20 w 121"/>
                <a:gd name="T5" fmla="*/ 3 h 96"/>
                <a:gd name="T6" fmla="*/ 29 w 121"/>
                <a:gd name="T7" fmla="*/ 5 h 96"/>
                <a:gd name="T8" fmla="*/ 38 w 121"/>
                <a:gd name="T9" fmla="*/ 8 h 96"/>
                <a:gd name="T10" fmla="*/ 47 w 121"/>
                <a:gd name="T11" fmla="*/ 11 h 96"/>
                <a:gd name="T12" fmla="*/ 55 w 121"/>
                <a:gd name="T13" fmla="*/ 15 h 96"/>
                <a:gd name="T14" fmla="*/ 63 w 121"/>
                <a:gd name="T15" fmla="*/ 20 h 96"/>
                <a:gd name="T16" fmla="*/ 70 w 121"/>
                <a:gd name="T17" fmla="*/ 26 h 96"/>
                <a:gd name="T18" fmla="*/ 77 w 121"/>
                <a:gd name="T19" fmla="*/ 32 h 96"/>
                <a:gd name="T20" fmla="*/ 84 w 121"/>
                <a:gd name="T21" fmla="*/ 39 h 96"/>
                <a:gd name="T22" fmla="*/ 91 w 121"/>
                <a:gd name="T23" fmla="*/ 46 h 96"/>
                <a:gd name="T24" fmla="*/ 97 w 121"/>
                <a:gd name="T25" fmla="*/ 54 h 96"/>
                <a:gd name="T26" fmla="*/ 103 w 121"/>
                <a:gd name="T27" fmla="*/ 63 h 96"/>
                <a:gd name="T28" fmla="*/ 109 w 121"/>
                <a:gd name="T29" fmla="*/ 72 h 96"/>
                <a:gd name="T30" fmla="*/ 115 w 121"/>
                <a:gd name="T31" fmla="*/ 82 h 96"/>
                <a:gd name="T32" fmla="*/ 120 w 121"/>
                <a:gd name="T33" fmla="*/ 92 h 96"/>
                <a:gd name="T34" fmla="*/ 111 w 121"/>
                <a:gd name="T35" fmla="*/ 90 h 96"/>
                <a:gd name="T36" fmla="*/ 105 w 121"/>
                <a:gd name="T37" fmla="*/ 80 h 96"/>
                <a:gd name="T38" fmla="*/ 100 w 121"/>
                <a:gd name="T39" fmla="*/ 71 h 96"/>
                <a:gd name="T40" fmla="*/ 94 w 121"/>
                <a:gd name="T41" fmla="*/ 62 h 96"/>
                <a:gd name="T42" fmla="*/ 88 w 121"/>
                <a:gd name="T43" fmla="*/ 54 h 96"/>
                <a:gd name="T44" fmla="*/ 81 w 121"/>
                <a:gd name="T45" fmla="*/ 47 h 96"/>
                <a:gd name="T46" fmla="*/ 75 w 121"/>
                <a:gd name="T47" fmla="*/ 40 h 96"/>
                <a:gd name="T48" fmla="*/ 68 w 121"/>
                <a:gd name="T49" fmla="*/ 34 h 96"/>
                <a:gd name="T50" fmla="*/ 61 w 121"/>
                <a:gd name="T51" fmla="*/ 28 h 96"/>
                <a:gd name="T52" fmla="*/ 54 w 121"/>
                <a:gd name="T53" fmla="*/ 23 h 96"/>
                <a:gd name="T54" fmla="*/ 47 w 121"/>
                <a:gd name="T55" fmla="*/ 19 h 96"/>
                <a:gd name="T56" fmla="*/ 39 w 121"/>
                <a:gd name="T57" fmla="*/ 16 h 96"/>
                <a:gd name="T58" fmla="*/ 31 w 121"/>
                <a:gd name="T59" fmla="*/ 13 h 96"/>
                <a:gd name="T60" fmla="*/ 23 w 121"/>
                <a:gd name="T61" fmla="*/ 10 h 96"/>
                <a:gd name="T62" fmla="*/ 14 w 121"/>
                <a:gd name="T63" fmla="*/ 8 h 96"/>
                <a:gd name="T64" fmla="*/ 5 w 121"/>
                <a:gd name="T65" fmla="*/ 7 h 96"/>
                <a:gd name="T66" fmla="*/ 2 w 121"/>
                <a:gd name="T67" fmla="*/ 7 h 96"/>
                <a:gd name="T68" fmla="*/ 1 w 121"/>
                <a:gd name="T69" fmla="*/ 0 h 96"/>
                <a:gd name="T70" fmla="*/ 0 w 121"/>
                <a:gd name="T71" fmla="*/ 0 h 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"/>
                <a:gd name="T109" fmla="*/ 0 h 96"/>
                <a:gd name="T110" fmla="*/ 121 w 121"/>
                <a:gd name="T111" fmla="*/ 96 h 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" h="96">
                  <a:moveTo>
                    <a:pt x="0" y="0"/>
                  </a:moveTo>
                  <a:lnTo>
                    <a:pt x="1" y="0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5" y="4"/>
                  </a:lnTo>
                  <a:lnTo>
                    <a:pt x="29" y="5"/>
                  </a:lnTo>
                  <a:lnTo>
                    <a:pt x="34" y="6"/>
                  </a:lnTo>
                  <a:lnTo>
                    <a:pt x="38" y="8"/>
                  </a:lnTo>
                  <a:lnTo>
                    <a:pt x="42" y="9"/>
                  </a:lnTo>
                  <a:lnTo>
                    <a:pt x="47" y="11"/>
                  </a:lnTo>
                  <a:lnTo>
                    <a:pt x="51" y="13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3" y="20"/>
                  </a:lnTo>
                  <a:lnTo>
                    <a:pt x="66" y="23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32"/>
                  </a:lnTo>
                  <a:lnTo>
                    <a:pt x="81" y="35"/>
                  </a:lnTo>
                  <a:lnTo>
                    <a:pt x="84" y="39"/>
                  </a:lnTo>
                  <a:lnTo>
                    <a:pt x="87" y="42"/>
                  </a:lnTo>
                  <a:lnTo>
                    <a:pt x="91" y="46"/>
                  </a:lnTo>
                  <a:lnTo>
                    <a:pt x="94" y="50"/>
                  </a:lnTo>
                  <a:lnTo>
                    <a:pt x="97" y="54"/>
                  </a:lnTo>
                  <a:lnTo>
                    <a:pt x="100" y="58"/>
                  </a:lnTo>
                  <a:lnTo>
                    <a:pt x="103" y="63"/>
                  </a:lnTo>
                  <a:lnTo>
                    <a:pt x="106" y="67"/>
                  </a:lnTo>
                  <a:lnTo>
                    <a:pt x="109" y="72"/>
                  </a:lnTo>
                  <a:lnTo>
                    <a:pt x="112" y="77"/>
                  </a:lnTo>
                  <a:lnTo>
                    <a:pt x="115" y="82"/>
                  </a:lnTo>
                  <a:lnTo>
                    <a:pt x="117" y="87"/>
                  </a:lnTo>
                  <a:lnTo>
                    <a:pt x="120" y="92"/>
                  </a:lnTo>
                  <a:lnTo>
                    <a:pt x="113" y="95"/>
                  </a:lnTo>
                  <a:lnTo>
                    <a:pt x="111" y="90"/>
                  </a:lnTo>
                  <a:lnTo>
                    <a:pt x="108" y="85"/>
                  </a:lnTo>
                  <a:lnTo>
                    <a:pt x="105" y="80"/>
                  </a:lnTo>
                  <a:lnTo>
                    <a:pt x="103" y="75"/>
                  </a:lnTo>
                  <a:lnTo>
                    <a:pt x="100" y="71"/>
                  </a:lnTo>
                  <a:lnTo>
                    <a:pt x="97" y="66"/>
                  </a:lnTo>
                  <a:lnTo>
                    <a:pt x="94" y="62"/>
                  </a:lnTo>
                  <a:lnTo>
                    <a:pt x="91" y="58"/>
                  </a:lnTo>
                  <a:lnTo>
                    <a:pt x="88" y="54"/>
                  </a:lnTo>
                  <a:lnTo>
                    <a:pt x="85" y="50"/>
                  </a:lnTo>
                  <a:lnTo>
                    <a:pt x="81" y="47"/>
                  </a:lnTo>
                  <a:lnTo>
                    <a:pt x="78" y="43"/>
                  </a:lnTo>
                  <a:lnTo>
                    <a:pt x="75" y="40"/>
                  </a:lnTo>
                  <a:lnTo>
                    <a:pt x="72" y="37"/>
                  </a:lnTo>
                  <a:lnTo>
                    <a:pt x="68" y="34"/>
                  </a:lnTo>
                  <a:lnTo>
                    <a:pt x="65" y="31"/>
                  </a:lnTo>
                  <a:lnTo>
                    <a:pt x="61" y="28"/>
                  </a:lnTo>
                  <a:lnTo>
                    <a:pt x="58" y="26"/>
                  </a:lnTo>
                  <a:lnTo>
                    <a:pt x="54" y="23"/>
                  </a:lnTo>
                  <a:lnTo>
                    <a:pt x="51" y="21"/>
                  </a:lnTo>
                  <a:lnTo>
                    <a:pt x="47" y="19"/>
                  </a:lnTo>
                  <a:lnTo>
                    <a:pt x="43" y="17"/>
                  </a:lnTo>
                  <a:lnTo>
                    <a:pt x="39" y="16"/>
                  </a:lnTo>
                  <a:lnTo>
                    <a:pt x="35" y="14"/>
                  </a:lnTo>
                  <a:lnTo>
                    <a:pt x="31" y="13"/>
                  </a:lnTo>
                  <a:lnTo>
                    <a:pt x="27" y="11"/>
                  </a:lnTo>
                  <a:lnTo>
                    <a:pt x="23" y="10"/>
                  </a:lnTo>
                  <a:lnTo>
                    <a:pt x="18" y="9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5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4" name="Freeform 100"/>
            <p:cNvSpPr>
              <a:spLocks/>
            </p:cNvSpPr>
            <p:nvPr/>
          </p:nvSpPr>
          <p:spPr bwMode="auto">
            <a:xfrm>
              <a:off x="3445" y="1719"/>
              <a:ext cx="112" cy="118"/>
            </a:xfrm>
            <a:custGeom>
              <a:avLst/>
              <a:gdLst>
                <a:gd name="T0" fmla="*/ 0 w 112"/>
                <a:gd name="T1" fmla="*/ 116 h 118"/>
                <a:gd name="T2" fmla="*/ 3 w 112"/>
                <a:gd name="T3" fmla="*/ 102 h 118"/>
                <a:gd name="T4" fmla="*/ 6 w 112"/>
                <a:gd name="T5" fmla="*/ 89 h 118"/>
                <a:gd name="T6" fmla="*/ 10 w 112"/>
                <a:gd name="T7" fmla="*/ 78 h 118"/>
                <a:gd name="T8" fmla="*/ 15 w 112"/>
                <a:gd name="T9" fmla="*/ 67 h 118"/>
                <a:gd name="T10" fmla="*/ 20 w 112"/>
                <a:gd name="T11" fmla="*/ 57 h 118"/>
                <a:gd name="T12" fmla="*/ 26 w 112"/>
                <a:gd name="T13" fmla="*/ 48 h 118"/>
                <a:gd name="T14" fmla="*/ 32 w 112"/>
                <a:gd name="T15" fmla="*/ 41 h 118"/>
                <a:gd name="T16" fmla="*/ 39 w 112"/>
                <a:gd name="T17" fmla="*/ 33 h 118"/>
                <a:gd name="T18" fmla="*/ 47 w 112"/>
                <a:gd name="T19" fmla="*/ 27 h 118"/>
                <a:gd name="T20" fmla="*/ 55 w 112"/>
                <a:gd name="T21" fmla="*/ 21 h 118"/>
                <a:gd name="T22" fmla="*/ 63 w 112"/>
                <a:gd name="T23" fmla="*/ 17 h 118"/>
                <a:gd name="T24" fmla="*/ 71 w 112"/>
                <a:gd name="T25" fmla="*/ 12 h 118"/>
                <a:gd name="T26" fmla="*/ 80 w 112"/>
                <a:gd name="T27" fmla="*/ 8 h 118"/>
                <a:gd name="T28" fmla="*/ 90 w 112"/>
                <a:gd name="T29" fmla="*/ 5 h 118"/>
                <a:gd name="T30" fmla="*/ 99 w 112"/>
                <a:gd name="T31" fmla="*/ 2 h 118"/>
                <a:gd name="T32" fmla="*/ 109 w 112"/>
                <a:gd name="T33" fmla="*/ 0 h 118"/>
                <a:gd name="T34" fmla="*/ 106 w 112"/>
                <a:gd name="T35" fmla="*/ 8 h 118"/>
                <a:gd name="T36" fmla="*/ 97 w 112"/>
                <a:gd name="T37" fmla="*/ 10 h 118"/>
                <a:gd name="T38" fmla="*/ 88 w 112"/>
                <a:gd name="T39" fmla="*/ 13 h 118"/>
                <a:gd name="T40" fmla="*/ 79 w 112"/>
                <a:gd name="T41" fmla="*/ 16 h 118"/>
                <a:gd name="T42" fmla="*/ 71 w 112"/>
                <a:gd name="T43" fmla="*/ 20 h 118"/>
                <a:gd name="T44" fmla="*/ 63 w 112"/>
                <a:gd name="T45" fmla="*/ 24 h 118"/>
                <a:gd name="T46" fmla="*/ 55 w 112"/>
                <a:gd name="T47" fmla="*/ 29 h 118"/>
                <a:gd name="T48" fmla="*/ 48 w 112"/>
                <a:gd name="T49" fmla="*/ 35 h 118"/>
                <a:gd name="T50" fmla="*/ 41 w 112"/>
                <a:gd name="T51" fmla="*/ 41 h 118"/>
                <a:gd name="T52" fmla="*/ 35 w 112"/>
                <a:gd name="T53" fmla="*/ 48 h 118"/>
                <a:gd name="T54" fmla="*/ 29 w 112"/>
                <a:gd name="T55" fmla="*/ 56 h 118"/>
                <a:gd name="T56" fmla="*/ 24 w 112"/>
                <a:gd name="T57" fmla="*/ 65 h 118"/>
                <a:gd name="T58" fmla="*/ 19 w 112"/>
                <a:gd name="T59" fmla="*/ 75 h 118"/>
                <a:gd name="T60" fmla="*/ 15 w 112"/>
                <a:gd name="T61" fmla="*/ 85 h 118"/>
                <a:gd name="T62" fmla="*/ 12 w 112"/>
                <a:gd name="T63" fmla="*/ 97 h 118"/>
                <a:gd name="T64" fmla="*/ 9 w 112"/>
                <a:gd name="T65" fmla="*/ 110 h 118"/>
                <a:gd name="T66" fmla="*/ 8 w 112"/>
                <a:gd name="T67" fmla="*/ 116 h 118"/>
                <a:gd name="T68" fmla="*/ 0 w 112"/>
                <a:gd name="T69" fmla="*/ 116 h 118"/>
                <a:gd name="T70" fmla="*/ 0 w 112"/>
                <a:gd name="T71" fmla="*/ 117 h 1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"/>
                <a:gd name="T109" fmla="*/ 0 h 118"/>
                <a:gd name="T110" fmla="*/ 112 w 112"/>
                <a:gd name="T111" fmla="*/ 118 h 1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" h="118">
                  <a:moveTo>
                    <a:pt x="0" y="117"/>
                  </a:moveTo>
                  <a:lnTo>
                    <a:pt x="0" y="116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4" y="96"/>
                  </a:lnTo>
                  <a:lnTo>
                    <a:pt x="6" y="89"/>
                  </a:lnTo>
                  <a:lnTo>
                    <a:pt x="8" y="83"/>
                  </a:lnTo>
                  <a:lnTo>
                    <a:pt x="10" y="78"/>
                  </a:lnTo>
                  <a:lnTo>
                    <a:pt x="12" y="72"/>
                  </a:lnTo>
                  <a:lnTo>
                    <a:pt x="15" y="67"/>
                  </a:lnTo>
                  <a:lnTo>
                    <a:pt x="17" y="62"/>
                  </a:lnTo>
                  <a:lnTo>
                    <a:pt x="20" y="57"/>
                  </a:lnTo>
                  <a:lnTo>
                    <a:pt x="23" y="53"/>
                  </a:lnTo>
                  <a:lnTo>
                    <a:pt x="26" y="48"/>
                  </a:lnTo>
                  <a:lnTo>
                    <a:pt x="29" y="44"/>
                  </a:lnTo>
                  <a:lnTo>
                    <a:pt x="32" y="41"/>
                  </a:lnTo>
                  <a:lnTo>
                    <a:pt x="36" y="37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7"/>
                  </a:lnTo>
                  <a:lnTo>
                    <a:pt x="51" y="24"/>
                  </a:lnTo>
                  <a:lnTo>
                    <a:pt x="55" y="21"/>
                  </a:lnTo>
                  <a:lnTo>
                    <a:pt x="58" y="19"/>
                  </a:lnTo>
                  <a:lnTo>
                    <a:pt x="63" y="17"/>
                  </a:lnTo>
                  <a:lnTo>
                    <a:pt x="67" y="14"/>
                  </a:lnTo>
                  <a:lnTo>
                    <a:pt x="71" y="12"/>
                  </a:lnTo>
                  <a:lnTo>
                    <a:pt x="76" y="10"/>
                  </a:lnTo>
                  <a:lnTo>
                    <a:pt x="80" y="8"/>
                  </a:lnTo>
                  <a:lnTo>
                    <a:pt x="85" y="7"/>
                  </a:lnTo>
                  <a:lnTo>
                    <a:pt x="90" y="5"/>
                  </a:lnTo>
                  <a:lnTo>
                    <a:pt x="94" y="4"/>
                  </a:lnTo>
                  <a:lnTo>
                    <a:pt x="99" y="2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1" y="7"/>
                  </a:lnTo>
                  <a:lnTo>
                    <a:pt x="106" y="8"/>
                  </a:lnTo>
                  <a:lnTo>
                    <a:pt x="101" y="9"/>
                  </a:lnTo>
                  <a:lnTo>
                    <a:pt x="97" y="10"/>
                  </a:lnTo>
                  <a:lnTo>
                    <a:pt x="92" y="11"/>
                  </a:lnTo>
                  <a:lnTo>
                    <a:pt x="88" y="13"/>
                  </a:lnTo>
                  <a:lnTo>
                    <a:pt x="83" y="14"/>
                  </a:lnTo>
                  <a:lnTo>
                    <a:pt x="79" y="16"/>
                  </a:lnTo>
                  <a:lnTo>
                    <a:pt x="75" y="18"/>
                  </a:lnTo>
                  <a:lnTo>
                    <a:pt x="71" y="20"/>
                  </a:lnTo>
                  <a:lnTo>
                    <a:pt x="67" y="22"/>
                  </a:lnTo>
                  <a:lnTo>
                    <a:pt x="63" y="24"/>
                  </a:lnTo>
                  <a:lnTo>
                    <a:pt x="59" y="27"/>
                  </a:lnTo>
                  <a:lnTo>
                    <a:pt x="55" y="29"/>
                  </a:lnTo>
                  <a:lnTo>
                    <a:pt x="52" y="32"/>
                  </a:lnTo>
                  <a:lnTo>
                    <a:pt x="48" y="35"/>
                  </a:lnTo>
                  <a:lnTo>
                    <a:pt x="45" y="38"/>
                  </a:lnTo>
                  <a:lnTo>
                    <a:pt x="41" y="41"/>
                  </a:lnTo>
                  <a:lnTo>
                    <a:pt x="38" y="45"/>
                  </a:lnTo>
                  <a:lnTo>
                    <a:pt x="35" y="48"/>
                  </a:lnTo>
                  <a:lnTo>
                    <a:pt x="32" y="52"/>
                  </a:lnTo>
                  <a:lnTo>
                    <a:pt x="29" y="56"/>
                  </a:lnTo>
                  <a:lnTo>
                    <a:pt x="27" y="60"/>
                  </a:lnTo>
                  <a:lnTo>
                    <a:pt x="24" y="65"/>
                  </a:lnTo>
                  <a:lnTo>
                    <a:pt x="22" y="70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15" y="85"/>
                  </a:lnTo>
                  <a:lnTo>
                    <a:pt x="13" y="91"/>
                  </a:lnTo>
                  <a:lnTo>
                    <a:pt x="12" y="97"/>
                  </a:lnTo>
                  <a:lnTo>
                    <a:pt x="10" y="103"/>
                  </a:lnTo>
                  <a:lnTo>
                    <a:pt x="9" y="110"/>
                  </a:lnTo>
                  <a:lnTo>
                    <a:pt x="8" y="117"/>
                  </a:lnTo>
                  <a:lnTo>
                    <a:pt x="8" y="116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5" name="Freeform 101"/>
            <p:cNvSpPr>
              <a:spLocks/>
            </p:cNvSpPr>
            <p:nvPr/>
          </p:nvSpPr>
          <p:spPr bwMode="auto">
            <a:xfrm>
              <a:off x="3445" y="1835"/>
              <a:ext cx="50" cy="237"/>
            </a:xfrm>
            <a:custGeom>
              <a:avLst/>
              <a:gdLst>
                <a:gd name="T0" fmla="*/ 48 w 50"/>
                <a:gd name="T1" fmla="*/ 233 h 237"/>
                <a:gd name="T2" fmla="*/ 42 w 50"/>
                <a:gd name="T3" fmla="*/ 231 h 237"/>
                <a:gd name="T4" fmla="*/ 35 w 50"/>
                <a:gd name="T5" fmla="*/ 203 h 237"/>
                <a:gd name="T6" fmla="*/ 28 w 50"/>
                <a:gd name="T7" fmla="*/ 175 h 237"/>
                <a:gd name="T8" fmla="*/ 24 w 50"/>
                <a:gd name="T9" fmla="*/ 160 h 237"/>
                <a:gd name="T10" fmla="*/ 21 w 50"/>
                <a:gd name="T11" fmla="*/ 146 h 237"/>
                <a:gd name="T12" fmla="*/ 18 w 50"/>
                <a:gd name="T13" fmla="*/ 132 h 237"/>
                <a:gd name="T14" fmla="*/ 15 w 50"/>
                <a:gd name="T15" fmla="*/ 117 h 237"/>
                <a:gd name="T16" fmla="*/ 12 w 50"/>
                <a:gd name="T17" fmla="*/ 103 h 237"/>
                <a:gd name="T18" fmla="*/ 10 w 50"/>
                <a:gd name="T19" fmla="*/ 88 h 237"/>
                <a:gd name="T20" fmla="*/ 7 w 50"/>
                <a:gd name="T21" fmla="*/ 74 h 237"/>
                <a:gd name="T22" fmla="*/ 5 w 50"/>
                <a:gd name="T23" fmla="*/ 59 h 237"/>
                <a:gd name="T24" fmla="*/ 4 w 50"/>
                <a:gd name="T25" fmla="*/ 45 h 237"/>
                <a:gd name="T26" fmla="*/ 2 w 50"/>
                <a:gd name="T27" fmla="*/ 30 h 237"/>
                <a:gd name="T28" fmla="*/ 1 w 50"/>
                <a:gd name="T29" fmla="*/ 22 h 237"/>
                <a:gd name="T30" fmla="*/ 1 w 50"/>
                <a:gd name="T31" fmla="*/ 15 h 237"/>
                <a:gd name="T32" fmla="*/ 0 w 50"/>
                <a:gd name="T33" fmla="*/ 7 h 237"/>
                <a:gd name="T34" fmla="*/ 0 w 50"/>
                <a:gd name="T35" fmla="*/ 0 h 237"/>
                <a:gd name="T36" fmla="*/ 8 w 50"/>
                <a:gd name="T37" fmla="*/ 0 h 237"/>
                <a:gd name="T38" fmla="*/ 8 w 50"/>
                <a:gd name="T39" fmla="*/ 7 h 237"/>
                <a:gd name="T40" fmla="*/ 8 w 50"/>
                <a:gd name="T41" fmla="*/ 15 h 237"/>
                <a:gd name="T42" fmla="*/ 9 w 50"/>
                <a:gd name="T43" fmla="*/ 22 h 237"/>
                <a:gd name="T44" fmla="*/ 10 w 50"/>
                <a:gd name="T45" fmla="*/ 29 h 237"/>
                <a:gd name="T46" fmla="*/ 11 w 50"/>
                <a:gd name="T47" fmla="*/ 44 h 237"/>
                <a:gd name="T48" fmla="*/ 13 w 50"/>
                <a:gd name="T49" fmla="*/ 58 h 237"/>
                <a:gd name="T50" fmla="*/ 15 w 50"/>
                <a:gd name="T51" fmla="*/ 73 h 237"/>
                <a:gd name="T52" fmla="*/ 17 w 50"/>
                <a:gd name="T53" fmla="*/ 87 h 237"/>
                <a:gd name="T54" fmla="*/ 20 w 50"/>
                <a:gd name="T55" fmla="*/ 102 h 237"/>
                <a:gd name="T56" fmla="*/ 22 w 50"/>
                <a:gd name="T57" fmla="*/ 116 h 237"/>
                <a:gd name="T58" fmla="*/ 25 w 50"/>
                <a:gd name="T59" fmla="*/ 130 h 237"/>
                <a:gd name="T60" fmla="*/ 28 w 50"/>
                <a:gd name="T61" fmla="*/ 145 h 237"/>
                <a:gd name="T62" fmla="*/ 32 w 50"/>
                <a:gd name="T63" fmla="*/ 159 h 237"/>
                <a:gd name="T64" fmla="*/ 35 w 50"/>
                <a:gd name="T65" fmla="*/ 173 h 237"/>
                <a:gd name="T66" fmla="*/ 42 w 50"/>
                <a:gd name="T67" fmla="*/ 202 h 237"/>
                <a:gd name="T68" fmla="*/ 49 w 50"/>
                <a:gd name="T69" fmla="*/ 230 h 237"/>
                <a:gd name="T70" fmla="*/ 43 w 50"/>
                <a:gd name="T71" fmla="*/ 228 h 237"/>
                <a:gd name="T72" fmla="*/ 47 w 50"/>
                <a:gd name="T73" fmla="*/ 233 h 237"/>
                <a:gd name="T74" fmla="*/ 43 w 50"/>
                <a:gd name="T75" fmla="*/ 236 h 237"/>
                <a:gd name="T76" fmla="*/ 42 w 50"/>
                <a:gd name="T77" fmla="*/ 231 h 237"/>
                <a:gd name="T78" fmla="*/ 48 w 50"/>
                <a:gd name="T79" fmla="*/ 233 h 2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"/>
                <a:gd name="T121" fmla="*/ 0 h 237"/>
                <a:gd name="T122" fmla="*/ 50 w 50"/>
                <a:gd name="T123" fmla="*/ 237 h 2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" h="237">
                  <a:moveTo>
                    <a:pt x="48" y="233"/>
                  </a:moveTo>
                  <a:lnTo>
                    <a:pt x="42" y="231"/>
                  </a:lnTo>
                  <a:lnTo>
                    <a:pt x="35" y="203"/>
                  </a:lnTo>
                  <a:lnTo>
                    <a:pt x="28" y="175"/>
                  </a:lnTo>
                  <a:lnTo>
                    <a:pt x="24" y="160"/>
                  </a:lnTo>
                  <a:lnTo>
                    <a:pt x="21" y="146"/>
                  </a:lnTo>
                  <a:lnTo>
                    <a:pt x="18" y="132"/>
                  </a:lnTo>
                  <a:lnTo>
                    <a:pt x="15" y="117"/>
                  </a:lnTo>
                  <a:lnTo>
                    <a:pt x="12" y="103"/>
                  </a:lnTo>
                  <a:lnTo>
                    <a:pt x="10" y="88"/>
                  </a:lnTo>
                  <a:lnTo>
                    <a:pt x="7" y="74"/>
                  </a:lnTo>
                  <a:lnTo>
                    <a:pt x="5" y="59"/>
                  </a:lnTo>
                  <a:lnTo>
                    <a:pt x="4" y="45"/>
                  </a:lnTo>
                  <a:lnTo>
                    <a:pt x="2" y="30"/>
                  </a:lnTo>
                  <a:lnTo>
                    <a:pt x="1" y="22"/>
                  </a:lnTo>
                  <a:lnTo>
                    <a:pt x="1" y="15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15"/>
                  </a:lnTo>
                  <a:lnTo>
                    <a:pt x="9" y="22"/>
                  </a:lnTo>
                  <a:lnTo>
                    <a:pt x="10" y="29"/>
                  </a:lnTo>
                  <a:lnTo>
                    <a:pt x="11" y="44"/>
                  </a:lnTo>
                  <a:lnTo>
                    <a:pt x="13" y="58"/>
                  </a:lnTo>
                  <a:lnTo>
                    <a:pt x="15" y="73"/>
                  </a:lnTo>
                  <a:lnTo>
                    <a:pt x="17" y="87"/>
                  </a:lnTo>
                  <a:lnTo>
                    <a:pt x="20" y="102"/>
                  </a:lnTo>
                  <a:lnTo>
                    <a:pt x="22" y="116"/>
                  </a:lnTo>
                  <a:lnTo>
                    <a:pt x="25" y="130"/>
                  </a:lnTo>
                  <a:lnTo>
                    <a:pt x="28" y="145"/>
                  </a:lnTo>
                  <a:lnTo>
                    <a:pt x="32" y="159"/>
                  </a:lnTo>
                  <a:lnTo>
                    <a:pt x="35" y="173"/>
                  </a:lnTo>
                  <a:lnTo>
                    <a:pt x="42" y="202"/>
                  </a:lnTo>
                  <a:lnTo>
                    <a:pt x="49" y="230"/>
                  </a:lnTo>
                  <a:lnTo>
                    <a:pt x="43" y="228"/>
                  </a:lnTo>
                  <a:lnTo>
                    <a:pt x="47" y="233"/>
                  </a:lnTo>
                  <a:lnTo>
                    <a:pt x="43" y="236"/>
                  </a:lnTo>
                  <a:lnTo>
                    <a:pt x="42" y="231"/>
                  </a:lnTo>
                  <a:lnTo>
                    <a:pt x="48" y="233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6" name="Freeform 102"/>
            <p:cNvSpPr>
              <a:spLocks/>
            </p:cNvSpPr>
            <p:nvPr/>
          </p:nvSpPr>
          <p:spPr bwMode="auto">
            <a:xfrm>
              <a:off x="3683" y="1698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1 h 4"/>
                <a:gd name="T4" fmla="*/ 0 w 2"/>
                <a:gd name="T5" fmla="*/ 2 h 4"/>
                <a:gd name="T6" fmla="*/ 0 w 2"/>
                <a:gd name="T7" fmla="*/ 2 h 4"/>
                <a:gd name="T8" fmla="*/ 1 w 2"/>
                <a:gd name="T9" fmla="*/ 3 h 4"/>
                <a:gd name="T10" fmla="*/ 1 w 2"/>
                <a:gd name="T11" fmla="*/ 3 h 4"/>
                <a:gd name="T12" fmla="*/ 1 w 2"/>
                <a:gd name="T13" fmla="*/ 3 h 4"/>
                <a:gd name="T14" fmla="*/ 1 w 2"/>
                <a:gd name="T15" fmla="*/ 2 h 4"/>
                <a:gd name="T16" fmla="*/ 0 w 2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7" name="Freeform 103"/>
            <p:cNvSpPr>
              <a:spLocks/>
            </p:cNvSpPr>
            <p:nvPr/>
          </p:nvSpPr>
          <p:spPr bwMode="auto">
            <a:xfrm>
              <a:off x="3489" y="1589"/>
              <a:ext cx="199" cy="151"/>
            </a:xfrm>
            <a:custGeom>
              <a:avLst/>
              <a:gdLst>
                <a:gd name="T0" fmla="*/ 17 w 199"/>
                <a:gd name="T1" fmla="*/ 1 h 151"/>
                <a:gd name="T2" fmla="*/ 36 w 199"/>
                <a:gd name="T3" fmla="*/ 5 h 151"/>
                <a:gd name="T4" fmla="*/ 53 w 199"/>
                <a:gd name="T5" fmla="*/ 9 h 151"/>
                <a:gd name="T6" fmla="*/ 70 w 199"/>
                <a:gd name="T7" fmla="*/ 13 h 151"/>
                <a:gd name="T8" fmla="*/ 85 w 199"/>
                <a:gd name="T9" fmla="*/ 17 h 151"/>
                <a:gd name="T10" fmla="*/ 99 w 199"/>
                <a:gd name="T11" fmla="*/ 23 h 151"/>
                <a:gd name="T12" fmla="*/ 112 w 199"/>
                <a:gd name="T13" fmla="*/ 28 h 151"/>
                <a:gd name="T14" fmla="*/ 124 w 199"/>
                <a:gd name="T15" fmla="*/ 34 h 151"/>
                <a:gd name="T16" fmla="*/ 135 w 199"/>
                <a:gd name="T17" fmla="*/ 41 h 151"/>
                <a:gd name="T18" fmla="*/ 146 w 199"/>
                <a:gd name="T19" fmla="*/ 47 h 151"/>
                <a:gd name="T20" fmla="*/ 155 w 199"/>
                <a:gd name="T21" fmla="*/ 54 h 151"/>
                <a:gd name="T22" fmla="*/ 164 w 199"/>
                <a:gd name="T23" fmla="*/ 62 h 151"/>
                <a:gd name="T24" fmla="*/ 173 w 199"/>
                <a:gd name="T25" fmla="*/ 69 h 151"/>
                <a:gd name="T26" fmla="*/ 180 w 199"/>
                <a:gd name="T27" fmla="*/ 77 h 151"/>
                <a:gd name="T28" fmla="*/ 188 w 199"/>
                <a:gd name="T29" fmla="*/ 85 h 151"/>
                <a:gd name="T30" fmla="*/ 195 w 199"/>
                <a:gd name="T31" fmla="*/ 93 h 151"/>
                <a:gd name="T32" fmla="*/ 197 w 199"/>
                <a:gd name="T33" fmla="*/ 104 h 151"/>
                <a:gd name="T34" fmla="*/ 193 w 199"/>
                <a:gd name="T35" fmla="*/ 117 h 151"/>
                <a:gd name="T36" fmla="*/ 189 w 199"/>
                <a:gd name="T37" fmla="*/ 130 h 151"/>
                <a:gd name="T38" fmla="*/ 186 w 199"/>
                <a:gd name="T39" fmla="*/ 143 h 151"/>
                <a:gd name="T40" fmla="*/ 179 w 199"/>
                <a:gd name="T41" fmla="*/ 144 h 151"/>
                <a:gd name="T42" fmla="*/ 169 w 199"/>
                <a:gd name="T43" fmla="*/ 133 h 151"/>
                <a:gd name="T44" fmla="*/ 159 w 199"/>
                <a:gd name="T45" fmla="*/ 122 h 151"/>
                <a:gd name="T46" fmla="*/ 148 w 199"/>
                <a:gd name="T47" fmla="*/ 112 h 151"/>
                <a:gd name="T48" fmla="*/ 138 w 199"/>
                <a:gd name="T49" fmla="*/ 103 h 151"/>
                <a:gd name="T50" fmla="*/ 127 w 199"/>
                <a:gd name="T51" fmla="*/ 94 h 151"/>
                <a:gd name="T52" fmla="*/ 116 w 199"/>
                <a:gd name="T53" fmla="*/ 86 h 151"/>
                <a:gd name="T54" fmla="*/ 105 w 199"/>
                <a:gd name="T55" fmla="*/ 79 h 151"/>
                <a:gd name="T56" fmla="*/ 93 w 199"/>
                <a:gd name="T57" fmla="*/ 72 h 151"/>
                <a:gd name="T58" fmla="*/ 81 w 199"/>
                <a:gd name="T59" fmla="*/ 67 h 151"/>
                <a:gd name="T60" fmla="*/ 70 w 199"/>
                <a:gd name="T61" fmla="*/ 62 h 151"/>
                <a:gd name="T62" fmla="*/ 58 w 199"/>
                <a:gd name="T63" fmla="*/ 58 h 151"/>
                <a:gd name="T64" fmla="*/ 45 w 199"/>
                <a:gd name="T65" fmla="*/ 55 h 151"/>
                <a:gd name="T66" fmla="*/ 33 w 199"/>
                <a:gd name="T67" fmla="*/ 53 h 151"/>
                <a:gd name="T68" fmla="*/ 20 w 199"/>
                <a:gd name="T69" fmla="*/ 52 h 151"/>
                <a:gd name="T70" fmla="*/ 7 w 199"/>
                <a:gd name="T71" fmla="*/ 53 h 151"/>
                <a:gd name="T72" fmla="*/ 1 w 199"/>
                <a:gd name="T73" fmla="*/ 46 h 151"/>
                <a:gd name="T74" fmla="*/ 3 w 199"/>
                <a:gd name="T75" fmla="*/ 33 h 151"/>
                <a:gd name="T76" fmla="*/ 5 w 199"/>
                <a:gd name="T77" fmla="*/ 20 h 151"/>
                <a:gd name="T78" fmla="*/ 7 w 199"/>
                <a:gd name="T79" fmla="*/ 7 h 1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9"/>
                <a:gd name="T121" fmla="*/ 0 h 151"/>
                <a:gd name="T122" fmla="*/ 199 w 199"/>
                <a:gd name="T123" fmla="*/ 151 h 1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9" h="151">
                  <a:moveTo>
                    <a:pt x="7" y="0"/>
                  </a:moveTo>
                  <a:lnTo>
                    <a:pt x="17" y="1"/>
                  </a:lnTo>
                  <a:lnTo>
                    <a:pt x="27" y="3"/>
                  </a:lnTo>
                  <a:lnTo>
                    <a:pt x="36" y="5"/>
                  </a:lnTo>
                  <a:lnTo>
                    <a:pt x="45" y="7"/>
                  </a:lnTo>
                  <a:lnTo>
                    <a:pt x="53" y="9"/>
                  </a:lnTo>
                  <a:lnTo>
                    <a:pt x="62" y="11"/>
                  </a:lnTo>
                  <a:lnTo>
                    <a:pt x="70" y="13"/>
                  </a:lnTo>
                  <a:lnTo>
                    <a:pt x="77" y="15"/>
                  </a:lnTo>
                  <a:lnTo>
                    <a:pt x="85" y="17"/>
                  </a:lnTo>
                  <a:lnTo>
                    <a:pt x="92" y="20"/>
                  </a:lnTo>
                  <a:lnTo>
                    <a:pt x="99" y="23"/>
                  </a:lnTo>
                  <a:lnTo>
                    <a:pt x="105" y="25"/>
                  </a:lnTo>
                  <a:lnTo>
                    <a:pt x="112" y="28"/>
                  </a:lnTo>
                  <a:lnTo>
                    <a:pt x="118" y="31"/>
                  </a:lnTo>
                  <a:lnTo>
                    <a:pt x="124" y="34"/>
                  </a:lnTo>
                  <a:lnTo>
                    <a:pt x="130" y="37"/>
                  </a:lnTo>
                  <a:lnTo>
                    <a:pt x="135" y="41"/>
                  </a:lnTo>
                  <a:lnTo>
                    <a:pt x="141" y="44"/>
                  </a:lnTo>
                  <a:lnTo>
                    <a:pt x="146" y="47"/>
                  </a:lnTo>
                  <a:lnTo>
                    <a:pt x="151" y="51"/>
                  </a:lnTo>
                  <a:lnTo>
                    <a:pt x="155" y="54"/>
                  </a:lnTo>
                  <a:lnTo>
                    <a:pt x="160" y="58"/>
                  </a:lnTo>
                  <a:lnTo>
                    <a:pt x="164" y="62"/>
                  </a:lnTo>
                  <a:lnTo>
                    <a:pt x="169" y="65"/>
                  </a:lnTo>
                  <a:lnTo>
                    <a:pt x="173" y="69"/>
                  </a:lnTo>
                  <a:lnTo>
                    <a:pt x="177" y="73"/>
                  </a:lnTo>
                  <a:lnTo>
                    <a:pt x="180" y="77"/>
                  </a:lnTo>
                  <a:lnTo>
                    <a:pt x="184" y="81"/>
                  </a:lnTo>
                  <a:lnTo>
                    <a:pt x="188" y="85"/>
                  </a:lnTo>
                  <a:lnTo>
                    <a:pt x="191" y="89"/>
                  </a:lnTo>
                  <a:lnTo>
                    <a:pt x="195" y="93"/>
                  </a:lnTo>
                  <a:lnTo>
                    <a:pt x="198" y="97"/>
                  </a:lnTo>
                  <a:lnTo>
                    <a:pt x="197" y="104"/>
                  </a:lnTo>
                  <a:lnTo>
                    <a:pt x="195" y="111"/>
                  </a:lnTo>
                  <a:lnTo>
                    <a:pt x="193" y="117"/>
                  </a:lnTo>
                  <a:lnTo>
                    <a:pt x="191" y="124"/>
                  </a:lnTo>
                  <a:lnTo>
                    <a:pt x="189" y="130"/>
                  </a:lnTo>
                  <a:lnTo>
                    <a:pt x="187" y="137"/>
                  </a:lnTo>
                  <a:lnTo>
                    <a:pt x="186" y="143"/>
                  </a:lnTo>
                  <a:lnTo>
                    <a:pt x="184" y="150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69" y="133"/>
                  </a:lnTo>
                  <a:lnTo>
                    <a:pt x="164" y="127"/>
                  </a:lnTo>
                  <a:lnTo>
                    <a:pt x="159" y="122"/>
                  </a:lnTo>
                  <a:lnTo>
                    <a:pt x="153" y="117"/>
                  </a:lnTo>
                  <a:lnTo>
                    <a:pt x="148" y="112"/>
                  </a:lnTo>
                  <a:lnTo>
                    <a:pt x="143" y="107"/>
                  </a:lnTo>
                  <a:lnTo>
                    <a:pt x="138" y="103"/>
                  </a:lnTo>
                  <a:lnTo>
                    <a:pt x="132" y="98"/>
                  </a:lnTo>
                  <a:lnTo>
                    <a:pt x="127" y="94"/>
                  </a:lnTo>
                  <a:lnTo>
                    <a:pt x="121" y="90"/>
                  </a:lnTo>
                  <a:lnTo>
                    <a:pt x="116" y="86"/>
                  </a:lnTo>
                  <a:lnTo>
                    <a:pt x="110" y="82"/>
                  </a:lnTo>
                  <a:lnTo>
                    <a:pt x="105" y="79"/>
                  </a:lnTo>
                  <a:lnTo>
                    <a:pt x="99" y="75"/>
                  </a:lnTo>
                  <a:lnTo>
                    <a:pt x="93" y="72"/>
                  </a:lnTo>
                  <a:lnTo>
                    <a:pt x="87" y="69"/>
                  </a:lnTo>
                  <a:lnTo>
                    <a:pt x="81" y="67"/>
                  </a:lnTo>
                  <a:lnTo>
                    <a:pt x="76" y="64"/>
                  </a:lnTo>
                  <a:lnTo>
                    <a:pt x="70" y="62"/>
                  </a:lnTo>
                  <a:lnTo>
                    <a:pt x="64" y="60"/>
                  </a:lnTo>
                  <a:lnTo>
                    <a:pt x="58" y="58"/>
                  </a:lnTo>
                  <a:lnTo>
                    <a:pt x="51" y="56"/>
                  </a:lnTo>
                  <a:lnTo>
                    <a:pt x="45" y="55"/>
                  </a:lnTo>
                  <a:lnTo>
                    <a:pt x="39" y="54"/>
                  </a:lnTo>
                  <a:lnTo>
                    <a:pt x="33" y="53"/>
                  </a:lnTo>
                  <a:lnTo>
                    <a:pt x="26" y="53"/>
                  </a:lnTo>
                  <a:lnTo>
                    <a:pt x="20" y="52"/>
                  </a:lnTo>
                  <a:lnTo>
                    <a:pt x="13" y="52"/>
                  </a:lnTo>
                  <a:lnTo>
                    <a:pt x="7" y="53"/>
                  </a:lnTo>
                  <a:lnTo>
                    <a:pt x="0" y="53"/>
                  </a:lnTo>
                  <a:lnTo>
                    <a:pt x="1" y="46"/>
                  </a:lnTo>
                  <a:lnTo>
                    <a:pt x="2" y="40"/>
                  </a:lnTo>
                  <a:lnTo>
                    <a:pt x="3" y="33"/>
                  </a:lnTo>
                  <a:lnTo>
                    <a:pt x="4" y="26"/>
                  </a:lnTo>
                  <a:lnTo>
                    <a:pt x="5" y="20"/>
                  </a:lnTo>
                  <a:lnTo>
                    <a:pt x="6" y="13"/>
                  </a:lnTo>
                  <a:lnTo>
                    <a:pt x="7" y="7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8" name="Freeform 104"/>
            <p:cNvSpPr>
              <a:spLocks/>
            </p:cNvSpPr>
            <p:nvPr/>
          </p:nvSpPr>
          <p:spPr bwMode="auto">
            <a:xfrm>
              <a:off x="3496" y="1586"/>
              <a:ext cx="196" cy="103"/>
            </a:xfrm>
            <a:custGeom>
              <a:avLst/>
              <a:gdLst>
                <a:gd name="T0" fmla="*/ 188 w 196"/>
                <a:gd name="T1" fmla="*/ 102 h 103"/>
                <a:gd name="T2" fmla="*/ 181 w 196"/>
                <a:gd name="T3" fmla="*/ 94 h 103"/>
                <a:gd name="T4" fmla="*/ 174 w 196"/>
                <a:gd name="T5" fmla="*/ 86 h 103"/>
                <a:gd name="T6" fmla="*/ 167 w 196"/>
                <a:gd name="T7" fmla="*/ 78 h 103"/>
                <a:gd name="T8" fmla="*/ 159 w 196"/>
                <a:gd name="T9" fmla="*/ 71 h 103"/>
                <a:gd name="T10" fmla="*/ 150 w 196"/>
                <a:gd name="T11" fmla="*/ 63 h 103"/>
                <a:gd name="T12" fmla="*/ 141 w 196"/>
                <a:gd name="T13" fmla="*/ 56 h 103"/>
                <a:gd name="T14" fmla="*/ 131 w 196"/>
                <a:gd name="T15" fmla="*/ 50 h 103"/>
                <a:gd name="T16" fmla="*/ 121 w 196"/>
                <a:gd name="T17" fmla="*/ 43 h 103"/>
                <a:gd name="T18" fmla="*/ 109 w 196"/>
                <a:gd name="T19" fmla="*/ 37 h 103"/>
                <a:gd name="T20" fmla="*/ 97 w 196"/>
                <a:gd name="T21" fmla="*/ 32 h 103"/>
                <a:gd name="T22" fmla="*/ 83 w 196"/>
                <a:gd name="T23" fmla="*/ 26 h 103"/>
                <a:gd name="T24" fmla="*/ 69 w 196"/>
                <a:gd name="T25" fmla="*/ 21 h 103"/>
                <a:gd name="T26" fmla="*/ 54 w 196"/>
                <a:gd name="T27" fmla="*/ 17 h 103"/>
                <a:gd name="T28" fmla="*/ 37 w 196"/>
                <a:gd name="T29" fmla="*/ 13 h 103"/>
                <a:gd name="T30" fmla="*/ 19 w 196"/>
                <a:gd name="T31" fmla="*/ 10 h 103"/>
                <a:gd name="T32" fmla="*/ 0 w 196"/>
                <a:gd name="T33" fmla="*/ 7 h 103"/>
                <a:gd name="T34" fmla="*/ 11 w 196"/>
                <a:gd name="T35" fmla="*/ 2 h 103"/>
                <a:gd name="T36" fmla="*/ 30 w 196"/>
                <a:gd name="T37" fmla="*/ 5 h 103"/>
                <a:gd name="T38" fmla="*/ 47 w 196"/>
                <a:gd name="T39" fmla="*/ 8 h 103"/>
                <a:gd name="T40" fmla="*/ 64 w 196"/>
                <a:gd name="T41" fmla="*/ 13 h 103"/>
                <a:gd name="T42" fmla="*/ 79 w 196"/>
                <a:gd name="T43" fmla="*/ 18 h 103"/>
                <a:gd name="T44" fmla="*/ 93 w 196"/>
                <a:gd name="T45" fmla="*/ 23 h 103"/>
                <a:gd name="T46" fmla="*/ 107 w 196"/>
                <a:gd name="T47" fmla="*/ 28 h 103"/>
                <a:gd name="T48" fmla="*/ 119 w 196"/>
                <a:gd name="T49" fmla="*/ 35 h 103"/>
                <a:gd name="T50" fmla="*/ 130 w 196"/>
                <a:gd name="T51" fmla="*/ 41 h 103"/>
                <a:gd name="T52" fmla="*/ 141 w 196"/>
                <a:gd name="T53" fmla="*/ 48 h 103"/>
                <a:gd name="T54" fmla="*/ 151 w 196"/>
                <a:gd name="T55" fmla="*/ 55 h 103"/>
                <a:gd name="T56" fmla="*/ 160 w 196"/>
                <a:gd name="T57" fmla="*/ 62 h 103"/>
                <a:gd name="T58" fmla="*/ 169 w 196"/>
                <a:gd name="T59" fmla="*/ 70 h 103"/>
                <a:gd name="T60" fmla="*/ 176 w 196"/>
                <a:gd name="T61" fmla="*/ 78 h 103"/>
                <a:gd name="T62" fmla="*/ 184 w 196"/>
                <a:gd name="T63" fmla="*/ 86 h 103"/>
                <a:gd name="T64" fmla="*/ 191 w 196"/>
                <a:gd name="T65" fmla="*/ 94 h 103"/>
                <a:gd name="T66" fmla="*/ 195 w 196"/>
                <a:gd name="T67" fmla="*/ 101 h 103"/>
                <a:gd name="T68" fmla="*/ 195 w 196"/>
                <a:gd name="T69" fmla="*/ 99 h 103"/>
                <a:gd name="T70" fmla="*/ 187 w 196"/>
                <a:gd name="T71" fmla="*/ 100 h 1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6"/>
                <a:gd name="T109" fmla="*/ 0 h 103"/>
                <a:gd name="T110" fmla="*/ 196 w 196"/>
                <a:gd name="T111" fmla="*/ 103 h 1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6" h="103">
                  <a:moveTo>
                    <a:pt x="187" y="100"/>
                  </a:moveTo>
                  <a:lnTo>
                    <a:pt x="188" y="102"/>
                  </a:lnTo>
                  <a:lnTo>
                    <a:pt x="185" y="98"/>
                  </a:lnTo>
                  <a:lnTo>
                    <a:pt x="181" y="94"/>
                  </a:lnTo>
                  <a:lnTo>
                    <a:pt x="178" y="90"/>
                  </a:lnTo>
                  <a:lnTo>
                    <a:pt x="174" y="86"/>
                  </a:lnTo>
                  <a:lnTo>
                    <a:pt x="171" y="82"/>
                  </a:lnTo>
                  <a:lnTo>
                    <a:pt x="167" y="78"/>
                  </a:lnTo>
                  <a:lnTo>
                    <a:pt x="163" y="74"/>
                  </a:lnTo>
                  <a:lnTo>
                    <a:pt x="159" y="71"/>
                  </a:lnTo>
                  <a:lnTo>
                    <a:pt x="155" y="67"/>
                  </a:lnTo>
                  <a:lnTo>
                    <a:pt x="150" y="63"/>
                  </a:lnTo>
                  <a:lnTo>
                    <a:pt x="146" y="60"/>
                  </a:lnTo>
                  <a:lnTo>
                    <a:pt x="141" y="56"/>
                  </a:lnTo>
                  <a:lnTo>
                    <a:pt x="136" y="53"/>
                  </a:lnTo>
                  <a:lnTo>
                    <a:pt x="131" y="50"/>
                  </a:lnTo>
                  <a:lnTo>
                    <a:pt x="126" y="46"/>
                  </a:lnTo>
                  <a:lnTo>
                    <a:pt x="121" y="43"/>
                  </a:lnTo>
                  <a:lnTo>
                    <a:pt x="115" y="40"/>
                  </a:lnTo>
                  <a:lnTo>
                    <a:pt x="109" y="37"/>
                  </a:lnTo>
                  <a:lnTo>
                    <a:pt x="103" y="34"/>
                  </a:lnTo>
                  <a:lnTo>
                    <a:pt x="97" y="32"/>
                  </a:lnTo>
                  <a:lnTo>
                    <a:pt x="90" y="29"/>
                  </a:lnTo>
                  <a:lnTo>
                    <a:pt x="83" y="26"/>
                  </a:lnTo>
                  <a:lnTo>
                    <a:pt x="76" y="24"/>
                  </a:lnTo>
                  <a:lnTo>
                    <a:pt x="69" y="21"/>
                  </a:lnTo>
                  <a:lnTo>
                    <a:pt x="62" y="19"/>
                  </a:lnTo>
                  <a:lnTo>
                    <a:pt x="54" y="17"/>
                  </a:lnTo>
                  <a:lnTo>
                    <a:pt x="45" y="15"/>
                  </a:lnTo>
                  <a:lnTo>
                    <a:pt x="37" y="13"/>
                  </a:lnTo>
                  <a:lnTo>
                    <a:pt x="28" y="11"/>
                  </a:lnTo>
                  <a:lnTo>
                    <a:pt x="19" y="10"/>
                  </a:lnTo>
                  <a:lnTo>
                    <a:pt x="10" y="8"/>
                  </a:lnTo>
                  <a:lnTo>
                    <a:pt x="0" y="7"/>
                  </a:lnTo>
                  <a:lnTo>
                    <a:pt x="1" y="0"/>
                  </a:lnTo>
                  <a:lnTo>
                    <a:pt x="11" y="2"/>
                  </a:lnTo>
                  <a:lnTo>
                    <a:pt x="21" y="3"/>
                  </a:lnTo>
                  <a:lnTo>
                    <a:pt x="30" y="5"/>
                  </a:lnTo>
                  <a:lnTo>
                    <a:pt x="39" y="7"/>
                  </a:lnTo>
                  <a:lnTo>
                    <a:pt x="47" y="8"/>
                  </a:lnTo>
                  <a:lnTo>
                    <a:pt x="56" y="11"/>
                  </a:lnTo>
                  <a:lnTo>
                    <a:pt x="64" y="13"/>
                  </a:lnTo>
                  <a:lnTo>
                    <a:pt x="72" y="15"/>
                  </a:lnTo>
                  <a:lnTo>
                    <a:pt x="79" y="18"/>
                  </a:lnTo>
                  <a:lnTo>
                    <a:pt x="86" y="20"/>
                  </a:lnTo>
                  <a:lnTo>
                    <a:pt x="93" y="23"/>
                  </a:lnTo>
                  <a:lnTo>
                    <a:pt x="100" y="26"/>
                  </a:lnTo>
                  <a:lnTo>
                    <a:pt x="107" y="28"/>
                  </a:lnTo>
                  <a:lnTo>
                    <a:pt x="113" y="32"/>
                  </a:lnTo>
                  <a:lnTo>
                    <a:pt x="119" y="35"/>
                  </a:lnTo>
                  <a:lnTo>
                    <a:pt x="125" y="38"/>
                  </a:lnTo>
                  <a:lnTo>
                    <a:pt x="130" y="41"/>
                  </a:lnTo>
                  <a:lnTo>
                    <a:pt x="136" y="44"/>
                  </a:lnTo>
                  <a:lnTo>
                    <a:pt x="141" y="48"/>
                  </a:lnTo>
                  <a:lnTo>
                    <a:pt x="146" y="51"/>
                  </a:lnTo>
                  <a:lnTo>
                    <a:pt x="151" y="55"/>
                  </a:lnTo>
                  <a:lnTo>
                    <a:pt x="156" y="58"/>
                  </a:lnTo>
                  <a:lnTo>
                    <a:pt x="160" y="62"/>
                  </a:lnTo>
                  <a:lnTo>
                    <a:pt x="164" y="66"/>
                  </a:lnTo>
                  <a:lnTo>
                    <a:pt x="169" y="70"/>
                  </a:lnTo>
                  <a:lnTo>
                    <a:pt x="173" y="74"/>
                  </a:lnTo>
                  <a:lnTo>
                    <a:pt x="176" y="78"/>
                  </a:lnTo>
                  <a:lnTo>
                    <a:pt x="180" y="82"/>
                  </a:lnTo>
                  <a:lnTo>
                    <a:pt x="184" y="86"/>
                  </a:lnTo>
                  <a:lnTo>
                    <a:pt x="188" y="90"/>
                  </a:lnTo>
                  <a:lnTo>
                    <a:pt x="191" y="94"/>
                  </a:lnTo>
                  <a:lnTo>
                    <a:pt x="194" y="98"/>
                  </a:lnTo>
                  <a:lnTo>
                    <a:pt x="195" y="101"/>
                  </a:lnTo>
                  <a:lnTo>
                    <a:pt x="194" y="98"/>
                  </a:lnTo>
                  <a:lnTo>
                    <a:pt x="195" y="99"/>
                  </a:lnTo>
                  <a:lnTo>
                    <a:pt x="195" y="101"/>
                  </a:lnTo>
                  <a:lnTo>
                    <a:pt x="187" y="10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49" name="Freeform 105"/>
            <p:cNvSpPr>
              <a:spLocks/>
            </p:cNvSpPr>
            <p:nvPr/>
          </p:nvSpPr>
          <p:spPr bwMode="auto">
            <a:xfrm>
              <a:off x="3669" y="1686"/>
              <a:ext cx="23" cy="62"/>
            </a:xfrm>
            <a:custGeom>
              <a:avLst/>
              <a:gdLst>
                <a:gd name="T0" fmla="*/ 7 w 23"/>
                <a:gd name="T1" fmla="*/ 51 h 62"/>
                <a:gd name="T2" fmla="*/ 0 w 23"/>
                <a:gd name="T3" fmla="*/ 52 h 62"/>
                <a:gd name="T4" fmla="*/ 1 w 23"/>
                <a:gd name="T5" fmla="*/ 46 h 62"/>
                <a:gd name="T6" fmla="*/ 3 w 23"/>
                <a:gd name="T7" fmla="*/ 39 h 62"/>
                <a:gd name="T8" fmla="*/ 5 w 23"/>
                <a:gd name="T9" fmla="*/ 32 h 62"/>
                <a:gd name="T10" fmla="*/ 7 w 23"/>
                <a:gd name="T11" fmla="*/ 26 h 62"/>
                <a:gd name="T12" fmla="*/ 9 w 23"/>
                <a:gd name="T13" fmla="*/ 19 h 62"/>
                <a:gd name="T14" fmla="*/ 11 w 23"/>
                <a:gd name="T15" fmla="*/ 13 h 62"/>
                <a:gd name="T16" fmla="*/ 13 w 23"/>
                <a:gd name="T17" fmla="*/ 6 h 62"/>
                <a:gd name="T18" fmla="*/ 14 w 23"/>
                <a:gd name="T19" fmla="*/ 0 h 62"/>
                <a:gd name="T20" fmla="*/ 22 w 23"/>
                <a:gd name="T21" fmla="*/ 1 h 62"/>
                <a:gd name="T22" fmla="*/ 20 w 23"/>
                <a:gd name="T23" fmla="*/ 8 h 62"/>
                <a:gd name="T24" fmla="*/ 19 w 23"/>
                <a:gd name="T25" fmla="*/ 14 h 62"/>
                <a:gd name="T26" fmla="*/ 17 w 23"/>
                <a:gd name="T27" fmla="*/ 21 h 62"/>
                <a:gd name="T28" fmla="*/ 15 w 23"/>
                <a:gd name="T29" fmla="*/ 28 h 62"/>
                <a:gd name="T30" fmla="*/ 13 w 23"/>
                <a:gd name="T31" fmla="*/ 34 h 62"/>
                <a:gd name="T32" fmla="*/ 11 w 23"/>
                <a:gd name="T33" fmla="*/ 41 h 62"/>
                <a:gd name="T34" fmla="*/ 9 w 23"/>
                <a:gd name="T35" fmla="*/ 47 h 62"/>
                <a:gd name="T36" fmla="*/ 8 w 23"/>
                <a:gd name="T37" fmla="*/ 54 h 62"/>
                <a:gd name="T38" fmla="*/ 1 w 23"/>
                <a:gd name="T39" fmla="*/ 55 h 62"/>
                <a:gd name="T40" fmla="*/ 8 w 23"/>
                <a:gd name="T41" fmla="*/ 54 h 62"/>
                <a:gd name="T42" fmla="*/ 6 w 23"/>
                <a:gd name="T43" fmla="*/ 61 h 62"/>
                <a:gd name="T44" fmla="*/ 1 w 23"/>
                <a:gd name="T45" fmla="*/ 55 h 62"/>
                <a:gd name="T46" fmla="*/ 7 w 23"/>
                <a:gd name="T47" fmla="*/ 51 h 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62"/>
                <a:gd name="T74" fmla="*/ 23 w 23"/>
                <a:gd name="T75" fmla="*/ 62 h 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62">
                  <a:moveTo>
                    <a:pt x="7" y="51"/>
                  </a:moveTo>
                  <a:lnTo>
                    <a:pt x="0" y="52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5" y="32"/>
                  </a:lnTo>
                  <a:lnTo>
                    <a:pt x="7" y="26"/>
                  </a:lnTo>
                  <a:lnTo>
                    <a:pt x="9" y="19"/>
                  </a:lnTo>
                  <a:lnTo>
                    <a:pt x="11" y="13"/>
                  </a:lnTo>
                  <a:lnTo>
                    <a:pt x="13" y="6"/>
                  </a:lnTo>
                  <a:lnTo>
                    <a:pt x="14" y="0"/>
                  </a:lnTo>
                  <a:lnTo>
                    <a:pt x="22" y="1"/>
                  </a:lnTo>
                  <a:lnTo>
                    <a:pt x="20" y="8"/>
                  </a:lnTo>
                  <a:lnTo>
                    <a:pt x="19" y="14"/>
                  </a:lnTo>
                  <a:lnTo>
                    <a:pt x="17" y="21"/>
                  </a:lnTo>
                  <a:lnTo>
                    <a:pt x="15" y="28"/>
                  </a:lnTo>
                  <a:lnTo>
                    <a:pt x="13" y="34"/>
                  </a:lnTo>
                  <a:lnTo>
                    <a:pt x="11" y="41"/>
                  </a:lnTo>
                  <a:lnTo>
                    <a:pt x="9" y="47"/>
                  </a:lnTo>
                  <a:lnTo>
                    <a:pt x="8" y="54"/>
                  </a:lnTo>
                  <a:lnTo>
                    <a:pt x="1" y="55"/>
                  </a:lnTo>
                  <a:lnTo>
                    <a:pt x="8" y="54"/>
                  </a:lnTo>
                  <a:lnTo>
                    <a:pt x="6" y="61"/>
                  </a:lnTo>
                  <a:lnTo>
                    <a:pt x="1" y="55"/>
                  </a:lnTo>
                  <a:lnTo>
                    <a:pt x="7" y="5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50" name="Freeform 106"/>
            <p:cNvSpPr>
              <a:spLocks/>
            </p:cNvSpPr>
            <p:nvPr/>
          </p:nvSpPr>
          <p:spPr bwMode="auto">
            <a:xfrm>
              <a:off x="3485" y="1638"/>
              <a:ext cx="192" cy="105"/>
            </a:xfrm>
            <a:custGeom>
              <a:avLst/>
              <a:gdLst>
                <a:gd name="T0" fmla="*/ 4 w 192"/>
                <a:gd name="T1" fmla="*/ 1 h 105"/>
                <a:gd name="T2" fmla="*/ 11 w 192"/>
                <a:gd name="T3" fmla="*/ 0 h 105"/>
                <a:gd name="T4" fmla="*/ 18 w 192"/>
                <a:gd name="T5" fmla="*/ 0 h 105"/>
                <a:gd name="T6" fmla="*/ 31 w 192"/>
                <a:gd name="T7" fmla="*/ 0 h 105"/>
                <a:gd name="T8" fmla="*/ 44 w 192"/>
                <a:gd name="T9" fmla="*/ 2 h 105"/>
                <a:gd name="T10" fmla="*/ 56 w 192"/>
                <a:gd name="T11" fmla="*/ 4 h 105"/>
                <a:gd name="T12" fmla="*/ 69 w 192"/>
                <a:gd name="T13" fmla="*/ 8 h 105"/>
                <a:gd name="T14" fmla="*/ 81 w 192"/>
                <a:gd name="T15" fmla="*/ 12 h 105"/>
                <a:gd name="T16" fmla="*/ 93 w 192"/>
                <a:gd name="T17" fmla="*/ 17 h 105"/>
                <a:gd name="T18" fmla="*/ 105 w 192"/>
                <a:gd name="T19" fmla="*/ 24 h 105"/>
                <a:gd name="T20" fmla="*/ 116 w 192"/>
                <a:gd name="T21" fmla="*/ 31 h 105"/>
                <a:gd name="T22" fmla="*/ 128 w 192"/>
                <a:gd name="T23" fmla="*/ 39 h 105"/>
                <a:gd name="T24" fmla="*/ 139 w 192"/>
                <a:gd name="T25" fmla="*/ 47 h 105"/>
                <a:gd name="T26" fmla="*/ 150 w 192"/>
                <a:gd name="T27" fmla="*/ 56 h 105"/>
                <a:gd name="T28" fmla="*/ 160 w 192"/>
                <a:gd name="T29" fmla="*/ 66 h 105"/>
                <a:gd name="T30" fmla="*/ 171 w 192"/>
                <a:gd name="T31" fmla="*/ 77 h 105"/>
                <a:gd name="T32" fmla="*/ 181 w 192"/>
                <a:gd name="T33" fmla="*/ 88 h 105"/>
                <a:gd name="T34" fmla="*/ 191 w 192"/>
                <a:gd name="T35" fmla="*/ 100 h 105"/>
                <a:gd name="T36" fmla="*/ 180 w 192"/>
                <a:gd name="T37" fmla="*/ 98 h 105"/>
                <a:gd name="T38" fmla="*/ 170 w 192"/>
                <a:gd name="T39" fmla="*/ 87 h 105"/>
                <a:gd name="T40" fmla="*/ 160 w 192"/>
                <a:gd name="T41" fmla="*/ 76 h 105"/>
                <a:gd name="T42" fmla="*/ 149 w 192"/>
                <a:gd name="T43" fmla="*/ 66 h 105"/>
                <a:gd name="T44" fmla="*/ 139 w 192"/>
                <a:gd name="T45" fmla="*/ 57 h 105"/>
                <a:gd name="T46" fmla="*/ 128 w 192"/>
                <a:gd name="T47" fmla="*/ 48 h 105"/>
                <a:gd name="T48" fmla="*/ 117 w 192"/>
                <a:gd name="T49" fmla="*/ 40 h 105"/>
                <a:gd name="T50" fmla="*/ 107 w 192"/>
                <a:gd name="T51" fmla="*/ 33 h 105"/>
                <a:gd name="T52" fmla="*/ 95 w 192"/>
                <a:gd name="T53" fmla="*/ 26 h 105"/>
                <a:gd name="T54" fmla="*/ 84 w 192"/>
                <a:gd name="T55" fmla="*/ 21 h 105"/>
                <a:gd name="T56" fmla="*/ 72 w 192"/>
                <a:gd name="T57" fmla="*/ 16 h 105"/>
                <a:gd name="T58" fmla="*/ 61 w 192"/>
                <a:gd name="T59" fmla="*/ 12 h 105"/>
                <a:gd name="T60" fmla="*/ 49 w 192"/>
                <a:gd name="T61" fmla="*/ 10 h 105"/>
                <a:gd name="T62" fmla="*/ 36 w 192"/>
                <a:gd name="T63" fmla="*/ 8 h 105"/>
                <a:gd name="T64" fmla="*/ 24 w 192"/>
                <a:gd name="T65" fmla="*/ 7 h 105"/>
                <a:gd name="T66" fmla="*/ 14 w 192"/>
                <a:gd name="T67" fmla="*/ 7 h 105"/>
                <a:gd name="T68" fmla="*/ 8 w 192"/>
                <a:gd name="T69" fmla="*/ 7 h 105"/>
                <a:gd name="T70" fmla="*/ 1 w 192"/>
                <a:gd name="T71" fmla="*/ 4 h 105"/>
                <a:gd name="T72" fmla="*/ 0 w 192"/>
                <a:gd name="T73" fmla="*/ 8 h 105"/>
                <a:gd name="T74" fmla="*/ 8 w 192"/>
                <a:gd name="T75" fmla="*/ 5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2"/>
                <a:gd name="T115" fmla="*/ 0 h 105"/>
                <a:gd name="T116" fmla="*/ 192 w 192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2" h="105">
                  <a:moveTo>
                    <a:pt x="8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0" y="3"/>
                  </a:lnTo>
                  <a:lnTo>
                    <a:pt x="56" y="4"/>
                  </a:lnTo>
                  <a:lnTo>
                    <a:pt x="63" y="6"/>
                  </a:lnTo>
                  <a:lnTo>
                    <a:pt x="69" y="8"/>
                  </a:lnTo>
                  <a:lnTo>
                    <a:pt x="75" y="10"/>
                  </a:lnTo>
                  <a:lnTo>
                    <a:pt x="81" y="12"/>
                  </a:lnTo>
                  <a:lnTo>
                    <a:pt x="87" y="15"/>
                  </a:lnTo>
                  <a:lnTo>
                    <a:pt x="93" y="17"/>
                  </a:lnTo>
                  <a:lnTo>
                    <a:pt x="99" y="20"/>
                  </a:lnTo>
                  <a:lnTo>
                    <a:pt x="105" y="24"/>
                  </a:lnTo>
                  <a:lnTo>
                    <a:pt x="111" y="27"/>
                  </a:lnTo>
                  <a:lnTo>
                    <a:pt x="116" y="31"/>
                  </a:lnTo>
                  <a:lnTo>
                    <a:pt x="122" y="34"/>
                  </a:lnTo>
                  <a:lnTo>
                    <a:pt x="128" y="39"/>
                  </a:lnTo>
                  <a:lnTo>
                    <a:pt x="133" y="43"/>
                  </a:lnTo>
                  <a:lnTo>
                    <a:pt x="139" y="47"/>
                  </a:lnTo>
                  <a:lnTo>
                    <a:pt x="144" y="52"/>
                  </a:lnTo>
                  <a:lnTo>
                    <a:pt x="150" y="56"/>
                  </a:lnTo>
                  <a:lnTo>
                    <a:pt x="155" y="61"/>
                  </a:lnTo>
                  <a:lnTo>
                    <a:pt x="160" y="66"/>
                  </a:lnTo>
                  <a:lnTo>
                    <a:pt x="165" y="72"/>
                  </a:lnTo>
                  <a:lnTo>
                    <a:pt x="171" y="77"/>
                  </a:lnTo>
                  <a:lnTo>
                    <a:pt x="176" y="83"/>
                  </a:lnTo>
                  <a:lnTo>
                    <a:pt x="181" y="88"/>
                  </a:lnTo>
                  <a:lnTo>
                    <a:pt x="186" y="94"/>
                  </a:lnTo>
                  <a:lnTo>
                    <a:pt x="191" y="100"/>
                  </a:lnTo>
                  <a:lnTo>
                    <a:pt x="185" y="104"/>
                  </a:lnTo>
                  <a:lnTo>
                    <a:pt x="180" y="98"/>
                  </a:lnTo>
                  <a:lnTo>
                    <a:pt x="175" y="92"/>
                  </a:lnTo>
                  <a:lnTo>
                    <a:pt x="170" y="87"/>
                  </a:lnTo>
                  <a:lnTo>
                    <a:pt x="165" y="81"/>
                  </a:lnTo>
                  <a:lnTo>
                    <a:pt x="160" y="76"/>
                  </a:lnTo>
                  <a:lnTo>
                    <a:pt x="155" y="71"/>
                  </a:lnTo>
                  <a:lnTo>
                    <a:pt x="149" y="66"/>
                  </a:lnTo>
                  <a:lnTo>
                    <a:pt x="144" y="61"/>
                  </a:lnTo>
                  <a:lnTo>
                    <a:pt x="139" y="57"/>
                  </a:lnTo>
                  <a:lnTo>
                    <a:pt x="134" y="52"/>
                  </a:lnTo>
                  <a:lnTo>
                    <a:pt x="128" y="48"/>
                  </a:lnTo>
                  <a:lnTo>
                    <a:pt x="123" y="44"/>
                  </a:lnTo>
                  <a:lnTo>
                    <a:pt x="117" y="40"/>
                  </a:lnTo>
                  <a:lnTo>
                    <a:pt x="112" y="36"/>
                  </a:lnTo>
                  <a:lnTo>
                    <a:pt x="107" y="33"/>
                  </a:lnTo>
                  <a:lnTo>
                    <a:pt x="101" y="29"/>
                  </a:lnTo>
                  <a:lnTo>
                    <a:pt x="95" y="26"/>
                  </a:lnTo>
                  <a:lnTo>
                    <a:pt x="90" y="23"/>
                  </a:lnTo>
                  <a:lnTo>
                    <a:pt x="84" y="21"/>
                  </a:lnTo>
                  <a:lnTo>
                    <a:pt x="78" y="18"/>
                  </a:lnTo>
                  <a:lnTo>
                    <a:pt x="72" y="16"/>
                  </a:lnTo>
                  <a:lnTo>
                    <a:pt x="67" y="14"/>
                  </a:lnTo>
                  <a:lnTo>
                    <a:pt x="61" y="12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30" y="7"/>
                  </a:lnTo>
                  <a:lnTo>
                    <a:pt x="24" y="7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1" y="4"/>
                  </a:lnTo>
                  <a:lnTo>
                    <a:pt x="5" y="7"/>
                  </a:lnTo>
                  <a:lnTo>
                    <a:pt x="0" y="8"/>
                  </a:lnTo>
                  <a:lnTo>
                    <a:pt x="1" y="4"/>
                  </a:lnTo>
                  <a:lnTo>
                    <a:pt x="8" y="5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51" name="Freeform 107"/>
            <p:cNvSpPr>
              <a:spLocks/>
            </p:cNvSpPr>
            <p:nvPr/>
          </p:nvSpPr>
          <p:spPr bwMode="auto">
            <a:xfrm>
              <a:off x="3485" y="1585"/>
              <a:ext cx="16" cy="59"/>
            </a:xfrm>
            <a:custGeom>
              <a:avLst/>
              <a:gdLst>
                <a:gd name="T0" fmla="*/ 11 w 16"/>
                <a:gd name="T1" fmla="*/ 7 h 59"/>
                <a:gd name="T2" fmla="*/ 15 w 16"/>
                <a:gd name="T3" fmla="*/ 4 h 59"/>
                <a:gd name="T4" fmla="*/ 14 w 16"/>
                <a:gd name="T5" fmla="*/ 11 h 59"/>
                <a:gd name="T6" fmla="*/ 13 w 16"/>
                <a:gd name="T7" fmla="*/ 17 h 59"/>
                <a:gd name="T8" fmla="*/ 13 w 16"/>
                <a:gd name="T9" fmla="*/ 24 h 59"/>
                <a:gd name="T10" fmla="*/ 12 w 16"/>
                <a:gd name="T11" fmla="*/ 31 h 59"/>
                <a:gd name="T12" fmla="*/ 11 w 16"/>
                <a:gd name="T13" fmla="*/ 38 h 59"/>
                <a:gd name="T14" fmla="*/ 10 w 16"/>
                <a:gd name="T15" fmla="*/ 44 h 59"/>
                <a:gd name="T16" fmla="*/ 9 w 16"/>
                <a:gd name="T17" fmla="*/ 51 h 59"/>
                <a:gd name="T18" fmla="*/ 8 w 16"/>
                <a:gd name="T19" fmla="*/ 58 h 59"/>
                <a:gd name="T20" fmla="*/ 0 w 16"/>
                <a:gd name="T21" fmla="*/ 57 h 59"/>
                <a:gd name="T22" fmla="*/ 1 w 16"/>
                <a:gd name="T23" fmla="*/ 50 h 59"/>
                <a:gd name="T24" fmla="*/ 2 w 16"/>
                <a:gd name="T25" fmla="*/ 44 h 59"/>
                <a:gd name="T26" fmla="*/ 3 w 16"/>
                <a:gd name="T27" fmla="*/ 37 h 59"/>
                <a:gd name="T28" fmla="*/ 4 w 16"/>
                <a:gd name="T29" fmla="*/ 30 h 59"/>
                <a:gd name="T30" fmla="*/ 5 w 16"/>
                <a:gd name="T31" fmla="*/ 23 h 59"/>
                <a:gd name="T32" fmla="*/ 6 w 16"/>
                <a:gd name="T33" fmla="*/ 17 h 59"/>
                <a:gd name="T34" fmla="*/ 7 w 16"/>
                <a:gd name="T35" fmla="*/ 10 h 59"/>
                <a:gd name="T36" fmla="*/ 7 w 16"/>
                <a:gd name="T37" fmla="*/ 4 h 59"/>
                <a:gd name="T38" fmla="*/ 12 w 16"/>
                <a:gd name="T39" fmla="*/ 1 h 59"/>
                <a:gd name="T40" fmla="*/ 7 w 16"/>
                <a:gd name="T41" fmla="*/ 4 h 59"/>
                <a:gd name="T42" fmla="*/ 8 w 16"/>
                <a:gd name="T43" fmla="*/ 0 h 59"/>
                <a:gd name="T44" fmla="*/ 12 w 16"/>
                <a:gd name="T45" fmla="*/ 1 h 59"/>
                <a:gd name="T46" fmla="*/ 11 w 16"/>
                <a:gd name="T47" fmla="*/ 7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59"/>
                <a:gd name="T74" fmla="*/ 16 w 16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59">
                  <a:moveTo>
                    <a:pt x="11" y="7"/>
                  </a:moveTo>
                  <a:lnTo>
                    <a:pt x="15" y="4"/>
                  </a:lnTo>
                  <a:lnTo>
                    <a:pt x="14" y="11"/>
                  </a:lnTo>
                  <a:lnTo>
                    <a:pt x="13" y="17"/>
                  </a:lnTo>
                  <a:lnTo>
                    <a:pt x="13" y="24"/>
                  </a:lnTo>
                  <a:lnTo>
                    <a:pt x="12" y="31"/>
                  </a:lnTo>
                  <a:lnTo>
                    <a:pt x="11" y="38"/>
                  </a:lnTo>
                  <a:lnTo>
                    <a:pt x="10" y="44"/>
                  </a:lnTo>
                  <a:lnTo>
                    <a:pt x="9" y="51"/>
                  </a:lnTo>
                  <a:lnTo>
                    <a:pt x="8" y="58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3" y="37"/>
                  </a:lnTo>
                  <a:lnTo>
                    <a:pt x="4" y="30"/>
                  </a:lnTo>
                  <a:lnTo>
                    <a:pt x="5" y="23"/>
                  </a:lnTo>
                  <a:lnTo>
                    <a:pt x="6" y="17"/>
                  </a:lnTo>
                  <a:lnTo>
                    <a:pt x="7" y="10"/>
                  </a:lnTo>
                  <a:lnTo>
                    <a:pt x="7" y="4"/>
                  </a:lnTo>
                  <a:lnTo>
                    <a:pt x="12" y="1"/>
                  </a:lnTo>
                  <a:lnTo>
                    <a:pt x="7" y="4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1" y="7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52" name="Freeform 108"/>
            <p:cNvSpPr>
              <a:spLocks/>
            </p:cNvSpPr>
            <p:nvPr/>
          </p:nvSpPr>
          <p:spPr bwMode="auto">
            <a:xfrm>
              <a:off x="3490" y="2011"/>
              <a:ext cx="162" cy="61"/>
            </a:xfrm>
            <a:custGeom>
              <a:avLst/>
              <a:gdLst>
                <a:gd name="T0" fmla="*/ 4 w 162"/>
                <a:gd name="T1" fmla="*/ 56 h 61"/>
                <a:gd name="T2" fmla="*/ 13 w 162"/>
                <a:gd name="T3" fmla="*/ 53 h 61"/>
                <a:gd name="T4" fmla="*/ 23 w 162"/>
                <a:gd name="T5" fmla="*/ 50 h 61"/>
                <a:gd name="T6" fmla="*/ 32 w 162"/>
                <a:gd name="T7" fmla="*/ 47 h 61"/>
                <a:gd name="T8" fmla="*/ 47 w 162"/>
                <a:gd name="T9" fmla="*/ 41 h 61"/>
                <a:gd name="T10" fmla="*/ 68 w 162"/>
                <a:gd name="T11" fmla="*/ 32 h 61"/>
                <a:gd name="T12" fmla="*/ 89 w 162"/>
                <a:gd name="T13" fmla="*/ 23 h 61"/>
                <a:gd name="T14" fmla="*/ 109 w 162"/>
                <a:gd name="T15" fmla="*/ 14 h 61"/>
                <a:gd name="T16" fmla="*/ 125 w 162"/>
                <a:gd name="T17" fmla="*/ 8 h 61"/>
                <a:gd name="T18" fmla="*/ 134 w 162"/>
                <a:gd name="T19" fmla="*/ 5 h 61"/>
                <a:gd name="T20" fmla="*/ 144 w 162"/>
                <a:gd name="T21" fmla="*/ 3 h 61"/>
                <a:gd name="T22" fmla="*/ 153 w 162"/>
                <a:gd name="T23" fmla="*/ 1 h 61"/>
                <a:gd name="T24" fmla="*/ 158 w 162"/>
                <a:gd name="T25" fmla="*/ 3 h 61"/>
                <a:gd name="T26" fmla="*/ 159 w 162"/>
                <a:gd name="T27" fmla="*/ 9 h 61"/>
                <a:gd name="T28" fmla="*/ 159 w 162"/>
                <a:gd name="T29" fmla="*/ 21 h 61"/>
                <a:gd name="T30" fmla="*/ 159 w 162"/>
                <a:gd name="T31" fmla="*/ 39 h 61"/>
                <a:gd name="T32" fmla="*/ 160 w 162"/>
                <a:gd name="T33" fmla="*/ 51 h 61"/>
                <a:gd name="T34" fmla="*/ 160 w 162"/>
                <a:gd name="T35" fmla="*/ 58 h 61"/>
                <a:gd name="T36" fmla="*/ 156 w 162"/>
                <a:gd name="T37" fmla="*/ 57 h 61"/>
                <a:gd name="T38" fmla="*/ 147 w 162"/>
                <a:gd name="T39" fmla="*/ 52 h 61"/>
                <a:gd name="T40" fmla="*/ 137 w 162"/>
                <a:gd name="T41" fmla="*/ 48 h 61"/>
                <a:gd name="T42" fmla="*/ 127 w 162"/>
                <a:gd name="T43" fmla="*/ 45 h 61"/>
                <a:gd name="T44" fmla="*/ 116 w 162"/>
                <a:gd name="T45" fmla="*/ 43 h 61"/>
                <a:gd name="T46" fmla="*/ 105 w 162"/>
                <a:gd name="T47" fmla="*/ 43 h 61"/>
                <a:gd name="T48" fmla="*/ 94 w 162"/>
                <a:gd name="T49" fmla="*/ 43 h 61"/>
                <a:gd name="T50" fmla="*/ 83 w 162"/>
                <a:gd name="T51" fmla="*/ 44 h 61"/>
                <a:gd name="T52" fmla="*/ 72 w 162"/>
                <a:gd name="T53" fmla="*/ 45 h 61"/>
                <a:gd name="T54" fmla="*/ 61 w 162"/>
                <a:gd name="T55" fmla="*/ 47 h 61"/>
                <a:gd name="T56" fmla="*/ 45 w 162"/>
                <a:gd name="T57" fmla="*/ 50 h 61"/>
                <a:gd name="T58" fmla="*/ 25 w 162"/>
                <a:gd name="T59" fmla="*/ 54 h 61"/>
                <a:gd name="T60" fmla="*/ 12 w 162"/>
                <a:gd name="T61" fmla="*/ 56 h 61"/>
                <a:gd name="T62" fmla="*/ 4 w 162"/>
                <a:gd name="T63" fmla="*/ 57 h 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61"/>
                <a:gd name="T98" fmla="*/ 162 w 162"/>
                <a:gd name="T99" fmla="*/ 61 h 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61">
                  <a:moveTo>
                    <a:pt x="0" y="57"/>
                  </a:moveTo>
                  <a:lnTo>
                    <a:pt x="4" y="56"/>
                  </a:lnTo>
                  <a:lnTo>
                    <a:pt x="9" y="55"/>
                  </a:lnTo>
                  <a:lnTo>
                    <a:pt x="13" y="53"/>
                  </a:lnTo>
                  <a:lnTo>
                    <a:pt x="18" y="52"/>
                  </a:lnTo>
                  <a:lnTo>
                    <a:pt x="23" y="50"/>
                  </a:lnTo>
                  <a:lnTo>
                    <a:pt x="27" y="49"/>
                  </a:lnTo>
                  <a:lnTo>
                    <a:pt x="32" y="47"/>
                  </a:lnTo>
                  <a:lnTo>
                    <a:pt x="37" y="45"/>
                  </a:lnTo>
                  <a:lnTo>
                    <a:pt x="47" y="41"/>
                  </a:lnTo>
                  <a:lnTo>
                    <a:pt x="57" y="37"/>
                  </a:lnTo>
                  <a:lnTo>
                    <a:pt x="68" y="32"/>
                  </a:lnTo>
                  <a:lnTo>
                    <a:pt x="78" y="27"/>
                  </a:lnTo>
                  <a:lnTo>
                    <a:pt x="89" y="23"/>
                  </a:lnTo>
                  <a:lnTo>
                    <a:pt x="99" y="18"/>
                  </a:lnTo>
                  <a:lnTo>
                    <a:pt x="109" y="14"/>
                  </a:lnTo>
                  <a:lnTo>
                    <a:pt x="120" y="10"/>
                  </a:lnTo>
                  <a:lnTo>
                    <a:pt x="125" y="8"/>
                  </a:lnTo>
                  <a:lnTo>
                    <a:pt x="130" y="7"/>
                  </a:lnTo>
                  <a:lnTo>
                    <a:pt x="134" y="5"/>
                  </a:lnTo>
                  <a:lnTo>
                    <a:pt x="139" y="4"/>
                  </a:lnTo>
                  <a:lnTo>
                    <a:pt x="144" y="3"/>
                  </a:lnTo>
                  <a:lnTo>
                    <a:pt x="149" y="2"/>
                  </a:lnTo>
                  <a:lnTo>
                    <a:pt x="153" y="1"/>
                  </a:lnTo>
                  <a:lnTo>
                    <a:pt x="157" y="0"/>
                  </a:lnTo>
                  <a:lnTo>
                    <a:pt x="158" y="3"/>
                  </a:lnTo>
                  <a:lnTo>
                    <a:pt x="158" y="5"/>
                  </a:lnTo>
                  <a:lnTo>
                    <a:pt x="159" y="9"/>
                  </a:lnTo>
                  <a:lnTo>
                    <a:pt x="159" y="13"/>
                  </a:lnTo>
                  <a:lnTo>
                    <a:pt x="159" y="21"/>
                  </a:lnTo>
                  <a:lnTo>
                    <a:pt x="159" y="30"/>
                  </a:lnTo>
                  <a:lnTo>
                    <a:pt x="159" y="39"/>
                  </a:lnTo>
                  <a:lnTo>
                    <a:pt x="160" y="48"/>
                  </a:lnTo>
                  <a:lnTo>
                    <a:pt x="160" y="51"/>
                  </a:lnTo>
                  <a:lnTo>
                    <a:pt x="160" y="55"/>
                  </a:lnTo>
                  <a:lnTo>
                    <a:pt x="160" y="58"/>
                  </a:lnTo>
                  <a:lnTo>
                    <a:pt x="161" y="60"/>
                  </a:lnTo>
                  <a:lnTo>
                    <a:pt x="156" y="57"/>
                  </a:lnTo>
                  <a:lnTo>
                    <a:pt x="152" y="54"/>
                  </a:lnTo>
                  <a:lnTo>
                    <a:pt x="147" y="52"/>
                  </a:lnTo>
                  <a:lnTo>
                    <a:pt x="142" y="49"/>
                  </a:lnTo>
                  <a:lnTo>
                    <a:pt x="137" y="48"/>
                  </a:lnTo>
                  <a:lnTo>
                    <a:pt x="132" y="46"/>
                  </a:lnTo>
                  <a:lnTo>
                    <a:pt x="127" y="45"/>
                  </a:lnTo>
                  <a:lnTo>
                    <a:pt x="122" y="44"/>
                  </a:lnTo>
                  <a:lnTo>
                    <a:pt x="116" y="43"/>
                  </a:lnTo>
                  <a:lnTo>
                    <a:pt x="111" y="43"/>
                  </a:lnTo>
                  <a:lnTo>
                    <a:pt x="105" y="43"/>
                  </a:lnTo>
                  <a:lnTo>
                    <a:pt x="100" y="43"/>
                  </a:lnTo>
                  <a:lnTo>
                    <a:pt x="94" y="43"/>
                  </a:lnTo>
                  <a:lnTo>
                    <a:pt x="89" y="44"/>
                  </a:lnTo>
                  <a:lnTo>
                    <a:pt x="83" y="44"/>
                  </a:lnTo>
                  <a:lnTo>
                    <a:pt x="78" y="45"/>
                  </a:lnTo>
                  <a:lnTo>
                    <a:pt x="72" y="45"/>
                  </a:lnTo>
                  <a:lnTo>
                    <a:pt x="67" y="46"/>
                  </a:lnTo>
                  <a:lnTo>
                    <a:pt x="61" y="47"/>
                  </a:lnTo>
                  <a:lnTo>
                    <a:pt x="56" y="48"/>
                  </a:lnTo>
                  <a:lnTo>
                    <a:pt x="45" y="50"/>
                  </a:lnTo>
                  <a:lnTo>
                    <a:pt x="35" y="52"/>
                  </a:lnTo>
                  <a:lnTo>
                    <a:pt x="25" y="54"/>
                  </a:lnTo>
                  <a:lnTo>
                    <a:pt x="16" y="55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4" y="57"/>
                  </a:lnTo>
                  <a:lnTo>
                    <a:pt x="0" y="57"/>
                  </a:lnTo>
                </a:path>
              </a:pathLst>
            </a:custGeom>
            <a:solidFill>
              <a:srgbClr val="ED9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53" name="Freeform 109"/>
            <p:cNvSpPr>
              <a:spLocks/>
            </p:cNvSpPr>
            <p:nvPr/>
          </p:nvSpPr>
          <p:spPr bwMode="auto">
            <a:xfrm>
              <a:off x="3475" y="1997"/>
              <a:ext cx="188" cy="75"/>
            </a:xfrm>
            <a:custGeom>
              <a:avLst/>
              <a:gdLst>
                <a:gd name="T0" fmla="*/ 1 w 188"/>
                <a:gd name="T1" fmla="*/ 42 h 75"/>
                <a:gd name="T2" fmla="*/ 4 w 188"/>
                <a:gd name="T3" fmla="*/ 51 h 75"/>
                <a:gd name="T4" fmla="*/ 7 w 188"/>
                <a:gd name="T5" fmla="*/ 60 h 75"/>
                <a:gd name="T6" fmla="*/ 9 w 188"/>
                <a:gd name="T7" fmla="*/ 69 h 75"/>
                <a:gd name="T8" fmla="*/ 25 w 188"/>
                <a:gd name="T9" fmla="*/ 68 h 75"/>
                <a:gd name="T10" fmla="*/ 50 w 188"/>
                <a:gd name="T11" fmla="*/ 58 h 75"/>
                <a:gd name="T12" fmla="*/ 68 w 188"/>
                <a:gd name="T13" fmla="*/ 51 h 75"/>
                <a:gd name="T14" fmla="*/ 79 w 188"/>
                <a:gd name="T15" fmla="*/ 47 h 75"/>
                <a:gd name="T16" fmla="*/ 89 w 188"/>
                <a:gd name="T17" fmla="*/ 44 h 75"/>
                <a:gd name="T18" fmla="*/ 100 w 188"/>
                <a:gd name="T19" fmla="*/ 41 h 75"/>
                <a:gd name="T20" fmla="*/ 110 w 188"/>
                <a:gd name="T21" fmla="*/ 39 h 75"/>
                <a:gd name="T22" fmla="*/ 119 w 188"/>
                <a:gd name="T23" fmla="*/ 37 h 75"/>
                <a:gd name="T24" fmla="*/ 129 w 188"/>
                <a:gd name="T25" fmla="*/ 36 h 75"/>
                <a:gd name="T26" fmla="*/ 138 w 188"/>
                <a:gd name="T27" fmla="*/ 36 h 75"/>
                <a:gd name="T28" fmla="*/ 147 w 188"/>
                <a:gd name="T29" fmla="*/ 36 h 75"/>
                <a:gd name="T30" fmla="*/ 156 w 188"/>
                <a:gd name="T31" fmla="*/ 37 h 75"/>
                <a:gd name="T32" fmla="*/ 166 w 188"/>
                <a:gd name="T33" fmla="*/ 38 h 75"/>
                <a:gd name="T34" fmla="*/ 175 w 188"/>
                <a:gd name="T35" fmla="*/ 40 h 75"/>
                <a:gd name="T36" fmla="*/ 180 w 188"/>
                <a:gd name="T37" fmla="*/ 37 h 75"/>
                <a:gd name="T38" fmla="*/ 182 w 188"/>
                <a:gd name="T39" fmla="*/ 28 h 75"/>
                <a:gd name="T40" fmla="*/ 184 w 188"/>
                <a:gd name="T41" fmla="*/ 19 h 75"/>
                <a:gd name="T42" fmla="*/ 186 w 188"/>
                <a:gd name="T43" fmla="*/ 10 h 75"/>
                <a:gd name="T44" fmla="*/ 180 w 188"/>
                <a:gd name="T45" fmla="*/ 5 h 75"/>
                <a:gd name="T46" fmla="*/ 167 w 188"/>
                <a:gd name="T47" fmla="*/ 3 h 75"/>
                <a:gd name="T48" fmla="*/ 154 w 188"/>
                <a:gd name="T49" fmla="*/ 1 h 75"/>
                <a:gd name="T50" fmla="*/ 141 w 188"/>
                <a:gd name="T51" fmla="*/ 0 h 75"/>
                <a:gd name="T52" fmla="*/ 129 w 188"/>
                <a:gd name="T53" fmla="*/ 0 h 75"/>
                <a:gd name="T54" fmla="*/ 117 w 188"/>
                <a:gd name="T55" fmla="*/ 0 h 75"/>
                <a:gd name="T56" fmla="*/ 105 w 188"/>
                <a:gd name="T57" fmla="*/ 1 h 75"/>
                <a:gd name="T58" fmla="*/ 94 w 188"/>
                <a:gd name="T59" fmla="*/ 3 h 75"/>
                <a:gd name="T60" fmla="*/ 83 w 188"/>
                <a:gd name="T61" fmla="*/ 5 h 75"/>
                <a:gd name="T62" fmla="*/ 71 w 188"/>
                <a:gd name="T63" fmla="*/ 7 h 75"/>
                <a:gd name="T64" fmla="*/ 60 w 188"/>
                <a:gd name="T65" fmla="*/ 10 h 75"/>
                <a:gd name="T66" fmla="*/ 50 w 188"/>
                <a:gd name="T67" fmla="*/ 14 h 75"/>
                <a:gd name="T68" fmla="*/ 39 w 188"/>
                <a:gd name="T69" fmla="*/ 18 h 75"/>
                <a:gd name="T70" fmla="*/ 28 w 188"/>
                <a:gd name="T71" fmla="*/ 23 h 75"/>
                <a:gd name="T72" fmla="*/ 17 w 188"/>
                <a:gd name="T73" fmla="*/ 28 h 75"/>
                <a:gd name="T74" fmla="*/ 5 w 188"/>
                <a:gd name="T75" fmla="*/ 34 h 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8"/>
                <a:gd name="T115" fmla="*/ 0 h 75"/>
                <a:gd name="T116" fmla="*/ 188 w 188"/>
                <a:gd name="T117" fmla="*/ 75 h 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8" h="75">
                  <a:moveTo>
                    <a:pt x="0" y="37"/>
                  </a:moveTo>
                  <a:lnTo>
                    <a:pt x="1" y="42"/>
                  </a:lnTo>
                  <a:lnTo>
                    <a:pt x="3" y="47"/>
                  </a:lnTo>
                  <a:lnTo>
                    <a:pt x="4" y="51"/>
                  </a:lnTo>
                  <a:lnTo>
                    <a:pt x="5" y="56"/>
                  </a:lnTo>
                  <a:lnTo>
                    <a:pt x="7" y="60"/>
                  </a:lnTo>
                  <a:lnTo>
                    <a:pt x="8" y="64"/>
                  </a:lnTo>
                  <a:lnTo>
                    <a:pt x="9" y="69"/>
                  </a:lnTo>
                  <a:lnTo>
                    <a:pt x="11" y="74"/>
                  </a:lnTo>
                  <a:lnTo>
                    <a:pt x="25" y="68"/>
                  </a:lnTo>
                  <a:lnTo>
                    <a:pt x="38" y="63"/>
                  </a:lnTo>
                  <a:lnTo>
                    <a:pt x="50" y="58"/>
                  </a:lnTo>
                  <a:lnTo>
                    <a:pt x="62" y="53"/>
                  </a:lnTo>
                  <a:lnTo>
                    <a:pt x="68" y="51"/>
                  </a:lnTo>
                  <a:lnTo>
                    <a:pt x="73" y="49"/>
                  </a:lnTo>
                  <a:lnTo>
                    <a:pt x="79" y="47"/>
                  </a:lnTo>
                  <a:lnTo>
                    <a:pt x="84" y="45"/>
                  </a:lnTo>
                  <a:lnTo>
                    <a:pt x="89" y="44"/>
                  </a:lnTo>
                  <a:lnTo>
                    <a:pt x="95" y="42"/>
                  </a:lnTo>
                  <a:lnTo>
                    <a:pt x="100" y="41"/>
                  </a:lnTo>
                  <a:lnTo>
                    <a:pt x="105" y="40"/>
                  </a:lnTo>
                  <a:lnTo>
                    <a:pt x="110" y="39"/>
                  </a:lnTo>
                  <a:lnTo>
                    <a:pt x="114" y="38"/>
                  </a:lnTo>
                  <a:lnTo>
                    <a:pt x="119" y="37"/>
                  </a:lnTo>
                  <a:lnTo>
                    <a:pt x="124" y="37"/>
                  </a:lnTo>
                  <a:lnTo>
                    <a:pt x="129" y="36"/>
                  </a:lnTo>
                  <a:lnTo>
                    <a:pt x="133" y="36"/>
                  </a:lnTo>
                  <a:lnTo>
                    <a:pt x="138" y="36"/>
                  </a:lnTo>
                  <a:lnTo>
                    <a:pt x="142" y="36"/>
                  </a:lnTo>
                  <a:lnTo>
                    <a:pt x="147" y="36"/>
                  </a:lnTo>
                  <a:lnTo>
                    <a:pt x="152" y="36"/>
                  </a:lnTo>
                  <a:lnTo>
                    <a:pt x="156" y="37"/>
                  </a:lnTo>
                  <a:lnTo>
                    <a:pt x="161" y="37"/>
                  </a:lnTo>
                  <a:lnTo>
                    <a:pt x="166" y="38"/>
                  </a:lnTo>
                  <a:lnTo>
                    <a:pt x="170" y="39"/>
                  </a:lnTo>
                  <a:lnTo>
                    <a:pt x="175" y="40"/>
                  </a:lnTo>
                  <a:lnTo>
                    <a:pt x="179" y="41"/>
                  </a:lnTo>
                  <a:lnTo>
                    <a:pt x="180" y="37"/>
                  </a:lnTo>
                  <a:lnTo>
                    <a:pt x="181" y="32"/>
                  </a:lnTo>
                  <a:lnTo>
                    <a:pt x="182" y="28"/>
                  </a:lnTo>
                  <a:lnTo>
                    <a:pt x="183" y="24"/>
                  </a:lnTo>
                  <a:lnTo>
                    <a:pt x="184" y="19"/>
                  </a:lnTo>
                  <a:lnTo>
                    <a:pt x="186" y="15"/>
                  </a:lnTo>
                  <a:lnTo>
                    <a:pt x="186" y="10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3" y="4"/>
                  </a:lnTo>
                  <a:lnTo>
                    <a:pt x="167" y="3"/>
                  </a:lnTo>
                  <a:lnTo>
                    <a:pt x="160" y="2"/>
                  </a:lnTo>
                  <a:lnTo>
                    <a:pt x="154" y="1"/>
                  </a:lnTo>
                  <a:lnTo>
                    <a:pt x="147" y="1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3" y="0"/>
                  </a:lnTo>
                  <a:lnTo>
                    <a:pt x="117" y="0"/>
                  </a:lnTo>
                  <a:lnTo>
                    <a:pt x="111" y="1"/>
                  </a:lnTo>
                  <a:lnTo>
                    <a:pt x="105" y="1"/>
                  </a:lnTo>
                  <a:lnTo>
                    <a:pt x="100" y="2"/>
                  </a:lnTo>
                  <a:lnTo>
                    <a:pt x="94" y="3"/>
                  </a:lnTo>
                  <a:lnTo>
                    <a:pt x="88" y="3"/>
                  </a:lnTo>
                  <a:lnTo>
                    <a:pt x="83" y="5"/>
                  </a:lnTo>
                  <a:lnTo>
                    <a:pt x="77" y="6"/>
                  </a:lnTo>
                  <a:lnTo>
                    <a:pt x="71" y="7"/>
                  </a:lnTo>
                  <a:lnTo>
                    <a:pt x="66" y="9"/>
                  </a:lnTo>
                  <a:lnTo>
                    <a:pt x="60" y="10"/>
                  </a:lnTo>
                  <a:lnTo>
                    <a:pt x="55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9" y="18"/>
                  </a:lnTo>
                  <a:lnTo>
                    <a:pt x="33" y="20"/>
                  </a:lnTo>
                  <a:lnTo>
                    <a:pt x="28" y="23"/>
                  </a:lnTo>
                  <a:lnTo>
                    <a:pt x="22" y="25"/>
                  </a:lnTo>
                  <a:lnTo>
                    <a:pt x="17" y="28"/>
                  </a:lnTo>
                  <a:lnTo>
                    <a:pt x="11" y="31"/>
                  </a:lnTo>
                  <a:lnTo>
                    <a:pt x="5" y="34"/>
                  </a:lnTo>
                  <a:lnTo>
                    <a:pt x="0" y="37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54" name="Freeform 110"/>
            <p:cNvSpPr>
              <a:spLocks/>
            </p:cNvSpPr>
            <p:nvPr/>
          </p:nvSpPr>
          <p:spPr bwMode="auto">
            <a:xfrm>
              <a:off x="3471" y="2034"/>
              <a:ext cx="19" cy="44"/>
            </a:xfrm>
            <a:custGeom>
              <a:avLst/>
              <a:gdLst>
                <a:gd name="T0" fmla="*/ 16 w 19"/>
                <a:gd name="T1" fmla="*/ 41 h 44"/>
                <a:gd name="T2" fmla="*/ 11 w 19"/>
                <a:gd name="T3" fmla="*/ 39 h 44"/>
                <a:gd name="T4" fmla="*/ 9 w 19"/>
                <a:gd name="T5" fmla="*/ 34 h 44"/>
                <a:gd name="T6" fmla="*/ 8 w 19"/>
                <a:gd name="T7" fmla="*/ 29 h 44"/>
                <a:gd name="T8" fmla="*/ 7 w 19"/>
                <a:gd name="T9" fmla="*/ 25 h 44"/>
                <a:gd name="T10" fmla="*/ 6 w 19"/>
                <a:gd name="T11" fmla="*/ 20 h 44"/>
                <a:gd name="T12" fmla="*/ 4 w 19"/>
                <a:gd name="T13" fmla="*/ 16 h 44"/>
                <a:gd name="T14" fmla="*/ 3 w 19"/>
                <a:gd name="T15" fmla="*/ 12 h 44"/>
                <a:gd name="T16" fmla="*/ 2 w 19"/>
                <a:gd name="T17" fmla="*/ 7 h 44"/>
                <a:gd name="T18" fmla="*/ 0 w 19"/>
                <a:gd name="T19" fmla="*/ 1 h 44"/>
                <a:gd name="T20" fmla="*/ 7 w 19"/>
                <a:gd name="T21" fmla="*/ 0 h 44"/>
                <a:gd name="T22" fmla="*/ 9 w 19"/>
                <a:gd name="T23" fmla="*/ 5 h 44"/>
                <a:gd name="T24" fmla="*/ 10 w 19"/>
                <a:gd name="T25" fmla="*/ 10 h 44"/>
                <a:gd name="T26" fmla="*/ 11 w 19"/>
                <a:gd name="T27" fmla="*/ 14 h 44"/>
                <a:gd name="T28" fmla="*/ 13 w 19"/>
                <a:gd name="T29" fmla="*/ 18 h 44"/>
                <a:gd name="T30" fmla="*/ 14 w 19"/>
                <a:gd name="T31" fmla="*/ 23 h 44"/>
                <a:gd name="T32" fmla="*/ 15 w 19"/>
                <a:gd name="T33" fmla="*/ 27 h 44"/>
                <a:gd name="T34" fmla="*/ 17 w 19"/>
                <a:gd name="T35" fmla="*/ 32 h 44"/>
                <a:gd name="T36" fmla="*/ 18 w 19"/>
                <a:gd name="T37" fmla="*/ 37 h 44"/>
                <a:gd name="T38" fmla="*/ 13 w 19"/>
                <a:gd name="T39" fmla="*/ 35 h 44"/>
                <a:gd name="T40" fmla="*/ 16 w 19"/>
                <a:gd name="T41" fmla="*/ 41 h 44"/>
                <a:gd name="T42" fmla="*/ 12 w 19"/>
                <a:gd name="T43" fmla="*/ 43 h 44"/>
                <a:gd name="T44" fmla="*/ 11 w 19"/>
                <a:gd name="T45" fmla="*/ 39 h 44"/>
                <a:gd name="T46" fmla="*/ 16 w 19"/>
                <a:gd name="T47" fmla="*/ 4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44"/>
                <a:gd name="T74" fmla="*/ 19 w 19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44">
                  <a:moveTo>
                    <a:pt x="16" y="41"/>
                  </a:moveTo>
                  <a:lnTo>
                    <a:pt x="11" y="39"/>
                  </a:lnTo>
                  <a:lnTo>
                    <a:pt x="9" y="34"/>
                  </a:lnTo>
                  <a:lnTo>
                    <a:pt x="8" y="29"/>
                  </a:lnTo>
                  <a:lnTo>
                    <a:pt x="7" y="25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1"/>
                  </a:lnTo>
                  <a:lnTo>
                    <a:pt x="7" y="0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11" y="14"/>
                  </a:lnTo>
                  <a:lnTo>
                    <a:pt x="13" y="18"/>
                  </a:lnTo>
                  <a:lnTo>
                    <a:pt x="14" y="23"/>
                  </a:lnTo>
                  <a:lnTo>
                    <a:pt x="15" y="27"/>
                  </a:lnTo>
                  <a:lnTo>
                    <a:pt x="17" y="32"/>
                  </a:lnTo>
                  <a:lnTo>
                    <a:pt x="18" y="37"/>
                  </a:lnTo>
                  <a:lnTo>
                    <a:pt x="13" y="35"/>
                  </a:lnTo>
                  <a:lnTo>
                    <a:pt x="16" y="41"/>
                  </a:lnTo>
                  <a:lnTo>
                    <a:pt x="12" y="43"/>
                  </a:lnTo>
                  <a:lnTo>
                    <a:pt x="11" y="39"/>
                  </a:lnTo>
                  <a:lnTo>
                    <a:pt x="16" y="4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55" name="Freeform 111"/>
            <p:cNvSpPr>
              <a:spLocks/>
            </p:cNvSpPr>
            <p:nvPr/>
          </p:nvSpPr>
          <p:spPr bwMode="auto">
            <a:xfrm>
              <a:off x="3484" y="2030"/>
              <a:ext cx="176" cy="46"/>
            </a:xfrm>
            <a:custGeom>
              <a:avLst/>
              <a:gdLst>
                <a:gd name="T0" fmla="*/ 170 w 176"/>
                <a:gd name="T1" fmla="*/ 12 h 46"/>
                <a:gd name="T2" fmla="*/ 161 w 176"/>
                <a:gd name="T3" fmla="*/ 10 h 46"/>
                <a:gd name="T4" fmla="*/ 152 w 176"/>
                <a:gd name="T5" fmla="*/ 8 h 46"/>
                <a:gd name="T6" fmla="*/ 143 w 176"/>
                <a:gd name="T7" fmla="*/ 7 h 46"/>
                <a:gd name="T8" fmla="*/ 134 w 176"/>
                <a:gd name="T9" fmla="*/ 7 h 46"/>
                <a:gd name="T10" fmla="*/ 125 w 176"/>
                <a:gd name="T11" fmla="*/ 7 h 46"/>
                <a:gd name="T12" fmla="*/ 116 w 176"/>
                <a:gd name="T13" fmla="*/ 8 h 46"/>
                <a:gd name="T14" fmla="*/ 106 w 176"/>
                <a:gd name="T15" fmla="*/ 9 h 46"/>
                <a:gd name="T16" fmla="*/ 97 w 176"/>
                <a:gd name="T17" fmla="*/ 11 h 46"/>
                <a:gd name="T18" fmla="*/ 87 w 176"/>
                <a:gd name="T19" fmla="*/ 13 h 46"/>
                <a:gd name="T20" fmla="*/ 77 w 176"/>
                <a:gd name="T21" fmla="*/ 16 h 46"/>
                <a:gd name="T22" fmla="*/ 66 w 176"/>
                <a:gd name="T23" fmla="*/ 20 h 46"/>
                <a:gd name="T24" fmla="*/ 55 w 176"/>
                <a:gd name="T25" fmla="*/ 24 h 46"/>
                <a:gd name="T26" fmla="*/ 30 w 176"/>
                <a:gd name="T27" fmla="*/ 33 h 46"/>
                <a:gd name="T28" fmla="*/ 3 w 176"/>
                <a:gd name="T29" fmla="*/ 45 h 46"/>
                <a:gd name="T30" fmla="*/ 14 w 176"/>
                <a:gd name="T31" fmla="*/ 33 h 46"/>
                <a:gd name="T32" fmla="*/ 40 w 176"/>
                <a:gd name="T33" fmla="*/ 22 h 46"/>
                <a:gd name="T34" fmla="*/ 57 w 176"/>
                <a:gd name="T35" fmla="*/ 16 h 46"/>
                <a:gd name="T36" fmla="*/ 69 w 176"/>
                <a:gd name="T37" fmla="*/ 12 h 46"/>
                <a:gd name="T38" fmla="*/ 79 w 176"/>
                <a:gd name="T39" fmla="*/ 8 h 46"/>
                <a:gd name="T40" fmla="*/ 90 w 176"/>
                <a:gd name="T41" fmla="*/ 6 h 46"/>
                <a:gd name="T42" fmla="*/ 100 w 176"/>
                <a:gd name="T43" fmla="*/ 3 h 46"/>
                <a:gd name="T44" fmla="*/ 110 w 176"/>
                <a:gd name="T45" fmla="*/ 2 h 46"/>
                <a:gd name="T46" fmla="*/ 120 w 176"/>
                <a:gd name="T47" fmla="*/ 1 h 46"/>
                <a:gd name="T48" fmla="*/ 129 w 176"/>
                <a:gd name="T49" fmla="*/ 0 h 46"/>
                <a:gd name="T50" fmla="*/ 139 w 176"/>
                <a:gd name="T51" fmla="*/ 0 h 46"/>
                <a:gd name="T52" fmla="*/ 148 w 176"/>
                <a:gd name="T53" fmla="*/ 1 h 46"/>
                <a:gd name="T54" fmla="*/ 158 w 176"/>
                <a:gd name="T55" fmla="*/ 2 h 46"/>
                <a:gd name="T56" fmla="*/ 167 w 176"/>
                <a:gd name="T57" fmla="*/ 5 h 46"/>
                <a:gd name="T58" fmla="*/ 167 w 176"/>
                <a:gd name="T59" fmla="*/ 9 h 46"/>
                <a:gd name="T60" fmla="*/ 174 w 176"/>
                <a:gd name="T61" fmla="*/ 13 h 46"/>
                <a:gd name="T62" fmla="*/ 175 w 176"/>
                <a:gd name="T63" fmla="*/ 9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6"/>
                <a:gd name="T97" fmla="*/ 0 h 46"/>
                <a:gd name="T98" fmla="*/ 176 w 176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6" h="46">
                  <a:moveTo>
                    <a:pt x="175" y="9"/>
                  </a:moveTo>
                  <a:lnTo>
                    <a:pt x="170" y="12"/>
                  </a:lnTo>
                  <a:lnTo>
                    <a:pt x="165" y="11"/>
                  </a:lnTo>
                  <a:lnTo>
                    <a:pt x="161" y="10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7" y="8"/>
                  </a:lnTo>
                  <a:lnTo>
                    <a:pt x="143" y="7"/>
                  </a:lnTo>
                  <a:lnTo>
                    <a:pt x="138" y="7"/>
                  </a:lnTo>
                  <a:lnTo>
                    <a:pt x="134" y="7"/>
                  </a:lnTo>
                  <a:lnTo>
                    <a:pt x="129" y="7"/>
                  </a:lnTo>
                  <a:lnTo>
                    <a:pt x="125" y="7"/>
                  </a:lnTo>
                  <a:lnTo>
                    <a:pt x="120" y="7"/>
                  </a:lnTo>
                  <a:lnTo>
                    <a:pt x="116" y="8"/>
                  </a:lnTo>
                  <a:lnTo>
                    <a:pt x="111" y="8"/>
                  </a:lnTo>
                  <a:lnTo>
                    <a:pt x="106" y="9"/>
                  </a:lnTo>
                  <a:lnTo>
                    <a:pt x="102" y="10"/>
                  </a:lnTo>
                  <a:lnTo>
                    <a:pt x="97" y="11"/>
                  </a:lnTo>
                  <a:lnTo>
                    <a:pt x="92" y="12"/>
                  </a:lnTo>
                  <a:lnTo>
                    <a:pt x="87" y="13"/>
                  </a:lnTo>
                  <a:lnTo>
                    <a:pt x="82" y="15"/>
                  </a:lnTo>
                  <a:lnTo>
                    <a:pt x="77" y="16"/>
                  </a:lnTo>
                  <a:lnTo>
                    <a:pt x="71" y="18"/>
                  </a:lnTo>
                  <a:lnTo>
                    <a:pt x="66" y="20"/>
                  </a:lnTo>
                  <a:lnTo>
                    <a:pt x="60" y="22"/>
                  </a:lnTo>
                  <a:lnTo>
                    <a:pt x="55" y="24"/>
                  </a:lnTo>
                  <a:lnTo>
                    <a:pt x="43" y="28"/>
                  </a:lnTo>
                  <a:lnTo>
                    <a:pt x="30" y="33"/>
                  </a:lnTo>
                  <a:lnTo>
                    <a:pt x="17" y="39"/>
                  </a:lnTo>
                  <a:lnTo>
                    <a:pt x="3" y="45"/>
                  </a:lnTo>
                  <a:lnTo>
                    <a:pt x="0" y="39"/>
                  </a:lnTo>
                  <a:lnTo>
                    <a:pt x="14" y="33"/>
                  </a:lnTo>
                  <a:lnTo>
                    <a:pt x="27" y="27"/>
                  </a:lnTo>
                  <a:lnTo>
                    <a:pt x="40" y="22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3" y="14"/>
                  </a:lnTo>
                  <a:lnTo>
                    <a:pt x="69" y="12"/>
                  </a:lnTo>
                  <a:lnTo>
                    <a:pt x="74" y="10"/>
                  </a:lnTo>
                  <a:lnTo>
                    <a:pt x="79" y="8"/>
                  </a:lnTo>
                  <a:lnTo>
                    <a:pt x="85" y="7"/>
                  </a:lnTo>
                  <a:lnTo>
                    <a:pt x="90" y="6"/>
                  </a:lnTo>
                  <a:lnTo>
                    <a:pt x="95" y="4"/>
                  </a:lnTo>
                  <a:lnTo>
                    <a:pt x="100" y="3"/>
                  </a:lnTo>
                  <a:lnTo>
                    <a:pt x="105" y="3"/>
                  </a:lnTo>
                  <a:lnTo>
                    <a:pt x="110" y="2"/>
                  </a:lnTo>
                  <a:lnTo>
                    <a:pt x="115" y="1"/>
                  </a:lnTo>
                  <a:lnTo>
                    <a:pt x="120" y="1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4" y="1"/>
                  </a:lnTo>
                  <a:lnTo>
                    <a:pt x="148" y="1"/>
                  </a:lnTo>
                  <a:lnTo>
                    <a:pt x="153" y="2"/>
                  </a:lnTo>
                  <a:lnTo>
                    <a:pt x="158" y="2"/>
                  </a:lnTo>
                  <a:lnTo>
                    <a:pt x="163" y="3"/>
                  </a:lnTo>
                  <a:lnTo>
                    <a:pt x="167" y="5"/>
                  </a:lnTo>
                  <a:lnTo>
                    <a:pt x="172" y="6"/>
                  </a:lnTo>
                  <a:lnTo>
                    <a:pt x="167" y="9"/>
                  </a:lnTo>
                  <a:lnTo>
                    <a:pt x="175" y="9"/>
                  </a:lnTo>
                  <a:lnTo>
                    <a:pt x="174" y="13"/>
                  </a:lnTo>
                  <a:lnTo>
                    <a:pt x="170" y="12"/>
                  </a:lnTo>
                  <a:lnTo>
                    <a:pt x="175" y="9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56" name="Freeform 112"/>
            <p:cNvSpPr>
              <a:spLocks/>
            </p:cNvSpPr>
            <p:nvPr/>
          </p:nvSpPr>
          <p:spPr bwMode="auto">
            <a:xfrm>
              <a:off x="3651" y="2000"/>
              <a:ext cx="17" cy="41"/>
            </a:xfrm>
            <a:custGeom>
              <a:avLst/>
              <a:gdLst>
                <a:gd name="T0" fmla="*/ 13 w 17"/>
                <a:gd name="T1" fmla="*/ 0 h 41"/>
                <a:gd name="T2" fmla="*/ 16 w 17"/>
                <a:gd name="T3" fmla="*/ 4 h 41"/>
                <a:gd name="T4" fmla="*/ 15 w 17"/>
                <a:gd name="T5" fmla="*/ 9 h 41"/>
                <a:gd name="T6" fmla="*/ 14 w 17"/>
                <a:gd name="T7" fmla="*/ 13 h 41"/>
                <a:gd name="T8" fmla="*/ 13 w 17"/>
                <a:gd name="T9" fmla="*/ 18 h 41"/>
                <a:gd name="T10" fmla="*/ 12 w 17"/>
                <a:gd name="T11" fmla="*/ 22 h 41"/>
                <a:gd name="T12" fmla="*/ 11 w 17"/>
                <a:gd name="T13" fmla="*/ 27 h 41"/>
                <a:gd name="T14" fmla="*/ 9 w 17"/>
                <a:gd name="T15" fmla="*/ 31 h 41"/>
                <a:gd name="T16" fmla="*/ 8 w 17"/>
                <a:gd name="T17" fmla="*/ 36 h 41"/>
                <a:gd name="T18" fmla="*/ 8 w 17"/>
                <a:gd name="T19" fmla="*/ 40 h 41"/>
                <a:gd name="T20" fmla="*/ 0 w 17"/>
                <a:gd name="T21" fmla="*/ 39 h 41"/>
                <a:gd name="T22" fmla="*/ 1 w 17"/>
                <a:gd name="T23" fmla="*/ 35 h 41"/>
                <a:gd name="T24" fmla="*/ 2 w 17"/>
                <a:gd name="T25" fmla="*/ 30 h 41"/>
                <a:gd name="T26" fmla="*/ 3 w 17"/>
                <a:gd name="T27" fmla="*/ 25 h 41"/>
                <a:gd name="T28" fmla="*/ 4 w 17"/>
                <a:gd name="T29" fmla="*/ 21 h 41"/>
                <a:gd name="T30" fmla="*/ 5 w 17"/>
                <a:gd name="T31" fmla="*/ 16 h 41"/>
                <a:gd name="T32" fmla="*/ 6 w 17"/>
                <a:gd name="T33" fmla="*/ 12 h 41"/>
                <a:gd name="T34" fmla="*/ 7 w 17"/>
                <a:gd name="T35" fmla="*/ 8 h 41"/>
                <a:gd name="T36" fmla="*/ 8 w 17"/>
                <a:gd name="T37" fmla="*/ 3 h 41"/>
                <a:gd name="T38" fmla="*/ 11 w 17"/>
                <a:gd name="T39" fmla="*/ 7 h 41"/>
                <a:gd name="T40" fmla="*/ 13 w 17"/>
                <a:gd name="T41" fmla="*/ 0 h 41"/>
                <a:gd name="T42" fmla="*/ 16 w 17"/>
                <a:gd name="T43" fmla="*/ 1 h 41"/>
                <a:gd name="T44" fmla="*/ 16 w 17"/>
                <a:gd name="T45" fmla="*/ 4 h 41"/>
                <a:gd name="T46" fmla="*/ 13 w 17"/>
                <a:gd name="T47" fmla="*/ 0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41"/>
                <a:gd name="T74" fmla="*/ 17 w 17"/>
                <a:gd name="T75" fmla="*/ 41 h 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41">
                  <a:moveTo>
                    <a:pt x="13" y="0"/>
                  </a:moveTo>
                  <a:lnTo>
                    <a:pt x="16" y="4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8"/>
                  </a:lnTo>
                  <a:lnTo>
                    <a:pt x="12" y="22"/>
                  </a:lnTo>
                  <a:lnTo>
                    <a:pt x="11" y="27"/>
                  </a:lnTo>
                  <a:lnTo>
                    <a:pt x="9" y="31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2" y="30"/>
                  </a:lnTo>
                  <a:lnTo>
                    <a:pt x="3" y="25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6" y="12"/>
                  </a:lnTo>
                  <a:lnTo>
                    <a:pt x="7" y="8"/>
                  </a:lnTo>
                  <a:lnTo>
                    <a:pt x="8" y="3"/>
                  </a:lnTo>
                  <a:lnTo>
                    <a:pt x="11" y="7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6" y="4"/>
                  </a:lnTo>
                  <a:lnTo>
                    <a:pt x="13" y="0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57" name="Freeform 113"/>
            <p:cNvSpPr>
              <a:spLocks/>
            </p:cNvSpPr>
            <p:nvPr/>
          </p:nvSpPr>
          <p:spPr bwMode="auto">
            <a:xfrm>
              <a:off x="3470" y="1995"/>
              <a:ext cx="194" cy="44"/>
            </a:xfrm>
            <a:custGeom>
              <a:avLst/>
              <a:gdLst>
                <a:gd name="T0" fmla="*/ 2 w 194"/>
                <a:gd name="T1" fmla="*/ 37 h 44"/>
                <a:gd name="T2" fmla="*/ 14 w 194"/>
                <a:gd name="T3" fmla="*/ 31 h 44"/>
                <a:gd name="T4" fmla="*/ 25 w 194"/>
                <a:gd name="T5" fmla="*/ 26 h 44"/>
                <a:gd name="T6" fmla="*/ 36 w 194"/>
                <a:gd name="T7" fmla="*/ 21 h 44"/>
                <a:gd name="T8" fmla="*/ 47 w 194"/>
                <a:gd name="T9" fmla="*/ 16 h 44"/>
                <a:gd name="T10" fmla="*/ 58 w 194"/>
                <a:gd name="T11" fmla="*/ 12 h 44"/>
                <a:gd name="T12" fmla="*/ 70 w 194"/>
                <a:gd name="T13" fmla="*/ 9 h 44"/>
                <a:gd name="T14" fmla="*/ 81 w 194"/>
                <a:gd name="T15" fmla="*/ 6 h 44"/>
                <a:gd name="T16" fmla="*/ 92 w 194"/>
                <a:gd name="T17" fmla="*/ 4 h 44"/>
                <a:gd name="T18" fmla="*/ 104 w 194"/>
                <a:gd name="T19" fmla="*/ 2 h 44"/>
                <a:gd name="T20" fmla="*/ 116 w 194"/>
                <a:gd name="T21" fmla="*/ 1 h 44"/>
                <a:gd name="T22" fmla="*/ 128 w 194"/>
                <a:gd name="T23" fmla="*/ 0 h 44"/>
                <a:gd name="T24" fmla="*/ 140 w 194"/>
                <a:gd name="T25" fmla="*/ 0 h 44"/>
                <a:gd name="T26" fmla="*/ 153 w 194"/>
                <a:gd name="T27" fmla="*/ 1 h 44"/>
                <a:gd name="T28" fmla="*/ 166 w 194"/>
                <a:gd name="T29" fmla="*/ 2 h 44"/>
                <a:gd name="T30" fmla="*/ 179 w 194"/>
                <a:gd name="T31" fmla="*/ 4 h 44"/>
                <a:gd name="T32" fmla="*/ 193 w 194"/>
                <a:gd name="T33" fmla="*/ 6 h 44"/>
                <a:gd name="T34" fmla="*/ 185 w 194"/>
                <a:gd name="T35" fmla="*/ 11 h 44"/>
                <a:gd name="T36" fmla="*/ 171 w 194"/>
                <a:gd name="T37" fmla="*/ 9 h 44"/>
                <a:gd name="T38" fmla="*/ 158 w 194"/>
                <a:gd name="T39" fmla="*/ 8 h 44"/>
                <a:gd name="T40" fmla="*/ 146 w 194"/>
                <a:gd name="T41" fmla="*/ 7 h 44"/>
                <a:gd name="T42" fmla="*/ 134 w 194"/>
                <a:gd name="T43" fmla="*/ 7 h 44"/>
                <a:gd name="T44" fmla="*/ 122 w 194"/>
                <a:gd name="T45" fmla="*/ 7 h 44"/>
                <a:gd name="T46" fmla="*/ 111 w 194"/>
                <a:gd name="T47" fmla="*/ 8 h 44"/>
                <a:gd name="T48" fmla="*/ 99 w 194"/>
                <a:gd name="T49" fmla="*/ 9 h 44"/>
                <a:gd name="T50" fmla="*/ 88 w 194"/>
                <a:gd name="T51" fmla="*/ 11 h 44"/>
                <a:gd name="T52" fmla="*/ 77 w 194"/>
                <a:gd name="T53" fmla="*/ 14 h 44"/>
                <a:gd name="T54" fmla="*/ 66 w 194"/>
                <a:gd name="T55" fmla="*/ 17 h 44"/>
                <a:gd name="T56" fmla="*/ 56 w 194"/>
                <a:gd name="T57" fmla="*/ 20 h 44"/>
                <a:gd name="T58" fmla="*/ 45 w 194"/>
                <a:gd name="T59" fmla="*/ 25 h 44"/>
                <a:gd name="T60" fmla="*/ 34 w 194"/>
                <a:gd name="T61" fmla="*/ 29 h 44"/>
                <a:gd name="T62" fmla="*/ 23 w 194"/>
                <a:gd name="T63" fmla="*/ 34 h 44"/>
                <a:gd name="T64" fmla="*/ 12 w 194"/>
                <a:gd name="T65" fmla="*/ 40 h 44"/>
                <a:gd name="T66" fmla="*/ 8 w 194"/>
                <a:gd name="T67" fmla="*/ 39 h 44"/>
                <a:gd name="T68" fmla="*/ 0 w 194"/>
                <a:gd name="T69" fmla="*/ 39 h 44"/>
                <a:gd name="T70" fmla="*/ 1 w 194"/>
                <a:gd name="T71" fmla="*/ 41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4"/>
                <a:gd name="T109" fmla="*/ 0 h 44"/>
                <a:gd name="T110" fmla="*/ 194 w 194"/>
                <a:gd name="T111" fmla="*/ 44 h 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4" h="44">
                  <a:moveTo>
                    <a:pt x="1" y="41"/>
                  </a:moveTo>
                  <a:lnTo>
                    <a:pt x="2" y="37"/>
                  </a:lnTo>
                  <a:lnTo>
                    <a:pt x="8" y="34"/>
                  </a:lnTo>
                  <a:lnTo>
                    <a:pt x="14" y="31"/>
                  </a:lnTo>
                  <a:lnTo>
                    <a:pt x="19" y="28"/>
                  </a:lnTo>
                  <a:lnTo>
                    <a:pt x="25" y="26"/>
                  </a:lnTo>
                  <a:lnTo>
                    <a:pt x="30" y="23"/>
                  </a:lnTo>
                  <a:lnTo>
                    <a:pt x="36" y="21"/>
                  </a:lnTo>
                  <a:lnTo>
                    <a:pt x="42" y="19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4" y="11"/>
                  </a:lnTo>
                  <a:lnTo>
                    <a:pt x="70" y="9"/>
                  </a:lnTo>
                  <a:lnTo>
                    <a:pt x="75" y="7"/>
                  </a:lnTo>
                  <a:lnTo>
                    <a:pt x="81" y="6"/>
                  </a:lnTo>
                  <a:lnTo>
                    <a:pt x="86" y="5"/>
                  </a:lnTo>
                  <a:lnTo>
                    <a:pt x="92" y="4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10" y="1"/>
                  </a:lnTo>
                  <a:lnTo>
                    <a:pt x="116" y="1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3" y="1"/>
                  </a:lnTo>
                  <a:lnTo>
                    <a:pt x="159" y="1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9" y="4"/>
                  </a:lnTo>
                  <a:lnTo>
                    <a:pt x="186" y="5"/>
                  </a:lnTo>
                  <a:lnTo>
                    <a:pt x="193" y="6"/>
                  </a:lnTo>
                  <a:lnTo>
                    <a:pt x="191" y="13"/>
                  </a:lnTo>
                  <a:lnTo>
                    <a:pt x="185" y="11"/>
                  </a:lnTo>
                  <a:lnTo>
                    <a:pt x="178" y="10"/>
                  </a:lnTo>
                  <a:lnTo>
                    <a:pt x="171" y="9"/>
                  </a:lnTo>
                  <a:lnTo>
                    <a:pt x="165" y="9"/>
                  </a:lnTo>
                  <a:lnTo>
                    <a:pt x="158" y="8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0" y="7"/>
                  </a:lnTo>
                  <a:lnTo>
                    <a:pt x="134" y="7"/>
                  </a:lnTo>
                  <a:lnTo>
                    <a:pt x="128" y="7"/>
                  </a:lnTo>
                  <a:lnTo>
                    <a:pt x="122" y="7"/>
                  </a:lnTo>
                  <a:lnTo>
                    <a:pt x="116" y="7"/>
                  </a:lnTo>
                  <a:lnTo>
                    <a:pt x="111" y="8"/>
                  </a:lnTo>
                  <a:lnTo>
                    <a:pt x="105" y="9"/>
                  </a:lnTo>
                  <a:lnTo>
                    <a:pt x="99" y="9"/>
                  </a:lnTo>
                  <a:lnTo>
                    <a:pt x="94" y="10"/>
                  </a:lnTo>
                  <a:lnTo>
                    <a:pt x="88" y="11"/>
                  </a:lnTo>
                  <a:lnTo>
                    <a:pt x="83" y="12"/>
                  </a:lnTo>
                  <a:lnTo>
                    <a:pt x="77" y="14"/>
                  </a:lnTo>
                  <a:lnTo>
                    <a:pt x="72" y="15"/>
                  </a:lnTo>
                  <a:lnTo>
                    <a:pt x="66" y="17"/>
                  </a:lnTo>
                  <a:lnTo>
                    <a:pt x="61" y="19"/>
                  </a:lnTo>
                  <a:lnTo>
                    <a:pt x="56" y="20"/>
                  </a:lnTo>
                  <a:lnTo>
                    <a:pt x="50" y="22"/>
                  </a:lnTo>
                  <a:lnTo>
                    <a:pt x="45" y="25"/>
                  </a:lnTo>
                  <a:lnTo>
                    <a:pt x="39" y="27"/>
                  </a:lnTo>
                  <a:lnTo>
                    <a:pt x="34" y="29"/>
                  </a:lnTo>
                  <a:lnTo>
                    <a:pt x="29" y="32"/>
                  </a:lnTo>
                  <a:lnTo>
                    <a:pt x="23" y="34"/>
                  </a:lnTo>
                  <a:lnTo>
                    <a:pt x="18" y="37"/>
                  </a:lnTo>
                  <a:lnTo>
                    <a:pt x="12" y="40"/>
                  </a:lnTo>
                  <a:lnTo>
                    <a:pt x="6" y="43"/>
                  </a:lnTo>
                  <a:lnTo>
                    <a:pt x="8" y="39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1" y="41"/>
                  </a:lnTo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6418" name="Rectangle 114"/>
          <p:cNvSpPr>
            <a:spLocks noChangeArrowheads="1"/>
          </p:cNvSpPr>
          <p:nvPr/>
        </p:nvSpPr>
        <p:spPr bwMode="auto">
          <a:xfrm>
            <a:off x="0" y="1412875"/>
            <a:ext cx="91440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cs-CZ"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„Harmonizovaná definice metabolického sy“ 2009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Alberti KG et al., Circulation 2009:120:1640-1645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konsensus 5 velkých společností: 3 a více z následujících kritérií:</a:t>
            </a:r>
          </a:p>
          <a:p>
            <a:pPr>
              <a:lnSpc>
                <a:spcPct val="90000"/>
              </a:lnSpc>
            </a:pPr>
            <a:r>
              <a:rPr lang="en-GB" altLang="cs-CZ" sz="2400">
                <a:solidFill>
                  <a:srgbClr val="FFFF00"/>
                </a:solidFill>
              </a:rPr>
              <a:t>obvod pasu: </a:t>
            </a:r>
          </a:p>
          <a:p>
            <a:pPr lvl="1">
              <a:lnSpc>
                <a:spcPct val="90000"/>
              </a:lnSpc>
            </a:pPr>
            <a:r>
              <a:rPr lang="en-GB" altLang="cs-CZ" sz="2000">
                <a:solidFill>
                  <a:srgbClr val="FFFF00"/>
                </a:solidFill>
              </a:rPr>
              <a:t> muži		</a:t>
            </a:r>
            <a:r>
              <a:rPr lang="en-GB" altLang="cs-CZ" sz="2000">
                <a:solidFill>
                  <a:srgbClr val="FFFF00"/>
                </a:solidFill>
                <a:cs typeface="Times New Roman" pitchFamily="18" charset="0"/>
              </a:rPr>
              <a:t>≥</a:t>
            </a:r>
            <a:r>
              <a:rPr lang="en-GB" altLang="cs-CZ" sz="2000">
                <a:solidFill>
                  <a:srgbClr val="FFFF00"/>
                </a:solidFill>
              </a:rPr>
              <a:t> </a:t>
            </a:r>
            <a:r>
              <a:rPr lang="cs-CZ" altLang="cs-CZ" sz="2000">
                <a:solidFill>
                  <a:srgbClr val="FFFF00"/>
                </a:solidFill>
              </a:rPr>
              <a:t>94/</a:t>
            </a:r>
            <a:r>
              <a:rPr lang="en-GB" altLang="cs-CZ" sz="2000">
                <a:solidFill>
                  <a:srgbClr val="FFFF00"/>
                </a:solidFill>
              </a:rPr>
              <a:t>102</a:t>
            </a:r>
            <a:r>
              <a:rPr lang="cs-CZ" altLang="cs-CZ" sz="2000">
                <a:solidFill>
                  <a:srgbClr val="FFFF00"/>
                </a:solidFill>
              </a:rPr>
              <a:t> </a:t>
            </a:r>
            <a:r>
              <a:rPr lang="en-GB" altLang="cs-CZ" sz="2000">
                <a:solidFill>
                  <a:srgbClr val="FFFF00"/>
                </a:solidFill>
              </a:rPr>
              <a:t> cm</a:t>
            </a:r>
            <a:r>
              <a:rPr lang="cs-CZ" altLang="cs-CZ" sz="2000">
                <a:solidFill>
                  <a:srgbClr val="FFFF00"/>
                </a:solidFill>
              </a:rPr>
              <a:t> (zvýšené/vysoké riziko)</a:t>
            </a:r>
            <a:endParaRPr lang="en-GB" altLang="cs-CZ" sz="200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altLang="cs-CZ" sz="2000">
                <a:solidFill>
                  <a:srgbClr val="FFFF00"/>
                </a:solidFill>
              </a:rPr>
              <a:t> ženy		</a:t>
            </a:r>
            <a:r>
              <a:rPr lang="en-GB" altLang="cs-CZ" sz="2000">
                <a:solidFill>
                  <a:srgbClr val="FFFF00"/>
                </a:solidFill>
                <a:cs typeface="Times New Roman" pitchFamily="18" charset="0"/>
              </a:rPr>
              <a:t>≥</a:t>
            </a:r>
            <a:r>
              <a:rPr lang="en-GB" altLang="cs-CZ" sz="2000">
                <a:solidFill>
                  <a:srgbClr val="FFFF00"/>
                </a:solidFill>
              </a:rPr>
              <a:t> </a:t>
            </a:r>
            <a:r>
              <a:rPr lang="cs-CZ" altLang="cs-CZ" sz="2000">
                <a:solidFill>
                  <a:srgbClr val="FFFF00"/>
                </a:solidFill>
              </a:rPr>
              <a:t>80/</a:t>
            </a:r>
            <a:r>
              <a:rPr lang="en-GB" altLang="cs-CZ" sz="2000">
                <a:solidFill>
                  <a:srgbClr val="FFFF00"/>
                </a:solidFill>
              </a:rPr>
              <a:t>88 cm</a:t>
            </a:r>
            <a:r>
              <a:rPr lang="cs-CZ" altLang="cs-CZ" sz="2000">
                <a:solidFill>
                  <a:srgbClr val="FFFF00"/>
                </a:solidFill>
              </a:rPr>
              <a:t> (zvýšené/vysoké riziko)</a:t>
            </a:r>
            <a:endParaRPr lang="en-GB" altLang="cs-CZ" sz="20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cs-CZ" sz="2400">
                <a:solidFill>
                  <a:srgbClr val="FFFF00"/>
                </a:solidFill>
              </a:rPr>
              <a:t> triglyceridy	</a:t>
            </a:r>
            <a:r>
              <a:rPr lang="en-US" altLang="cs-CZ" sz="2400">
                <a:solidFill>
                  <a:srgbClr val="FFFF00"/>
                </a:solidFill>
                <a:cs typeface="Times New Roman" pitchFamily="18" charset="0"/>
              </a:rPr>
              <a:t>&gt;</a:t>
            </a:r>
            <a:r>
              <a:rPr lang="en-GB" altLang="cs-CZ" sz="2400">
                <a:solidFill>
                  <a:srgbClr val="FFFF00"/>
                </a:solidFill>
              </a:rPr>
              <a:t> 1,7 mmol/l</a:t>
            </a:r>
            <a:r>
              <a:rPr lang="cs-CZ" altLang="cs-CZ" sz="2400">
                <a:solidFill>
                  <a:srgbClr val="FFFF00"/>
                </a:solidFill>
              </a:rPr>
              <a:t> (nebo léčba)</a:t>
            </a:r>
            <a:endParaRPr lang="en-GB" altLang="cs-CZ" sz="24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cs-CZ" sz="2400">
                <a:solidFill>
                  <a:srgbClr val="FFFF00"/>
                </a:solidFill>
              </a:rPr>
              <a:t> HDL-cholesterol:	</a:t>
            </a:r>
          </a:p>
          <a:p>
            <a:pPr lvl="1">
              <a:lnSpc>
                <a:spcPct val="90000"/>
              </a:lnSpc>
            </a:pPr>
            <a:r>
              <a:rPr lang="en-GB" altLang="cs-CZ" sz="2000">
                <a:solidFill>
                  <a:srgbClr val="FFFF00"/>
                </a:solidFill>
              </a:rPr>
              <a:t> muži		&lt; 1,0 mmol/l</a:t>
            </a:r>
            <a:r>
              <a:rPr lang="cs-CZ" altLang="cs-CZ" sz="2000">
                <a:solidFill>
                  <a:srgbClr val="FFFF00"/>
                </a:solidFill>
              </a:rPr>
              <a:t> (nebo léčba)</a:t>
            </a:r>
            <a:endParaRPr lang="en-GB" altLang="cs-CZ" sz="200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altLang="cs-CZ" sz="2000">
                <a:solidFill>
                  <a:srgbClr val="FFFF00"/>
                </a:solidFill>
              </a:rPr>
              <a:t> ženy		&lt; 1,3 mmol/l</a:t>
            </a:r>
          </a:p>
          <a:p>
            <a:pPr>
              <a:lnSpc>
                <a:spcPct val="90000"/>
              </a:lnSpc>
            </a:pPr>
            <a:r>
              <a:rPr lang="en-GB" altLang="cs-CZ" sz="2400">
                <a:solidFill>
                  <a:srgbClr val="FFFF00"/>
                </a:solidFill>
              </a:rPr>
              <a:t> krevní tlak		</a:t>
            </a:r>
            <a:r>
              <a:rPr lang="en-GB" altLang="cs-CZ" sz="2400">
                <a:solidFill>
                  <a:srgbClr val="FFFF00"/>
                </a:solidFill>
                <a:cs typeface="Times New Roman" pitchFamily="18" charset="0"/>
              </a:rPr>
              <a:t>≥</a:t>
            </a:r>
            <a:r>
              <a:rPr lang="en-GB" altLang="cs-CZ" sz="2400">
                <a:solidFill>
                  <a:srgbClr val="FFFF00"/>
                </a:solidFill>
              </a:rPr>
              <a:t> 130/8</a:t>
            </a:r>
            <a:r>
              <a:rPr lang="cs-CZ" altLang="cs-CZ" sz="2400">
                <a:solidFill>
                  <a:srgbClr val="FFFF00"/>
                </a:solidFill>
              </a:rPr>
              <a:t>5</a:t>
            </a:r>
            <a:r>
              <a:rPr lang="en-GB" altLang="cs-CZ" sz="2400">
                <a:solidFill>
                  <a:srgbClr val="FFFF00"/>
                </a:solidFill>
              </a:rPr>
              <a:t> mmHg</a:t>
            </a:r>
            <a:r>
              <a:rPr lang="cs-CZ" altLang="cs-CZ" sz="2400">
                <a:solidFill>
                  <a:srgbClr val="FFFF00"/>
                </a:solidFill>
              </a:rPr>
              <a:t> (nebo léčba)</a:t>
            </a:r>
            <a:endParaRPr lang="en-GB" altLang="cs-CZ" sz="24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cs-CZ" sz="2400">
                <a:solidFill>
                  <a:srgbClr val="FFFF00"/>
                </a:solidFill>
              </a:rPr>
              <a:t> glyk</a:t>
            </a:r>
            <a:r>
              <a:rPr lang="cs-CZ" altLang="cs-CZ" sz="2400">
                <a:solidFill>
                  <a:srgbClr val="FFFF00"/>
                </a:solidFill>
              </a:rPr>
              <a:t>é</a:t>
            </a:r>
            <a:r>
              <a:rPr lang="en-GB" altLang="cs-CZ" sz="2400">
                <a:solidFill>
                  <a:srgbClr val="FFFF00"/>
                </a:solidFill>
              </a:rPr>
              <a:t>mie na la</a:t>
            </a:r>
            <a:r>
              <a:rPr lang="cs-CZ" altLang="cs-CZ" sz="2400">
                <a:solidFill>
                  <a:srgbClr val="FFFF00"/>
                </a:solidFill>
              </a:rPr>
              <a:t>č</a:t>
            </a:r>
            <a:r>
              <a:rPr lang="en-GB" altLang="cs-CZ" sz="2400">
                <a:solidFill>
                  <a:srgbClr val="FFFF00"/>
                </a:solidFill>
              </a:rPr>
              <a:t>no	</a:t>
            </a:r>
            <a:r>
              <a:rPr lang="cs-CZ" altLang="cs-CZ" sz="2400">
                <a:solidFill>
                  <a:srgbClr val="FFFF00"/>
                </a:solidFill>
              </a:rPr>
              <a:t>  </a:t>
            </a:r>
            <a:r>
              <a:rPr lang="cs-CZ" altLang="cs-CZ" sz="2400">
                <a:solidFill>
                  <a:srgbClr val="FFFF00"/>
                </a:solidFill>
                <a:cs typeface="Times New Roman" pitchFamily="18" charset="0"/>
              </a:rPr>
              <a:t>≥</a:t>
            </a:r>
            <a:r>
              <a:rPr lang="en-GB" altLang="cs-CZ" sz="2400">
                <a:solidFill>
                  <a:srgbClr val="FFFF00"/>
                </a:solidFill>
              </a:rPr>
              <a:t> </a:t>
            </a:r>
            <a:r>
              <a:rPr lang="cs-CZ" altLang="cs-CZ" sz="2400">
                <a:solidFill>
                  <a:srgbClr val="FFFF00"/>
                </a:solidFill>
              </a:rPr>
              <a:t>5</a:t>
            </a:r>
            <a:r>
              <a:rPr lang="en-GB" altLang="cs-CZ" sz="2400">
                <a:solidFill>
                  <a:srgbClr val="FFFF00"/>
                </a:solidFill>
              </a:rPr>
              <a:t>,</a:t>
            </a:r>
            <a:r>
              <a:rPr lang="cs-CZ" altLang="cs-CZ" sz="2400">
                <a:solidFill>
                  <a:srgbClr val="FFFF00"/>
                </a:solidFill>
              </a:rPr>
              <a:t>6</a:t>
            </a:r>
            <a:r>
              <a:rPr lang="en-GB" altLang="cs-CZ" sz="2400">
                <a:solidFill>
                  <a:srgbClr val="FFFF00"/>
                </a:solidFill>
              </a:rPr>
              <a:t> mmol/l</a:t>
            </a:r>
            <a:r>
              <a:rPr lang="cs-CZ" altLang="cs-CZ" sz="2400">
                <a:solidFill>
                  <a:srgbClr val="FFFF00"/>
                </a:solidFill>
              </a:rPr>
              <a:t> (nebo léčba)</a:t>
            </a:r>
            <a:endParaRPr lang="en-GB" altLang="cs-CZ" sz="24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Metabolický syndrom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7772400" cy="4538662"/>
          </a:xfrm>
        </p:spPr>
        <p:txBody>
          <a:bodyPr>
            <a:normAutofit lnSpcReduction="10000"/>
          </a:bodyPr>
          <a:lstStyle/>
          <a:p>
            <a:r>
              <a:rPr lang="cs-CZ" altLang="cs-CZ">
                <a:solidFill>
                  <a:srgbClr val="FFC000"/>
                </a:solidFill>
              </a:rPr>
              <a:t>diabetes mellitus nebo porušená tolerance glukózy</a:t>
            </a:r>
          </a:p>
          <a:p>
            <a:endParaRPr lang="cs-CZ" altLang="cs-CZ"/>
          </a:p>
          <a:p>
            <a:r>
              <a:rPr lang="cs-CZ" altLang="cs-CZ"/>
              <a:t>centrální (abdominální) obezita</a:t>
            </a:r>
          </a:p>
          <a:p>
            <a:endParaRPr lang="cs-CZ" altLang="cs-CZ"/>
          </a:p>
          <a:p>
            <a:r>
              <a:rPr lang="cs-CZ" altLang="cs-CZ"/>
              <a:t>esencielní hypertenze</a:t>
            </a:r>
          </a:p>
          <a:p>
            <a:endParaRPr lang="cs-CZ" altLang="cs-CZ"/>
          </a:p>
          <a:p>
            <a:r>
              <a:rPr lang="cs-CZ" altLang="cs-CZ"/>
              <a:t>dyslipidémie</a:t>
            </a:r>
          </a:p>
          <a:p>
            <a:endParaRPr lang="cs-CZ" altLang="cs-CZ">
              <a:solidFill>
                <a:srgbClr val="FF0000"/>
              </a:solidFill>
            </a:endParaRPr>
          </a:p>
          <a:p>
            <a:pPr marL="457200" lvl="1" indent="0">
              <a:buFontTx/>
              <a:buNone/>
            </a:pPr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DIABETES MELLITUS  2. TYPU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kolem 90 % všech diabetiků ve vyspělých zemích, až 100 % všech diabetiků v rozvojových zemích</a:t>
            </a:r>
          </a:p>
          <a:p>
            <a:r>
              <a:rPr lang="cs-CZ" altLang="cs-CZ"/>
              <a:t>ČR-2004: 88,5 % diabetiků má diabetes mellitus typu 2 (prof. Škrha-2009)</a:t>
            </a:r>
          </a:p>
          <a:p>
            <a:endParaRPr lang="cs-CZ" altLang="cs-CZ"/>
          </a:p>
          <a:p>
            <a:r>
              <a:rPr lang="cs-CZ" altLang="cs-CZ"/>
              <a:t>„coca-colonizace“, „pandemie“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Metabolický syndrom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772400" cy="4467225"/>
          </a:xfrm>
        </p:spPr>
        <p:txBody>
          <a:bodyPr>
            <a:normAutofit lnSpcReduction="10000"/>
          </a:bodyPr>
          <a:lstStyle/>
          <a:p>
            <a:r>
              <a:rPr lang="cs-CZ" altLang="cs-CZ"/>
              <a:t>diabetes mellitus nebo porušená tolerance glukózy</a:t>
            </a:r>
          </a:p>
          <a:p>
            <a:endParaRPr lang="cs-CZ" altLang="cs-CZ">
              <a:solidFill>
                <a:srgbClr val="FFC000"/>
              </a:solidFill>
            </a:endParaRPr>
          </a:p>
          <a:p>
            <a:r>
              <a:rPr lang="cs-CZ" altLang="cs-CZ">
                <a:solidFill>
                  <a:srgbClr val="FFC000"/>
                </a:solidFill>
              </a:rPr>
              <a:t>centrální (abdominální) obezita</a:t>
            </a:r>
          </a:p>
          <a:p>
            <a:endParaRPr lang="cs-CZ" altLang="cs-CZ"/>
          </a:p>
          <a:p>
            <a:r>
              <a:rPr lang="cs-CZ" altLang="cs-CZ"/>
              <a:t>esencielní hypertenze</a:t>
            </a:r>
          </a:p>
          <a:p>
            <a:endParaRPr lang="cs-CZ" altLang="cs-CZ"/>
          </a:p>
          <a:p>
            <a:r>
              <a:rPr lang="cs-CZ" altLang="cs-CZ"/>
              <a:t>dyslipidémie</a:t>
            </a:r>
          </a:p>
          <a:p>
            <a:endParaRPr lang="cs-CZ" altLang="cs-CZ">
              <a:solidFill>
                <a:srgbClr val="FF0000"/>
              </a:solidFill>
            </a:endParaRPr>
          </a:p>
          <a:p>
            <a:pPr marL="457200" lvl="1" indent="0">
              <a:buFontTx/>
              <a:buNone/>
            </a:pPr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OBEZITA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2051050"/>
            <a:ext cx="7340600" cy="37369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androidní typ (centrální)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obvod pasu - ženy nad 80 (88) a muži nad 94 (102) cm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rgbClr val="FF3300"/>
                </a:solidFill>
              </a:rPr>
              <a:t>viscerální tuk</a:t>
            </a:r>
            <a:r>
              <a:rPr lang="cs-CZ" altLang="cs-CZ" sz="2400" dirty="0"/>
              <a:t> (snížení citlivosti k inzulinu, zvýšení citlivosti k sympatiku, zvýšená endoteliální dysfunkce, </a:t>
            </a:r>
            <a:r>
              <a:rPr lang="cs-CZ" altLang="cs-CZ" sz="2400" dirty="0" err="1"/>
              <a:t>trvorba</a:t>
            </a:r>
            <a:r>
              <a:rPr lang="cs-CZ" altLang="cs-CZ" sz="2400" dirty="0"/>
              <a:t> zánětlivých </a:t>
            </a:r>
            <a:r>
              <a:rPr lang="cs-CZ" altLang="cs-CZ" sz="2400" dirty="0" err="1"/>
              <a:t>markerů</a:t>
            </a:r>
            <a:r>
              <a:rPr lang="cs-CZ" altLang="cs-CZ" sz="2400" dirty="0"/>
              <a:t> atp.) - C.T., MRI, měření kožní impedance, měření </a:t>
            </a:r>
            <a:r>
              <a:rPr lang="cs-CZ" altLang="cs-CZ" sz="2400" dirty="0" err="1"/>
              <a:t>perikardiálního</a:t>
            </a:r>
            <a:r>
              <a:rPr lang="cs-CZ" altLang="cs-CZ" sz="2400" dirty="0"/>
              <a:t> tuku, měření jaterního tuku</a:t>
            </a:r>
          </a:p>
          <a:p>
            <a:pPr>
              <a:lnSpc>
                <a:spcPct val="80000"/>
              </a:lnSpc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>
                <a:solidFill>
                  <a:srgbClr val="FFC000"/>
                </a:solidFill>
              </a:rPr>
              <a:t>FTO gen </a:t>
            </a:r>
            <a:r>
              <a:rPr lang="cs-CZ" altLang="cs-CZ" sz="2400" dirty="0"/>
              <a:t>– jen asi u 1-2 % obézních</a:t>
            </a:r>
          </a:p>
          <a:p>
            <a:pPr>
              <a:lnSpc>
                <a:spcPct val="80000"/>
              </a:lnSpc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↓váhy o 10% vede ke ↓ DM a </a:t>
            </a:r>
            <a:r>
              <a:rPr lang="cs-CZ" altLang="cs-CZ" sz="2400" dirty="0" err="1"/>
              <a:t>onkol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onem</a:t>
            </a:r>
            <a:r>
              <a:rPr lang="cs-CZ" altLang="cs-CZ" sz="2400" dirty="0"/>
              <a:t>.  O 50%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400" dirty="0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Vnitřní (viscerální)</a:t>
            </a:r>
            <a:r>
              <a:rPr lang="en-US" altLang="cs-CZ" sz="4000"/>
              <a:t> </a:t>
            </a:r>
            <a:r>
              <a:rPr lang="cs-CZ" altLang="cs-CZ" sz="4000"/>
              <a:t>tuk</a:t>
            </a:r>
            <a:r>
              <a:rPr lang="en-US" altLang="cs-CZ" sz="4000"/>
              <a:t/>
            </a:r>
            <a:br>
              <a:rPr lang="en-US" altLang="cs-CZ" sz="4000"/>
            </a:br>
            <a:r>
              <a:rPr lang="cs-CZ" altLang="cs-CZ" sz="4000"/>
              <a:t>Nebezpečná tuková tkáň</a:t>
            </a:r>
            <a:r>
              <a:rPr lang="en-US" altLang="cs-CZ" sz="4000"/>
              <a:t>!</a:t>
            </a:r>
            <a:endParaRPr lang="en-GB" altLang="cs-CZ" sz="4000"/>
          </a:p>
        </p:txBody>
      </p:sp>
      <p:grpSp>
        <p:nvGrpSpPr>
          <p:cNvPr id="38914" name="Group 3"/>
          <p:cNvGrpSpPr>
            <a:grpSpLocks/>
          </p:cNvGrpSpPr>
          <p:nvPr/>
        </p:nvGrpSpPr>
        <p:grpSpPr bwMode="auto">
          <a:xfrm>
            <a:off x="1476375" y="1412875"/>
            <a:ext cx="6456363" cy="4860925"/>
            <a:chOff x="930" y="890"/>
            <a:chExt cx="4067" cy="3062"/>
          </a:xfrm>
        </p:grpSpPr>
        <p:sp>
          <p:nvSpPr>
            <p:cNvPr id="38916" name="Rectangle 4"/>
            <p:cNvSpPr>
              <a:spLocks noChangeArrowheads="1"/>
            </p:cNvSpPr>
            <p:nvPr/>
          </p:nvSpPr>
          <p:spPr bwMode="auto">
            <a:xfrm>
              <a:off x="930" y="2057"/>
              <a:ext cx="1215" cy="81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 altLang="cs-CZ"/>
            </a:p>
          </p:txBody>
        </p:sp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 flipV="1">
              <a:off x="2131" y="1144"/>
              <a:ext cx="667" cy="9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2149" y="2129"/>
              <a:ext cx="641" cy="15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8919" name="Picture 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92" y="1156"/>
              <a:ext cx="2020" cy="2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0" name="Freeform 8"/>
            <p:cNvSpPr>
              <a:spLocks/>
            </p:cNvSpPr>
            <p:nvPr/>
          </p:nvSpPr>
          <p:spPr bwMode="auto">
            <a:xfrm>
              <a:off x="2972" y="1531"/>
              <a:ext cx="1669" cy="1725"/>
            </a:xfrm>
            <a:custGeom>
              <a:avLst/>
              <a:gdLst>
                <a:gd name="T0" fmla="*/ 4 w 1876"/>
                <a:gd name="T1" fmla="*/ 8 h 1724"/>
                <a:gd name="T2" fmla="*/ 4 w 1876"/>
                <a:gd name="T3" fmla="*/ 15 h 1724"/>
                <a:gd name="T4" fmla="*/ 4 w 1876"/>
                <a:gd name="T5" fmla="*/ 28 h 1724"/>
                <a:gd name="T6" fmla="*/ 4 w 1876"/>
                <a:gd name="T7" fmla="*/ 56 h 1724"/>
                <a:gd name="T8" fmla="*/ 4 w 1876"/>
                <a:gd name="T9" fmla="*/ 103 h 1724"/>
                <a:gd name="T10" fmla="*/ 4 w 1876"/>
                <a:gd name="T11" fmla="*/ 159 h 1724"/>
                <a:gd name="T12" fmla="*/ 4 w 1876"/>
                <a:gd name="T13" fmla="*/ 222 h 1724"/>
                <a:gd name="T14" fmla="*/ 4 w 1876"/>
                <a:gd name="T15" fmla="*/ 291 h 1724"/>
                <a:gd name="T16" fmla="*/ 4 w 1876"/>
                <a:gd name="T17" fmla="*/ 361 h 1724"/>
                <a:gd name="T18" fmla="*/ 4 w 1876"/>
                <a:gd name="T19" fmla="*/ 443 h 1724"/>
                <a:gd name="T20" fmla="*/ 4 w 1876"/>
                <a:gd name="T21" fmla="*/ 546 h 1724"/>
                <a:gd name="T22" fmla="*/ 4 w 1876"/>
                <a:gd name="T23" fmla="*/ 650 h 1724"/>
                <a:gd name="T24" fmla="*/ 4 w 1876"/>
                <a:gd name="T25" fmla="*/ 754 h 1724"/>
                <a:gd name="T26" fmla="*/ 4 w 1876"/>
                <a:gd name="T27" fmla="*/ 858 h 1724"/>
                <a:gd name="T28" fmla="*/ 0 w 1876"/>
                <a:gd name="T29" fmla="*/ 1010 h 1724"/>
                <a:gd name="T30" fmla="*/ 0 w 1876"/>
                <a:gd name="T31" fmla="*/ 1198 h 1724"/>
                <a:gd name="T32" fmla="*/ 4 w 1876"/>
                <a:gd name="T33" fmla="*/ 1301 h 1724"/>
                <a:gd name="T34" fmla="*/ 4 w 1876"/>
                <a:gd name="T35" fmla="*/ 1405 h 1724"/>
                <a:gd name="T36" fmla="*/ 4 w 1876"/>
                <a:gd name="T37" fmla="*/ 1500 h 1724"/>
                <a:gd name="T38" fmla="*/ 4 w 1876"/>
                <a:gd name="T39" fmla="*/ 1578 h 1724"/>
                <a:gd name="T40" fmla="*/ 4 w 1876"/>
                <a:gd name="T41" fmla="*/ 1647 h 1724"/>
                <a:gd name="T42" fmla="*/ 4 w 1876"/>
                <a:gd name="T43" fmla="*/ 1688 h 1724"/>
                <a:gd name="T44" fmla="*/ 4 w 1876"/>
                <a:gd name="T45" fmla="*/ 1729 h 1724"/>
                <a:gd name="T46" fmla="*/ 4 w 1876"/>
                <a:gd name="T47" fmla="*/ 1742 h 1724"/>
                <a:gd name="T48" fmla="*/ 4 w 1876"/>
                <a:gd name="T49" fmla="*/ 1723 h 1724"/>
                <a:gd name="T50" fmla="*/ 4 w 1876"/>
                <a:gd name="T51" fmla="*/ 1688 h 1724"/>
                <a:gd name="T52" fmla="*/ 4 w 1876"/>
                <a:gd name="T53" fmla="*/ 1688 h 1724"/>
                <a:gd name="T54" fmla="*/ 4 w 1876"/>
                <a:gd name="T55" fmla="*/ 1688 h 1724"/>
                <a:gd name="T56" fmla="*/ 4 w 1876"/>
                <a:gd name="T57" fmla="*/ 1688 h 1724"/>
                <a:gd name="T58" fmla="*/ 4 w 1876"/>
                <a:gd name="T59" fmla="*/ 1688 h 1724"/>
                <a:gd name="T60" fmla="*/ 4 w 1876"/>
                <a:gd name="T61" fmla="*/ 1701 h 1724"/>
                <a:gd name="T62" fmla="*/ 4 w 1876"/>
                <a:gd name="T63" fmla="*/ 1729 h 1724"/>
                <a:gd name="T64" fmla="*/ 4 w 1876"/>
                <a:gd name="T65" fmla="*/ 1751 h 1724"/>
                <a:gd name="T66" fmla="*/ 4 w 1876"/>
                <a:gd name="T67" fmla="*/ 1771 h 1724"/>
                <a:gd name="T68" fmla="*/ 5 w 1876"/>
                <a:gd name="T69" fmla="*/ 1771 h 1724"/>
                <a:gd name="T70" fmla="*/ 5 w 1876"/>
                <a:gd name="T71" fmla="*/ 1751 h 1724"/>
                <a:gd name="T72" fmla="*/ 6 w 1876"/>
                <a:gd name="T73" fmla="*/ 1688 h 1724"/>
                <a:gd name="T74" fmla="*/ 6 w 1876"/>
                <a:gd name="T75" fmla="*/ 1604 h 1724"/>
                <a:gd name="T76" fmla="*/ 6 w 1876"/>
                <a:gd name="T77" fmla="*/ 1515 h 1724"/>
                <a:gd name="T78" fmla="*/ 7 w 1876"/>
                <a:gd name="T79" fmla="*/ 1440 h 1724"/>
                <a:gd name="T80" fmla="*/ 7 w 1876"/>
                <a:gd name="T81" fmla="*/ 1336 h 1724"/>
                <a:gd name="T82" fmla="*/ 7 w 1876"/>
                <a:gd name="T83" fmla="*/ 1232 h 1724"/>
                <a:gd name="T84" fmla="*/ 7 w 1876"/>
                <a:gd name="T85" fmla="*/ 1128 h 1724"/>
                <a:gd name="T86" fmla="*/ 7 w 1876"/>
                <a:gd name="T87" fmla="*/ 1025 h 1724"/>
                <a:gd name="T88" fmla="*/ 7 w 1876"/>
                <a:gd name="T89" fmla="*/ 921 h 1724"/>
                <a:gd name="T90" fmla="*/ 7 w 1876"/>
                <a:gd name="T91" fmla="*/ 769 h 1724"/>
                <a:gd name="T92" fmla="*/ 7 w 1876"/>
                <a:gd name="T93" fmla="*/ 665 h 1724"/>
                <a:gd name="T94" fmla="*/ 7 w 1876"/>
                <a:gd name="T95" fmla="*/ 562 h 1724"/>
                <a:gd name="T96" fmla="*/ 6 w 1876"/>
                <a:gd name="T97" fmla="*/ 471 h 1724"/>
                <a:gd name="T98" fmla="*/ 6 w 1876"/>
                <a:gd name="T99" fmla="*/ 367 h 1724"/>
                <a:gd name="T100" fmla="*/ 6 w 1876"/>
                <a:gd name="T101" fmla="*/ 304 h 1724"/>
                <a:gd name="T102" fmla="*/ 5 w 1876"/>
                <a:gd name="T103" fmla="*/ 229 h 1724"/>
                <a:gd name="T104" fmla="*/ 5 w 1876"/>
                <a:gd name="T105" fmla="*/ 172 h 1724"/>
                <a:gd name="T106" fmla="*/ 4 w 1876"/>
                <a:gd name="T107" fmla="*/ 125 h 1724"/>
                <a:gd name="T108" fmla="*/ 4 w 1876"/>
                <a:gd name="T109" fmla="*/ 90 h 1724"/>
                <a:gd name="T110" fmla="*/ 4 w 1876"/>
                <a:gd name="T111" fmla="*/ 56 h 1724"/>
                <a:gd name="T112" fmla="*/ 4 w 1876"/>
                <a:gd name="T113" fmla="*/ 15 h 1724"/>
                <a:gd name="T114" fmla="*/ 4 w 1876"/>
                <a:gd name="T115" fmla="*/ 8 h 1724"/>
                <a:gd name="T116" fmla="*/ 4 w 1876"/>
                <a:gd name="T117" fmla="*/ 0 h 17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76"/>
                <a:gd name="T178" fmla="*/ 0 h 1724"/>
                <a:gd name="T179" fmla="*/ 1876 w 1876"/>
                <a:gd name="T180" fmla="*/ 1724 h 17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76" h="1724">
                  <a:moveTo>
                    <a:pt x="918" y="0"/>
                  </a:moveTo>
                  <a:lnTo>
                    <a:pt x="895" y="0"/>
                  </a:lnTo>
                  <a:lnTo>
                    <a:pt x="877" y="8"/>
                  </a:lnTo>
                  <a:lnTo>
                    <a:pt x="861" y="8"/>
                  </a:lnTo>
                  <a:lnTo>
                    <a:pt x="849" y="8"/>
                  </a:lnTo>
                  <a:lnTo>
                    <a:pt x="833" y="8"/>
                  </a:lnTo>
                  <a:lnTo>
                    <a:pt x="821" y="8"/>
                  </a:lnTo>
                  <a:lnTo>
                    <a:pt x="805" y="15"/>
                  </a:lnTo>
                  <a:lnTo>
                    <a:pt x="793" y="15"/>
                  </a:lnTo>
                  <a:lnTo>
                    <a:pt x="777" y="15"/>
                  </a:lnTo>
                  <a:lnTo>
                    <a:pt x="765" y="15"/>
                  </a:lnTo>
                  <a:lnTo>
                    <a:pt x="749" y="15"/>
                  </a:lnTo>
                  <a:lnTo>
                    <a:pt x="736" y="15"/>
                  </a:lnTo>
                  <a:lnTo>
                    <a:pt x="721" y="15"/>
                  </a:lnTo>
                  <a:lnTo>
                    <a:pt x="708" y="15"/>
                  </a:lnTo>
                  <a:lnTo>
                    <a:pt x="693" y="21"/>
                  </a:lnTo>
                  <a:lnTo>
                    <a:pt x="680" y="21"/>
                  </a:lnTo>
                  <a:lnTo>
                    <a:pt x="664" y="28"/>
                  </a:lnTo>
                  <a:lnTo>
                    <a:pt x="652" y="28"/>
                  </a:lnTo>
                  <a:lnTo>
                    <a:pt x="636" y="34"/>
                  </a:lnTo>
                  <a:lnTo>
                    <a:pt x="624" y="43"/>
                  </a:lnTo>
                  <a:lnTo>
                    <a:pt x="608" y="49"/>
                  </a:lnTo>
                  <a:lnTo>
                    <a:pt x="596" y="49"/>
                  </a:lnTo>
                  <a:lnTo>
                    <a:pt x="580" y="56"/>
                  </a:lnTo>
                  <a:lnTo>
                    <a:pt x="568" y="62"/>
                  </a:lnTo>
                  <a:lnTo>
                    <a:pt x="552" y="77"/>
                  </a:lnTo>
                  <a:lnTo>
                    <a:pt x="539" y="77"/>
                  </a:lnTo>
                  <a:lnTo>
                    <a:pt x="524" y="84"/>
                  </a:lnTo>
                  <a:lnTo>
                    <a:pt x="511" y="97"/>
                  </a:lnTo>
                  <a:lnTo>
                    <a:pt x="496" y="103"/>
                  </a:lnTo>
                  <a:lnTo>
                    <a:pt x="483" y="112"/>
                  </a:lnTo>
                  <a:lnTo>
                    <a:pt x="467" y="125"/>
                  </a:lnTo>
                  <a:lnTo>
                    <a:pt x="455" y="125"/>
                  </a:lnTo>
                  <a:lnTo>
                    <a:pt x="439" y="138"/>
                  </a:lnTo>
                  <a:lnTo>
                    <a:pt x="427" y="147"/>
                  </a:lnTo>
                  <a:lnTo>
                    <a:pt x="411" y="159"/>
                  </a:lnTo>
                  <a:lnTo>
                    <a:pt x="399" y="166"/>
                  </a:lnTo>
                  <a:lnTo>
                    <a:pt x="388" y="181"/>
                  </a:lnTo>
                  <a:lnTo>
                    <a:pt x="371" y="188"/>
                  </a:lnTo>
                  <a:lnTo>
                    <a:pt x="360" y="207"/>
                  </a:lnTo>
                  <a:lnTo>
                    <a:pt x="342" y="216"/>
                  </a:lnTo>
                  <a:lnTo>
                    <a:pt x="327" y="222"/>
                  </a:lnTo>
                  <a:lnTo>
                    <a:pt x="314" y="235"/>
                  </a:lnTo>
                  <a:lnTo>
                    <a:pt x="309" y="250"/>
                  </a:lnTo>
                  <a:lnTo>
                    <a:pt x="293" y="257"/>
                  </a:lnTo>
                  <a:lnTo>
                    <a:pt x="281" y="263"/>
                  </a:lnTo>
                  <a:lnTo>
                    <a:pt x="270" y="285"/>
                  </a:lnTo>
                  <a:lnTo>
                    <a:pt x="258" y="291"/>
                  </a:lnTo>
                  <a:lnTo>
                    <a:pt x="242" y="304"/>
                  </a:lnTo>
                  <a:lnTo>
                    <a:pt x="237" y="319"/>
                  </a:lnTo>
                  <a:lnTo>
                    <a:pt x="225" y="319"/>
                  </a:lnTo>
                  <a:lnTo>
                    <a:pt x="209" y="332"/>
                  </a:lnTo>
                  <a:lnTo>
                    <a:pt x="196" y="345"/>
                  </a:lnTo>
                  <a:lnTo>
                    <a:pt x="186" y="361"/>
                  </a:lnTo>
                  <a:lnTo>
                    <a:pt x="174" y="367"/>
                  </a:lnTo>
                  <a:lnTo>
                    <a:pt x="158" y="380"/>
                  </a:lnTo>
                  <a:lnTo>
                    <a:pt x="158" y="395"/>
                  </a:lnTo>
                  <a:lnTo>
                    <a:pt x="145" y="402"/>
                  </a:lnTo>
                  <a:lnTo>
                    <a:pt x="140" y="423"/>
                  </a:lnTo>
                  <a:lnTo>
                    <a:pt x="135" y="443"/>
                  </a:lnTo>
                  <a:lnTo>
                    <a:pt x="124" y="458"/>
                  </a:lnTo>
                  <a:lnTo>
                    <a:pt x="112" y="471"/>
                  </a:lnTo>
                  <a:lnTo>
                    <a:pt x="107" y="492"/>
                  </a:lnTo>
                  <a:lnTo>
                    <a:pt x="96" y="512"/>
                  </a:lnTo>
                  <a:lnTo>
                    <a:pt x="84" y="527"/>
                  </a:lnTo>
                  <a:lnTo>
                    <a:pt x="73" y="546"/>
                  </a:lnTo>
                  <a:lnTo>
                    <a:pt x="68" y="562"/>
                  </a:lnTo>
                  <a:lnTo>
                    <a:pt x="56" y="581"/>
                  </a:lnTo>
                  <a:lnTo>
                    <a:pt x="51" y="596"/>
                  </a:lnTo>
                  <a:lnTo>
                    <a:pt x="45" y="616"/>
                  </a:lnTo>
                  <a:lnTo>
                    <a:pt x="40" y="631"/>
                  </a:lnTo>
                  <a:lnTo>
                    <a:pt x="33" y="650"/>
                  </a:lnTo>
                  <a:lnTo>
                    <a:pt x="33" y="665"/>
                  </a:lnTo>
                  <a:lnTo>
                    <a:pt x="28" y="685"/>
                  </a:lnTo>
                  <a:lnTo>
                    <a:pt x="28" y="700"/>
                  </a:lnTo>
                  <a:lnTo>
                    <a:pt x="28" y="719"/>
                  </a:lnTo>
                  <a:lnTo>
                    <a:pt x="22" y="735"/>
                  </a:lnTo>
                  <a:lnTo>
                    <a:pt x="22" y="754"/>
                  </a:lnTo>
                  <a:lnTo>
                    <a:pt x="22" y="769"/>
                  </a:lnTo>
                  <a:lnTo>
                    <a:pt x="22" y="789"/>
                  </a:lnTo>
                  <a:lnTo>
                    <a:pt x="22" y="804"/>
                  </a:lnTo>
                  <a:lnTo>
                    <a:pt x="12" y="823"/>
                  </a:lnTo>
                  <a:lnTo>
                    <a:pt x="12" y="838"/>
                  </a:lnTo>
                  <a:lnTo>
                    <a:pt x="5" y="858"/>
                  </a:lnTo>
                  <a:lnTo>
                    <a:pt x="5" y="873"/>
                  </a:lnTo>
                  <a:lnTo>
                    <a:pt x="5" y="892"/>
                  </a:lnTo>
                  <a:lnTo>
                    <a:pt x="5" y="907"/>
                  </a:lnTo>
                  <a:lnTo>
                    <a:pt x="5" y="927"/>
                  </a:lnTo>
                  <a:lnTo>
                    <a:pt x="5" y="942"/>
                  </a:lnTo>
                  <a:lnTo>
                    <a:pt x="0" y="962"/>
                  </a:lnTo>
                  <a:lnTo>
                    <a:pt x="0" y="977"/>
                  </a:lnTo>
                  <a:lnTo>
                    <a:pt x="0" y="996"/>
                  </a:lnTo>
                  <a:lnTo>
                    <a:pt x="0" y="1011"/>
                  </a:lnTo>
                  <a:lnTo>
                    <a:pt x="0" y="1115"/>
                  </a:lnTo>
                  <a:lnTo>
                    <a:pt x="0" y="1134"/>
                  </a:lnTo>
                  <a:lnTo>
                    <a:pt x="0" y="1150"/>
                  </a:lnTo>
                  <a:lnTo>
                    <a:pt x="0" y="1169"/>
                  </a:lnTo>
                  <a:lnTo>
                    <a:pt x="5" y="1184"/>
                  </a:lnTo>
                  <a:lnTo>
                    <a:pt x="5" y="1204"/>
                  </a:lnTo>
                  <a:lnTo>
                    <a:pt x="5" y="1219"/>
                  </a:lnTo>
                  <a:lnTo>
                    <a:pt x="12" y="1238"/>
                  </a:lnTo>
                  <a:lnTo>
                    <a:pt x="12" y="1253"/>
                  </a:lnTo>
                  <a:lnTo>
                    <a:pt x="17" y="1273"/>
                  </a:lnTo>
                  <a:lnTo>
                    <a:pt x="22" y="1288"/>
                  </a:lnTo>
                  <a:lnTo>
                    <a:pt x="33" y="1307"/>
                  </a:lnTo>
                  <a:lnTo>
                    <a:pt x="40" y="1323"/>
                  </a:lnTo>
                  <a:lnTo>
                    <a:pt x="40" y="1342"/>
                  </a:lnTo>
                  <a:lnTo>
                    <a:pt x="45" y="1357"/>
                  </a:lnTo>
                  <a:lnTo>
                    <a:pt x="45" y="1377"/>
                  </a:lnTo>
                  <a:lnTo>
                    <a:pt x="51" y="1392"/>
                  </a:lnTo>
                  <a:lnTo>
                    <a:pt x="61" y="1411"/>
                  </a:lnTo>
                  <a:lnTo>
                    <a:pt x="73" y="1418"/>
                  </a:lnTo>
                  <a:lnTo>
                    <a:pt x="79" y="1433"/>
                  </a:lnTo>
                  <a:lnTo>
                    <a:pt x="96" y="1452"/>
                  </a:lnTo>
                  <a:lnTo>
                    <a:pt x="107" y="1467"/>
                  </a:lnTo>
                  <a:lnTo>
                    <a:pt x="124" y="1487"/>
                  </a:lnTo>
                  <a:lnTo>
                    <a:pt x="135" y="1502"/>
                  </a:lnTo>
                  <a:lnTo>
                    <a:pt x="153" y="1515"/>
                  </a:lnTo>
                  <a:lnTo>
                    <a:pt x="158" y="1530"/>
                  </a:lnTo>
                  <a:lnTo>
                    <a:pt x="174" y="1530"/>
                  </a:lnTo>
                  <a:lnTo>
                    <a:pt x="181" y="1550"/>
                  </a:lnTo>
                  <a:lnTo>
                    <a:pt x="196" y="1556"/>
                  </a:lnTo>
                  <a:lnTo>
                    <a:pt x="209" y="1565"/>
                  </a:lnTo>
                  <a:lnTo>
                    <a:pt x="225" y="1578"/>
                  </a:lnTo>
                  <a:lnTo>
                    <a:pt x="237" y="1584"/>
                  </a:lnTo>
                  <a:lnTo>
                    <a:pt x="248" y="1599"/>
                  </a:lnTo>
                  <a:lnTo>
                    <a:pt x="265" y="1606"/>
                  </a:lnTo>
                  <a:lnTo>
                    <a:pt x="281" y="1612"/>
                  </a:lnTo>
                  <a:lnTo>
                    <a:pt x="293" y="1619"/>
                  </a:lnTo>
                  <a:lnTo>
                    <a:pt x="309" y="1625"/>
                  </a:lnTo>
                  <a:lnTo>
                    <a:pt x="321" y="1634"/>
                  </a:lnTo>
                  <a:lnTo>
                    <a:pt x="337" y="1640"/>
                  </a:lnTo>
                  <a:lnTo>
                    <a:pt x="350" y="1647"/>
                  </a:lnTo>
                  <a:lnTo>
                    <a:pt x="371" y="1653"/>
                  </a:lnTo>
                  <a:lnTo>
                    <a:pt x="383" y="1660"/>
                  </a:lnTo>
                  <a:lnTo>
                    <a:pt x="399" y="1668"/>
                  </a:lnTo>
                  <a:lnTo>
                    <a:pt x="416" y="1675"/>
                  </a:lnTo>
                  <a:lnTo>
                    <a:pt x="434" y="1681"/>
                  </a:lnTo>
                  <a:lnTo>
                    <a:pt x="450" y="1694"/>
                  </a:lnTo>
                  <a:lnTo>
                    <a:pt x="462" y="1694"/>
                  </a:lnTo>
                  <a:lnTo>
                    <a:pt x="478" y="1694"/>
                  </a:lnTo>
                  <a:lnTo>
                    <a:pt x="490" y="1694"/>
                  </a:lnTo>
                  <a:lnTo>
                    <a:pt x="506" y="1694"/>
                  </a:lnTo>
                  <a:lnTo>
                    <a:pt x="518" y="1694"/>
                  </a:lnTo>
                  <a:lnTo>
                    <a:pt x="534" y="1694"/>
                  </a:lnTo>
                  <a:lnTo>
                    <a:pt x="547" y="1694"/>
                  </a:lnTo>
                  <a:lnTo>
                    <a:pt x="562" y="1694"/>
                  </a:lnTo>
                  <a:lnTo>
                    <a:pt x="575" y="1688"/>
                  </a:lnTo>
                  <a:lnTo>
                    <a:pt x="590" y="1681"/>
                  </a:lnTo>
                  <a:lnTo>
                    <a:pt x="603" y="1675"/>
                  </a:lnTo>
                  <a:lnTo>
                    <a:pt x="619" y="1668"/>
                  </a:lnTo>
                  <a:lnTo>
                    <a:pt x="631" y="1660"/>
                  </a:lnTo>
                  <a:lnTo>
                    <a:pt x="647" y="1653"/>
                  </a:lnTo>
                  <a:lnTo>
                    <a:pt x="659" y="1647"/>
                  </a:lnTo>
                  <a:lnTo>
                    <a:pt x="675" y="1640"/>
                  </a:lnTo>
                  <a:lnTo>
                    <a:pt x="687" y="1640"/>
                  </a:lnTo>
                  <a:lnTo>
                    <a:pt x="703" y="1640"/>
                  </a:lnTo>
                  <a:lnTo>
                    <a:pt x="715" y="1640"/>
                  </a:lnTo>
                  <a:lnTo>
                    <a:pt x="731" y="1640"/>
                  </a:lnTo>
                  <a:lnTo>
                    <a:pt x="744" y="1640"/>
                  </a:lnTo>
                  <a:lnTo>
                    <a:pt x="759" y="1640"/>
                  </a:lnTo>
                  <a:lnTo>
                    <a:pt x="772" y="1640"/>
                  </a:lnTo>
                  <a:lnTo>
                    <a:pt x="787" y="1640"/>
                  </a:lnTo>
                  <a:lnTo>
                    <a:pt x="800" y="1640"/>
                  </a:lnTo>
                  <a:lnTo>
                    <a:pt x="816" y="1640"/>
                  </a:lnTo>
                  <a:lnTo>
                    <a:pt x="828" y="1640"/>
                  </a:lnTo>
                  <a:lnTo>
                    <a:pt x="849" y="1640"/>
                  </a:lnTo>
                  <a:lnTo>
                    <a:pt x="867" y="1640"/>
                  </a:lnTo>
                  <a:lnTo>
                    <a:pt x="884" y="1640"/>
                  </a:lnTo>
                  <a:lnTo>
                    <a:pt x="900" y="1640"/>
                  </a:lnTo>
                  <a:lnTo>
                    <a:pt x="912" y="1640"/>
                  </a:lnTo>
                  <a:lnTo>
                    <a:pt x="928" y="1640"/>
                  </a:lnTo>
                  <a:lnTo>
                    <a:pt x="941" y="1640"/>
                  </a:lnTo>
                  <a:lnTo>
                    <a:pt x="956" y="1640"/>
                  </a:lnTo>
                  <a:lnTo>
                    <a:pt x="969" y="1640"/>
                  </a:lnTo>
                  <a:lnTo>
                    <a:pt x="984" y="1640"/>
                  </a:lnTo>
                  <a:lnTo>
                    <a:pt x="997" y="1640"/>
                  </a:lnTo>
                  <a:lnTo>
                    <a:pt x="1013" y="1640"/>
                  </a:lnTo>
                  <a:lnTo>
                    <a:pt x="1025" y="1640"/>
                  </a:lnTo>
                  <a:lnTo>
                    <a:pt x="1041" y="1640"/>
                  </a:lnTo>
                  <a:lnTo>
                    <a:pt x="1053" y="1640"/>
                  </a:lnTo>
                  <a:lnTo>
                    <a:pt x="1069" y="1640"/>
                  </a:lnTo>
                  <a:lnTo>
                    <a:pt x="1081" y="1640"/>
                  </a:lnTo>
                  <a:lnTo>
                    <a:pt x="1097" y="1640"/>
                  </a:lnTo>
                  <a:lnTo>
                    <a:pt x="1109" y="1647"/>
                  </a:lnTo>
                  <a:lnTo>
                    <a:pt x="1125" y="1653"/>
                  </a:lnTo>
                  <a:lnTo>
                    <a:pt x="1138" y="1660"/>
                  </a:lnTo>
                  <a:lnTo>
                    <a:pt x="1153" y="1668"/>
                  </a:lnTo>
                  <a:lnTo>
                    <a:pt x="1166" y="1668"/>
                  </a:lnTo>
                  <a:lnTo>
                    <a:pt x="1181" y="1675"/>
                  </a:lnTo>
                  <a:lnTo>
                    <a:pt x="1194" y="1681"/>
                  </a:lnTo>
                  <a:lnTo>
                    <a:pt x="1210" y="1681"/>
                  </a:lnTo>
                  <a:lnTo>
                    <a:pt x="1222" y="1688"/>
                  </a:lnTo>
                  <a:lnTo>
                    <a:pt x="1238" y="1694"/>
                  </a:lnTo>
                  <a:lnTo>
                    <a:pt x="1250" y="1694"/>
                  </a:lnTo>
                  <a:lnTo>
                    <a:pt x="1266" y="1694"/>
                  </a:lnTo>
                  <a:lnTo>
                    <a:pt x="1278" y="1703"/>
                  </a:lnTo>
                  <a:lnTo>
                    <a:pt x="1294" y="1703"/>
                  </a:lnTo>
                  <a:lnTo>
                    <a:pt x="1306" y="1703"/>
                  </a:lnTo>
                  <a:lnTo>
                    <a:pt x="1322" y="1710"/>
                  </a:lnTo>
                  <a:lnTo>
                    <a:pt x="1335" y="1710"/>
                  </a:lnTo>
                  <a:lnTo>
                    <a:pt x="1350" y="1710"/>
                  </a:lnTo>
                  <a:lnTo>
                    <a:pt x="1368" y="1716"/>
                  </a:lnTo>
                  <a:lnTo>
                    <a:pt x="1384" y="1723"/>
                  </a:lnTo>
                  <a:lnTo>
                    <a:pt x="1396" y="1723"/>
                  </a:lnTo>
                  <a:lnTo>
                    <a:pt x="1412" y="1723"/>
                  </a:lnTo>
                  <a:lnTo>
                    <a:pt x="1424" y="1723"/>
                  </a:lnTo>
                  <a:lnTo>
                    <a:pt x="1440" y="1723"/>
                  </a:lnTo>
                  <a:lnTo>
                    <a:pt x="1452" y="1723"/>
                  </a:lnTo>
                  <a:lnTo>
                    <a:pt x="1468" y="1723"/>
                  </a:lnTo>
                  <a:lnTo>
                    <a:pt x="1481" y="1723"/>
                  </a:lnTo>
                  <a:lnTo>
                    <a:pt x="1496" y="1723"/>
                  </a:lnTo>
                  <a:lnTo>
                    <a:pt x="1509" y="1723"/>
                  </a:lnTo>
                  <a:lnTo>
                    <a:pt x="1524" y="1723"/>
                  </a:lnTo>
                  <a:lnTo>
                    <a:pt x="1537" y="1716"/>
                  </a:lnTo>
                  <a:lnTo>
                    <a:pt x="1553" y="1703"/>
                  </a:lnTo>
                  <a:lnTo>
                    <a:pt x="1565" y="1694"/>
                  </a:lnTo>
                  <a:lnTo>
                    <a:pt x="1581" y="1681"/>
                  </a:lnTo>
                  <a:lnTo>
                    <a:pt x="1593" y="1675"/>
                  </a:lnTo>
                  <a:lnTo>
                    <a:pt x="1616" y="1660"/>
                  </a:lnTo>
                  <a:lnTo>
                    <a:pt x="1632" y="1647"/>
                  </a:lnTo>
                  <a:lnTo>
                    <a:pt x="1644" y="1640"/>
                  </a:lnTo>
                  <a:lnTo>
                    <a:pt x="1655" y="1625"/>
                  </a:lnTo>
                  <a:lnTo>
                    <a:pt x="1672" y="1612"/>
                  </a:lnTo>
                  <a:lnTo>
                    <a:pt x="1688" y="1591"/>
                  </a:lnTo>
                  <a:lnTo>
                    <a:pt x="1700" y="1584"/>
                  </a:lnTo>
                  <a:lnTo>
                    <a:pt x="1711" y="1565"/>
                  </a:lnTo>
                  <a:lnTo>
                    <a:pt x="1729" y="1556"/>
                  </a:lnTo>
                  <a:lnTo>
                    <a:pt x="1734" y="1537"/>
                  </a:lnTo>
                  <a:lnTo>
                    <a:pt x="1750" y="1530"/>
                  </a:lnTo>
                  <a:lnTo>
                    <a:pt x="1750" y="1515"/>
                  </a:lnTo>
                  <a:lnTo>
                    <a:pt x="1762" y="1508"/>
                  </a:lnTo>
                  <a:lnTo>
                    <a:pt x="1772" y="1487"/>
                  </a:lnTo>
                  <a:lnTo>
                    <a:pt x="1778" y="1467"/>
                  </a:lnTo>
                  <a:lnTo>
                    <a:pt x="1790" y="1467"/>
                  </a:lnTo>
                  <a:lnTo>
                    <a:pt x="1790" y="1452"/>
                  </a:lnTo>
                  <a:lnTo>
                    <a:pt x="1801" y="1433"/>
                  </a:lnTo>
                  <a:lnTo>
                    <a:pt x="1813" y="1426"/>
                  </a:lnTo>
                  <a:lnTo>
                    <a:pt x="1813" y="1411"/>
                  </a:lnTo>
                  <a:lnTo>
                    <a:pt x="1818" y="1392"/>
                  </a:lnTo>
                  <a:lnTo>
                    <a:pt x="1823" y="1377"/>
                  </a:lnTo>
                  <a:lnTo>
                    <a:pt x="1834" y="1357"/>
                  </a:lnTo>
                  <a:lnTo>
                    <a:pt x="1841" y="1342"/>
                  </a:lnTo>
                  <a:lnTo>
                    <a:pt x="1846" y="1323"/>
                  </a:lnTo>
                  <a:lnTo>
                    <a:pt x="1852" y="1307"/>
                  </a:lnTo>
                  <a:lnTo>
                    <a:pt x="1862" y="1288"/>
                  </a:lnTo>
                  <a:lnTo>
                    <a:pt x="1862" y="1273"/>
                  </a:lnTo>
                  <a:lnTo>
                    <a:pt x="1869" y="1253"/>
                  </a:lnTo>
                  <a:lnTo>
                    <a:pt x="1869" y="1238"/>
                  </a:lnTo>
                  <a:lnTo>
                    <a:pt x="1869" y="1219"/>
                  </a:lnTo>
                  <a:lnTo>
                    <a:pt x="1875" y="1204"/>
                  </a:lnTo>
                  <a:lnTo>
                    <a:pt x="1875" y="1184"/>
                  </a:lnTo>
                  <a:lnTo>
                    <a:pt x="1875" y="1169"/>
                  </a:lnTo>
                  <a:lnTo>
                    <a:pt x="1875" y="1150"/>
                  </a:lnTo>
                  <a:lnTo>
                    <a:pt x="1875" y="1134"/>
                  </a:lnTo>
                  <a:lnTo>
                    <a:pt x="1875" y="1115"/>
                  </a:lnTo>
                  <a:lnTo>
                    <a:pt x="1875" y="1100"/>
                  </a:lnTo>
                  <a:lnTo>
                    <a:pt x="1875" y="1080"/>
                  </a:lnTo>
                  <a:lnTo>
                    <a:pt x="1875" y="1065"/>
                  </a:lnTo>
                  <a:lnTo>
                    <a:pt x="1875" y="1046"/>
                  </a:lnTo>
                  <a:lnTo>
                    <a:pt x="1875" y="1031"/>
                  </a:lnTo>
                  <a:lnTo>
                    <a:pt x="1875" y="1011"/>
                  </a:lnTo>
                  <a:lnTo>
                    <a:pt x="1875" y="996"/>
                  </a:lnTo>
                  <a:lnTo>
                    <a:pt x="1875" y="977"/>
                  </a:lnTo>
                  <a:lnTo>
                    <a:pt x="1869" y="962"/>
                  </a:lnTo>
                  <a:lnTo>
                    <a:pt x="1869" y="942"/>
                  </a:lnTo>
                  <a:lnTo>
                    <a:pt x="1869" y="927"/>
                  </a:lnTo>
                  <a:lnTo>
                    <a:pt x="1869" y="907"/>
                  </a:lnTo>
                  <a:lnTo>
                    <a:pt x="1862" y="892"/>
                  </a:lnTo>
                  <a:lnTo>
                    <a:pt x="1857" y="873"/>
                  </a:lnTo>
                  <a:lnTo>
                    <a:pt x="1857" y="858"/>
                  </a:lnTo>
                  <a:lnTo>
                    <a:pt x="1852" y="838"/>
                  </a:lnTo>
                  <a:lnTo>
                    <a:pt x="1852" y="823"/>
                  </a:lnTo>
                  <a:lnTo>
                    <a:pt x="1852" y="804"/>
                  </a:lnTo>
                  <a:lnTo>
                    <a:pt x="1846" y="789"/>
                  </a:lnTo>
                  <a:lnTo>
                    <a:pt x="1846" y="769"/>
                  </a:lnTo>
                  <a:lnTo>
                    <a:pt x="1846" y="754"/>
                  </a:lnTo>
                  <a:lnTo>
                    <a:pt x="1841" y="735"/>
                  </a:lnTo>
                  <a:lnTo>
                    <a:pt x="1834" y="719"/>
                  </a:lnTo>
                  <a:lnTo>
                    <a:pt x="1829" y="700"/>
                  </a:lnTo>
                  <a:lnTo>
                    <a:pt x="1829" y="685"/>
                  </a:lnTo>
                  <a:lnTo>
                    <a:pt x="1823" y="665"/>
                  </a:lnTo>
                  <a:lnTo>
                    <a:pt x="1823" y="650"/>
                  </a:lnTo>
                  <a:lnTo>
                    <a:pt x="1818" y="631"/>
                  </a:lnTo>
                  <a:lnTo>
                    <a:pt x="1813" y="616"/>
                  </a:lnTo>
                  <a:lnTo>
                    <a:pt x="1801" y="596"/>
                  </a:lnTo>
                  <a:lnTo>
                    <a:pt x="1801" y="581"/>
                  </a:lnTo>
                  <a:lnTo>
                    <a:pt x="1795" y="562"/>
                  </a:lnTo>
                  <a:lnTo>
                    <a:pt x="1785" y="546"/>
                  </a:lnTo>
                  <a:lnTo>
                    <a:pt x="1778" y="527"/>
                  </a:lnTo>
                  <a:lnTo>
                    <a:pt x="1767" y="512"/>
                  </a:lnTo>
                  <a:lnTo>
                    <a:pt x="1757" y="492"/>
                  </a:lnTo>
                  <a:lnTo>
                    <a:pt x="1757" y="477"/>
                  </a:lnTo>
                  <a:lnTo>
                    <a:pt x="1744" y="471"/>
                  </a:lnTo>
                  <a:lnTo>
                    <a:pt x="1739" y="449"/>
                  </a:lnTo>
                  <a:lnTo>
                    <a:pt x="1721" y="430"/>
                  </a:lnTo>
                  <a:lnTo>
                    <a:pt x="1711" y="415"/>
                  </a:lnTo>
                  <a:lnTo>
                    <a:pt x="1693" y="395"/>
                  </a:lnTo>
                  <a:lnTo>
                    <a:pt x="1688" y="380"/>
                  </a:lnTo>
                  <a:lnTo>
                    <a:pt x="1672" y="367"/>
                  </a:lnTo>
                  <a:lnTo>
                    <a:pt x="1660" y="354"/>
                  </a:lnTo>
                  <a:lnTo>
                    <a:pt x="1649" y="339"/>
                  </a:lnTo>
                  <a:lnTo>
                    <a:pt x="1637" y="332"/>
                  </a:lnTo>
                  <a:lnTo>
                    <a:pt x="1621" y="319"/>
                  </a:lnTo>
                  <a:lnTo>
                    <a:pt x="1621" y="304"/>
                  </a:lnTo>
                  <a:lnTo>
                    <a:pt x="1609" y="304"/>
                  </a:lnTo>
                  <a:lnTo>
                    <a:pt x="1598" y="285"/>
                  </a:lnTo>
                  <a:lnTo>
                    <a:pt x="1581" y="276"/>
                  </a:lnTo>
                  <a:lnTo>
                    <a:pt x="1565" y="257"/>
                  </a:lnTo>
                  <a:lnTo>
                    <a:pt x="1553" y="250"/>
                  </a:lnTo>
                  <a:lnTo>
                    <a:pt x="1542" y="235"/>
                  </a:lnTo>
                  <a:lnTo>
                    <a:pt x="1524" y="229"/>
                  </a:lnTo>
                  <a:lnTo>
                    <a:pt x="1509" y="216"/>
                  </a:lnTo>
                  <a:lnTo>
                    <a:pt x="1491" y="207"/>
                  </a:lnTo>
                  <a:lnTo>
                    <a:pt x="1475" y="194"/>
                  </a:lnTo>
                  <a:lnTo>
                    <a:pt x="1463" y="188"/>
                  </a:lnTo>
                  <a:lnTo>
                    <a:pt x="1447" y="181"/>
                  </a:lnTo>
                  <a:lnTo>
                    <a:pt x="1435" y="172"/>
                  </a:lnTo>
                  <a:lnTo>
                    <a:pt x="1419" y="166"/>
                  </a:lnTo>
                  <a:lnTo>
                    <a:pt x="1407" y="159"/>
                  </a:lnTo>
                  <a:lnTo>
                    <a:pt x="1391" y="153"/>
                  </a:lnTo>
                  <a:lnTo>
                    <a:pt x="1378" y="147"/>
                  </a:lnTo>
                  <a:lnTo>
                    <a:pt x="1363" y="131"/>
                  </a:lnTo>
                  <a:lnTo>
                    <a:pt x="1350" y="125"/>
                  </a:lnTo>
                  <a:lnTo>
                    <a:pt x="1335" y="125"/>
                  </a:lnTo>
                  <a:lnTo>
                    <a:pt x="1322" y="118"/>
                  </a:lnTo>
                  <a:lnTo>
                    <a:pt x="1306" y="112"/>
                  </a:lnTo>
                  <a:lnTo>
                    <a:pt x="1294" y="103"/>
                  </a:lnTo>
                  <a:lnTo>
                    <a:pt x="1278" y="97"/>
                  </a:lnTo>
                  <a:lnTo>
                    <a:pt x="1266" y="90"/>
                  </a:lnTo>
                  <a:lnTo>
                    <a:pt x="1250" y="84"/>
                  </a:lnTo>
                  <a:lnTo>
                    <a:pt x="1238" y="77"/>
                  </a:lnTo>
                  <a:lnTo>
                    <a:pt x="1222" y="69"/>
                  </a:lnTo>
                  <a:lnTo>
                    <a:pt x="1210" y="69"/>
                  </a:lnTo>
                  <a:lnTo>
                    <a:pt x="1194" y="62"/>
                  </a:lnTo>
                  <a:lnTo>
                    <a:pt x="1181" y="56"/>
                  </a:lnTo>
                  <a:lnTo>
                    <a:pt x="1166" y="49"/>
                  </a:lnTo>
                  <a:lnTo>
                    <a:pt x="1153" y="43"/>
                  </a:lnTo>
                  <a:lnTo>
                    <a:pt x="1138" y="34"/>
                  </a:lnTo>
                  <a:lnTo>
                    <a:pt x="1125" y="34"/>
                  </a:lnTo>
                  <a:lnTo>
                    <a:pt x="1102" y="21"/>
                  </a:lnTo>
                  <a:lnTo>
                    <a:pt x="1087" y="15"/>
                  </a:lnTo>
                  <a:lnTo>
                    <a:pt x="1074" y="15"/>
                  </a:lnTo>
                  <a:lnTo>
                    <a:pt x="1058" y="8"/>
                  </a:lnTo>
                  <a:lnTo>
                    <a:pt x="1046" y="8"/>
                  </a:lnTo>
                  <a:lnTo>
                    <a:pt x="1030" y="8"/>
                  </a:lnTo>
                  <a:lnTo>
                    <a:pt x="1018" y="8"/>
                  </a:lnTo>
                  <a:lnTo>
                    <a:pt x="1002" y="8"/>
                  </a:lnTo>
                  <a:lnTo>
                    <a:pt x="990" y="8"/>
                  </a:lnTo>
                  <a:lnTo>
                    <a:pt x="974" y="0"/>
                  </a:lnTo>
                  <a:lnTo>
                    <a:pt x="962" y="0"/>
                  </a:lnTo>
                  <a:lnTo>
                    <a:pt x="946" y="0"/>
                  </a:lnTo>
                  <a:lnTo>
                    <a:pt x="91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2798" y="1153"/>
              <a:ext cx="2017" cy="25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 altLang="cs-CZ"/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3929" y="1234"/>
              <a:ext cx="1068" cy="247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altLang="cs-CZ" sz="1800" b="1">
                  <a:solidFill>
                    <a:schemeClr val="bg1"/>
                  </a:solidFill>
                  <a:latin typeface="Arial" charset="0"/>
                </a:rPr>
                <a:t>Visceral</a:t>
              </a:r>
              <a:r>
                <a:rPr lang="cs-CZ" altLang="cs-CZ" sz="1800" b="1">
                  <a:solidFill>
                    <a:schemeClr val="bg1"/>
                  </a:solidFill>
                  <a:latin typeface="Arial" charset="0"/>
                </a:rPr>
                <a:t>ní</a:t>
              </a:r>
              <a:r>
                <a:rPr lang="en-US" altLang="cs-CZ" sz="1800" b="1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cs-CZ" altLang="cs-CZ" sz="1800" b="1">
                  <a:solidFill>
                    <a:schemeClr val="bg1"/>
                  </a:solidFill>
                  <a:latin typeface="Arial" charset="0"/>
                </a:rPr>
                <a:t>tuk</a:t>
              </a:r>
              <a:endParaRPr lang="en-US" altLang="cs-CZ" sz="18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2943" y="3335"/>
              <a:ext cx="1356" cy="247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altLang="cs-CZ" sz="1800" b="1">
                  <a:solidFill>
                    <a:schemeClr val="bg1"/>
                  </a:solidFill>
                  <a:latin typeface="Arial" charset="0"/>
                </a:rPr>
                <a:t>Subcutaneous AT</a:t>
              </a:r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>
              <a:off x="3239" y="2914"/>
              <a:ext cx="0" cy="4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med" len="med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 flipH="1">
              <a:off x="3867" y="1487"/>
              <a:ext cx="229" cy="5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oval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26" name="Group 14"/>
            <p:cNvGrpSpPr>
              <a:grpSpLocks/>
            </p:cNvGrpSpPr>
            <p:nvPr/>
          </p:nvGrpSpPr>
          <p:grpSpPr bwMode="auto">
            <a:xfrm flipH="1">
              <a:off x="1217" y="1135"/>
              <a:ext cx="603" cy="2588"/>
              <a:chOff x="519" y="829"/>
              <a:chExt cx="588" cy="2317"/>
            </a:xfrm>
          </p:grpSpPr>
          <p:sp>
            <p:nvSpPr>
              <p:cNvPr id="38930" name="Freeform 15"/>
              <p:cNvSpPr>
                <a:spLocks/>
              </p:cNvSpPr>
              <p:nvPr/>
            </p:nvSpPr>
            <p:spPr bwMode="auto">
              <a:xfrm>
                <a:off x="533" y="1139"/>
                <a:ext cx="570" cy="695"/>
              </a:xfrm>
              <a:custGeom>
                <a:avLst/>
                <a:gdLst>
                  <a:gd name="T0" fmla="*/ 0 w 3992"/>
                  <a:gd name="T1" fmla="*/ 0 h 4870"/>
                  <a:gd name="T2" fmla="*/ 0 w 3992"/>
                  <a:gd name="T3" fmla="*/ 0 h 4870"/>
                  <a:gd name="T4" fmla="*/ 0 w 3992"/>
                  <a:gd name="T5" fmla="*/ 0 h 4870"/>
                  <a:gd name="T6" fmla="*/ 0 w 3992"/>
                  <a:gd name="T7" fmla="*/ 0 h 4870"/>
                  <a:gd name="T8" fmla="*/ 0 w 3992"/>
                  <a:gd name="T9" fmla="*/ 0 h 4870"/>
                  <a:gd name="T10" fmla="*/ 0 w 3992"/>
                  <a:gd name="T11" fmla="*/ 0 h 4870"/>
                  <a:gd name="T12" fmla="*/ 0 w 3992"/>
                  <a:gd name="T13" fmla="*/ 0 h 4870"/>
                  <a:gd name="T14" fmla="*/ 0 w 3992"/>
                  <a:gd name="T15" fmla="*/ 0 h 4870"/>
                  <a:gd name="T16" fmla="*/ 0 w 3992"/>
                  <a:gd name="T17" fmla="*/ 0 h 4870"/>
                  <a:gd name="T18" fmla="*/ 0 w 3992"/>
                  <a:gd name="T19" fmla="*/ 0 h 4870"/>
                  <a:gd name="T20" fmla="*/ 0 w 3992"/>
                  <a:gd name="T21" fmla="*/ 0 h 4870"/>
                  <a:gd name="T22" fmla="*/ 0 w 3992"/>
                  <a:gd name="T23" fmla="*/ 0 h 4870"/>
                  <a:gd name="T24" fmla="*/ 0 w 3992"/>
                  <a:gd name="T25" fmla="*/ 0 h 4870"/>
                  <a:gd name="T26" fmla="*/ 0 w 3992"/>
                  <a:gd name="T27" fmla="*/ 0 h 4870"/>
                  <a:gd name="T28" fmla="*/ 0 w 3992"/>
                  <a:gd name="T29" fmla="*/ 0 h 4870"/>
                  <a:gd name="T30" fmla="*/ 0 w 3992"/>
                  <a:gd name="T31" fmla="*/ 0 h 4870"/>
                  <a:gd name="T32" fmla="*/ 0 w 3992"/>
                  <a:gd name="T33" fmla="*/ 0 h 4870"/>
                  <a:gd name="T34" fmla="*/ 0 w 3992"/>
                  <a:gd name="T35" fmla="*/ 0 h 4870"/>
                  <a:gd name="T36" fmla="*/ 0 w 3992"/>
                  <a:gd name="T37" fmla="*/ 0 h 4870"/>
                  <a:gd name="T38" fmla="*/ 0 w 3992"/>
                  <a:gd name="T39" fmla="*/ 0 h 4870"/>
                  <a:gd name="T40" fmla="*/ 0 w 3992"/>
                  <a:gd name="T41" fmla="*/ 0 h 4870"/>
                  <a:gd name="T42" fmla="*/ 0 w 3992"/>
                  <a:gd name="T43" fmla="*/ 0 h 4870"/>
                  <a:gd name="T44" fmla="*/ 0 w 3992"/>
                  <a:gd name="T45" fmla="*/ 0 h 4870"/>
                  <a:gd name="T46" fmla="*/ 0 w 3992"/>
                  <a:gd name="T47" fmla="*/ 0 h 4870"/>
                  <a:gd name="T48" fmla="*/ 0 w 3992"/>
                  <a:gd name="T49" fmla="*/ 0 h 4870"/>
                  <a:gd name="T50" fmla="*/ 0 w 3992"/>
                  <a:gd name="T51" fmla="*/ 0 h 4870"/>
                  <a:gd name="T52" fmla="*/ 0 w 3992"/>
                  <a:gd name="T53" fmla="*/ 0 h 4870"/>
                  <a:gd name="T54" fmla="*/ 0 w 3992"/>
                  <a:gd name="T55" fmla="*/ 0 h 4870"/>
                  <a:gd name="T56" fmla="*/ 0 w 3992"/>
                  <a:gd name="T57" fmla="*/ 0 h 4870"/>
                  <a:gd name="T58" fmla="*/ 0 w 3992"/>
                  <a:gd name="T59" fmla="*/ 0 h 4870"/>
                  <a:gd name="T60" fmla="*/ 0 w 3992"/>
                  <a:gd name="T61" fmla="*/ 0 h 4870"/>
                  <a:gd name="T62" fmla="*/ 0 w 3992"/>
                  <a:gd name="T63" fmla="*/ 0 h 4870"/>
                  <a:gd name="T64" fmla="*/ 0 w 3992"/>
                  <a:gd name="T65" fmla="*/ 0 h 4870"/>
                  <a:gd name="T66" fmla="*/ 0 w 3992"/>
                  <a:gd name="T67" fmla="*/ 0 h 4870"/>
                  <a:gd name="T68" fmla="*/ 0 w 3992"/>
                  <a:gd name="T69" fmla="*/ 0 h 4870"/>
                  <a:gd name="T70" fmla="*/ 0 w 3992"/>
                  <a:gd name="T71" fmla="*/ 0 h 4870"/>
                  <a:gd name="T72" fmla="*/ 0 w 3992"/>
                  <a:gd name="T73" fmla="*/ 0 h 4870"/>
                  <a:gd name="T74" fmla="*/ 0 w 3992"/>
                  <a:gd name="T75" fmla="*/ 0 h 4870"/>
                  <a:gd name="T76" fmla="*/ 0 w 3992"/>
                  <a:gd name="T77" fmla="*/ 0 h 4870"/>
                  <a:gd name="T78" fmla="*/ 0 w 3992"/>
                  <a:gd name="T79" fmla="*/ 0 h 4870"/>
                  <a:gd name="T80" fmla="*/ 0 w 3992"/>
                  <a:gd name="T81" fmla="*/ 0 h 4870"/>
                  <a:gd name="T82" fmla="*/ 0 w 3992"/>
                  <a:gd name="T83" fmla="*/ 0 h 4870"/>
                  <a:gd name="T84" fmla="*/ 0 w 3992"/>
                  <a:gd name="T85" fmla="*/ 0 h 4870"/>
                  <a:gd name="T86" fmla="*/ 0 w 3992"/>
                  <a:gd name="T87" fmla="*/ 0 h 4870"/>
                  <a:gd name="T88" fmla="*/ 0 w 3992"/>
                  <a:gd name="T89" fmla="*/ 0 h 4870"/>
                  <a:gd name="T90" fmla="*/ 0 w 3992"/>
                  <a:gd name="T91" fmla="*/ 0 h 4870"/>
                  <a:gd name="T92" fmla="*/ 0 w 3992"/>
                  <a:gd name="T93" fmla="*/ 0 h 4870"/>
                  <a:gd name="T94" fmla="*/ 0 w 3992"/>
                  <a:gd name="T95" fmla="*/ 0 h 4870"/>
                  <a:gd name="T96" fmla="*/ 0 w 3992"/>
                  <a:gd name="T97" fmla="*/ 0 h 4870"/>
                  <a:gd name="T98" fmla="*/ 0 w 3992"/>
                  <a:gd name="T99" fmla="*/ 0 h 4870"/>
                  <a:gd name="T100" fmla="*/ 0 w 3992"/>
                  <a:gd name="T101" fmla="*/ 0 h 48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992"/>
                  <a:gd name="T154" fmla="*/ 0 h 4870"/>
                  <a:gd name="T155" fmla="*/ 3992 w 3992"/>
                  <a:gd name="T156" fmla="*/ 4870 h 48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992" h="4870">
                    <a:moveTo>
                      <a:pt x="3259" y="63"/>
                    </a:moveTo>
                    <a:lnTo>
                      <a:pt x="3200" y="49"/>
                    </a:lnTo>
                    <a:lnTo>
                      <a:pt x="3143" y="37"/>
                    </a:lnTo>
                    <a:lnTo>
                      <a:pt x="3088" y="26"/>
                    </a:lnTo>
                    <a:lnTo>
                      <a:pt x="3034" y="17"/>
                    </a:lnTo>
                    <a:lnTo>
                      <a:pt x="2981" y="10"/>
                    </a:lnTo>
                    <a:lnTo>
                      <a:pt x="2928" y="5"/>
                    </a:lnTo>
                    <a:lnTo>
                      <a:pt x="2878" y="2"/>
                    </a:lnTo>
                    <a:lnTo>
                      <a:pt x="2828" y="0"/>
                    </a:lnTo>
                    <a:lnTo>
                      <a:pt x="2779" y="1"/>
                    </a:lnTo>
                    <a:lnTo>
                      <a:pt x="2732" y="3"/>
                    </a:lnTo>
                    <a:lnTo>
                      <a:pt x="2685" y="6"/>
                    </a:lnTo>
                    <a:lnTo>
                      <a:pt x="2639" y="12"/>
                    </a:lnTo>
                    <a:lnTo>
                      <a:pt x="2593" y="20"/>
                    </a:lnTo>
                    <a:lnTo>
                      <a:pt x="2549" y="28"/>
                    </a:lnTo>
                    <a:lnTo>
                      <a:pt x="2506" y="38"/>
                    </a:lnTo>
                    <a:lnTo>
                      <a:pt x="2464" y="49"/>
                    </a:lnTo>
                    <a:lnTo>
                      <a:pt x="2422" y="62"/>
                    </a:lnTo>
                    <a:lnTo>
                      <a:pt x="2380" y="76"/>
                    </a:lnTo>
                    <a:lnTo>
                      <a:pt x="2341" y="93"/>
                    </a:lnTo>
                    <a:lnTo>
                      <a:pt x="2301" y="110"/>
                    </a:lnTo>
                    <a:lnTo>
                      <a:pt x="2262" y="128"/>
                    </a:lnTo>
                    <a:lnTo>
                      <a:pt x="2223" y="148"/>
                    </a:lnTo>
                    <a:lnTo>
                      <a:pt x="2186" y="169"/>
                    </a:lnTo>
                    <a:lnTo>
                      <a:pt x="2149" y="191"/>
                    </a:lnTo>
                    <a:lnTo>
                      <a:pt x="2112" y="214"/>
                    </a:lnTo>
                    <a:lnTo>
                      <a:pt x="2076" y="238"/>
                    </a:lnTo>
                    <a:lnTo>
                      <a:pt x="2041" y="265"/>
                    </a:lnTo>
                    <a:lnTo>
                      <a:pt x="2005" y="291"/>
                    </a:lnTo>
                    <a:lnTo>
                      <a:pt x="1970" y="319"/>
                    </a:lnTo>
                    <a:lnTo>
                      <a:pt x="1936" y="347"/>
                    </a:lnTo>
                    <a:lnTo>
                      <a:pt x="1902" y="377"/>
                    </a:lnTo>
                    <a:lnTo>
                      <a:pt x="1868" y="408"/>
                    </a:lnTo>
                    <a:lnTo>
                      <a:pt x="1862" y="428"/>
                    </a:lnTo>
                    <a:lnTo>
                      <a:pt x="1845" y="478"/>
                    </a:lnTo>
                    <a:lnTo>
                      <a:pt x="1821" y="548"/>
                    </a:lnTo>
                    <a:lnTo>
                      <a:pt x="1793" y="627"/>
                    </a:lnTo>
                    <a:lnTo>
                      <a:pt x="1764" y="707"/>
                    </a:lnTo>
                    <a:lnTo>
                      <a:pt x="1739" y="776"/>
                    </a:lnTo>
                    <a:lnTo>
                      <a:pt x="1721" y="825"/>
                    </a:lnTo>
                    <a:lnTo>
                      <a:pt x="1714" y="846"/>
                    </a:lnTo>
                    <a:lnTo>
                      <a:pt x="1686" y="918"/>
                    </a:lnTo>
                    <a:lnTo>
                      <a:pt x="1656" y="990"/>
                    </a:lnTo>
                    <a:lnTo>
                      <a:pt x="1625" y="1064"/>
                    </a:lnTo>
                    <a:lnTo>
                      <a:pt x="1591" y="1139"/>
                    </a:lnTo>
                    <a:lnTo>
                      <a:pt x="1556" y="1215"/>
                    </a:lnTo>
                    <a:lnTo>
                      <a:pt x="1516" y="1293"/>
                    </a:lnTo>
                    <a:lnTo>
                      <a:pt x="1495" y="1332"/>
                    </a:lnTo>
                    <a:lnTo>
                      <a:pt x="1473" y="1372"/>
                    </a:lnTo>
                    <a:lnTo>
                      <a:pt x="1451" y="1412"/>
                    </a:lnTo>
                    <a:lnTo>
                      <a:pt x="1428" y="1453"/>
                    </a:lnTo>
                    <a:lnTo>
                      <a:pt x="1403" y="1494"/>
                    </a:lnTo>
                    <a:lnTo>
                      <a:pt x="1377" y="1536"/>
                    </a:lnTo>
                    <a:lnTo>
                      <a:pt x="1351" y="1578"/>
                    </a:lnTo>
                    <a:lnTo>
                      <a:pt x="1323" y="1621"/>
                    </a:lnTo>
                    <a:lnTo>
                      <a:pt x="1294" y="1664"/>
                    </a:lnTo>
                    <a:lnTo>
                      <a:pt x="1263" y="1708"/>
                    </a:lnTo>
                    <a:lnTo>
                      <a:pt x="1232" y="1753"/>
                    </a:lnTo>
                    <a:lnTo>
                      <a:pt x="1199" y="1798"/>
                    </a:lnTo>
                    <a:lnTo>
                      <a:pt x="1165" y="1843"/>
                    </a:lnTo>
                    <a:lnTo>
                      <a:pt x="1128" y="1890"/>
                    </a:lnTo>
                    <a:lnTo>
                      <a:pt x="1091" y="1937"/>
                    </a:lnTo>
                    <a:lnTo>
                      <a:pt x="1053" y="1985"/>
                    </a:lnTo>
                    <a:lnTo>
                      <a:pt x="1012" y="2034"/>
                    </a:lnTo>
                    <a:lnTo>
                      <a:pt x="970" y="2082"/>
                    </a:lnTo>
                    <a:lnTo>
                      <a:pt x="927" y="2132"/>
                    </a:lnTo>
                    <a:lnTo>
                      <a:pt x="881" y="2184"/>
                    </a:lnTo>
                    <a:lnTo>
                      <a:pt x="792" y="2285"/>
                    </a:lnTo>
                    <a:lnTo>
                      <a:pt x="708" y="2390"/>
                    </a:lnTo>
                    <a:lnTo>
                      <a:pt x="628" y="2496"/>
                    </a:lnTo>
                    <a:lnTo>
                      <a:pt x="554" y="2603"/>
                    </a:lnTo>
                    <a:lnTo>
                      <a:pt x="484" y="2712"/>
                    </a:lnTo>
                    <a:lnTo>
                      <a:pt x="419" y="2821"/>
                    </a:lnTo>
                    <a:lnTo>
                      <a:pt x="358" y="2932"/>
                    </a:lnTo>
                    <a:lnTo>
                      <a:pt x="303" y="3041"/>
                    </a:lnTo>
                    <a:lnTo>
                      <a:pt x="251" y="3151"/>
                    </a:lnTo>
                    <a:lnTo>
                      <a:pt x="205" y="3260"/>
                    </a:lnTo>
                    <a:lnTo>
                      <a:pt x="164" y="3369"/>
                    </a:lnTo>
                    <a:lnTo>
                      <a:pt x="127" y="3476"/>
                    </a:lnTo>
                    <a:lnTo>
                      <a:pt x="95" y="3582"/>
                    </a:lnTo>
                    <a:lnTo>
                      <a:pt x="68" y="3685"/>
                    </a:lnTo>
                    <a:lnTo>
                      <a:pt x="45" y="3787"/>
                    </a:lnTo>
                    <a:lnTo>
                      <a:pt x="27" y="3886"/>
                    </a:lnTo>
                    <a:lnTo>
                      <a:pt x="13" y="3982"/>
                    </a:lnTo>
                    <a:lnTo>
                      <a:pt x="5" y="4075"/>
                    </a:lnTo>
                    <a:lnTo>
                      <a:pt x="0" y="4166"/>
                    </a:lnTo>
                    <a:lnTo>
                      <a:pt x="1" y="4252"/>
                    </a:lnTo>
                    <a:lnTo>
                      <a:pt x="7" y="4334"/>
                    </a:lnTo>
                    <a:lnTo>
                      <a:pt x="16" y="4411"/>
                    </a:lnTo>
                    <a:lnTo>
                      <a:pt x="31" y="4484"/>
                    </a:lnTo>
                    <a:lnTo>
                      <a:pt x="51" y="4551"/>
                    </a:lnTo>
                    <a:lnTo>
                      <a:pt x="74" y="4614"/>
                    </a:lnTo>
                    <a:lnTo>
                      <a:pt x="102" y="4670"/>
                    </a:lnTo>
                    <a:lnTo>
                      <a:pt x="135" y="4720"/>
                    </a:lnTo>
                    <a:lnTo>
                      <a:pt x="172" y="4765"/>
                    </a:lnTo>
                    <a:lnTo>
                      <a:pt x="214" y="4802"/>
                    </a:lnTo>
                    <a:lnTo>
                      <a:pt x="261" y="4833"/>
                    </a:lnTo>
                    <a:lnTo>
                      <a:pt x="312" y="4855"/>
                    </a:lnTo>
                    <a:lnTo>
                      <a:pt x="368" y="4870"/>
                    </a:lnTo>
                    <a:lnTo>
                      <a:pt x="467" y="4861"/>
                    </a:lnTo>
                    <a:lnTo>
                      <a:pt x="565" y="4850"/>
                    </a:lnTo>
                    <a:lnTo>
                      <a:pt x="663" y="4838"/>
                    </a:lnTo>
                    <a:lnTo>
                      <a:pt x="760" y="4823"/>
                    </a:lnTo>
                    <a:lnTo>
                      <a:pt x="856" y="4807"/>
                    </a:lnTo>
                    <a:lnTo>
                      <a:pt x="952" y="4790"/>
                    </a:lnTo>
                    <a:lnTo>
                      <a:pt x="1047" y="4772"/>
                    </a:lnTo>
                    <a:lnTo>
                      <a:pt x="1143" y="4752"/>
                    </a:lnTo>
                    <a:lnTo>
                      <a:pt x="1237" y="4732"/>
                    </a:lnTo>
                    <a:lnTo>
                      <a:pt x="1332" y="4710"/>
                    </a:lnTo>
                    <a:lnTo>
                      <a:pt x="1426" y="4688"/>
                    </a:lnTo>
                    <a:lnTo>
                      <a:pt x="1520" y="4664"/>
                    </a:lnTo>
                    <a:lnTo>
                      <a:pt x="1708" y="4616"/>
                    </a:lnTo>
                    <a:lnTo>
                      <a:pt x="1895" y="4565"/>
                    </a:lnTo>
                    <a:lnTo>
                      <a:pt x="2083" y="4513"/>
                    </a:lnTo>
                    <a:lnTo>
                      <a:pt x="2270" y="4462"/>
                    </a:lnTo>
                    <a:lnTo>
                      <a:pt x="2459" y="4410"/>
                    </a:lnTo>
                    <a:lnTo>
                      <a:pt x="2649" y="4358"/>
                    </a:lnTo>
                    <a:lnTo>
                      <a:pt x="2744" y="4334"/>
                    </a:lnTo>
                    <a:lnTo>
                      <a:pt x="2840" y="4309"/>
                    </a:lnTo>
                    <a:lnTo>
                      <a:pt x="2936" y="4286"/>
                    </a:lnTo>
                    <a:lnTo>
                      <a:pt x="3032" y="4264"/>
                    </a:lnTo>
                    <a:lnTo>
                      <a:pt x="3129" y="4242"/>
                    </a:lnTo>
                    <a:lnTo>
                      <a:pt x="3228" y="4220"/>
                    </a:lnTo>
                    <a:lnTo>
                      <a:pt x="3326" y="4201"/>
                    </a:lnTo>
                    <a:lnTo>
                      <a:pt x="3424" y="4182"/>
                    </a:lnTo>
                    <a:lnTo>
                      <a:pt x="3427" y="4178"/>
                    </a:lnTo>
                    <a:lnTo>
                      <a:pt x="3432" y="4173"/>
                    </a:lnTo>
                    <a:lnTo>
                      <a:pt x="3436" y="4170"/>
                    </a:lnTo>
                    <a:lnTo>
                      <a:pt x="3441" y="4166"/>
                    </a:lnTo>
                    <a:lnTo>
                      <a:pt x="3451" y="4159"/>
                    </a:lnTo>
                    <a:lnTo>
                      <a:pt x="3464" y="4153"/>
                    </a:lnTo>
                    <a:lnTo>
                      <a:pt x="3476" y="4148"/>
                    </a:lnTo>
                    <a:lnTo>
                      <a:pt x="3491" y="4142"/>
                    </a:lnTo>
                    <a:lnTo>
                      <a:pt x="3507" y="4134"/>
                    </a:lnTo>
                    <a:lnTo>
                      <a:pt x="3523" y="4126"/>
                    </a:lnTo>
                    <a:lnTo>
                      <a:pt x="3541" y="4115"/>
                    </a:lnTo>
                    <a:lnTo>
                      <a:pt x="3558" y="4101"/>
                    </a:lnTo>
                    <a:lnTo>
                      <a:pt x="3566" y="4094"/>
                    </a:lnTo>
                    <a:lnTo>
                      <a:pt x="3576" y="4084"/>
                    </a:lnTo>
                    <a:lnTo>
                      <a:pt x="3584" y="4074"/>
                    </a:lnTo>
                    <a:lnTo>
                      <a:pt x="3593" y="4063"/>
                    </a:lnTo>
                    <a:lnTo>
                      <a:pt x="3603" y="4052"/>
                    </a:lnTo>
                    <a:lnTo>
                      <a:pt x="3611" y="4039"/>
                    </a:lnTo>
                    <a:lnTo>
                      <a:pt x="3620" y="4025"/>
                    </a:lnTo>
                    <a:lnTo>
                      <a:pt x="3629" y="4008"/>
                    </a:lnTo>
                    <a:lnTo>
                      <a:pt x="3638" y="3991"/>
                    </a:lnTo>
                    <a:lnTo>
                      <a:pt x="3646" y="3973"/>
                    </a:lnTo>
                    <a:lnTo>
                      <a:pt x="3655" y="3954"/>
                    </a:lnTo>
                    <a:lnTo>
                      <a:pt x="3663" y="3932"/>
                    </a:lnTo>
                    <a:lnTo>
                      <a:pt x="3659" y="3886"/>
                    </a:lnTo>
                    <a:lnTo>
                      <a:pt x="3658" y="3832"/>
                    </a:lnTo>
                    <a:lnTo>
                      <a:pt x="3660" y="3771"/>
                    </a:lnTo>
                    <a:lnTo>
                      <a:pt x="3666" y="3704"/>
                    </a:lnTo>
                    <a:lnTo>
                      <a:pt x="3673" y="3631"/>
                    </a:lnTo>
                    <a:lnTo>
                      <a:pt x="3684" y="3552"/>
                    </a:lnTo>
                    <a:lnTo>
                      <a:pt x="3695" y="3469"/>
                    </a:lnTo>
                    <a:lnTo>
                      <a:pt x="3710" y="3381"/>
                    </a:lnTo>
                    <a:lnTo>
                      <a:pt x="3726" y="3289"/>
                    </a:lnTo>
                    <a:lnTo>
                      <a:pt x="3744" y="3193"/>
                    </a:lnTo>
                    <a:lnTo>
                      <a:pt x="3762" y="3095"/>
                    </a:lnTo>
                    <a:lnTo>
                      <a:pt x="3781" y="2995"/>
                    </a:lnTo>
                    <a:lnTo>
                      <a:pt x="3822" y="2788"/>
                    </a:lnTo>
                    <a:lnTo>
                      <a:pt x="3861" y="2578"/>
                    </a:lnTo>
                    <a:lnTo>
                      <a:pt x="3880" y="2473"/>
                    </a:lnTo>
                    <a:lnTo>
                      <a:pt x="3899" y="2368"/>
                    </a:lnTo>
                    <a:lnTo>
                      <a:pt x="3918" y="2265"/>
                    </a:lnTo>
                    <a:lnTo>
                      <a:pt x="3934" y="2163"/>
                    </a:lnTo>
                    <a:lnTo>
                      <a:pt x="3949" y="2064"/>
                    </a:lnTo>
                    <a:lnTo>
                      <a:pt x="3963" y="1968"/>
                    </a:lnTo>
                    <a:lnTo>
                      <a:pt x="3973" y="1874"/>
                    </a:lnTo>
                    <a:lnTo>
                      <a:pt x="3982" y="1784"/>
                    </a:lnTo>
                    <a:lnTo>
                      <a:pt x="3988" y="1698"/>
                    </a:lnTo>
                    <a:lnTo>
                      <a:pt x="3991" y="1618"/>
                    </a:lnTo>
                    <a:lnTo>
                      <a:pt x="3992" y="1542"/>
                    </a:lnTo>
                    <a:lnTo>
                      <a:pt x="3989" y="1472"/>
                    </a:lnTo>
                    <a:lnTo>
                      <a:pt x="3982" y="1408"/>
                    </a:lnTo>
                    <a:lnTo>
                      <a:pt x="3971" y="1352"/>
                    </a:lnTo>
                    <a:lnTo>
                      <a:pt x="3956" y="1302"/>
                    </a:lnTo>
                    <a:lnTo>
                      <a:pt x="3937" y="1260"/>
                    </a:lnTo>
                    <a:lnTo>
                      <a:pt x="3907" y="1206"/>
                    </a:lnTo>
                    <a:lnTo>
                      <a:pt x="3878" y="1151"/>
                    </a:lnTo>
                    <a:lnTo>
                      <a:pt x="3850" y="1097"/>
                    </a:lnTo>
                    <a:lnTo>
                      <a:pt x="3824" y="1044"/>
                    </a:lnTo>
                    <a:lnTo>
                      <a:pt x="3799" y="993"/>
                    </a:lnTo>
                    <a:lnTo>
                      <a:pt x="3775" y="941"/>
                    </a:lnTo>
                    <a:lnTo>
                      <a:pt x="3752" y="890"/>
                    </a:lnTo>
                    <a:lnTo>
                      <a:pt x="3730" y="841"/>
                    </a:lnTo>
                    <a:lnTo>
                      <a:pt x="3651" y="651"/>
                    </a:lnTo>
                    <a:lnTo>
                      <a:pt x="3579" y="481"/>
                    </a:lnTo>
                    <a:lnTo>
                      <a:pt x="3561" y="442"/>
                    </a:lnTo>
                    <a:lnTo>
                      <a:pt x="3544" y="405"/>
                    </a:lnTo>
                    <a:lnTo>
                      <a:pt x="3527" y="368"/>
                    </a:lnTo>
                    <a:lnTo>
                      <a:pt x="3510" y="334"/>
                    </a:lnTo>
                    <a:lnTo>
                      <a:pt x="3491" y="301"/>
                    </a:lnTo>
                    <a:lnTo>
                      <a:pt x="3473" y="270"/>
                    </a:lnTo>
                    <a:lnTo>
                      <a:pt x="3455" y="241"/>
                    </a:lnTo>
                    <a:lnTo>
                      <a:pt x="3437" y="212"/>
                    </a:lnTo>
                    <a:lnTo>
                      <a:pt x="3418" y="187"/>
                    </a:lnTo>
                    <a:lnTo>
                      <a:pt x="3397" y="162"/>
                    </a:lnTo>
                    <a:lnTo>
                      <a:pt x="3376" y="141"/>
                    </a:lnTo>
                    <a:lnTo>
                      <a:pt x="3355" y="121"/>
                    </a:lnTo>
                    <a:lnTo>
                      <a:pt x="3332" y="104"/>
                    </a:lnTo>
                    <a:lnTo>
                      <a:pt x="3309" y="87"/>
                    </a:lnTo>
                    <a:lnTo>
                      <a:pt x="3284" y="74"/>
                    </a:lnTo>
                    <a:lnTo>
                      <a:pt x="3259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1" name="Freeform 16"/>
              <p:cNvSpPr>
                <a:spLocks/>
              </p:cNvSpPr>
              <p:nvPr/>
            </p:nvSpPr>
            <p:spPr bwMode="auto">
              <a:xfrm>
                <a:off x="794" y="1184"/>
                <a:ext cx="18" cy="75"/>
              </a:xfrm>
              <a:custGeom>
                <a:avLst/>
                <a:gdLst>
                  <a:gd name="T0" fmla="*/ 0 w 126"/>
                  <a:gd name="T1" fmla="*/ 0 h 523"/>
                  <a:gd name="T2" fmla="*/ 0 w 126"/>
                  <a:gd name="T3" fmla="*/ 0 h 523"/>
                  <a:gd name="T4" fmla="*/ 0 w 126"/>
                  <a:gd name="T5" fmla="*/ 0 h 523"/>
                  <a:gd name="T6" fmla="*/ 0 w 126"/>
                  <a:gd name="T7" fmla="*/ 0 h 5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523"/>
                  <a:gd name="T14" fmla="*/ 126 w 126"/>
                  <a:gd name="T15" fmla="*/ 523 h 5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523">
                    <a:moveTo>
                      <a:pt x="35" y="0"/>
                    </a:moveTo>
                    <a:lnTo>
                      <a:pt x="0" y="343"/>
                    </a:lnTo>
                    <a:lnTo>
                      <a:pt x="126" y="52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2" name="Freeform 17"/>
              <p:cNvSpPr>
                <a:spLocks/>
              </p:cNvSpPr>
              <p:nvPr/>
            </p:nvSpPr>
            <p:spPr bwMode="auto">
              <a:xfrm>
                <a:off x="523" y="2969"/>
                <a:ext cx="238" cy="92"/>
              </a:xfrm>
              <a:custGeom>
                <a:avLst/>
                <a:gdLst>
                  <a:gd name="T0" fmla="*/ 0 w 1661"/>
                  <a:gd name="T1" fmla="*/ 0 h 648"/>
                  <a:gd name="T2" fmla="*/ 0 w 1661"/>
                  <a:gd name="T3" fmla="*/ 0 h 648"/>
                  <a:gd name="T4" fmla="*/ 0 w 1661"/>
                  <a:gd name="T5" fmla="*/ 0 h 648"/>
                  <a:gd name="T6" fmla="*/ 0 w 1661"/>
                  <a:gd name="T7" fmla="*/ 0 h 648"/>
                  <a:gd name="T8" fmla="*/ 0 w 1661"/>
                  <a:gd name="T9" fmla="*/ 0 h 648"/>
                  <a:gd name="T10" fmla="*/ 0 w 1661"/>
                  <a:gd name="T11" fmla="*/ 0 h 648"/>
                  <a:gd name="T12" fmla="*/ 0 w 1661"/>
                  <a:gd name="T13" fmla="*/ 0 h 648"/>
                  <a:gd name="T14" fmla="*/ 0 w 1661"/>
                  <a:gd name="T15" fmla="*/ 0 h 648"/>
                  <a:gd name="T16" fmla="*/ 0 w 1661"/>
                  <a:gd name="T17" fmla="*/ 0 h 648"/>
                  <a:gd name="T18" fmla="*/ 0 w 1661"/>
                  <a:gd name="T19" fmla="*/ 0 h 648"/>
                  <a:gd name="T20" fmla="*/ 0 w 1661"/>
                  <a:gd name="T21" fmla="*/ 0 h 648"/>
                  <a:gd name="T22" fmla="*/ 0 w 1661"/>
                  <a:gd name="T23" fmla="*/ 0 h 648"/>
                  <a:gd name="T24" fmla="*/ 0 w 1661"/>
                  <a:gd name="T25" fmla="*/ 0 h 648"/>
                  <a:gd name="T26" fmla="*/ 0 w 1661"/>
                  <a:gd name="T27" fmla="*/ 0 h 648"/>
                  <a:gd name="T28" fmla="*/ 0 w 1661"/>
                  <a:gd name="T29" fmla="*/ 0 h 648"/>
                  <a:gd name="T30" fmla="*/ 0 w 1661"/>
                  <a:gd name="T31" fmla="*/ 0 h 648"/>
                  <a:gd name="T32" fmla="*/ 0 w 1661"/>
                  <a:gd name="T33" fmla="*/ 0 h 648"/>
                  <a:gd name="T34" fmla="*/ 0 w 1661"/>
                  <a:gd name="T35" fmla="*/ 0 h 648"/>
                  <a:gd name="T36" fmla="*/ 0 w 1661"/>
                  <a:gd name="T37" fmla="*/ 0 h 648"/>
                  <a:gd name="T38" fmla="*/ 0 w 1661"/>
                  <a:gd name="T39" fmla="*/ 0 h 648"/>
                  <a:gd name="T40" fmla="*/ 0 w 1661"/>
                  <a:gd name="T41" fmla="*/ 0 h 648"/>
                  <a:gd name="T42" fmla="*/ 0 w 1661"/>
                  <a:gd name="T43" fmla="*/ 0 h 648"/>
                  <a:gd name="T44" fmla="*/ 0 w 1661"/>
                  <a:gd name="T45" fmla="*/ 0 h 648"/>
                  <a:gd name="T46" fmla="*/ 0 w 1661"/>
                  <a:gd name="T47" fmla="*/ 0 h 648"/>
                  <a:gd name="T48" fmla="*/ 0 w 1661"/>
                  <a:gd name="T49" fmla="*/ 0 h 648"/>
                  <a:gd name="T50" fmla="*/ 0 w 1661"/>
                  <a:gd name="T51" fmla="*/ 0 h 648"/>
                  <a:gd name="T52" fmla="*/ 0 w 1661"/>
                  <a:gd name="T53" fmla="*/ 0 h 648"/>
                  <a:gd name="T54" fmla="*/ 0 w 1661"/>
                  <a:gd name="T55" fmla="*/ 0 h 648"/>
                  <a:gd name="T56" fmla="*/ 0 w 1661"/>
                  <a:gd name="T57" fmla="*/ 0 h 648"/>
                  <a:gd name="T58" fmla="*/ 0 w 1661"/>
                  <a:gd name="T59" fmla="*/ 0 h 648"/>
                  <a:gd name="T60" fmla="*/ 0 w 1661"/>
                  <a:gd name="T61" fmla="*/ 0 h 648"/>
                  <a:gd name="T62" fmla="*/ 0 w 1661"/>
                  <a:gd name="T63" fmla="*/ 0 h 648"/>
                  <a:gd name="T64" fmla="*/ 0 w 1661"/>
                  <a:gd name="T65" fmla="*/ 0 h 648"/>
                  <a:gd name="T66" fmla="*/ 0 w 1661"/>
                  <a:gd name="T67" fmla="*/ 0 h 648"/>
                  <a:gd name="T68" fmla="*/ 0 w 1661"/>
                  <a:gd name="T69" fmla="*/ 0 h 648"/>
                  <a:gd name="T70" fmla="*/ 0 w 1661"/>
                  <a:gd name="T71" fmla="*/ 0 h 648"/>
                  <a:gd name="T72" fmla="*/ 0 w 1661"/>
                  <a:gd name="T73" fmla="*/ 0 h 648"/>
                  <a:gd name="T74" fmla="*/ 0 w 1661"/>
                  <a:gd name="T75" fmla="*/ 0 h 648"/>
                  <a:gd name="T76" fmla="*/ 0 w 1661"/>
                  <a:gd name="T77" fmla="*/ 0 h 648"/>
                  <a:gd name="T78" fmla="*/ 0 w 1661"/>
                  <a:gd name="T79" fmla="*/ 0 h 648"/>
                  <a:gd name="T80" fmla="*/ 0 w 1661"/>
                  <a:gd name="T81" fmla="*/ 0 h 648"/>
                  <a:gd name="T82" fmla="*/ 0 w 1661"/>
                  <a:gd name="T83" fmla="*/ 0 h 648"/>
                  <a:gd name="T84" fmla="*/ 0 w 1661"/>
                  <a:gd name="T85" fmla="*/ 0 h 648"/>
                  <a:gd name="T86" fmla="*/ 0 w 1661"/>
                  <a:gd name="T87" fmla="*/ 0 h 648"/>
                  <a:gd name="T88" fmla="*/ 0 w 1661"/>
                  <a:gd name="T89" fmla="*/ 0 h 648"/>
                  <a:gd name="T90" fmla="*/ 0 w 1661"/>
                  <a:gd name="T91" fmla="*/ 0 h 648"/>
                  <a:gd name="T92" fmla="*/ 0 w 1661"/>
                  <a:gd name="T93" fmla="*/ 0 h 648"/>
                  <a:gd name="T94" fmla="*/ 0 w 1661"/>
                  <a:gd name="T95" fmla="*/ 0 h 648"/>
                  <a:gd name="T96" fmla="*/ 0 w 1661"/>
                  <a:gd name="T97" fmla="*/ 0 h 648"/>
                  <a:gd name="T98" fmla="*/ 0 w 1661"/>
                  <a:gd name="T99" fmla="*/ 0 h 648"/>
                  <a:gd name="T100" fmla="*/ 0 w 1661"/>
                  <a:gd name="T101" fmla="*/ 0 h 64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61"/>
                  <a:gd name="T154" fmla="*/ 0 h 648"/>
                  <a:gd name="T155" fmla="*/ 1661 w 1661"/>
                  <a:gd name="T156" fmla="*/ 648 h 64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61" h="648">
                    <a:moveTo>
                      <a:pt x="838" y="26"/>
                    </a:moveTo>
                    <a:lnTo>
                      <a:pt x="765" y="16"/>
                    </a:lnTo>
                    <a:lnTo>
                      <a:pt x="694" y="9"/>
                    </a:lnTo>
                    <a:lnTo>
                      <a:pt x="627" y="4"/>
                    </a:lnTo>
                    <a:lnTo>
                      <a:pt x="563" y="1"/>
                    </a:lnTo>
                    <a:lnTo>
                      <a:pt x="532" y="0"/>
                    </a:lnTo>
                    <a:lnTo>
                      <a:pt x="502" y="0"/>
                    </a:lnTo>
                    <a:lnTo>
                      <a:pt x="473" y="0"/>
                    </a:lnTo>
                    <a:lnTo>
                      <a:pt x="445" y="1"/>
                    </a:lnTo>
                    <a:lnTo>
                      <a:pt x="418" y="3"/>
                    </a:lnTo>
                    <a:lnTo>
                      <a:pt x="392" y="5"/>
                    </a:lnTo>
                    <a:lnTo>
                      <a:pt x="367" y="8"/>
                    </a:lnTo>
                    <a:lnTo>
                      <a:pt x="343" y="11"/>
                    </a:lnTo>
                    <a:lnTo>
                      <a:pt x="320" y="15"/>
                    </a:lnTo>
                    <a:lnTo>
                      <a:pt x="298" y="21"/>
                    </a:lnTo>
                    <a:lnTo>
                      <a:pt x="278" y="26"/>
                    </a:lnTo>
                    <a:lnTo>
                      <a:pt x="257" y="32"/>
                    </a:lnTo>
                    <a:lnTo>
                      <a:pt x="239" y="39"/>
                    </a:lnTo>
                    <a:lnTo>
                      <a:pt x="222" y="46"/>
                    </a:lnTo>
                    <a:lnTo>
                      <a:pt x="206" y="54"/>
                    </a:lnTo>
                    <a:lnTo>
                      <a:pt x="191" y="63"/>
                    </a:lnTo>
                    <a:lnTo>
                      <a:pt x="178" y="73"/>
                    </a:lnTo>
                    <a:lnTo>
                      <a:pt x="165" y="83"/>
                    </a:lnTo>
                    <a:lnTo>
                      <a:pt x="155" y="95"/>
                    </a:lnTo>
                    <a:lnTo>
                      <a:pt x="145" y="107"/>
                    </a:lnTo>
                    <a:lnTo>
                      <a:pt x="137" y="120"/>
                    </a:lnTo>
                    <a:lnTo>
                      <a:pt x="130" y="133"/>
                    </a:lnTo>
                    <a:lnTo>
                      <a:pt x="125" y="148"/>
                    </a:lnTo>
                    <a:lnTo>
                      <a:pt x="121" y="163"/>
                    </a:lnTo>
                    <a:lnTo>
                      <a:pt x="113" y="162"/>
                    </a:lnTo>
                    <a:lnTo>
                      <a:pt x="106" y="159"/>
                    </a:lnTo>
                    <a:lnTo>
                      <a:pt x="98" y="156"/>
                    </a:lnTo>
                    <a:lnTo>
                      <a:pt x="92" y="153"/>
                    </a:lnTo>
                    <a:lnTo>
                      <a:pt x="84" y="150"/>
                    </a:lnTo>
                    <a:lnTo>
                      <a:pt x="77" y="147"/>
                    </a:lnTo>
                    <a:lnTo>
                      <a:pt x="70" y="145"/>
                    </a:lnTo>
                    <a:lnTo>
                      <a:pt x="62" y="145"/>
                    </a:lnTo>
                    <a:lnTo>
                      <a:pt x="55" y="159"/>
                    </a:lnTo>
                    <a:lnTo>
                      <a:pt x="48" y="174"/>
                    </a:lnTo>
                    <a:lnTo>
                      <a:pt x="39" y="189"/>
                    </a:lnTo>
                    <a:lnTo>
                      <a:pt x="31" y="204"/>
                    </a:lnTo>
                    <a:lnTo>
                      <a:pt x="23" y="220"/>
                    </a:lnTo>
                    <a:lnTo>
                      <a:pt x="15" y="235"/>
                    </a:lnTo>
                    <a:lnTo>
                      <a:pt x="7" y="250"/>
                    </a:lnTo>
                    <a:lnTo>
                      <a:pt x="0" y="264"/>
                    </a:lnTo>
                    <a:lnTo>
                      <a:pt x="15" y="283"/>
                    </a:lnTo>
                    <a:lnTo>
                      <a:pt x="31" y="302"/>
                    </a:lnTo>
                    <a:lnTo>
                      <a:pt x="48" y="321"/>
                    </a:lnTo>
                    <a:lnTo>
                      <a:pt x="66" y="338"/>
                    </a:lnTo>
                    <a:lnTo>
                      <a:pt x="85" y="354"/>
                    </a:lnTo>
                    <a:lnTo>
                      <a:pt x="106" y="370"/>
                    </a:lnTo>
                    <a:lnTo>
                      <a:pt x="127" y="386"/>
                    </a:lnTo>
                    <a:lnTo>
                      <a:pt x="149" y="402"/>
                    </a:lnTo>
                    <a:lnTo>
                      <a:pt x="173" y="416"/>
                    </a:lnTo>
                    <a:lnTo>
                      <a:pt x="196" y="430"/>
                    </a:lnTo>
                    <a:lnTo>
                      <a:pt x="222" y="444"/>
                    </a:lnTo>
                    <a:lnTo>
                      <a:pt x="248" y="457"/>
                    </a:lnTo>
                    <a:lnTo>
                      <a:pt x="276" y="470"/>
                    </a:lnTo>
                    <a:lnTo>
                      <a:pt x="303" y="482"/>
                    </a:lnTo>
                    <a:lnTo>
                      <a:pt x="331" y="494"/>
                    </a:lnTo>
                    <a:lnTo>
                      <a:pt x="361" y="505"/>
                    </a:lnTo>
                    <a:lnTo>
                      <a:pt x="391" y="516"/>
                    </a:lnTo>
                    <a:lnTo>
                      <a:pt x="423" y="527"/>
                    </a:lnTo>
                    <a:lnTo>
                      <a:pt x="454" y="537"/>
                    </a:lnTo>
                    <a:lnTo>
                      <a:pt x="487" y="548"/>
                    </a:lnTo>
                    <a:lnTo>
                      <a:pt x="554" y="567"/>
                    </a:lnTo>
                    <a:lnTo>
                      <a:pt x="625" y="584"/>
                    </a:lnTo>
                    <a:lnTo>
                      <a:pt x="697" y="601"/>
                    </a:lnTo>
                    <a:lnTo>
                      <a:pt x="772" y="618"/>
                    </a:lnTo>
                    <a:lnTo>
                      <a:pt x="849" y="634"/>
                    </a:lnTo>
                    <a:lnTo>
                      <a:pt x="929" y="648"/>
                    </a:lnTo>
                    <a:lnTo>
                      <a:pt x="1020" y="622"/>
                    </a:lnTo>
                    <a:lnTo>
                      <a:pt x="1112" y="596"/>
                    </a:lnTo>
                    <a:lnTo>
                      <a:pt x="1204" y="572"/>
                    </a:lnTo>
                    <a:lnTo>
                      <a:pt x="1295" y="548"/>
                    </a:lnTo>
                    <a:lnTo>
                      <a:pt x="1387" y="523"/>
                    </a:lnTo>
                    <a:lnTo>
                      <a:pt x="1478" y="499"/>
                    </a:lnTo>
                    <a:lnTo>
                      <a:pt x="1569" y="474"/>
                    </a:lnTo>
                    <a:lnTo>
                      <a:pt x="1661" y="447"/>
                    </a:lnTo>
                    <a:lnTo>
                      <a:pt x="1645" y="422"/>
                    </a:lnTo>
                    <a:lnTo>
                      <a:pt x="1631" y="398"/>
                    </a:lnTo>
                    <a:lnTo>
                      <a:pt x="1619" y="371"/>
                    </a:lnTo>
                    <a:lnTo>
                      <a:pt x="1608" y="345"/>
                    </a:lnTo>
                    <a:lnTo>
                      <a:pt x="1588" y="292"/>
                    </a:lnTo>
                    <a:lnTo>
                      <a:pt x="1571" y="238"/>
                    </a:lnTo>
                    <a:lnTo>
                      <a:pt x="1562" y="211"/>
                    </a:lnTo>
                    <a:lnTo>
                      <a:pt x="1553" y="185"/>
                    </a:lnTo>
                    <a:lnTo>
                      <a:pt x="1544" y="157"/>
                    </a:lnTo>
                    <a:lnTo>
                      <a:pt x="1534" y="131"/>
                    </a:lnTo>
                    <a:lnTo>
                      <a:pt x="1522" y="106"/>
                    </a:lnTo>
                    <a:lnTo>
                      <a:pt x="1510" y="80"/>
                    </a:lnTo>
                    <a:lnTo>
                      <a:pt x="1497" y="55"/>
                    </a:lnTo>
                    <a:lnTo>
                      <a:pt x="1481" y="31"/>
                    </a:lnTo>
                    <a:lnTo>
                      <a:pt x="1445" y="29"/>
                    </a:lnTo>
                    <a:lnTo>
                      <a:pt x="1407" y="28"/>
                    </a:lnTo>
                    <a:lnTo>
                      <a:pt x="1368" y="27"/>
                    </a:lnTo>
                    <a:lnTo>
                      <a:pt x="1328" y="27"/>
                    </a:lnTo>
                    <a:lnTo>
                      <a:pt x="1244" y="27"/>
                    </a:lnTo>
                    <a:lnTo>
                      <a:pt x="1159" y="28"/>
                    </a:lnTo>
                    <a:lnTo>
                      <a:pt x="1074" y="29"/>
                    </a:lnTo>
                    <a:lnTo>
                      <a:pt x="990" y="29"/>
                    </a:lnTo>
                    <a:lnTo>
                      <a:pt x="911" y="29"/>
                    </a:lnTo>
                    <a:lnTo>
                      <a:pt x="838" y="26"/>
                    </a:lnTo>
                    <a:close/>
                  </a:path>
                </a:pathLst>
              </a:custGeom>
              <a:solidFill>
                <a:srgbClr val="706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3" name="Freeform 18"/>
              <p:cNvSpPr>
                <a:spLocks/>
              </p:cNvSpPr>
              <p:nvPr/>
            </p:nvSpPr>
            <p:spPr bwMode="auto">
              <a:xfrm>
                <a:off x="537" y="2965"/>
                <a:ext cx="107" cy="31"/>
              </a:xfrm>
              <a:custGeom>
                <a:avLst/>
                <a:gdLst>
                  <a:gd name="T0" fmla="*/ 0 w 748"/>
                  <a:gd name="T1" fmla="*/ 0 h 215"/>
                  <a:gd name="T2" fmla="*/ 0 w 748"/>
                  <a:gd name="T3" fmla="*/ 0 h 215"/>
                  <a:gd name="T4" fmla="*/ 0 w 748"/>
                  <a:gd name="T5" fmla="*/ 0 h 215"/>
                  <a:gd name="T6" fmla="*/ 0 w 748"/>
                  <a:gd name="T7" fmla="*/ 0 h 215"/>
                  <a:gd name="T8" fmla="*/ 0 w 748"/>
                  <a:gd name="T9" fmla="*/ 0 h 215"/>
                  <a:gd name="T10" fmla="*/ 0 w 748"/>
                  <a:gd name="T11" fmla="*/ 0 h 215"/>
                  <a:gd name="T12" fmla="*/ 0 w 748"/>
                  <a:gd name="T13" fmla="*/ 0 h 215"/>
                  <a:gd name="T14" fmla="*/ 0 w 748"/>
                  <a:gd name="T15" fmla="*/ 0 h 215"/>
                  <a:gd name="T16" fmla="*/ 0 w 748"/>
                  <a:gd name="T17" fmla="*/ 0 h 215"/>
                  <a:gd name="T18" fmla="*/ 0 w 748"/>
                  <a:gd name="T19" fmla="*/ 0 h 215"/>
                  <a:gd name="T20" fmla="*/ 0 w 748"/>
                  <a:gd name="T21" fmla="*/ 0 h 215"/>
                  <a:gd name="T22" fmla="*/ 0 w 748"/>
                  <a:gd name="T23" fmla="*/ 0 h 215"/>
                  <a:gd name="T24" fmla="*/ 0 w 748"/>
                  <a:gd name="T25" fmla="*/ 0 h 215"/>
                  <a:gd name="T26" fmla="*/ 0 w 748"/>
                  <a:gd name="T27" fmla="*/ 0 h 215"/>
                  <a:gd name="T28" fmla="*/ 0 w 748"/>
                  <a:gd name="T29" fmla="*/ 0 h 215"/>
                  <a:gd name="T30" fmla="*/ 0 w 748"/>
                  <a:gd name="T31" fmla="*/ 0 h 215"/>
                  <a:gd name="T32" fmla="*/ 0 w 748"/>
                  <a:gd name="T33" fmla="*/ 0 h 215"/>
                  <a:gd name="T34" fmla="*/ 0 w 748"/>
                  <a:gd name="T35" fmla="*/ 0 h 215"/>
                  <a:gd name="T36" fmla="*/ 0 w 748"/>
                  <a:gd name="T37" fmla="*/ 0 h 215"/>
                  <a:gd name="T38" fmla="*/ 0 w 748"/>
                  <a:gd name="T39" fmla="*/ 0 h 215"/>
                  <a:gd name="T40" fmla="*/ 0 w 748"/>
                  <a:gd name="T41" fmla="*/ 0 h 215"/>
                  <a:gd name="T42" fmla="*/ 0 w 748"/>
                  <a:gd name="T43" fmla="*/ 0 h 215"/>
                  <a:gd name="T44" fmla="*/ 0 w 748"/>
                  <a:gd name="T45" fmla="*/ 0 h 215"/>
                  <a:gd name="T46" fmla="*/ 0 w 748"/>
                  <a:gd name="T47" fmla="*/ 0 h 215"/>
                  <a:gd name="T48" fmla="*/ 0 w 748"/>
                  <a:gd name="T49" fmla="*/ 0 h 215"/>
                  <a:gd name="T50" fmla="*/ 0 w 748"/>
                  <a:gd name="T51" fmla="*/ 0 h 215"/>
                  <a:gd name="T52" fmla="*/ 0 w 748"/>
                  <a:gd name="T53" fmla="*/ 0 h 215"/>
                  <a:gd name="T54" fmla="*/ 0 w 748"/>
                  <a:gd name="T55" fmla="*/ 0 h 215"/>
                  <a:gd name="T56" fmla="*/ 0 w 748"/>
                  <a:gd name="T57" fmla="*/ 0 h 215"/>
                  <a:gd name="T58" fmla="*/ 0 w 748"/>
                  <a:gd name="T59" fmla="*/ 0 h 215"/>
                  <a:gd name="T60" fmla="*/ 0 w 748"/>
                  <a:gd name="T61" fmla="*/ 0 h 215"/>
                  <a:gd name="T62" fmla="*/ 0 w 748"/>
                  <a:gd name="T63" fmla="*/ 0 h 2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48"/>
                  <a:gd name="T97" fmla="*/ 0 h 215"/>
                  <a:gd name="T98" fmla="*/ 748 w 748"/>
                  <a:gd name="T99" fmla="*/ 215 h 2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48" h="215">
                    <a:moveTo>
                      <a:pt x="23" y="214"/>
                    </a:moveTo>
                    <a:lnTo>
                      <a:pt x="51" y="194"/>
                    </a:lnTo>
                    <a:lnTo>
                      <a:pt x="54" y="180"/>
                    </a:lnTo>
                    <a:lnTo>
                      <a:pt x="60" y="168"/>
                    </a:lnTo>
                    <a:lnTo>
                      <a:pt x="65" y="157"/>
                    </a:lnTo>
                    <a:lnTo>
                      <a:pt x="72" y="146"/>
                    </a:lnTo>
                    <a:lnTo>
                      <a:pt x="80" y="136"/>
                    </a:lnTo>
                    <a:lnTo>
                      <a:pt x="90" y="127"/>
                    </a:lnTo>
                    <a:lnTo>
                      <a:pt x="99" y="117"/>
                    </a:lnTo>
                    <a:lnTo>
                      <a:pt x="111" y="109"/>
                    </a:lnTo>
                    <a:lnTo>
                      <a:pt x="125" y="101"/>
                    </a:lnTo>
                    <a:lnTo>
                      <a:pt x="139" y="93"/>
                    </a:lnTo>
                    <a:lnTo>
                      <a:pt x="155" y="87"/>
                    </a:lnTo>
                    <a:lnTo>
                      <a:pt x="172" y="80"/>
                    </a:lnTo>
                    <a:lnTo>
                      <a:pt x="190" y="75"/>
                    </a:lnTo>
                    <a:lnTo>
                      <a:pt x="209" y="70"/>
                    </a:lnTo>
                    <a:lnTo>
                      <a:pt x="231" y="65"/>
                    </a:lnTo>
                    <a:lnTo>
                      <a:pt x="252" y="61"/>
                    </a:lnTo>
                    <a:lnTo>
                      <a:pt x="276" y="58"/>
                    </a:lnTo>
                    <a:lnTo>
                      <a:pt x="300" y="55"/>
                    </a:lnTo>
                    <a:lnTo>
                      <a:pt x="325" y="53"/>
                    </a:lnTo>
                    <a:lnTo>
                      <a:pt x="351" y="52"/>
                    </a:lnTo>
                    <a:lnTo>
                      <a:pt x="379" y="51"/>
                    </a:lnTo>
                    <a:lnTo>
                      <a:pt x="407" y="51"/>
                    </a:lnTo>
                    <a:lnTo>
                      <a:pt x="437" y="51"/>
                    </a:lnTo>
                    <a:lnTo>
                      <a:pt x="467" y="51"/>
                    </a:lnTo>
                    <a:lnTo>
                      <a:pt x="530" y="54"/>
                    </a:lnTo>
                    <a:lnTo>
                      <a:pt x="597" y="60"/>
                    </a:lnTo>
                    <a:lnTo>
                      <a:pt x="667" y="67"/>
                    </a:lnTo>
                    <a:lnTo>
                      <a:pt x="740" y="76"/>
                    </a:lnTo>
                    <a:lnTo>
                      <a:pt x="748" y="26"/>
                    </a:lnTo>
                    <a:lnTo>
                      <a:pt x="673" y="16"/>
                    </a:lnTo>
                    <a:lnTo>
                      <a:pt x="601" y="9"/>
                    </a:lnTo>
                    <a:lnTo>
                      <a:pt x="534" y="4"/>
                    </a:lnTo>
                    <a:lnTo>
                      <a:pt x="469" y="1"/>
                    </a:lnTo>
                    <a:lnTo>
                      <a:pt x="437" y="0"/>
                    </a:lnTo>
                    <a:lnTo>
                      <a:pt x="407" y="0"/>
                    </a:lnTo>
                    <a:lnTo>
                      <a:pt x="377" y="0"/>
                    </a:lnTo>
                    <a:lnTo>
                      <a:pt x="349" y="1"/>
                    </a:lnTo>
                    <a:lnTo>
                      <a:pt x="322" y="3"/>
                    </a:lnTo>
                    <a:lnTo>
                      <a:pt x="294" y="5"/>
                    </a:lnTo>
                    <a:lnTo>
                      <a:pt x="268" y="8"/>
                    </a:lnTo>
                    <a:lnTo>
                      <a:pt x="244" y="12"/>
                    </a:lnTo>
                    <a:lnTo>
                      <a:pt x="220" y="16"/>
                    </a:lnTo>
                    <a:lnTo>
                      <a:pt x="197" y="21"/>
                    </a:lnTo>
                    <a:lnTo>
                      <a:pt x="175" y="26"/>
                    </a:lnTo>
                    <a:lnTo>
                      <a:pt x="154" y="33"/>
                    </a:lnTo>
                    <a:lnTo>
                      <a:pt x="135" y="40"/>
                    </a:lnTo>
                    <a:lnTo>
                      <a:pt x="115" y="49"/>
                    </a:lnTo>
                    <a:lnTo>
                      <a:pt x="98" y="58"/>
                    </a:lnTo>
                    <a:lnTo>
                      <a:pt x="81" y="68"/>
                    </a:lnTo>
                    <a:lnTo>
                      <a:pt x="66" y="79"/>
                    </a:lnTo>
                    <a:lnTo>
                      <a:pt x="52" y="91"/>
                    </a:lnTo>
                    <a:lnTo>
                      <a:pt x="40" y="104"/>
                    </a:lnTo>
                    <a:lnTo>
                      <a:pt x="28" y="117"/>
                    </a:lnTo>
                    <a:lnTo>
                      <a:pt x="18" y="133"/>
                    </a:lnTo>
                    <a:lnTo>
                      <a:pt x="11" y="149"/>
                    </a:lnTo>
                    <a:lnTo>
                      <a:pt x="4" y="166"/>
                    </a:lnTo>
                    <a:lnTo>
                      <a:pt x="0" y="183"/>
                    </a:lnTo>
                    <a:lnTo>
                      <a:pt x="28" y="163"/>
                    </a:lnTo>
                    <a:lnTo>
                      <a:pt x="23" y="214"/>
                    </a:lnTo>
                    <a:lnTo>
                      <a:pt x="47" y="215"/>
                    </a:lnTo>
                    <a:lnTo>
                      <a:pt x="51" y="194"/>
                    </a:lnTo>
                    <a:lnTo>
                      <a:pt x="23" y="2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4" name="Freeform 19"/>
              <p:cNvSpPr>
                <a:spLocks/>
              </p:cNvSpPr>
              <p:nvPr/>
            </p:nvSpPr>
            <p:spPr bwMode="auto">
              <a:xfrm>
                <a:off x="529" y="2986"/>
                <a:ext cx="12" cy="10"/>
              </a:xfrm>
              <a:custGeom>
                <a:avLst/>
                <a:gdLst>
                  <a:gd name="T0" fmla="*/ 0 w 85"/>
                  <a:gd name="T1" fmla="*/ 0 h 69"/>
                  <a:gd name="T2" fmla="*/ 0 w 85"/>
                  <a:gd name="T3" fmla="*/ 0 h 69"/>
                  <a:gd name="T4" fmla="*/ 0 w 85"/>
                  <a:gd name="T5" fmla="*/ 0 h 69"/>
                  <a:gd name="T6" fmla="*/ 0 w 85"/>
                  <a:gd name="T7" fmla="*/ 0 h 69"/>
                  <a:gd name="T8" fmla="*/ 0 w 85"/>
                  <a:gd name="T9" fmla="*/ 0 h 69"/>
                  <a:gd name="T10" fmla="*/ 0 w 85"/>
                  <a:gd name="T11" fmla="*/ 0 h 69"/>
                  <a:gd name="T12" fmla="*/ 0 w 85"/>
                  <a:gd name="T13" fmla="*/ 0 h 69"/>
                  <a:gd name="T14" fmla="*/ 0 w 85"/>
                  <a:gd name="T15" fmla="*/ 0 h 69"/>
                  <a:gd name="T16" fmla="*/ 0 w 85"/>
                  <a:gd name="T17" fmla="*/ 0 h 69"/>
                  <a:gd name="T18" fmla="*/ 0 w 85"/>
                  <a:gd name="T19" fmla="*/ 0 h 69"/>
                  <a:gd name="T20" fmla="*/ 0 w 85"/>
                  <a:gd name="T21" fmla="*/ 0 h 69"/>
                  <a:gd name="T22" fmla="*/ 0 w 85"/>
                  <a:gd name="T23" fmla="*/ 0 h 69"/>
                  <a:gd name="T24" fmla="*/ 0 w 85"/>
                  <a:gd name="T25" fmla="*/ 0 h 69"/>
                  <a:gd name="T26" fmla="*/ 0 w 85"/>
                  <a:gd name="T27" fmla="*/ 0 h 69"/>
                  <a:gd name="T28" fmla="*/ 0 w 85"/>
                  <a:gd name="T29" fmla="*/ 0 h 69"/>
                  <a:gd name="T30" fmla="*/ 0 w 85"/>
                  <a:gd name="T31" fmla="*/ 0 h 69"/>
                  <a:gd name="T32" fmla="*/ 0 w 85"/>
                  <a:gd name="T33" fmla="*/ 0 h 69"/>
                  <a:gd name="T34" fmla="*/ 0 w 85"/>
                  <a:gd name="T35" fmla="*/ 0 h 69"/>
                  <a:gd name="T36" fmla="*/ 0 w 85"/>
                  <a:gd name="T37" fmla="*/ 0 h 69"/>
                  <a:gd name="T38" fmla="*/ 0 w 85"/>
                  <a:gd name="T39" fmla="*/ 0 h 69"/>
                  <a:gd name="T40" fmla="*/ 0 w 85"/>
                  <a:gd name="T41" fmla="*/ 0 h 69"/>
                  <a:gd name="T42" fmla="*/ 0 w 85"/>
                  <a:gd name="T43" fmla="*/ 0 h 69"/>
                  <a:gd name="T44" fmla="*/ 0 w 85"/>
                  <a:gd name="T45" fmla="*/ 0 h 69"/>
                  <a:gd name="T46" fmla="*/ 0 w 85"/>
                  <a:gd name="T47" fmla="*/ 0 h 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5"/>
                  <a:gd name="T73" fmla="*/ 0 h 69"/>
                  <a:gd name="T74" fmla="*/ 85 w 85"/>
                  <a:gd name="T75" fmla="*/ 69 h 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5" h="69">
                    <a:moveTo>
                      <a:pt x="48" y="35"/>
                    </a:moveTo>
                    <a:lnTo>
                      <a:pt x="24" y="50"/>
                    </a:lnTo>
                    <a:lnTo>
                      <a:pt x="27" y="51"/>
                    </a:lnTo>
                    <a:lnTo>
                      <a:pt x="30" y="52"/>
                    </a:lnTo>
                    <a:lnTo>
                      <a:pt x="36" y="54"/>
                    </a:lnTo>
                    <a:lnTo>
                      <a:pt x="42" y="56"/>
                    </a:lnTo>
                    <a:lnTo>
                      <a:pt x="50" y="60"/>
                    </a:lnTo>
                    <a:lnTo>
                      <a:pt x="58" y="63"/>
                    </a:lnTo>
                    <a:lnTo>
                      <a:pt x="69" y="67"/>
                    </a:lnTo>
                    <a:lnTo>
                      <a:pt x="80" y="69"/>
                    </a:lnTo>
                    <a:lnTo>
                      <a:pt x="85" y="18"/>
                    </a:lnTo>
                    <a:lnTo>
                      <a:pt x="82" y="18"/>
                    </a:lnTo>
                    <a:lnTo>
                      <a:pt x="77" y="16"/>
                    </a:lnTo>
                    <a:lnTo>
                      <a:pt x="72" y="14"/>
                    </a:lnTo>
                    <a:lnTo>
                      <a:pt x="64" y="11"/>
                    </a:lnTo>
                    <a:lnTo>
                      <a:pt x="57" y="7"/>
                    </a:lnTo>
                    <a:lnTo>
                      <a:pt x="47" y="4"/>
                    </a:lnTo>
                    <a:lnTo>
                      <a:pt x="37" y="1"/>
                    </a:lnTo>
                    <a:lnTo>
                      <a:pt x="24" y="0"/>
                    </a:lnTo>
                    <a:lnTo>
                      <a:pt x="0" y="14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48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5" name="Freeform 20"/>
              <p:cNvSpPr>
                <a:spLocks/>
              </p:cNvSpPr>
              <p:nvPr/>
            </p:nvSpPr>
            <p:spPr bwMode="auto">
              <a:xfrm>
                <a:off x="519" y="2988"/>
                <a:ext cx="17" cy="20"/>
              </a:xfrm>
              <a:custGeom>
                <a:avLst/>
                <a:gdLst>
                  <a:gd name="T0" fmla="*/ 0 w 116"/>
                  <a:gd name="T1" fmla="*/ 0 h 144"/>
                  <a:gd name="T2" fmla="*/ 0 w 116"/>
                  <a:gd name="T3" fmla="*/ 0 h 144"/>
                  <a:gd name="T4" fmla="*/ 0 w 116"/>
                  <a:gd name="T5" fmla="*/ 0 h 144"/>
                  <a:gd name="T6" fmla="*/ 0 w 116"/>
                  <a:gd name="T7" fmla="*/ 0 h 144"/>
                  <a:gd name="T8" fmla="*/ 0 w 116"/>
                  <a:gd name="T9" fmla="*/ 0 h 144"/>
                  <a:gd name="T10" fmla="*/ 0 w 116"/>
                  <a:gd name="T11" fmla="*/ 0 h 144"/>
                  <a:gd name="T12" fmla="*/ 0 w 116"/>
                  <a:gd name="T13" fmla="*/ 0 h 144"/>
                  <a:gd name="T14" fmla="*/ 0 w 116"/>
                  <a:gd name="T15" fmla="*/ 0 h 144"/>
                  <a:gd name="T16" fmla="*/ 0 w 116"/>
                  <a:gd name="T17" fmla="*/ 0 h 144"/>
                  <a:gd name="T18" fmla="*/ 0 w 116"/>
                  <a:gd name="T19" fmla="*/ 0 h 144"/>
                  <a:gd name="T20" fmla="*/ 0 w 116"/>
                  <a:gd name="T21" fmla="*/ 0 h 144"/>
                  <a:gd name="T22" fmla="*/ 0 w 116"/>
                  <a:gd name="T23" fmla="*/ 0 h 144"/>
                  <a:gd name="T24" fmla="*/ 0 w 116"/>
                  <a:gd name="T25" fmla="*/ 0 h 144"/>
                  <a:gd name="T26" fmla="*/ 0 w 116"/>
                  <a:gd name="T27" fmla="*/ 0 h 144"/>
                  <a:gd name="T28" fmla="*/ 0 w 116"/>
                  <a:gd name="T29" fmla="*/ 0 h 144"/>
                  <a:gd name="T30" fmla="*/ 0 w 116"/>
                  <a:gd name="T31" fmla="*/ 0 h 144"/>
                  <a:gd name="T32" fmla="*/ 0 w 116"/>
                  <a:gd name="T33" fmla="*/ 0 h 144"/>
                  <a:gd name="T34" fmla="*/ 0 w 116"/>
                  <a:gd name="T35" fmla="*/ 0 h 144"/>
                  <a:gd name="T36" fmla="*/ 0 w 116"/>
                  <a:gd name="T37" fmla="*/ 0 h 144"/>
                  <a:gd name="T38" fmla="*/ 0 w 116"/>
                  <a:gd name="T39" fmla="*/ 0 h 144"/>
                  <a:gd name="T40" fmla="*/ 0 w 116"/>
                  <a:gd name="T41" fmla="*/ 0 h 144"/>
                  <a:gd name="T42" fmla="*/ 0 w 116"/>
                  <a:gd name="T43" fmla="*/ 0 h 144"/>
                  <a:gd name="T44" fmla="*/ 0 w 116"/>
                  <a:gd name="T45" fmla="*/ 0 h 144"/>
                  <a:gd name="T46" fmla="*/ 0 w 116"/>
                  <a:gd name="T47" fmla="*/ 0 h 1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"/>
                  <a:gd name="T73" fmla="*/ 0 h 144"/>
                  <a:gd name="T74" fmla="*/ 116 w 116"/>
                  <a:gd name="T75" fmla="*/ 144 h 14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" h="144">
                    <a:moveTo>
                      <a:pt x="52" y="116"/>
                    </a:moveTo>
                    <a:lnTo>
                      <a:pt x="54" y="140"/>
                    </a:lnTo>
                    <a:lnTo>
                      <a:pt x="61" y="127"/>
                    </a:lnTo>
                    <a:lnTo>
                      <a:pt x="68" y="113"/>
                    </a:lnTo>
                    <a:lnTo>
                      <a:pt x="77" y="97"/>
                    </a:lnTo>
                    <a:lnTo>
                      <a:pt x="84" y="82"/>
                    </a:lnTo>
                    <a:lnTo>
                      <a:pt x="93" y="66"/>
                    </a:lnTo>
                    <a:lnTo>
                      <a:pt x="101" y="51"/>
                    </a:lnTo>
                    <a:lnTo>
                      <a:pt x="109" y="36"/>
                    </a:lnTo>
                    <a:lnTo>
                      <a:pt x="116" y="21"/>
                    </a:lnTo>
                    <a:lnTo>
                      <a:pt x="68" y="0"/>
                    </a:lnTo>
                    <a:lnTo>
                      <a:pt x="61" y="14"/>
                    </a:lnTo>
                    <a:lnTo>
                      <a:pt x="53" y="28"/>
                    </a:lnTo>
                    <a:lnTo>
                      <a:pt x="46" y="44"/>
                    </a:lnTo>
                    <a:lnTo>
                      <a:pt x="37" y="59"/>
                    </a:lnTo>
                    <a:lnTo>
                      <a:pt x="29" y="74"/>
                    </a:lnTo>
                    <a:lnTo>
                      <a:pt x="21" y="90"/>
                    </a:lnTo>
                    <a:lnTo>
                      <a:pt x="14" y="104"/>
                    </a:lnTo>
                    <a:lnTo>
                      <a:pt x="6" y="120"/>
                    </a:lnTo>
                    <a:lnTo>
                      <a:pt x="9" y="144"/>
                    </a:lnTo>
                    <a:lnTo>
                      <a:pt x="6" y="120"/>
                    </a:lnTo>
                    <a:lnTo>
                      <a:pt x="0" y="133"/>
                    </a:lnTo>
                    <a:lnTo>
                      <a:pt x="9" y="144"/>
                    </a:lnTo>
                    <a:lnTo>
                      <a:pt x="52" y="1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6" name="Freeform 21"/>
              <p:cNvSpPr>
                <a:spLocks/>
              </p:cNvSpPr>
              <p:nvPr/>
            </p:nvSpPr>
            <p:spPr bwMode="auto">
              <a:xfrm>
                <a:off x="520" y="3004"/>
                <a:ext cx="137" cy="61"/>
              </a:xfrm>
              <a:custGeom>
                <a:avLst/>
                <a:gdLst>
                  <a:gd name="T0" fmla="*/ 0 w 958"/>
                  <a:gd name="T1" fmla="*/ 0 h 424"/>
                  <a:gd name="T2" fmla="*/ 0 w 958"/>
                  <a:gd name="T3" fmla="*/ 0 h 424"/>
                  <a:gd name="T4" fmla="*/ 0 w 958"/>
                  <a:gd name="T5" fmla="*/ 0 h 424"/>
                  <a:gd name="T6" fmla="*/ 0 w 958"/>
                  <a:gd name="T7" fmla="*/ 0 h 424"/>
                  <a:gd name="T8" fmla="*/ 0 w 958"/>
                  <a:gd name="T9" fmla="*/ 0 h 424"/>
                  <a:gd name="T10" fmla="*/ 0 w 958"/>
                  <a:gd name="T11" fmla="*/ 0 h 424"/>
                  <a:gd name="T12" fmla="*/ 0 w 958"/>
                  <a:gd name="T13" fmla="*/ 0 h 424"/>
                  <a:gd name="T14" fmla="*/ 0 w 958"/>
                  <a:gd name="T15" fmla="*/ 0 h 424"/>
                  <a:gd name="T16" fmla="*/ 0 w 958"/>
                  <a:gd name="T17" fmla="*/ 0 h 424"/>
                  <a:gd name="T18" fmla="*/ 0 w 958"/>
                  <a:gd name="T19" fmla="*/ 0 h 424"/>
                  <a:gd name="T20" fmla="*/ 0 w 958"/>
                  <a:gd name="T21" fmla="*/ 0 h 424"/>
                  <a:gd name="T22" fmla="*/ 0 w 958"/>
                  <a:gd name="T23" fmla="*/ 0 h 424"/>
                  <a:gd name="T24" fmla="*/ 0 w 958"/>
                  <a:gd name="T25" fmla="*/ 0 h 424"/>
                  <a:gd name="T26" fmla="*/ 0 w 958"/>
                  <a:gd name="T27" fmla="*/ 0 h 424"/>
                  <a:gd name="T28" fmla="*/ 0 w 958"/>
                  <a:gd name="T29" fmla="*/ 0 h 424"/>
                  <a:gd name="T30" fmla="*/ 0 w 958"/>
                  <a:gd name="T31" fmla="*/ 0 h 424"/>
                  <a:gd name="T32" fmla="*/ 0 w 958"/>
                  <a:gd name="T33" fmla="*/ 0 h 424"/>
                  <a:gd name="T34" fmla="*/ 0 w 958"/>
                  <a:gd name="T35" fmla="*/ 0 h 424"/>
                  <a:gd name="T36" fmla="*/ 0 w 958"/>
                  <a:gd name="T37" fmla="*/ 0 h 424"/>
                  <a:gd name="T38" fmla="*/ 0 w 958"/>
                  <a:gd name="T39" fmla="*/ 0 h 424"/>
                  <a:gd name="T40" fmla="*/ 0 w 958"/>
                  <a:gd name="T41" fmla="*/ 0 h 424"/>
                  <a:gd name="T42" fmla="*/ 0 w 958"/>
                  <a:gd name="T43" fmla="*/ 0 h 424"/>
                  <a:gd name="T44" fmla="*/ 0 w 958"/>
                  <a:gd name="T45" fmla="*/ 0 h 424"/>
                  <a:gd name="T46" fmla="*/ 0 w 958"/>
                  <a:gd name="T47" fmla="*/ 0 h 424"/>
                  <a:gd name="T48" fmla="*/ 0 w 958"/>
                  <a:gd name="T49" fmla="*/ 0 h 424"/>
                  <a:gd name="T50" fmla="*/ 0 w 958"/>
                  <a:gd name="T51" fmla="*/ 0 h 424"/>
                  <a:gd name="T52" fmla="*/ 0 w 958"/>
                  <a:gd name="T53" fmla="*/ 0 h 424"/>
                  <a:gd name="T54" fmla="*/ 0 w 958"/>
                  <a:gd name="T55" fmla="*/ 0 h 424"/>
                  <a:gd name="T56" fmla="*/ 0 w 958"/>
                  <a:gd name="T57" fmla="*/ 0 h 424"/>
                  <a:gd name="T58" fmla="*/ 0 w 958"/>
                  <a:gd name="T59" fmla="*/ 0 h 424"/>
                  <a:gd name="T60" fmla="*/ 0 w 958"/>
                  <a:gd name="T61" fmla="*/ 0 h 424"/>
                  <a:gd name="T62" fmla="*/ 0 w 958"/>
                  <a:gd name="T63" fmla="*/ 0 h 424"/>
                  <a:gd name="T64" fmla="*/ 0 w 958"/>
                  <a:gd name="T65" fmla="*/ 0 h 424"/>
                  <a:gd name="T66" fmla="*/ 0 w 958"/>
                  <a:gd name="T67" fmla="*/ 0 h 424"/>
                  <a:gd name="T68" fmla="*/ 0 w 958"/>
                  <a:gd name="T69" fmla="*/ 0 h 424"/>
                  <a:gd name="T70" fmla="*/ 0 w 958"/>
                  <a:gd name="T71" fmla="*/ 0 h 424"/>
                  <a:gd name="T72" fmla="*/ 0 w 958"/>
                  <a:gd name="T73" fmla="*/ 0 h 424"/>
                  <a:gd name="T74" fmla="*/ 0 w 958"/>
                  <a:gd name="T75" fmla="*/ 0 h 424"/>
                  <a:gd name="T76" fmla="*/ 0 w 958"/>
                  <a:gd name="T77" fmla="*/ 0 h 424"/>
                  <a:gd name="T78" fmla="*/ 0 w 958"/>
                  <a:gd name="T79" fmla="*/ 0 h 424"/>
                  <a:gd name="T80" fmla="*/ 0 w 958"/>
                  <a:gd name="T81" fmla="*/ 0 h 424"/>
                  <a:gd name="T82" fmla="*/ 0 w 958"/>
                  <a:gd name="T83" fmla="*/ 0 h 424"/>
                  <a:gd name="T84" fmla="*/ 0 w 958"/>
                  <a:gd name="T85" fmla="*/ 0 h 424"/>
                  <a:gd name="T86" fmla="*/ 0 w 958"/>
                  <a:gd name="T87" fmla="*/ 0 h 424"/>
                  <a:gd name="T88" fmla="*/ 0 w 958"/>
                  <a:gd name="T89" fmla="*/ 0 h 424"/>
                  <a:gd name="T90" fmla="*/ 0 w 958"/>
                  <a:gd name="T91" fmla="*/ 0 h 424"/>
                  <a:gd name="T92" fmla="*/ 0 w 958"/>
                  <a:gd name="T93" fmla="*/ 0 h 424"/>
                  <a:gd name="T94" fmla="*/ 0 w 958"/>
                  <a:gd name="T95" fmla="*/ 0 h 424"/>
                  <a:gd name="T96" fmla="*/ 0 w 958"/>
                  <a:gd name="T97" fmla="*/ 0 h 424"/>
                  <a:gd name="T98" fmla="*/ 0 w 958"/>
                  <a:gd name="T99" fmla="*/ 0 h 424"/>
                  <a:gd name="T100" fmla="*/ 0 w 958"/>
                  <a:gd name="T101" fmla="*/ 0 h 424"/>
                  <a:gd name="T102" fmla="*/ 0 w 958"/>
                  <a:gd name="T103" fmla="*/ 0 h 424"/>
                  <a:gd name="T104" fmla="*/ 0 w 958"/>
                  <a:gd name="T105" fmla="*/ 0 h 424"/>
                  <a:gd name="T106" fmla="*/ 0 w 958"/>
                  <a:gd name="T107" fmla="*/ 0 h 424"/>
                  <a:gd name="T108" fmla="*/ 0 w 958"/>
                  <a:gd name="T109" fmla="*/ 0 h 424"/>
                  <a:gd name="T110" fmla="*/ 0 w 958"/>
                  <a:gd name="T111" fmla="*/ 0 h 424"/>
                  <a:gd name="T112" fmla="*/ 0 w 958"/>
                  <a:gd name="T113" fmla="*/ 0 h 424"/>
                  <a:gd name="T114" fmla="*/ 0 w 958"/>
                  <a:gd name="T115" fmla="*/ 0 h 424"/>
                  <a:gd name="T116" fmla="*/ 0 w 958"/>
                  <a:gd name="T117" fmla="*/ 0 h 424"/>
                  <a:gd name="T118" fmla="*/ 0 w 958"/>
                  <a:gd name="T119" fmla="*/ 0 h 42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8"/>
                  <a:gd name="T181" fmla="*/ 0 h 424"/>
                  <a:gd name="T182" fmla="*/ 958 w 958"/>
                  <a:gd name="T183" fmla="*/ 424 h 42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8" h="424">
                    <a:moveTo>
                      <a:pt x="942" y="375"/>
                    </a:moveTo>
                    <a:lnTo>
                      <a:pt x="955" y="374"/>
                    </a:lnTo>
                    <a:lnTo>
                      <a:pt x="876" y="358"/>
                    </a:lnTo>
                    <a:lnTo>
                      <a:pt x="799" y="343"/>
                    </a:lnTo>
                    <a:lnTo>
                      <a:pt x="724" y="327"/>
                    </a:lnTo>
                    <a:lnTo>
                      <a:pt x="652" y="310"/>
                    </a:lnTo>
                    <a:lnTo>
                      <a:pt x="583" y="293"/>
                    </a:lnTo>
                    <a:lnTo>
                      <a:pt x="516" y="273"/>
                    </a:lnTo>
                    <a:lnTo>
                      <a:pt x="483" y="263"/>
                    </a:lnTo>
                    <a:lnTo>
                      <a:pt x="452" y="253"/>
                    </a:lnTo>
                    <a:lnTo>
                      <a:pt x="422" y="243"/>
                    </a:lnTo>
                    <a:lnTo>
                      <a:pt x="392" y="232"/>
                    </a:lnTo>
                    <a:lnTo>
                      <a:pt x="363" y="221"/>
                    </a:lnTo>
                    <a:lnTo>
                      <a:pt x="335" y="209"/>
                    </a:lnTo>
                    <a:lnTo>
                      <a:pt x="307" y="197"/>
                    </a:lnTo>
                    <a:lnTo>
                      <a:pt x="282" y="185"/>
                    </a:lnTo>
                    <a:lnTo>
                      <a:pt x="256" y="172"/>
                    </a:lnTo>
                    <a:lnTo>
                      <a:pt x="231" y="159"/>
                    </a:lnTo>
                    <a:lnTo>
                      <a:pt x="208" y="145"/>
                    </a:lnTo>
                    <a:lnTo>
                      <a:pt x="185" y="130"/>
                    </a:lnTo>
                    <a:lnTo>
                      <a:pt x="164" y="116"/>
                    </a:lnTo>
                    <a:lnTo>
                      <a:pt x="144" y="101"/>
                    </a:lnTo>
                    <a:lnTo>
                      <a:pt x="123" y="86"/>
                    </a:lnTo>
                    <a:lnTo>
                      <a:pt x="105" y="70"/>
                    </a:lnTo>
                    <a:lnTo>
                      <a:pt x="88" y="53"/>
                    </a:lnTo>
                    <a:lnTo>
                      <a:pt x="72" y="36"/>
                    </a:lnTo>
                    <a:lnTo>
                      <a:pt x="57" y="18"/>
                    </a:lnTo>
                    <a:lnTo>
                      <a:pt x="43" y="0"/>
                    </a:lnTo>
                    <a:lnTo>
                      <a:pt x="0" y="28"/>
                    </a:lnTo>
                    <a:lnTo>
                      <a:pt x="16" y="48"/>
                    </a:lnTo>
                    <a:lnTo>
                      <a:pt x="32" y="69"/>
                    </a:lnTo>
                    <a:lnTo>
                      <a:pt x="50" y="87"/>
                    </a:lnTo>
                    <a:lnTo>
                      <a:pt x="69" y="106"/>
                    </a:lnTo>
                    <a:lnTo>
                      <a:pt x="89" y="123"/>
                    </a:lnTo>
                    <a:lnTo>
                      <a:pt x="110" y="141"/>
                    </a:lnTo>
                    <a:lnTo>
                      <a:pt x="132" y="157"/>
                    </a:lnTo>
                    <a:lnTo>
                      <a:pt x="156" y="172"/>
                    </a:lnTo>
                    <a:lnTo>
                      <a:pt x="179" y="187"/>
                    </a:lnTo>
                    <a:lnTo>
                      <a:pt x="205" y="202"/>
                    </a:lnTo>
                    <a:lnTo>
                      <a:pt x="230" y="216"/>
                    </a:lnTo>
                    <a:lnTo>
                      <a:pt x="257" y="230"/>
                    </a:lnTo>
                    <a:lnTo>
                      <a:pt x="285" y="242"/>
                    </a:lnTo>
                    <a:lnTo>
                      <a:pt x="313" y="255"/>
                    </a:lnTo>
                    <a:lnTo>
                      <a:pt x="342" y="267"/>
                    </a:lnTo>
                    <a:lnTo>
                      <a:pt x="372" y="278"/>
                    </a:lnTo>
                    <a:lnTo>
                      <a:pt x="403" y="290"/>
                    </a:lnTo>
                    <a:lnTo>
                      <a:pt x="434" y="301"/>
                    </a:lnTo>
                    <a:lnTo>
                      <a:pt x="467" y="311"/>
                    </a:lnTo>
                    <a:lnTo>
                      <a:pt x="501" y="321"/>
                    </a:lnTo>
                    <a:lnTo>
                      <a:pt x="568" y="340"/>
                    </a:lnTo>
                    <a:lnTo>
                      <a:pt x="639" y="358"/>
                    </a:lnTo>
                    <a:lnTo>
                      <a:pt x="712" y="376"/>
                    </a:lnTo>
                    <a:lnTo>
                      <a:pt x="788" y="392"/>
                    </a:lnTo>
                    <a:lnTo>
                      <a:pt x="865" y="408"/>
                    </a:lnTo>
                    <a:lnTo>
                      <a:pt x="945" y="423"/>
                    </a:lnTo>
                    <a:lnTo>
                      <a:pt x="958" y="422"/>
                    </a:lnTo>
                    <a:lnTo>
                      <a:pt x="945" y="423"/>
                    </a:lnTo>
                    <a:lnTo>
                      <a:pt x="951" y="424"/>
                    </a:lnTo>
                    <a:lnTo>
                      <a:pt x="958" y="422"/>
                    </a:lnTo>
                    <a:lnTo>
                      <a:pt x="942" y="3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7" name="Freeform 22"/>
              <p:cNvSpPr>
                <a:spLocks/>
              </p:cNvSpPr>
              <p:nvPr/>
            </p:nvSpPr>
            <p:spPr bwMode="auto">
              <a:xfrm>
                <a:off x="655" y="3029"/>
                <a:ext cx="111" cy="36"/>
              </a:xfrm>
              <a:custGeom>
                <a:avLst/>
                <a:gdLst>
                  <a:gd name="T0" fmla="*/ 0 w 781"/>
                  <a:gd name="T1" fmla="*/ 0 h 249"/>
                  <a:gd name="T2" fmla="*/ 0 w 781"/>
                  <a:gd name="T3" fmla="*/ 0 h 249"/>
                  <a:gd name="T4" fmla="*/ 0 w 781"/>
                  <a:gd name="T5" fmla="*/ 0 h 249"/>
                  <a:gd name="T6" fmla="*/ 0 w 781"/>
                  <a:gd name="T7" fmla="*/ 0 h 249"/>
                  <a:gd name="T8" fmla="*/ 0 w 781"/>
                  <a:gd name="T9" fmla="*/ 0 h 249"/>
                  <a:gd name="T10" fmla="*/ 0 w 781"/>
                  <a:gd name="T11" fmla="*/ 0 h 249"/>
                  <a:gd name="T12" fmla="*/ 0 w 781"/>
                  <a:gd name="T13" fmla="*/ 0 h 249"/>
                  <a:gd name="T14" fmla="*/ 0 w 781"/>
                  <a:gd name="T15" fmla="*/ 0 h 249"/>
                  <a:gd name="T16" fmla="*/ 0 w 781"/>
                  <a:gd name="T17" fmla="*/ 0 h 249"/>
                  <a:gd name="T18" fmla="*/ 0 w 781"/>
                  <a:gd name="T19" fmla="*/ 0 h 249"/>
                  <a:gd name="T20" fmla="*/ 0 w 781"/>
                  <a:gd name="T21" fmla="*/ 0 h 249"/>
                  <a:gd name="T22" fmla="*/ 0 w 781"/>
                  <a:gd name="T23" fmla="*/ 0 h 249"/>
                  <a:gd name="T24" fmla="*/ 0 w 781"/>
                  <a:gd name="T25" fmla="*/ 0 h 249"/>
                  <a:gd name="T26" fmla="*/ 0 w 781"/>
                  <a:gd name="T27" fmla="*/ 0 h 249"/>
                  <a:gd name="T28" fmla="*/ 0 w 781"/>
                  <a:gd name="T29" fmla="*/ 0 h 249"/>
                  <a:gd name="T30" fmla="*/ 0 w 781"/>
                  <a:gd name="T31" fmla="*/ 0 h 249"/>
                  <a:gd name="T32" fmla="*/ 0 w 781"/>
                  <a:gd name="T33" fmla="*/ 0 h 249"/>
                  <a:gd name="T34" fmla="*/ 0 w 781"/>
                  <a:gd name="T35" fmla="*/ 0 h 249"/>
                  <a:gd name="T36" fmla="*/ 0 w 781"/>
                  <a:gd name="T37" fmla="*/ 0 h 249"/>
                  <a:gd name="T38" fmla="*/ 0 w 781"/>
                  <a:gd name="T39" fmla="*/ 0 h 249"/>
                  <a:gd name="T40" fmla="*/ 0 w 781"/>
                  <a:gd name="T41" fmla="*/ 0 h 249"/>
                  <a:gd name="T42" fmla="*/ 0 w 781"/>
                  <a:gd name="T43" fmla="*/ 0 h 249"/>
                  <a:gd name="T44" fmla="*/ 0 w 781"/>
                  <a:gd name="T45" fmla="*/ 0 h 249"/>
                  <a:gd name="T46" fmla="*/ 0 w 781"/>
                  <a:gd name="T47" fmla="*/ 0 h 2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81"/>
                  <a:gd name="T73" fmla="*/ 0 h 249"/>
                  <a:gd name="T74" fmla="*/ 781 w 781"/>
                  <a:gd name="T75" fmla="*/ 249 h 2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81" h="249">
                    <a:moveTo>
                      <a:pt x="718" y="37"/>
                    </a:moveTo>
                    <a:lnTo>
                      <a:pt x="733" y="0"/>
                    </a:lnTo>
                    <a:lnTo>
                      <a:pt x="641" y="26"/>
                    </a:lnTo>
                    <a:lnTo>
                      <a:pt x="550" y="52"/>
                    </a:lnTo>
                    <a:lnTo>
                      <a:pt x="458" y="76"/>
                    </a:lnTo>
                    <a:lnTo>
                      <a:pt x="367" y="100"/>
                    </a:lnTo>
                    <a:lnTo>
                      <a:pt x="275" y="125"/>
                    </a:lnTo>
                    <a:lnTo>
                      <a:pt x="183" y="149"/>
                    </a:lnTo>
                    <a:lnTo>
                      <a:pt x="92" y="174"/>
                    </a:lnTo>
                    <a:lnTo>
                      <a:pt x="0" y="202"/>
                    </a:lnTo>
                    <a:lnTo>
                      <a:pt x="16" y="249"/>
                    </a:lnTo>
                    <a:lnTo>
                      <a:pt x="107" y="223"/>
                    </a:lnTo>
                    <a:lnTo>
                      <a:pt x="198" y="198"/>
                    </a:lnTo>
                    <a:lnTo>
                      <a:pt x="289" y="173"/>
                    </a:lnTo>
                    <a:lnTo>
                      <a:pt x="381" y="149"/>
                    </a:lnTo>
                    <a:lnTo>
                      <a:pt x="473" y="125"/>
                    </a:lnTo>
                    <a:lnTo>
                      <a:pt x="564" y="100"/>
                    </a:lnTo>
                    <a:lnTo>
                      <a:pt x="656" y="75"/>
                    </a:lnTo>
                    <a:lnTo>
                      <a:pt x="748" y="48"/>
                    </a:lnTo>
                    <a:lnTo>
                      <a:pt x="762" y="10"/>
                    </a:lnTo>
                    <a:lnTo>
                      <a:pt x="748" y="48"/>
                    </a:lnTo>
                    <a:lnTo>
                      <a:pt x="781" y="37"/>
                    </a:lnTo>
                    <a:lnTo>
                      <a:pt x="762" y="10"/>
                    </a:lnTo>
                    <a:lnTo>
                      <a:pt x="718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8" name="Freeform 23"/>
              <p:cNvSpPr>
                <a:spLocks/>
              </p:cNvSpPr>
              <p:nvPr/>
            </p:nvSpPr>
            <p:spPr bwMode="auto">
              <a:xfrm>
                <a:off x="732" y="2969"/>
                <a:ext cx="32" cy="65"/>
              </a:xfrm>
              <a:custGeom>
                <a:avLst/>
                <a:gdLst>
                  <a:gd name="T0" fmla="*/ 0 w 225"/>
                  <a:gd name="T1" fmla="*/ 0 h 455"/>
                  <a:gd name="T2" fmla="*/ 0 w 225"/>
                  <a:gd name="T3" fmla="*/ 0 h 455"/>
                  <a:gd name="T4" fmla="*/ 0 w 225"/>
                  <a:gd name="T5" fmla="*/ 0 h 455"/>
                  <a:gd name="T6" fmla="*/ 0 w 225"/>
                  <a:gd name="T7" fmla="*/ 0 h 455"/>
                  <a:gd name="T8" fmla="*/ 0 w 225"/>
                  <a:gd name="T9" fmla="*/ 0 h 455"/>
                  <a:gd name="T10" fmla="*/ 0 w 225"/>
                  <a:gd name="T11" fmla="*/ 0 h 455"/>
                  <a:gd name="T12" fmla="*/ 0 w 225"/>
                  <a:gd name="T13" fmla="*/ 0 h 455"/>
                  <a:gd name="T14" fmla="*/ 0 w 225"/>
                  <a:gd name="T15" fmla="*/ 0 h 455"/>
                  <a:gd name="T16" fmla="*/ 0 w 225"/>
                  <a:gd name="T17" fmla="*/ 0 h 455"/>
                  <a:gd name="T18" fmla="*/ 0 w 225"/>
                  <a:gd name="T19" fmla="*/ 0 h 455"/>
                  <a:gd name="T20" fmla="*/ 0 w 225"/>
                  <a:gd name="T21" fmla="*/ 0 h 455"/>
                  <a:gd name="T22" fmla="*/ 0 w 225"/>
                  <a:gd name="T23" fmla="*/ 0 h 455"/>
                  <a:gd name="T24" fmla="*/ 0 w 225"/>
                  <a:gd name="T25" fmla="*/ 0 h 455"/>
                  <a:gd name="T26" fmla="*/ 0 w 225"/>
                  <a:gd name="T27" fmla="*/ 0 h 455"/>
                  <a:gd name="T28" fmla="*/ 0 w 225"/>
                  <a:gd name="T29" fmla="*/ 0 h 455"/>
                  <a:gd name="T30" fmla="*/ 0 w 225"/>
                  <a:gd name="T31" fmla="*/ 0 h 455"/>
                  <a:gd name="T32" fmla="*/ 0 w 225"/>
                  <a:gd name="T33" fmla="*/ 0 h 455"/>
                  <a:gd name="T34" fmla="*/ 0 w 225"/>
                  <a:gd name="T35" fmla="*/ 0 h 455"/>
                  <a:gd name="T36" fmla="*/ 0 w 225"/>
                  <a:gd name="T37" fmla="*/ 0 h 455"/>
                  <a:gd name="T38" fmla="*/ 0 w 225"/>
                  <a:gd name="T39" fmla="*/ 0 h 455"/>
                  <a:gd name="T40" fmla="*/ 0 w 225"/>
                  <a:gd name="T41" fmla="*/ 0 h 455"/>
                  <a:gd name="T42" fmla="*/ 0 w 225"/>
                  <a:gd name="T43" fmla="*/ 0 h 455"/>
                  <a:gd name="T44" fmla="*/ 0 w 225"/>
                  <a:gd name="T45" fmla="*/ 0 h 455"/>
                  <a:gd name="T46" fmla="*/ 0 w 225"/>
                  <a:gd name="T47" fmla="*/ 0 h 455"/>
                  <a:gd name="T48" fmla="*/ 0 w 225"/>
                  <a:gd name="T49" fmla="*/ 0 h 455"/>
                  <a:gd name="T50" fmla="*/ 0 w 225"/>
                  <a:gd name="T51" fmla="*/ 0 h 455"/>
                  <a:gd name="T52" fmla="*/ 0 w 225"/>
                  <a:gd name="T53" fmla="*/ 0 h 455"/>
                  <a:gd name="T54" fmla="*/ 0 w 225"/>
                  <a:gd name="T55" fmla="*/ 0 h 455"/>
                  <a:gd name="T56" fmla="*/ 0 w 225"/>
                  <a:gd name="T57" fmla="*/ 0 h 455"/>
                  <a:gd name="T58" fmla="*/ 0 w 225"/>
                  <a:gd name="T59" fmla="*/ 0 h 455"/>
                  <a:gd name="T60" fmla="*/ 0 w 225"/>
                  <a:gd name="T61" fmla="*/ 0 h 455"/>
                  <a:gd name="T62" fmla="*/ 0 w 225"/>
                  <a:gd name="T63" fmla="*/ 0 h 455"/>
                  <a:gd name="T64" fmla="*/ 0 w 225"/>
                  <a:gd name="T65" fmla="*/ 0 h 455"/>
                  <a:gd name="T66" fmla="*/ 0 w 225"/>
                  <a:gd name="T67" fmla="*/ 0 h 455"/>
                  <a:gd name="T68" fmla="*/ 0 w 225"/>
                  <a:gd name="T69" fmla="*/ 0 h 455"/>
                  <a:gd name="T70" fmla="*/ 0 w 225"/>
                  <a:gd name="T71" fmla="*/ 0 h 45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5"/>
                  <a:gd name="T109" fmla="*/ 0 h 455"/>
                  <a:gd name="T110" fmla="*/ 225 w 225"/>
                  <a:gd name="T111" fmla="*/ 455 h 45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5" h="455">
                    <a:moveTo>
                      <a:pt x="20" y="51"/>
                    </a:moveTo>
                    <a:lnTo>
                      <a:pt x="0" y="40"/>
                    </a:lnTo>
                    <a:lnTo>
                      <a:pt x="15" y="62"/>
                    </a:lnTo>
                    <a:lnTo>
                      <a:pt x="29" y="86"/>
                    </a:lnTo>
                    <a:lnTo>
                      <a:pt x="41" y="111"/>
                    </a:lnTo>
                    <a:lnTo>
                      <a:pt x="51" y="135"/>
                    </a:lnTo>
                    <a:lnTo>
                      <a:pt x="61" y="161"/>
                    </a:lnTo>
                    <a:lnTo>
                      <a:pt x="71" y="187"/>
                    </a:lnTo>
                    <a:lnTo>
                      <a:pt x="79" y="213"/>
                    </a:lnTo>
                    <a:lnTo>
                      <a:pt x="88" y="241"/>
                    </a:lnTo>
                    <a:lnTo>
                      <a:pt x="105" y="295"/>
                    </a:lnTo>
                    <a:lnTo>
                      <a:pt x="125" y="349"/>
                    </a:lnTo>
                    <a:lnTo>
                      <a:pt x="137" y="376"/>
                    </a:lnTo>
                    <a:lnTo>
                      <a:pt x="150" y="403"/>
                    </a:lnTo>
                    <a:lnTo>
                      <a:pt x="165" y="430"/>
                    </a:lnTo>
                    <a:lnTo>
                      <a:pt x="181" y="455"/>
                    </a:lnTo>
                    <a:lnTo>
                      <a:pt x="225" y="428"/>
                    </a:lnTo>
                    <a:lnTo>
                      <a:pt x="211" y="405"/>
                    </a:lnTo>
                    <a:lnTo>
                      <a:pt x="198" y="381"/>
                    </a:lnTo>
                    <a:lnTo>
                      <a:pt x="186" y="356"/>
                    </a:lnTo>
                    <a:lnTo>
                      <a:pt x="175" y="332"/>
                    </a:lnTo>
                    <a:lnTo>
                      <a:pt x="156" y="279"/>
                    </a:lnTo>
                    <a:lnTo>
                      <a:pt x="138" y="225"/>
                    </a:lnTo>
                    <a:lnTo>
                      <a:pt x="129" y="199"/>
                    </a:lnTo>
                    <a:lnTo>
                      <a:pt x="121" y="172"/>
                    </a:lnTo>
                    <a:lnTo>
                      <a:pt x="111" y="144"/>
                    </a:lnTo>
                    <a:lnTo>
                      <a:pt x="101" y="117"/>
                    </a:lnTo>
                    <a:lnTo>
                      <a:pt x="89" y="91"/>
                    </a:lnTo>
                    <a:lnTo>
                      <a:pt x="76" y="64"/>
                    </a:lnTo>
                    <a:lnTo>
                      <a:pt x="61" y="38"/>
                    </a:lnTo>
                    <a:lnTo>
                      <a:pt x="45" y="11"/>
                    </a:lnTo>
                    <a:lnTo>
                      <a:pt x="25" y="0"/>
                    </a:lnTo>
                    <a:lnTo>
                      <a:pt x="45" y="11"/>
                    </a:lnTo>
                    <a:lnTo>
                      <a:pt x="37" y="1"/>
                    </a:lnTo>
                    <a:lnTo>
                      <a:pt x="25" y="0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9" name="Freeform 24"/>
              <p:cNvSpPr>
                <a:spLocks/>
              </p:cNvSpPr>
              <p:nvPr/>
            </p:nvSpPr>
            <p:spPr bwMode="auto">
              <a:xfrm>
                <a:off x="643" y="2969"/>
                <a:ext cx="92" cy="8"/>
              </a:xfrm>
              <a:custGeom>
                <a:avLst/>
                <a:gdLst>
                  <a:gd name="T0" fmla="*/ 0 w 648"/>
                  <a:gd name="T1" fmla="*/ 0 h 56"/>
                  <a:gd name="T2" fmla="*/ 0 w 648"/>
                  <a:gd name="T3" fmla="*/ 0 h 56"/>
                  <a:gd name="T4" fmla="*/ 0 w 648"/>
                  <a:gd name="T5" fmla="*/ 0 h 56"/>
                  <a:gd name="T6" fmla="*/ 0 w 648"/>
                  <a:gd name="T7" fmla="*/ 0 h 56"/>
                  <a:gd name="T8" fmla="*/ 0 w 648"/>
                  <a:gd name="T9" fmla="*/ 0 h 56"/>
                  <a:gd name="T10" fmla="*/ 0 w 648"/>
                  <a:gd name="T11" fmla="*/ 0 h 56"/>
                  <a:gd name="T12" fmla="*/ 0 w 648"/>
                  <a:gd name="T13" fmla="*/ 0 h 56"/>
                  <a:gd name="T14" fmla="*/ 0 w 648"/>
                  <a:gd name="T15" fmla="*/ 0 h 56"/>
                  <a:gd name="T16" fmla="*/ 0 w 648"/>
                  <a:gd name="T17" fmla="*/ 0 h 56"/>
                  <a:gd name="T18" fmla="*/ 0 w 648"/>
                  <a:gd name="T19" fmla="*/ 0 h 56"/>
                  <a:gd name="T20" fmla="*/ 0 w 648"/>
                  <a:gd name="T21" fmla="*/ 0 h 56"/>
                  <a:gd name="T22" fmla="*/ 0 w 648"/>
                  <a:gd name="T23" fmla="*/ 0 h 56"/>
                  <a:gd name="T24" fmla="*/ 0 w 648"/>
                  <a:gd name="T25" fmla="*/ 0 h 56"/>
                  <a:gd name="T26" fmla="*/ 0 w 648"/>
                  <a:gd name="T27" fmla="*/ 0 h 56"/>
                  <a:gd name="T28" fmla="*/ 0 w 648"/>
                  <a:gd name="T29" fmla="*/ 0 h 56"/>
                  <a:gd name="T30" fmla="*/ 0 w 648"/>
                  <a:gd name="T31" fmla="*/ 0 h 56"/>
                  <a:gd name="T32" fmla="*/ 0 w 648"/>
                  <a:gd name="T33" fmla="*/ 0 h 56"/>
                  <a:gd name="T34" fmla="*/ 0 w 648"/>
                  <a:gd name="T35" fmla="*/ 0 h 56"/>
                  <a:gd name="T36" fmla="*/ 0 w 648"/>
                  <a:gd name="T37" fmla="*/ 0 h 56"/>
                  <a:gd name="T38" fmla="*/ 0 w 648"/>
                  <a:gd name="T39" fmla="*/ 0 h 56"/>
                  <a:gd name="T40" fmla="*/ 0 w 648"/>
                  <a:gd name="T41" fmla="*/ 0 h 56"/>
                  <a:gd name="T42" fmla="*/ 0 w 648"/>
                  <a:gd name="T43" fmla="*/ 0 h 56"/>
                  <a:gd name="T44" fmla="*/ 0 w 648"/>
                  <a:gd name="T45" fmla="*/ 0 h 56"/>
                  <a:gd name="T46" fmla="*/ 0 w 648"/>
                  <a:gd name="T47" fmla="*/ 0 h 56"/>
                  <a:gd name="T48" fmla="*/ 0 w 648"/>
                  <a:gd name="T49" fmla="*/ 0 h 56"/>
                  <a:gd name="T50" fmla="*/ 0 w 648"/>
                  <a:gd name="T51" fmla="*/ 0 h 56"/>
                  <a:gd name="T52" fmla="*/ 0 w 648"/>
                  <a:gd name="T53" fmla="*/ 0 h 56"/>
                  <a:gd name="T54" fmla="*/ 0 w 648"/>
                  <a:gd name="T55" fmla="*/ 0 h 5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8"/>
                  <a:gd name="T85" fmla="*/ 0 h 56"/>
                  <a:gd name="T86" fmla="*/ 648 w 648"/>
                  <a:gd name="T87" fmla="*/ 56 h 5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8" h="56">
                    <a:moveTo>
                      <a:pt x="0" y="51"/>
                    </a:moveTo>
                    <a:lnTo>
                      <a:pt x="2" y="51"/>
                    </a:lnTo>
                    <a:lnTo>
                      <a:pt x="76" y="53"/>
                    </a:lnTo>
                    <a:lnTo>
                      <a:pt x="155" y="54"/>
                    </a:lnTo>
                    <a:lnTo>
                      <a:pt x="239" y="54"/>
                    </a:lnTo>
                    <a:lnTo>
                      <a:pt x="324" y="53"/>
                    </a:lnTo>
                    <a:lnTo>
                      <a:pt x="409" y="52"/>
                    </a:lnTo>
                    <a:lnTo>
                      <a:pt x="493" y="52"/>
                    </a:lnTo>
                    <a:lnTo>
                      <a:pt x="533" y="52"/>
                    </a:lnTo>
                    <a:lnTo>
                      <a:pt x="572" y="53"/>
                    </a:lnTo>
                    <a:lnTo>
                      <a:pt x="609" y="54"/>
                    </a:lnTo>
                    <a:lnTo>
                      <a:pt x="643" y="56"/>
                    </a:lnTo>
                    <a:lnTo>
                      <a:pt x="648" y="5"/>
                    </a:lnTo>
                    <a:lnTo>
                      <a:pt x="611" y="3"/>
                    </a:lnTo>
                    <a:lnTo>
                      <a:pt x="573" y="2"/>
                    </a:lnTo>
                    <a:lnTo>
                      <a:pt x="533" y="1"/>
                    </a:lnTo>
                    <a:lnTo>
                      <a:pt x="493" y="1"/>
                    </a:lnTo>
                    <a:lnTo>
                      <a:pt x="409" y="1"/>
                    </a:lnTo>
                    <a:lnTo>
                      <a:pt x="324" y="2"/>
                    </a:lnTo>
                    <a:lnTo>
                      <a:pt x="239" y="3"/>
                    </a:lnTo>
                    <a:lnTo>
                      <a:pt x="155" y="4"/>
                    </a:lnTo>
                    <a:lnTo>
                      <a:pt x="77" y="3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0" y="51"/>
                    </a:lnTo>
                    <a:lnTo>
                      <a:pt x="1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0" name="Freeform 25"/>
              <p:cNvSpPr>
                <a:spLocks/>
              </p:cNvSpPr>
              <p:nvPr/>
            </p:nvSpPr>
            <p:spPr bwMode="auto">
              <a:xfrm>
                <a:off x="645" y="2201"/>
                <a:ext cx="209" cy="800"/>
              </a:xfrm>
              <a:custGeom>
                <a:avLst/>
                <a:gdLst>
                  <a:gd name="T0" fmla="*/ 0 w 1468"/>
                  <a:gd name="T1" fmla="*/ 0 h 5601"/>
                  <a:gd name="T2" fmla="*/ 0 w 1468"/>
                  <a:gd name="T3" fmla="*/ 0 h 5601"/>
                  <a:gd name="T4" fmla="*/ 0 w 1468"/>
                  <a:gd name="T5" fmla="*/ 0 h 5601"/>
                  <a:gd name="T6" fmla="*/ 0 w 1468"/>
                  <a:gd name="T7" fmla="*/ 0 h 5601"/>
                  <a:gd name="T8" fmla="*/ 0 w 1468"/>
                  <a:gd name="T9" fmla="*/ 0 h 5601"/>
                  <a:gd name="T10" fmla="*/ 0 w 1468"/>
                  <a:gd name="T11" fmla="*/ 0 h 5601"/>
                  <a:gd name="T12" fmla="*/ 0 w 1468"/>
                  <a:gd name="T13" fmla="*/ 0 h 5601"/>
                  <a:gd name="T14" fmla="*/ 0 w 1468"/>
                  <a:gd name="T15" fmla="*/ 0 h 5601"/>
                  <a:gd name="T16" fmla="*/ 0 w 1468"/>
                  <a:gd name="T17" fmla="*/ 0 h 5601"/>
                  <a:gd name="T18" fmla="*/ 0 w 1468"/>
                  <a:gd name="T19" fmla="*/ 0 h 5601"/>
                  <a:gd name="T20" fmla="*/ 0 w 1468"/>
                  <a:gd name="T21" fmla="*/ 0 h 5601"/>
                  <a:gd name="T22" fmla="*/ 0 w 1468"/>
                  <a:gd name="T23" fmla="*/ 0 h 5601"/>
                  <a:gd name="T24" fmla="*/ 0 w 1468"/>
                  <a:gd name="T25" fmla="*/ 0 h 5601"/>
                  <a:gd name="T26" fmla="*/ 0 w 1468"/>
                  <a:gd name="T27" fmla="*/ 0 h 5601"/>
                  <a:gd name="T28" fmla="*/ 0 w 1468"/>
                  <a:gd name="T29" fmla="*/ 0 h 5601"/>
                  <a:gd name="T30" fmla="*/ 0 w 1468"/>
                  <a:gd name="T31" fmla="*/ 0 h 5601"/>
                  <a:gd name="T32" fmla="*/ 0 w 1468"/>
                  <a:gd name="T33" fmla="*/ 0 h 5601"/>
                  <a:gd name="T34" fmla="*/ 0 w 1468"/>
                  <a:gd name="T35" fmla="*/ 0 h 5601"/>
                  <a:gd name="T36" fmla="*/ 0 w 1468"/>
                  <a:gd name="T37" fmla="*/ 0 h 5601"/>
                  <a:gd name="T38" fmla="*/ 0 w 1468"/>
                  <a:gd name="T39" fmla="*/ 0 h 5601"/>
                  <a:gd name="T40" fmla="*/ 0 w 1468"/>
                  <a:gd name="T41" fmla="*/ 0 h 5601"/>
                  <a:gd name="T42" fmla="*/ 0 w 1468"/>
                  <a:gd name="T43" fmla="*/ 0 h 5601"/>
                  <a:gd name="T44" fmla="*/ 0 w 1468"/>
                  <a:gd name="T45" fmla="*/ 0 h 5601"/>
                  <a:gd name="T46" fmla="*/ 0 w 1468"/>
                  <a:gd name="T47" fmla="*/ 0 h 5601"/>
                  <a:gd name="T48" fmla="*/ 0 w 1468"/>
                  <a:gd name="T49" fmla="*/ 0 h 5601"/>
                  <a:gd name="T50" fmla="*/ 0 w 1468"/>
                  <a:gd name="T51" fmla="*/ 0 h 5601"/>
                  <a:gd name="T52" fmla="*/ 0 w 1468"/>
                  <a:gd name="T53" fmla="*/ 0 h 5601"/>
                  <a:gd name="T54" fmla="*/ 0 w 1468"/>
                  <a:gd name="T55" fmla="*/ 0 h 5601"/>
                  <a:gd name="T56" fmla="*/ 0 w 1468"/>
                  <a:gd name="T57" fmla="*/ 0 h 5601"/>
                  <a:gd name="T58" fmla="*/ 0 w 1468"/>
                  <a:gd name="T59" fmla="*/ 0 h 5601"/>
                  <a:gd name="T60" fmla="*/ 0 w 1468"/>
                  <a:gd name="T61" fmla="*/ 0 h 5601"/>
                  <a:gd name="T62" fmla="*/ 0 w 1468"/>
                  <a:gd name="T63" fmla="*/ 0 h 5601"/>
                  <a:gd name="T64" fmla="*/ 0 w 1468"/>
                  <a:gd name="T65" fmla="*/ 0 h 5601"/>
                  <a:gd name="T66" fmla="*/ 0 w 1468"/>
                  <a:gd name="T67" fmla="*/ 0 h 5601"/>
                  <a:gd name="T68" fmla="*/ 0 w 1468"/>
                  <a:gd name="T69" fmla="*/ 0 h 5601"/>
                  <a:gd name="T70" fmla="*/ 0 w 1468"/>
                  <a:gd name="T71" fmla="*/ 0 h 5601"/>
                  <a:gd name="T72" fmla="*/ 0 w 1468"/>
                  <a:gd name="T73" fmla="*/ 0 h 5601"/>
                  <a:gd name="T74" fmla="*/ 0 w 1468"/>
                  <a:gd name="T75" fmla="*/ 0 h 5601"/>
                  <a:gd name="T76" fmla="*/ 0 w 1468"/>
                  <a:gd name="T77" fmla="*/ 0 h 5601"/>
                  <a:gd name="T78" fmla="*/ 0 w 1468"/>
                  <a:gd name="T79" fmla="*/ 0 h 5601"/>
                  <a:gd name="T80" fmla="*/ 0 w 1468"/>
                  <a:gd name="T81" fmla="*/ 0 h 5601"/>
                  <a:gd name="T82" fmla="*/ 0 w 1468"/>
                  <a:gd name="T83" fmla="*/ 0 h 5601"/>
                  <a:gd name="T84" fmla="*/ 0 w 1468"/>
                  <a:gd name="T85" fmla="*/ 0 h 5601"/>
                  <a:gd name="T86" fmla="*/ 0 w 1468"/>
                  <a:gd name="T87" fmla="*/ 0 h 5601"/>
                  <a:gd name="T88" fmla="*/ 0 w 1468"/>
                  <a:gd name="T89" fmla="*/ 0 h 5601"/>
                  <a:gd name="T90" fmla="*/ 0 w 1468"/>
                  <a:gd name="T91" fmla="*/ 0 h 5601"/>
                  <a:gd name="T92" fmla="*/ 0 w 1468"/>
                  <a:gd name="T93" fmla="*/ 0 h 5601"/>
                  <a:gd name="T94" fmla="*/ 0 w 1468"/>
                  <a:gd name="T95" fmla="*/ 0 h 5601"/>
                  <a:gd name="T96" fmla="*/ 0 w 1468"/>
                  <a:gd name="T97" fmla="*/ 0 h 5601"/>
                  <a:gd name="T98" fmla="*/ 0 w 1468"/>
                  <a:gd name="T99" fmla="*/ 0 h 5601"/>
                  <a:gd name="T100" fmla="*/ 0 w 1468"/>
                  <a:gd name="T101" fmla="*/ 0 h 560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68"/>
                  <a:gd name="T154" fmla="*/ 0 h 5601"/>
                  <a:gd name="T155" fmla="*/ 1468 w 1468"/>
                  <a:gd name="T156" fmla="*/ 5601 h 560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68" h="5601">
                    <a:moveTo>
                      <a:pt x="0" y="5401"/>
                    </a:moveTo>
                    <a:lnTo>
                      <a:pt x="33" y="5419"/>
                    </a:lnTo>
                    <a:lnTo>
                      <a:pt x="65" y="5436"/>
                    </a:lnTo>
                    <a:lnTo>
                      <a:pt x="98" y="5453"/>
                    </a:lnTo>
                    <a:lnTo>
                      <a:pt x="131" y="5469"/>
                    </a:lnTo>
                    <a:lnTo>
                      <a:pt x="163" y="5483"/>
                    </a:lnTo>
                    <a:lnTo>
                      <a:pt x="195" y="5497"/>
                    </a:lnTo>
                    <a:lnTo>
                      <a:pt x="227" y="5509"/>
                    </a:lnTo>
                    <a:lnTo>
                      <a:pt x="258" y="5520"/>
                    </a:lnTo>
                    <a:lnTo>
                      <a:pt x="289" y="5531"/>
                    </a:lnTo>
                    <a:lnTo>
                      <a:pt x="321" y="5542"/>
                    </a:lnTo>
                    <a:lnTo>
                      <a:pt x="351" y="5550"/>
                    </a:lnTo>
                    <a:lnTo>
                      <a:pt x="382" y="5558"/>
                    </a:lnTo>
                    <a:lnTo>
                      <a:pt x="411" y="5566"/>
                    </a:lnTo>
                    <a:lnTo>
                      <a:pt x="441" y="5572"/>
                    </a:lnTo>
                    <a:lnTo>
                      <a:pt x="471" y="5578"/>
                    </a:lnTo>
                    <a:lnTo>
                      <a:pt x="501" y="5583"/>
                    </a:lnTo>
                    <a:lnTo>
                      <a:pt x="530" y="5587"/>
                    </a:lnTo>
                    <a:lnTo>
                      <a:pt x="559" y="5591"/>
                    </a:lnTo>
                    <a:lnTo>
                      <a:pt x="587" y="5594"/>
                    </a:lnTo>
                    <a:lnTo>
                      <a:pt x="615" y="5597"/>
                    </a:lnTo>
                    <a:lnTo>
                      <a:pt x="643" y="5598"/>
                    </a:lnTo>
                    <a:lnTo>
                      <a:pt x="670" y="5600"/>
                    </a:lnTo>
                    <a:lnTo>
                      <a:pt x="697" y="5601"/>
                    </a:lnTo>
                    <a:lnTo>
                      <a:pt x="723" y="5601"/>
                    </a:lnTo>
                    <a:lnTo>
                      <a:pt x="775" y="5600"/>
                    </a:lnTo>
                    <a:lnTo>
                      <a:pt x="825" y="5598"/>
                    </a:lnTo>
                    <a:lnTo>
                      <a:pt x="872" y="5593"/>
                    </a:lnTo>
                    <a:lnTo>
                      <a:pt x="918" y="5588"/>
                    </a:lnTo>
                    <a:lnTo>
                      <a:pt x="989" y="5332"/>
                    </a:lnTo>
                    <a:lnTo>
                      <a:pt x="1058" y="5078"/>
                    </a:lnTo>
                    <a:lnTo>
                      <a:pt x="1126" y="4829"/>
                    </a:lnTo>
                    <a:lnTo>
                      <a:pt x="1192" y="4581"/>
                    </a:lnTo>
                    <a:lnTo>
                      <a:pt x="1260" y="4332"/>
                    </a:lnTo>
                    <a:lnTo>
                      <a:pt x="1327" y="4082"/>
                    </a:lnTo>
                    <a:lnTo>
                      <a:pt x="1396" y="3828"/>
                    </a:lnTo>
                    <a:lnTo>
                      <a:pt x="1468" y="3569"/>
                    </a:lnTo>
                    <a:lnTo>
                      <a:pt x="1454" y="3497"/>
                    </a:lnTo>
                    <a:lnTo>
                      <a:pt x="1439" y="3425"/>
                    </a:lnTo>
                    <a:lnTo>
                      <a:pt x="1424" y="3353"/>
                    </a:lnTo>
                    <a:lnTo>
                      <a:pt x="1410" y="3281"/>
                    </a:lnTo>
                    <a:lnTo>
                      <a:pt x="1395" y="3209"/>
                    </a:lnTo>
                    <a:lnTo>
                      <a:pt x="1380" y="3137"/>
                    </a:lnTo>
                    <a:lnTo>
                      <a:pt x="1366" y="3065"/>
                    </a:lnTo>
                    <a:lnTo>
                      <a:pt x="1352" y="2993"/>
                    </a:lnTo>
                    <a:lnTo>
                      <a:pt x="1347" y="2926"/>
                    </a:lnTo>
                    <a:lnTo>
                      <a:pt x="1339" y="2850"/>
                    </a:lnTo>
                    <a:lnTo>
                      <a:pt x="1325" y="2769"/>
                    </a:lnTo>
                    <a:lnTo>
                      <a:pt x="1308" y="2681"/>
                    </a:lnTo>
                    <a:lnTo>
                      <a:pt x="1286" y="2587"/>
                    </a:lnTo>
                    <a:lnTo>
                      <a:pt x="1261" y="2487"/>
                    </a:lnTo>
                    <a:lnTo>
                      <a:pt x="1233" y="2384"/>
                    </a:lnTo>
                    <a:lnTo>
                      <a:pt x="1201" y="2276"/>
                    </a:lnTo>
                    <a:lnTo>
                      <a:pt x="1167" y="2165"/>
                    </a:lnTo>
                    <a:lnTo>
                      <a:pt x="1130" y="2051"/>
                    </a:lnTo>
                    <a:lnTo>
                      <a:pt x="1091" y="1936"/>
                    </a:lnTo>
                    <a:lnTo>
                      <a:pt x="1050" y="1818"/>
                    </a:lnTo>
                    <a:lnTo>
                      <a:pt x="1008" y="1700"/>
                    </a:lnTo>
                    <a:lnTo>
                      <a:pt x="964" y="1580"/>
                    </a:lnTo>
                    <a:lnTo>
                      <a:pt x="919" y="1460"/>
                    </a:lnTo>
                    <a:lnTo>
                      <a:pt x="873" y="1343"/>
                    </a:lnTo>
                    <a:lnTo>
                      <a:pt x="827" y="1225"/>
                    </a:lnTo>
                    <a:lnTo>
                      <a:pt x="781" y="1110"/>
                    </a:lnTo>
                    <a:lnTo>
                      <a:pt x="734" y="996"/>
                    </a:lnTo>
                    <a:lnTo>
                      <a:pt x="688" y="886"/>
                    </a:lnTo>
                    <a:lnTo>
                      <a:pt x="643" y="779"/>
                    </a:lnTo>
                    <a:lnTo>
                      <a:pt x="598" y="677"/>
                    </a:lnTo>
                    <a:lnTo>
                      <a:pt x="556" y="578"/>
                    </a:lnTo>
                    <a:lnTo>
                      <a:pt x="514" y="485"/>
                    </a:lnTo>
                    <a:lnTo>
                      <a:pt x="474" y="398"/>
                    </a:lnTo>
                    <a:lnTo>
                      <a:pt x="436" y="318"/>
                    </a:lnTo>
                    <a:lnTo>
                      <a:pt x="401" y="244"/>
                    </a:lnTo>
                    <a:lnTo>
                      <a:pt x="368" y="178"/>
                    </a:lnTo>
                    <a:lnTo>
                      <a:pt x="338" y="119"/>
                    </a:lnTo>
                    <a:lnTo>
                      <a:pt x="312" y="70"/>
                    </a:lnTo>
                    <a:lnTo>
                      <a:pt x="289" y="30"/>
                    </a:lnTo>
                    <a:lnTo>
                      <a:pt x="269" y="0"/>
                    </a:lnTo>
                    <a:lnTo>
                      <a:pt x="259" y="5"/>
                    </a:lnTo>
                    <a:lnTo>
                      <a:pt x="250" y="17"/>
                    </a:lnTo>
                    <a:lnTo>
                      <a:pt x="244" y="36"/>
                    </a:lnTo>
                    <a:lnTo>
                      <a:pt x="241" y="62"/>
                    </a:lnTo>
                    <a:lnTo>
                      <a:pt x="238" y="93"/>
                    </a:lnTo>
                    <a:lnTo>
                      <a:pt x="238" y="130"/>
                    </a:lnTo>
                    <a:lnTo>
                      <a:pt x="241" y="172"/>
                    </a:lnTo>
                    <a:lnTo>
                      <a:pt x="245" y="220"/>
                    </a:lnTo>
                    <a:lnTo>
                      <a:pt x="250" y="271"/>
                    </a:lnTo>
                    <a:lnTo>
                      <a:pt x="257" y="326"/>
                    </a:lnTo>
                    <a:lnTo>
                      <a:pt x="265" y="385"/>
                    </a:lnTo>
                    <a:lnTo>
                      <a:pt x="275" y="448"/>
                    </a:lnTo>
                    <a:lnTo>
                      <a:pt x="286" y="513"/>
                    </a:lnTo>
                    <a:lnTo>
                      <a:pt x="298" y="581"/>
                    </a:lnTo>
                    <a:lnTo>
                      <a:pt x="312" y="649"/>
                    </a:lnTo>
                    <a:lnTo>
                      <a:pt x="326" y="721"/>
                    </a:lnTo>
                    <a:lnTo>
                      <a:pt x="357" y="867"/>
                    </a:lnTo>
                    <a:lnTo>
                      <a:pt x="390" y="1015"/>
                    </a:lnTo>
                    <a:lnTo>
                      <a:pt x="425" y="1162"/>
                    </a:lnTo>
                    <a:lnTo>
                      <a:pt x="462" y="1304"/>
                    </a:lnTo>
                    <a:lnTo>
                      <a:pt x="498" y="1440"/>
                    </a:lnTo>
                    <a:lnTo>
                      <a:pt x="533" y="1565"/>
                    </a:lnTo>
                    <a:lnTo>
                      <a:pt x="550" y="1622"/>
                    </a:lnTo>
                    <a:lnTo>
                      <a:pt x="566" y="1675"/>
                    </a:lnTo>
                    <a:lnTo>
                      <a:pt x="582" y="1725"/>
                    </a:lnTo>
                    <a:lnTo>
                      <a:pt x="598" y="1771"/>
                    </a:lnTo>
                    <a:lnTo>
                      <a:pt x="611" y="1972"/>
                    </a:lnTo>
                    <a:lnTo>
                      <a:pt x="625" y="2173"/>
                    </a:lnTo>
                    <a:lnTo>
                      <a:pt x="634" y="2271"/>
                    </a:lnTo>
                    <a:lnTo>
                      <a:pt x="642" y="2370"/>
                    </a:lnTo>
                    <a:lnTo>
                      <a:pt x="653" y="2467"/>
                    </a:lnTo>
                    <a:lnTo>
                      <a:pt x="664" y="2562"/>
                    </a:lnTo>
                    <a:lnTo>
                      <a:pt x="674" y="2657"/>
                    </a:lnTo>
                    <a:lnTo>
                      <a:pt x="687" y="2749"/>
                    </a:lnTo>
                    <a:lnTo>
                      <a:pt x="701" y="2839"/>
                    </a:lnTo>
                    <a:lnTo>
                      <a:pt x="716" y="2927"/>
                    </a:lnTo>
                    <a:lnTo>
                      <a:pt x="732" y="3013"/>
                    </a:lnTo>
                    <a:lnTo>
                      <a:pt x="750" y="3098"/>
                    </a:lnTo>
                    <a:lnTo>
                      <a:pt x="768" y="3179"/>
                    </a:lnTo>
                    <a:lnTo>
                      <a:pt x="789" y="3257"/>
                    </a:lnTo>
                    <a:lnTo>
                      <a:pt x="769" y="3386"/>
                    </a:lnTo>
                    <a:lnTo>
                      <a:pt x="749" y="3517"/>
                    </a:lnTo>
                    <a:lnTo>
                      <a:pt x="730" y="3647"/>
                    </a:lnTo>
                    <a:lnTo>
                      <a:pt x="710" y="3777"/>
                    </a:lnTo>
                    <a:lnTo>
                      <a:pt x="689" y="3906"/>
                    </a:lnTo>
                    <a:lnTo>
                      <a:pt x="670" y="4037"/>
                    </a:lnTo>
                    <a:lnTo>
                      <a:pt x="650" y="4167"/>
                    </a:lnTo>
                    <a:lnTo>
                      <a:pt x="629" y="4298"/>
                    </a:lnTo>
                    <a:lnTo>
                      <a:pt x="633" y="4317"/>
                    </a:lnTo>
                    <a:lnTo>
                      <a:pt x="634" y="4337"/>
                    </a:lnTo>
                    <a:lnTo>
                      <a:pt x="634" y="4358"/>
                    </a:lnTo>
                    <a:lnTo>
                      <a:pt x="634" y="4378"/>
                    </a:lnTo>
                    <a:lnTo>
                      <a:pt x="633" y="4418"/>
                    </a:lnTo>
                    <a:lnTo>
                      <a:pt x="629" y="4459"/>
                    </a:lnTo>
                    <a:lnTo>
                      <a:pt x="627" y="4500"/>
                    </a:lnTo>
                    <a:lnTo>
                      <a:pt x="626" y="4541"/>
                    </a:lnTo>
                    <a:lnTo>
                      <a:pt x="626" y="4561"/>
                    </a:lnTo>
                    <a:lnTo>
                      <a:pt x="626" y="4582"/>
                    </a:lnTo>
                    <a:lnTo>
                      <a:pt x="627" y="4602"/>
                    </a:lnTo>
                    <a:lnTo>
                      <a:pt x="629" y="4621"/>
                    </a:lnTo>
                    <a:lnTo>
                      <a:pt x="607" y="4640"/>
                    </a:lnTo>
                    <a:lnTo>
                      <a:pt x="585" y="4661"/>
                    </a:lnTo>
                    <a:lnTo>
                      <a:pt x="563" y="4681"/>
                    </a:lnTo>
                    <a:lnTo>
                      <a:pt x="542" y="4702"/>
                    </a:lnTo>
                    <a:lnTo>
                      <a:pt x="520" y="4723"/>
                    </a:lnTo>
                    <a:lnTo>
                      <a:pt x="499" y="4746"/>
                    </a:lnTo>
                    <a:lnTo>
                      <a:pt x="479" y="4768"/>
                    </a:lnTo>
                    <a:lnTo>
                      <a:pt x="460" y="4791"/>
                    </a:lnTo>
                    <a:lnTo>
                      <a:pt x="420" y="4838"/>
                    </a:lnTo>
                    <a:lnTo>
                      <a:pt x="382" y="4887"/>
                    </a:lnTo>
                    <a:lnTo>
                      <a:pt x="344" y="4937"/>
                    </a:lnTo>
                    <a:lnTo>
                      <a:pt x="307" y="4988"/>
                    </a:lnTo>
                    <a:lnTo>
                      <a:pt x="233" y="5091"/>
                    </a:lnTo>
                    <a:lnTo>
                      <a:pt x="158" y="5196"/>
                    </a:lnTo>
                    <a:lnTo>
                      <a:pt x="120" y="5248"/>
                    </a:lnTo>
                    <a:lnTo>
                      <a:pt x="81" y="5299"/>
                    </a:lnTo>
                    <a:lnTo>
                      <a:pt x="42" y="5350"/>
                    </a:lnTo>
                    <a:lnTo>
                      <a:pt x="0" y="540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1" name="Freeform 26"/>
              <p:cNvSpPr>
                <a:spLocks/>
              </p:cNvSpPr>
              <p:nvPr/>
            </p:nvSpPr>
            <p:spPr bwMode="auto">
              <a:xfrm>
                <a:off x="643" y="2969"/>
                <a:ext cx="136" cy="36"/>
              </a:xfrm>
              <a:custGeom>
                <a:avLst/>
                <a:gdLst>
                  <a:gd name="T0" fmla="*/ 0 w 957"/>
                  <a:gd name="T1" fmla="*/ 0 h 248"/>
                  <a:gd name="T2" fmla="*/ 0 w 957"/>
                  <a:gd name="T3" fmla="*/ 0 h 248"/>
                  <a:gd name="T4" fmla="*/ 0 w 957"/>
                  <a:gd name="T5" fmla="*/ 0 h 248"/>
                  <a:gd name="T6" fmla="*/ 0 w 957"/>
                  <a:gd name="T7" fmla="*/ 0 h 248"/>
                  <a:gd name="T8" fmla="*/ 0 w 957"/>
                  <a:gd name="T9" fmla="*/ 0 h 248"/>
                  <a:gd name="T10" fmla="*/ 0 w 957"/>
                  <a:gd name="T11" fmla="*/ 0 h 248"/>
                  <a:gd name="T12" fmla="*/ 0 w 957"/>
                  <a:gd name="T13" fmla="*/ 0 h 248"/>
                  <a:gd name="T14" fmla="*/ 0 w 957"/>
                  <a:gd name="T15" fmla="*/ 0 h 248"/>
                  <a:gd name="T16" fmla="*/ 0 w 957"/>
                  <a:gd name="T17" fmla="*/ 0 h 248"/>
                  <a:gd name="T18" fmla="*/ 0 w 957"/>
                  <a:gd name="T19" fmla="*/ 0 h 248"/>
                  <a:gd name="T20" fmla="*/ 0 w 957"/>
                  <a:gd name="T21" fmla="*/ 0 h 248"/>
                  <a:gd name="T22" fmla="*/ 0 w 957"/>
                  <a:gd name="T23" fmla="*/ 0 h 248"/>
                  <a:gd name="T24" fmla="*/ 0 w 957"/>
                  <a:gd name="T25" fmla="*/ 0 h 248"/>
                  <a:gd name="T26" fmla="*/ 0 w 957"/>
                  <a:gd name="T27" fmla="*/ 0 h 248"/>
                  <a:gd name="T28" fmla="*/ 0 w 957"/>
                  <a:gd name="T29" fmla="*/ 0 h 248"/>
                  <a:gd name="T30" fmla="*/ 0 w 957"/>
                  <a:gd name="T31" fmla="*/ 0 h 248"/>
                  <a:gd name="T32" fmla="*/ 0 w 957"/>
                  <a:gd name="T33" fmla="*/ 0 h 248"/>
                  <a:gd name="T34" fmla="*/ 0 w 957"/>
                  <a:gd name="T35" fmla="*/ 0 h 248"/>
                  <a:gd name="T36" fmla="*/ 0 w 957"/>
                  <a:gd name="T37" fmla="*/ 0 h 248"/>
                  <a:gd name="T38" fmla="*/ 0 w 957"/>
                  <a:gd name="T39" fmla="*/ 0 h 248"/>
                  <a:gd name="T40" fmla="*/ 0 w 957"/>
                  <a:gd name="T41" fmla="*/ 0 h 248"/>
                  <a:gd name="T42" fmla="*/ 0 w 957"/>
                  <a:gd name="T43" fmla="*/ 0 h 248"/>
                  <a:gd name="T44" fmla="*/ 0 w 957"/>
                  <a:gd name="T45" fmla="*/ 0 h 248"/>
                  <a:gd name="T46" fmla="*/ 0 w 957"/>
                  <a:gd name="T47" fmla="*/ 0 h 248"/>
                  <a:gd name="T48" fmla="*/ 0 w 957"/>
                  <a:gd name="T49" fmla="*/ 0 h 248"/>
                  <a:gd name="T50" fmla="*/ 0 w 957"/>
                  <a:gd name="T51" fmla="*/ 0 h 248"/>
                  <a:gd name="T52" fmla="*/ 0 w 957"/>
                  <a:gd name="T53" fmla="*/ 0 h 248"/>
                  <a:gd name="T54" fmla="*/ 0 w 957"/>
                  <a:gd name="T55" fmla="*/ 0 h 248"/>
                  <a:gd name="T56" fmla="*/ 0 w 957"/>
                  <a:gd name="T57" fmla="*/ 0 h 248"/>
                  <a:gd name="T58" fmla="*/ 0 w 957"/>
                  <a:gd name="T59" fmla="*/ 0 h 248"/>
                  <a:gd name="T60" fmla="*/ 0 w 957"/>
                  <a:gd name="T61" fmla="*/ 0 h 248"/>
                  <a:gd name="T62" fmla="*/ 0 w 957"/>
                  <a:gd name="T63" fmla="*/ 0 h 2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7"/>
                  <a:gd name="T97" fmla="*/ 0 h 248"/>
                  <a:gd name="T98" fmla="*/ 957 w 957"/>
                  <a:gd name="T99" fmla="*/ 248 h 2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7" h="248">
                    <a:moveTo>
                      <a:pt x="906" y="203"/>
                    </a:moveTo>
                    <a:lnTo>
                      <a:pt x="929" y="185"/>
                    </a:lnTo>
                    <a:lnTo>
                      <a:pt x="884" y="190"/>
                    </a:lnTo>
                    <a:lnTo>
                      <a:pt x="837" y="194"/>
                    </a:lnTo>
                    <a:lnTo>
                      <a:pt x="788" y="196"/>
                    </a:lnTo>
                    <a:lnTo>
                      <a:pt x="737" y="197"/>
                    </a:lnTo>
                    <a:lnTo>
                      <a:pt x="712" y="197"/>
                    </a:lnTo>
                    <a:lnTo>
                      <a:pt x="685" y="196"/>
                    </a:lnTo>
                    <a:lnTo>
                      <a:pt x="658" y="195"/>
                    </a:lnTo>
                    <a:lnTo>
                      <a:pt x="632" y="193"/>
                    </a:lnTo>
                    <a:lnTo>
                      <a:pt x="604" y="190"/>
                    </a:lnTo>
                    <a:lnTo>
                      <a:pt x="576" y="188"/>
                    </a:lnTo>
                    <a:lnTo>
                      <a:pt x="548" y="184"/>
                    </a:lnTo>
                    <a:lnTo>
                      <a:pt x="519" y="180"/>
                    </a:lnTo>
                    <a:lnTo>
                      <a:pt x="491" y="175"/>
                    </a:lnTo>
                    <a:lnTo>
                      <a:pt x="462" y="169"/>
                    </a:lnTo>
                    <a:lnTo>
                      <a:pt x="432" y="163"/>
                    </a:lnTo>
                    <a:lnTo>
                      <a:pt x="402" y="155"/>
                    </a:lnTo>
                    <a:lnTo>
                      <a:pt x="372" y="147"/>
                    </a:lnTo>
                    <a:lnTo>
                      <a:pt x="342" y="138"/>
                    </a:lnTo>
                    <a:lnTo>
                      <a:pt x="312" y="129"/>
                    </a:lnTo>
                    <a:lnTo>
                      <a:pt x="281" y="118"/>
                    </a:lnTo>
                    <a:lnTo>
                      <a:pt x="250" y="107"/>
                    </a:lnTo>
                    <a:lnTo>
                      <a:pt x="219" y="95"/>
                    </a:lnTo>
                    <a:lnTo>
                      <a:pt x="187" y="81"/>
                    </a:lnTo>
                    <a:lnTo>
                      <a:pt x="156" y="67"/>
                    </a:lnTo>
                    <a:lnTo>
                      <a:pt x="124" y="52"/>
                    </a:lnTo>
                    <a:lnTo>
                      <a:pt x="92" y="36"/>
                    </a:lnTo>
                    <a:lnTo>
                      <a:pt x="60" y="19"/>
                    </a:lnTo>
                    <a:lnTo>
                      <a:pt x="28" y="0"/>
                    </a:lnTo>
                    <a:lnTo>
                      <a:pt x="0" y="43"/>
                    </a:lnTo>
                    <a:lnTo>
                      <a:pt x="33" y="62"/>
                    </a:lnTo>
                    <a:lnTo>
                      <a:pt x="67" y="79"/>
                    </a:lnTo>
                    <a:lnTo>
                      <a:pt x="100" y="97"/>
                    </a:lnTo>
                    <a:lnTo>
                      <a:pt x="133" y="112"/>
                    </a:lnTo>
                    <a:lnTo>
                      <a:pt x="166" y="127"/>
                    </a:lnTo>
                    <a:lnTo>
                      <a:pt x="198" y="140"/>
                    </a:lnTo>
                    <a:lnTo>
                      <a:pt x="230" y="153"/>
                    </a:lnTo>
                    <a:lnTo>
                      <a:pt x="263" y="166"/>
                    </a:lnTo>
                    <a:lnTo>
                      <a:pt x="294" y="176"/>
                    </a:lnTo>
                    <a:lnTo>
                      <a:pt x="326" y="186"/>
                    </a:lnTo>
                    <a:lnTo>
                      <a:pt x="357" y="195"/>
                    </a:lnTo>
                    <a:lnTo>
                      <a:pt x="389" y="203"/>
                    </a:lnTo>
                    <a:lnTo>
                      <a:pt x="420" y="211"/>
                    </a:lnTo>
                    <a:lnTo>
                      <a:pt x="450" y="217"/>
                    </a:lnTo>
                    <a:lnTo>
                      <a:pt x="481" y="223"/>
                    </a:lnTo>
                    <a:lnTo>
                      <a:pt x="511" y="228"/>
                    </a:lnTo>
                    <a:lnTo>
                      <a:pt x="540" y="233"/>
                    </a:lnTo>
                    <a:lnTo>
                      <a:pt x="570" y="238"/>
                    </a:lnTo>
                    <a:lnTo>
                      <a:pt x="599" y="241"/>
                    </a:lnTo>
                    <a:lnTo>
                      <a:pt x="627" y="243"/>
                    </a:lnTo>
                    <a:lnTo>
                      <a:pt x="655" y="245"/>
                    </a:lnTo>
                    <a:lnTo>
                      <a:pt x="683" y="247"/>
                    </a:lnTo>
                    <a:lnTo>
                      <a:pt x="711" y="247"/>
                    </a:lnTo>
                    <a:lnTo>
                      <a:pt x="737" y="248"/>
                    </a:lnTo>
                    <a:lnTo>
                      <a:pt x="790" y="247"/>
                    </a:lnTo>
                    <a:lnTo>
                      <a:pt x="840" y="244"/>
                    </a:lnTo>
                    <a:lnTo>
                      <a:pt x="889" y="240"/>
                    </a:lnTo>
                    <a:lnTo>
                      <a:pt x="936" y="234"/>
                    </a:lnTo>
                    <a:lnTo>
                      <a:pt x="957" y="215"/>
                    </a:lnTo>
                    <a:lnTo>
                      <a:pt x="936" y="234"/>
                    </a:lnTo>
                    <a:lnTo>
                      <a:pt x="953" y="231"/>
                    </a:lnTo>
                    <a:lnTo>
                      <a:pt x="957" y="215"/>
                    </a:lnTo>
                    <a:lnTo>
                      <a:pt x="906" y="2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2" name="Freeform 27"/>
              <p:cNvSpPr>
                <a:spLocks/>
              </p:cNvSpPr>
              <p:nvPr/>
            </p:nvSpPr>
            <p:spPr bwMode="auto">
              <a:xfrm>
                <a:off x="772" y="2710"/>
                <a:ext cx="86" cy="290"/>
              </a:xfrm>
              <a:custGeom>
                <a:avLst/>
                <a:gdLst>
                  <a:gd name="T0" fmla="*/ 0 w 604"/>
                  <a:gd name="T1" fmla="*/ 0 h 2031"/>
                  <a:gd name="T2" fmla="*/ 0 w 604"/>
                  <a:gd name="T3" fmla="*/ 0 h 2031"/>
                  <a:gd name="T4" fmla="*/ 0 w 604"/>
                  <a:gd name="T5" fmla="*/ 0 h 2031"/>
                  <a:gd name="T6" fmla="*/ 0 w 604"/>
                  <a:gd name="T7" fmla="*/ 0 h 2031"/>
                  <a:gd name="T8" fmla="*/ 0 w 604"/>
                  <a:gd name="T9" fmla="*/ 0 h 2031"/>
                  <a:gd name="T10" fmla="*/ 0 w 604"/>
                  <a:gd name="T11" fmla="*/ 0 h 2031"/>
                  <a:gd name="T12" fmla="*/ 0 w 604"/>
                  <a:gd name="T13" fmla="*/ 0 h 2031"/>
                  <a:gd name="T14" fmla="*/ 0 w 604"/>
                  <a:gd name="T15" fmla="*/ 0 h 2031"/>
                  <a:gd name="T16" fmla="*/ 0 w 604"/>
                  <a:gd name="T17" fmla="*/ 0 h 2031"/>
                  <a:gd name="T18" fmla="*/ 0 w 604"/>
                  <a:gd name="T19" fmla="*/ 0 h 2031"/>
                  <a:gd name="T20" fmla="*/ 0 w 604"/>
                  <a:gd name="T21" fmla="*/ 0 h 2031"/>
                  <a:gd name="T22" fmla="*/ 0 w 604"/>
                  <a:gd name="T23" fmla="*/ 0 h 2031"/>
                  <a:gd name="T24" fmla="*/ 0 w 604"/>
                  <a:gd name="T25" fmla="*/ 0 h 2031"/>
                  <a:gd name="T26" fmla="*/ 0 w 604"/>
                  <a:gd name="T27" fmla="*/ 0 h 2031"/>
                  <a:gd name="T28" fmla="*/ 0 w 604"/>
                  <a:gd name="T29" fmla="*/ 0 h 2031"/>
                  <a:gd name="T30" fmla="*/ 0 w 604"/>
                  <a:gd name="T31" fmla="*/ 0 h 2031"/>
                  <a:gd name="T32" fmla="*/ 0 w 604"/>
                  <a:gd name="T33" fmla="*/ 0 h 2031"/>
                  <a:gd name="T34" fmla="*/ 0 w 604"/>
                  <a:gd name="T35" fmla="*/ 0 h 2031"/>
                  <a:gd name="T36" fmla="*/ 0 w 604"/>
                  <a:gd name="T37" fmla="*/ 0 h 2031"/>
                  <a:gd name="T38" fmla="*/ 0 w 604"/>
                  <a:gd name="T39" fmla="*/ 0 h 2031"/>
                  <a:gd name="T40" fmla="*/ 0 w 604"/>
                  <a:gd name="T41" fmla="*/ 0 h 2031"/>
                  <a:gd name="T42" fmla="*/ 0 w 604"/>
                  <a:gd name="T43" fmla="*/ 0 h 2031"/>
                  <a:gd name="T44" fmla="*/ 0 w 604"/>
                  <a:gd name="T45" fmla="*/ 0 h 2031"/>
                  <a:gd name="T46" fmla="*/ 0 w 604"/>
                  <a:gd name="T47" fmla="*/ 0 h 20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4"/>
                  <a:gd name="T73" fmla="*/ 0 h 2031"/>
                  <a:gd name="T74" fmla="*/ 604 w 604"/>
                  <a:gd name="T75" fmla="*/ 2031 h 20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4" h="2031">
                    <a:moveTo>
                      <a:pt x="550" y="11"/>
                    </a:moveTo>
                    <a:lnTo>
                      <a:pt x="550" y="0"/>
                    </a:lnTo>
                    <a:lnTo>
                      <a:pt x="479" y="258"/>
                    </a:lnTo>
                    <a:lnTo>
                      <a:pt x="409" y="513"/>
                    </a:lnTo>
                    <a:lnTo>
                      <a:pt x="342" y="763"/>
                    </a:lnTo>
                    <a:lnTo>
                      <a:pt x="275" y="1011"/>
                    </a:lnTo>
                    <a:lnTo>
                      <a:pt x="208" y="1260"/>
                    </a:lnTo>
                    <a:lnTo>
                      <a:pt x="140" y="1509"/>
                    </a:lnTo>
                    <a:lnTo>
                      <a:pt x="72" y="1762"/>
                    </a:lnTo>
                    <a:lnTo>
                      <a:pt x="0" y="2019"/>
                    </a:lnTo>
                    <a:lnTo>
                      <a:pt x="51" y="2031"/>
                    </a:lnTo>
                    <a:lnTo>
                      <a:pt x="123" y="1775"/>
                    </a:lnTo>
                    <a:lnTo>
                      <a:pt x="191" y="1521"/>
                    </a:lnTo>
                    <a:lnTo>
                      <a:pt x="259" y="1272"/>
                    </a:lnTo>
                    <a:lnTo>
                      <a:pt x="326" y="1024"/>
                    </a:lnTo>
                    <a:lnTo>
                      <a:pt x="393" y="775"/>
                    </a:lnTo>
                    <a:lnTo>
                      <a:pt x="461" y="525"/>
                    </a:lnTo>
                    <a:lnTo>
                      <a:pt x="530" y="271"/>
                    </a:lnTo>
                    <a:lnTo>
                      <a:pt x="602" y="13"/>
                    </a:lnTo>
                    <a:lnTo>
                      <a:pt x="603" y="2"/>
                    </a:lnTo>
                    <a:lnTo>
                      <a:pt x="602" y="13"/>
                    </a:lnTo>
                    <a:lnTo>
                      <a:pt x="604" y="7"/>
                    </a:lnTo>
                    <a:lnTo>
                      <a:pt x="603" y="2"/>
                    </a:lnTo>
                    <a:lnTo>
                      <a:pt x="55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3" name="Freeform 28"/>
              <p:cNvSpPr>
                <a:spLocks/>
              </p:cNvSpPr>
              <p:nvPr/>
            </p:nvSpPr>
            <p:spPr bwMode="auto">
              <a:xfrm>
                <a:off x="834" y="2628"/>
                <a:ext cx="24" cy="84"/>
              </a:xfrm>
              <a:custGeom>
                <a:avLst/>
                <a:gdLst>
                  <a:gd name="T0" fmla="*/ 0 w 170"/>
                  <a:gd name="T1" fmla="*/ 0 h 585"/>
                  <a:gd name="T2" fmla="*/ 0 w 170"/>
                  <a:gd name="T3" fmla="*/ 0 h 585"/>
                  <a:gd name="T4" fmla="*/ 0 w 170"/>
                  <a:gd name="T5" fmla="*/ 0 h 585"/>
                  <a:gd name="T6" fmla="*/ 0 w 170"/>
                  <a:gd name="T7" fmla="*/ 0 h 585"/>
                  <a:gd name="T8" fmla="*/ 0 w 170"/>
                  <a:gd name="T9" fmla="*/ 0 h 585"/>
                  <a:gd name="T10" fmla="*/ 0 w 170"/>
                  <a:gd name="T11" fmla="*/ 0 h 585"/>
                  <a:gd name="T12" fmla="*/ 0 w 170"/>
                  <a:gd name="T13" fmla="*/ 0 h 585"/>
                  <a:gd name="T14" fmla="*/ 0 w 170"/>
                  <a:gd name="T15" fmla="*/ 0 h 585"/>
                  <a:gd name="T16" fmla="*/ 0 w 170"/>
                  <a:gd name="T17" fmla="*/ 0 h 585"/>
                  <a:gd name="T18" fmla="*/ 0 w 170"/>
                  <a:gd name="T19" fmla="*/ 0 h 585"/>
                  <a:gd name="T20" fmla="*/ 0 w 170"/>
                  <a:gd name="T21" fmla="*/ 0 h 585"/>
                  <a:gd name="T22" fmla="*/ 0 w 170"/>
                  <a:gd name="T23" fmla="*/ 0 h 585"/>
                  <a:gd name="T24" fmla="*/ 0 w 170"/>
                  <a:gd name="T25" fmla="*/ 0 h 585"/>
                  <a:gd name="T26" fmla="*/ 0 w 170"/>
                  <a:gd name="T27" fmla="*/ 0 h 585"/>
                  <a:gd name="T28" fmla="*/ 0 w 170"/>
                  <a:gd name="T29" fmla="*/ 0 h 585"/>
                  <a:gd name="T30" fmla="*/ 0 w 170"/>
                  <a:gd name="T31" fmla="*/ 0 h 585"/>
                  <a:gd name="T32" fmla="*/ 0 w 170"/>
                  <a:gd name="T33" fmla="*/ 0 h 585"/>
                  <a:gd name="T34" fmla="*/ 0 w 170"/>
                  <a:gd name="T35" fmla="*/ 0 h 585"/>
                  <a:gd name="T36" fmla="*/ 0 w 170"/>
                  <a:gd name="T37" fmla="*/ 0 h 585"/>
                  <a:gd name="T38" fmla="*/ 0 w 170"/>
                  <a:gd name="T39" fmla="*/ 0 h 585"/>
                  <a:gd name="T40" fmla="*/ 0 w 170"/>
                  <a:gd name="T41" fmla="*/ 0 h 585"/>
                  <a:gd name="T42" fmla="*/ 0 w 170"/>
                  <a:gd name="T43" fmla="*/ 0 h 585"/>
                  <a:gd name="T44" fmla="*/ 0 w 170"/>
                  <a:gd name="T45" fmla="*/ 0 h 585"/>
                  <a:gd name="T46" fmla="*/ 0 w 170"/>
                  <a:gd name="T47" fmla="*/ 0 h 58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0"/>
                  <a:gd name="T73" fmla="*/ 0 h 585"/>
                  <a:gd name="T74" fmla="*/ 170 w 170"/>
                  <a:gd name="T75" fmla="*/ 585 h 58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0" h="585">
                    <a:moveTo>
                      <a:pt x="0" y="5"/>
                    </a:moveTo>
                    <a:lnTo>
                      <a:pt x="1" y="9"/>
                    </a:lnTo>
                    <a:lnTo>
                      <a:pt x="15" y="81"/>
                    </a:lnTo>
                    <a:lnTo>
                      <a:pt x="30" y="153"/>
                    </a:lnTo>
                    <a:lnTo>
                      <a:pt x="45" y="225"/>
                    </a:lnTo>
                    <a:lnTo>
                      <a:pt x="59" y="296"/>
                    </a:lnTo>
                    <a:lnTo>
                      <a:pt x="74" y="368"/>
                    </a:lnTo>
                    <a:lnTo>
                      <a:pt x="88" y="441"/>
                    </a:lnTo>
                    <a:lnTo>
                      <a:pt x="102" y="513"/>
                    </a:lnTo>
                    <a:lnTo>
                      <a:pt x="117" y="585"/>
                    </a:lnTo>
                    <a:lnTo>
                      <a:pt x="170" y="576"/>
                    </a:lnTo>
                    <a:lnTo>
                      <a:pt x="155" y="503"/>
                    </a:lnTo>
                    <a:lnTo>
                      <a:pt x="140" y="431"/>
                    </a:lnTo>
                    <a:lnTo>
                      <a:pt x="126" y="359"/>
                    </a:lnTo>
                    <a:lnTo>
                      <a:pt x="111" y="287"/>
                    </a:lnTo>
                    <a:lnTo>
                      <a:pt x="96" y="215"/>
                    </a:lnTo>
                    <a:lnTo>
                      <a:pt x="82" y="143"/>
                    </a:lnTo>
                    <a:lnTo>
                      <a:pt x="67" y="72"/>
                    </a:lnTo>
                    <a:lnTo>
                      <a:pt x="52" y="0"/>
                    </a:lnTo>
                    <a:lnTo>
                      <a:pt x="53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4" name="Freeform 29"/>
              <p:cNvSpPr>
                <a:spLocks/>
              </p:cNvSpPr>
              <p:nvPr/>
            </p:nvSpPr>
            <p:spPr bwMode="auto">
              <a:xfrm>
                <a:off x="680" y="2197"/>
                <a:ext cx="161" cy="432"/>
              </a:xfrm>
              <a:custGeom>
                <a:avLst/>
                <a:gdLst>
                  <a:gd name="T0" fmla="*/ 0 w 1131"/>
                  <a:gd name="T1" fmla="*/ 0 h 3022"/>
                  <a:gd name="T2" fmla="*/ 0 w 1131"/>
                  <a:gd name="T3" fmla="*/ 0 h 3022"/>
                  <a:gd name="T4" fmla="*/ 0 w 1131"/>
                  <a:gd name="T5" fmla="*/ 0 h 3022"/>
                  <a:gd name="T6" fmla="*/ 0 w 1131"/>
                  <a:gd name="T7" fmla="*/ 0 h 3022"/>
                  <a:gd name="T8" fmla="*/ 0 w 1131"/>
                  <a:gd name="T9" fmla="*/ 0 h 3022"/>
                  <a:gd name="T10" fmla="*/ 0 w 1131"/>
                  <a:gd name="T11" fmla="*/ 0 h 3022"/>
                  <a:gd name="T12" fmla="*/ 0 w 1131"/>
                  <a:gd name="T13" fmla="*/ 0 h 3022"/>
                  <a:gd name="T14" fmla="*/ 0 w 1131"/>
                  <a:gd name="T15" fmla="*/ 0 h 3022"/>
                  <a:gd name="T16" fmla="*/ 0 w 1131"/>
                  <a:gd name="T17" fmla="*/ 0 h 3022"/>
                  <a:gd name="T18" fmla="*/ 0 w 1131"/>
                  <a:gd name="T19" fmla="*/ 0 h 3022"/>
                  <a:gd name="T20" fmla="*/ 0 w 1131"/>
                  <a:gd name="T21" fmla="*/ 0 h 3022"/>
                  <a:gd name="T22" fmla="*/ 0 w 1131"/>
                  <a:gd name="T23" fmla="*/ 0 h 3022"/>
                  <a:gd name="T24" fmla="*/ 0 w 1131"/>
                  <a:gd name="T25" fmla="*/ 0 h 3022"/>
                  <a:gd name="T26" fmla="*/ 0 w 1131"/>
                  <a:gd name="T27" fmla="*/ 0 h 3022"/>
                  <a:gd name="T28" fmla="*/ 0 w 1131"/>
                  <a:gd name="T29" fmla="*/ 0 h 3022"/>
                  <a:gd name="T30" fmla="*/ 0 w 1131"/>
                  <a:gd name="T31" fmla="*/ 0 h 3022"/>
                  <a:gd name="T32" fmla="*/ 0 w 1131"/>
                  <a:gd name="T33" fmla="*/ 0 h 3022"/>
                  <a:gd name="T34" fmla="*/ 0 w 1131"/>
                  <a:gd name="T35" fmla="*/ 0 h 3022"/>
                  <a:gd name="T36" fmla="*/ 0 w 1131"/>
                  <a:gd name="T37" fmla="*/ 0 h 3022"/>
                  <a:gd name="T38" fmla="*/ 0 w 1131"/>
                  <a:gd name="T39" fmla="*/ 0 h 3022"/>
                  <a:gd name="T40" fmla="*/ 0 w 1131"/>
                  <a:gd name="T41" fmla="*/ 0 h 3022"/>
                  <a:gd name="T42" fmla="*/ 0 w 1131"/>
                  <a:gd name="T43" fmla="*/ 0 h 3022"/>
                  <a:gd name="T44" fmla="*/ 0 w 1131"/>
                  <a:gd name="T45" fmla="*/ 0 h 3022"/>
                  <a:gd name="T46" fmla="*/ 0 w 1131"/>
                  <a:gd name="T47" fmla="*/ 0 h 3022"/>
                  <a:gd name="T48" fmla="*/ 0 w 1131"/>
                  <a:gd name="T49" fmla="*/ 0 h 3022"/>
                  <a:gd name="T50" fmla="*/ 0 w 1131"/>
                  <a:gd name="T51" fmla="*/ 0 h 3022"/>
                  <a:gd name="T52" fmla="*/ 0 w 1131"/>
                  <a:gd name="T53" fmla="*/ 0 h 3022"/>
                  <a:gd name="T54" fmla="*/ 0 w 1131"/>
                  <a:gd name="T55" fmla="*/ 0 h 3022"/>
                  <a:gd name="T56" fmla="*/ 0 w 1131"/>
                  <a:gd name="T57" fmla="*/ 0 h 3022"/>
                  <a:gd name="T58" fmla="*/ 0 w 1131"/>
                  <a:gd name="T59" fmla="*/ 0 h 3022"/>
                  <a:gd name="T60" fmla="*/ 0 w 1131"/>
                  <a:gd name="T61" fmla="*/ 0 h 3022"/>
                  <a:gd name="T62" fmla="*/ 0 w 1131"/>
                  <a:gd name="T63" fmla="*/ 0 h 3022"/>
                  <a:gd name="T64" fmla="*/ 0 w 1131"/>
                  <a:gd name="T65" fmla="*/ 0 h 3022"/>
                  <a:gd name="T66" fmla="*/ 0 w 1131"/>
                  <a:gd name="T67" fmla="*/ 0 h 3022"/>
                  <a:gd name="T68" fmla="*/ 0 w 1131"/>
                  <a:gd name="T69" fmla="*/ 0 h 3022"/>
                  <a:gd name="T70" fmla="*/ 0 w 1131"/>
                  <a:gd name="T71" fmla="*/ 0 h 3022"/>
                  <a:gd name="T72" fmla="*/ 0 w 1131"/>
                  <a:gd name="T73" fmla="*/ 0 h 3022"/>
                  <a:gd name="T74" fmla="*/ 0 w 1131"/>
                  <a:gd name="T75" fmla="*/ 0 h 3022"/>
                  <a:gd name="T76" fmla="*/ 0 w 1131"/>
                  <a:gd name="T77" fmla="*/ 0 h 3022"/>
                  <a:gd name="T78" fmla="*/ 0 w 1131"/>
                  <a:gd name="T79" fmla="*/ 0 h 3022"/>
                  <a:gd name="T80" fmla="*/ 0 w 1131"/>
                  <a:gd name="T81" fmla="*/ 0 h 3022"/>
                  <a:gd name="T82" fmla="*/ 0 w 1131"/>
                  <a:gd name="T83" fmla="*/ 0 h 30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1"/>
                  <a:gd name="T127" fmla="*/ 0 h 3022"/>
                  <a:gd name="T128" fmla="*/ 1131 w 1131"/>
                  <a:gd name="T129" fmla="*/ 3022 h 30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1" h="3022">
                    <a:moveTo>
                      <a:pt x="26" y="52"/>
                    </a:moveTo>
                    <a:lnTo>
                      <a:pt x="0" y="41"/>
                    </a:lnTo>
                    <a:lnTo>
                      <a:pt x="18" y="70"/>
                    </a:lnTo>
                    <a:lnTo>
                      <a:pt x="42" y="110"/>
                    </a:lnTo>
                    <a:lnTo>
                      <a:pt x="67" y="158"/>
                    </a:lnTo>
                    <a:lnTo>
                      <a:pt x="97" y="216"/>
                    </a:lnTo>
                    <a:lnTo>
                      <a:pt x="130" y="282"/>
                    </a:lnTo>
                    <a:lnTo>
                      <a:pt x="166" y="356"/>
                    </a:lnTo>
                    <a:lnTo>
                      <a:pt x="203" y="436"/>
                    </a:lnTo>
                    <a:lnTo>
                      <a:pt x="242" y="523"/>
                    </a:lnTo>
                    <a:lnTo>
                      <a:pt x="284" y="616"/>
                    </a:lnTo>
                    <a:lnTo>
                      <a:pt x="328" y="714"/>
                    </a:lnTo>
                    <a:lnTo>
                      <a:pt x="372" y="816"/>
                    </a:lnTo>
                    <a:lnTo>
                      <a:pt x="417" y="923"/>
                    </a:lnTo>
                    <a:lnTo>
                      <a:pt x="463" y="1033"/>
                    </a:lnTo>
                    <a:lnTo>
                      <a:pt x="510" y="1147"/>
                    </a:lnTo>
                    <a:lnTo>
                      <a:pt x="555" y="1261"/>
                    </a:lnTo>
                    <a:lnTo>
                      <a:pt x="601" y="1379"/>
                    </a:lnTo>
                    <a:lnTo>
                      <a:pt x="647" y="1498"/>
                    </a:lnTo>
                    <a:lnTo>
                      <a:pt x="692" y="1616"/>
                    </a:lnTo>
                    <a:lnTo>
                      <a:pt x="736" y="1736"/>
                    </a:lnTo>
                    <a:lnTo>
                      <a:pt x="778" y="1854"/>
                    </a:lnTo>
                    <a:lnTo>
                      <a:pt x="819" y="1971"/>
                    </a:lnTo>
                    <a:lnTo>
                      <a:pt x="858" y="2087"/>
                    </a:lnTo>
                    <a:lnTo>
                      <a:pt x="894" y="2201"/>
                    </a:lnTo>
                    <a:lnTo>
                      <a:pt x="928" y="2312"/>
                    </a:lnTo>
                    <a:lnTo>
                      <a:pt x="960" y="2418"/>
                    </a:lnTo>
                    <a:lnTo>
                      <a:pt x="988" y="2521"/>
                    </a:lnTo>
                    <a:lnTo>
                      <a:pt x="1001" y="2571"/>
                    </a:lnTo>
                    <a:lnTo>
                      <a:pt x="1014" y="2620"/>
                    </a:lnTo>
                    <a:lnTo>
                      <a:pt x="1024" y="2667"/>
                    </a:lnTo>
                    <a:lnTo>
                      <a:pt x="1035" y="2713"/>
                    </a:lnTo>
                    <a:lnTo>
                      <a:pt x="1044" y="2758"/>
                    </a:lnTo>
                    <a:lnTo>
                      <a:pt x="1052" y="2801"/>
                    </a:lnTo>
                    <a:lnTo>
                      <a:pt x="1059" y="2843"/>
                    </a:lnTo>
                    <a:lnTo>
                      <a:pt x="1065" y="2882"/>
                    </a:lnTo>
                    <a:lnTo>
                      <a:pt x="1070" y="2920"/>
                    </a:lnTo>
                    <a:lnTo>
                      <a:pt x="1074" y="2956"/>
                    </a:lnTo>
                    <a:lnTo>
                      <a:pt x="1077" y="2990"/>
                    </a:lnTo>
                    <a:lnTo>
                      <a:pt x="1078" y="3022"/>
                    </a:lnTo>
                    <a:lnTo>
                      <a:pt x="1131" y="3021"/>
                    </a:lnTo>
                    <a:lnTo>
                      <a:pt x="1129" y="2988"/>
                    </a:lnTo>
                    <a:lnTo>
                      <a:pt x="1127" y="2952"/>
                    </a:lnTo>
                    <a:lnTo>
                      <a:pt x="1123" y="2915"/>
                    </a:lnTo>
                    <a:lnTo>
                      <a:pt x="1117" y="2875"/>
                    </a:lnTo>
                    <a:lnTo>
                      <a:pt x="1112" y="2835"/>
                    </a:lnTo>
                    <a:lnTo>
                      <a:pt x="1105" y="2792"/>
                    </a:lnTo>
                    <a:lnTo>
                      <a:pt x="1096" y="2748"/>
                    </a:lnTo>
                    <a:lnTo>
                      <a:pt x="1086" y="2704"/>
                    </a:lnTo>
                    <a:lnTo>
                      <a:pt x="1076" y="2657"/>
                    </a:lnTo>
                    <a:lnTo>
                      <a:pt x="1065" y="2609"/>
                    </a:lnTo>
                    <a:lnTo>
                      <a:pt x="1052" y="2560"/>
                    </a:lnTo>
                    <a:lnTo>
                      <a:pt x="1039" y="2509"/>
                    </a:lnTo>
                    <a:lnTo>
                      <a:pt x="1012" y="2406"/>
                    </a:lnTo>
                    <a:lnTo>
                      <a:pt x="980" y="2297"/>
                    </a:lnTo>
                    <a:lnTo>
                      <a:pt x="945" y="2186"/>
                    </a:lnTo>
                    <a:lnTo>
                      <a:pt x="908" y="2072"/>
                    </a:lnTo>
                    <a:lnTo>
                      <a:pt x="870" y="1956"/>
                    </a:lnTo>
                    <a:lnTo>
                      <a:pt x="828" y="1838"/>
                    </a:lnTo>
                    <a:lnTo>
                      <a:pt x="786" y="1720"/>
                    </a:lnTo>
                    <a:lnTo>
                      <a:pt x="741" y="1600"/>
                    </a:lnTo>
                    <a:lnTo>
                      <a:pt x="696" y="1480"/>
                    </a:lnTo>
                    <a:lnTo>
                      <a:pt x="652" y="1362"/>
                    </a:lnTo>
                    <a:lnTo>
                      <a:pt x="605" y="1244"/>
                    </a:lnTo>
                    <a:lnTo>
                      <a:pt x="559" y="1129"/>
                    </a:lnTo>
                    <a:lnTo>
                      <a:pt x="512" y="1015"/>
                    </a:lnTo>
                    <a:lnTo>
                      <a:pt x="466" y="905"/>
                    </a:lnTo>
                    <a:lnTo>
                      <a:pt x="421" y="798"/>
                    </a:lnTo>
                    <a:lnTo>
                      <a:pt x="376" y="695"/>
                    </a:lnTo>
                    <a:lnTo>
                      <a:pt x="333" y="596"/>
                    </a:lnTo>
                    <a:lnTo>
                      <a:pt x="292" y="503"/>
                    </a:lnTo>
                    <a:lnTo>
                      <a:pt x="251" y="416"/>
                    </a:lnTo>
                    <a:lnTo>
                      <a:pt x="214" y="336"/>
                    </a:lnTo>
                    <a:lnTo>
                      <a:pt x="178" y="262"/>
                    </a:lnTo>
                    <a:lnTo>
                      <a:pt x="145" y="195"/>
                    </a:lnTo>
                    <a:lnTo>
                      <a:pt x="115" y="136"/>
                    </a:lnTo>
                    <a:lnTo>
                      <a:pt x="88" y="86"/>
                    </a:lnTo>
                    <a:lnTo>
                      <a:pt x="64" y="45"/>
                    </a:lnTo>
                    <a:lnTo>
                      <a:pt x="44" y="13"/>
                    </a:lnTo>
                    <a:lnTo>
                      <a:pt x="18" y="2"/>
                    </a:lnTo>
                    <a:lnTo>
                      <a:pt x="44" y="13"/>
                    </a:lnTo>
                    <a:lnTo>
                      <a:pt x="35" y="0"/>
                    </a:lnTo>
                    <a:lnTo>
                      <a:pt x="18" y="2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5" name="Freeform 30"/>
              <p:cNvSpPr>
                <a:spLocks/>
              </p:cNvSpPr>
              <p:nvPr/>
            </p:nvSpPr>
            <p:spPr bwMode="auto">
              <a:xfrm>
                <a:off x="675" y="2197"/>
                <a:ext cx="59" cy="258"/>
              </a:xfrm>
              <a:custGeom>
                <a:avLst/>
                <a:gdLst>
                  <a:gd name="T0" fmla="*/ 0 w 413"/>
                  <a:gd name="T1" fmla="*/ 0 h 1804"/>
                  <a:gd name="T2" fmla="*/ 0 w 413"/>
                  <a:gd name="T3" fmla="*/ 0 h 1804"/>
                  <a:gd name="T4" fmla="*/ 0 w 413"/>
                  <a:gd name="T5" fmla="*/ 0 h 1804"/>
                  <a:gd name="T6" fmla="*/ 0 w 413"/>
                  <a:gd name="T7" fmla="*/ 0 h 1804"/>
                  <a:gd name="T8" fmla="*/ 0 w 413"/>
                  <a:gd name="T9" fmla="*/ 0 h 1804"/>
                  <a:gd name="T10" fmla="*/ 0 w 413"/>
                  <a:gd name="T11" fmla="*/ 0 h 1804"/>
                  <a:gd name="T12" fmla="*/ 0 w 413"/>
                  <a:gd name="T13" fmla="*/ 0 h 1804"/>
                  <a:gd name="T14" fmla="*/ 0 w 413"/>
                  <a:gd name="T15" fmla="*/ 0 h 1804"/>
                  <a:gd name="T16" fmla="*/ 0 w 413"/>
                  <a:gd name="T17" fmla="*/ 0 h 1804"/>
                  <a:gd name="T18" fmla="*/ 0 w 413"/>
                  <a:gd name="T19" fmla="*/ 0 h 1804"/>
                  <a:gd name="T20" fmla="*/ 0 w 413"/>
                  <a:gd name="T21" fmla="*/ 0 h 1804"/>
                  <a:gd name="T22" fmla="*/ 0 w 413"/>
                  <a:gd name="T23" fmla="*/ 0 h 1804"/>
                  <a:gd name="T24" fmla="*/ 0 w 413"/>
                  <a:gd name="T25" fmla="*/ 0 h 1804"/>
                  <a:gd name="T26" fmla="*/ 0 w 413"/>
                  <a:gd name="T27" fmla="*/ 0 h 1804"/>
                  <a:gd name="T28" fmla="*/ 0 w 413"/>
                  <a:gd name="T29" fmla="*/ 0 h 1804"/>
                  <a:gd name="T30" fmla="*/ 0 w 413"/>
                  <a:gd name="T31" fmla="*/ 0 h 1804"/>
                  <a:gd name="T32" fmla="*/ 0 w 413"/>
                  <a:gd name="T33" fmla="*/ 0 h 1804"/>
                  <a:gd name="T34" fmla="*/ 0 w 413"/>
                  <a:gd name="T35" fmla="*/ 0 h 1804"/>
                  <a:gd name="T36" fmla="*/ 0 w 413"/>
                  <a:gd name="T37" fmla="*/ 0 h 1804"/>
                  <a:gd name="T38" fmla="*/ 0 w 413"/>
                  <a:gd name="T39" fmla="*/ 0 h 1804"/>
                  <a:gd name="T40" fmla="*/ 0 w 413"/>
                  <a:gd name="T41" fmla="*/ 0 h 1804"/>
                  <a:gd name="T42" fmla="*/ 0 w 413"/>
                  <a:gd name="T43" fmla="*/ 0 h 1804"/>
                  <a:gd name="T44" fmla="*/ 0 w 413"/>
                  <a:gd name="T45" fmla="*/ 0 h 1804"/>
                  <a:gd name="T46" fmla="*/ 0 w 413"/>
                  <a:gd name="T47" fmla="*/ 0 h 1804"/>
                  <a:gd name="T48" fmla="*/ 0 w 413"/>
                  <a:gd name="T49" fmla="*/ 0 h 1804"/>
                  <a:gd name="T50" fmla="*/ 0 w 413"/>
                  <a:gd name="T51" fmla="*/ 0 h 1804"/>
                  <a:gd name="T52" fmla="*/ 0 w 413"/>
                  <a:gd name="T53" fmla="*/ 0 h 1804"/>
                  <a:gd name="T54" fmla="*/ 0 w 413"/>
                  <a:gd name="T55" fmla="*/ 0 h 1804"/>
                  <a:gd name="T56" fmla="*/ 0 w 413"/>
                  <a:gd name="T57" fmla="*/ 0 h 1804"/>
                  <a:gd name="T58" fmla="*/ 0 w 413"/>
                  <a:gd name="T59" fmla="*/ 0 h 1804"/>
                  <a:gd name="T60" fmla="*/ 0 w 413"/>
                  <a:gd name="T61" fmla="*/ 0 h 1804"/>
                  <a:gd name="T62" fmla="*/ 0 w 413"/>
                  <a:gd name="T63" fmla="*/ 0 h 1804"/>
                  <a:gd name="T64" fmla="*/ 0 w 413"/>
                  <a:gd name="T65" fmla="*/ 0 h 1804"/>
                  <a:gd name="T66" fmla="*/ 0 w 413"/>
                  <a:gd name="T67" fmla="*/ 0 h 18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3"/>
                  <a:gd name="T103" fmla="*/ 0 h 1804"/>
                  <a:gd name="T104" fmla="*/ 413 w 413"/>
                  <a:gd name="T105" fmla="*/ 1804 h 18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3" h="1804">
                    <a:moveTo>
                      <a:pt x="413" y="1795"/>
                    </a:moveTo>
                    <a:lnTo>
                      <a:pt x="411" y="1788"/>
                    </a:lnTo>
                    <a:lnTo>
                      <a:pt x="396" y="1744"/>
                    </a:lnTo>
                    <a:lnTo>
                      <a:pt x="380" y="1694"/>
                    </a:lnTo>
                    <a:lnTo>
                      <a:pt x="364" y="1641"/>
                    </a:lnTo>
                    <a:lnTo>
                      <a:pt x="347" y="1584"/>
                    </a:lnTo>
                    <a:lnTo>
                      <a:pt x="312" y="1460"/>
                    </a:lnTo>
                    <a:lnTo>
                      <a:pt x="275" y="1324"/>
                    </a:lnTo>
                    <a:lnTo>
                      <a:pt x="239" y="1182"/>
                    </a:lnTo>
                    <a:lnTo>
                      <a:pt x="204" y="1035"/>
                    </a:lnTo>
                    <a:lnTo>
                      <a:pt x="171" y="888"/>
                    </a:lnTo>
                    <a:lnTo>
                      <a:pt x="140" y="742"/>
                    </a:lnTo>
                    <a:lnTo>
                      <a:pt x="126" y="671"/>
                    </a:lnTo>
                    <a:lnTo>
                      <a:pt x="113" y="601"/>
                    </a:lnTo>
                    <a:lnTo>
                      <a:pt x="100" y="535"/>
                    </a:lnTo>
                    <a:lnTo>
                      <a:pt x="89" y="470"/>
                    </a:lnTo>
                    <a:lnTo>
                      <a:pt x="80" y="408"/>
                    </a:lnTo>
                    <a:lnTo>
                      <a:pt x="71" y="349"/>
                    </a:lnTo>
                    <a:lnTo>
                      <a:pt x="64" y="294"/>
                    </a:lnTo>
                    <a:lnTo>
                      <a:pt x="58" y="244"/>
                    </a:lnTo>
                    <a:lnTo>
                      <a:pt x="55" y="197"/>
                    </a:lnTo>
                    <a:lnTo>
                      <a:pt x="53" y="155"/>
                    </a:lnTo>
                    <a:lnTo>
                      <a:pt x="53" y="120"/>
                    </a:lnTo>
                    <a:lnTo>
                      <a:pt x="54" y="90"/>
                    </a:lnTo>
                    <a:lnTo>
                      <a:pt x="56" y="77"/>
                    </a:lnTo>
                    <a:lnTo>
                      <a:pt x="57" y="67"/>
                    </a:lnTo>
                    <a:lnTo>
                      <a:pt x="61" y="59"/>
                    </a:lnTo>
                    <a:lnTo>
                      <a:pt x="63" y="53"/>
                    </a:lnTo>
                    <a:lnTo>
                      <a:pt x="64" y="50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1" y="50"/>
                    </a:lnTo>
                    <a:lnTo>
                      <a:pt x="53" y="0"/>
                    </a:lnTo>
                    <a:lnTo>
                      <a:pt x="39" y="4"/>
                    </a:lnTo>
                    <a:lnTo>
                      <a:pt x="27" y="12"/>
                    </a:lnTo>
                    <a:lnTo>
                      <a:pt x="20" y="23"/>
                    </a:lnTo>
                    <a:lnTo>
                      <a:pt x="14" y="33"/>
                    </a:lnTo>
                    <a:lnTo>
                      <a:pt x="9" y="45"/>
                    </a:lnTo>
                    <a:lnTo>
                      <a:pt x="6" y="57"/>
                    </a:lnTo>
                    <a:lnTo>
                      <a:pt x="4" y="70"/>
                    </a:lnTo>
                    <a:lnTo>
                      <a:pt x="2" y="86"/>
                    </a:lnTo>
                    <a:lnTo>
                      <a:pt x="0" y="119"/>
                    </a:lnTo>
                    <a:lnTo>
                      <a:pt x="0" y="156"/>
                    </a:lnTo>
                    <a:lnTo>
                      <a:pt x="2" y="200"/>
                    </a:lnTo>
                    <a:lnTo>
                      <a:pt x="6" y="248"/>
                    </a:lnTo>
                    <a:lnTo>
                      <a:pt x="11" y="299"/>
                    </a:lnTo>
                    <a:lnTo>
                      <a:pt x="19" y="355"/>
                    </a:lnTo>
                    <a:lnTo>
                      <a:pt x="27" y="415"/>
                    </a:lnTo>
                    <a:lnTo>
                      <a:pt x="37" y="478"/>
                    </a:lnTo>
                    <a:lnTo>
                      <a:pt x="48" y="543"/>
                    </a:lnTo>
                    <a:lnTo>
                      <a:pt x="61" y="611"/>
                    </a:lnTo>
                    <a:lnTo>
                      <a:pt x="73" y="681"/>
                    </a:lnTo>
                    <a:lnTo>
                      <a:pt x="88" y="751"/>
                    </a:lnTo>
                    <a:lnTo>
                      <a:pt x="119" y="898"/>
                    </a:lnTo>
                    <a:lnTo>
                      <a:pt x="152" y="1046"/>
                    </a:lnTo>
                    <a:lnTo>
                      <a:pt x="188" y="1193"/>
                    </a:lnTo>
                    <a:lnTo>
                      <a:pt x="224" y="1336"/>
                    </a:lnTo>
                    <a:lnTo>
                      <a:pt x="260" y="1472"/>
                    </a:lnTo>
                    <a:lnTo>
                      <a:pt x="296" y="1597"/>
                    </a:lnTo>
                    <a:lnTo>
                      <a:pt x="313" y="1655"/>
                    </a:lnTo>
                    <a:lnTo>
                      <a:pt x="330" y="1708"/>
                    </a:lnTo>
                    <a:lnTo>
                      <a:pt x="346" y="1759"/>
                    </a:lnTo>
                    <a:lnTo>
                      <a:pt x="361" y="1804"/>
                    </a:lnTo>
                    <a:lnTo>
                      <a:pt x="360" y="1798"/>
                    </a:lnTo>
                    <a:lnTo>
                      <a:pt x="412" y="1795"/>
                    </a:lnTo>
                    <a:lnTo>
                      <a:pt x="412" y="1792"/>
                    </a:lnTo>
                    <a:lnTo>
                      <a:pt x="411" y="1788"/>
                    </a:lnTo>
                    <a:lnTo>
                      <a:pt x="413" y="17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6" name="Freeform 31"/>
              <p:cNvSpPr>
                <a:spLocks/>
              </p:cNvSpPr>
              <p:nvPr/>
            </p:nvSpPr>
            <p:spPr bwMode="auto">
              <a:xfrm>
                <a:off x="726" y="2454"/>
                <a:ext cx="35" cy="213"/>
              </a:xfrm>
              <a:custGeom>
                <a:avLst/>
                <a:gdLst>
                  <a:gd name="T0" fmla="*/ 0 w 244"/>
                  <a:gd name="T1" fmla="*/ 0 h 1495"/>
                  <a:gd name="T2" fmla="*/ 0 w 244"/>
                  <a:gd name="T3" fmla="*/ 0 h 1495"/>
                  <a:gd name="T4" fmla="*/ 0 w 244"/>
                  <a:gd name="T5" fmla="*/ 0 h 1495"/>
                  <a:gd name="T6" fmla="*/ 0 w 244"/>
                  <a:gd name="T7" fmla="*/ 0 h 1495"/>
                  <a:gd name="T8" fmla="*/ 0 w 244"/>
                  <a:gd name="T9" fmla="*/ 0 h 1495"/>
                  <a:gd name="T10" fmla="*/ 0 w 244"/>
                  <a:gd name="T11" fmla="*/ 0 h 1495"/>
                  <a:gd name="T12" fmla="*/ 0 w 244"/>
                  <a:gd name="T13" fmla="*/ 0 h 1495"/>
                  <a:gd name="T14" fmla="*/ 0 w 244"/>
                  <a:gd name="T15" fmla="*/ 0 h 1495"/>
                  <a:gd name="T16" fmla="*/ 0 w 244"/>
                  <a:gd name="T17" fmla="*/ 0 h 1495"/>
                  <a:gd name="T18" fmla="*/ 0 w 244"/>
                  <a:gd name="T19" fmla="*/ 0 h 1495"/>
                  <a:gd name="T20" fmla="*/ 0 w 244"/>
                  <a:gd name="T21" fmla="*/ 0 h 1495"/>
                  <a:gd name="T22" fmla="*/ 0 w 244"/>
                  <a:gd name="T23" fmla="*/ 0 h 1495"/>
                  <a:gd name="T24" fmla="*/ 0 w 244"/>
                  <a:gd name="T25" fmla="*/ 0 h 1495"/>
                  <a:gd name="T26" fmla="*/ 0 w 244"/>
                  <a:gd name="T27" fmla="*/ 0 h 1495"/>
                  <a:gd name="T28" fmla="*/ 0 w 244"/>
                  <a:gd name="T29" fmla="*/ 0 h 1495"/>
                  <a:gd name="T30" fmla="*/ 0 w 244"/>
                  <a:gd name="T31" fmla="*/ 0 h 1495"/>
                  <a:gd name="T32" fmla="*/ 0 w 244"/>
                  <a:gd name="T33" fmla="*/ 0 h 1495"/>
                  <a:gd name="T34" fmla="*/ 0 w 244"/>
                  <a:gd name="T35" fmla="*/ 0 h 1495"/>
                  <a:gd name="T36" fmla="*/ 0 w 244"/>
                  <a:gd name="T37" fmla="*/ 0 h 1495"/>
                  <a:gd name="T38" fmla="*/ 0 w 244"/>
                  <a:gd name="T39" fmla="*/ 0 h 1495"/>
                  <a:gd name="T40" fmla="*/ 0 w 244"/>
                  <a:gd name="T41" fmla="*/ 0 h 1495"/>
                  <a:gd name="T42" fmla="*/ 0 w 244"/>
                  <a:gd name="T43" fmla="*/ 0 h 1495"/>
                  <a:gd name="T44" fmla="*/ 0 w 244"/>
                  <a:gd name="T45" fmla="*/ 0 h 1495"/>
                  <a:gd name="T46" fmla="*/ 0 w 244"/>
                  <a:gd name="T47" fmla="*/ 0 h 1495"/>
                  <a:gd name="T48" fmla="*/ 0 w 244"/>
                  <a:gd name="T49" fmla="*/ 0 h 1495"/>
                  <a:gd name="T50" fmla="*/ 0 w 244"/>
                  <a:gd name="T51" fmla="*/ 0 h 1495"/>
                  <a:gd name="T52" fmla="*/ 0 w 244"/>
                  <a:gd name="T53" fmla="*/ 0 h 1495"/>
                  <a:gd name="T54" fmla="*/ 0 w 244"/>
                  <a:gd name="T55" fmla="*/ 0 h 1495"/>
                  <a:gd name="T56" fmla="*/ 0 w 244"/>
                  <a:gd name="T57" fmla="*/ 0 h 1495"/>
                  <a:gd name="T58" fmla="*/ 0 w 244"/>
                  <a:gd name="T59" fmla="*/ 0 h 1495"/>
                  <a:gd name="T60" fmla="*/ 0 w 244"/>
                  <a:gd name="T61" fmla="*/ 0 h 1495"/>
                  <a:gd name="T62" fmla="*/ 0 w 244"/>
                  <a:gd name="T63" fmla="*/ 0 h 1495"/>
                  <a:gd name="T64" fmla="*/ 0 w 244"/>
                  <a:gd name="T65" fmla="*/ 0 h 1495"/>
                  <a:gd name="T66" fmla="*/ 0 w 244"/>
                  <a:gd name="T67" fmla="*/ 0 h 1495"/>
                  <a:gd name="T68" fmla="*/ 0 w 244"/>
                  <a:gd name="T69" fmla="*/ 0 h 1495"/>
                  <a:gd name="T70" fmla="*/ 0 w 244"/>
                  <a:gd name="T71" fmla="*/ 0 h 14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4"/>
                  <a:gd name="T109" fmla="*/ 0 h 1495"/>
                  <a:gd name="T110" fmla="*/ 244 w 244"/>
                  <a:gd name="T111" fmla="*/ 1495 h 14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4" h="1495">
                    <a:moveTo>
                      <a:pt x="243" y="1492"/>
                    </a:moveTo>
                    <a:lnTo>
                      <a:pt x="242" y="1482"/>
                    </a:lnTo>
                    <a:lnTo>
                      <a:pt x="222" y="1404"/>
                    </a:lnTo>
                    <a:lnTo>
                      <a:pt x="204" y="1323"/>
                    </a:lnTo>
                    <a:lnTo>
                      <a:pt x="187" y="1240"/>
                    </a:lnTo>
                    <a:lnTo>
                      <a:pt x="170" y="1154"/>
                    </a:lnTo>
                    <a:lnTo>
                      <a:pt x="156" y="1066"/>
                    </a:lnTo>
                    <a:lnTo>
                      <a:pt x="142" y="976"/>
                    </a:lnTo>
                    <a:lnTo>
                      <a:pt x="129" y="885"/>
                    </a:lnTo>
                    <a:lnTo>
                      <a:pt x="117" y="790"/>
                    </a:lnTo>
                    <a:lnTo>
                      <a:pt x="107" y="695"/>
                    </a:lnTo>
                    <a:lnTo>
                      <a:pt x="97" y="599"/>
                    </a:lnTo>
                    <a:lnTo>
                      <a:pt x="88" y="500"/>
                    </a:lnTo>
                    <a:lnTo>
                      <a:pt x="80" y="402"/>
                    </a:lnTo>
                    <a:lnTo>
                      <a:pt x="65" y="201"/>
                    </a:lnTo>
                    <a:lnTo>
                      <a:pt x="53" y="0"/>
                    </a:lnTo>
                    <a:lnTo>
                      <a:pt x="0" y="3"/>
                    </a:lnTo>
                    <a:lnTo>
                      <a:pt x="13" y="205"/>
                    </a:lnTo>
                    <a:lnTo>
                      <a:pt x="27" y="405"/>
                    </a:lnTo>
                    <a:lnTo>
                      <a:pt x="35" y="504"/>
                    </a:lnTo>
                    <a:lnTo>
                      <a:pt x="45" y="603"/>
                    </a:lnTo>
                    <a:lnTo>
                      <a:pt x="54" y="700"/>
                    </a:lnTo>
                    <a:lnTo>
                      <a:pt x="65" y="795"/>
                    </a:lnTo>
                    <a:lnTo>
                      <a:pt x="77" y="891"/>
                    </a:lnTo>
                    <a:lnTo>
                      <a:pt x="89" y="983"/>
                    </a:lnTo>
                    <a:lnTo>
                      <a:pt x="102" y="1074"/>
                    </a:lnTo>
                    <a:lnTo>
                      <a:pt x="118" y="1162"/>
                    </a:lnTo>
                    <a:lnTo>
                      <a:pt x="134" y="1249"/>
                    </a:lnTo>
                    <a:lnTo>
                      <a:pt x="151" y="1334"/>
                    </a:lnTo>
                    <a:lnTo>
                      <a:pt x="171" y="1416"/>
                    </a:lnTo>
                    <a:lnTo>
                      <a:pt x="192" y="1495"/>
                    </a:lnTo>
                    <a:lnTo>
                      <a:pt x="191" y="1485"/>
                    </a:lnTo>
                    <a:lnTo>
                      <a:pt x="243" y="1492"/>
                    </a:lnTo>
                    <a:lnTo>
                      <a:pt x="244" y="1487"/>
                    </a:lnTo>
                    <a:lnTo>
                      <a:pt x="242" y="1482"/>
                    </a:lnTo>
                    <a:lnTo>
                      <a:pt x="243" y="14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7" name="Freeform 32"/>
              <p:cNvSpPr>
                <a:spLocks/>
              </p:cNvSpPr>
              <p:nvPr/>
            </p:nvSpPr>
            <p:spPr bwMode="auto">
              <a:xfrm>
                <a:off x="731" y="2666"/>
                <a:ext cx="30" cy="149"/>
              </a:xfrm>
              <a:custGeom>
                <a:avLst/>
                <a:gdLst>
                  <a:gd name="T0" fmla="*/ 0 w 212"/>
                  <a:gd name="T1" fmla="*/ 0 h 1047"/>
                  <a:gd name="T2" fmla="*/ 0 w 212"/>
                  <a:gd name="T3" fmla="*/ 0 h 1047"/>
                  <a:gd name="T4" fmla="*/ 0 w 212"/>
                  <a:gd name="T5" fmla="*/ 0 h 1047"/>
                  <a:gd name="T6" fmla="*/ 0 w 212"/>
                  <a:gd name="T7" fmla="*/ 0 h 1047"/>
                  <a:gd name="T8" fmla="*/ 0 w 212"/>
                  <a:gd name="T9" fmla="*/ 0 h 1047"/>
                  <a:gd name="T10" fmla="*/ 0 w 212"/>
                  <a:gd name="T11" fmla="*/ 0 h 1047"/>
                  <a:gd name="T12" fmla="*/ 0 w 212"/>
                  <a:gd name="T13" fmla="*/ 0 h 1047"/>
                  <a:gd name="T14" fmla="*/ 0 w 212"/>
                  <a:gd name="T15" fmla="*/ 0 h 1047"/>
                  <a:gd name="T16" fmla="*/ 0 w 212"/>
                  <a:gd name="T17" fmla="*/ 0 h 1047"/>
                  <a:gd name="T18" fmla="*/ 0 w 212"/>
                  <a:gd name="T19" fmla="*/ 0 h 1047"/>
                  <a:gd name="T20" fmla="*/ 0 w 212"/>
                  <a:gd name="T21" fmla="*/ 0 h 1047"/>
                  <a:gd name="T22" fmla="*/ 0 w 212"/>
                  <a:gd name="T23" fmla="*/ 0 h 1047"/>
                  <a:gd name="T24" fmla="*/ 0 w 212"/>
                  <a:gd name="T25" fmla="*/ 0 h 1047"/>
                  <a:gd name="T26" fmla="*/ 0 w 212"/>
                  <a:gd name="T27" fmla="*/ 0 h 1047"/>
                  <a:gd name="T28" fmla="*/ 0 w 212"/>
                  <a:gd name="T29" fmla="*/ 0 h 1047"/>
                  <a:gd name="T30" fmla="*/ 0 w 212"/>
                  <a:gd name="T31" fmla="*/ 0 h 1047"/>
                  <a:gd name="T32" fmla="*/ 0 w 212"/>
                  <a:gd name="T33" fmla="*/ 0 h 1047"/>
                  <a:gd name="T34" fmla="*/ 0 w 212"/>
                  <a:gd name="T35" fmla="*/ 0 h 1047"/>
                  <a:gd name="T36" fmla="*/ 0 w 212"/>
                  <a:gd name="T37" fmla="*/ 0 h 1047"/>
                  <a:gd name="T38" fmla="*/ 0 w 212"/>
                  <a:gd name="T39" fmla="*/ 0 h 1047"/>
                  <a:gd name="T40" fmla="*/ 0 w 212"/>
                  <a:gd name="T41" fmla="*/ 0 h 1047"/>
                  <a:gd name="T42" fmla="*/ 0 w 212"/>
                  <a:gd name="T43" fmla="*/ 0 h 1047"/>
                  <a:gd name="T44" fmla="*/ 0 w 212"/>
                  <a:gd name="T45" fmla="*/ 0 h 1047"/>
                  <a:gd name="T46" fmla="*/ 0 w 212"/>
                  <a:gd name="T47" fmla="*/ 0 h 104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2"/>
                  <a:gd name="T73" fmla="*/ 0 h 1047"/>
                  <a:gd name="T74" fmla="*/ 212 w 212"/>
                  <a:gd name="T75" fmla="*/ 1047 h 104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2" h="1047">
                    <a:moveTo>
                      <a:pt x="53" y="1041"/>
                    </a:moveTo>
                    <a:lnTo>
                      <a:pt x="53" y="1047"/>
                    </a:lnTo>
                    <a:lnTo>
                      <a:pt x="73" y="917"/>
                    </a:lnTo>
                    <a:lnTo>
                      <a:pt x="93" y="786"/>
                    </a:lnTo>
                    <a:lnTo>
                      <a:pt x="113" y="656"/>
                    </a:lnTo>
                    <a:lnTo>
                      <a:pt x="133" y="527"/>
                    </a:lnTo>
                    <a:lnTo>
                      <a:pt x="152" y="396"/>
                    </a:lnTo>
                    <a:lnTo>
                      <a:pt x="173" y="266"/>
                    </a:lnTo>
                    <a:lnTo>
                      <a:pt x="192" y="136"/>
                    </a:lnTo>
                    <a:lnTo>
                      <a:pt x="212" y="7"/>
                    </a:lnTo>
                    <a:lnTo>
                      <a:pt x="160" y="0"/>
                    </a:lnTo>
                    <a:lnTo>
                      <a:pt x="140" y="129"/>
                    </a:lnTo>
                    <a:lnTo>
                      <a:pt x="120" y="259"/>
                    </a:lnTo>
                    <a:lnTo>
                      <a:pt x="100" y="389"/>
                    </a:lnTo>
                    <a:lnTo>
                      <a:pt x="80" y="520"/>
                    </a:lnTo>
                    <a:lnTo>
                      <a:pt x="61" y="649"/>
                    </a:lnTo>
                    <a:lnTo>
                      <a:pt x="40" y="779"/>
                    </a:lnTo>
                    <a:lnTo>
                      <a:pt x="21" y="910"/>
                    </a:lnTo>
                    <a:lnTo>
                      <a:pt x="1" y="1040"/>
                    </a:lnTo>
                    <a:lnTo>
                      <a:pt x="1" y="1047"/>
                    </a:lnTo>
                    <a:lnTo>
                      <a:pt x="1" y="1040"/>
                    </a:lnTo>
                    <a:lnTo>
                      <a:pt x="0" y="1044"/>
                    </a:lnTo>
                    <a:lnTo>
                      <a:pt x="1" y="1047"/>
                    </a:lnTo>
                    <a:lnTo>
                      <a:pt x="53" y="10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8" name="Freeform 33"/>
              <p:cNvSpPr>
                <a:spLocks/>
              </p:cNvSpPr>
              <p:nvPr/>
            </p:nvSpPr>
            <p:spPr bwMode="auto">
              <a:xfrm>
                <a:off x="730" y="2815"/>
                <a:ext cx="9" cy="49"/>
              </a:xfrm>
              <a:custGeom>
                <a:avLst/>
                <a:gdLst>
                  <a:gd name="T0" fmla="*/ 0 w 61"/>
                  <a:gd name="T1" fmla="*/ 0 h 345"/>
                  <a:gd name="T2" fmla="*/ 0 w 61"/>
                  <a:gd name="T3" fmla="*/ 0 h 345"/>
                  <a:gd name="T4" fmla="*/ 0 w 61"/>
                  <a:gd name="T5" fmla="*/ 0 h 345"/>
                  <a:gd name="T6" fmla="*/ 0 w 61"/>
                  <a:gd name="T7" fmla="*/ 0 h 345"/>
                  <a:gd name="T8" fmla="*/ 0 w 61"/>
                  <a:gd name="T9" fmla="*/ 0 h 345"/>
                  <a:gd name="T10" fmla="*/ 0 w 61"/>
                  <a:gd name="T11" fmla="*/ 0 h 345"/>
                  <a:gd name="T12" fmla="*/ 0 w 61"/>
                  <a:gd name="T13" fmla="*/ 0 h 345"/>
                  <a:gd name="T14" fmla="*/ 0 w 61"/>
                  <a:gd name="T15" fmla="*/ 0 h 345"/>
                  <a:gd name="T16" fmla="*/ 0 w 61"/>
                  <a:gd name="T17" fmla="*/ 0 h 345"/>
                  <a:gd name="T18" fmla="*/ 0 w 61"/>
                  <a:gd name="T19" fmla="*/ 0 h 345"/>
                  <a:gd name="T20" fmla="*/ 0 w 61"/>
                  <a:gd name="T21" fmla="*/ 0 h 345"/>
                  <a:gd name="T22" fmla="*/ 0 w 61"/>
                  <a:gd name="T23" fmla="*/ 0 h 345"/>
                  <a:gd name="T24" fmla="*/ 0 w 61"/>
                  <a:gd name="T25" fmla="*/ 0 h 345"/>
                  <a:gd name="T26" fmla="*/ 0 w 61"/>
                  <a:gd name="T27" fmla="*/ 0 h 345"/>
                  <a:gd name="T28" fmla="*/ 0 w 61"/>
                  <a:gd name="T29" fmla="*/ 0 h 345"/>
                  <a:gd name="T30" fmla="*/ 0 w 61"/>
                  <a:gd name="T31" fmla="*/ 0 h 345"/>
                  <a:gd name="T32" fmla="*/ 0 w 61"/>
                  <a:gd name="T33" fmla="*/ 0 h 345"/>
                  <a:gd name="T34" fmla="*/ 0 w 61"/>
                  <a:gd name="T35" fmla="*/ 0 h 345"/>
                  <a:gd name="T36" fmla="*/ 0 w 61"/>
                  <a:gd name="T37" fmla="*/ 0 h 345"/>
                  <a:gd name="T38" fmla="*/ 0 w 61"/>
                  <a:gd name="T39" fmla="*/ 0 h 345"/>
                  <a:gd name="T40" fmla="*/ 0 w 61"/>
                  <a:gd name="T41" fmla="*/ 0 h 345"/>
                  <a:gd name="T42" fmla="*/ 0 w 61"/>
                  <a:gd name="T43" fmla="*/ 0 h 345"/>
                  <a:gd name="T44" fmla="*/ 0 w 61"/>
                  <a:gd name="T45" fmla="*/ 0 h 345"/>
                  <a:gd name="T46" fmla="*/ 0 w 61"/>
                  <a:gd name="T47" fmla="*/ 0 h 345"/>
                  <a:gd name="T48" fmla="*/ 0 w 61"/>
                  <a:gd name="T49" fmla="*/ 0 h 345"/>
                  <a:gd name="T50" fmla="*/ 0 w 61"/>
                  <a:gd name="T51" fmla="*/ 0 h 345"/>
                  <a:gd name="T52" fmla="*/ 0 w 61"/>
                  <a:gd name="T53" fmla="*/ 0 h 345"/>
                  <a:gd name="T54" fmla="*/ 0 w 61"/>
                  <a:gd name="T55" fmla="*/ 0 h 345"/>
                  <a:gd name="T56" fmla="*/ 0 w 61"/>
                  <a:gd name="T57" fmla="*/ 0 h 345"/>
                  <a:gd name="T58" fmla="*/ 0 w 61"/>
                  <a:gd name="T59" fmla="*/ 0 h 345"/>
                  <a:gd name="T60" fmla="*/ 0 w 61"/>
                  <a:gd name="T61" fmla="*/ 0 h 345"/>
                  <a:gd name="T62" fmla="*/ 0 w 61"/>
                  <a:gd name="T63" fmla="*/ 0 h 3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"/>
                  <a:gd name="T97" fmla="*/ 0 h 345"/>
                  <a:gd name="T98" fmla="*/ 61 w 61"/>
                  <a:gd name="T99" fmla="*/ 345 h 3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" h="345">
                    <a:moveTo>
                      <a:pt x="49" y="345"/>
                    </a:moveTo>
                    <a:lnTo>
                      <a:pt x="57" y="323"/>
                    </a:lnTo>
                    <a:lnTo>
                      <a:pt x="55" y="305"/>
                    </a:lnTo>
                    <a:lnTo>
                      <a:pt x="54" y="286"/>
                    </a:lnTo>
                    <a:lnTo>
                      <a:pt x="54" y="266"/>
                    </a:lnTo>
                    <a:lnTo>
                      <a:pt x="53" y="247"/>
                    </a:lnTo>
                    <a:lnTo>
                      <a:pt x="55" y="206"/>
                    </a:lnTo>
                    <a:lnTo>
                      <a:pt x="57" y="165"/>
                    </a:lnTo>
                    <a:lnTo>
                      <a:pt x="60" y="124"/>
                    </a:lnTo>
                    <a:lnTo>
                      <a:pt x="61" y="83"/>
                    </a:lnTo>
                    <a:lnTo>
                      <a:pt x="61" y="62"/>
                    </a:lnTo>
                    <a:lnTo>
                      <a:pt x="60" y="41"/>
                    </a:lnTo>
                    <a:lnTo>
                      <a:pt x="59" y="20"/>
                    </a:lnTo>
                    <a:lnTo>
                      <a:pt x="57" y="0"/>
                    </a:lnTo>
                    <a:lnTo>
                      <a:pt x="5" y="6"/>
                    </a:lnTo>
                    <a:lnTo>
                      <a:pt x="7" y="24"/>
                    </a:lnTo>
                    <a:lnTo>
                      <a:pt x="8" y="43"/>
                    </a:lnTo>
                    <a:lnTo>
                      <a:pt x="8" y="63"/>
                    </a:lnTo>
                    <a:lnTo>
                      <a:pt x="8" y="82"/>
                    </a:lnTo>
                    <a:lnTo>
                      <a:pt x="7" y="122"/>
                    </a:lnTo>
                    <a:lnTo>
                      <a:pt x="5" y="163"/>
                    </a:lnTo>
                    <a:lnTo>
                      <a:pt x="2" y="204"/>
                    </a:lnTo>
                    <a:lnTo>
                      <a:pt x="0" y="245"/>
                    </a:lnTo>
                    <a:lnTo>
                      <a:pt x="0" y="266"/>
                    </a:lnTo>
                    <a:lnTo>
                      <a:pt x="0" y="288"/>
                    </a:lnTo>
                    <a:lnTo>
                      <a:pt x="3" y="309"/>
                    </a:lnTo>
                    <a:lnTo>
                      <a:pt x="5" y="330"/>
                    </a:lnTo>
                    <a:lnTo>
                      <a:pt x="13" y="308"/>
                    </a:lnTo>
                    <a:lnTo>
                      <a:pt x="49" y="345"/>
                    </a:lnTo>
                    <a:lnTo>
                      <a:pt x="59" y="336"/>
                    </a:lnTo>
                    <a:lnTo>
                      <a:pt x="57" y="323"/>
                    </a:lnTo>
                    <a:lnTo>
                      <a:pt x="49" y="3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49" name="Freeform 34"/>
              <p:cNvSpPr>
                <a:spLocks/>
              </p:cNvSpPr>
              <p:nvPr/>
            </p:nvSpPr>
            <p:spPr bwMode="auto">
              <a:xfrm>
                <a:off x="639" y="2859"/>
                <a:ext cx="98" cy="117"/>
              </a:xfrm>
              <a:custGeom>
                <a:avLst/>
                <a:gdLst>
                  <a:gd name="T0" fmla="*/ 0 w 687"/>
                  <a:gd name="T1" fmla="*/ 0 h 819"/>
                  <a:gd name="T2" fmla="*/ 0 w 687"/>
                  <a:gd name="T3" fmla="*/ 0 h 819"/>
                  <a:gd name="T4" fmla="*/ 0 w 687"/>
                  <a:gd name="T5" fmla="*/ 0 h 819"/>
                  <a:gd name="T6" fmla="*/ 0 w 687"/>
                  <a:gd name="T7" fmla="*/ 0 h 819"/>
                  <a:gd name="T8" fmla="*/ 0 w 687"/>
                  <a:gd name="T9" fmla="*/ 0 h 819"/>
                  <a:gd name="T10" fmla="*/ 0 w 687"/>
                  <a:gd name="T11" fmla="*/ 0 h 819"/>
                  <a:gd name="T12" fmla="*/ 0 w 687"/>
                  <a:gd name="T13" fmla="*/ 0 h 819"/>
                  <a:gd name="T14" fmla="*/ 0 w 687"/>
                  <a:gd name="T15" fmla="*/ 0 h 819"/>
                  <a:gd name="T16" fmla="*/ 0 w 687"/>
                  <a:gd name="T17" fmla="*/ 0 h 819"/>
                  <a:gd name="T18" fmla="*/ 0 w 687"/>
                  <a:gd name="T19" fmla="*/ 0 h 819"/>
                  <a:gd name="T20" fmla="*/ 0 w 687"/>
                  <a:gd name="T21" fmla="*/ 0 h 819"/>
                  <a:gd name="T22" fmla="*/ 0 w 687"/>
                  <a:gd name="T23" fmla="*/ 0 h 819"/>
                  <a:gd name="T24" fmla="*/ 0 w 687"/>
                  <a:gd name="T25" fmla="*/ 0 h 819"/>
                  <a:gd name="T26" fmla="*/ 0 w 687"/>
                  <a:gd name="T27" fmla="*/ 0 h 819"/>
                  <a:gd name="T28" fmla="*/ 0 w 687"/>
                  <a:gd name="T29" fmla="*/ 0 h 819"/>
                  <a:gd name="T30" fmla="*/ 0 w 687"/>
                  <a:gd name="T31" fmla="*/ 0 h 819"/>
                  <a:gd name="T32" fmla="*/ 0 w 687"/>
                  <a:gd name="T33" fmla="*/ 0 h 819"/>
                  <a:gd name="T34" fmla="*/ 0 w 687"/>
                  <a:gd name="T35" fmla="*/ 0 h 819"/>
                  <a:gd name="T36" fmla="*/ 0 w 687"/>
                  <a:gd name="T37" fmla="*/ 0 h 819"/>
                  <a:gd name="T38" fmla="*/ 0 w 687"/>
                  <a:gd name="T39" fmla="*/ 0 h 819"/>
                  <a:gd name="T40" fmla="*/ 0 w 687"/>
                  <a:gd name="T41" fmla="*/ 0 h 819"/>
                  <a:gd name="T42" fmla="*/ 0 w 687"/>
                  <a:gd name="T43" fmla="*/ 0 h 819"/>
                  <a:gd name="T44" fmla="*/ 0 w 687"/>
                  <a:gd name="T45" fmla="*/ 0 h 819"/>
                  <a:gd name="T46" fmla="*/ 0 w 687"/>
                  <a:gd name="T47" fmla="*/ 0 h 819"/>
                  <a:gd name="T48" fmla="*/ 0 w 687"/>
                  <a:gd name="T49" fmla="*/ 0 h 819"/>
                  <a:gd name="T50" fmla="*/ 0 w 687"/>
                  <a:gd name="T51" fmla="*/ 0 h 819"/>
                  <a:gd name="T52" fmla="*/ 0 w 687"/>
                  <a:gd name="T53" fmla="*/ 0 h 819"/>
                  <a:gd name="T54" fmla="*/ 0 w 687"/>
                  <a:gd name="T55" fmla="*/ 0 h 819"/>
                  <a:gd name="T56" fmla="*/ 0 w 687"/>
                  <a:gd name="T57" fmla="*/ 0 h 819"/>
                  <a:gd name="T58" fmla="*/ 0 w 687"/>
                  <a:gd name="T59" fmla="*/ 0 h 819"/>
                  <a:gd name="T60" fmla="*/ 0 w 687"/>
                  <a:gd name="T61" fmla="*/ 0 h 819"/>
                  <a:gd name="T62" fmla="*/ 0 w 687"/>
                  <a:gd name="T63" fmla="*/ 0 h 819"/>
                  <a:gd name="T64" fmla="*/ 0 w 687"/>
                  <a:gd name="T65" fmla="*/ 0 h 819"/>
                  <a:gd name="T66" fmla="*/ 0 w 687"/>
                  <a:gd name="T67" fmla="*/ 0 h 819"/>
                  <a:gd name="T68" fmla="*/ 0 w 687"/>
                  <a:gd name="T69" fmla="*/ 0 h 819"/>
                  <a:gd name="T70" fmla="*/ 0 w 687"/>
                  <a:gd name="T71" fmla="*/ 0 h 819"/>
                  <a:gd name="T72" fmla="*/ 0 w 687"/>
                  <a:gd name="T73" fmla="*/ 0 h 819"/>
                  <a:gd name="T74" fmla="*/ 0 w 687"/>
                  <a:gd name="T75" fmla="*/ 0 h 819"/>
                  <a:gd name="T76" fmla="*/ 0 w 687"/>
                  <a:gd name="T77" fmla="*/ 0 h 819"/>
                  <a:gd name="T78" fmla="*/ 0 w 687"/>
                  <a:gd name="T79" fmla="*/ 0 h 819"/>
                  <a:gd name="T80" fmla="*/ 0 w 687"/>
                  <a:gd name="T81" fmla="*/ 0 h 819"/>
                  <a:gd name="T82" fmla="*/ 0 w 687"/>
                  <a:gd name="T83" fmla="*/ 0 h 819"/>
                  <a:gd name="T84" fmla="*/ 0 w 687"/>
                  <a:gd name="T85" fmla="*/ 0 h 819"/>
                  <a:gd name="T86" fmla="*/ 0 w 687"/>
                  <a:gd name="T87" fmla="*/ 0 h 8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7"/>
                  <a:gd name="T133" fmla="*/ 0 h 819"/>
                  <a:gd name="T134" fmla="*/ 687 w 687"/>
                  <a:gd name="T135" fmla="*/ 819 h 8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7" h="819">
                    <a:moveTo>
                      <a:pt x="53" y="776"/>
                    </a:moveTo>
                    <a:lnTo>
                      <a:pt x="59" y="813"/>
                    </a:lnTo>
                    <a:lnTo>
                      <a:pt x="101" y="762"/>
                    </a:lnTo>
                    <a:lnTo>
                      <a:pt x="142" y="711"/>
                    </a:lnTo>
                    <a:lnTo>
                      <a:pt x="180" y="660"/>
                    </a:lnTo>
                    <a:lnTo>
                      <a:pt x="219" y="607"/>
                    </a:lnTo>
                    <a:lnTo>
                      <a:pt x="293" y="503"/>
                    </a:lnTo>
                    <a:lnTo>
                      <a:pt x="367" y="399"/>
                    </a:lnTo>
                    <a:lnTo>
                      <a:pt x="405" y="349"/>
                    </a:lnTo>
                    <a:lnTo>
                      <a:pt x="442" y="299"/>
                    </a:lnTo>
                    <a:lnTo>
                      <a:pt x="479" y="251"/>
                    </a:lnTo>
                    <a:lnTo>
                      <a:pt x="519" y="204"/>
                    </a:lnTo>
                    <a:lnTo>
                      <a:pt x="538" y="181"/>
                    </a:lnTo>
                    <a:lnTo>
                      <a:pt x="558" y="159"/>
                    </a:lnTo>
                    <a:lnTo>
                      <a:pt x="579" y="138"/>
                    </a:lnTo>
                    <a:lnTo>
                      <a:pt x="600" y="116"/>
                    </a:lnTo>
                    <a:lnTo>
                      <a:pt x="620" y="96"/>
                    </a:lnTo>
                    <a:lnTo>
                      <a:pt x="642" y="76"/>
                    </a:lnTo>
                    <a:lnTo>
                      <a:pt x="664" y="57"/>
                    </a:lnTo>
                    <a:lnTo>
                      <a:pt x="687" y="37"/>
                    </a:lnTo>
                    <a:lnTo>
                      <a:pt x="651" y="0"/>
                    </a:lnTo>
                    <a:lnTo>
                      <a:pt x="628" y="19"/>
                    </a:lnTo>
                    <a:lnTo>
                      <a:pt x="605" y="39"/>
                    </a:lnTo>
                    <a:lnTo>
                      <a:pt x="583" y="61"/>
                    </a:lnTo>
                    <a:lnTo>
                      <a:pt x="562" y="82"/>
                    </a:lnTo>
                    <a:lnTo>
                      <a:pt x="540" y="103"/>
                    </a:lnTo>
                    <a:lnTo>
                      <a:pt x="519" y="127"/>
                    </a:lnTo>
                    <a:lnTo>
                      <a:pt x="497" y="149"/>
                    </a:lnTo>
                    <a:lnTo>
                      <a:pt x="477" y="172"/>
                    </a:lnTo>
                    <a:lnTo>
                      <a:pt x="438" y="220"/>
                    </a:lnTo>
                    <a:lnTo>
                      <a:pt x="399" y="269"/>
                    </a:lnTo>
                    <a:lnTo>
                      <a:pt x="361" y="319"/>
                    </a:lnTo>
                    <a:lnTo>
                      <a:pt x="323" y="371"/>
                    </a:lnTo>
                    <a:lnTo>
                      <a:pt x="250" y="474"/>
                    </a:lnTo>
                    <a:lnTo>
                      <a:pt x="175" y="579"/>
                    </a:lnTo>
                    <a:lnTo>
                      <a:pt x="137" y="630"/>
                    </a:lnTo>
                    <a:lnTo>
                      <a:pt x="99" y="682"/>
                    </a:lnTo>
                    <a:lnTo>
                      <a:pt x="59" y="732"/>
                    </a:lnTo>
                    <a:lnTo>
                      <a:pt x="19" y="781"/>
                    </a:lnTo>
                    <a:lnTo>
                      <a:pt x="25" y="819"/>
                    </a:lnTo>
                    <a:lnTo>
                      <a:pt x="19" y="781"/>
                    </a:lnTo>
                    <a:lnTo>
                      <a:pt x="0" y="804"/>
                    </a:lnTo>
                    <a:lnTo>
                      <a:pt x="25" y="819"/>
                    </a:lnTo>
                    <a:lnTo>
                      <a:pt x="53" y="7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0" name="Freeform 35"/>
              <p:cNvSpPr>
                <a:spLocks/>
              </p:cNvSpPr>
              <p:nvPr/>
            </p:nvSpPr>
            <p:spPr bwMode="auto">
              <a:xfrm>
                <a:off x="710" y="869"/>
                <a:ext cx="249" cy="324"/>
              </a:xfrm>
              <a:custGeom>
                <a:avLst/>
                <a:gdLst>
                  <a:gd name="T0" fmla="*/ 0 w 1743"/>
                  <a:gd name="T1" fmla="*/ 0 h 2270"/>
                  <a:gd name="T2" fmla="*/ 0 w 1743"/>
                  <a:gd name="T3" fmla="*/ 0 h 2270"/>
                  <a:gd name="T4" fmla="*/ 0 w 1743"/>
                  <a:gd name="T5" fmla="*/ 0 h 2270"/>
                  <a:gd name="T6" fmla="*/ 0 w 1743"/>
                  <a:gd name="T7" fmla="*/ 0 h 2270"/>
                  <a:gd name="T8" fmla="*/ 0 w 1743"/>
                  <a:gd name="T9" fmla="*/ 0 h 2270"/>
                  <a:gd name="T10" fmla="*/ 0 w 1743"/>
                  <a:gd name="T11" fmla="*/ 0 h 2270"/>
                  <a:gd name="T12" fmla="*/ 0 w 1743"/>
                  <a:gd name="T13" fmla="*/ 0 h 2270"/>
                  <a:gd name="T14" fmla="*/ 0 w 1743"/>
                  <a:gd name="T15" fmla="*/ 0 h 2270"/>
                  <a:gd name="T16" fmla="*/ 0 w 1743"/>
                  <a:gd name="T17" fmla="*/ 0 h 2270"/>
                  <a:gd name="T18" fmla="*/ 0 w 1743"/>
                  <a:gd name="T19" fmla="*/ 0 h 2270"/>
                  <a:gd name="T20" fmla="*/ 0 w 1743"/>
                  <a:gd name="T21" fmla="*/ 0 h 2270"/>
                  <a:gd name="T22" fmla="*/ 0 w 1743"/>
                  <a:gd name="T23" fmla="*/ 0 h 2270"/>
                  <a:gd name="T24" fmla="*/ 0 w 1743"/>
                  <a:gd name="T25" fmla="*/ 0 h 2270"/>
                  <a:gd name="T26" fmla="*/ 0 w 1743"/>
                  <a:gd name="T27" fmla="*/ 0 h 2270"/>
                  <a:gd name="T28" fmla="*/ 0 w 1743"/>
                  <a:gd name="T29" fmla="*/ 0 h 2270"/>
                  <a:gd name="T30" fmla="*/ 0 w 1743"/>
                  <a:gd name="T31" fmla="*/ 0 h 2270"/>
                  <a:gd name="T32" fmla="*/ 0 w 1743"/>
                  <a:gd name="T33" fmla="*/ 0 h 2270"/>
                  <a:gd name="T34" fmla="*/ 0 w 1743"/>
                  <a:gd name="T35" fmla="*/ 0 h 2270"/>
                  <a:gd name="T36" fmla="*/ 0 w 1743"/>
                  <a:gd name="T37" fmla="*/ 0 h 2270"/>
                  <a:gd name="T38" fmla="*/ 0 w 1743"/>
                  <a:gd name="T39" fmla="*/ 0 h 2270"/>
                  <a:gd name="T40" fmla="*/ 0 w 1743"/>
                  <a:gd name="T41" fmla="*/ 0 h 2270"/>
                  <a:gd name="T42" fmla="*/ 0 w 1743"/>
                  <a:gd name="T43" fmla="*/ 0 h 2270"/>
                  <a:gd name="T44" fmla="*/ 0 w 1743"/>
                  <a:gd name="T45" fmla="*/ 0 h 2270"/>
                  <a:gd name="T46" fmla="*/ 0 w 1743"/>
                  <a:gd name="T47" fmla="*/ 0 h 2270"/>
                  <a:gd name="T48" fmla="*/ 0 w 1743"/>
                  <a:gd name="T49" fmla="*/ 0 h 2270"/>
                  <a:gd name="T50" fmla="*/ 0 w 1743"/>
                  <a:gd name="T51" fmla="*/ 0 h 2270"/>
                  <a:gd name="T52" fmla="*/ 0 w 1743"/>
                  <a:gd name="T53" fmla="*/ 0 h 2270"/>
                  <a:gd name="T54" fmla="*/ 0 w 1743"/>
                  <a:gd name="T55" fmla="*/ 0 h 2270"/>
                  <a:gd name="T56" fmla="*/ 0 w 1743"/>
                  <a:gd name="T57" fmla="*/ 0 h 2270"/>
                  <a:gd name="T58" fmla="*/ 0 w 1743"/>
                  <a:gd name="T59" fmla="*/ 0 h 2270"/>
                  <a:gd name="T60" fmla="*/ 0 w 1743"/>
                  <a:gd name="T61" fmla="*/ 0 h 2270"/>
                  <a:gd name="T62" fmla="*/ 0 w 1743"/>
                  <a:gd name="T63" fmla="*/ 0 h 2270"/>
                  <a:gd name="T64" fmla="*/ 0 w 1743"/>
                  <a:gd name="T65" fmla="*/ 0 h 2270"/>
                  <a:gd name="T66" fmla="*/ 0 w 1743"/>
                  <a:gd name="T67" fmla="*/ 0 h 2270"/>
                  <a:gd name="T68" fmla="*/ 0 w 1743"/>
                  <a:gd name="T69" fmla="*/ 0 h 2270"/>
                  <a:gd name="T70" fmla="*/ 0 w 1743"/>
                  <a:gd name="T71" fmla="*/ 0 h 2270"/>
                  <a:gd name="T72" fmla="*/ 0 w 1743"/>
                  <a:gd name="T73" fmla="*/ 0 h 2270"/>
                  <a:gd name="T74" fmla="*/ 0 w 1743"/>
                  <a:gd name="T75" fmla="*/ 0 h 2270"/>
                  <a:gd name="T76" fmla="*/ 0 w 1743"/>
                  <a:gd name="T77" fmla="*/ 0 h 2270"/>
                  <a:gd name="T78" fmla="*/ 0 w 1743"/>
                  <a:gd name="T79" fmla="*/ 0 h 2270"/>
                  <a:gd name="T80" fmla="*/ 0 w 1743"/>
                  <a:gd name="T81" fmla="*/ 0 h 2270"/>
                  <a:gd name="T82" fmla="*/ 0 w 1743"/>
                  <a:gd name="T83" fmla="*/ 0 h 2270"/>
                  <a:gd name="T84" fmla="*/ 0 w 1743"/>
                  <a:gd name="T85" fmla="*/ 0 h 2270"/>
                  <a:gd name="T86" fmla="*/ 0 w 1743"/>
                  <a:gd name="T87" fmla="*/ 0 h 2270"/>
                  <a:gd name="T88" fmla="*/ 0 w 1743"/>
                  <a:gd name="T89" fmla="*/ 0 h 2270"/>
                  <a:gd name="T90" fmla="*/ 0 w 1743"/>
                  <a:gd name="T91" fmla="*/ 0 h 2270"/>
                  <a:gd name="T92" fmla="*/ 0 w 1743"/>
                  <a:gd name="T93" fmla="*/ 0 h 2270"/>
                  <a:gd name="T94" fmla="*/ 0 w 1743"/>
                  <a:gd name="T95" fmla="*/ 0 h 2270"/>
                  <a:gd name="T96" fmla="*/ 0 w 1743"/>
                  <a:gd name="T97" fmla="*/ 0 h 2270"/>
                  <a:gd name="T98" fmla="*/ 0 w 1743"/>
                  <a:gd name="T99" fmla="*/ 0 h 2270"/>
                  <a:gd name="T100" fmla="*/ 0 w 1743"/>
                  <a:gd name="T101" fmla="*/ 0 h 2270"/>
                  <a:gd name="T102" fmla="*/ 0 w 1743"/>
                  <a:gd name="T103" fmla="*/ 0 h 22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43"/>
                  <a:gd name="T157" fmla="*/ 0 h 2270"/>
                  <a:gd name="T158" fmla="*/ 1743 w 1743"/>
                  <a:gd name="T159" fmla="*/ 2270 h 22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43" h="2270">
                    <a:moveTo>
                      <a:pt x="646" y="2270"/>
                    </a:moveTo>
                    <a:lnTo>
                      <a:pt x="602" y="2240"/>
                    </a:lnTo>
                    <a:lnTo>
                      <a:pt x="556" y="2207"/>
                    </a:lnTo>
                    <a:lnTo>
                      <a:pt x="534" y="2188"/>
                    </a:lnTo>
                    <a:lnTo>
                      <a:pt x="510" y="2170"/>
                    </a:lnTo>
                    <a:lnTo>
                      <a:pt x="488" y="2151"/>
                    </a:lnTo>
                    <a:lnTo>
                      <a:pt x="466" y="2131"/>
                    </a:lnTo>
                    <a:lnTo>
                      <a:pt x="445" y="2110"/>
                    </a:lnTo>
                    <a:lnTo>
                      <a:pt x="425" y="2089"/>
                    </a:lnTo>
                    <a:lnTo>
                      <a:pt x="407" y="2068"/>
                    </a:lnTo>
                    <a:lnTo>
                      <a:pt x="390" y="2045"/>
                    </a:lnTo>
                    <a:lnTo>
                      <a:pt x="375" y="2022"/>
                    </a:lnTo>
                    <a:lnTo>
                      <a:pt x="361" y="1999"/>
                    </a:lnTo>
                    <a:lnTo>
                      <a:pt x="354" y="1988"/>
                    </a:lnTo>
                    <a:lnTo>
                      <a:pt x="349" y="1975"/>
                    </a:lnTo>
                    <a:lnTo>
                      <a:pt x="345" y="1963"/>
                    </a:lnTo>
                    <a:lnTo>
                      <a:pt x="340" y="1951"/>
                    </a:lnTo>
                    <a:lnTo>
                      <a:pt x="323" y="1945"/>
                    </a:lnTo>
                    <a:lnTo>
                      <a:pt x="306" y="1938"/>
                    </a:lnTo>
                    <a:lnTo>
                      <a:pt x="290" y="1931"/>
                    </a:lnTo>
                    <a:lnTo>
                      <a:pt x="275" y="1923"/>
                    </a:lnTo>
                    <a:lnTo>
                      <a:pt x="260" y="1914"/>
                    </a:lnTo>
                    <a:lnTo>
                      <a:pt x="247" y="1904"/>
                    </a:lnTo>
                    <a:lnTo>
                      <a:pt x="235" y="1893"/>
                    </a:lnTo>
                    <a:lnTo>
                      <a:pt x="223" y="1883"/>
                    </a:lnTo>
                    <a:lnTo>
                      <a:pt x="212" y="1871"/>
                    </a:lnTo>
                    <a:lnTo>
                      <a:pt x="203" y="1858"/>
                    </a:lnTo>
                    <a:lnTo>
                      <a:pt x="195" y="1844"/>
                    </a:lnTo>
                    <a:lnTo>
                      <a:pt x="188" y="1829"/>
                    </a:lnTo>
                    <a:lnTo>
                      <a:pt x="182" y="1813"/>
                    </a:lnTo>
                    <a:lnTo>
                      <a:pt x="178" y="1796"/>
                    </a:lnTo>
                    <a:lnTo>
                      <a:pt x="175" y="1778"/>
                    </a:lnTo>
                    <a:lnTo>
                      <a:pt x="174" y="1759"/>
                    </a:lnTo>
                    <a:lnTo>
                      <a:pt x="178" y="1742"/>
                    </a:lnTo>
                    <a:lnTo>
                      <a:pt x="183" y="1725"/>
                    </a:lnTo>
                    <a:lnTo>
                      <a:pt x="190" y="1709"/>
                    </a:lnTo>
                    <a:lnTo>
                      <a:pt x="199" y="1692"/>
                    </a:lnTo>
                    <a:lnTo>
                      <a:pt x="210" y="1674"/>
                    </a:lnTo>
                    <a:lnTo>
                      <a:pt x="224" y="1657"/>
                    </a:lnTo>
                    <a:lnTo>
                      <a:pt x="231" y="1648"/>
                    </a:lnTo>
                    <a:lnTo>
                      <a:pt x="241" y="1639"/>
                    </a:lnTo>
                    <a:lnTo>
                      <a:pt x="251" y="1630"/>
                    </a:lnTo>
                    <a:lnTo>
                      <a:pt x="261" y="1621"/>
                    </a:lnTo>
                    <a:lnTo>
                      <a:pt x="247" y="1611"/>
                    </a:lnTo>
                    <a:lnTo>
                      <a:pt x="229" y="1599"/>
                    </a:lnTo>
                    <a:lnTo>
                      <a:pt x="208" y="1586"/>
                    </a:lnTo>
                    <a:lnTo>
                      <a:pt x="187" y="1573"/>
                    </a:lnTo>
                    <a:lnTo>
                      <a:pt x="177" y="1567"/>
                    </a:lnTo>
                    <a:lnTo>
                      <a:pt x="168" y="1560"/>
                    </a:lnTo>
                    <a:lnTo>
                      <a:pt x="161" y="1553"/>
                    </a:lnTo>
                    <a:lnTo>
                      <a:pt x="154" y="1547"/>
                    </a:lnTo>
                    <a:lnTo>
                      <a:pt x="151" y="1540"/>
                    </a:lnTo>
                    <a:lnTo>
                      <a:pt x="149" y="1533"/>
                    </a:lnTo>
                    <a:lnTo>
                      <a:pt x="150" y="1530"/>
                    </a:lnTo>
                    <a:lnTo>
                      <a:pt x="150" y="1527"/>
                    </a:lnTo>
                    <a:lnTo>
                      <a:pt x="152" y="1524"/>
                    </a:lnTo>
                    <a:lnTo>
                      <a:pt x="154" y="1522"/>
                    </a:lnTo>
                    <a:lnTo>
                      <a:pt x="169" y="1514"/>
                    </a:lnTo>
                    <a:lnTo>
                      <a:pt x="182" y="1508"/>
                    </a:lnTo>
                    <a:lnTo>
                      <a:pt x="193" y="1503"/>
                    </a:lnTo>
                    <a:lnTo>
                      <a:pt x="203" y="1499"/>
                    </a:lnTo>
                    <a:lnTo>
                      <a:pt x="211" y="1497"/>
                    </a:lnTo>
                    <a:lnTo>
                      <a:pt x="216" y="1494"/>
                    </a:lnTo>
                    <a:lnTo>
                      <a:pt x="221" y="1492"/>
                    </a:lnTo>
                    <a:lnTo>
                      <a:pt x="222" y="1490"/>
                    </a:lnTo>
                    <a:lnTo>
                      <a:pt x="221" y="1488"/>
                    </a:lnTo>
                    <a:lnTo>
                      <a:pt x="218" y="1486"/>
                    </a:lnTo>
                    <a:lnTo>
                      <a:pt x="210" y="1483"/>
                    </a:lnTo>
                    <a:lnTo>
                      <a:pt x="201" y="1479"/>
                    </a:lnTo>
                    <a:lnTo>
                      <a:pt x="173" y="1468"/>
                    </a:lnTo>
                    <a:lnTo>
                      <a:pt x="130" y="1449"/>
                    </a:lnTo>
                    <a:lnTo>
                      <a:pt x="137" y="1424"/>
                    </a:lnTo>
                    <a:lnTo>
                      <a:pt x="146" y="1401"/>
                    </a:lnTo>
                    <a:lnTo>
                      <a:pt x="154" y="1379"/>
                    </a:lnTo>
                    <a:lnTo>
                      <a:pt x="163" y="1360"/>
                    </a:lnTo>
                    <a:lnTo>
                      <a:pt x="173" y="1340"/>
                    </a:lnTo>
                    <a:lnTo>
                      <a:pt x="181" y="1319"/>
                    </a:lnTo>
                    <a:lnTo>
                      <a:pt x="190" y="1296"/>
                    </a:lnTo>
                    <a:lnTo>
                      <a:pt x="197" y="1270"/>
                    </a:lnTo>
                    <a:lnTo>
                      <a:pt x="164" y="1272"/>
                    </a:lnTo>
                    <a:lnTo>
                      <a:pt x="134" y="1273"/>
                    </a:lnTo>
                    <a:lnTo>
                      <a:pt x="109" y="1273"/>
                    </a:lnTo>
                    <a:lnTo>
                      <a:pt x="85" y="1271"/>
                    </a:lnTo>
                    <a:lnTo>
                      <a:pt x="66" y="1268"/>
                    </a:lnTo>
                    <a:lnTo>
                      <a:pt x="49" y="1265"/>
                    </a:lnTo>
                    <a:lnTo>
                      <a:pt x="34" y="1260"/>
                    </a:lnTo>
                    <a:lnTo>
                      <a:pt x="23" y="1254"/>
                    </a:lnTo>
                    <a:lnTo>
                      <a:pt x="13" y="1247"/>
                    </a:lnTo>
                    <a:lnTo>
                      <a:pt x="7" y="1238"/>
                    </a:lnTo>
                    <a:lnTo>
                      <a:pt x="3" y="1229"/>
                    </a:lnTo>
                    <a:lnTo>
                      <a:pt x="1" y="1219"/>
                    </a:lnTo>
                    <a:lnTo>
                      <a:pt x="0" y="1208"/>
                    </a:lnTo>
                    <a:lnTo>
                      <a:pt x="2" y="1196"/>
                    </a:lnTo>
                    <a:lnTo>
                      <a:pt x="5" y="1184"/>
                    </a:lnTo>
                    <a:lnTo>
                      <a:pt x="9" y="1171"/>
                    </a:lnTo>
                    <a:lnTo>
                      <a:pt x="16" y="1156"/>
                    </a:lnTo>
                    <a:lnTo>
                      <a:pt x="23" y="1142"/>
                    </a:lnTo>
                    <a:lnTo>
                      <a:pt x="32" y="1127"/>
                    </a:lnTo>
                    <a:lnTo>
                      <a:pt x="41" y="1111"/>
                    </a:lnTo>
                    <a:lnTo>
                      <a:pt x="64" y="1077"/>
                    </a:lnTo>
                    <a:lnTo>
                      <a:pt x="87" y="1042"/>
                    </a:lnTo>
                    <a:lnTo>
                      <a:pt x="113" y="1005"/>
                    </a:lnTo>
                    <a:lnTo>
                      <a:pt x="138" y="967"/>
                    </a:lnTo>
                    <a:lnTo>
                      <a:pt x="164" y="927"/>
                    </a:lnTo>
                    <a:lnTo>
                      <a:pt x="187" y="888"/>
                    </a:lnTo>
                    <a:lnTo>
                      <a:pt x="180" y="873"/>
                    </a:lnTo>
                    <a:lnTo>
                      <a:pt x="174" y="857"/>
                    </a:lnTo>
                    <a:lnTo>
                      <a:pt x="168" y="842"/>
                    </a:lnTo>
                    <a:lnTo>
                      <a:pt x="165" y="828"/>
                    </a:lnTo>
                    <a:lnTo>
                      <a:pt x="161" y="813"/>
                    </a:lnTo>
                    <a:lnTo>
                      <a:pt x="159" y="798"/>
                    </a:lnTo>
                    <a:lnTo>
                      <a:pt x="157" y="782"/>
                    </a:lnTo>
                    <a:lnTo>
                      <a:pt x="156" y="767"/>
                    </a:lnTo>
                    <a:lnTo>
                      <a:pt x="156" y="752"/>
                    </a:lnTo>
                    <a:lnTo>
                      <a:pt x="156" y="737"/>
                    </a:lnTo>
                    <a:lnTo>
                      <a:pt x="156" y="722"/>
                    </a:lnTo>
                    <a:lnTo>
                      <a:pt x="157" y="706"/>
                    </a:lnTo>
                    <a:lnTo>
                      <a:pt x="161" y="677"/>
                    </a:lnTo>
                    <a:lnTo>
                      <a:pt x="166" y="646"/>
                    </a:lnTo>
                    <a:lnTo>
                      <a:pt x="174" y="616"/>
                    </a:lnTo>
                    <a:lnTo>
                      <a:pt x="181" y="586"/>
                    </a:lnTo>
                    <a:lnTo>
                      <a:pt x="190" y="556"/>
                    </a:lnTo>
                    <a:lnTo>
                      <a:pt x="198" y="526"/>
                    </a:lnTo>
                    <a:lnTo>
                      <a:pt x="216" y="466"/>
                    </a:lnTo>
                    <a:lnTo>
                      <a:pt x="232" y="407"/>
                    </a:lnTo>
                    <a:lnTo>
                      <a:pt x="224" y="369"/>
                    </a:lnTo>
                    <a:lnTo>
                      <a:pt x="220" y="332"/>
                    </a:lnTo>
                    <a:lnTo>
                      <a:pt x="222" y="299"/>
                    </a:lnTo>
                    <a:lnTo>
                      <a:pt x="229" y="267"/>
                    </a:lnTo>
                    <a:lnTo>
                      <a:pt x="241" y="238"/>
                    </a:lnTo>
                    <a:lnTo>
                      <a:pt x="257" y="211"/>
                    </a:lnTo>
                    <a:lnTo>
                      <a:pt x="277" y="185"/>
                    </a:lnTo>
                    <a:lnTo>
                      <a:pt x="301" y="162"/>
                    </a:lnTo>
                    <a:lnTo>
                      <a:pt x="329" y="141"/>
                    </a:lnTo>
                    <a:lnTo>
                      <a:pt x="361" y="121"/>
                    </a:lnTo>
                    <a:lnTo>
                      <a:pt x="395" y="104"/>
                    </a:lnTo>
                    <a:lnTo>
                      <a:pt x="431" y="88"/>
                    </a:lnTo>
                    <a:lnTo>
                      <a:pt x="471" y="74"/>
                    </a:lnTo>
                    <a:lnTo>
                      <a:pt x="512" y="62"/>
                    </a:lnTo>
                    <a:lnTo>
                      <a:pt x="556" y="50"/>
                    </a:lnTo>
                    <a:lnTo>
                      <a:pt x="602" y="40"/>
                    </a:lnTo>
                    <a:lnTo>
                      <a:pt x="648" y="31"/>
                    </a:lnTo>
                    <a:lnTo>
                      <a:pt x="696" y="24"/>
                    </a:lnTo>
                    <a:lnTo>
                      <a:pt x="744" y="18"/>
                    </a:lnTo>
                    <a:lnTo>
                      <a:pt x="793" y="13"/>
                    </a:lnTo>
                    <a:lnTo>
                      <a:pt x="842" y="9"/>
                    </a:lnTo>
                    <a:lnTo>
                      <a:pt x="892" y="5"/>
                    </a:lnTo>
                    <a:lnTo>
                      <a:pt x="941" y="3"/>
                    </a:lnTo>
                    <a:lnTo>
                      <a:pt x="989" y="1"/>
                    </a:lnTo>
                    <a:lnTo>
                      <a:pt x="1037" y="1"/>
                    </a:lnTo>
                    <a:lnTo>
                      <a:pt x="1083" y="0"/>
                    </a:lnTo>
                    <a:lnTo>
                      <a:pt x="1128" y="0"/>
                    </a:lnTo>
                    <a:lnTo>
                      <a:pt x="1170" y="1"/>
                    </a:lnTo>
                    <a:lnTo>
                      <a:pt x="1249" y="3"/>
                    </a:lnTo>
                    <a:lnTo>
                      <a:pt x="1319" y="6"/>
                    </a:lnTo>
                    <a:lnTo>
                      <a:pt x="1338" y="15"/>
                    </a:lnTo>
                    <a:lnTo>
                      <a:pt x="1358" y="29"/>
                    </a:lnTo>
                    <a:lnTo>
                      <a:pt x="1379" y="48"/>
                    </a:lnTo>
                    <a:lnTo>
                      <a:pt x="1400" y="73"/>
                    </a:lnTo>
                    <a:lnTo>
                      <a:pt x="1421" y="102"/>
                    </a:lnTo>
                    <a:lnTo>
                      <a:pt x="1443" y="137"/>
                    </a:lnTo>
                    <a:lnTo>
                      <a:pt x="1465" y="175"/>
                    </a:lnTo>
                    <a:lnTo>
                      <a:pt x="1487" y="217"/>
                    </a:lnTo>
                    <a:lnTo>
                      <a:pt x="1508" y="262"/>
                    </a:lnTo>
                    <a:lnTo>
                      <a:pt x="1529" y="311"/>
                    </a:lnTo>
                    <a:lnTo>
                      <a:pt x="1550" y="364"/>
                    </a:lnTo>
                    <a:lnTo>
                      <a:pt x="1570" y="418"/>
                    </a:lnTo>
                    <a:lnTo>
                      <a:pt x="1590" y="475"/>
                    </a:lnTo>
                    <a:lnTo>
                      <a:pt x="1609" y="534"/>
                    </a:lnTo>
                    <a:lnTo>
                      <a:pt x="1628" y="595"/>
                    </a:lnTo>
                    <a:lnTo>
                      <a:pt x="1645" y="657"/>
                    </a:lnTo>
                    <a:lnTo>
                      <a:pt x="1661" y="719"/>
                    </a:lnTo>
                    <a:lnTo>
                      <a:pt x="1677" y="784"/>
                    </a:lnTo>
                    <a:lnTo>
                      <a:pt x="1691" y="848"/>
                    </a:lnTo>
                    <a:lnTo>
                      <a:pt x="1702" y="913"/>
                    </a:lnTo>
                    <a:lnTo>
                      <a:pt x="1714" y="978"/>
                    </a:lnTo>
                    <a:lnTo>
                      <a:pt x="1723" y="1042"/>
                    </a:lnTo>
                    <a:lnTo>
                      <a:pt x="1731" y="1105"/>
                    </a:lnTo>
                    <a:lnTo>
                      <a:pt x="1737" y="1168"/>
                    </a:lnTo>
                    <a:lnTo>
                      <a:pt x="1741" y="1228"/>
                    </a:lnTo>
                    <a:lnTo>
                      <a:pt x="1743" y="1287"/>
                    </a:lnTo>
                    <a:lnTo>
                      <a:pt x="1743" y="1344"/>
                    </a:lnTo>
                    <a:lnTo>
                      <a:pt x="1740" y="1399"/>
                    </a:lnTo>
                    <a:lnTo>
                      <a:pt x="1736" y="1451"/>
                    </a:lnTo>
                    <a:lnTo>
                      <a:pt x="1728" y="1500"/>
                    </a:lnTo>
                    <a:lnTo>
                      <a:pt x="1718" y="1547"/>
                    </a:lnTo>
                    <a:lnTo>
                      <a:pt x="1706" y="1589"/>
                    </a:lnTo>
                    <a:lnTo>
                      <a:pt x="1665" y="1621"/>
                    </a:lnTo>
                    <a:lnTo>
                      <a:pt x="1627" y="1650"/>
                    </a:lnTo>
                    <a:lnTo>
                      <a:pt x="1589" y="1678"/>
                    </a:lnTo>
                    <a:lnTo>
                      <a:pt x="1553" y="1705"/>
                    </a:lnTo>
                    <a:lnTo>
                      <a:pt x="1518" y="1729"/>
                    </a:lnTo>
                    <a:lnTo>
                      <a:pt x="1483" y="1752"/>
                    </a:lnTo>
                    <a:lnTo>
                      <a:pt x="1451" y="1775"/>
                    </a:lnTo>
                    <a:lnTo>
                      <a:pt x="1418" y="1795"/>
                    </a:lnTo>
                    <a:lnTo>
                      <a:pt x="1356" y="1834"/>
                    </a:lnTo>
                    <a:lnTo>
                      <a:pt x="1296" y="1869"/>
                    </a:lnTo>
                    <a:lnTo>
                      <a:pt x="1239" y="1902"/>
                    </a:lnTo>
                    <a:lnTo>
                      <a:pt x="1181" y="1935"/>
                    </a:lnTo>
                    <a:lnTo>
                      <a:pt x="1123" y="1966"/>
                    </a:lnTo>
                    <a:lnTo>
                      <a:pt x="1065" y="2000"/>
                    </a:lnTo>
                    <a:lnTo>
                      <a:pt x="1004" y="2034"/>
                    </a:lnTo>
                    <a:lnTo>
                      <a:pt x="941" y="2072"/>
                    </a:lnTo>
                    <a:lnTo>
                      <a:pt x="874" y="2113"/>
                    </a:lnTo>
                    <a:lnTo>
                      <a:pt x="803" y="2160"/>
                    </a:lnTo>
                    <a:lnTo>
                      <a:pt x="767" y="2184"/>
                    </a:lnTo>
                    <a:lnTo>
                      <a:pt x="728" y="2212"/>
                    </a:lnTo>
                    <a:lnTo>
                      <a:pt x="688" y="2240"/>
                    </a:lnTo>
                    <a:lnTo>
                      <a:pt x="646" y="2270"/>
                    </a:lnTo>
                    <a:close/>
                  </a:path>
                </a:pathLst>
              </a:custGeom>
              <a:solidFill>
                <a:srgbClr val="F2A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1" name="Freeform 36"/>
              <p:cNvSpPr>
                <a:spLocks/>
              </p:cNvSpPr>
              <p:nvPr/>
            </p:nvSpPr>
            <p:spPr bwMode="auto">
              <a:xfrm>
                <a:off x="755" y="1144"/>
                <a:ext cx="50" cy="52"/>
              </a:xfrm>
              <a:custGeom>
                <a:avLst/>
                <a:gdLst>
                  <a:gd name="T0" fmla="*/ 0 w 347"/>
                  <a:gd name="T1" fmla="*/ 0 h 363"/>
                  <a:gd name="T2" fmla="*/ 0 w 347"/>
                  <a:gd name="T3" fmla="*/ 0 h 363"/>
                  <a:gd name="T4" fmla="*/ 0 w 347"/>
                  <a:gd name="T5" fmla="*/ 0 h 363"/>
                  <a:gd name="T6" fmla="*/ 0 w 347"/>
                  <a:gd name="T7" fmla="*/ 0 h 363"/>
                  <a:gd name="T8" fmla="*/ 0 w 347"/>
                  <a:gd name="T9" fmla="*/ 0 h 363"/>
                  <a:gd name="T10" fmla="*/ 0 w 347"/>
                  <a:gd name="T11" fmla="*/ 0 h 363"/>
                  <a:gd name="T12" fmla="*/ 0 w 347"/>
                  <a:gd name="T13" fmla="*/ 0 h 363"/>
                  <a:gd name="T14" fmla="*/ 0 w 347"/>
                  <a:gd name="T15" fmla="*/ 0 h 363"/>
                  <a:gd name="T16" fmla="*/ 0 w 347"/>
                  <a:gd name="T17" fmla="*/ 0 h 363"/>
                  <a:gd name="T18" fmla="*/ 0 w 347"/>
                  <a:gd name="T19" fmla="*/ 0 h 363"/>
                  <a:gd name="T20" fmla="*/ 0 w 347"/>
                  <a:gd name="T21" fmla="*/ 0 h 363"/>
                  <a:gd name="T22" fmla="*/ 0 w 347"/>
                  <a:gd name="T23" fmla="*/ 0 h 363"/>
                  <a:gd name="T24" fmla="*/ 0 w 347"/>
                  <a:gd name="T25" fmla="*/ 0 h 363"/>
                  <a:gd name="T26" fmla="*/ 0 w 347"/>
                  <a:gd name="T27" fmla="*/ 0 h 363"/>
                  <a:gd name="T28" fmla="*/ 0 w 347"/>
                  <a:gd name="T29" fmla="*/ 0 h 363"/>
                  <a:gd name="T30" fmla="*/ 0 w 347"/>
                  <a:gd name="T31" fmla="*/ 0 h 363"/>
                  <a:gd name="T32" fmla="*/ 0 w 347"/>
                  <a:gd name="T33" fmla="*/ 0 h 363"/>
                  <a:gd name="T34" fmla="*/ 0 w 347"/>
                  <a:gd name="T35" fmla="*/ 0 h 363"/>
                  <a:gd name="T36" fmla="*/ 0 w 347"/>
                  <a:gd name="T37" fmla="*/ 0 h 363"/>
                  <a:gd name="T38" fmla="*/ 0 w 347"/>
                  <a:gd name="T39" fmla="*/ 0 h 363"/>
                  <a:gd name="T40" fmla="*/ 0 w 347"/>
                  <a:gd name="T41" fmla="*/ 0 h 363"/>
                  <a:gd name="T42" fmla="*/ 0 w 347"/>
                  <a:gd name="T43" fmla="*/ 0 h 363"/>
                  <a:gd name="T44" fmla="*/ 0 w 347"/>
                  <a:gd name="T45" fmla="*/ 0 h 363"/>
                  <a:gd name="T46" fmla="*/ 0 w 347"/>
                  <a:gd name="T47" fmla="*/ 0 h 363"/>
                  <a:gd name="T48" fmla="*/ 0 w 347"/>
                  <a:gd name="T49" fmla="*/ 0 h 363"/>
                  <a:gd name="T50" fmla="*/ 0 w 347"/>
                  <a:gd name="T51" fmla="*/ 0 h 363"/>
                  <a:gd name="T52" fmla="*/ 0 w 347"/>
                  <a:gd name="T53" fmla="*/ 0 h 363"/>
                  <a:gd name="T54" fmla="*/ 0 w 347"/>
                  <a:gd name="T55" fmla="*/ 0 h 363"/>
                  <a:gd name="T56" fmla="*/ 0 w 347"/>
                  <a:gd name="T57" fmla="*/ 0 h 363"/>
                  <a:gd name="T58" fmla="*/ 0 w 347"/>
                  <a:gd name="T59" fmla="*/ 0 h 363"/>
                  <a:gd name="T60" fmla="*/ 0 w 347"/>
                  <a:gd name="T61" fmla="*/ 0 h 363"/>
                  <a:gd name="T62" fmla="*/ 0 w 347"/>
                  <a:gd name="T63" fmla="*/ 0 h 363"/>
                  <a:gd name="T64" fmla="*/ 0 w 347"/>
                  <a:gd name="T65" fmla="*/ 0 h 363"/>
                  <a:gd name="T66" fmla="*/ 0 w 347"/>
                  <a:gd name="T67" fmla="*/ 0 h 363"/>
                  <a:gd name="T68" fmla="*/ 0 w 347"/>
                  <a:gd name="T69" fmla="*/ 0 h 363"/>
                  <a:gd name="T70" fmla="*/ 0 w 347"/>
                  <a:gd name="T71" fmla="*/ 0 h 363"/>
                  <a:gd name="T72" fmla="*/ 0 w 347"/>
                  <a:gd name="T73" fmla="*/ 0 h 363"/>
                  <a:gd name="T74" fmla="*/ 0 w 347"/>
                  <a:gd name="T75" fmla="*/ 0 h 363"/>
                  <a:gd name="T76" fmla="*/ 0 w 347"/>
                  <a:gd name="T77" fmla="*/ 0 h 363"/>
                  <a:gd name="T78" fmla="*/ 0 w 347"/>
                  <a:gd name="T79" fmla="*/ 0 h 3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7"/>
                  <a:gd name="T121" fmla="*/ 0 h 363"/>
                  <a:gd name="T122" fmla="*/ 347 w 347"/>
                  <a:gd name="T123" fmla="*/ 363 h 36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7" h="363">
                    <a:moveTo>
                      <a:pt x="16" y="47"/>
                    </a:moveTo>
                    <a:lnTo>
                      <a:pt x="0" y="30"/>
                    </a:lnTo>
                    <a:lnTo>
                      <a:pt x="5" y="43"/>
                    </a:lnTo>
                    <a:lnTo>
                      <a:pt x="9" y="57"/>
                    </a:lnTo>
                    <a:lnTo>
                      <a:pt x="16" y="70"/>
                    </a:lnTo>
                    <a:lnTo>
                      <a:pt x="22" y="83"/>
                    </a:lnTo>
                    <a:lnTo>
                      <a:pt x="36" y="107"/>
                    </a:lnTo>
                    <a:lnTo>
                      <a:pt x="53" y="132"/>
                    </a:lnTo>
                    <a:lnTo>
                      <a:pt x="70" y="155"/>
                    </a:lnTo>
                    <a:lnTo>
                      <a:pt x="91" y="177"/>
                    </a:lnTo>
                    <a:lnTo>
                      <a:pt x="111" y="199"/>
                    </a:lnTo>
                    <a:lnTo>
                      <a:pt x="132" y="220"/>
                    </a:lnTo>
                    <a:lnTo>
                      <a:pt x="155" y="241"/>
                    </a:lnTo>
                    <a:lnTo>
                      <a:pt x="178" y="260"/>
                    </a:lnTo>
                    <a:lnTo>
                      <a:pt x="202" y="280"/>
                    </a:lnTo>
                    <a:lnTo>
                      <a:pt x="225" y="298"/>
                    </a:lnTo>
                    <a:lnTo>
                      <a:pt x="271" y="332"/>
                    </a:lnTo>
                    <a:lnTo>
                      <a:pt x="316" y="363"/>
                    </a:lnTo>
                    <a:lnTo>
                      <a:pt x="347" y="322"/>
                    </a:lnTo>
                    <a:lnTo>
                      <a:pt x="303" y="292"/>
                    </a:lnTo>
                    <a:lnTo>
                      <a:pt x="258" y="258"/>
                    </a:lnTo>
                    <a:lnTo>
                      <a:pt x="236" y="241"/>
                    </a:lnTo>
                    <a:lnTo>
                      <a:pt x="213" y="223"/>
                    </a:lnTo>
                    <a:lnTo>
                      <a:pt x="191" y="204"/>
                    </a:lnTo>
                    <a:lnTo>
                      <a:pt x="170" y="184"/>
                    </a:lnTo>
                    <a:lnTo>
                      <a:pt x="149" y="165"/>
                    </a:lnTo>
                    <a:lnTo>
                      <a:pt x="130" y="145"/>
                    </a:lnTo>
                    <a:lnTo>
                      <a:pt x="113" y="123"/>
                    </a:lnTo>
                    <a:lnTo>
                      <a:pt x="96" y="103"/>
                    </a:lnTo>
                    <a:lnTo>
                      <a:pt x="82" y="82"/>
                    </a:lnTo>
                    <a:lnTo>
                      <a:pt x="69" y="60"/>
                    </a:lnTo>
                    <a:lnTo>
                      <a:pt x="64" y="49"/>
                    </a:lnTo>
                    <a:lnTo>
                      <a:pt x="58" y="38"/>
                    </a:lnTo>
                    <a:lnTo>
                      <a:pt x="54" y="27"/>
                    </a:lnTo>
                    <a:lnTo>
                      <a:pt x="51" y="16"/>
                    </a:lnTo>
                    <a:lnTo>
                      <a:pt x="35" y="0"/>
                    </a:lnTo>
                    <a:lnTo>
                      <a:pt x="51" y="16"/>
                    </a:lnTo>
                    <a:lnTo>
                      <a:pt x="47" y="5"/>
                    </a:lnTo>
                    <a:lnTo>
                      <a:pt x="35" y="0"/>
                    </a:lnTo>
                    <a:lnTo>
                      <a:pt x="16" y="47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2" name="Freeform 37"/>
              <p:cNvSpPr>
                <a:spLocks/>
              </p:cNvSpPr>
              <p:nvPr/>
            </p:nvSpPr>
            <p:spPr bwMode="auto">
              <a:xfrm>
                <a:off x="732" y="1119"/>
                <a:ext cx="28" cy="32"/>
              </a:xfrm>
              <a:custGeom>
                <a:avLst/>
                <a:gdLst>
                  <a:gd name="T0" fmla="*/ 0 w 202"/>
                  <a:gd name="T1" fmla="*/ 0 h 222"/>
                  <a:gd name="T2" fmla="*/ 0 w 202"/>
                  <a:gd name="T3" fmla="*/ 0 h 222"/>
                  <a:gd name="T4" fmla="*/ 0 w 202"/>
                  <a:gd name="T5" fmla="*/ 0 h 222"/>
                  <a:gd name="T6" fmla="*/ 0 w 202"/>
                  <a:gd name="T7" fmla="*/ 0 h 222"/>
                  <a:gd name="T8" fmla="*/ 0 w 202"/>
                  <a:gd name="T9" fmla="*/ 0 h 222"/>
                  <a:gd name="T10" fmla="*/ 0 w 202"/>
                  <a:gd name="T11" fmla="*/ 0 h 222"/>
                  <a:gd name="T12" fmla="*/ 0 w 202"/>
                  <a:gd name="T13" fmla="*/ 0 h 222"/>
                  <a:gd name="T14" fmla="*/ 0 w 202"/>
                  <a:gd name="T15" fmla="*/ 0 h 222"/>
                  <a:gd name="T16" fmla="*/ 0 w 202"/>
                  <a:gd name="T17" fmla="*/ 0 h 222"/>
                  <a:gd name="T18" fmla="*/ 0 w 202"/>
                  <a:gd name="T19" fmla="*/ 0 h 222"/>
                  <a:gd name="T20" fmla="*/ 0 w 202"/>
                  <a:gd name="T21" fmla="*/ 0 h 222"/>
                  <a:gd name="T22" fmla="*/ 0 w 202"/>
                  <a:gd name="T23" fmla="*/ 0 h 222"/>
                  <a:gd name="T24" fmla="*/ 0 w 202"/>
                  <a:gd name="T25" fmla="*/ 0 h 222"/>
                  <a:gd name="T26" fmla="*/ 0 w 202"/>
                  <a:gd name="T27" fmla="*/ 0 h 222"/>
                  <a:gd name="T28" fmla="*/ 0 w 202"/>
                  <a:gd name="T29" fmla="*/ 0 h 222"/>
                  <a:gd name="T30" fmla="*/ 0 w 202"/>
                  <a:gd name="T31" fmla="*/ 0 h 222"/>
                  <a:gd name="T32" fmla="*/ 0 w 202"/>
                  <a:gd name="T33" fmla="*/ 0 h 222"/>
                  <a:gd name="T34" fmla="*/ 0 w 202"/>
                  <a:gd name="T35" fmla="*/ 0 h 222"/>
                  <a:gd name="T36" fmla="*/ 0 w 202"/>
                  <a:gd name="T37" fmla="*/ 0 h 222"/>
                  <a:gd name="T38" fmla="*/ 0 w 202"/>
                  <a:gd name="T39" fmla="*/ 0 h 222"/>
                  <a:gd name="T40" fmla="*/ 0 w 202"/>
                  <a:gd name="T41" fmla="*/ 0 h 222"/>
                  <a:gd name="T42" fmla="*/ 0 w 202"/>
                  <a:gd name="T43" fmla="*/ 0 h 222"/>
                  <a:gd name="T44" fmla="*/ 0 w 202"/>
                  <a:gd name="T45" fmla="*/ 0 h 222"/>
                  <a:gd name="T46" fmla="*/ 0 w 202"/>
                  <a:gd name="T47" fmla="*/ 0 h 222"/>
                  <a:gd name="T48" fmla="*/ 0 w 202"/>
                  <a:gd name="T49" fmla="*/ 0 h 222"/>
                  <a:gd name="T50" fmla="*/ 0 w 202"/>
                  <a:gd name="T51" fmla="*/ 0 h 222"/>
                  <a:gd name="T52" fmla="*/ 0 w 202"/>
                  <a:gd name="T53" fmla="*/ 0 h 222"/>
                  <a:gd name="T54" fmla="*/ 0 w 202"/>
                  <a:gd name="T55" fmla="*/ 0 h 222"/>
                  <a:gd name="T56" fmla="*/ 0 w 202"/>
                  <a:gd name="T57" fmla="*/ 0 h 222"/>
                  <a:gd name="T58" fmla="*/ 0 w 202"/>
                  <a:gd name="T59" fmla="*/ 0 h 222"/>
                  <a:gd name="T60" fmla="*/ 0 w 202"/>
                  <a:gd name="T61" fmla="*/ 0 h 222"/>
                  <a:gd name="T62" fmla="*/ 0 w 202"/>
                  <a:gd name="T63" fmla="*/ 0 h 222"/>
                  <a:gd name="T64" fmla="*/ 0 w 202"/>
                  <a:gd name="T65" fmla="*/ 0 h 222"/>
                  <a:gd name="T66" fmla="*/ 0 w 202"/>
                  <a:gd name="T67" fmla="*/ 0 h 222"/>
                  <a:gd name="T68" fmla="*/ 0 w 202"/>
                  <a:gd name="T69" fmla="*/ 0 h 222"/>
                  <a:gd name="T70" fmla="*/ 0 w 202"/>
                  <a:gd name="T71" fmla="*/ 0 h 222"/>
                  <a:gd name="T72" fmla="*/ 0 w 202"/>
                  <a:gd name="T73" fmla="*/ 0 h 222"/>
                  <a:gd name="T74" fmla="*/ 0 w 202"/>
                  <a:gd name="T75" fmla="*/ 0 h 222"/>
                  <a:gd name="T76" fmla="*/ 0 w 202"/>
                  <a:gd name="T77" fmla="*/ 0 h 222"/>
                  <a:gd name="T78" fmla="*/ 0 w 202"/>
                  <a:gd name="T79" fmla="*/ 0 h 2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2"/>
                  <a:gd name="T121" fmla="*/ 0 h 222"/>
                  <a:gd name="T122" fmla="*/ 202 w 202"/>
                  <a:gd name="T123" fmla="*/ 222 h 2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2" h="222">
                    <a:moveTo>
                      <a:pt x="0" y="0"/>
                    </a:moveTo>
                    <a:lnTo>
                      <a:pt x="0" y="6"/>
                    </a:lnTo>
                    <a:lnTo>
                      <a:pt x="1" y="28"/>
                    </a:lnTo>
                    <a:lnTo>
                      <a:pt x="4" y="48"/>
                    </a:lnTo>
                    <a:lnTo>
                      <a:pt x="9" y="67"/>
                    </a:lnTo>
                    <a:lnTo>
                      <a:pt x="15" y="86"/>
                    </a:lnTo>
                    <a:lnTo>
                      <a:pt x="23" y="103"/>
                    </a:lnTo>
                    <a:lnTo>
                      <a:pt x="32" y="118"/>
                    </a:lnTo>
                    <a:lnTo>
                      <a:pt x="43" y="133"/>
                    </a:lnTo>
                    <a:lnTo>
                      <a:pt x="56" y="146"/>
                    </a:lnTo>
                    <a:lnTo>
                      <a:pt x="68" y="160"/>
                    </a:lnTo>
                    <a:lnTo>
                      <a:pt x="82" y="171"/>
                    </a:lnTo>
                    <a:lnTo>
                      <a:pt x="97" y="181"/>
                    </a:lnTo>
                    <a:lnTo>
                      <a:pt x="113" y="191"/>
                    </a:lnTo>
                    <a:lnTo>
                      <a:pt x="130" y="200"/>
                    </a:lnTo>
                    <a:lnTo>
                      <a:pt x="148" y="207"/>
                    </a:lnTo>
                    <a:lnTo>
                      <a:pt x="165" y="215"/>
                    </a:lnTo>
                    <a:lnTo>
                      <a:pt x="183" y="222"/>
                    </a:lnTo>
                    <a:lnTo>
                      <a:pt x="202" y="175"/>
                    </a:lnTo>
                    <a:lnTo>
                      <a:pt x="185" y="169"/>
                    </a:lnTo>
                    <a:lnTo>
                      <a:pt x="170" y="163"/>
                    </a:lnTo>
                    <a:lnTo>
                      <a:pt x="155" y="156"/>
                    </a:lnTo>
                    <a:lnTo>
                      <a:pt x="141" y="147"/>
                    </a:lnTo>
                    <a:lnTo>
                      <a:pt x="127" y="139"/>
                    </a:lnTo>
                    <a:lnTo>
                      <a:pt x="115" y="131"/>
                    </a:lnTo>
                    <a:lnTo>
                      <a:pt x="105" y="122"/>
                    </a:lnTo>
                    <a:lnTo>
                      <a:pt x="94" y="113"/>
                    </a:lnTo>
                    <a:lnTo>
                      <a:pt x="86" y="103"/>
                    </a:lnTo>
                    <a:lnTo>
                      <a:pt x="77" y="92"/>
                    </a:lnTo>
                    <a:lnTo>
                      <a:pt x="71" y="80"/>
                    </a:lnTo>
                    <a:lnTo>
                      <a:pt x="64" y="67"/>
                    </a:lnTo>
                    <a:lnTo>
                      <a:pt x="60" y="53"/>
                    </a:lnTo>
                    <a:lnTo>
                      <a:pt x="56" y="39"/>
                    </a:lnTo>
                    <a:lnTo>
                      <a:pt x="53" y="23"/>
                    </a:lnTo>
                    <a:lnTo>
                      <a:pt x="52" y="6"/>
                    </a:lnTo>
                    <a:lnTo>
                      <a:pt x="52" y="1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3" name="Freeform 38"/>
              <p:cNvSpPr>
                <a:spLocks/>
              </p:cNvSpPr>
              <p:nvPr/>
            </p:nvSpPr>
            <p:spPr bwMode="auto">
              <a:xfrm>
                <a:off x="732" y="1098"/>
                <a:ext cx="21" cy="23"/>
              </a:xfrm>
              <a:custGeom>
                <a:avLst/>
                <a:gdLst>
                  <a:gd name="T0" fmla="*/ 0 w 152"/>
                  <a:gd name="T1" fmla="*/ 0 h 162"/>
                  <a:gd name="T2" fmla="*/ 0 w 152"/>
                  <a:gd name="T3" fmla="*/ 0 h 162"/>
                  <a:gd name="T4" fmla="*/ 0 w 152"/>
                  <a:gd name="T5" fmla="*/ 0 h 162"/>
                  <a:gd name="T6" fmla="*/ 0 w 152"/>
                  <a:gd name="T7" fmla="*/ 0 h 162"/>
                  <a:gd name="T8" fmla="*/ 0 w 152"/>
                  <a:gd name="T9" fmla="*/ 0 h 162"/>
                  <a:gd name="T10" fmla="*/ 0 w 152"/>
                  <a:gd name="T11" fmla="*/ 0 h 162"/>
                  <a:gd name="T12" fmla="*/ 0 w 152"/>
                  <a:gd name="T13" fmla="*/ 0 h 162"/>
                  <a:gd name="T14" fmla="*/ 0 w 152"/>
                  <a:gd name="T15" fmla="*/ 0 h 162"/>
                  <a:gd name="T16" fmla="*/ 0 w 152"/>
                  <a:gd name="T17" fmla="*/ 0 h 162"/>
                  <a:gd name="T18" fmla="*/ 0 w 152"/>
                  <a:gd name="T19" fmla="*/ 0 h 162"/>
                  <a:gd name="T20" fmla="*/ 0 w 152"/>
                  <a:gd name="T21" fmla="*/ 0 h 162"/>
                  <a:gd name="T22" fmla="*/ 0 w 152"/>
                  <a:gd name="T23" fmla="*/ 0 h 162"/>
                  <a:gd name="T24" fmla="*/ 0 w 152"/>
                  <a:gd name="T25" fmla="*/ 0 h 162"/>
                  <a:gd name="T26" fmla="*/ 0 w 152"/>
                  <a:gd name="T27" fmla="*/ 0 h 162"/>
                  <a:gd name="T28" fmla="*/ 0 w 152"/>
                  <a:gd name="T29" fmla="*/ 0 h 162"/>
                  <a:gd name="T30" fmla="*/ 0 w 152"/>
                  <a:gd name="T31" fmla="*/ 0 h 162"/>
                  <a:gd name="T32" fmla="*/ 0 w 152"/>
                  <a:gd name="T33" fmla="*/ 0 h 162"/>
                  <a:gd name="T34" fmla="*/ 0 w 152"/>
                  <a:gd name="T35" fmla="*/ 0 h 162"/>
                  <a:gd name="T36" fmla="*/ 0 w 152"/>
                  <a:gd name="T37" fmla="*/ 0 h 162"/>
                  <a:gd name="T38" fmla="*/ 0 w 152"/>
                  <a:gd name="T39" fmla="*/ 0 h 162"/>
                  <a:gd name="T40" fmla="*/ 0 w 152"/>
                  <a:gd name="T41" fmla="*/ 0 h 162"/>
                  <a:gd name="T42" fmla="*/ 0 w 152"/>
                  <a:gd name="T43" fmla="*/ 0 h 162"/>
                  <a:gd name="T44" fmla="*/ 0 w 152"/>
                  <a:gd name="T45" fmla="*/ 0 h 162"/>
                  <a:gd name="T46" fmla="*/ 0 w 152"/>
                  <a:gd name="T47" fmla="*/ 0 h 162"/>
                  <a:gd name="T48" fmla="*/ 0 w 152"/>
                  <a:gd name="T49" fmla="*/ 0 h 162"/>
                  <a:gd name="T50" fmla="*/ 0 w 152"/>
                  <a:gd name="T51" fmla="*/ 0 h 162"/>
                  <a:gd name="T52" fmla="*/ 0 w 152"/>
                  <a:gd name="T53" fmla="*/ 0 h 162"/>
                  <a:gd name="T54" fmla="*/ 0 w 152"/>
                  <a:gd name="T55" fmla="*/ 0 h 1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2"/>
                  <a:gd name="T85" fmla="*/ 0 h 162"/>
                  <a:gd name="T86" fmla="*/ 152 w 152"/>
                  <a:gd name="T87" fmla="*/ 162 h 1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2" h="162">
                    <a:moveTo>
                      <a:pt x="94" y="37"/>
                    </a:moveTo>
                    <a:lnTo>
                      <a:pt x="95" y="0"/>
                    </a:lnTo>
                    <a:lnTo>
                      <a:pt x="84" y="10"/>
                    </a:lnTo>
                    <a:lnTo>
                      <a:pt x="74" y="20"/>
                    </a:lnTo>
                    <a:lnTo>
                      <a:pt x="64" y="29"/>
                    </a:lnTo>
                    <a:lnTo>
                      <a:pt x="55" y="39"/>
                    </a:lnTo>
                    <a:lnTo>
                      <a:pt x="41" y="58"/>
                    </a:lnTo>
                    <a:lnTo>
                      <a:pt x="28" y="77"/>
                    </a:lnTo>
                    <a:lnTo>
                      <a:pt x="18" y="97"/>
                    </a:lnTo>
                    <a:lnTo>
                      <a:pt x="10" y="115"/>
                    </a:lnTo>
                    <a:lnTo>
                      <a:pt x="4" y="134"/>
                    </a:lnTo>
                    <a:lnTo>
                      <a:pt x="0" y="151"/>
                    </a:lnTo>
                    <a:lnTo>
                      <a:pt x="52" y="162"/>
                    </a:lnTo>
                    <a:lnTo>
                      <a:pt x="56" y="146"/>
                    </a:lnTo>
                    <a:lnTo>
                      <a:pt x="60" y="131"/>
                    </a:lnTo>
                    <a:lnTo>
                      <a:pt x="66" y="117"/>
                    </a:lnTo>
                    <a:lnTo>
                      <a:pt x="74" y="102"/>
                    </a:lnTo>
                    <a:lnTo>
                      <a:pt x="84" y="87"/>
                    </a:lnTo>
                    <a:lnTo>
                      <a:pt x="96" y="70"/>
                    </a:lnTo>
                    <a:lnTo>
                      <a:pt x="104" y="62"/>
                    </a:lnTo>
                    <a:lnTo>
                      <a:pt x="111" y="54"/>
                    </a:lnTo>
                    <a:lnTo>
                      <a:pt x="121" y="46"/>
                    </a:lnTo>
                    <a:lnTo>
                      <a:pt x="130" y="38"/>
                    </a:lnTo>
                    <a:lnTo>
                      <a:pt x="131" y="1"/>
                    </a:lnTo>
                    <a:lnTo>
                      <a:pt x="130" y="38"/>
                    </a:lnTo>
                    <a:lnTo>
                      <a:pt x="152" y="20"/>
                    </a:lnTo>
                    <a:lnTo>
                      <a:pt x="131" y="1"/>
                    </a:lnTo>
                    <a:lnTo>
                      <a:pt x="94" y="37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4" name="Freeform 39"/>
              <p:cNvSpPr>
                <a:spLocks/>
              </p:cNvSpPr>
              <p:nvPr/>
            </p:nvSpPr>
            <p:spPr bwMode="auto">
              <a:xfrm>
                <a:off x="728" y="1083"/>
                <a:ext cx="22" cy="20"/>
              </a:xfrm>
              <a:custGeom>
                <a:avLst/>
                <a:gdLst>
                  <a:gd name="T0" fmla="*/ 0 w 155"/>
                  <a:gd name="T1" fmla="*/ 0 h 139"/>
                  <a:gd name="T2" fmla="*/ 0 w 155"/>
                  <a:gd name="T3" fmla="*/ 0 h 139"/>
                  <a:gd name="T4" fmla="*/ 0 w 155"/>
                  <a:gd name="T5" fmla="*/ 0 h 139"/>
                  <a:gd name="T6" fmla="*/ 0 w 155"/>
                  <a:gd name="T7" fmla="*/ 0 h 139"/>
                  <a:gd name="T8" fmla="*/ 0 w 155"/>
                  <a:gd name="T9" fmla="*/ 0 h 139"/>
                  <a:gd name="T10" fmla="*/ 0 w 155"/>
                  <a:gd name="T11" fmla="*/ 0 h 139"/>
                  <a:gd name="T12" fmla="*/ 0 w 155"/>
                  <a:gd name="T13" fmla="*/ 0 h 139"/>
                  <a:gd name="T14" fmla="*/ 0 w 155"/>
                  <a:gd name="T15" fmla="*/ 0 h 139"/>
                  <a:gd name="T16" fmla="*/ 0 w 155"/>
                  <a:gd name="T17" fmla="*/ 0 h 139"/>
                  <a:gd name="T18" fmla="*/ 0 w 155"/>
                  <a:gd name="T19" fmla="*/ 0 h 139"/>
                  <a:gd name="T20" fmla="*/ 0 w 155"/>
                  <a:gd name="T21" fmla="*/ 0 h 139"/>
                  <a:gd name="T22" fmla="*/ 0 w 155"/>
                  <a:gd name="T23" fmla="*/ 0 h 139"/>
                  <a:gd name="T24" fmla="*/ 0 w 155"/>
                  <a:gd name="T25" fmla="*/ 0 h 139"/>
                  <a:gd name="T26" fmla="*/ 0 w 155"/>
                  <a:gd name="T27" fmla="*/ 0 h 139"/>
                  <a:gd name="T28" fmla="*/ 0 w 155"/>
                  <a:gd name="T29" fmla="*/ 0 h 139"/>
                  <a:gd name="T30" fmla="*/ 0 w 155"/>
                  <a:gd name="T31" fmla="*/ 0 h 139"/>
                  <a:gd name="T32" fmla="*/ 0 w 155"/>
                  <a:gd name="T33" fmla="*/ 0 h 139"/>
                  <a:gd name="T34" fmla="*/ 0 w 155"/>
                  <a:gd name="T35" fmla="*/ 0 h 139"/>
                  <a:gd name="T36" fmla="*/ 0 w 155"/>
                  <a:gd name="T37" fmla="*/ 0 h 139"/>
                  <a:gd name="T38" fmla="*/ 0 w 155"/>
                  <a:gd name="T39" fmla="*/ 0 h 139"/>
                  <a:gd name="T40" fmla="*/ 0 w 155"/>
                  <a:gd name="T41" fmla="*/ 0 h 139"/>
                  <a:gd name="T42" fmla="*/ 0 w 155"/>
                  <a:gd name="T43" fmla="*/ 0 h 139"/>
                  <a:gd name="T44" fmla="*/ 0 w 155"/>
                  <a:gd name="T45" fmla="*/ 0 h 139"/>
                  <a:gd name="T46" fmla="*/ 0 w 155"/>
                  <a:gd name="T47" fmla="*/ 0 h 139"/>
                  <a:gd name="T48" fmla="*/ 0 w 155"/>
                  <a:gd name="T49" fmla="*/ 0 h 139"/>
                  <a:gd name="T50" fmla="*/ 0 w 155"/>
                  <a:gd name="T51" fmla="*/ 0 h 139"/>
                  <a:gd name="T52" fmla="*/ 0 w 155"/>
                  <a:gd name="T53" fmla="*/ 0 h 139"/>
                  <a:gd name="T54" fmla="*/ 0 w 155"/>
                  <a:gd name="T55" fmla="*/ 0 h 139"/>
                  <a:gd name="T56" fmla="*/ 0 w 155"/>
                  <a:gd name="T57" fmla="*/ 0 h 139"/>
                  <a:gd name="T58" fmla="*/ 0 w 155"/>
                  <a:gd name="T59" fmla="*/ 0 h 139"/>
                  <a:gd name="T60" fmla="*/ 0 w 155"/>
                  <a:gd name="T61" fmla="*/ 0 h 139"/>
                  <a:gd name="T62" fmla="*/ 0 w 155"/>
                  <a:gd name="T63" fmla="*/ 0 h 139"/>
                  <a:gd name="T64" fmla="*/ 0 w 155"/>
                  <a:gd name="T65" fmla="*/ 0 h 139"/>
                  <a:gd name="T66" fmla="*/ 0 w 155"/>
                  <a:gd name="T67" fmla="*/ 0 h 139"/>
                  <a:gd name="T68" fmla="*/ 0 w 155"/>
                  <a:gd name="T69" fmla="*/ 0 h 139"/>
                  <a:gd name="T70" fmla="*/ 0 w 155"/>
                  <a:gd name="T71" fmla="*/ 0 h 1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55"/>
                  <a:gd name="T109" fmla="*/ 0 h 139"/>
                  <a:gd name="T110" fmla="*/ 155 w 155"/>
                  <a:gd name="T111" fmla="*/ 139 h 1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55" h="139">
                    <a:moveTo>
                      <a:pt x="18" y="0"/>
                    </a:moveTo>
                    <a:lnTo>
                      <a:pt x="11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3" y="50"/>
                    </a:lnTo>
                    <a:lnTo>
                      <a:pt x="9" y="61"/>
                    </a:lnTo>
                    <a:lnTo>
                      <a:pt x="18" y="70"/>
                    </a:lnTo>
                    <a:lnTo>
                      <a:pt x="26" y="79"/>
                    </a:lnTo>
                    <a:lnTo>
                      <a:pt x="37" y="86"/>
                    </a:lnTo>
                    <a:lnTo>
                      <a:pt x="48" y="94"/>
                    </a:lnTo>
                    <a:lnTo>
                      <a:pt x="69" y="107"/>
                    </a:lnTo>
                    <a:lnTo>
                      <a:pt x="90" y="121"/>
                    </a:lnTo>
                    <a:lnTo>
                      <a:pt x="108" y="131"/>
                    </a:lnTo>
                    <a:lnTo>
                      <a:pt x="118" y="139"/>
                    </a:lnTo>
                    <a:lnTo>
                      <a:pt x="155" y="103"/>
                    </a:lnTo>
                    <a:lnTo>
                      <a:pt x="138" y="90"/>
                    </a:lnTo>
                    <a:lnTo>
                      <a:pt x="119" y="78"/>
                    </a:lnTo>
                    <a:lnTo>
                      <a:pt x="98" y="65"/>
                    </a:lnTo>
                    <a:lnTo>
                      <a:pt x="77" y="53"/>
                    </a:lnTo>
                    <a:lnTo>
                      <a:pt x="69" y="47"/>
                    </a:lnTo>
                    <a:lnTo>
                      <a:pt x="61" y="41"/>
                    </a:lnTo>
                    <a:lnTo>
                      <a:pt x="56" y="36"/>
                    </a:lnTo>
                    <a:lnTo>
                      <a:pt x="53" y="32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1" y="38"/>
                    </a:lnTo>
                    <a:lnTo>
                      <a:pt x="51" y="39"/>
                    </a:lnTo>
                    <a:lnTo>
                      <a:pt x="50" y="40"/>
                    </a:lnTo>
                    <a:lnTo>
                      <a:pt x="44" y="44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5" name="Freeform 40"/>
              <p:cNvSpPr>
                <a:spLocks/>
              </p:cNvSpPr>
              <p:nvPr/>
            </p:nvSpPr>
            <p:spPr bwMode="auto">
              <a:xfrm>
                <a:off x="725" y="1073"/>
                <a:ext cx="21" cy="16"/>
              </a:xfrm>
              <a:custGeom>
                <a:avLst/>
                <a:gdLst>
                  <a:gd name="T0" fmla="*/ 0 w 150"/>
                  <a:gd name="T1" fmla="*/ 0 h 117"/>
                  <a:gd name="T2" fmla="*/ 0 w 150"/>
                  <a:gd name="T3" fmla="*/ 0 h 117"/>
                  <a:gd name="T4" fmla="*/ 0 w 150"/>
                  <a:gd name="T5" fmla="*/ 0 h 117"/>
                  <a:gd name="T6" fmla="*/ 0 w 150"/>
                  <a:gd name="T7" fmla="*/ 0 h 117"/>
                  <a:gd name="T8" fmla="*/ 0 w 150"/>
                  <a:gd name="T9" fmla="*/ 0 h 117"/>
                  <a:gd name="T10" fmla="*/ 0 w 150"/>
                  <a:gd name="T11" fmla="*/ 0 h 117"/>
                  <a:gd name="T12" fmla="*/ 0 w 150"/>
                  <a:gd name="T13" fmla="*/ 0 h 117"/>
                  <a:gd name="T14" fmla="*/ 0 w 150"/>
                  <a:gd name="T15" fmla="*/ 0 h 117"/>
                  <a:gd name="T16" fmla="*/ 0 w 150"/>
                  <a:gd name="T17" fmla="*/ 0 h 117"/>
                  <a:gd name="T18" fmla="*/ 0 w 150"/>
                  <a:gd name="T19" fmla="*/ 0 h 117"/>
                  <a:gd name="T20" fmla="*/ 0 w 150"/>
                  <a:gd name="T21" fmla="*/ 0 h 117"/>
                  <a:gd name="T22" fmla="*/ 0 w 150"/>
                  <a:gd name="T23" fmla="*/ 0 h 117"/>
                  <a:gd name="T24" fmla="*/ 0 w 150"/>
                  <a:gd name="T25" fmla="*/ 0 h 117"/>
                  <a:gd name="T26" fmla="*/ 0 w 150"/>
                  <a:gd name="T27" fmla="*/ 0 h 117"/>
                  <a:gd name="T28" fmla="*/ 0 w 150"/>
                  <a:gd name="T29" fmla="*/ 0 h 117"/>
                  <a:gd name="T30" fmla="*/ 0 w 150"/>
                  <a:gd name="T31" fmla="*/ 0 h 117"/>
                  <a:gd name="T32" fmla="*/ 0 w 150"/>
                  <a:gd name="T33" fmla="*/ 0 h 117"/>
                  <a:gd name="T34" fmla="*/ 0 w 150"/>
                  <a:gd name="T35" fmla="*/ 0 h 117"/>
                  <a:gd name="T36" fmla="*/ 0 w 150"/>
                  <a:gd name="T37" fmla="*/ 0 h 117"/>
                  <a:gd name="T38" fmla="*/ 0 w 150"/>
                  <a:gd name="T39" fmla="*/ 0 h 117"/>
                  <a:gd name="T40" fmla="*/ 0 w 150"/>
                  <a:gd name="T41" fmla="*/ 0 h 117"/>
                  <a:gd name="T42" fmla="*/ 0 w 150"/>
                  <a:gd name="T43" fmla="*/ 0 h 117"/>
                  <a:gd name="T44" fmla="*/ 0 w 150"/>
                  <a:gd name="T45" fmla="*/ 0 h 117"/>
                  <a:gd name="T46" fmla="*/ 0 w 150"/>
                  <a:gd name="T47" fmla="*/ 0 h 117"/>
                  <a:gd name="T48" fmla="*/ 0 w 150"/>
                  <a:gd name="T49" fmla="*/ 0 h 117"/>
                  <a:gd name="T50" fmla="*/ 0 w 150"/>
                  <a:gd name="T51" fmla="*/ 0 h 117"/>
                  <a:gd name="T52" fmla="*/ 0 w 150"/>
                  <a:gd name="T53" fmla="*/ 0 h 117"/>
                  <a:gd name="T54" fmla="*/ 0 w 150"/>
                  <a:gd name="T55" fmla="*/ 0 h 117"/>
                  <a:gd name="T56" fmla="*/ 0 w 150"/>
                  <a:gd name="T57" fmla="*/ 0 h 117"/>
                  <a:gd name="T58" fmla="*/ 0 w 150"/>
                  <a:gd name="T59" fmla="*/ 0 h 117"/>
                  <a:gd name="T60" fmla="*/ 0 w 150"/>
                  <a:gd name="T61" fmla="*/ 0 h 117"/>
                  <a:gd name="T62" fmla="*/ 0 w 150"/>
                  <a:gd name="T63" fmla="*/ 0 h 117"/>
                  <a:gd name="T64" fmla="*/ 0 w 150"/>
                  <a:gd name="T65" fmla="*/ 0 h 117"/>
                  <a:gd name="T66" fmla="*/ 0 w 150"/>
                  <a:gd name="T67" fmla="*/ 0 h 117"/>
                  <a:gd name="T68" fmla="*/ 0 w 150"/>
                  <a:gd name="T69" fmla="*/ 0 h 117"/>
                  <a:gd name="T70" fmla="*/ 0 w 150"/>
                  <a:gd name="T71" fmla="*/ 0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50"/>
                  <a:gd name="T109" fmla="*/ 0 h 117"/>
                  <a:gd name="T110" fmla="*/ 150 w 150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50" h="117">
                    <a:moveTo>
                      <a:pt x="5" y="16"/>
                    </a:moveTo>
                    <a:lnTo>
                      <a:pt x="20" y="46"/>
                    </a:lnTo>
                    <a:lnTo>
                      <a:pt x="63" y="64"/>
                    </a:lnTo>
                    <a:lnTo>
                      <a:pt x="92" y="75"/>
                    </a:lnTo>
                    <a:lnTo>
                      <a:pt x="100" y="78"/>
                    </a:lnTo>
                    <a:lnTo>
                      <a:pt x="105" y="80"/>
                    </a:lnTo>
                    <a:lnTo>
                      <a:pt x="104" y="79"/>
                    </a:lnTo>
                    <a:lnTo>
                      <a:pt x="96" y="62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2" y="47"/>
                    </a:lnTo>
                    <a:lnTo>
                      <a:pt x="94" y="49"/>
                    </a:lnTo>
                    <a:lnTo>
                      <a:pt x="84" y="53"/>
                    </a:lnTo>
                    <a:lnTo>
                      <a:pt x="72" y="59"/>
                    </a:lnTo>
                    <a:lnTo>
                      <a:pt x="58" y="65"/>
                    </a:lnTo>
                    <a:lnTo>
                      <a:pt x="43" y="73"/>
                    </a:lnTo>
                    <a:lnTo>
                      <a:pt x="69" y="117"/>
                    </a:lnTo>
                    <a:lnTo>
                      <a:pt x="82" y="110"/>
                    </a:lnTo>
                    <a:lnTo>
                      <a:pt x="94" y="103"/>
                    </a:lnTo>
                    <a:lnTo>
                      <a:pt x="105" y="99"/>
                    </a:lnTo>
                    <a:lnTo>
                      <a:pt x="114" y="95"/>
                    </a:lnTo>
                    <a:lnTo>
                      <a:pt x="122" y="93"/>
                    </a:lnTo>
                    <a:lnTo>
                      <a:pt x="129" y="90"/>
                    </a:lnTo>
                    <a:lnTo>
                      <a:pt x="139" y="84"/>
                    </a:lnTo>
                    <a:lnTo>
                      <a:pt x="150" y="65"/>
                    </a:lnTo>
                    <a:lnTo>
                      <a:pt x="140" y="44"/>
                    </a:lnTo>
                    <a:lnTo>
                      <a:pt x="131" y="37"/>
                    </a:lnTo>
                    <a:lnTo>
                      <a:pt x="123" y="32"/>
                    </a:lnTo>
                    <a:lnTo>
                      <a:pt x="112" y="28"/>
                    </a:lnTo>
                    <a:lnTo>
                      <a:pt x="84" y="17"/>
                    </a:lnTo>
                    <a:lnTo>
                      <a:pt x="42" y="0"/>
                    </a:lnTo>
                    <a:lnTo>
                      <a:pt x="57" y="28"/>
                    </a:lnTo>
                    <a:lnTo>
                      <a:pt x="5" y="16"/>
                    </a:lnTo>
                    <a:lnTo>
                      <a:pt x="0" y="37"/>
                    </a:lnTo>
                    <a:lnTo>
                      <a:pt x="20" y="4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6" name="Freeform 41"/>
              <p:cNvSpPr>
                <a:spLocks/>
              </p:cNvSpPr>
              <p:nvPr/>
            </p:nvSpPr>
            <p:spPr bwMode="auto">
              <a:xfrm>
                <a:off x="725" y="1046"/>
                <a:ext cx="18" cy="31"/>
              </a:xfrm>
              <a:custGeom>
                <a:avLst/>
                <a:gdLst>
                  <a:gd name="T0" fmla="*/ 0 w 127"/>
                  <a:gd name="T1" fmla="*/ 0 h 212"/>
                  <a:gd name="T2" fmla="*/ 0 w 127"/>
                  <a:gd name="T3" fmla="*/ 0 h 212"/>
                  <a:gd name="T4" fmla="*/ 0 w 127"/>
                  <a:gd name="T5" fmla="*/ 0 h 212"/>
                  <a:gd name="T6" fmla="*/ 0 w 127"/>
                  <a:gd name="T7" fmla="*/ 0 h 212"/>
                  <a:gd name="T8" fmla="*/ 0 w 127"/>
                  <a:gd name="T9" fmla="*/ 0 h 212"/>
                  <a:gd name="T10" fmla="*/ 0 w 127"/>
                  <a:gd name="T11" fmla="*/ 0 h 212"/>
                  <a:gd name="T12" fmla="*/ 0 w 127"/>
                  <a:gd name="T13" fmla="*/ 0 h 212"/>
                  <a:gd name="T14" fmla="*/ 0 w 127"/>
                  <a:gd name="T15" fmla="*/ 0 h 212"/>
                  <a:gd name="T16" fmla="*/ 0 w 127"/>
                  <a:gd name="T17" fmla="*/ 0 h 212"/>
                  <a:gd name="T18" fmla="*/ 0 w 127"/>
                  <a:gd name="T19" fmla="*/ 0 h 212"/>
                  <a:gd name="T20" fmla="*/ 0 w 127"/>
                  <a:gd name="T21" fmla="*/ 0 h 212"/>
                  <a:gd name="T22" fmla="*/ 0 w 127"/>
                  <a:gd name="T23" fmla="*/ 0 h 212"/>
                  <a:gd name="T24" fmla="*/ 0 w 127"/>
                  <a:gd name="T25" fmla="*/ 0 h 212"/>
                  <a:gd name="T26" fmla="*/ 0 w 127"/>
                  <a:gd name="T27" fmla="*/ 0 h 212"/>
                  <a:gd name="T28" fmla="*/ 0 w 127"/>
                  <a:gd name="T29" fmla="*/ 0 h 212"/>
                  <a:gd name="T30" fmla="*/ 0 w 127"/>
                  <a:gd name="T31" fmla="*/ 0 h 212"/>
                  <a:gd name="T32" fmla="*/ 0 w 127"/>
                  <a:gd name="T33" fmla="*/ 0 h 212"/>
                  <a:gd name="T34" fmla="*/ 0 w 127"/>
                  <a:gd name="T35" fmla="*/ 0 h 212"/>
                  <a:gd name="T36" fmla="*/ 0 w 127"/>
                  <a:gd name="T37" fmla="*/ 0 h 212"/>
                  <a:gd name="T38" fmla="*/ 0 w 127"/>
                  <a:gd name="T39" fmla="*/ 0 h 212"/>
                  <a:gd name="T40" fmla="*/ 0 w 127"/>
                  <a:gd name="T41" fmla="*/ 0 h 212"/>
                  <a:gd name="T42" fmla="*/ 0 w 127"/>
                  <a:gd name="T43" fmla="*/ 0 h 212"/>
                  <a:gd name="T44" fmla="*/ 0 w 127"/>
                  <a:gd name="T45" fmla="*/ 0 h 212"/>
                  <a:gd name="T46" fmla="*/ 0 w 127"/>
                  <a:gd name="T47" fmla="*/ 0 h 2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7"/>
                  <a:gd name="T73" fmla="*/ 0 h 212"/>
                  <a:gd name="T74" fmla="*/ 127 w 127"/>
                  <a:gd name="T75" fmla="*/ 212 h 21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7" h="212">
                    <a:moveTo>
                      <a:pt x="95" y="52"/>
                    </a:moveTo>
                    <a:lnTo>
                      <a:pt x="68" y="21"/>
                    </a:lnTo>
                    <a:lnTo>
                      <a:pt x="60" y="45"/>
                    </a:lnTo>
                    <a:lnTo>
                      <a:pt x="53" y="67"/>
                    </a:lnTo>
                    <a:lnTo>
                      <a:pt x="44" y="88"/>
                    </a:lnTo>
                    <a:lnTo>
                      <a:pt x="36" y="107"/>
                    </a:lnTo>
                    <a:lnTo>
                      <a:pt x="26" y="127"/>
                    </a:lnTo>
                    <a:lnTo>
                      <a:pt x="17" y="150"/>
                    </a:lnTo>
                    <a:lnTo>
                      <a:pt x="9" y="174"/>
                    </a:lnTo>
                    <a:lnTo>
                      <a:pt x="0" y="200"/>
                    </a:lnTo>
                    <a:lnTo>
                      <a:pt x="52" y="212"/>
                    </a:lnTo>
                    <a:lnTo>
                      <a:pt x="59" y="188"/>
                    </a:lnTo>
                    <a:lnTo>
                      <a:pt x="67" y="167"/>
                    </a:lnTo>
                    <a:lnTo>
                      <a:pt x="75" y="147"/>
                    </a:lnTo>
                    <a:lnTo>
                      <a:pt x="84" y="126"/>
                    </a:lnTo>
                    <a:lnTo>
                      <a:pt x="93" y="106"/>
                    </a:lnTo>
                    <a:lnTo>
                      <a:pt x="102" y="85"/>
                    </a:lnTo>
                    <a:lnTo>
                      <a:pt x="110" y="60"/>
                    </a:lnTo>
                    <a:lnTo>
                      <a:pt x="119" y="33"/>
                    </a:lnTo>
                    <a:lnTo>
                      <a:pt x="91" y="2"/>
                    </a:lnTo>
                    <a:lnTo>
                      <a:pt x="119" y="33"/>
                    </a:lnTo>
                    <a:lnTo>
                      <a:pt x="127" y="0"/>
                    </a:lnTo>
                    <a:lnTo>
                      <a:pt x="91" y="2"/>
                    </a:lnTo>
                    <a:lnTo>
                      <a:pt x="95" y="52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7" name="Freeform 42"/>
              <p:cNvSpPr>
                <a:spLocks/>
              </p:cNvSpPr>
              <p:nvPr/>
            </p:nvSpPr>
            <p:spPr bwMode="auto">
              <a:xfrm>
                <a:off x="707" y="994"/>
                <a:ext cx="34" cy="60"/>
              </a:xfrm>
              <a:custGeom>
                <a:avLst/>
                <a:gdLst>
                  <a:gd name="T0" fmla="*/ 0 w 242"/>
                  <a:gd name="T1" fmla="*/ 0 h 421"/>
                  <a:gd name="T2" fmla="*/ 0 w 242"/>
                  <a:gd name="T3" fmla="*/ 0 h 421"/>
                  <a:gd name="T4" fmla="*/ 0 w 242"/>
                  <a:gd name="T5" fmla="*/ 0 h 421"/>
                  <a:gd name="T6" fmla="*/ 0 w 242"/>
                  <a:gd name="T7" fmla="*/ 0 h 421"/>
                  <a:gd name="T8" fmla="*/ 0 w 242"/>
                  <a:gd name="T9" fmla="*/ 0 h 421"/>
                  <a:gd name="T10" fmla="*/ 0 w 242"/>
                  <a:gd name="T11" fmla="*/ 0 h 421"/>
                  <a:gd name="T12" fmla="*/ 0 w 242"/>
                  <a:gd name="T13" fmla="*/ 0 h 421"/>
                  <a:gd name="T14" fmla="*/ 0 w 242"/>
                  <a:gd name="T15" fmla="*/ 0 h 421"/>
                  <a:gd name="T16" fmla="*/ 0 w 242"/>
                  <a:gd name="T17" fmla="*/ 0 h 421"/>
                  <a:gd name="T18" fmla="*/ 0 w 242"/>
                  <a:gd name="T19" fmla="*/ 0 h 421"/>
                  <a:gd name="T20" fmla="*/ 0 w 242"/>
                  <a:gd name="T21" fmla="*/ 0 h 421"/>
                  <a:gd name="T22" fmla="*/ 0 w 242"/>
                  <a:gd name="T23" fmla="*/ 0 h 421"/>
                  <a:gd name="T24" fmla="*/ 0 w 242"/>
                  <a:gd name="T25" fmla="*/ 0 h 421"/>
                  <a:gd name="T26" fmla="*/ 0 w 242"/>
                  <a:gd name="T27" fmla="*/ 0 h 421"/>
                  <a:gd name="T28" fmla="*/ 0 w 242"/>
                  <a:gd name="T29" fmla="*/ 0 h 421"/>
                  <a:gd name="T30" fmla="*/ 0 w 242"/>
                  <a:gd name="T31" fmla="*/ 0 h 421"/>
                  <a:gd name="T32" fmla="*/ 0 w 242"/>
                  <a:gd name="T33" fmla="*/ 0 h 421"/>
                  <a:gd name="T34" fmla="*/ 0 w 242"/>
                  <a:gd name="T35" fmla="*/ 0 h 421"/>
                  <a:gd name="T36" fmla="*/ 0 w 242"/>
                  <a:gd name="T37" fmla="*/ 0 h 421"/>
                  <a:gd name="T38" fmla="*/ 0 w 242"/>
                  <a:gd name="T39" fmla="*/ 0 h 421"/>
                  <a:gd name="T40" fmla="*/ 0 w 242"/>
                  <a:gd name="T41" fmla="*/ 0 h 421"/>
                  <a:gd name="T42" fmla="*/ 0 w 242"/>
                  <a:gd name="T43" fmla="*/ 0 h 421"/>
                  <a:gd name="T44" fmla="*/ 0 w 242"/>
                  <a:gd name="T45" fmla="*/ 0 h 421"/>
                  <a:gd name="T46" fmla="*/ 0 w 242"/>
                  <a:gd name="T47" fmla="*/ 0 h 421"/>
                  <a:gd name="T48" fmla="*/ 0 w 242"/>
                  <a:gd name="T49" fmla="*/ 0 h 421"/>
                  <a:gd name="T50" fmla="*/ 0 w 242"/>
                  <a:gd name="T51" fmla="*/ 0 h 421"/>
                  <a:gd name="T52" fmla="*/ 0 w 242"/>
                  <a:gd name="T53" fmla="*/ 0 h 421"/>
                  <a:gd name="T54" fmla="*/ 0 w 242"/>
                  <a:gd name="T55" fmla="*/ 0 h 421"/>
                  <a:gd name="T56" fmla="*/ 0 w 242"/>
                  <a:gd name="T57" fmla="*/ 0 h 421"/>
                  <a:gd name="T58" fmla="*/ 0 w 242"/>
                  <a:gd name="T59" fmla="*/ 0 h 421"/>
                  <a:gd name="T60" fmla="*/ 0 w 242"/>
                  <a:gd name="T61" fmla="*/ 0 h 421"/>
                  <a:gd name="T62" fmla="*/ 0 w 242"/>
                  <a:gd name="T63" fmla="*/ 0 h 421"/>
                  <a:gd name="T64" fmla="*/ 0 w 242"/>
                  <a:gd name="T65" fmla="*/ 0 h 421"/>
                  <a:gd name="T66" fmla="*/ 0 w 242"/>
                  <a:gd name="T67" fmla="*/ 0 h 421"/>
                  <a:gd name="T68" fmla="*/ 0 w 242"/>
                  <a:gd name="T69" fmla="*/ 0 h 421"/>
                  <a:gd name="T70" fmla="*/ 0 w 242"/>
                  <a:gd name="T71" fmla="*/ 0 h 4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421"/>
                  <a:gd name="T110" fmla="*/ 242 w 242"/>
                  <a:gd name="T111" fmla="*/ 421 h 4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421">
                    <a:moveTo>
                      <a:pt x="189" y="21"/>
                    </a:moveTo>
                    <a:lnTo>
                      <a:pt x="189" y="0"/>
                    </a:lnTo>
                    <a:lnTo>
                      <a:pt x="167" y="38"/>
                    </a:lnTo>
                    <a:lnTo>
                      <a:pt x="142" y="77"/>
                    </a:lnTo>
                    <a:lnTo>
                      <a:pt x="116" y="114"/>
                    </a:lnTo>
                    <a:lnTo>
                      <a:pt x="92" y="152"/>
                    </a:lnTo>
                    <a:lnTo>
                      <a:pt x="67" y="187"/>
                    </a:lnTo>
                    <a:lnTo>
                      <a:pt x="45" y="221"/>
                    </a:lnTo>
                    <a:lnTo>
                      <a:pt x="35" y="238"/>
                    </a:lnTo>
                    <a:lnTo>
                      <a:pt x="26" y="254"/>
                    </a:lnTo>
                    <a:lnTo>
                      <a:pt x="17" y="269"/>
                    </a:lnTo>
                    <a:lnTo>
                      <a:pt x="11" y="284"/>
                    </a:lnTo>
                    <a:lnTo>
                      <a:pt x="5" y="300"/>
                    </a:lnTo>
                    <a:lnTo>
                      <a:pt x="1" y="315"/>
                    </a:lnTo>
                    <a:lnTo>
                      <a:pt x="0" y="330"/>
                    </a:lnTo>
                    <a:lnTo>
                      <a:pt x="0" y="343"/>
                    </a:lnTo>
                    <a:lnTo>
                      <a:pt x="1" y="352"/>
                    </a:lnTo>
                    <a:lnTo>
                      <a:pt x="3" y="359"/>
                    </a:lnTo>
                    <a:lnTo>
                      <a:pt x="6" y="368"/>
                    </a:lnTo>
                    <a:lnTo>
                      <a:pt x="11" y="374"/>
                    </a:lnTo>
                    <a:lnTo>
                      <a:pt x="15" y="381"/>
                    </a:lnTo>
                    <a:lnTo>
                      <a:pt x="20" y="387"/>
                    </a:lnTo>
                    <a:lnTo>
                      <a:pt x="27" y="392"/>
                    </a:lnTo>
                    <a:lnTo>
                      <a:pt x="34" y="397"/>
                    </a:lnTo>
                    <a:lnTo>
                      <a:pt x="42" y="401"/>
                    </a:lnTo>
                    <a:lnTo>
                      <a:pt x="49" y="405"/>
                    </a:lnTo>
                    <a:lnTo>
                      <a:pt x="58" y="408"/>
                    </a:lnTo>
                    <a:lnTo>
                      <a:pt x="67" y="412"/>
                    </a:lnTo>
                    <a:lnTo>
                      <a:pt x="86" y="416"/>
                    </a:lnTo>
                    <a:lnTo>
                      <a:pt x="109" y="419"/>
                    </a:lnTo>
                    <a:lnTo>
                      <a:pt x="133" y="421"/>
                    </a:lnTo>
                    <a:lnTo>
                      <a:pt x="161" y="421"/>
                    </a:lnTo>
                    <a:lnTo>
                      <a:pt x="191" y="420"/>
                    </a:lnTo>
                    <a:lnTo>
                      <a:pt x="225" y="418"/>
                    </a:lnTo>
                    <a:lnTo>
                      <a:pt x="221" y="368"/>
                    </a:lnTo>
                    <a:lnTo>
                      <a:pt x="189" y="371"/>
                    </a:lnTo>
                    <a:lnTo>
                      <a:pt x="160" y="371"/>
                    </a:lnTo>
                    <a:lnTo>
                      <a:pt x="136" y="371"/>
                    </a:lnTo>
                    <a:lnTo>
                      <a:pt x="114" y="370"/>
                    </a:lnTo>
                    <a:lnTo>
                      <a:pt x="96" y="367"/>
                    </a:lnTo>
                    <a:lnTo>
                      <a:pt x="81" y="364"/>
                    </a:lnTo>
                    <a:lnTo>
                      <a:pt x="76" y="361"/>
                    </a:lnTo>
                    <a:lnTo>
                      <a:pt x="72" y="359"/>
                    </a:lnTo>
                    <a:lnTo>
                      <a:pt x="67" y="357"/>
                    </a:lnTo>
                    <a:lnTo>
                      <a:pt x="63" y="355"/>
                    </a:lnTo>
                    <a:lnTo>
                      <a:pt x="61" y="353"/>
                    </a:lnTo>
                    <a:lnTo>
                      <a:pt x="59" y="351"/>
                    </a:lnTo>
                    <a:lnTo>
                      <a:pt x="57" y="349"/>
                    </a:lnTo>
                    <a:lnTo>
                      <a:pt x="56" y="348"/>
                    </a:lnTo>
                    <a:lnTo>
                      <a:pt x="54" y="346"/>
                    </a:lnTo>
                    <a:lnTo>
                      <a:pt x="53" y="344"/>
                    </a:lnTo>
                    <a:lnTo>
                      <a:pt x="53" y="342"/>
                    </a:lnTo>
                    <a:lnTo>
                      <a:pt x="52" y="340"/>
                    </a:lnTo>
                    <a:lnTo>
                      <a:pt x="52" y="332"/>
                    </a:lnTo>
                    <a:lnTo>
                      <a:pt x="53" y="324"/>
                    </a:lnTo>
                    <a:lnTo>
                      <a:pt x="57" y="314"/>
                    </a:lnTo>
                    <a:lnTo>
                      <a:pt x="60" y="303"/>
                    </a:lnTo>
                    <a:lnTo>
                      <a:pt x="66" y="291"/>
                    </a:lnTo>
                    <a:lnTo>
                      <a:pt x="73" y="276"/>
                    </a:lnTo>
                    <a:lnTo>
                      <a:pt x="81" y="262"/>
                    </a:lnTo>
                    <a:lnTo>
                      <a:pt x="90" y="247"/>
                    </a:lnTo>
                    <a:lnTo>
                      <a:pt x="112" y="213"/>
                    </a:lnTo>
                    <a:lnTo>
                      <a:pt x="136" y="179"/>
                    </a:lnTo>
                    <a:lnTo>
                      <a:pt x="161" y="142"/>
                    </a:lnTo>
                    <a:lnTo>
                      <a:pt x="187" y="103"/>
                    </a:lnTo>
                    <a:lnTo>
                      <a:pt x="213" y="63"/>
                    </a:lnTo>
                    <a:lnTo>
                      <a:pt x="236" y="22"/>
                    </a:lnTo>
                    <a:lnTo>
                      <a:pt x="237" y="0"/>
                    </a:lnTo>
                    <a:lnTo>
                      <a:pt x="236" y="22"/>
                    </a:lnTo>
                    <a:lnTo>
                      <a:pt x="242" y="11"/>
                    </a:lnTo>
                    <a:lnTo>
                      <a:pt x="237" y="0"/>
                    </a:lnTo>
                    <a:lnTo>
                      <a:pt x="189" y="21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8" name="Freeform 43"/>
              <p:cNvSpPr>
                <a:spLocks/>
              </p:cNvSpPr>
              <p:nvPr/>
            </p:nvSpPr>
            <p:spPr bwMode="auto">
              <a:xfrm>
                <a:off x="729" y="926"/>
                <a:ext cx="19" cy="71"/>
              </a:xfrm>
              <a:custGeom>
                <a:avLst/>
                <a:gdLst>
                  <a:gd name="T0" fmla="*/ 0 w 131"/>
                  <a:gd name="T1" fmla="*/ 0 h 498"/>
                  <a:gd name="T2" fmla="*/ 0 w 131"/>
                  <a:gd name="T3" fmla="*/ 0 h 498"/>
                  <a:gd name="T4" fmla="*/ 0 w 131"/>
                  <a:gd name="T5" fmla="*/ 0 h 498"/>
                  <a:gd name="T6" fmla="*/ 0 w 131"/>
                  <a:gd name="T7" fmla="*/ 0 h 498"/>
                  <a:gd name="T8" fmla="*/ 0 w 131"/>
                  <a:gd name="T9" fmla="*/ 0 h 498"/>
                  <a:gd name="T10" fmla="*/ 0 w 131"/>
                  <a:gd name="T11" fmla="*/ 0 h 498"/>
                  <a:gd name="T12" fmla="*/ 0 w 131"/>
                  <a:gd name="T13" fmla="*/ 0 h 498"/>
                  <a:gd name="T14" fmla="*/ 0 w 131"/>
                  <a:gd name="T15" fmla="*/ 0 h 498"/>
                  <a:gd name="T16" fmla="*/ 0 w 131"/>
                  <a:gd name="T17" fmla="*/ 0 h 498"/>
                  <a:gd name="T18" fmla="*/ 0 w 131"/>
                  <a:gd name="T19" fmla="*/ 0 h 498"/>
                  <a:gd name="T20" fmla="*/ 0 w 131"/>
                  <a:gd name="T21" fmla="*/ 0 h 498"/>
                  <a:gd name="T22" fmla="*/ 0 w 131"/>
                  <a:gd name="T23" fmla="*/ 0 h 498"/>
                  <a:gd name="T24" fmla="*/ 0 w 131"/>
                  <a:gd name="T25" fmla="*/ 0 h 498"/>
                  <a:gd name="T26" fmla="*/ 0 w 131"/>
                  <a:gd name="T27" fmla="*/ 0 h 498"/>
                  <a:gd name="T28" fmla="*/ 0 w 131"/>
                  <a:gd name="T29" fmla="*/ 0 h 498"/>
                  <a:gd name="T30" fmla="*/ 0 w 131"/>
                  <a:gd name="T31" fmla="*/ 0 h 498"/>
                  <a:gd name="T32" fmla="*/ 0 w 131"/>
                  <a:gd name="T33" fmla="*/ 0 h 498"/>
                  <a:gd name="T34" fmla="*/ 0 w 131"/>
                  <a:gd name="T35" fmla="*/ 0 h 498"/>
                  <a:gd name="T36" fmla="*/ 0 w 131"/>
                  <a:gd name="T37" fmla="*/ 0 h 498"/>
                  <a:gd name="T38" fmla="*/ 0 w 131"/>
                  <a:gd name="T39" fmla="*/ 0 h 498"/>
                  <a:gd name="T40" fmla="*/ 0 w 131"/>
                  <a:gd name="T41" fmla="*/ 0 h 498"/>
                  <a:gd name="T42" fmla="*/ 0 w 131"/>
                  <a:gd name="T43" fmla="*/ 0 h 498"/>
                  <a:gd name="T44" fmla="*/ 0 w 131"/>
                  <a:gd name="T45" fmla="*/ 0 h 498"/>
                  <a:gd name="T46" fmla="*/ 0 w 131"/>
                  <a:gd name="T47" fmla="*/ 0 h 498"/>
                  <a:gd name="T48" fmla="*/ 0 w 131"/>
                  <a:gd name="T49" fmla="*/ 0 h 498"/>
                  <a:gd name="T50" fmla="*/ 0 w 131"/>
                  <a:gd name="T51" fmla="*/ 0 h 498"/>
                  <a:gd name="T52" fmla="*/ 0 w 131"/>
                  <a:gd name="T53" fmla="*/ 0 h 498"/>
                  <a:gd name="T54" fmla="*/ 0 w 131"/>
                  <a:gd name="T55" fmla="*/ 0 h 498"/>
                  <a:gd name="T56" fmla="*/ 0 w 131"/>
                  <a:gd name="T57" fmla="*/ 0 h 498"/>
                  <a:gd name="T58" fmla="*/ 0 w 131"/>
                  <a:gd name="T59" fmla="*/ 0 h 498"/>
                  <a:gd name="T60" fmla="*/ 0 w 131"/>
                  <a:gd name="T61" fmla="*/ 0 h 498"/>
                  <a:gd name="T62" fmla="*/ 0 w 131"/>
                  <a:gd name="T63" fmla="*/ 0 h 498"/>
                  <a:gd name="T64" fmla="*/ 0 w 131"/>
                  <a:gd name="T65" fmla="*/ 0 h 498"/>
                  <a:gd name="T66" fmla="*/ 0 w 131"/>
                  <a:gd name="T67" fmla="*/ 0 h 498"/>
                  <a:gd name="T68" fmla="*/ 0 w 131"/>
                  <a:gd name="T69" fmla="*/ 0 h 498"/>
                  <a:gd name="T70" fmla="*/ 0 w 131"/>
                  <a:gd name="T71" fmla="*/ 0 h 498"/>
                  <a:gd name="T72" fmla="*/ 0 w 131"/>
                  <a:gd name="T73" fmla="*/ 0 h 498"/>
                  <a:gd name="T74" fmla="*/ 0 w 131"/>
                  <a:gd name="T75" fmla="*/ 0 h 498"/>
                  <a:gd name="T76" fmla="*/ 0 w 131"/>
                  <a:gd name="T77" fmla="*/ 0 h 498"/>
                  <a:gd name="T78" fmla="*/ 0 w 131"/>
                  <a:gd name="T79" fmla="*/ 0 h 498"/>
                  <a:gd name="T80" fmla="*/ 0 w 131"/>
                  <a:gd name="T81" fmla="*/ 0 h 498"/>
                  <a:gd name="T82" fmla="*/ 0 w 131"/>
                  <a:gd name="T83" fmla="*/ 0 h 498"/>
                  <a:gd name="T84" fmla="*/ 0 w 131"/>
                  <a:gd name="T85" fmla="*/ 0 h 498"/>
                  <a:gd name="T86" fmla="*/ 0 w 131"/>
                  <a:gd name="T87" fmla="*/ 0 h 498"/>
                  <a:gd name="T88" fmla="*/ 0 w 131"/>
                  <a:gd name="T89" fmla="*/ 0 h 498"/>
                  <a:gd name="T90" fmla="*/ 0 w 131"/>
                  <a:gd name="T91" fmla="*/ 0 h 498"/>
                  <a:gd name="T92" fmla="*/ 0 w 131"/>
                  <a:gd name="T93" fmla="*/ 0 h 498"/>
                  <a:gd name="T94" fmla="*/ 0 w 131"/>
                  <a:gd name="T95" fmla="*/ 0 h 4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1"/>
                  <a:gd name="T145" fmla="*/ 0 h 498"/>
                  <a:gd name="T146" fmla="*/ 131 w 131"/>
                  <a:gd name="T147" fmla="*/ 498 h 49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1" h="498">
                    <a:moveTo>
                      <a:pt x="78" y="14"/>
                    </a:moveTo>
                    <a:lnTo>
                      <a:pt x="78" y="2"/>
                    </a:lnTo>
                    <a:lnTo>
                      <a:pt x="62" y="60"/>
                    </a:lnTo>
                    <a:lnTo>
                      <a:pt x="45" y="119"/>
                    </a:lnTo>
                    <a:lnTo>
                      <a:pt x="35" y="149"/>
                    </a:lnTo>
                    <a:lnTo>
                      <a:pt x="27" y="180"/>
                    </a:lnTo>
                    <a:lnTo>
                      <a:pt x="18" y="210"/>
                    </a:lnTo>
                    <a:lnTo>
                      <a:pt x="12" y="241"/>
                    </a:lnTo>
                    <a:lnTo>
                      <a:pt x="5" y="273"/>
                    </a:lnTo>
                    <a:lnTo>
                      <a:pt x="2" y="304"/>
                    </a:lnTo>
                    <a:lnTo>
                      <a:pt x="1" y="320"/>
                    </a:lnTo>
                    <a:lnTo>
                      <a:pt x="0" y="337"/>
                    </a:lnTo>
                    <a:lnTo>
                      <a:pt x="0" y="352"/>
                    </a:lnTo>
                    <a:lnTo>
                      <a:pt x="0" y="368"/>
                    </a:lnTo>
                    <a:lnTo>
                      <a:pt x="2" y="384"/>
                    </a:lnTo>
                    <a:lnTo>
                      <a:pt x="3" y="401"/>
                    </a:lnTo>
                    <a:lnTo>
                      <a:pt x="6" y="417"/>
                    </a:lnTo>
                    <a:lnTo>
                      <a:pt x="9" y="433"/>
                    </a:lnTo>
                    <a:lnTo>
                      <a:pt x="15" y="449"/>
                    </a:lnTo>
                    <a:lnTo>
                      <a:pt x="20" y="465"/>
                    </a:lnTo>
                    <a:lnTo>
                      <a:pt x="27" y="482"/>
                    </a:lnTo>
                    <a:lnTo>
                      <a:pt x="34" y="498"/>
                    </a:lnTo>
                    <a:lnTo>
                      <a:pt x="82" y="477"/>
                    </a:lnTo>
                    <a:lnTo>
                      <a:pt x="76" y="463"/>
                    </a:lnTo>
                    <a:lnTo>
                      <a:pt x="70" y="449"/>
                    </a:lnTo>
                    <a:lnTo>
                      <a:pt x="65" y="435"/>
                    </a:lnTo>
                    <a:lnTo>
                      <a:pt x="62" y="422"/>
                    </a:lnTo>
                    <a:lnTo>
                      <a:pt x="59" y="408"/>
                    </a:lnTo>
                    <a:lnTo>
                      <a:pt x="55" y="393"/>
                    </a:lnTo>
                    <a:lnTo>
                      <a:pt x="54" y="380"/>
                    </a:lnTo>
                    <a:lnTo>
                      <a:pt x="53" y="366"/>
                    </a:lnTo>
                    <a:lnTo>
                      <a:pt x="52" y="352"/>
                    </a:lnTo>
                    <a:lnTo>
                      <a:pt x="52" y="338"/>
                    </a:lnTo>
                    <a:lnTo>
                      <a:pt x="53" y="324"/>
                    </a:lnTo>
                    <a:lnTo>
                      <a:pt x="54" y="309"/>
                    </a:lnTo>
                    <a:lnTo>
                      <a:pt x="59" y="280"/>
                    </a:lnTo>
                    <a:lnTo>
                      <a:pt x="64" y="251"/>
                    </a:lnTo>
                    <a:lnTo>
                      <a:pt x="70" y="221"/>
                    </a:lnTo>
                    <a:lnTo>
                      <a:pt x="78" y="192"/>
                    </a:lnTo>
                    <a:lnTo>
                      <a:pt x="86" y="162"/>
                    </a:lnTo>
                    <a:lnTo>
                      <a:pt x="95" y="133"/>
                    </a:lnTo>
                    <a:lnTo>
                      <a:pt x="113" y="73"/>
                    </a:lnTo>
                    <a:lnTo>
                      <a:pt x="129" y="13"/>
                    </a:lnTo>
                    <a:lnTo>
                      <a:pt x="129" y="0"/>
                    </a:lnTo>
                    <a:lnTo>
                      <a:pt x="129" y="13"/>
                    </a:lnTo>
                    <a:lnTo>
                      <a:pt x="131" y="7"/>
                    </a:lnTo>
                    <a:lnTo>
                      <a:pt x="129" y="0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59" name="Freeform 44"/>
              <p:cNvSpPr>
                <a:spLocks/>
              </p:cNvSpPr>
              <p:nvPr/>
            </p:nvSpPr>
            <p:spPr bwMode="auto">
              <a:xfrm>
                <a:off x="738" y="865"/>
                <a:ext cx="162" cy="63"/>
              </a:xfrm>
              <a:custGeom>
                <a:avLst/>
                <a:gdLst>
                  <a:gd name="T0" fmla="*/ 0 w 1132"/>
                  <a:gd name="T1" fmla="*/ 0 h 440"/>
                  <a:gd name="T2" fmla="*/ 0 w 1132"/>
                  <a:gd name="T3" fmla="*/ 0 h 440"/>
                  <a:gd name="T4" fmla="*/ 0 w 1132"/>
                  <a:gd name="T5" fmla="*/ 0 h 440"/>
                  <a:gd name="T6" fmla="*/ 0 w 1132"/>
                  <a:gd name="T7" fmla="*/ 0 h 440"/>
                  <a:gd name="T8" fmla="*/ 0 w 1132"/>
                  <a:gd name="T9" fmla="*/ 0 h 440"/>
                  <a:gd name="T10" fmla="*/ 0 w 1132"/>
                  <a:gd name="T11" fmla="*/ 0 h 440"/>
                  <a:gd name="T12" fmla="*/ 0 w 1132"/>
                  <a:gd name="T13" fmla="*/ 0 h 440"/>
                  <a:gd name="T14" fmla="*/ 0 w 1132"/>
                  <a:gd name="T15" fmla="*/ 0 h 440"/>
                  <a:gd name="T16" fmla="*/ 0 w 1132"/>
                  <a:gd name="T17" fmla="*/ 0 h 440"/>
                  <a:gd name="T18" fmla="*/ 0 w 1132"/>
                  <a:gd name="T19" fmla="*/ 0 h 440"/>
                  <a:gd name="T20" fmla="*/ 0 w 1132"/>
                  <a:gd name="T21" fmla="*/ 0 h 440"/>
                  <a:gd name="T22" fmla="*/ 0 w 1132"/>
                  <a:gd name="T23" fmla="*/ 0 h 440"/>
                  <a:gd name="T24" fmla="*/ 0 w 1132"/>
                  <a:gd name="T25" fmla="*/ 0 h 440"/>
                  <a:gd name="T26" fmla="*/ 0 w 1132"/>
                  <a:gd name="T27" fmla="*/ 0 h 440"/>
                  <a:gd name="T28" fmla="*/ 0 w 1132"/>
                  <a:gd name="T29" fmla="*/ 0 h 440"/>
                  <a:gd name="T30" fmla="*/ 0 w 1132"/>
                  <a:gd name="T31" fmla="*/ 0 h 440"/>
                  <a:gd name="T32" fmla="*/ 0 w 1132"/>
                  <a:gd name="T33" fmla="*/ 0 h 440"/>
                  <a:gd name="T34" fmla="*/ 0 w 1132"/>
                  <a:gd name="T35" fmla="*/ 0 h 440"/>
                  <a:gd name="T36" fmla="*/ 0 w 1132"/>
                  <a:gd name="T37" fmla="*/ 0 h 440"/>
                  <a:gd name="T38" fmla="*/ 0 w 1132"/>
                  <a:gd name="T39" fmla="*/ 0 h 440"/>
                  <a:gd name="T40" fmla="*/ 0 w 1132"/>
                  <a:gd name="T41" fmla="*/ 0 h 440"/>
                  <a:gd name="T42" fmla="*/ 0 w 1132"/>
                  <a:gd name="T43" fmla="*/ 0 h 440"/>
                  <a:gd name="T44" fmla="*/ 0 w 1132"/>
                  <a:gd name="T45" fmla="*/ 0 h 440"/>
                  <a:gd name="T46" fmla="*/ 0 w 1132"/>
                  <a:gd name="T47" fmla="*/ 0 h 440"/>
                  <a:gd name="T48" fmla="*/ 0 w 1132"/>
                  <a:gd name="T49" fmla="*/ 0 h 440"/>
                  <a:gd name="T50" fmla="*/ 0 w 1132"/>
                  <a:gd name="T51" fmla="*/ 0 h 440"/>
                  <a:gd name="T52" fmla="*/ 0 w 1132"/>
                  <a:gd name="T53" fmla="*/ 0 h 440"/>
                  <a:gd name="T54" fmla="*/ 0 w 1132"/>
                  <a:gd name="T55" fmla="*/ 0 h 440"/>
                  <a:gd name="T56" fmla="*/ 0 w 1132"/>
                  <a:gd name="T57" fmla="*/ 0 h 440"/>
                  <a:gd name="T58" fmla="*/ 0 w 1132"/>
                  <a:gd name="T59" fmla="*/ 0 h 440"/>
                  <a:gd name="T60" fmla="*/ 0 w 1132"/>
                  <a:gd name="T61" fmla="*/ 0 h 440"/>
                  <a:gd name="T62" fmla="*/ 0 w 1132"/>
                  <a:gd name="T63" fmla="*/ 0 h 440"/>
                  <a:gd name="T64" fmla="*/ 0 w 1132"/>
                  <a:gd name="T65" fmla="*/ 0 h 440"/>
                  <a:gd name="T66" fmla="*/ 0 w 1132"/>
                  <a:gd name="T67" fmla="*/ 0 h 440"/>
                  <a:gd name="T68" fmla="*/ 0 w 1132"/>
                  <a:gd name="T69" fmla="*/ 0 h 440"/>
                  <a:gd name="T70" fmla="*/ 0 w 1132"/>
                  <a:gd name="T71" fmla="*/ 0 h 440"/>
                  <a:gd name="T72" fmla="*/ 0 w 1132"/>
                  <a:gd name="T73" fmla="*/ 0 h 440"/>
                  <a:gd name="T74" fmla="*/ 0 w 1132"/>
                  <a:gd name="T75" fmla="*/ 0 h 440"/>
                  <a:gd name="T76" fmla="*/ 0 w 1132"/>
                  <a:gd name="T77" fmla="*/ 0 h 440"/>
                  <a:gd name="T78" fmla="*/ 0 w 1132"/>
                  <a:gd name="T79" fmla="*/ 0 h 440"/>
                  <a:gd name="T80" fmla="*/ 0 w 1132"/>
                  <a:gd name="T81" fmla="*/ 0 h 440"/>
                  <a:gd name="T82" fmla="*/ 0 w 1132"/>
                  <a:gd name="T83" fmla="*/ 0 h 440"/>
                  <a:gd name="T84" fmla="*/ 0 w 1132"/>
                  <a:gd name="T85" fmla="*/ 0 h 440"/>
                  <a:gd name="T86" fmla="*/ 0 w 1132"/>
                  <a:gd name="T87" fmla="*/ 0 h 440"/>
                  <a:gd name="T88" fmla="*/ 0 w 1132"/>
                  <a:gd name="T89" fmla="*/ 0 h 440"/>
                  <a:gd name="T90" fmla="*/ 0 w 1132"/>
                  <a:gd name="T91" fmla="*/ 0 h 440"/>
                  <a:gd name="T92" fmla="*/ 0 w 1132"/>
                  <a:gd name="T93" fmla="*/ 0 h 440"/>
                  <a:gd name="T94" fmla="*/ 0 w 1132"/>
                  <a:gd name="T95" fmla="*/ 0 h 4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32"/>
                  <a:gd name="T145" fmla="*/ 0 h 440"/>
                  <a:gd name="T146" fmla="*/ 1132 w 1132"/>
                  <a:gd name="T147" fmla="*/ 440 h 44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32" h="440">
                    <a:moveTo>
                      <a:pt x="1132" y="9"/>
                    </a:moveTo>
                    <a:lnTo>
                      <a:pt x="1126" y="8"/>
                    </a:lnTo>
                    <a:lnTo>
                      <a:pt x="1057" y="4"/>
                    </a:lnTo>
                    <a:lnTo>
                      <a:pt x="976" y="1"/>
                    </a:lnTo>
                    <a:lnTo>
                      <a:pt x="934" y="1"/>
                    </a:lnTo>
                    <a:lnTo>
                      <a:pt x="889" y="0"/>
                    </a:lnTo>
                    <a:lnTo>
                      <a:pt x="842" y="1"/>
                    </a:lnTo>
                    <a:lnTo>
                      <a:pt x="795" y="2"/>
                    </a:lnTo>
                    <a:lnTo>
                      <a:pt x="746" y="3"/>
                    </a:lnTo>
                    <a:lnTo>
                      <a:pt x="697" y="7"/>
                    </a:lnTo>
                    <a:lnTo>
                      <a:pt x="646" y="10"/>
                    </a:lnTo>
                    <a:lnTo>
                      <a:pt x="597" y="14"/>
                    </a:lnTo>
                    <a:lnTo>
                      <a:pt x="547" y="19"/>
                    </a:lnTo>
                    <a:lnTo>
                      <a:pt x="498" y="25"/>
                    </a:lnTo>
                    <a:lnTo>
                      <a:pt x="450" y="33"/>
                    </a:lnTo>
                    <a:lnTo>
                      <a:pt x="403" y="42"/>
                    </a:lnTo>
                    <a:lnTo>
                      <a:pt x="356" y="52"/>
                    </a:lnTo>
                    <a:lnTo>
                      <a:pt x="312" y="63"/>
                    </a:lnTo>
                    <a:lnTo>
                      <a:pt x="290" y="69"/>
                    </a:lnTo>
                    <a:lnTo>
                      <a:pt x="268" y="76"/>
                    </a:lnTo>
                    <a:lnTo>
                      <a:pt x="248" y="84"/>
                    </a:lnTo>
                    <a:lnTo>
                      <a:pt x="228" y="91"/>
                    </a:lnTo>
                    <a:lnTo>
                      <a:pt x="208" y="99"/>
                    </a:lnTo>
                    <a:lnTo>
                      <a:pt x="189" y="108"/>
                    </a:lnTo>
                    <a:lnTo>
                      <a:pt x="171" y="117"/>
                    </a:lnTo>
                    <a:lnTo>
                      <a:pt x="153" y="126"/>
                    </a:lnTo>
                    <a:lnTo>
                      <a:pt x="136" y="136"/>
                    </a:lnTo>
                    <a:lnTo>
                      <a:pt x="120" y="146"/>
                    </a:lnTo>
                    <a:lnTo>
                      <a:pt x="104" y="158"/>
                    </a:lnTo>
                    <a:lnTo>
                      <a:pt x="90" y="170"/>
                    </a:lnTo>
                    <a:lnTo>
                      <a:pt x="76" y="182"/>
                    </a:lnTo>
                    <a:lnTo>
                      <a:pt x="63" y="195"/>
                    </a:lnTo>
                    <a:lnTo>
                      <a:pt x="51" y="208"/>
                    </a:lnTo>
                    <a:lnTo>
                      <a:pt x="41" y="222"/>
                    </a:lnTo>
                    <a:lnTo>
                      <a:pt x="31" y="238"/>
                    </a:lnTo>
                    <a:lnTo>
                      <a:pt x="22" y="253"/>
                    </a:lnTo>
                    <a:lnTo>
                      <a:pt x="15" y="269"/>
                    </a:lnTo>
                    <a:lnTo>
                      <a:pt x="10" y="286"/>
                    </a:lnTo>
                    <a:lnTo>
                      <a:pt x="5" y="304"/>
                    </a:lnTo>
                    <a:lnTo>
                      <a:pt x="2" y="322"/>
                    </a:lnTo>
                    <a:lnTo>
                      <a:pt x="0" y="340"/>
                    </a:lnTo>
                    <a:lnTo>
                      <a:pt x="0" y="359"/>
                    </a:lnTo>
                    <a:lnTo>
                      <a:pt x="1" y="379"/>
                    </a:lnTo>
                    <a:lnTo>
                      <a:pt x="3" y="399"/>
                    </a:lnTo>
                    <a:lnTo>
                      <a:pt x="7" y="419"/>
                    </a:lnTo>
                    <a:lnTo>
                      <a:pt x="13" y="440"/>
                    </a:lnTo>
                    <a:lnTo>
                      <a:pt x="64" y="426"/>
                    </a:lnTo>
                    <a:lnTo>
                      <a:pt x="59" y="408"/>
                    </a:lnTo>
                    <a:lnTo>
                      <a:pt x="56" y="391"/>
                    </a:lnTo>
                    <a:lnTo>
                      <a:pt x="53" y="374"/>
                    </a:lnTo>
                    <a:lnTo>
                      <a:pt x="52" y="358"/>
                    </a:lnTo>
                    <a:lnTo>
                      <a:pt x="52" y="343"/>
                    </a:lnTo>
                    <a:lnTo>
                      <a:pt x="55" y="328"/>
                    </a:lnTo>
                    <a:lnTo>
                      <a:pt x="57" y="314"/>
                    </a:lnTo>
                    <a:lnTo>
                      <a:pt x="60" y="300"/>
                    </a:lnTo>
                    <a:lnTo>
                      <a:pt x="65" y="287"/>
                    </a:lnTo>
                    <a:lnTo>
                      <a:pt x="71" y="274"/>
                    </a:lnTo>
                    <a:lnTo>
                      <a:pt x="77" y="262"/>
                    </a:lnTo>
                    <a:lnTo>
                      <a:pt x="84" y="251"/>
                    </a:lnTo>
                    <a:lnTo>
                      <a:pt x="93" y="239"/>
                    </a:lnTo>
                    <a:lnTo>
                      <a:pt x="103" y="227"/>
                    </a:lnTo>
                    <a:lnTo>
                      <a:pt x="113" y="217"/>
                    </a:lnTo>
                    <a:lnTo>
                      <a:pt x="125" y="207"/>
                    </a:lnTo>
                    <a:lnTo>
                      <a:pt x="138" y="197"/>
                    </a:lnTo>
                    <a:lnTo>
                      <a:pt x="151" y="188"/>
                    </a:lnTo>
                    <a:lnTo>
                      <a:pt x="165" y="178"/>
                    </a:lnTo>
                    <a:lnTo>
                      <a:pt x="179" y="170"/>
                    </a:lnTo>
                    <a:lnTo>
                      <a:pt x="196" y="161"/>
                    </a:lnTo>
                    <a:lnTo>
                      <a:pt x="213" y="152"/>
                    </a:lnTo>
                    <a:lnTo>
                      <a:pt x="230" y="145"/>
                    </a:lnTo>
                    <a:lnTo>
                      <a:pt x="248" y="137"/>
                    </a:lnTo>
                    <a:lnTo>
                      <a:pt x="266" y="130"/>
                    </a:lnTo>
                    <a:lnTo>
                      <a:pt x="286" y="124"/>
                    </a:lnTo>
                    <a:lnTo>
                      <a:pt x="306" y="117"/>
                    </a:lnTo>
                    <a:lnTo>
                      <a:pt x="326" y="112"/>
                    </a:lnTo>
                    <a:lnTo>
                      <a:pt x="369" y="101"/>
                    </a:lnTo>
                    <a:lnTo>
                      <a:pt x="413" y="91"/>
                    </a:lnTo>
                    <a:lnTo>
                      <a:pt x="459" y="83"/>
                    </a:lnTo>
                    <a:lnTo>
                      <a:pt x="506" y="75"/>
                    </a:lnTo>
                    <a:lnTo>
                      <a:pt x="553" y="69"/>
                    </a:lnTo>
                    <a:lnTo>
                      <a:pt x="603" y="63"/>
                    </a:lnTo>
                    <a:lnTo>
                      <a:pt x="651" y="59"/>
                    </a:lnTo>
                    <a:lnTo>
                      <a:pt x="700" y="56"/>
                    </a:lnTo>
                    <a:lnTo>
                      <a:pt x="748" y="54"/>
                    </a:lnTo>
                    <a:lnTo>
                      <a:pt x="796" y="52"/>
                    </a:lnTo>
                    <a:lnTo>
                      <a:pt x="843" y="51"/>
                    </a:lnTo>
                    <a:lnTo>
                      <a:pt x="889" y="51"/>
                    </a:lnTo>
                    <a:lnTo>
                      <a:pt x="933" y="51"/>
                    </a:lnTo>
                    <a:lnTo>
                      <a:pt x="975" y="52"/>
                    </a:lnTo>
                    <a:lnTo>
                      <a:pt x="1054" y="54"/>
                    </a:lnTo>
                    <a:lnTo>
                      <a:pt x="1123" y="57"/>
                    </a:lnTo>
                    <a:lnTo>
                      <a:pt x="1117" y="56"/>
                    </a:lnTo>
                    <a:lnTo>
                      <a:pt x="1132" y="9"/>
                    </a:lnTo>
                    <a:lnTo>
                      <a:pt x="1129" y="8"/>
                    </a:lnTo>
                    <a:lnTo>
                      <a:pt x="1126" y="8"/>
                    </a:lnTo>
                    <a:lnTo>
                      <a:pt x="1132" y="9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0" name="Freeform 45"/>
              <p:cNvSpPr>
                <a:spLocks/>
              </p:cNvSpPr>
              <p:nvPr/>
            </p:nvSpPr>
            <p:spPr bwMode="auto">
              <a:xfrm>
                <a:off x="898" y="866"/>
                <a:ext cx="65" cy="233"/>
              </a:xfrm>
              <a:custGeom>
                <a:avLst/>
                <a:gdLst>
                  <a:gd name="T0" fmla="*/ 0 w 459"/>
                  <a:gd name="T1" fmla="*/ 0 h 1625"/>
                  <a:gd name="T2" fmla="*/ 0 w 459"/>
                  <a:gd name="T3" fmla="*/ 0 h 1625"/>
                  <a:gd name="T4" fmla="*/ 0 w 459"/>
                  <a:gd name="T5" fmla="*/ 0 h 1625"/>
                  <a:gd name="T6" fmla="*/ 0 w 459"/>
                  <a:gd name="T7" fmla="*/ 0 h 1625"/>
                  <a:gd name="T8" fmla="*/ 0 w 459"/>
                  <a:gd name="T9" fmla="*/ 0 h 1625"/>
                  <a:gd name="T10" fmla="*/ 0 w 459"/>
                  <a:gd name="T11" fmla="*/ 0 h 1625"/>
                  <a:gd name="T12" fmla="*/ 0 w 459"/>
                  <a:gd name="T13" fmla="*/ 0 h 1625"/>
                  <a:gd name="T14" fmla="*/ 0 w 459"/>
                  <a:gd name="T15" fmla="*/ 0 h 1625"/>
                  <a:gd name="T16" fmla="*/ 0 w 459"/>
                  <a:gd name="T17" fmla="*/ 0 h 1625"/>
                  <a:gd name="T18" fmla="*/ 0 w 459"/>
                  <a:gd name="T19" fmla="*/ 0 h 1625"/>
                  <a:gd name="T20" fmla="*/ 0 w 459"/>
                  <a:gd name="T21" fmla="*/ 0 h 1625"/>
                  <a:gd name="T22" fmla="*/ 0 w 459"/>
                  <a:gd name="T23" fmla="*/ 0 h 1625"/>
                  <a:gd name="T24" fmla="*/ 0 w 459"/>
                  <a:gd name="T25" fmla="*/ 0 h 1625"/>
                  <a:gd name="T26" fmla="*/ 0 w 459"/>
                  <a:gd name="T27" fmla="*/ 0 h 1625"/>
                  <a:gd name="T28" fmla="*/ 0 w 459"/>
                  <a:gd name="T29" fmla="*/ 0 h 1625"/>
                  <a:gd name="T30" fmla="*/ 0 w 459"/>
                  <a:gd name="T31" fmla="*/ 0 h 1625"/>
                  <a:gd name="T32" fmla="*/ 0 w 459"/>
                  <a:gd name="T33" fmla="*/ 0 h 1625"/>
                  <a:gd name="T34" fmla="*/ 0 w 459"/>
                  <a:gd name="T35" fmla="*/ 0 h 1625"/>
                  <a:gd name="T36" fmla="*/ 0 w 459"/>
                  <a:gd name="T37" fmla="*/ 0 h 1625"/>
                  <a:gd name="T38" fmla="*/ 0 w 459"/>
                  <a:gd name="T39" fmla="*/ 0 h 1625"/>
                  <a:gd name="T40" fmla="*/ 0 w 459"/>
                  <a:gd name="T41" fmla="*/ 0 h 1625"/>
                  <a:gd name="T42" fmla="*/ 0 w 459"/>
                  <a:gd name="T43" fmla="*/ 0 h 1625"/>
                  <a:gd name="T44" fmla="*/ 0 w 459"/>
                  <a:gd name="T45" fmla="*/ 0 h 1625"/>
                  <a:gd name="T46" fmla="*/ 0 w 459"/>
                  <a:gd name="T47" fmla="*/ 0 h 1625"/>
                  <a:gd name="T48" fmla="*/ 0 w 459"/>
                  <a:gd name="T49" fmla="*/ 0 h 1625"/>
                  <a:gd name="T50" fmla="*/ 0 w 459"/>
                  <a:gd name="T51" fmla="*/ 0 h 1625"/>
                  <a:gd name="T52" fmla="*/ 0 w 459"/>
                  <a:gd name="T53" fmla="*/ 0 h 1625"/>
                  <a:gd name="T54" fmla="*/ 0 w 459"/>
                  <a:gd name="T55" fmla="*/ 0 h 1625"/>
                  <a:gd name="T56" fmla="*/ 0 w 459"/>
                  <a:gd name="T57" fmla="*/ 0 h 1625"/>
                  <a:gd name="T58" fmla="*/ 0 w 459"/>
                  <a:gd name="T59" fmla="*/ 0 h 1625"/>
                  <a:gd name="T60" fmla="*/ 0 w 459"/>
                  <a:gd name="T61" fmla="*/ 0 h 1625"/>
                  <a:gd name="T62" fmla="*/ 0 w 459"/>
                  <a:gd name="T63" fmla="*/ 0 h 1625"/>
                  <a:gd name="T64" fmla="*/ 0 w 459"/>
                  <a:gd name="T65" fmla="*/ 0 h 1625"/>
                  <a:gd name="T66" fmla="*/ 0 w 459"/>
                  <a:gd name="T67" fmla="*/ 0 h 1625"/>
                  <a:gd name="T68" fmla="*/ 0 w 459"/>
                  <a:gd name="T69" fmla="*/ 0 h 1625"/>
                  <a:gd name="T70" fmla="*/ 0 w 459"/>
                  <a:gd name="T71" fmla="*/ 0 h 1625"/>
                  <a:gd name="T72" fmla="*/ 0 w 459"/>
                  <a:gd name="T73" fmla="*/ 0 h 1625"/>
                  <a:gd name="T74" fmla="*/ 0 w 459"/>
                  <a:gd name="T75" fmla="*/ 0 h 1625"/>
                  <a:gd name="T76" fmla="*/ 0 w 459"/>
                  <a:gd name="T77" fmla="*/ 0 h 1625"/>
                  <a:gd name="T78" fmla="*/ 0 w 459"/>
                  <a:gd name="T79" fmla="*/ 0 h 1625"/>
                  <a:gd name="T80" fmla="*/ 0 w 459"/>
                  <a:gd name="T81" fmla="*/ 0 h 1625"/>
                  <a:gd name="T82" fmla="*/ 0 w 459"/>
                  <a:gd name="T83" fmla="*/ 0 h 1625"/>
                  <a:gd name="T84" fmla="*/ 0 w 459"/>
                  <a:gd name="T85" fmla="*/ 0 h 1625"/>
                  <a:gd name="T86" fmla="*/ 0 w 459"/>
                  <a:gd name="T87" fmla="*/ 0 h 1625"/>
                  <a:gd name="T88" fmla="*/ 0 w 459"/>
                  <a:gd name="T89" fmla="*/ 0 h 1625"/>
                  <a:gd name="T90" fmla="*/ 0 w 459"/>
                  <a:gd name="T91" fmla="*/ 0 h 1625"/>
                  <a:gd name="T92" fmla="*/ 0 w 459"/>
                  <a:gd name="T93" fmla="*/ 0 h 1625"/>
                  <a:gd name="T94" fmla="*/ 0 w 459"/>
                  <a:gd name="T95" fmla="*/ 0 h 16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59"/>
                  <a:gd name="T145" fmla="*/ 0 h 1625"/>
                  <a:gd name="T146" fmla="*/ 459 w 459"/>
                  <a:gd name="T147" fmla="*/ 1625 h 162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59" h="1625">
                    <a:moveTo>
                      <a:pt x="412" y="1625"/>
                    </a:moveTo>
                    <a:lnTo>
                      <a:pt x="420" y="1613"/>
                    </a:lnTo>
                    <a:lnTo>
                      <a:pt x="427" y="1592"/>
                    </a:lnTo>
                    <a:lnTo>
                      <a:pt x="433" y="1570"/>
                    </a:lnTo>
                    <a:lnTo>
                      <a:pt x="438" y="1545"/>
                    </a:lnTo>
                    <a:lnTo>
                      <a:pt x="444" y="1522"/>
                    </a:lnTo>
                    <a:lnTo>
                      <a:pt x="447" y="1497"/>
                    </a:lnTo>
                    <a:lnTo>
                      <a:pt x="451" y="1471"/>
                    </a:lnTo>
                    <a:lnTo>
                      <a:pt x="453" y="1445"/>
                    </a:lnTo>
                    <a:lnTo>
                      <a:pt x="455" y="1418"/>
                    </a:lnTo>
                    <a:lnTo>
                      <a:pt x="458" y="1390"/>
                    </a:lnTo>
                    <a:lnTo>
                      <a:pt x="458" y="1362"/>
                    </a:lnTo>
                    <a:lnTo>
                      <a:pt x="459" y="1333"/>
                    </a:lnTo>
                    <a:lnTo>
                      <a:pt x="459" y="1303"/>
                    </a:lnTo>
                    <a:lnTo>
                      <a:pt x="457" y="1243"/>
                    </a:lnTo>
                    <a:lnTo>
                      <a:pt x="452" y="1183"/>
                    </a:lnTo>
                    <a:lnTo>
                      <a:pt x="446" y="1120"/>
                    </a:lnTo>
                    <a:lnTo>
                      <a:pt x="438" y="1056"/>
                    </a:lnTo>
                    <a:lnTo>
                      <a:pt x="429" y="991"/>
                    </a:lnTo>
                    <a:lnTo>
                      <a:pt x="418" y="926"/>
                    </a:lnTo>
                    <a:lnTo>
                      <a:pt x="405" y="860"/>
                    </a:lnTo>
                    <a:lnTo>
                      <a:pt x="391" y="795"/>
                    </a:lnTo>
                    <a:lnTo>
                      <a:pt x="376" y="731"/>
                    </a:lnTo>
                    <a:lnTo>
                      <a:pt x="359" y="668"/>
                    </a:lnTo>
                    <a:lnTo>
                      <a:pt x="342" y="605"/>
                    </a:lnTo>
                    <a:lnTo>
                      <a:pt x="324" y="544"/>
                    </a:lnTo>
                    <a:lnTo>
                      <a:pt x="305" y="484"/>
                    </a:lnTo>
                    <a:lnTo>
                      <a:pt x="285" y="427"/>
                    </a:lnTo>
                    <a:lnTo>
                      <a:pt x="264" y="372"/>
                    </a:lnTo>
                    <a:lnTo>
                      <a:pt x="243" y="319"/>
                    </a:lnTo>
                    <a:lnTo>
                      <a:pt x="222" y="269"/>
                    </a:lnTo>
                    <a:lnTo>
                      <a:pt x="199" y="224"/>
                    </a:lnTo>
                    <a:lnTo>
                      <a:pt x="178" y="180"/>
                    </a:lnTo>
                    <a:lnTo>
                      <a:pt x="155" y="141"/>
                    </a:lnTo>
                    <a:lnTo>
                      <a:pt x="144" y="123"/>
                    </a:lnTo>
                    <a:lnTo>
                      <a:pt x="133" y="106"/>
                    </a:lnTo>
                    <a:lnTo>
                      <a:pt x="121" y="90"/>
                    </a:lnTo>
                    <a:lnTo>
                      <a:pt x="110" y="75"/>
                    </a:lnTo>
                    <a:lnTo>
                      <a:pt x="99" y="61"/>
                    </a:lnTo>
                    <a:lnTo>
                      <a:pt x="88" y="48"/>
                    </a:lnTo>
                    <a:lnTo>
                      <a:pt x="76" y="37"/>
                    </a:lnTo>
                    <a:lnTo>
                      <a:pt x="65" y="27"/>
                    </a:lnTo>
                    <a:lnTo>
                      <a:pt x="53" y="18"/>
                    </a:lnTo>
                    <a:lnTo>
                      <a:pt x="41" y="10"/>
                    </a:lnTo>
                    <a:lnTo>
                      <a:pt x="28" y="4"/>
                    </a:lnTo>
                    <a:lnTo>
                      <a:pt x="15" y="0"/>
                    </a:lnTo>
                    <a:lnTo>
                      <a:pt x="0" y="47"/>
                    </a:lnTo>
                    <a:lnTo>
                      <a:pt x="7" y="49"/>
                    </a:lnTo>
                    <a:lnTo>
                      <a:pt x="13" y="53"/>
                    </a:lnTo>
                    <a:lnTo>
                      <a:pt x="22" y="58"/>
                    </a:lnTo>
                    <a:lnTo>
                      <a:pt x="30" y="64"/>
                    </a:lnTo>
                    <a:lnTo>
                      <a:pt x="39" y="73"/>
                    </a:lnTo>
                    <a:lnTo>
                      <a:pt x="48" y="82"/>
                    </a:lnTo>
                    <a:lnTo>
                      <a:pt x="58" y="93"/>
                    </a:lnTo>
                    <a:lnTo>
                      <a:pt x="68" y="105"/>
                    </a:lnTo>
                    <a:lnTo>
                      <a:pt x="78" y="118"/>
                    </a:lnTo>
                    <a:lnTo>
                      <a:pt x="88" y="133"/>
                    </a:lnTo>
                    <a:lnTo>
                      <a:pt x="99" y="149"/>
                    </a:lnTo>
                    <a:lnTo>
                      <a:pt x="109" y="166"/>
                    </a:lnTo>
                    <a:lnTo>
                      <a:pt x="131" y="203"/>
                    </a:lnTo>
                    <a:lnTo>
                      <a:pt x="151" y="245"/>
                    </a:lnTo>
                    <a:lnTo>
                      <a:pt x="172" y="289"/>
                    </a:lnTo>
                    <a:lnTo>
                      <a:pt x="194" y="338"/>
                    </a:lnTo>
                    <a:lnTo>
                      <a:pt x="214" y="389"/>
                    </a:lnTo>
                    <a:lnTo>
                      <a:pt x="234" y="444"/>
                    </a:lnTo>
                    <a:lnTo>
                      <a:pt x="254" y="499"/>
                    </a:lnTo>
                    <a:lnTo>
                      <a:pt x="273" y="558"/>
                    </a:lnTo>
                    <a:lnTo>
                      <a:pt x="291" y="618"/>
                    </a:lnTo>
                    <a:lnTo>
                      <a:pt x="308" y="680"/>
                    </a:lnTo>
                    <a:lnTo>
                      <a:pt x="324" y="743"/>
                    </a:lnTo>
                    <a:lnTo>
                      <a:pt x="339" y="806"/>
                    </a:lnTo>
                    <a:lnTo>
                      <a:pt x="353" y="870"/>
                    </a:lnTo>
                    <a:lnTo>
                      <a:pt x="366" y="934"/>
                    </a:lnTo>
                    <a:lnTo>
                      <a:pt x="376" y="998"/>
                    </a:lnTo>
                    <a:lnTo>
                      <a:pt x="386" y="1062"/>
                    </a:lnTo>
                    <a:lnTo>
                      <a:pt x="394" y="1125"/>
                    </a:lnTo>
                    <a:lnTo>
                      <a:pt x="400" y="1186"/>
                    </a:lnTo>
                    <a:lnTo>
                      <a:pt x="403" y="1246"/>
                    </a:lnTo>
                    <a:lnTo>
                      <a:pt x="405" y="1304"/>
                    </a:lnTo>
                    <a:lnTo>
                      <a:pt x="405" y="1333"/>
                    </a:lnTo>
                    <a:lnTo>
                      <a:pt x="405" y="1361"/>
                    </a:lnTo>
                    <a:lnTo>
                      <a:pt x="404" y="1388"/>
                    </a:lnTo>
                    <a:lnTo>
                      <a:pt x="403" y="1415"/>
                    </a:lnTo>
                    <a:lnTo>
                      <a:pt x="401" y="1440"/>
                    </a:lnTo>
                    <a:lnTo>
                      <a:pt x="398" y="1465"/>
                    </a:lnTo>
                    <a:lnTo>
                      <a:pt x="395" y="1490"/>
                    </a:lnTo>
                    <a:lnTo>
                      <a:pt x="391" y="1513"/>
                    </a:lnTo>
                    <a:lnTo>
                      <a:pt x="387" y="1536"/>
                    </a:lnTo>
                    <a:lnTo>
                      <a:pt x="382" y="1558"/>
                    </a:lnTo>
                    <a:lnTo>
                      <a:pt x="376" y="1579"/>
                    </a:lnTo>
                    <a:lnTo>
                      <a:pt x="370" y="1598"/>
                    </a:lnTo>
                    <a:lnTo>
                      <a:pt x="378" y="1587"/>
                    </a:lnTo>
                    <a:lnTo>
                      <a:pt x="412" y="1625"/>
                    </a:lnTo>
                    <a:lnTo>
                      <a:pt x="418" y="1620"/>
                    </a:lnTo>
                    <a:lnTo>
                      <a:pt x="420" y="1613"/>
                    </a:lnTo>
                    <a:lnTo>
                      <a:pt x="412" y="1625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1" name="Freeform 46"/>
              <p:cNvSpPr>
                <a:spLocks/>
              </p:cNvSpPr>
              <p:nvPr/>
            </p:nvSpPr>
            <p:spPr bwMode="auto">
              <a:xfrm>
                <a:off x="800" y="1093"/>
                <a:ext cx="157" cy="105"/>
              </a:xfrm>
              <a:custGeom>
                <a:avLst/>
                <a:gdLst>
                  <a:gd name="T0" fmla="*/ 0 w 1093"/>
                  <a:gd name="T1" fmla="*/ 0 h 732"/>
                  <a:gd name="T2" fmla="*/ 0 w 1093"/>
                  <a:gd name="T3" fmla="*/ 0 h 732"/>
                  <a:gd name="T4" fmla="*/ 0 w 1093"/>
                  <a:gd name="T5" fmla="*/ 0 h 732"/>
                  <a:gd name="T6" fmla="*/ 0 w 1093"/>
                  <a:gd name="T7" fmla="*/ 0 h 732"/>
                  <a:gd name="T8" fmla="*/ 0 w 1093"/>
                  <a:gd name="T9" fmla="*/ 0 h 732"/>
                  <a:gd name="T10" fmla="*/ 0 w 1093"/>
                  <a:gd name="T11" fmla="*/ 0 h 732"/>
                  <a:gd name="T12" fmla="*/ 0 w 1093"/>
                  <a:gd name="T13" fmla="*/ 0 h 732"/>
                  <a:gd name="T14" fmla="*/ 0 w 1093"/>
                  <a:gd name="T15" fmla="*/ 0 h 732"/>
                  <a:gd name="T16" fmla="*/ 0 w 1093"/>
                  <a:gd name="T17" fmla="*/ 0 h 732"/>
                  <a:gd name="T18" fmla="*/ 0 w 1093"/>
                  <a:gd name="T19" fmla="*/ 0 h 732"/>
                  <a:gd name="T20" fmla="*/ 0 w 1093"/>
                  <a:gd name="T21" fmla="*/ 0 h 732"/>
                  <a:gd name="T22" fmla="*/ 0 w 1093"/>
                  <a:gd name="T23" fmla="*/ 0 h 732"/>
                  <a:gd name="T24" fmla="*/ 0 w 1093"/>
                  <a:gd name="T25" fmla="*/ 0 h 732"/>
                  <a:gd name="T26" fmla="*/ 0 w 1093"/>
                  <a:gd name="T27" fmla="*/ 0 h 732"/>
                  <a:gd name="T28" fmla="*/ 0 w 1093"/>
                  <a:gd name="T29" fmla="*/ 0 h 732"/>
                  <a:gd name="T30" fmla="*/ 0 w 1093"/>
                  <a:gd name="T31" fmla="*/ 0 h 732"/>
                  <a:gd name="T32" fmla="*/ 0 w 1093"/>
                  <a:gd name="T33" fmla="*/ 0 h 732"/>
                  <a:gd name="T34" fmla="*/ 0 w 1093"/>
                  <a:gd name="T35" fmla="*/ 0 h 732"/>
                  <a:gd name="T36" fmla="*/ 0 w 1093"/>
                  <a:gd name="T37" fmla="*/ 0 h 732"/>
                  <a:gd name="T38" fmla="*/ 0 w 1093"/>
                  <a:gd name="T39" fmla="*/ 0 h 732"/>
                  <a:gd name="T40" fmla="*/ 0 w 1093"/>
                  <a:gd name="T41" fmla="*/ 0 h 732"/>
                  <a:gd name="T42" fmla="*/ 0 w 1093"/>
                  <a:gd name="T43" fmla="*/ 0 h 732"/>
                  <a:gd name="T44" fmla="*/ 0 w 1093"/>
                  <a:gd name="T45" fmla="*/ 0 h 732"/>
                  <a:gd name="T46" fmla="*/ 0 w 1093"/>
                  <a:gd name="T47" fmla="*/ 0 h 732"/>
                  <a:gd name="T48" fmla="*/ 0 w 1093"/>
                  <a:gd name="T49" fmla="*/ 0 h 732"/>
                  <a:gd name="T50" fmla="*/ 0 w 1093"/>
                  <a:gd name="T51" fmla="*/ 0 h 732"/>
                  <a:gd name="T52" fmla="*/ 0 w 1093"/>
                  <a:gd name="T53" fmla="*/ 0 h 732"/>
                  <a:gd name="T54" fmla="*/ 0 w 1093"/>
                  <a:gd name="T55" fmla="*/ 0 h 732"/>
                  <a:gd name="T56" fmla="*/ 0 w 1093"/>
                  <a:gd name="T57" fmla="*/ 0 h 732"/>
                  <a:gd name="T58" fmla="*/ 0 w 1093"/>
                  <a:gd name="T59" fmla="*/ 0 h 732"/>
                  <a:gd name="T60" fmla="*/ 0 w 1093"/>
                  <a:gd name="T61" fmla="*/ 0 h 732"/>
                  <a:gd name="T62" fmla="*/ 0 w 1093"/>
                  <a:gd name="T63" fmla="*/ 0 h 732"/>
                  <a:gd name="T64" fmla="*/ 0 w 1093"/>
                  <a:gd name="T65" fmla="*/ 0 h 732"/>
                  <a:gd name="T66" fmla="*/ 0 w 1093"/>
                  <a:gd name="T67" fmla="*/ 0 h 732"/>
                  <a:gd name="T68" fmla="*/ 0 w 1093"/>
                  <a:gd name="T69" fmla="*/ 0 h 732"/>
                  <a:gd name="T70" fmla="*/ 0 w 1093"/>
                  <a:gd name="T71" fmla="*/ 0 h 732"/>
                  <a:gd name="T72" fmla="*/ 0 w 1093"/>
                  <a:gd name="T73" fmla="*/ 0 h 732"/>
                  <a:gd name="T74" fmla="*/ 0 w 1093"/>
                  <a:gd name="T75" fmla="*/ 0 h 732"/>
                  <a:gd name="T76" fmla="*/ 0 w 1093"/>
                  <a:gd name="T77" fmla="*/ 0 h 732"/>
                  <a:gd name="T78" fmla="*/ 0 w 1093"/>
                  <a:gd name="T79" fmla="*/ 0 h 732"/>
                  <a:gd name="T80" fmla="*/ 0 w 1093"/>
                  <a:gd name="T81" fmla="*/ 0 h 732"/>
                  <a:gd name="T82" fmla="*/ 0 w 1093"/>
                  <a:gd name="T83" fmla="*/ 0 h 732"/>
                  <a:gd name="T84" fmla="*/ 0 w 1093"/>
                  <a:gd name="T85" fmla="*/ 0 h 732"/>
                  <a:gd name="T86" fmla="*/ 0 w 1093"/>
                  <a:gd name="T87" fmla="*/ 0 h 732"/>
                  <a:gd name="T88" fmla="*/ 0 w 1093"/>
                  <a:gd name="T89" fmla="*/ 0 h 732"/>
                  <a:gd name="T90" fmla="*/ 0 w 1093"/>
                  <a:gd name="T91" fmla="*/ 0 h 732"/>
                  <a:gd name="T92" fmla="*/ 0 w 1093"/>
                  <a:gd name="T93" fmla="*/ 0 h 732"/>
                  <a:gd name="T94" fmla="*/ 0 w 1093"/>
                  <a:gd name="T95" fmla="*/ 0 h 732"/>
                  <a:gd name="T96" fmla="*/ 0 w 1093"/>
                  <a:gd name="T97" fmla="*/ 0 h 732"/>
                  <a:gd name="T98" fmla="*/ 0 w 1093"/>
                  <a:gd name="T99" fmla="*/ 0 h 732"/>
                  <a:gd name="T100" fmla="*/ 0 w 1093"/>
                  <a:gd name="T101" fmla="*/ 0 h 732"/>
                  <a:gd name="T102" fmla="*/ 0 w 1093"/>
                  <a:gd name="T103" fmla="*/ 0 h 7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93"/>
                  <a:gd name="T157" fmla="*/ 0 h 732"/>
                  <a:gd name="T158" fmla="*/ 1093 w 1093"/>
                  <a:gd name="T159" fmla="*/ 732 h 7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93" h="732">
                    <a:moveTo>
                      <a:pt x="1" y="721"/>
                    </a:moveTo>
                    <a:lnTo>
                      <a:pt x="33" y="721"/>
                    </a:lnTo>
                    <a:lnTo>
                      <a:pt x="74" y="690"/>
                    </a:lnTo>
                    <a:lnTo>
                      <a:pt x="113" y="662"/>
                    </a:lnTo>
                    <a:lnTo>
                      <a:pt x="152" y="636"/>
                    </a:lnTo>
                    <a:lnTo>
                      <a:pt x="189" y="610"/>
                    </a:lnTo>
                    <a:lnTo>
                      <a:pt x="258" y="565"/>
                    </a:lnTo>
                    <a:lnTo>
                      <a:pt x="325" y="523"/>
                    </a:lnTo>
                    <a:lnTo>
                      <a:pt x="388" y="486"/>
                    </a:lnTo>
                    <a:lnTo>
                      <a:pt x="447" y="451"/>
                    </a:lnTo>
                    <a:lnTo>
                      <a:pt x="506" y="419"/>
                    </a:lnTo>
                    <a:lnTo>
                      <a:pt x="564" y="386"/>
                    </a:lnTo>
                    <a:lnTo>
                      <a:pt x="622" y="354"/>
                    </a:lnTo>
                    <a:lnTo>
                      <a:pt x="680" y="320"/>
                    </a:lnTo>
                    <a:lnTo>
                      <a:pt x="741" y="285"/>
                    </a:lnTo>
                    <a:lnTo>
                      <a:pt x="803" y="246"/>
                    </a:lnTo>
                    <a:lnTo>
                      <a:pt x="836" y="225"/>
                    </a:lnTo>
                    <a:lnTo>
                      <a:pt x="869" y="203"/>
                    </a:lnTo>
                    <a:lnTo>
                      <a:pt x="904" y="179"/>
                    </a:lnTo>
                    <a:lnTo>
                      <a:pt x="939" y="154"/>
                    </a:lnTo>
                    <a:lnTo>
                      <a:pt x="975" y="128"/>
                    </a:lnTo>
                    <a:lnTo>
                      <a:pt x="1013" y="100"/>
                    </a:lnTo>
                    <a:lnTo>
                      <a:pt x="1052" y="70"/>
                    </a:lnTo>
                    <a:lnTo>
                      <a:pt x="1093" y="38"/>
                    </a:lnTo>
                    <a:lnTo>
                      <a:pt x="1059" y="0"/>
                    </a:lnTo>
                    <a:lnTo>
                      <a:pt x="1019" y="31"/>
                    </a:lnTo>
                    <a:lnTo>
                      <a:pt x="981" y="61"/>
                    </a:lnTo>
                    <a:lnTo>
                      <a:pt x="943" y="88"/>
                    </a:lnTo>
                    <a:lnTo>
                      <a:pt x="907" y="115"/>
                    </a:lnTo>
                    <a:lnTo>
                      <a:pt x="873" y="139"/>
                    </a:lnTo>
                    <a:lnTo>
                      <a:pt x="838" y="162"/>
                    </a:lnTo>
                    <a:lnTo>
                      <a:pt x="805" y="183"/>
                    </a:lnTo>
                    <a:lnTo>
                      <a:pt x="774" y="204"/>
                    </a:lnTo>
                    <a:lnTo>
                      <a:pt x="712" y="242"/>
                    </a:lnTo>
                    <a:lnTo>
                      <a:pt x="653" y="278"/>
                    </a:lnTo>
                    <a:lnTo>
                      <a:pt x="595" y="311"/>
                    </a:lnTo>
                    <a:lnTo>
                      <a:pt x="537" y="343"/>
                    </a:lnTo>
                    <a:lnTo>
                      <a:pt x="480" y="375"/>
                    </a:lnTo>
                    <a:lnTo>
                      <a:pt x="421" y="408"/>
                    </a:lnTo>
                    <a:lnTo>
                      <a:pt x="360" y="443"/>
                    </a:lnTo>
                    <a:lnTo>
                      <a:pt x="296" y="480"/>
                    </a:lnTo>
                    <a:lnTo>
                      <a:pt x="230" y="522"/>
                    </a:lnTo>
                    <a:lnTo>
                      <a:pt x="158" y="569"/>
                    </a:lnTo>
                    <a:lnTo>
                      <a:pt x="121" y="594"/>
                    </a:lnTo>
                    <a:lnTo>
                      <a:pt x="82" y="621"/>
                    </a:lnTo>
                    <a:lnTo>
                      <a:pt x="42" y="650"/>
                    </a:lnTo>
                    <a:lnTo>
                      <a:pt x="0" y="680"/>
                    </a:lnTo>
                    <a:lnTo>
                      <a:pt x="32" y="680"/>
                    </a:lnTo>
                    <a:lnTo>
                      <a:pt x="1" y="721"/>
                    </a:lnTo>
                    <a:lnTo>
                      <a:pt x="17" y="732"/>
                    </a:lnTo>
                    <a:lnTo>
                      <a:pt x="33" y="720"/>
                    </a:lnTo>
                    <a:lnTo>
                      <a:pt x="1" y="721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2" name="Freeform 47"/>
              <p:cNvSpPr>
                <a:spLocks/>
              </p:cNvSpPr>
              <p:nvPr/>
            </p:nvSpPr>
            <p:spPr bwMode="auto">
              <a:xfrm>
                <a:off x="731" y="832"/>
                <a:ext cx="288" cy="266"/>
              </a:xfrm>
              <a:custGeom>
                <a:avLst/>
                <a:gdLst>
                  <a:gd name="T0" fmla="*/ 0 w 2015"/>
                  <a:gd name="T1" fmla="*/ 0 h 1858"/>
                  <a:gd name="T2" fmla="*/ 0 w 2015"/>
                  <a:gd name="T3" fmla="*/ 0 h 1858"/>
                  <a:gd name="T4" fmla="*/ 0 w 2015"/>
                  <a:gd name="T5" fmla="*/ 0 h 1858"/>
                  <a:gd name="T6" fmla="*/ 0 w 2015"/>
                  <a:gd name="T7" fmla="*/ 0 h 1858"/>
                  <a:gd name="T8" fmla="*/ 0 w 2015"/>
                  <a:gd name="T9" fmla="*/ 0 h 1858"/>
                  <a:gd name="T10" fmla="*/ 0 w 2015"/>
                  <a:gd name="T11" fmla="*/ 0 h 1858"/>
                  <a:gd name="T12" fmla="*/ 0 w 2015"/>
                  <a:gd name="T13" fmla="*/ 0 h 1858"/>
                  <a:gd name="T14" fmla="*/ 0 w 2015"/>
                  <a:gd name="T15" fmla="*/ 0 h 1858"/>
                  <a:gd name="T16" fmla="*/ 0 w 2015"/>
                  <a:gd name="T17" fmla="*/ 0 h 1858"/>
                  <a:gd name="T18" fmla="*/ 0 w 2015"/>
                  <a:gd name="T19" fmla="*/ 0 h 1858"/>
                  <a:gd name="T20" fmla="*/ 0 w 2015"/>
                  <a:gd name="T21" fmla="*/ 0 h 1858"/>
                  <a:gd name="T22" fmla="*/ 0 w 2015"/>
                  <a:gd name="T23" fmla="*/ 0 h 1858"/>
                  <a:gd name="T24" fmla="*/ 0 w 2015"/>
                  <a:gd name="T25" fmla="*/ 0 h 1858"/>
                  <a:gd name="T26" fmla="*/ 0 w 2015"/>
                  <a:gd name="T27" fmla="*/ 0 h 1858"/>
                  <a:gd name="T28" fmla="*/ 0 w 2015"/>
                  <a:gd name="T29" fmla="*/ 0 h 1858"/>
                  <a:gd name="T30" fmla="*/ 0 w 2015"/>
                  <a:gd name="T31" fmla="*/ 0 h 1858"/>
                  <a:gd name="T32" fmla="*/ 0 w 2015"/>
                  <a:gd name="T33" fmla="*/ 0 h 1858"/>
                  <a:gd name="T34" fmla="*/ 0 w 2015"/>
                  <a:gd name="T35" fmla="*/ 0 h 1858"/>
                  <a:gd name="T36" fmla="*/ 0 w 2015"/>
                  <a:gd name="T37" fmla="*/ 0 h 1858"/>
                  <a:gd name="T38" fmla="*/ 0 w 2015"/>
                  <a:gd name="T39" fmla="*/ 0 h 1858"/>
                  <a:gd name="T40" fmla="*/ 0 w 2015"/>
                  <a:gd name="T41" fmla="*/ 0 h 1858"/>
                  <a:gd name="T42" fmla="*/ 0 w 2015"/>
                  <a:gd name="T43" fmla="*/ 0 h 1858"/>
                  <a:gd name="T44" fmla="*/ 0 w 2015"/>
                  <a:gd name="T45" fmla="*/ 0 h 1858"/>
                  <a:gd name="T46" fmla="*/ 0 w 2015"/>
                  <a:gd name="T47" fmla="*/ 0 h 1858"/>
                  <a:gd name="T48" fmla="*/ 0 w 2015"/>
                  <a:gd name="T49" fmla="*/ 0 h 1858"/>
                  <a:gd name="T50" fmla="*/ 0 w 2015"/>
                  <a:gd name="T51" fmla="*/ 0 h 1858"/>
                  <a:gd name="T52" fmla="*/ 0 w 2015"/>
                  <a:gd name="T53" fmla="*/ 0 h 1858"/>
                  <a:gd name="T54" fmla="*/ 0 w 2015"/>
                  <a:gd name="T55" fmla="*/ 0 h 1858"/>
                  <a:gd name="T56" fmla="*/ 0 w 2015"/>
                  <a:gd name="T57" fmla="*/ 0 h 1858"/>
                  <a:gd name="T58" fmla="*/ 0 w 2015"/>
                  <a:gd name="T59" fmla="*/ 0 h 1858"/>
                  <a:gd name="T60" fmla="*/ 0 w 2015"/>
                  <a:gd name="T61" fmla="*/ 0 h 1858"/>
                  <a:gd name="T62" fmla="*/ 0 w 2015"/>
                  <a:gd name="T63" fmla="*/ 0 h 1858"/>
                  <a:gd name="T64" fmla="*/ 0 w 2015"/>
                  <a:gd name="T65" fmla="*/ 0 h 1858"/>
                  <a:gd name="T66" fmla="*/ 0 w 2015"/>
                  <a:gd name="T67" fmla="*/ 0 h 1858"/>
                  <a:gd name="T68" fmla="*/ 0 w 2015"/>
                  <a:gd name="T69" fmla="*/ 0 h 1858"/>
                  <a:gd name="T70" fmla="*/ 0 w 2015"/>
                  <a:gd name="T71" fmla="*/ 0 h 1858"/>
                  <a:gd name="T72" fmla="*/ 0 w 2015"/>
                  <a:gd name="T73" fmla="*/ 0 h 1858"/>
                  <a:gd name="T74" fmla="*/ 0 w 2015"/>
                  <a:gd name="T75" fmla="*/ 0 h 1858"/>
                  <a:gd name="T76" fmla="*/ 0 w 2015"/>
                  <a:gd name="T77" fmla="*/ 0 h 1858"/>
                  <a:gd name="T78" fmla="*/ 0 w 2015"/>
                  <a:gd name="T79" fmla="*/ 0 h 1858"/>
                  <a:gd name="T80" fmla="*/ 0 w 2015"/>
                  <a:gd name="T81" fmla="*/ 0 h 1858"/>
                  <a:gd name="T82" fmla="*/ 0 w 2015"/>
                  <a:gd name="T83" fmla="*/ 0 h 1858"/>
                  <a:gd name="T84" fmla="*/ 0 w 2015"/>
                  <a:gd name="T85" fmla="*/ 0 h 1858"/>
                  <a:gd name="T86" fmla="*/ 0 w 2015"/>
                  <a:gd name="T87" fmla="*/ 0 h 1858"/>
                  <a:gd name="T88" fmla="*/ 0 w 2015"/>
                  <a:gd name="T89" fmla="*/ 0 h 1858"/>
                  <a:gd name="T90" fmla="*/ 0 w 2015"/>
                  <a:gd name="T91" fmla="*/ 0 h 1858"/>
                  <a:gd name="T92" fmla="*/ 0 w 2015"/>
                  <a:gd name="T93" fmla="*/ 0 h 1858"/>
                  <a:gd name="T94" fmla="*/ 0 w 2015"/>
                  <a:gd name="T95" fmla="*/ 0 h 1858"/>
                  <a:gd name="T96" fmla="*/ 0 w 2015"/>
                  <a:gd name="T97" fmla="*/ 0 h 1858"/>
                  <a:gd name="T98" fmla="*/ 0 w 2015"/>
                  <a:gd name="T99" fmla="*/ 0 h 1858"/>
                  <a:gd name="T100" fmla="*/ 0 w 2015"/>
                  <a:gd name="T101" fmla="*/ 0 h 185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15"/>
                  <a:gd name="T154" fmla="*/ 0 h 1858"/>
                  <a:gd name="T155" fmla="*/ 2015 w 2015"/>
                  <a:gd name="T156" fmla="*/ 1858 h 185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15" h="1858">
                    <a:moveTo>
                      <a:pt x="1511" y="1847"/>
                    </a:moveTo>
                    <a:lnTo>
                      <a:pt x="1505" y="1832"/>
                    </a:lnTo>
                    <a:lnTo>
                      <a:pt x="1499" y="1814"/>
                    </a:lnTo>
                    <a:lnTo>
                      <a:pt x="1493" y="1792"/>
                    </a:lnTo>
                    <a:lnTo>
                      <a:pt x="1487" y="1766"/>
                    </a:lnTo>
                    <a:lnTo>
                      <a:pt x="1475" y="1711"/>
                    </a:lnTo>
                    <a:lnTo>
                      <a:pt x="1464" y="1655"/>
                    </a:lnTo>
                    <a:lnTo>
                      <a:pt x="1456" y="1601"/>
                    </a:lnTo>
                    <a:lnTo>
                      <a:pt x="1451" y="1555"/>
                    </a:lnTo>
                    <a:lnTo>
                      <a:pt x="1448" y="1537"/>
                    </a:lnTo>
                    <a:lnTo>
                      <a:pt x="1447" y="1523"/>
                    </a:lnTo>
                    <a:lnTo>
                      <a:pt x="1447" y="1514"/>
                    </a:lnTo>
                    <a:lnTo>
                      <a:pt x="1447" y="1510"/>
                    </a:lnTo>
                    <a:lnTo>
                      <a:pt x="1448" y="1503"/>
                    </a:lnTo>
                    <a:lnTo>
                      <a:pt x="1448" y="1483"/>
                    </a:lnTo>
                    <a:lnTo>
                      <a:pt x="1448" y="1453"/>
                    </a:lnTo>
                    <a:lnTo>
                      <a:pt x="1447" y="1414"/>
                    </a:lnTo>
                    <a:lnTo>
                      <a:pt x="1445" y="1369"/>
                    </a:lnTo>
                    <a:lnTo>
                      <a:pt x="1442" y="1316"/>
                    </a:lnTo>
                    <a:lnTo>
                      <a:pt x="1439" y="1260"/>
                    </a:lnTo>
                    <a:lnTo>
                      <a:pt x="1433" y="1203"/>
                    </a:lnTo>
                    <a:lnTo>
                      <a:pt x="1428" y="1143"/>
                    </a:lnTo>
                    <a:lnTo>
                      <a:pt x="1422" y="1085"/>
                    </a:lnTo>
                    <a:lnTo>
                      <a:pt x="1413" y="1028"/>
                    </a:lnTo>
                    <a:lnTo>
                      <a:pt x="1405" y="977"/>
                    </a:lnTo>
                    <a:lnTo>
                      <a:pt x="1399" y="952"/>
                    </a:lnTo>
                    <a:lnTo>
                      <a:pt x="1394" y="930"/>
                    </a:lnTo>
                    <a:lnTo>
                      <a:pt x="1389" y="910"/>
                    </a:lnTo>
                    <a:lnTo>
                      <a:pt x="1382" y="890"/>
                    </a:lnTo>
                    <a:lnTo>
                      <a:pt x="1376" y="874"/>
                    </a:lnTo>
                    <a:lnTo>
                      <a:pt x="1368" y="860"/>
                    </a:lnTo>
                    <a:lnTo>
                      <a:pt x="1362" y="849"/>
                    </a:lnTo>
                    <a:lnTo>
                      <a:pt x="1354" y="841"/>
                    </a:lnTo>
                    <a:lnTo>
                      <a:pt x="1320" y="837"/>
                    </a:lnTo>
                    <a:lnTo>
                      <a:pt x="1288" y="835"/>
                    </a:lnTo>
                    <a:lnTo>
                      <a:pt x="1257" y="835"/>
                    </a:lnTo>
                    <a:lnTo>
                      <a:pt x="1229" y="836"/>
                    </a:lnTo>
                    <a:lnTo>
                      <a:pt x="1203" y="840"/>
                    </a:lnTo>
                    <a:lnTo>
                      <a:pt x="1178" y="845"/>
                    </a:lnTo>
                    <a:lnTo>
                      <a:pt x="1156" y="851"/>
                    </a:lnTo>
                    <a:lnTo>
                      <a:pt x="1134" y="859"/>
                    </a:lnTo>
                    <a:lnTo>
                      <a:pt x="1115" y="868"/>
                    </a:lnTo>
                    <a:lnTo>
                      <a:pt x="1097" y="877"/>
                    </a:lnTo>
                    <a:lnTo>
                      <a:pt x="1081" y="888"/>
                    </a:lnTo>
                    <a:lnTo>
                      <a:pt x="1065" y="899"/>
                    </a:lnTo>
                    <a:lnTo>
                      <a:pt x="1051" y="911"/>
                    </a:lnTo>
                    <a:lnTo>
                      <a:pt x="1039" y="923"/>
                    </a:lnTo>
                    <a:lnTo>
                      <a:pt x="1028" y="935"/>
                    </a:lnTo>
                    <a:lnTo>
                      <a:pt x="1018" y="947"/>
                    </a:lnTo>
                    <a:lnTo>
                      <a:pt x="1008" y="959"/>
                    </a:lnTo>
                    <a:lnTo>
                      <a:pt x="1001" y="971"/>
                    </a:lnTo>
                    <a:lnTo>
                      <a:pt x="993" y="983"/>
                    </a:lnTo>
                    <a:lnTo>
                      <a:pt x="987" y="993"/>
                    </a:lnTo>
                    <a:lnTo>
                      <a:pt x="977" y="1012"/>
                    </a:lnTo>
                    <a:lnTo>
                      <a:pt x="971" y="1026"/>
                    </a:lnTo>
                    <a:lnTo>
                      <a:pt x="968" y="1031"/>
                    </a:lnTo>
                    <a:lnTo>
                      <a:pt x="966" y="1035"/>
                    </a:lnTo>
                    <a:lnTo>
                      <a:pt x="965" y="1037"/>
                    </a:lnTo>
                    <a:lnTo>
                      <a:pt x="963" y="1037"/>
                    </a:lnTo>
                    <a:lnTo>
                      <a:pt x="962" y="1031"/>
                    </a:lnTo>
                    <a:lnTo>
                      <a:pt x="961" y="1017"/>
                    </a:lnTo>
                    <a:lnTo>
                      <a:pt x="961" y="1013"/>
                    </a:lnTo>
                    <a:lnTo>
                      <a:pt x="958" y="1009"/>
                    </a:lnTo>
                    <a:lnTo>
                      <a:pt x="954" y="1007"/>
                    </a:lnTo>
                    <a:lnTo>
                      <a:pt x="948" y="1004"/>
                    </a:lnTo>
                    <a:lnTo>
                      <a:pt x="940" y="1002"/>
                    </a:lnTo>
                    <a:lnTo>
                      <a:pt x="930" y="1001"/>
                    </a:lnTo>
                    <a:lnTo>
                      <a:pt x="920" y="999"/>
                    </a:lnTo>
                    <a:lnTo>
                      <a:pt x="908" y="998"/>
                    </a:lnTo>
                    <a:lnTo>
                      <a:pt x="881" y="997"/>
                    </a:lnTo>
                    <a:lnTo>
                      <a:pt x="850" y="997"/>
                    </a:lnTo>
                    <a:lnTo>
                      <a:pt x="819" y="997"/>
                    </a:lnTo>
                    <a:lnTo>
                      <a:pt x="786" y="997"/>
                    </a:lnTo>
                    <a:lnTo>
                      <a:pt x="754" y="997"/>
                    </a:lnTo>
                    <a:lnTo>
                      <a:pt x="724" y="997"/>
                    </a:lnTo>
                    <a:lnTo>
                      <a:pt x="696" y="996"/>
                    </a:lnTo>
                    <a:lnTo>
                      <a:pt x="674" y="994"/>
                    </a:lnTo>
                    <a:lnTo>
                      <a:pt x="664" y="993"/>
                    </a:lnTo>
                    <a:lnTo>
                      <a:pt x="656" y="992"/>
                    </a:lnTo>
                    <a:lnTo>
                      <a:pt x="649" y="990"/>
                    </a:lnTo>
                    <a:lnTo>
                      <a:pt x="645" y="987"/>
                    </a:lnTo>
                    <a:lnTo>
                      <a:pt x="643" y="985"/>
                    </a:lnTo>
                    <a:lnTo>
                      <a:pt x="642" y="981"/>
                    </a:lnTo>
                    <a:lnTo>
                      <a:pt x="644" y="978"/>
                    </a:lnTo>
                    <a:lnTo>
                      <a:pt x="648" y="972"/>
                    </a:lnTo>
                    <a:lnTo>
                      <a:pt x="627" y="948"/>
                    </a:lnTo>
                    <a:lnTo>
                      <a:pt x="605" y="925"/>
                    </a:lnTo>
                    <a:lnTo>
                      <a:pt x="580" y="901"/>
                    </a:lnTo>
                    <a:lnTo>
                      <a:pt x="555" y="878"/>
                    </a:lnTo>
                    <a:lnTo>
                      <a:pt x="532" y="855"/>
                    </a:lnTo>
                    <a:lnTo>
                      <a:pt x="511" y="832"/>
                    </a:lnTo>
                    <a:lnTo>
                      <a:pt x="500" y="819"/>
                    </a:lnTo>
                    <a:lnTo>
                      <a:pt x="490" y="807"/>
                    </a:lnTo>
                    <a:lnTo>
                      <a:pt x="482" y="794"/>
                    </a:lnTo>
                    <a:lnTo>
                      <a:pt x="474" y="782"/>
                    </a:lnTo>
                    <a:lnTo>
                      <a:pt x="468" y="769"/>
                    </a:lnTo>
                    <a:lnTo>
                      <a:pt x="461" y="756"/>
                    </a:lnTo>
                    <a:lnTo>
                      <a:pt x="457" y="741"/>
                    </a:lnTo>
                    <a:lnTo>
                      <a:pt x="455" y="727"/>
                    </a:lnTo>
                    <a:lnTo>
                      <a:pt x="453" y="713"/>
                    </a:lnTo>
                    <a:lnTo>
                      <a:pt x="453" y="698"/>
                    </a:lnTo>
                    <a:lnTo>
                      <a:pt x="455" y="683"/>
                    </a:lnTo>
                    <a:lnTo>
                      <a:pt x="458" y="666"/>
                    </a:lnTo>
                    <a:lnTo>
                      <a:pt x="465" y="649"/>
                    </a:lnTo>
                    <a:lnTo>
                      <a:pt x="472" y="632"/>
                    </a:lnTo>
                    <a:lnTo>
                      <a:pt x="482" y="615"/>
                    </a:lnTo>
                    <a:lnTo>
                      <a:pt x="493" y="596"/>
                    </a:lnTo>
                    <a:lnTo>
                      <a:pt x="507" y="577"/>
                    </a:lnTo>
                    <a:lnTo>
                      <a:pt x="524" y="557"/>
                    </a:lnTo>
                    <a:lnTo>
                      <a:pt x="544" y="537"/>
                    </a:lnTo>
                    <a:lnTo>
                      <a:pt x="565" y="514"/>
                    </a:lnTo>
                    <a:lnTo>
                      <a:pt x="566" y="506"/>
                    </a:lnTo>
                    <a:lnTo>
                      <a:pt x="566" y="497"/>
                    </a:lnTo>
                    <a:lnTo>
                      <a:pt x="565" y="488"/>
                    </a:lnTo>
                    <a:lnTo>
                      <a:pt x="564" y="479"/>
                    </a:lnTo>
                    <a:lnTo>
                      <a:pt x="559" y="460"/>
                    </a:lnTo>
                    <a:lnTo>
                      <a:pt x="552" y="441"/>
                    </a:lnTo>
                    <a:lnTo>
                      <a:pt x="549" y="431"/>
                    </a:lnTo>
                    <a:lnTo>
                      <a:pt x="547" y="422"/>
                    </a:lnTo>
                    <a:lnTo>
                      <a:pt x="545" y="412"/>
                    </a:lnTo>
                    <a:lnTo>
                      <a:pt x="545" y="402"/>
                    </a:lnTo>
                    <a:lnTo>
                      <a:pt x="545" y="392"/>
                    </a:lnTo>
                    <a:lnTo>
                      <a:pt x="546" y="382"/>
                    </a:lnTo>
                    <a:lnTo>
                      <a:pt x="548" y="372"/>
                    </a:lnTo>
                    <a:lnTo>
                      <a:pt x="553" y="362"/>
                    </a:lnTo>
                    <a:lnTo>
                      <a:pt x="552" y="356"/>
                    </a:lnTo>
                    <a:lnTo>
                      <a:pt x="550" y="352"/>
                    </a:lnTo>
                    <a:lnTo>
                      <a:pt x="546" y="349"/>
                    </a:lnTo>
                    <a:lnTo>
                      <a:pt x="539" y="347"/>
                    </a:lnTo>
                    <a:lnTo>
                      <a:pt x="532" y="347"/>
                    </a:lnTo>
                    <a:lnTo>
                      <a:pt x="522" y="348"/>
                    </a:lnTo>
                    <a:lnTo>
                      <a:pt x="511" y="349"/>
                    </a:lnTo>
                    <a:lnTo>
                      <a:pt x="498" y="352"/>
                    </a:lnTo>
                    <a:lnTo>
                      <a:pt x="484" y="356"/>
                    </a:lnTo>
                    <a:lnTo>
                      <a:pt x="469" y="361"/>
                    </a:lnTo>
                    <a:lnTo>
                      <a:pt x="453" y="367"/>
                    </a:lnTo>
                    <a:lnTo>
                      <a:pt x="436" y="374"/>
                    </a:lnTo>
                    <a:lnTo>
                      <a:pt x="418" y="382"/>
                    </a:lnTo>
                    <a:lnTo>
                      <a:pt x="399" y="392"/>
                    </a:lnTo>
                    <a:lnTo>
                      <a:pt x="380" y="401"/>
                    </a:lnTo>
                    <a:lnTo>
                      <a:pt x="361" y="412"/>
                    </a:lnTo>
                    <a:lnTo>
                      <a:pt x="341" y="423"/>
                    </a:lnTo>
                    <a:lnTo>
                      <a:pt x="320" y="435"/>
                    </a:lnTo>
                    <a:lnTo>
                      <a:pt x="300" y="447"/>
                    </a:lnTo>
                    <a:lnTo>
                      <a:pt x="280" y="462"/>
                    </a:lnTo>
                    <a:lnTo>
                      <a:pt x="261" y="476"/>
                    </a:lnTo>
                    <a:lnTo>
                      <a:pt x="240" y="490"/>
                    </a:lnTo>
                    <a:lnTo>
                      <a:pt x="221" y="505"/>
                    </a:lnTo>
                    <a:lnTo>
                      <a:pt x="203" y="521"/>
                    </a:lnTo>
                    <a:lnTo>
                      <a:pt x="185" y="538"/>
                    </a:lnTo>
                    <a:lnTo>
                      <a:pt x="168" y="554"/>
                    </a:lnTo>
                    <a:lnTo>
                      <a:pt x="152" y="571"/>
                    </a:lnTo>
                    <a:lnTo>
                      <a:pt x="136" y="589"/>
                    </a:lnTo>
                    <a:lnTo>
                      <a:pt x="122" y="607"/>
                    </a:lnTo>
                    <a:lnTo>
                      <a:pt x="109" y="625"/>
                    </a:lnTo>
                    <a:lnTo>
                      <a:pt x="97" y="644"/>
                    </a:lnTo>
                    <a:lnTo>
                      <a:pt x="87" y="662"/>
                    </a:lnTo>
                    <a:lnTo>
                      <a:pt x="52" y="625"/>
                    </a:lnTo>
                    <a:lnTo>
                      <a:pt x="26" y="587"/>
                    </a:lnTo>
                    <a:lnTo>
                      <a:pt x="8" y="551"/>
                    </a:lnTo>
                    <a:lnTo>
                      <a:pt x="0" y="515"/>
                    </a:lnTo>
                    <a:lnTo>
                      <a:pt x="0" y="481"/>
                    </a:lnTo>
                    <a:lnTo>
                      <a:pt x="6" y="447"/>
                    </a:lnTo>
                    <a:lnTo>
                      <a:pt x="21" y="415"/>
                    </a:lnTo>
                    <a:lnTo>
                      <a:pt x="42" y="384"/>
                    </a:lnTo>
                    <a:lnTo>
                      <a:pt x="68" y="352"/>
                    </a:lnTo>
                    <a:lnTo>
                      <a:pt x="100" y="323"/>
                    </a:lnTo>
                    <a:lnTo>
                      <a:pt x="138" y="295"/>
                    </a:lnTo>
                    <a:lnTo>
                      <a:pt x="180" y="268"/>
                    </a:lnTo>
                    <a:lnTo>
                      <a:pt x="226" y="242"/>
                    </a:lnTo>
                    <a:lnTo>
                      <a:pt x="277" y="217"/>
                    </a:lnTo>
                    <a:lnTo>
                      <a:pt x="330" y="193"/>
                    </a:lnTo>
                    <a:lnTo>
                      <a:pt x="386" y="171"/>
                    </a:lnTo>
                    <a:lnTo>
                      <a:pt x="444" y="149"/>
                    </a:lnTo>
                    <a:lnTo>
                      <a:pt x="504" y="130"/>
                    </a:lnTo>
                    <a:lnTo>
                      <a:pt x="566" y="111"/>
                    </a:lnTo>
                    <a:lnTo>
                      <a:pt x="628" y="94"/>
                    </a:lnTo>
                    <a:lnTo>
                      <a:pt x="690" y="78"/>
                    </a:lnTo>
                    <a:lnTo>
                      <a:pt x="752" y="63"/>
                    </a:lnTo>
                    <a:lnTo>
                      <a:pt x="814" y="51"/>
                    </a:lnTo>
                    <a:lnTo>
                      <a:pt x="875" y="39"/>
                    </a:lnTo>
                    <a:lnTo>
                      <a:pt x="934" y="29"/>
                    </a:lnTo>
                    <a:lnTo>
                      <a:pt x="990" y="21"/>
                    </a:lnTo>
                    <a:lnTo>
                      <a:pt x="1045" y="14"/>
                    </a:lnTo>
                    <a:lnTo>
                      <a:pt x="1096" y="7"/>
                    </a:lnTo>
                    <a:lnTo>
                      <a:pt x="1143" y="3"/>
                    </a:lnTo>
                    <a:lnTo>
                      <a:pt x="1187" y="1"/>
                    </a:lnTo>
                    <a:lnTo>
                      <a:pt x="1226" y="0"/>
                    </a:lnTo>
                    <a:lnTo>
                      <a:pt x="1260" y="1"/>
                    </a:lnTo>
                    <a:lnTo>
                      <a:pt x="1285" y="8"/>
                    </a:lnTo>
                    <a:lnTo>
                      <a:pt x="1308" y="17"/>
                    </a:lnTo>
                    <a:lnTo>
                      <a:pt x="1330" y="24"/>
                    </a:lnTo>
                    <a:lnTo>
                      <a:pt x="1349" y="32"/>
                    </a:lnTo>
                    <a:lnTo>
                      <a:pt x="1367" y="40"/>
                    </a:lnTo>
                    <a:lnTo>
                      <a:pt x="1384" y="49"/>
                    </a:lnTo>
                    <a:lnTo>
                      <a:pt x="1399" y="57"/>
                    </a:lnTo>
                    <a:lnTo>
                      <a:pt x="1414" y="65"/>
                    </a:lnTo>
                    <a:lnTo>
                      <a:pt x="1427" y="74"/>
                    </a:lnTo>
                    <a:lnTo>
                      <a:pt x="1439" y="82"/>
                    </a:lnTo>
                    <a:lnTo>
                      <a:pt x="1450" y="92"/>
                    </a:lnTo>
                    <a:lnTo>
                      <a:pt x="1460" y="100"/>
                    </a:lnTo>
                    <a:lnTo>
                      <a:pt x="1477" y="117"/>
                    </a:lnTo>
                    <a:lnTo>
                      <a:pt x="1492" y="134"/>
                    </a:lnTo>
                    <a:lnTo>
                      <a:pt x="1518" y="166"/>
                    </a:lnTo>
                    <a:lnTo>
                      <a:pt x="1539" y="193"/>
                    </a:lnTo>
                    <a:lnTo>
                      <a:pt x="1546" y="199"/>
                    </a:lnTo>
                    <a:lnTo>
                      <a:pt x="1552" y="204"/>
                    </a:lnTo>
                    <a:lnTo>
                      <a:pt x="1558" y="209"/>
                    </a:lnTo>
                    <a:lnTo>
                      <a:pt x="1565" y="214"/>
                    </a:lnTo>
                    <a:lnTo>
                      <a:pt x="1572" y="218"/>
                    </a:lnTo>
                    <a:lnTo>
                      <a:pt x="1580" y="222"/>
                    </a:lnTo>
                    <a:lnTo>
                      <a:pt x="1588" y="225"/>
                    </a:lnTo>
                    <a:lnTo>
                      <a:pt x="1598" y="227"/>
                    </a:lnTo>
                    <a:lnTo>
                      <a:pt x="1641" y="224"/>
                    </a:lnTo>
                    <a:lnTo>
                      <a:pt x="1680" y="225"/>
                    </a:lnTo>
                    <a:lnTo>
                      <a:pt x="1719" y="230"/>
                    </a:lnTo>
                    <a:lnTo>
                      <a:pt x="1754" y="241"/>
                    </a:lnTo>
                    <a:lnTo>
                      <a:pt x="1787" y="255"/>
                    </a:lnTo>
                    <a:lnTo>
                      <a:pt x="1818" y="272"/>
                    </a:lnTo>
                    <a:lnTo>
                      <a:pt x="1847" y="294"/>
                    </a:lnTo>
                    <a:lnTo>
                      <a:pt x="1874" y="320"/>
                    </a:lnTo>
                    <a:lnTo>
                      <a:pt x="1897" y="349"/>
                    </a:lnTo>
                    <a:lnTo>
                      <a:pt x="1920" y="382"/>
                    </a:lnTo>
                    <a:lnTo>
                      <a:pt x="1940" y="419"/>
                    </a:lnTo>
                    <a:lnTo>
                      <a:pt x="1957" y="459"/>
                    </a:lnTo>
                    <a:lnTo>
                      <a:pt x="1972" y="502"/>
                    </a:lnTo>
                    <a:lnTo>
                      <a:pt x="1985" y="549"/>
                    </a:lnTo>
                    <a:lnTo>
                      <a:pt x="1995" y="598"/>
                    </a:lnTo>
                    <a:lnTo>
                      <a:pt x="2004" y="650"/>
                    </a:lnTo>
                    <a:lnTo>
                      <a:pt x="2009" y="706"/>
                    </a:lnTo>
                    <a:lnTo>
                      <a:pt x="2014" y="764"/>
                    </a:lnTo>
                    <a:lnTo>
                      <a:pt x="2015" y="824"/>
                    </a:lnTo>
                    <a:lnTo>
                      <a:pt x="2014" y="888"/>
                    </a:lnTo>
                    <a:lnTo>
                      <a:pt x="2011" y="954"/>
                    </a:lnTo>
                    <a:lnTo>
                      <a:pt x="2005" y="1022"/>
                    </a:lnTo>
                    <a:lnTo>
                      <a:pt x="1998" y="1092"/>
                    </a:lnTo>
                    <a:lnTo>
                      <a:pt x="1988" y="1164"/>
                    </a:lnTo>
                    <a:lnTo>
                      <a:pt x="1975" y="1239"/>
                    </a:lnTo>
                    <a:lnTo>
                      <a:pt x="1961" y="1315"/>
                    </a:lnTo>
                    <a:lnTo>
                      <a:pt x="1944" y="1393"/>
                    </a:lnTo>
                    <a:lnTo>
                      <a:pt x="1925" y="1473"/>
                    </a:lnTo>
                    <a:lnTo>
                      <a:pt x="1904" y="1554"/>
                    </a:lnTo>
                    <a:lnTo>
                      <a:pt x="1879" y="1637"/>
                    </a:lnTo>
                    <a:lnTo>
                      <a:pt x="1853" y="1722"/>
                    </a:lnTo>
                    <a:lnTo>
                      <a:pt x="1824" y="1807"/>
                    </a:lnTo>
                    <a:lnTo>
                      <a:pt x="1791" y="1817"/>
                    </a:lnTo>
                    <a:lnTo>
                      <a:pt x="1750" y="1828"/>
                    </a:lnTo>
                    <a:lnTo>
                      <a:pt x="1703" y="1839"/>
                    </a:lnTo>
                    <a:lnTo>
                      <a:pt x="1654" y="1848"/>
                    </a:lnTo>
                    <a:lnTo>
                      <a:pt x="1630" y="1852"/>
                    </a:lnTo>
                    <a:lnTo>
                      <a:pt x="1607" y="1855"/>
                    </a:lnTo>
                    <a:lnTo>
                      <a:pt x="1585" y="1857"/>
                    </a:lnTo>
                    <a:lnTo>
                      <a:pt x="1565" y="1858"/>
                    </a:lnTo>
                    <a:lnTo>
                      <a:pt x="1547" y="1858"/>
                    </a:lnTo>
                    <a:lnTo>
                      <a:pt x="1532" y="1856"/>
                    </a:lnTo>
                    <a:lnTo>
                      <a:pt x="1525" y="1854"/>
                    </a:lnTo>
                    <a:lnTo>
                      <a:pt x="1520" y="1852"/>
                    </a:lnTo>
                    <a:lnTo>
                      <a:pt x="1515" y="1850"/>
                    </a:lnTo>
                    <a:lnTo>
                      <a:pt x="1511" y="1847"/>
                    </a:lnTo>
                    <a:close/>
                  </a:path>
                </a:pathLst>
              </a:custGeom>
              <a:solidFill>
                <a:srgbClr val="706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3" name="Freeform 48"/>
              <p:cNvSpPr>
                <a:spLocks/>
              </p:cNvSpPr>
              <p:nvPr/>
            </p:nvSpPr>
            <p:spPr bwMode="auto">
              <a:xfrm>
                <a:off x="934" y="1045"/>
                <a:ext cx="17" cy="53"/>
              </a:xfrm>
              <a:custGeom>
                <a:avLst/>
                <a:gdLst>
                  <a:gd name="T0" fmla="*/ 0 w 115"/>
                  <a:gd name="T1" fmla="*/ 0 h 368"/>
                  <a:gd name="T2" fmla="*/ 0 w 115"/>
                  <a:gd name="T3" fmla="*/ 0 h 368"/>
                  <a:gd name="T4" fmla="*/ 0 w 115"/>
                  <a:gd name="T5" fmla="*/ 0 h 368"/>
                  <a:gd name="T6" fmla="*/ 0 w 115"/>
                  <a:gd name="T7" fmla="*/ 0 h 368"/>
                  <a:gd name="T8" fmla="*/ 0 w 115"/>
                  <a:gd name="T9" fmla="*/ 0 h 368"/>
                  <a:gd name="T10" fmla="*/ 0 w 115"/>
                  <a:gd name="T11" fmla="*/ 0 h 368"/>
                  <a:gd name="T12" fmla="*/ 0 w 115"/>
                  <a:gd name="T13" fmla="*/ 0 h 368"/>
                  <a:gd name="T14" fmla="*/ 0 w 115"/>
                  <a:gd name="T15" fmla="*/ 0 h 368"/>
                  <a:gd name="T16" fmla="*/ 0 w 115"/>
                  <a:gd name="T17" fmla="*/ 0 h 368"/>
                  <a:gd name="T18" fmla="*/ 0 w 115"/>
                  <a:gd name="T19" fmla="*/ 0 h 368"/>
                  <a:gd name="T20" fmla="*/ 0 w 115"/>
                  <a:gd name="T21" fmla="*/ 0 h 368"/>
                  <a:gd name="T22" fmla="*/ 0 w 115"/>
                  <a:gd name="T23" fmla="*/ 0 h 368"/>
                  <a:gd name="T24" fmla="*/ 0 w 115"/>
                  <a:gd name="T25" fmla="*/ 0 h 368"/>
                  <a:gd name="T26" fmla="*/ 0 w 115"/>
                  <a:gd name="T27" fmla="*/ 0 h 368"/>
                  <a:gd name="T28" fmla="*/ 0 w 115"/>
                  <a:gd name="T29" fmla="*/ 0 h 368"/>
                  <a:gd name="T30" fmla="*/ 0 w 115"/>
                  <a:gd name="T31" fmla="*/ 0 h 368"/>
                  <a:gd name="T32" fmla="*/ 0 w 115"/>
                  <a:gd name="T33" fmla="*/ 0 h 368"/>
                  <a:gd name="T34" fmla="*/ 0 w 115"/>
                  <a:gd name="T35" fmla="*/ 0 h 368"/>
                  <a:gd name="T36" fmla="*/ 0 w 115"/>
                  <a:gd name="T37" fmla="*/ 0 h 368"/>
                  <a:gd name="T38" fmla="*/ 0 w 115"/>
                  <a:gd name="T39" fmla="*/ 0 h 368"/>
                  <a:gd name="T40" fmla="*/ 0 w 115"/>
                  <a:gd name="T41" fmla="*/ 0 h 368"/>
                  <a:gd name="T42" fmla="*/ 0 w 115"/>
                  <a:gd name="T43" fmla="*/ 0 h 368"/>
                  <a:gd name="T44" fmla="*/ 0 w 115"/>
                  <a:gd name="T45" fmla="*/ 0 h 368"/>
                  <a:gd name="T46" fmla="*/ 0 w 115"/>
                  <a:gd name="T47" fmla="*/ 0 h 368"/>
                  <a:gd name="T48" fmla="*/ 0 w 115"/>
                  <a:gd name="T49" fmla="*/ 0 h 368"/>
                  <a:gd name="T50" fmla="*/ 0 w 115"/>
                  <a:gd name="T51" fmla="*/ 0 h 368"/>
                  <a:gd name="T52" fmla="*/ 0 w 115"/>
                  <a:gd name="T53" fmla="*/ 0 h 368"/>
                  <a:gd name="T54" fmla="*/ 0 w 115"/>
                  <a:gd name="T55" fmla="*/ 0 h 368"/>
                  <a:gd name="T56" fmla="*/ 0 w 115"/>
                  <a:gd name="T57" fmla="*/ 0 h 36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5"/>
                  <a:gd name="T88" fmla="*/ 0 h 368"/>
                  <a:gd name="T89" fmla="*/ 115 w 115"/>
                  <a:gd name="T90" fmla="*/ 368 h 36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5" h="368">
                    <a:moveTo>
                      <a:pt x="12" y="0"/>
                    </a:moveTo>
                    <a:lnTo>
                      <a:pt x="10" y="0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1" y="50"/>
                    </a:lnTo>
                    <a:lnTo>
                      <a:pt x="3" y="69"/>
                    </a:lnTo>
                    <a:lnTo>
                      <a:pt x="9" y="115"/>
                    </a:lnTo>
                    <a:lnTo>
                      <a:pt x="18" y="170"/>
                    </a:lnTo>
                    <a:lnTo>
                      <a:pt x="29" y="228"/>
                    </a:lnTo>
                    <a:lnTo>
                      <a:pt x="40" y="282"/>
                    </a:lnTo>
                    <a:lnTo>
                      <a:pt x="47" y="309"/>
                    </a:lnTo>
                    <a:lnTo>
                      <a:pt x="53" y="331"/>
                    </a:lnTo>
                    <a:lnTo>
                      <a:pt x="59" y="351"/>
                    </a:lnTo>
                    <a:lnTo>
                      <a:pt x="66" y="368"/>
                    </a:lnTo>
                    <a:lnTo>
                      <a:pt x="115" y="348"/>
                    </a:lnTo>
                    <a:lnTo>
                      <a:pt x="110" y="335"/>
                    </a:lnTo>
                    <a:lnTo>
                      <a:pt x="103" y="318"/>
                    </a:lnTo>
                    <a:lnTo>
                      <a:pt x="98" y="296"/>
                    </a:lnTo>
                    <a:lnTo>
                      <a:pt x="92" y="272"/>
                    </a:lnTo>
                    <a:lnTo>
                      <a:pt x="81" y="218"/>
                    </a:lnTo>
                    <a:lnTo>
                      <a:pt x="70" y="162"/>
                    </a:lnTo>
                    <a:lnTo>
                      <a:pt x="62" y="108"/>
                    </a:lnTo>
                    <a:lnTo>
                      <a:pt x="55" y="63"/>
                    </a:lnTo>
                    <a:lnTo>
                      <a:pt x="53" y="46"/>
                    </a:lnTo>
                    <a:lnTo>
                      <a:pt x="52" y="33"/>
                    </a:lnTo>
                    <a:lnTo>
                      <a:pt x="52" y="26"/>
                    </a:lnTo>
                    <a:lnTo>
                      <a:pt x="42" y="41"/>
                    </a:lnTo>
                    <a:lnTo>
                      <a:pt x="41" y="4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4" name="Freeform 49"/>
              <p:cNvSpPr>
                <a:spLocks/>
              </p:cNvSpPr>
              <p:nvPr/>
            </p:nvSpPr>
            <p:spPr bwMode="auto">
              <a:xfrm>
                <a:off x="922" y="949"/>
                <a:ext cx="20" cy="102"/>
              </a:xfrm>
              <a:custGeom>
                <a:avLst/>
                <a:gdLst>
                  <a:gd name="T0" fmla="*/ 0 w 140"/>
                  <a:gd name="T1" fmla="*/ 0 h 716"/>
                  <a:gd name="T2" fmla="*/ 0 w 140"/>
                  <a:gd name="T3" fmla="*/ 0 h 716"/>
                  <a:gd name="T4" fmla="*/ 0 w 140"/>
                  <a:gd name="T5" fmla="*/ 0 h 716"/>
                  <a:gd name="T6" fmla="*/ 0 w 140"/>
                  <a:gd name="T7" fmla="*/ 0 h 716"/>
                  <a:gd name="T8" fmla="*/ 0 w 140"/>
                  <a:gd name="T9" fmla="*/ 0 h 716"/>
                  <a:gd name="T10" fmla="*/ 0 w 140"/>
                  <a:gd name="T11" fmla="*/ 0 h 716"/>
                  <a:gd name="T12" fmla="*/ 0 w 140"/>
                  <a:gd name="T13" fmla="*/ 0 h 716"/>
                  <a:gd name="T14" fmla="*/ 0 w 140"/>
                  <a:gd name="T15" fmla="*/ 0 h 716"/>
                  <a:gd name="T16" fmla="*/ 0 w 140"/>
                  <a:gd name="T17" fmla="*/ 0 h 716"/>
                  <a:gd name="T18" fmla="*/ 0 w 140"/>
                  <a:gd name="T19" fmla="*/ 0 h 716"/>
                  <a:gd name="T20" fmla="*/ 0 w 140"/>
                  <a:gd name="T21" fmla="*/ 0 h 716"/>
                  <a:gd name="T22" fmla="*/ 0 w 140"/>
                  <a:gd name="T23" fmla="*/ 0 h 716"/>
                  <a:gd name="T24" fmla="*/ 0 w 140"/>
                  <a:gd name="T25" fmla="*/ 0 h 716"/>
                  <a:gd name="T26" fmla="*/ 0 w 140"/>
                  <a:gd name="T27" fmla="*/ 0 h 716"/>
                  <a:gd name="T28" fmla="*/ 0 w 140"/>
                  <a:gd name="T29" fmla="*/ 0 h 716"/>
                  <a:gd name="T30" fmla="*/ 0 w 140"/>
                  <a:gd name="T31" fmla="*/ 0 h 716"/>
                  <a:gd name="T32" fmla="*/ 0 w 140"/>
                  <a:gd name="T33" fmla="*/ 0 h 716"/>
                  <a:gd name="T34" fmla="*/ 0 w 140"/>
                  <a:gd name="T35" fmla="*/ 0 h 716"/>
                  <a:gd name="T36" fmla="*/ 0 w 140"/>
                  <a:gd name="T37" fmla="*/ 0 h 716"/>
                  <a:gd name="T38" fmla="*/ 0 w 140"/>
                  <a:gd name="T39" fmla="*/ 0 h 716"/>
                  <a:gd name="T40" fmla="*/ 0 w 140"/>
                  <a:gd name="T41" fmla="*/ 0 h 716"/>
                  <a:gd name="T42" fmla="*/ 0 w 140"/>
                  <a:gd name="T43" fmla="*/ 0 h 716"/>
                  <a:gd name="T44" fmla="*/ 0 w 140"/>
                  <a:gd name="T45" fmla="*/ 0 h 716"/>
                  <a:gd name="T46" fmla="*/ 0 w 140"/>
                  <a:gd name="T47" fmla="*/ 0 h 716"/>
                  <a:gd name="T48" fmla="*/ 0 w 140"/>
                  <a:gd name="T49" fmla="*/ 0 h 716"/>
                  <a:gd name="T50" fmla="*/ 0 w 140"/>
                  <a:gd name="T51" fmla="*/ 0 h 716"/>
                  <a:gd name="T52" fmla="*/ 0 w 140"/>
                  <a:gd name="T53" fmla="*/ 0 h 716"/>
                  <a:gd name="T54" fmla="*/ 0 w 140"/>
                  <a:gd name="T55" fmla="*/ 0 h 716"/>
                  <a:gd name="T56" fmla="*/ 0 w 140"/>
                  <a:gd name="T57" fmla="*/ 0 h 716"/>
                  <a:gd name="T58" fmla="*/ 0 w 140"/>
                  <a:gd name="T59" fmla="*/ 0 h 716"/>
                  <a:gd name="T60" fmla="*/ 0 w 140"/>
                  <a:gd name="T61" fmla="*/ 0 h 716"/>
                  <a:gd name="T62" fmla="*/ 0 w 140"/>
                  <a:gd name="T63" fmla="*/ 0 h 716"/>
                  <a:gd name="T64" fmla="*/ 0 w 140"/>
                  <a:gd name="T65" fmla="*/ 0 h 716"/>
                  <a:gd name="T66" fmla="*/ 0 w 140"/>
                  <a:gd name="T67" fmla="*/ 0 h 716"/>
                  <a:gd name="T68" fmla="*/ 0 w 140"/>
                  <a:gd name="T69" fmla="*/ 0 h 716"/>
                  <a:gd name="T70" fmla="*/ 0 w 140"/>
                  <a:gd name="T71" fmla="*/ 0 h 716"/>
                  <a:gd name="T72" fmla="*/ 0 w 140"/>
                  <a:gd name="T73" fmla="*/ 0 h 716"/>
                  <a:gd name="T74" fmla="*/ 0 w 140"/>
                  <a:gd name="T75" fmla="*/ 0 h 716"/>
                  <a:gd name="T76" fmla="*/ 0 w 140"/>
                  <a:gd name="T77" fmla="*/ 0 h 716"/>
                  <a:gd name="T78" fmla="*/ 0 w 140"/>
                  <a:gd name="T79" fmla="*/ 0 h 716"/>
                  <a:gd name="T80" fmla="*/ 0 w 140"/>
                  <a:gd name="T81" fmla="*/ 0 h 716"/>
                  <a:gd name="T82" fmla="*/ 0 w 140"/>
                  <a:gd name="T83" fmla="*/ 0 h 716"/>
                  <a:gd name="T84" fmla="*/ 0 w 140"/>
                  <a:gd name="T85" fmla="*/ 0 h 716"/>
                  <a:gd name="T86" fmla="*/ 0 w 140"/>
                  <a:gd name="T87" fmla="*/ 0 h 716"/>
                  <a:gd name="T88" fmla="*/ 0 w 140"/>
                  <a:gd name="T89" fmla="*/ 0 h 716"/>
                  <a:gd name="T90" fmla="*/ 0 w 140"/>
                  <a:gd name="T91" fmla="*/ 0 h 716"/>
                  <a:gd name="T92" fmla="*/ 0 w 140"/>
                  <a:gd name="T93" fmla="*/ 0 h 716"/>
                  <a:gd name="T94" fmla="*/ 0 w 140"/>
                  <a:gd name="T95" fmla="*/ 0 h 7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0"/>
                  <a:gd name="T145" fmla="*/ 0 h 716"/>
                  <a:gd name="T146" fmla="*/ 140 w 140"/>
                  <a:gd name="T147" fmla="*/ 716 h 7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0" h="716">
                    <a:moveTo>
                      <a:pt x="15" y="50"/>
                    </a:moveTo>
                    <a:lnTo>
                      <a:pt x="0" y="44"/>
                    </a:lnTo>
                    <a:lnTo>
                      <a:pt x="4" y="48"/>
                    </a:lnTo>
                    <a:lnTo>
                      <a:pt x="10" y="57"/>
                    </a:lnTo>
                    <a:lnTo>
                      <a:pt x="16" y="69"/>
                    </a:lnTo>
                    <a:lnTo>
                      <a:pt x="22" y="83"/>
                    </a:lnTo>
                    <a:lnTo>
                      <a:pt x="28" y="101"/>
                    </a:lnTo>
                    <a:lnTo>
                      <a:pt x="33" y="121"/>
                    </a:lnTo>
                    <a:lnTo>
                      <a:pt x="39" y="142"/>
                    </a:lnTo>
                    <a:lnTo>
                      <a:pt x="43" y="166"/>
                    </a:lnTo>
                    <a:lnTo>
                      <a:pt x="53" y="217"/>
                    </a:lnTo>
                    <a:lnTo>
                      <a:pt x="60" y="272"/>
                    </a:lnTo>
                    <a:lnTo>
                      <a:pt x="66" y="331"/>
                    </a:lnTo>
                    <a:lnTo>
                      <a:pt x="73" y="390"/>
                    </a:lnTo>
                    <a:lnTo>
                      <a:pt x="77" y="447"/>
                    </a:lnTo>
                    <a:lnTo>
                      <a:pt x="80" y="503"/>
                    </a:lnTo>
                    <a:lnTo>
                      <a:pt x="84" y="555"/>
                    </a:lnTo>
                    <a:lnTo>
                      <a:pt x="86" y="600"/>
                    </a:lnTo>
                    <a:lnTo>
                      <a:pt x="87" y="639"/>
                    </a:lnTo>
                    <a:lnTo>
                      <a:pt x="87" y="668"/>
                    </a:lnTo>
                    <a:lnTo>
                      <a:pt x="87" y="687"/>
                    </a:lnTo>
                    <a:lnTo>
                      <a:pt x="98" y="674"/>
                    </a:lnTo>
                    <a:lnTo>
                      <a:pt x="127" y="716"/>
                    </a:lnTo>
                    <a:lnTo>
                      <a:pt x="140" y="689"/>
                    </a:lnTo>
                    <a:lnTo>
                      <a:pt x="140" y="668"/>
                    </a:lnTo>
                    <a:lnTo>
                      <a:pt x="139" y="638"/>
                    </a:lnTo>
                    <a:lnTo>
                      <a:pt x="138" y="598"/>
                    </a:lnTo>
                    <a:lnTo>
                      <a:pt x="137" y="553"/>
                    </a:lnTo>
                    <a:lnTo>
                      <a:pt x="134" y="500"/>
                    </a:lnTo>
                    <a:lnTo>
                      <a:pt x="131" y="444"/>
                    </a:lnTo>
                    <a:lnTo>
                      <a:pt x="125" y="386"/>
                    </a:lnTo>
                    <a:lnTo>
                      <a:pt x="120" y="326"/>
                    </a:lnTo>
                    <a:lnTo>
                      <a:pt x="112" y="267"/>
                    </a:lnTo>
                    <a:lnTo>
                      <a:pt x="105" y="210"/>
                    </a:lnTo>
                    <a:lnTo>
                      <a:pt x="95" y="157"/>
                    </a:lnTo>
                    <a:lnTo>
                      <a:pt x="90" y="132"/>
                    </a:lnTo>
                    <a:lnTo>
                      <a:pt x="85" y="109"/>
                    </a:lnTo>
                    <a:lnTo>
                      <a:pt x="78" y="88"/>
                    </a:lnTo>
                    <a:lnTo>
                      <a:pt x="72" y="67"/>
                    </a:lnTo>
                    <a:lnTo>
                      <a:pt x="65" y="50"/>
                    </a:lnTo>
                    <a:lnTo>
                      <a:pt x="57" y="34"/>
                    </a:lnTo>
                    <a:lnTo>
                      <a:pt x="48" y="20"/>
                    </a:lnTo>
                    <a:lnTo>
                      <a:pt x="38" y="7"/>
                    </a:lnTo>
                    <a:lnTo>
                      <a:pt x="23" y="0"/>
                    </a:lnTo>
                    <a:lnTo>
                      <a:pt x="38" y="7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5" y="5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5" name="Freeform 50"/>
              <p:cNvSpPr>
                <a:spLocks/>
              </p:cNvSpPr>
              <p:nvPr/>
            </p:nvSpPr>
            <p:spPr bwMode="auto">
              <a:xfrm>
                <a:off x="865" y="948"/>
                <a:ext cx="60" cy="35"/>
              </a:xfrm>
              <a:custGeom>
                <a:avLst/>
                <a:gdLst>
                  <a:gd name="T0" fmla="*/ 0 w 423"/>
                  <a:gd name="T1" fmla="*/ 0 h 248"/>
                  <a:gd name="T2" fmla="*/ 0 w 423"/>
                  <a:gd name="T3" fmla="*/ 0 h 248"/>
                  <a:gd name="T4" fmla="*/ 0 w 423"/>
                  <a:gd name="T5" fmla="*/ 0 h 248"/>
                  <a:gd name="T6" fmla="*/ 0 w 423"/>
                  <a:gd name="T7" fmla="*/ 0 h 248"/>
                  <a:gd name="T8" fmla="*/ 0 w 423"/>
                  <a:gd name="T9" fmla="*/ 0 h 248"/>
                  <a:gd name="T10" fmla="*/ 0 w 423"/>
                  <a:gd name="T11" fmla="*/ 0 h 248"/>
                  <a:gd name="T12" fmla="*/ 0 w 423"/>
                  <a:gd name="T13" fmla="*/ 0 h 248"/>
                  <a:gd name="T14" fmla="*/ 0 w 423"/>
                  <a:gd name="T15" fmla="*/ 0 h 248"/>
                  <a:gd name="T16" fmla="*/ 0 w 423"/>
                  <a:gd name="T17" fmla="*/ 0 h 248"/>
                  <a:gd name="T18" fmla="*/ 0 w 423"/>
                  <a:gd name="T19" fmla="*/ 0 h 248"/>
                  <a:gd name="T20" fmla="*/ 0 w 423"/>
                  <a:gd name="T21" fmla="*/ 0 h 248"/>
                  <a:gd name="T22" fmla="*/ 0 w 423"/>
                  <a:gd name="T23" fmla="*/ 0 h 248"/>
                  <a:gd name="T24" fmla="*/ 0 w 423"/>
                  <a:gd name="T25" fmla="*/ 0 h 248"/>
                  <a:gd name="T26" fmla="*/ 0 w 423"/>
                  <a:gd name="T27" fmla="*/ 0 h 248"/>
                  <a:gd name="T28" fmla="*/ 0 w 423"/>
                  <a:gd name="T29" fmla="*/ 0 h 248"/>
                  <a:gd name="T30" fmla="*/ 0 w 423"/>
                  <a:gd name="T31" fmla="*/ 0 h 248"/>
                  <a:gd name="T32" fmla="*/ 0 w 423"/>
                  <a:gd name="T33" fmla="*/ 0 h 248"/>
                  <a:gd name="T34" fmla="*/ 0 w 423"/>
                  <a:gd name="T35" fmla="*/ 0 h 248"/>
                  <a:gd name="T36" fmla="*/ 0 w 423"/>
                  <a:gd name="T37" fmla="*/ 0 h 248"/>
                  <a:gd name="T38" fmla="*/ 0 w 423"/>
                  <a:gd name="T39" fmla="*/ 0 h 248"/>
                  <a:gd name="T40" fmla="*/ 0 w 423"/>
                  <a:gd name="T41" fmla="*/ 0 h 248"/>
                  <a:gd name="T42" fmla="*/ 0 w 423"/>
                  <a:gd name="T43" fmla="*/ 0 h 248"/>
                  <a:gd name="T44" fmla="*/ 0 w 423"/>
                  <a:gd name="T45" fmla="*/ 0 h 248"/>
                  <a:gd name="T46" fmla="*/ 0 w 423"/>
                  <a:gd name="T47" fmla="*/ 0 h 248"/>
                  <a:gd name="T48" fmla="*/ 0 w 423"/>
                  <a:gd name="T49" fmla="*/ 0 h 248"/>
                  <a:gd name="T50" fmla="*/ 0 w 423"/>
                  <a:gd name="T51" fmla="*/ 0 h 248"/>
                  <a:gd name="T52" fmla="*/ 0 w 423"/>
                  <a:gd name="T53" fmla="*/ 0 h 248"/>
                  <a:gd name="T54" fmla="*/ 0 w 423"/>
                  <a:gd name="T55" fmla="*/ 0 h 248"/>
                  <a:gd name="T56" fmla="*/ 0 w 423"/>
                  <a:gd name="T57" fmla="*/ 0 h 248"/>
                  <a:gd name="T58" fmla="*/ 0 w 423"/>
                  <a:gd name="T59" fmla="*/ 0 h 248"/>
                  <a:gd name="T60" fmla="*/ 0 w 423"/>
                  <a:gd name="T61" fmla="*/ 0 h 248"/>
                  <a:gd name="T62" fmla="*/ 0 w 423"/>
                  <a:gd name="T63" fmla="*/ 0 h 2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3"/>
                  <a:gd name="T97" fmla="*/ 0 h 248"/>
                  <a:gd name="T98" fmla="*/ 423 w 423"/>
                  <a:gd name="T99" fmla="*/ 248 h 2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3" h="248">
                    <a:moveTo>
                      <a:pt x="1" y="203"/>
                    </a:moveTo>
                    <a:lnTo>
                      <a:pt x="0" y="208"/>
                    </a:lnTo>
                    <a:lnTo>
                      <a:pt x="1" y="225"/>
                    </a:lnTo>
                    <a:lnTo>
                      <a:pt x="4" y="238"/>
                    </a:lnTo>
                    <a:lnTo>
                      <a:pt x="47" y="248"/>
                    </a:lnTo>
                    <a:lnTo>
                      <a:pt x="54" y="239"/>
                    </a:lnTo>
                    <a:lnTo>
                      <a:pt x="57" y="233"/>
                    </a:lnTo>
                    <a:lnTo>
                      <a:pt x="59" y="227"/>
                    </a:lnTo>
                    <a:lnTo>
                      <a:pt x="67" y="213"/>
                    </a:lnTo>
                    <a:lnTo>
                      <a:pt x="75" y="195"/>
                    </a:lnTo>
                    <a:lnTo>
                      <a:pt x="82" y="186"/>
                    </a:lnTo>
                    <a:lnTo>
                      <a:pt x="88" y="176"/>
                    </a:lnTo>
                    <a:lnTo>
                      <a:pt x="96" y="164"/>
                    </a:lnTo>
                    <a:lnTo>
                      <a:pt x="104" y="153"/>
                    </a:lnTo>
                    <a:lnTo>
                      <a:pt x="113" y="142"/>
                    </a:lnTo>
                    <a:lnTo>
                      <a:pt x="124" y="131"/>
                    </a:lnTo>
                    <a:lnTo>
                      <a:pt x="135" y="120"/>
                    </a:lnTo>
                    <a:lnTo>
                      <a:pt x="147" y="110"/>
                    </a:lnTo>
                    <a:lnTo>
                      <a:pt x="161" y="100"/>
                    </a:lnTo>
                    <a:lnTo>
                      <a:pt x="176" y="89"/>
                    </a:lnTo>
                    <a:lnTo>
                      <a:pt x="192" y="81"/>
                    </a:lnTo>
                    <a:lnTo>
                      <a:pt x="210" y="73"/>
                    </a:lnTo>
                    <a:lnTo>
                      <a:pt x="229" y="66"/>
                    </a:lnTo>
                    <a:lnTo>
                      <a:pt x="251" y="60"/>
                    </a:lnTo>
                    <a:lnTo>
                      <a:pt x="273" y="55"/>
                    </a:lnTo>
                    <a:lnTo>
                      <a:pt x="298" y="52"/>
                    </a:lnTo>
                    <a:lnTo>
                      <a:pt x="323" y="50"/>
                    </a:lnTo>
                    <a:lnTo>
                      <a:pt x="352" y="50"/>
                    </a:lnTo>
                    <a:lnTo>
                      <a:pt x="382" y="52"/>
                    </a:lnTo>
                    <a:lnTo>
                      <a:pt x="415" y="56"/>
                    </a:lnTo>
                    <a:lnTo>
                      <a:pt x="423" y="6"/>
                    </a:lnTo>
                    <a:lnTo>
                      <a:pt x="387" y="2"/>
                    </a:lnTo>
                    <a:lnTo>
                      <a:pt x="353" y="0"/>
                    </a:lnTo>
                    <a:lnTo>
                      <a:pt x="322" y="0"/>
                    </a:lnTo>
                    <a:lnTo>
                      <a:pt x="291" y="2"/>
                    </a:lnTo>
                    <a:lnTo>
                      <a:pt x="263" y="6"/>
                    </a:lnTo>
                    <a:lnTo>
                      <a:pt x="237" y="11"/>
                    </a:lnTo>
                    <a:lnTo>
                      <a:pt x="212" y="18"/>
                    </a:lnTo>
                    <a:lnTo>
                      <a:pt x="189" y="27"/>
                    </a:lnTo>
                    <a:lnTo>
                      <a:pt x="167" y="37"/>
                    </a:lnTo>
                    <a:lnTo>
                      <a:pt x="148" y="47"/>
                    </a:lnTo>
                    <a:lnTo>
                      <a:pt x="130" y="59"/>
                    </a:lnTo>
                    <a:lnTo>
                      <a:pt x="114" y="71"/>
                    </a:lnTo>
                    <a:lnTo>
                      <a:pt x="98" y="83"/>
                    </a:lnTo>
                    <a:lnTo>
                      <a:pt x="85" y="97"/>
                    </a:lnTo>
                    <a:lnTo>
                      <a:pt x="72" y="110"/>
                    </a:lnTo>
                    <a:lnTo>
                      <a:pt x="62" y="123"/>
                    </a:lnTo>
                    <a:lnTo>
                      <a:pt x="52" y="136"/>
                    </a:lnTo>
                    <a:lnTo>
                      <a:pt x="43" y="149"/>
                    </a:lnTo>
                    <a:lnTo>
                      <a:pt x="36" y="161"/>
                    </a:lnTo>
                    <a:lnTo>
                      <a:pt x="28" y="173"/>
                    </a:lnTo>
                    <a:lnTo>
                      <a:pt x="19" y="192"/>
                    </a:lnTo>
                    <a:lnTo>
                      <a:pt x="11" y="207"/>
                    </a:lnTo>
                    <a:lnTo>
                      <a:pt x="9" y="211"/>
                    </a:lnTo>
                    <a:lnTo>
                      <a:pt x="8" y="213"/>
                    </a:lnTo>
                    <a:lnTo>
                      <a:pt x="12" y="209"/>
                    </a:lnTo>
                    <a:lnTo>
                      <a:pt x="53" y="218"/>
                    </a:lnTo>
                    <a:lnTo>
                      <a:pt x="53" y="220"/>
                    </a:lnTo>
                    <a:lnTo>
                      <a:pt x="53" y="207"/>
                    </a:lnTo>
                    <a:lnTo>
                      <a:pt x="52" y="212"/>
                    </a:lnTo>
                    <a:lnTo>
                      <a:pt x="1" y="203"/>
                    </a:lnTo>
                    <a:lnTo>
                      <a:pt x="0" y="205"/>
                    </a:lnTo>
                    <a:lnTo>
                      <a:pt x="0" y="208"/>
                    </a:lnTo>
                    <a:lnTo>
                      <a:pt x="1" y="20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6" name="Freeform 51"/>
              <p:cNvSpPr>
                <a:spLocks/>
              </p:cNvSpPr>
              <p:nvPr/>
            </p:nvSpPr>
            <p:spPr bwMode="auto">
              <a:xfrm>
                <a:off x="819" y="969"/>
                <a:ext cx="53" cy="10"/>
              </a:xfrm>
              <a:custGeom>
                <a:avLst/>
                <a:gdLst>
                  <a:gd name="T0" fmla="*/ 0 w 372"/>
                  <a:gd name="T1" fmla="*/ 0 h 75"/>
                  <a:gd name="T2" fmla="*/ 0 w 372"/>
                  <a:gd name="T3" fmla="*/ 0 h 75"/>
                  <a:gd name="T4" fmla="*/ 0 w 372"/>
                  <a:gd name="T5" fmla="*/ 0 h 75"/>
                  <a:gd name="T6" fmla="*/ 0 w 372"/>
                  <a:gd name="T7" fmla="*/ 0 h 75"/>
                  <a:gd name="T8" fmla="*/ 0 w 372"/>
                  <a:gd name="T9" fmla="*/ 0 h 75"/>
                  <a:gd name="T10" fmla="*/ 0 w 372"/>
                  <a:gd name="T11" fmla="*/ 0 h 75"/>
                  <a:gd name="T12" fmla="*/ 0 w 372"/>
                  <a:gd name="T13" fmla="*/ 0 h 75"/>
                  <a:gd name="T14" fmla="*/ 0 w 372"/>
                  <a:gd name="T15" fmla="*/ 0 h 75"/>
                  <a:gd name="T16" fmla="*/ 0 w 372"/>
                  <a:gd name="T17" fmla="*/ 0 h 75"/>
                  <a:gd name="T18" fmla="*/ 0 w 372"/>
                  <a:gd name="T19" fmla="*/ 0 h 75"/>
                  <a:gd name="T20" fmla="*/ 0 w 372"/>
                  <a:gd name="T21" fmla="*/ 0 h 75"/>
                  <a:gd name="T22" fmla="*/ 0 w 372"/>
                  <a:gd name="T23" fmla="*/ 0 h 75"/>
                  <a:gd name="T24" fmla="*/ 0 w 372"/>
                  <a:gd name="T25" fmla="*/ 0 h 75"/>
                  <a:gd name="T26" fmla="*/ 0 w 372"/>
                  <a:gd name="T27" fmla="*/ 0 h 75"/>
                  <a:gd name="T28" fmla="*/ 0 w 372"/>
                  <a:gd name="T29" fmla="*/ 0 h 75"/>
                  <a:gd name="T30" fmla="*/ 0 w 372"/>
                  <a:gd name="T31" fmla="*/ 0 h 75"/>
                  <a:gd name="T32" fmla="*/ 0 w 372"/>
                  <a:gd name="T33" fmla="*/ 0 h 75"/>
                  <a:gd name="T34" fmla="*/ 0 w 372"/>
                  <a:gd name="T35" fmla="*/ 0 h 75"/>
                  <a:gd name="T36" fmla="*/ 0 w 372"/>
                  <a:gd name="T37" fmla="*/ 0 h 75"/>
                  <a:gd name="T38" fmla="*/ 0 w 372"/>
                  <a:gd name="T39" fmla="*/ 0 h 75"/>
                  <a:gd name="T40" fmla="*/ 0 w 372"/>
                  <a:gd name="T41" fmla="*/ 0 h 75"/>
                  <a:gd name="T42" fmla="*/ 0 w 372"/>
                  <a:gd name="T43" fmla="*/ 0 h 75"/>
                  <a:gd name="T44" fmla="*/ 0 w 372"/>
                  <a:gd name="T45" fmla="*/ 0 h 75"/>
                  <a:gd name="T46" fmla="*/ 0 w 372"/>
                  <a:gd name="T47" fmla="*/ 0 h 75"/>
                  <a:gd name="T48" fmla="*/ 0 w 372"/>
                  <a:gd name="T49" fmla="*/ 0 h 75"/>
                  <a:gd name="T50" fmla="*/ 0 w 372"/>
                  <a:gd name="T51" fmla="*/ 0 h 75"/>
                  <a:gd name="T52" fmla="*/ 0 w 372"/>
                  <a:gd name="T53" fmla="*/ 0 h 75"/>
                  <a:gd name="T54" fmla="*/ 0 w 372"/>
                  <a:gd name="T55" fmla="*/ 0 h 75"/>
                  <a:gd name="T56" fmla="*/ 0 w 372"/>
                  <a:gd name="T57" fmla="*/ 0 h 75"/>
                  <a:gd name="T58" fmla="*/ 0 w 372"/>
                  <a:gd name="T59" fmla="*/ 0 h 75"/>
                  <a:gd name="T60" fmla="*/ 0 w 372"/>
                  <a:gd name="T61" fmla="*/ 0 h 75"/>
                  <a:gd name="T62" fmla="*/ 0 w 372"/>
                  <a:gd name="T63" fmla="*/ 0 h 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2"/>
                  <a:gd name="T97" fmla="*/ 0 h 75"/>
                  <a:gd name="T98" fmla="*/ 372 w 372"/>
                  <a:gd name="T99" fmla="*/ 75 h 7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2" h="75">
                    <a:moveTo>
                      <a:pt x="11" y="34"/>
                    </a:moveTo>
                    <a:lnTo>
                      <a:pt x="15" y="0"/>
                    </a:lnTo>
                    <a:lnTo>
                      <a:pt x="7" y="8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2" y="41"/>
                    </a:lnTo>
                    <a:lnTo>
                      <a:pt x="8" y="48"/>
                    </a:lnTo>
                    <a:lnTo>
                      <a:pt x="15" y="54"/>
                    </a:lnTo>
                    <a:lnTo>
                      <a:pt x="24" y="59"/>
                    </a:lnTo>
                    <a:lnTo>
                      <a:pt x="33" y="62"/>
                    </a:lnTo>
                    <a:lnTo>
                      <a:pt x="44" y="64"/>
                    </a:lnTo>
                    <a:lnTo>
                      <a:pt x="55" y="65"/>
                    </a:lnTo>
                    <a:lnTo>
                      <a:pt x="79" y="67"/>
                    </a:lnTo>
                    <a:lnTo>
                      <a:pt x="107" y="68"/>
                    </a:lnTo>
                    <a:lnTo>
                      <a:pt x="138" y="68"/>
                    </a:lnTo>
                    <a:lnTo>
                      <a:pt x="170" y="68"/>
                    </a:lnTo>
                    <a:lnTo>
                      <a:pt x="203" y="67"/>
                    </a:lnTo>
                    <a:lnTo>
                      <a:pt x="234" y="67"/>
                    </a:lnTo>
                    <a:lnTo>
                      <a:pt x="264" y="68"/>
                    </a:lnTo>
                    <a:lnTo>
                      <a:pt x="291" y="69"/>
                    </a:lnTo>
                    <a:lnTo>
                      <a:pt x="302" y="70"/>
                    </a:lnTo>
                    <a:lnTo>
                      <a:pt x="311" y="71"/>
                    </a:lnTo>
                    <a:lnTo>
                      <a:pt x="319" y="72"/>
                    </a:lnTo>
                    <a:lnTo>
                      <a:pt x="324" y="74"/>
                    </a:lnTo>
                    <a:lnTo>
                      <a:pt x="326" y="75"/>
                    </a:lnTo>
                    <a:lnTo>
                      <a:pt x="322" y="71"/>
                    </a:lnTo>
                    <a:lnTo>
                      <a:pt x="320" y="67"/>
                    </a:lnTo>
                    <a:lnTo>
                      <a:pt x="319" y="62"/>
                    </a:lnTo>
                    <a:lnTo>
                      <a:pt x="320" y="58"/>
                    </a:lnTo>
                    <a:lnTo>
                      <a:pt x="371" y="67"/>
                    </a:lnTo>
                    <a:lnTo>
                      <a:pt x="372" y="59"/>
                    </a:lnTo>
                    <a:lnTo>
                      <a:pt x="370" y="50"/>
                    </a:lnTo>
                    <a:lnTo>
                      <a:pt x="366" y="43"/>
                    </a:lnTo>
                    <a:lnTo>
                      <a:pt x="359" y="36"/>
                    </a:lnTo>
                    <a:lnTo>
                      <a:pt x="351" y="31"/>
                    </a:lnTo>
                    <a:lnTo>
                      <a:pt x="340" y="27"/>
                    </a:lnTo>
                    <a:lnTo>
                      <a:pt x="329" y="24"/>
                    </a:lnTo>
                    <a:lnTo>
                      <a:pt x="319" y="21"/>
                    </a:lnTo>
                    <a:lnTo>
                      <a:pt x="307" y="20"/>
                    </a:lnTo>
                    <a:lnTo>
                      <a:pt x="293" y="19"/>
                    </a:lnTo>
                    <a:lnTo>
                      <a:pt x="265" y="17"/>
                    </a:lnTo>
                    <a:lnTo>
                      <a:pt x="235" y="17"/>
                    </a:lnTo>
                    <a:lnTo>
                      <a:pt x="203" y="17"/>
                    </a:lnTo>
                    <a:lnTo>
                      <a:pt x="170" y="17"/>
                    </a:lnTo>
                    <a:lnTo>
                      <a:pt x="138" y="17"/>
                    </a:lnTo>
                    <a:lnTo>
                      <a:pt x="108" y="17"/>
                    </a:lnTo>
                    <a:lnTo>
                      <a:pt x="83" y="16"/>
                    </a:lnTo>
                    <a:lnTo>
                      <a:pt x="60" y="15"/>
                    </a:lnTo>
                    <a:lnTo>
                      <a:pt x="53" y="14"/>
                    </a:lnTo>
                    <a:lnTo>
                      <a:pt x="47" y="13"/>
                    </a:lnTo>
                    <a:lnTo>
                      <a:pt x="44" y="12"/>
                    </a:lnTo>
                    <a:lnTo>
                      <a:pt x="43" y="11"/>
                    </a:lnTo>
                    <a:lnTo>
                      <a:pt x="47" y="15"/>
                    </a:lnTo>
                    <a:lnTo>
                      <a:pt x="50" y="19"/>
                    </a:lnTo>
                    <a:lnTo>
                      <a:pt x="53" y="26"/>
                    </a:lnTo>
                    <a:lnTo>
                      <a:pt x="52" y="35"/>
                    </a:lnTo>
                    <a:lnTo>
                      <a:pt x="49" y="38"/>
                    </a:lnTo>
                    <a:lnTo>
                      <a:pt x="54" y="4"/>
                    </a:lnTo>
                    <a:lnTo>
                      <a:pt x="49" y="38"/>
                    </a:lnTo>
                    <a:lnTo>
                      <a:pt x="68" y="23"/>
                    </a:lnTo>
                    <a:lnTo>
                      <a:pt x="54" y="4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7" name="Freeform 52"/>
              <p:cNvSpPr>
                <a:spLocks/>
              </p:cNvSpPr>
              <p:nvPr/>
            </p:nvSpPr>
            <p:spPr bwMode="auto">
              <a:xfrm>
                <a:off x="792" y="903"/>
                <a:ext cx="35" cy="71"/>
              </a:xfrm>
              <a:custGeom>
                <a:avLst/>
                <a:gdLst>
                  <a:gd name="T0" fmla="*/ 0 w 243"/>
                  <a:gd name="T1" fmla="*/ 0 h 491"/>
                  <a:gd name="T2" fmla="*/ 0 w 243"/>
                  <a:gd name="T3" fmla="*/ 0 h 491"/>
                  <a:gd name="T4" fmla="*/ 0 w 243"/>
                  <a:gd name="T5" fmla="*/ 0 h 491"/>
                  <a:gd name="T6" fmla="*/ 0 w 243"/>
                  <a:gd name="T7" fmla="*/ 0 h 491"/>
                  <a:gd name="T8" fmla="*/ 0 w 243"/>
                  <a:gd name="T9" fmla="*/ 0 h 491"/>
                  <a:gd name="T10" fmla="*/ 0 w 243"/>
                  <a:gd name="T11" fmla="*/ 0 h 491"/>
                  <a:gd name="T12" fmla="*/ 0 w 243"/>
                  <a:gd name="T13" fmla="*/ 0 h 491"/>
                  <a:gd name="T14" fmla="*/ 0 w 243"/>
                  <a:gd name="T15" fmla="*/ 0 h 491"/>
                  <a:gd name="T16" fmla="*/ 0 w 243"/>
                  <a:gd name="T17" fmla="*/ 0 h 491"/>
                  <a:gd name="T18" fmla="*/ 0 w 243"/>
                  <a:gd name="T19" fmla="*/ 0 h 491"/>
                  <a:gd name="T20" fmla="*/ 0 w 243"/>
                  <a:gd name="T21" fmla="*/ 0 h 491"/>
                  <a:gd name="T22" fmla="*/ 0 w 243"/>
                  <a:gd name="T23" fmla="*/ 0 h 491"/>
                  <a:gd name="T24" fmla="*/ 0 w 243"/>
                  <a:gd name="T25" fmla="*/ 0 h 491"/>
                  <a:gd name="T26" fmla="*/ 0 w 243"/>
                  <a:gd name="T27" fmla="*/ 0 h 491"/>
                  <a:gd name="T28" fmla="*/ 0 w 243"/>
                  <a:gd name="T29" fmla="*/ 0 h 491"/>
                  <a:gd name="T30" fmla="*/ 0 w 243"/>
                  <a:gd name="T31" fmla="*/ 0 h 491"/>
                  <a:gd name="T32" fmla="*/ 0 w 243"/>
                  <a:gd name="T33" fmla="*/ 0 h 491"/>
                  <a:gd name="T34" fmla="*/ 0 w 243"/>
                  <a:gd name="T35" fmla="*/ 0 h 491"/>
                  <a:gd name="T36" fmla="*/ 0 w 243"/>
                  <a:gd name="T37" fmla="*/ 0 h 491"/>
                  <a:gd name="T38" fmla="*/ 0 w 243"/>
                  <a:gd name="T39" fmla="*/ 0 h 491"/>
                  <a:gd name="T40" fmla="*/ 0 w 243"/>
                  <a:gd name="T41" fmla="*/ 0 h 491"/>
                  <a:gd name="T42" fmla="*/ 0 w 243"/>
                  <a:gd name="T43" fmla="*/ 0 h 491"/>
                  <a:gd name="T44" fmla="*/ 0 w 243"/>
                  <a:gd name="T45" fmla="*/ 0 h 491"/>
                  <a:gd name="T46" fmla="*/ 0 w 243"/>
                  <a:gd name="T47" fmla="*/ 0 h 491"/>
                  <a:gd name="T48" fmla="*/ 0 w 243"/>
                  <a:gd name="T49" fmla="*/ 0 h 491"/>
                  <a:gd name="T50" fmla="*/ 0 w 243"/>
                  <a:gd name="T51" fmla="*/ 0 h 491"/>
                  <a:gd name="T52" fmla="*/ 0 w 243"/>
                  <a:gd name="T53" fmla="*/ 0 h 491"/>
                  <a:gd name="T54" fmla="*/ 0 w 243"/>
                  <a:gd name="T55" fmla="*/ 0 h 491"/>
                  <a:gd name="T56" fmla="*/ 0 w 243"/>
                  <a:gd name="T57" fmla="*/ 0 h 491"/>
                  <a:gd name="T58" fmla="*/ 0 w 243"/>
                  <a:gd name="T59" fmla="*/ 0 h 491"/>
                  <a:gd name="T60" fmla="*/ 0 w 243"/>
                  <a:gd name="T61" fmla="*/ 0 h 491"/>
                  <a:gd name="T62" fmla="*/ 0 w 243"/>
                  <a:gd name="T63" fmla="*/ 0 h 491"/>
                  <a:gd name="T64" fmla="*/ 0 w 243"/>
                  <a:gd name="T65" fmla="*/ 0 h 491"/>
                  <a:gd name="T66" fmla="*/ 0 w 243"/>
                  <a:gd name="T67" fmla="*/ 0 h 491"/>
                  <a:gd name="T68" fmla="*/ 0 w 243"/>
                  <a:gd name="T69" fmla="*/ 0 h 491"/>
                  <a:gd name="T70" fmla="*/ 0 w 243"/>
                  <a:gd name="T71" fmla="*/ 0 h 491"/>
                  <a:gd name="T72" fmla="*/ 0 w 243"/>
                  <a:gd name="T73" fmla="*/ 0 h 491"/>
                  <a:gd name="T74" fmla="*/ 0 w 243"/>
                  <a:gd name="T75" fmla="*/ 0 h 491"/>
                  <a:gd name="T76" fmla="*/ 0 w 243"/>
                  <a:gd name="T77" fmla="*/ 0 h 491"/>
                  <a:gd name="T78" fmla="*/ 0 w 243"/>
                  <a:gd name="T79" fmla="*/ 0 h 491"/>
                  <a:gd name="T80" fmla="*/ 0 w 243"/>
                  <a:gd name="T81" fmla="*/ 0 h 491"/>
                  <a:gd name="T82" fmla="*/ 0 w 243"/>
                  <a:gd name="T83" fmla="*/ 0 h 491"/>
                  <a:gd name="T84" fmla="*/ 0 w 243"/>
                  <a:gd name="T85" fmla="*/ 0 h 491"/>
                  <a:gd name="T86" fmla="*/ 0 w 243"/>
                  <a:gd name="T87" fmla="*/ 0 h 491"/>
                  <a:gd name="T88" fmla="*/ 0 w 243"/>
                  <a:gd name="T89" fmla="*/ 0 h 491"/>
                  <a:gd name="T90" fmla="*/ 0 w 243"/>
                  <a:gd name="T91" fmla="*/ 0 h 491"/>
                  <a:gd name="T92" fmla="*/ 0 w 243"/>
                  <a:gd name="T93" fmla="*/ 0 h 491"/>
                  <a:gd name="T94" fmla="*/ 0 w 243"/>
                  <a:gd name="T95" fmla="*/ 0 h 491"/>
                  <a:gd name="T96" fmla="*/ 0 w 243"/>
                  <a:gd name="T97" fmla="*/ 0 h 491"/>
                  <a:gd name="T98" fmla="*/ 0 w 243"/>
                  <a:gd name="T99" fmla="*/ 0 h 491"/>
                  <a:gd name="T100" fmla="*/ 0 w 243"/>
                  <a:gd name="T101" fmla="*/ 0 h 491"/>
                  <a:gd name="T102" fmla="*/ 0 w 243"/>
                  <a:gd name="T103" fmla="*/ 0 h 491"/>
                  <a:gd name="T104" fmla="*/ 0 w 243"/>
                  <a:gd name="T105" fmla="*/ 0 h 491"/>
                  <a:gd name="T106" fmla="*/ 0 w 243"/>
                  <a:gd name="T107" fmla="*/ 0 h 491"/>
                  <a:gd name="T108" fmla="*/ 0 w 243"/>
                  <a:gd name="T109" fmla="*/ 0 h 491"/>
                  <a:gd name="T110" fmla="*/ 0 w 243"/>
                  <a:gd name="T111" fmla="*/ 0 h 491"/>
                  <a:gd name="T112" fmla="*/ 0 w 243"/>
                  <a:gd name="T113" fmla="*/ 0 h 491"/>
                  <a:gd name="T114" fmla="*/ 0 w 243"/>
                  <a:gd name="T115" fmla="*/ 0 h 491"/>
                  <a:gd name="T116" fmla="*/ 0 w 243"/>
                  <a:gd name="T117" fmla="*/ 0 h 491"/>
                  <a:gd name="T118" fmla="*/ 0 w 243"/>
                  <a:gd name="T119" fmla="*/ 0 h 4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43"/>
                  <a:gd name="T181" fmla="*/ 0 h 491"/>
                  <a:gd name="T182" fmla="*/ 243 w 243"/>
                  <a:gd name="T183" fmla="*/ 491 h 4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43" h="491">
                    <a:moveTo>
                      <a:pt x="112" y="12"/>
                    </a:moveTo>
                    <a:lnTo>
                      <a:pt x="120" y="0"/>
                    </a:lnTo>
                    <a:lnTo>
                      <a:pt x="96" y="22"/>
                    </a:lnTo>
                    <a:lnTo>
                      <a:pt x="77" y="44"/>
                    </a:lnTo>
                    <a:lnTo>
                      <a:pt x="59" y="65"/>
                    </a:lnTo>
                    <a:lnTo>
                      <a:pt x="44" y="85"/>
                    </a:lnTo>
                    <a:lnTo>
                      <a:pt x="31" y="105"/>
                    </a:lnTo>
                    <a:lnTo>
                      <a:pt x="20" y="125"/>
                    </a:lnTo>
                    <a:lnTo>
                      <a:pt x="12" y="144"/>
                    </a:lnTo>
                    <a:lnTo>
                      <a:pt x="7" y="162"/>
                    </a:lnTo>
                    <a:lnTo>
                      <a:pt x="2" y="181"/>
                    </a:lnTo>
                    <a:lnTo>
                      <a:pt x="0" y="199"/>
                    </a:lnTo>
                    <a:lnTo>
                      <a:pt x="0" y="217"/>
                    </a:lnTo>
                    <a:lnTo>
                      <a:pt x="1" y="234"/>
                    </a:lnTo>
                    <a:lnTo>
                      <a:pt x="4" y="250"/>
                    </a:lnTo>
                    <a:lnTo>
                      <a:pt x="10" y="267"/>
                    </a:lnTo>
                    <a:lnTo>
                      <a:pt x="16" y="282"/>
                    </a:lnTo>
                    <a:lnTo>
                      <a:pt x="24" y="296"/>
                    </a:lnTo>
                    <a:lnTo>
                      <a:pt x="32" y="310"/>
                    </a:lnTo>
                    <a:lnTo>
                      <a:pt x="42" y="324"/>
                    </a:lnTo>
                    <a:lnTo>
                      <a:pt x="51" y="338"/>
                    </a:lnTo>
                    <a:lnTo>
                      <a:pt x="63" y="351"/>
                    </a:lnTo>
                    <a:lnTo>
                      <a:pt x="86" y="375"/>
                    </a:lnTo>
                    <a:lnTo>
                      <a:pt x="109" y="398"/>
                    </a:lnTo>
                    <a:lnTo>
                      <a:pt x="134" y="422"/>
                    </a:lnTo>
                    <a:lnTo>
                      <a:pt x="158" y="445"/>
                    </a:lnTo>
                    <a:lnTo>
                      <a:pt x="180" y="468"/>
                    </a:lnTo>
                    <a:lnTo>
                      <a:pt x="200" y="491"/>
                    </a:lnTo>
                    <a:lnTo>
                      <a:pt x="243" y="461"/>
                    </a:lnTo>
                    <a:lnTo>
                      <a:pt x="220" y="435"/>
                    </a:lnTo>
                    <a:lnTo>
                      <a:pt x="196" y="411"/>
                    </a:lnTo>
                    <a:lnTo>
                      <a:pt x="172" y="387"/>
                    </a:lnTo>
                    <a:lnTo>
                      <a:pt x="148" y="364"/>
                    </a:lnTo>
                    <a:lnTo>
                      <a:pt x="124" y="341"/>
                    </a:lnTo>
                    <a:lnTo>
                      <a:pt x="103" y="318"/>
                    </a:lnTo>
                    <a:lnTo>
                      <a:pt x="94" y="307"/>
                    </a:lnTo>
                    <a:lnTo>
                      <a:pt x="86" y="296"/>
                    </a:lnTo>
                    <a:lnTo>
                      <a:pt x="77" y="284"/>
                    </a:lnTo>
                    <a:lnTo>
                      <a:pt x="71" y="273"/>
                    </a:lnTo>
                    <a:lnTo>
                      <a:pt x="64" y="262"/>
                    </a:lnTo>
                    <a:lnTo>
                      <a:pt x="60" y="250"/>
                    </a:lnTo>
                    <a:lnTo>
                      <a:pt x="56" y="238"/>
                    </a:lnTo>
                    <a:lnTo>
                      <a:pt x="54" y="227"/>
                    </a:lnTo>
                    <a:lnTo>
                      <a:pt x="53" y="215"/>
                    </a:lnTo>
                    <a:lnTo>
                      <a:pt x="53" y="202"/>
                    </a:lnTo>
                    <a:lnTo>
                      <a:pt x="55" y="190"/>
                    </a:lnTo>
                    <a:lnTo>
                      <a:pt x="57" y="175"/>
                    </a:lnTo>
                    <a:lnTo>
                      <a:pt x="62" y="161"/>
                    </a:lnTo>
                    <a:lnTo>
                      <a:pt x="69" y="146"/>
                    </a:lnTo>
                    <a:lnTo>
                      <a:pt x="77" y="130"/>
                    </a:lnTo>
                    <a:lnTo>
                      <a:pt x="89" y="113"/>
                    </a:lnTo>
                    <a:lnTo>
                      <a:pt x="102" y="95"/>
                    </a:lnTo>
                    <a:lnTo>
                      <a:pt x="118" y="76"/>
                    </a:lnTo>
                    <a:lnTo>
                      <a:pt x="136" y="56"/>
                    </a:lnTo>
                    <a:lnTo>
                      <a:pt x="157" y="36"/>
                    </a:lnTo>
                    <a:lnTo>
                      <a:pt x="164" y="23"/>
                    </a:lnTo>
                    <a:lnTo>
                      <a:pt x="157" y="36"/>
                    </a:lnTo>
                    <a:lnTo>
                      <a:pt x="163" y="30"/>
                    </a:lnTo>
                    <a:lnTo>
                      <a:pt x="164" y="23"/>
                    </a:lnTo>
                    <a:lnTo>
                      <a:pt x="112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8" name="Freeform 53"/>
              <p:cNvSpPr>
                <a:spLocks/>
              </p:cNvSpPr>
              <p:nvPr/>
            </p:nvSpPr>
            <p:spPr bwMode="auto">
              <a:xfrm>
                <a:off x="805" y="883"/>
                <a:ext cx="11" cy="24"/>
              </a:xfrm>
              <a:custGeom>
                <a:avLst/>
                <a:gdLst>
                  <a:gd name="T0" fmla="*/ 0 w 75"/>
                  <a:gd name="T1" fmla="*/ 0 h 169"/>
                  <a:gd name="T2" fmla="*/ 0 w 75"/>
                  <a:gd name="T3" fmla="*/ 0 h 169"/>
                  <a:gd name="T4" fmla="*/ 0 w 75"/>
                  <a:gd name="T5" fmla="*/ 0 h 169"/>
                  <a:gd name="T6" fmla="*/ 0 w 75"/>
                  <a:gd name="T7" fmla="*/ 0 h 169"/>
                  <a:gd name="T8" fmla="*/ 0 w 75"/>
                  <a:gd name="T9" fmla="*/ 0 h 169"/>
                  <a:gd name="T10" fmla="*/ 0 w 75"/>
                  <a:gd name="T11" fmla="*/ 0 h 169"/>
                  <a:gd name="T12" fmla="*/ 0 w 75"/>
                  <a:gd name="T13" fmla="*/ 0 h 169"/>
                  <a:gd name="T14" fmla="*/ 0 w 75"/>
                  <a:gd name="T15" fmla="*/ 0 h 169"/>
                  <a:gd name="T16" fmla="*/ 0 w 75"/>
                  <a:gd name="T17" fmla="*/ 0 h 169"/>
                  <a:gd name="T18" fmla="*/ 0 w 75"/>
                  <a:gd name="T19" fmla="*/ 0 h 169"/>
                  <a:gd name="T20" fmla="*/ 0 w 75"/>
                  <a:gd name="T21" fmla="*/ 0 h 169"/>
                  <a:gd name="T22" fmla="*/ 0 w 75"/>
                  <a:gd name="T23" fmla="*/ 0 h 169"/>
                  <a:gd name="T24" fmla="*/ 0 w 75"/>
                  <a:gd name="T25" fmla="*/ 0 h 169"/>
                  <a:gd name="T26" fmla="*/ 0 w 75"/>
                  <a:gd name="T27" fmla="*/ 0 h 169"/>
                  <a:gd name="T28" fmla="*/ 0 w 75"/>
                  <a:gd name="T29" fmla="*/ 0 h 169"/>
                  <a:gd name="T30" fmla="*/ 0 w 75"/>
                  <a:gd name="T31" fmla="*/ 0 h 169"/>
                  <a:gd name="T32" fmla="*/ 0 w 75"/>
                  <a:gd name="T33" fmla="*/ 0 h 169"/>
                  <a:gd name="T34" fmla="*/ 0 w 75"/>
                  <a:gd name="T35" fmla="*/ 0 h 169"/>
                  <a:gd name="T36" fmla="*/ 0 w 75"/>
                  <a:gd name="T37" fmla="*/ 0 h 169"/>
                  <a:gd name="T38" fmla="*/ 0 w 75"/>
                  <a:gd name="T39" fmla="*/ 0 h 169"/>
                  <a:gd name="T40" fmla="*/ 0 w 75"/>
                  <a:gd name="T41" fmla="*/ 0 h 169"/>
                  <a:gd name="T42" fmla="*/ 0 w 75"/>
                  <a:gd name="T43" fmla="*/ 0 h 169"/>
                  <a:gd name="T44" fmla="*/ 0 w 75"/>
                  <a:gd name="T45" fmla="*/ 0 h 169"/>
                  <a:gd name="T46" fmla="*/ 0 w 75"/>
                  <a:gd name="T47" fmla="*/ 0 h 169"/>
                  <a:gd name="T48" fmla="*/ 0 w 75"/>
                  <a:gd name="T49" fmla="*/ 0 h 169"/>
                  <a:gd name="T50" fmla="*/ 0 w 75"/>
                  <a:gd name="T51" fmla="*/ 0 h 169"/>
                  <a:gd name="T52" fmla="*/ 0 w 75"/>
                  <a:gd name="T53" fmla="*/ 0 h 169"/>
                  <a:gd name="T54" fmla="*/ 0 w 75"/>
                  <a:gd name="T55" fmla="*/ 0 h 169"/>
                  <a:gd name="T56" fmla="*/ 0 w 75"/>
                  <a:gd name="T57" fmla="*/ 0 h 169"/>
                  <a:gd name="T58" fmla="*/ 0 w 75"/>
                  <a:gd name="T59" fmla="*/ 0 h 169"/>
                  <a:gd name="T60" fmla="*/ 0 w 75"/>
                  <a:gd name="T61" fmla="*/ 0 h 169"/>
                  <a:gd name="T62" fmla="*/ 0 w 75"/>
                  <a:gd name="T63" fmla="*/ 0 h 169"/>
                  <a:gd name="T64" fmla="*/ 0 w 75"/>
                  <a:gd name="T65" fmla="*/ 0 h 169"/>
                  <a:gd name="T66" fmla="*/ 0 w 75"/>
                  <a:gd name="T67" fmla="*/ 0 h 169"/>
                  <a:gd name="T68" fmla="*/ 0 w 75"/>
                  <a:gd name="T69" fmla="*/ 0 h 169"/>
                  <a:gd name="T70" fmla="*/ 0 w 75"/>
                  <a:gd name="T71" fmla="*/ 0 h 1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5"/>
                  <a:gd name="T109" fmla="*/ 0 h 169"/>
                  <a:gd name="T110" fmla="*/ 75 w 75"/>
                  <a:gd name="T111" fmla="*/ 169 h 1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5" h="169">
                    <a:moveTo>
                      <a:pt x="9" y="7"/>
                    </a:moveTo>
                    <a:lnTo>
                      <a:pt x="11" y="0"/>
                    </a:lnTo>
                    <a:lnTo>
                      <a:pt x="5" y="13"/>
                    </a:lnTo>
                    <a:lnTo>
                      <a:pt x="1" y="26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1" y="64"/>
                    </a:lnTo>
                    <a:lnTo>
                      <a:pt x="3" y="75"/>
                    </a:lnTo>
                    <a:lnTo>
                      <a:pt x="5" y="86"/>
                    </a:lnTo>
                    <a:lnTo>
                      <a:pt x="9" y="97"/>
                    </a:lnTo>
                    <a:lnTo>
                      <a:pt x="15" y="116"/>
                    </a:lnTo>
                    <a:lnTo>
                      <a:pt x="20" y="134"/>
                    </a:lnTo>
                    <a:lnTo>
                      <a:pt x="21" y="140"/>
                    </a:lnTo>
                    <a:lnTo>
                      <a:pt x="22" y="147"/>
                    </a:lnTo>
                    <a:lnTo>
                      <a:pt x="22" y="153"/>
                    </a:lnTo>
                    <a:lnTo>
                      <a:pt x="21" y="158"/>
                    </a:lnTo>
                    <a:lnTo>
                      <a:pt x="73" y="169"/>
                    </a:lnTo>
                    <a:lnTo>
                      <a:pt x="75" y="156"/>
                    </a:lnTo>
                    <a:lnTo>
                      <a:pt x="75" y="145"/>
                    </a:lnTo>
                    <a:lnTo>
                      <a:pt x="74" y="133"/>
                    </a:lnTo>
                    <a:lnTo>
                      <a:pt x="72" y="122"/>
                    </a:lnTo>
                    <a:lnTo>
                      <a:pt x="66" y="102"/>
                    </a:lnTo>
                    <a:lnTo>
                      <a:pt x="60" y="83"/>
                    </a:lnTo>
                    <a:lnTo>
                      <a:pt x="57" y="74"/>
                    </a:lnTo>
                    <a:lnTo>
                      <a:pt x="54" y="66"/>
                    </a:lnTo>
                    <a:lnTo>
                      <a:pt x="53" y="58"/>
                    </a:lnTo>
                    <a:lnTo>
                      <a:pt x="52" y="50"/>
                    </a:lnTo>
                    <a:lnTo>
                      <a:pt x="52" y="43"/>
                    </a:lnTo>
                    <a:lnTo>
                      <a:pt x="53" y="36"/>
                    </a:lnTo>
                    <a:lnTo>
                      <a:pt x="56" y="29"/>
                    </a:lnTo>
                    <a:lnTo>
                      <a:pt x="59" y="22"/>
                    </a:lnTo>
                    <a:lnTo>
                      <a:pt x="61" y="14"/>
                    </a:lnTo>
                    <a:lnTo>
                      <a:pt x="59" y="22"/>
                    </a:lnTo>
                    <a:lnTo>
                      <a:pt x="60" y="18"/>
                    </a:lnTo>
                    <a:lnTo>
                      <a:pt x="61" y="14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69" name="Freeform 54"/>
              <p:cNvSpPr>
                <a:spLocks/>
              </p:cNvSpPr>
              <p:nvPr/>
            </p:nvSpPr>
            <p:spPr bwMode="auto">
              <a:xfrm>
                <a:off x="740" y="878"/>
                <a:ext cx="74" cy="55"/>
              </a:xfrm>
              <a:custGeom>
                <a:avLst/>
                <a:gdLst>
                  <a:gd name="T0" fmla="*/ 0 w 516"/>
                  <a:gd name="T1" fmla="*/ 0 h 384"/>
                  <a:gd name="T2" fmla="*/ 0 w 516"/>
                  <a:gd name="T3" fmla="*/ 0 h 384"/>
                  <a:gd name="T4" fmla="*/ 0 w 516"/>
                  <a:gd name="T5" fmla="*/ 0 h 384"/>
                  <a:gd name="T6" fmla="*/ 0 w 516"/>
                  <a:gd name="T7" fmla="*/ 0 h 384"/>
                  <a:gd name="T8" fmla="*/ 0 w 516"/>
                  <a:gd name="T9" fmla="*/ 0 h 384"/>
                  <a:gd name="T10" fmla="*/ 0 w 516"/>
                  <a:gd name="T11" fmla="*/ 0 h 384"/>
                  <a:gd name="T12" fmla="*/ 0 w 516"/>
                  <a:gd name="T13" fmla="*/ 0 h 384"/>
                  <a:gd name="T14" fmla="*/ 0 w 516"/>
                  <a:gd name="T15" fmla="*/ 0 h 384"/>
                  <a:gd name="T16" fmla="*/ 0 w 516"/>
                  <a:gd name="T17" fmla="*/ 0 h 384"/>
                  <a:gd name="T18" fmla="*/ 0 w 516"/>
                  <a:gd name="T19" fmla="*/ 0 h 384"/>
                  <a:gd name="T20" fmla="*/ 0 w 516"/>
                  <a:gd name="T21" fmla="*/ 0 h 384"/>
                  <a:gd name="T22" fmla="*/ 0 w 516"/>
                  <a:gd name="T23" fmla="*/ 0 h 384"/>
                  <a:gd name="T24" fmla="*/ 0 w 516"/>
                  <a:gd name="T25" fmla="*/ 0 h 384"/>
                  <a:gd name="T26" fmla="*/ 0 w 516"/>
                  <a:gd name="T27" fmla="*/ 0 h 384"/>
                  <a:gd name="T28" fmla="*/ 0 w 516"/>
                  <a:gd name="T29" fmla="*/ 0 h 384"/>
                  <a:gd name="T30" fmla="*/ 0 w 516"/>
                  <a:gd name="T31" fmla="*/ 0 h 384"/>
                  <a:gd name="T32" fmla="*/ 0 w 516"/>
                  <a:gd name="T33" fmla="*/ 0 h 384"/>
                  <a:gd name="T34" fmla="*/ 0 w 516"/>
                  <a:gd name="T35" fmla="*/ 0 h 384"/>
                  <a:gd name="T36" fmla="*/ 0 w 516"/>
                  <a:gd name="T37" fmla="*/ 0 h 384"/>
                  <a:gd name="T38" fmla="*/ 0 w 516"/>
                  <a:gd name="T39" fmla="*/ 0 h 384"/>
                  <a:gd name="T40" fmla="*/ 0 w 516"/>
                  <a:gd name="T41" fmla="*/ 0 h 384"/>
                  <a:gd name="T42" fmla="*/ 0 w 516"/>
                  <a:gd name="T43" fmla="*/ 0 h 384"/>
                  <a:gd name="T44" fmla="*/ 0 w 516"/>
                  <a:gd name="T45" fmla="*/ 0 h 384"/>
                  <a:gd name="T46" fmla="*/ 0 w 516"/>
                  <a:gd name="T47" fmla="*/ 0 h 384"/>
                  <a:gd name="T48" fmla="*/ 0 w 516"/>
                  <a:gd name="T49" fmla="*/ 0 h 384"/>
                  <a:gd name="T50" fmla="*/ 0 w 516"/>
                  <a:gd name="T51" fmla="*/ 0 h 384"/>
                  <a:gd name="T52" fmla="*/ 0 w 516"/>
                  <a:gd name="T53" fmla="*/ 0 h 384"/>
                  <a:gd name="T54" fmla="*/ 0 w 516"/>
                  <a:gd name="T55" fmla="*/ 0 h 384"/>
                  <a:gd name="T56" fmla="*/ 0 w 516"/>
                  <a:gd name="T57" fmla="*/ 0 h 384"/>
                  <a:gd name="T58" fmla="*/ 0 w 516"/>
                  <a:gd name="T59" fmla="*/ 0 h 384"/>
                  <a:gd name="T60" fmla="*/ 0 w 516"/>
                  <a:gd name="T61" fmla="*/ 0 h 384"/>
                  <a:gd name="T62" fmla="*/ 0 w 516"/>
                  <a:gd name="T63" fmla="*/ 0 h 384"/>
                  <a:gd name="T64" fmla="*/ 0 w 516"/>
                  <a:gd name="T65" fmla="*/ 0 h 384"/>
                  <a:gd name="T66" fmla="*/ 0 w 516"/>
                  <a:gd name="T67" fmla="*/ 0 h 384"/>
                  <a:gd name="T68" fmla="*/ 0 w 516"/>
                  <a:gd name="T69" fmla="*/ 0 h 384"/>
                  <a:gd name="T70" fmla="*/ 0 w 516"/>
                  <a:gd name="T71" fmla="*/ 0 h 384"/>
                  <a:gd name="T72" fmla="*/ 0 w 516"/>
                  <a:gd name="T73" fmla="*/ 0 h 384"/>
                  <a:gd name="T74" fmla="*/ 0 w 516"/>
                  <a:gd name="T75" fmla="*/ 0 h 3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6"/>
                  <a:gd name="T115" fmla="*/ 0 h 384"/>
                  <a:gd name="T116" fmla="*/ 516 w 516"/>
                  <a:gd name="T117" fmla="*/ 384 h 3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6" h="384">
                    <a:moveTo>
                      <a:pt x="5" y="359"/>
                    </a:moveTo>
                    <a:lnTo>
                      <a:pt x="48" y="350"/>
                    </a:lnTo>
                    <a:lnTo>
                      <a:pt x="57" y="333"/>
                    </a:lnTo>
                    <a:lnTo>
                      <a:pt x="67" y="316"/>
                    </a:lnTo>
                    <a:lnTo>
                      <a:pt x="79" y="300"/>
                    </a:lnTo>
                    <a:lnTo>
                      <a:pt x="93" y="282"/>
                    </a:lnTo>
                    <a:lnTo>
                      <a:pt x="107" y="266"/>
                    </a:lnTo>
                    <a:lnTo>
                      <a:pt x="123" y="249"/>
                    </a:lnTo>
                    <a:lnTo>
                      <a:pt x="139" y="233"/>
                    </a:lnTo>
                    <a:lnTo>
                      <a:pt x="157" y="218"/>
                    </a:lnTo>
                    <a:lnTo>
                      <a:pt x="175" y="202"/>
                    </a:lnTo>
                    <a:lnTo>
                      <a:pt x="193" y="187"/>
                    </a:lnTo>
                    <a:lnTo>
                      <a:pt x="213" y="173"/>
                    </a:lnTo>
                    <a:lnTo>
                      <a:pt x="232" y="160"/>
                    </a:lnTo>
                    <a:lnTo>
                      <a:pt x="251" y="147"/>
                    </a:lnTo>
                    <a:lnTo>
                      <a:pt x="271" y="134"/>
                    </a:lnTo>
                    <a:lnTo>
                      <a:pt x="291" y="122"/>
                    </a:lnTo>
                    <a:lnTo>
                      <a:pt x="310" y="111"/>
                    </a:lnTo>
                    <a:lnTo>
                      <a:pt x="329" y="101"/>
                    </a:lnTo>
                    <a:lnTo>
                      <a:pt x="347" y="92"/>
                    </a:lnTo>
                    <a:lnTo>
                      <a:pt x="365" y="83"/>
                    </a:lnTo>
                    <a:lnTo>
                      <a:pt x="382" y="76"/>
                    </a:lnTo>
                    <a:lnTo>
                      <a:pt x="400" y="69"/>
                    </a:lnTo>
                    <a:lnTo>
                      <a:pt x="414" y="63"/>
                    </a:lnTo>
                    <a:lnTo>
                      <a:pt x="428" y="58"/>
                    </a:lnTo>
                    <a:lnTo>
                      <a:pt x="441" y="54"/>
                    </a:lnTo>
                    <a:lnTo>
                      <a:pt x="452" y="52"/>
                    </a:lnTo>
                    <a:lnTo>
                      <a:pt x="461" y="50"/>
                    </a:lnTo>
                    <a:lnTo>
                      <a:pt x="468" y="50"/>
                    </a:lnTo>
                    <a:lnTo>
                      <a:pt x="471" y="50"/>
                    </a:lnTo>
                    <a:lnTo>
                      <a:pt x="469" y="48"/>
                    </a:lnTo>
                    <a:lnTo>
                      <a:pt x="464" y="43"/>
                    </a:lnTo>
                    <a:lnTo>
                      <a:pt x="463" y="40"/>
                    </a:lnTo>
                    <a:lnTo>
                      <a:pt x="463" y="37"/>
                    </a:lnTo>
                    <a:lnTo>
                      <a:pt x="463" y="36"/>
                    </a:lnTo>
                    <a:lnTo>
                      <a:pt x="515" y="43"/>
                    </a:lnTo>
                    <a:lnTo>
                      <a:pt x="516" y="36"/>
                    </a:lnTo>
                    <a:lnTo>
                      <a:pt x="515" y="29"/>
                    </a:lnTo>
                    <a:lnTo>
                      <a:pt x="512" y="21"/>
                    </a:lnTo>
                    <a:lnTo>
                      <a:pt x="504" y="12"/>
                    </a:lnTo>
                    <a:lnTo>
                      <a:pt x="494" y="5"/>
                    </a:lnTo>
                    <a:lnTo>
                      <a:pt x="480" y="1"/>
                    </a:lnTo>
                    <a:lnTo>
                      <a:pt x="468" y="0"/>
                    </a:lnTo>
                    <a:lnTo>
                      <a:pt x="455" y="1"/>
                    </a:lnTo>
                    <a:lnTo>
                      <a:pt x="441" y="3"/>
                    </a:lnTo>
                    <a:lnTo>
                      <a:pt x="427" y="6"/>
                    </a:lnTo>
                    <a:lnTo>
                      <a:pt x="412" y="11"/>
                    </a:lnTo>
                    <a:lnTo>
                      <a:pt x="396" y="16"/>
                    </a:lnTo>
                    <a:lnTo>
                      <a:pt x="379" y="22"/>
                    </a:lnTo>
                    <a:lnTo>
                      <a:pt x="361" y="29"/>
                    </a:lnTo>
                    <a:lnTo>
                      <a:pt x="343" y="38"/>
                    </a:lnTo>
                    <a:lnTo>
                      <a:pt x="324" y="47"/>
                    </a:lnTo>
                    <a:lnTo>
                      <a:pt x="303" y="57"/>
                    </a:lnTo>
                    <a:lnTo>
                      <a:pt x="283" y="68"/>
                    </a:lnTo>
                    <a:lnTo>
                      <a:pt x="263" y="80"/>
                    </a:lnTo>
                    <a:lnTo>
                      <a:pt x="242" y="92"/>
                    </a:lnTo>
                    <a:lnTo>
                      <a:pt x="221" y="105"/>
                    </a:lnTo>
                    <a:lnTo>
                      <a:pt x="201" y="119"/>
                    </a:lnTo>
                    <a:lnTo>
                      <a:pt x="181" y="133"/>
                    </a:lnTo>
                    <a:lnTo>
                      <a:pt x="160" y="149"/>
                    </a:lnTo>
                    <a:lnTo>
                      <a:pt x="140" y="164"/>
                    </a:lnTo>
                    <a:lnTo>
                      <a:pt x="121" y="180"/>
                    </a:lnTo>
                    <a:lnTo>
                      <a:pt x="103" y="197"/>
                    </a:lnTo>
                    <a:lnTo>
                      <a:pt x="84" y="215"/>
                    </a:lnTo>
                    <a:lnTo>
                      <a:pt x="67" y="233"/>
                    </a:lnTo>
                    <a:lnTo>
                      <a:pt x="51" y="251"/>
                    </a:lnTo>
                    <a:lnTo>
                      <a:pt x="36" y="270"/>
                    </a:lnTo>
                    <a:lnTo>
                      <a:pt x="22" y="290"/>
                    </a:lnTo>
                    <a:lnTo>
                      <a:pt x="11" y="310"/>
                    </a:lnTo>
                    <a:lnTo>
                      <a:pt x="0" y="330"/>
                    </a:lnTo>
                    <a:lnTo>
                      <a:pt x="43" y="323"/>
                    </a:lnTo>
                    <a:lnTo>
                      <a:pt x="5" y="359"/>
                    </a:lnTo>
                    <a:lnTo>
                      <a:pt x="32" y="384"/>
                    </a:lnTo>
                    <a:lnTo>
                      <a:pt x="48" y="350"/>
                    </a:lnTo>
                    <a:lnTo>
                      <a:pt x="5" y="35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0" name="Freeform 55"/>
              <p:cNvSpPr>
                <a:spLocks/>
              </p:cNvSpPr>
              <p:nvPr/>
            </p:nvSpPr>
            <p:spPr bwMode="auto">
              <a:xfrm>
                <a:off x="727" y="829"/>
                <a:ext cx="185" cy="101"/>
              </a:xfrm>
              <a:custGeom>
                <a:avLst/>
                <a:gdLst>
                  <a:gd name="T0" fmla="*/ 0 w 1296"/>
                  <a:gd name="T1" fmla="*/ 0 h 706"/>
                  <a:gd name="T2" fmla="*/ 0 w 1296"/>
                  <a:gd name="T3" fmla="*/ 0 h 706"/>
                  <a:gd name="T4" fmla="*/ 0 w 1296"/>
                  <a:gd name="T5" fmla="*/ 0 h 706"/>
                  <a:gd name="T6" fmla="*/ 0 w 1296"/>
                  <a:gd name="T7" fmla="*/ 0 h 706"/>
                  <a:gd name="T8" fmla="*/ 0 w 1296"/>
                  <a:gd name="T9" fmla="*/ 0 h 706"/>
                  <a:gd name="T10" fmla="*/ 0 w 1296"/>
                  <a:gd name="T11" fmla="*/ 0 h 706"/>
                  <a:gd name="T12" fmla="*/ 0 w 1296"/>
                  <a:gd name="T13" fmla="*/ 0 h 706"/>
                  <a:gd name="T14" fmla="*/ 0 w 1296"/>
                  <a:gd name="T15" fmla="*/ 0 h 706"/>
                  <a:gd name="T16" fmla="*/ 0 w 1296"/>
                  <a:gd name="T17" fmla="*/ 0 h 706"/>
                  <a:gd name="T18" fmla="*/ 0 w 1296"/>
                  <a:gd name="T19" fmla="*/ 0 h 706"/>
                  <a:gd name="T20" fmla="*/ 0 w 1296"/>
                  <a:gd name="T21" fmla="*/ 0 h 706"/>
                  <a:gd name="T22" fmla="*/ 0 w 1296"/>
                  <a:gd name="T23" fmla="*/ 0 h 706"/>
                  <a:gd name="T24" fmla="*/ 0 w 1296"/>
                  <a:gd name="T25" fmla="*/ 0 h 706"/>
                  <a:gd name="T26" fmla="*/ 0 w 1296"/>
                  <a:gd name="T27" fmla="*/ 0 h 706"/>
                  <a:gd name="T28" fmla="*/ 0 w 1296"/>
                  <a:gd name="T29" fmla="*/ 0 h 706"/>
                  <a:gd name="T30" fmla="*/ 0 w 1296"/>
                  <a:gd name="T31" fmla="*/ 0 h 706"/>
                  <a:gd name="T32" fmla="*/ 0 w 1296"/>
                  <a:gd name="T33" fmla="*/ 0 h 706"/>
                  <a:gd name="T34" fmla="*/ 0 w 1296"/>
                  <a:gd name="T35" fmla="*/ 0 h 706"/>
                  <a:gd name="T36" fmla="*/ 0 w 1296"/>
                  <a:gd name="T37" fmla="*/ 0 h 706"/>
                  <a:gd name="T38" fmla="*/ 0 w 1296"/>
                  <a:gd name="T39" fmla="*/ 0 h 706"/>
                  <a:gd name="T40" fmla="*/ 0 w 1296"/>
                  <a:gd name="T41" fmla="*/ 0 h 706"/>
                  <a:gd name="T42" fmla="*/ 0 w 1296"/>
                  <a:gd name="T43" fmla="*/ 0 h 706"/>
                  <a:gd name="T44" fmla="*/ 0 w 1296"/>
                  <a:gd name="T45" fmla="*/ 0 h 706"/>
                  <a:gd name="T46" fmla="*/ 0 w 1296"/>
                  <a:gd name="T47" fmla="*/ 0 h 706"/>
                  <a:gd name="T48" fmla="*/ 0 w 1296"/>
                  <a:gd name="T49" fmla="*/ 0 h 706"/>
                  <a:gd name="T50" fmla="*/ 0 w 1296"/>
                  <a:gd name="T51" fmla="*/ 0 h 706"/>
                  <a:gd name="T52" fmla="*/ 0 w 1296"/>
                  <a:gd name="T53" fmla="*/ 0 h 706"/>
                  <a:gd name="T54" fmla="*/ 0 w 1296"/>
                  <a:gd name="T55" fmla="*/ 0 h 706"/>
                  <a:gd name="T56" fmla="*/ 0 w 1296"/>
                  <a:gd name="T57" fmla="*/ 0 h 706"/>
                  <a:gd name="T58" fmla="*/ 0 w 1296"/>
                  <a:gd name="T59" fmla="*/ 0 h 706"/>
                  <a:gd name="T60" fmla="*/ 0 w 1296"/>
                  <a:gd name="T61" fmla="*/ 0 h 706"/>
                  <a:gd name="T62" fmla="*/ 0 w 1296"/>
                  <a:gd name="T63" fmla="*/ 0 h 706"/>
                  <a:gd name="T64" fmla="*/ 0 w 1296"/>
                  <a:gd name="T65" fmla="*/ 0 h 706"/>
                  <a:gd name="T66" fmla="*/ 0 w 1296"/>
                  <a:gd name="T67" fmla="*/ 0 h 706"/>
                  <a:gd name="T68" fmla="*/ 0 w 1296"/>
                  <a:gd name="T69" fmla="*/ 0 h 706"/>
                  <a:gd name="T70" fmla="*/ 0 w 1296"/>
                  <a:gd name="T71" fmla="*/ 0 h 706"/>
                  <a:gd name="T72" fmla="*/ 0 w 1296"/>
                  <a:gd name="T73" fmla="*/ 0 h 706"/>
                  <a:gd name="T74" fmla="*/ 0 w 1296"/>
                  <a:gd name="T75" fmla="*/ 0 h 706"/>
                  <a:gd name="T76" fmla="*/ 0 w 1296"/>
                  <a:gd name="T77" fmla="*/ 0 h 706"/>
                  <a:gd name="T78" fmla="*/ 0 w 1296"/>
                  <a:gd name="T79" fmla="*/ 0 h 706"/>
                  <a:gd name="T80" fmla="*/ 0 w 1296"/>
                  <a:gd name="T81" fmla="*/ 0 h 706"/>
                  <a:gd name="T82" fmla="*/ 0 w 1296"/>
                  <a:gd name="T83" fmla="*/ 0 h 706"/>
                  <a:gd name="T84" fmla="*/ 0 w 1296"/>
                  <a:gd name="T85" fmla="*/ 0 h 706"/>
                  <a:gd name="T86" fmla="*/ 0 w 1296"/>
                  <a:gd name="T87" fmla="*/ 0 h 706"/>
                  <a:gd name="T88" fmla="*/ 0 w 1296"/>
                  <a:gd name="T89" fmla="*/ 0 h 706"/>
                  <a:gd name="T90" fmla="*/ 0 w 1296"/>
                  <a:gd name="T91" fmla="*/ 0 h 706"/>
                  <a:gd name="T92" fmla="*/ 0 w 1296"/>
                  <a:gd name="T93" fmla="*/ 0 h 706"/>
                  <a:gd name="T94" fmla="*/ 0 w 1296"/>
                  <a:gd name="T95" fmla="*/ 0 h 706"/>
                  <a:gd name="T96" fmla="*/ 0 w 1296"/>
                  <a:gd name="T97" fmla="*/ 0 h 706"/>
                  <a:gd name="T98" fmla="*/ 0 w 1296"/>
                  <a:gd name="T99" fmla="*/ 0 h 706"/>
                  <a:gd name="T100" fmla="*/ 0 w 1296"/>
                  <a:gd name="T101" fmla="*/ 0 h 706"/>
                  <a:gd name="T102" fmla="*/ 0 w 1296"/>
                  <a:gd name="T103" fmla="*/ 0 h 7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96"/>
                  <a:gd name="T157" fmla="*/ 0 h 706"/>
                  <a:gd name="T158" fmla="*/ 1296 w 1296"/>
                  <a:gd name="T159" fmla="*/ 706 h 70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96" h="706">
                    <a:moveTo>
                      <a:pt x="1296" y="2"/>
                    </a:moveTo>
                    <a:lnTo>
                      <a:pt x="1289" y="1"/>
                    </a:lnTo>
                    <a:lnTo>
                      <a:pt x="1254" y="0"/>
                    </a:lnTo>
                    <a:lnTo>
                      <a:pt x="1214" y="1"/>
                    </a:lnTo>
                    <a:lnTo>
                      <a:pt x="1170" y="3"/>
                    </a:lnTo>
                    <a:lnTo>
                      <a:pt x="1121" y="7"/>
                    </a:lnTo>
                    <a:lnTo>
                      <a:pt x="1069" y="13"/>
                    </a:lnTo>
                    <a:lnTo>
                      <a:pt x="1014" y="20"/>
                    </a:lnTo>
                    <a:lnTo>
                      <a:pt x="957" y="29"/>
                    </a:lnTo>
                    <a:lnTo>
                      <a:pt x="897" y="40"/>
                    </a:lnTo>
                    <a:lnTo>
                      <a:pt x="837" y="51"/>
                    </a:lnTo>
                    <a:lnTo>
                      <a:pt x="775" y="64"/>
                    </a:lnTo>
                    <a:lnTo>
                      <a:pt x="712" y="79"/>
                    </a:lnTo>
                    <a:lnTo>
                      <a:pt x="649" y="94"/>
                    </a:lnTo>
                    <a:lnTo>
                      <a:pt x="586" y="113"/>
                    </a:lnTo>
                    <a:lnTo>
                      <a:pt x="524" y="131"/>
                    </a:lnTo>
                    <a:lnTo>
                      <a:pt x="464" y="151"/>
                    </a:lnTo>
                    <a:lnTo>
                      <a:pt x="404" y="172"/>
                    </a:lnTo>
                    <a:lnTo>
                      <a:pt x="375" y="183"/>
                    </a:lnTo>
                    <a:lnTo>
                      <a:pt x="347" y="196"/>
                    </a:lnTo>
                    <a:lnTo>
                      <a:pt x="320" y="207"/>
                    </a:lnTo>
                    <a:lnTo>
                      <a:pt x="293" y="219"/>
                    </a:lnTo>
                    <a:lnTo>
                      <a:pt x="267" y="232"/>
                    </a:lnTo>
                    <a:lnTo>
                      <a:pt x="242" y="244"/>
                    </a:lnTo>
                    <a:lnTo>
                      <a:pt x="218" y="257"/>
                    </a:lnTo>
                    <a:lnTo>
                      <a:pt x="195" y="272"/>
                    </a:lnTo>
                    <a:lnTo>
                      <a:pt x="172" y="286"/>
                    </a:lnTo>
                    <a:lnTo>
                      <a:pt x="151" y="300"/>
                    </a:lnTo>
                    <a:lnTo>
                      <a:pt x="130" y="314"/>
                    </a:lnTo>
                    <a:lnTo>
                      <a:pt x="111" y="329"/>
                    </a:lnTo>
                    <a:lnTo>
                      <a:pt x="93" y="345"/>
                    </a:lnTo>
                    <a:lnTo>
                      <a:pt x="77" y="361"/>
                    </a:lnTo>
                    <a:lnTo>
                      <a:pt x="62" y="377"/>
                    </a:lnTo>
                    <a:lnTo>
                      <a:pt x="48" y="393"/>
                    </a:lnTo>
                    <a:lnTo>
                      <a:pt x="35" y="411"/>
                    </a:lnTo>
                    <a:lnTo>
                      <a:pt x="26" y="428"/>
                    </a:lnTo>
                    <a:lnTo>
                      <a:pt x="16" y="446"/>
                    </a:lnTo>
                    <a:lnTo>
                      <a:pt x="10" y="465"/>
                    </a:lnTo>
                    <a:lnTo>
                      <a:pt x="4" y="484"/>
                    </a:lnTo>
                    <a:lnTo>
                      <a:pt x="1" y="504"/>
                    </a:lnTo>
                    <a:lnTo>
                      <a:pt x="0" y="523"/>
                    </a:lnTo>
                    <a:lnTo>
                      <a:pt x="2" y="543"/>
                    </a:lnTo>
                    <a:lnTo>
                      <a:pt x="5" y="564"/>
                    </a:lnTo>
                    <a:lnTo>
                      <a:pt x="12" y="584"/>
                    </a:lnTo>
                    <a:lnTo>
                      <a:pt x="20" y="604"/>
                    </a:lnTo>
                    <a:lnTo>
                      <a:pt x="31" y="624"/>
                    </a:lnTo>
                    <a:lnTo>
                      <a:pt x="44" y="645"/>
                    </a:lnTo>
                    <a:lnTo>
                      <a:pt x="59" y="665"/>
                    </a:lnTo>
                    <a:lnTo>
                      <a:pt x="77" y="685"/>
                    </a:lnTo>
                    <a:lnTo>
                      <a:pt x="97" y="706"/>
                    </a:lnTo>
                    <a:lnTo>
                      <a:pt x="135" y="670"/>
                    </a:lnTo>
                    <a:lnTo>
                      <a:pt x="117" y="652"/>
                    </a:lnTo>
                    <a:lnTo>
                      <a:pt x="101" y="634"/>
                    </a:lnTo>
                    <a:lnTo>
                      <a:pt x="88" y="616"/>
                    </a:lnTo>
                    <a:lnTo>
                      <a:pt x="77" y="600"/>
                    </a:lnTo>
                    <a:lnTo>
                      <a:pt x="68" y="584"/>
                    </a:lnTo>
                    <a:lnTo>
                      <a:pt x="62" y="568"/>
                    </a:lnTo>
                    <a:lnTo>
                      <a:pt x="58" y="552"/>
                    </a:lnTo>
                    <a:lnTo>
                      <a:pt x="55" y="537"/>
                    </a:lnTo>
                    <a:lnTo>
                      <a:pt x="54" y="523"/>
                    </a:lnTo>
                    <a:lnTo>
                      <a:pt x="54" y="508"/>
                    </a:lnTo>
                    <a:lnTo>
                      <a:pt x="57" y="494"/>
                    </a:lnTo>
                    <a:lnTo>
                      <a:pt x="60" y="479"/>
                    </a:lnTo>
                    <a:lnTo>
                      <a:pt x="65" y="465"/>
                    </a:lnTo>
                    <a:lnTo>
                      <a:pt x="73" y="451"/>
                    </a:lnTo>
                    <a:lnTo>
                      <a:pt x="81" y="437"/>
                    </a:lnTo>
                    <a:lnTo>
                      <a:pt x="91" y="423"/>
                    </a:lnTo>
                    <a:lnTo>
                      <a:pt x="103" y="409"/>
                    </a:lnTo>
                    <a:lnTo>
                      <a:pt x="115" y="394"/>
                    </a:lnTo>
                    <a:lnTo>
                      <a:pt x="130" y="381"/>
                    </a:lnTo>
                    <a:lnTo>
                      <a:pt x="145" y="367"/>
                    </a:lnTo>
                    <a:lnTo>
                      <a:pt x="164" y="354"/>
                    </a:lnTo>
                    <a:lnTo>
                      <a:pt x="182" y="341"/>
                    </a:lnTo>
                    <a:lnTo>
                      <a:pt x="202" y="326"/>
                    </a:lnTo>
                    <a:lnTo>
                      <a:pt x="222" y="314"/>
                    </a:lnTo>
                    <a:lnTo>
                      <a:pt x="245" y="301"/>
                    </a:lnTo>
                    <a:lnTo>
                      <a:pt x="267" y="289"/>
                    </a:lnTo>
                    <a:lnTo>
                      <a:pt x="292" y="277"/>
                    </a:lnTo>
                    <a:lnTo>
                      <a:pt x="316" y="265"/>
                    </a:lnTo>
                    <a:lnTo>
                      <a:pt x="342" y="252"/>
                    </a:lnTo>
                    <a:lnTo>
                      <a:pt x="369" y="241"/>
                    </a:lnTo>
                    <a:lnTo>
                      <a:pt x="396" y="230"/>
                    </a:lnTo>
                    <a:lnTo>
                      <a:pt x="423" y="219"/>
                    </a:lnTo>
                    <a:lnTo>
                      <a:pt x="481" y="198"/>
                    </a:lnTo>
                    <a:lnTo>
                      <a:pt x="541" y="178"/>
                    </a:lnTo>
                    <a:lnTo>
                      <a:pt x="602" y="160"/>
                    </a:lnTo>
                    <a:lnTo>
                      <a:pt x="662" y="143"/>
                    </a:lnTo>
                    <a:lnTo>
                      <a:pt x="724" y="128"/>
                    </a:lnTo>
                    <a:lnTo>
                      <a:pt x="786" y="114"/>
                    </a:lnTo>
                    <a:lnTo>
                      <a:pt x="847" y="100"/>
                    </a:lnTo>
                    <a:lnTo>
                      <a:pt x="907" y="88"/>
                    </a:lnTo>
                    <a:lnTo>
                      <a:pt x="966" y="78"/>
                    </a:lnTo>
                    <a:lnTo>
                      <a:pt x="1022" y="70"/>
                    </a:lnTo>
                    <a:lnTo>
                      <a:pt x="1076" y="63"/>
                    </a:lnTo>
                    <a:lnTo>
                      <a:pt x="1126" y="58"/>
                    </a:lnTo>
                    <a:lnTo>
                      <a:pt x="1173" y="54"/>
                    </a:lnTo>
                    <a:lnTo>
                      <a:pt x="1216" y="51"/>
                    </a:lnTo>
                    <a:lnTo>
                      <a:pt x="1254" y="51"/>
                    </a:lnTo>
                    <a:lnTo>
                      <a:pt x="1286" y="52"/>
                    </a:lnTo>
                    <a:lnTo>
                      <a:pt x="1281" y="51"/>
                    </a:lnTo>
                    <a:lnTo>
                      <a:pt x="1296" y="2"/>
                    </a:lnTo>
                    <a:lnTo>
                      <a:pt x="1293" y="1"/>
                    </a:lnTo>
                    <a:lnTo>
                      <a:pt x="1289" y="1"/>
                    </a:lnTo>
                    <a:lnTo>
                      <a:pt x="129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1" name="Freeform 56"/>
              <p:cNvSpPr>
                <a:spLocks/>
              </p:cNvSpPr>
              <p:nvPr/>
            </p:nvSpPr>
            <p:spPr bwMode="auto">
              <a:xfrm>
                <a:off x="910" y="829"/>
                <a:ext cx="50" cy="40"/>
              </a:xfrm>
              <a:custGeom>
                <a:avLst/>
                <a:gdLst>
                  <a:gd name="T0" fmla="*/ 0 w 351"/>
                  <a:gd name="T1" fmla="*/ 0 h 277"/>
                  <a:gd name="T2" fmla="*/ 0 w 351"/>
                  <a:gd name="T3" fmla="*/ 0 h 277"/>
                  <a:gd name="T4" fmla="*/ 0 w 351"/>
                  <a:gd name="T5" fmla="*/ 0 h 277"/>
                  <a:gd name="T6" fmla="*/ 0 w 351"/>
                  <a:gd name="T7" fmla="*/ 0 h 277"/>
                  <a:gd name="T8" fmla="*/ 0 w 351"/>
                  <a:gd name="T9" fmla="*/ 0 h 277"/>
                  <a:gd name="T10" fmla="*/ 0 w 351"/>
                  <a:gd name="T11" fmla="*/ 0 h 277"/>
                  <a:gd name="T12" fmla="*/ 0 w 351"/>
                  <a:gd name="T13" fmla="*/ 0 h 277"/>
                  <a:gd name="T14" fmla="*/ 0 w 351"/>
                  <a:gd name="T15" fmla="*/ 0 h 277"/>
                  <a:gd name="T16" fmla="*/ 0 w 351"/>
                  <a:gd name="T17" fmla="*/ 0 h 277"/>
                  <a:gd name="T18" fmla="*/ 0 w 351"/>
                  <a:gd name="T19" fmla="*/ 0 h 277"/>
                  <a:gd name="T20" fmla="*/ 0 w 351"/>
                  <a:gd name="T21" fmla="*/ 0 h 277"/>
                  <a:gd name="T22" fmla="*/ 0 w 351"/>
                  <a:gd name="T23" fmla="*/ 0 h 277"/>
                  <a:gd name="T24" fmla="*/ 0 w 351"/>
                  <a:gd name="T25" fmla="*/ 0 h 277"/>
                  <a:gd name="T26" fmla="*/ 0 w 351"/>
                  <a:gd name="T27" fmla="*/ 0 h 277"/>
                  <a:gd name="T28" fmla="*/ 0 w 351"/>
                  <a:gd name="T29" fmla="*/ 0 h 277"/>
                  <a:gd name="T30" fmla="*/ 0 w 351"/>
                  <a:gd name="T31" fmla="*/ 0 h 277"/>
                  <a:gd name="T32" fmla="*/ 0 w 351"/>
                  <a:gd name="T33" fmla="*/ 0 h 277"/>
                  <a:gd name="T34" fmla="*/ 0 w 351"/>
                  <a:gd name="T35" fmla="*/ 0 h 277"/>
                  <a:gd name="T36" fmla="*/ 0 w 351"/>
                  <a:gd name="T37" fmla="*/ 0 h 277"/>
                  <a:gd name="T38" fmla="*/ 0 w 351"/>
                  <a:gd name="T39" fmla="*/ 0 h 277"/>
                  <a:gd name="T40" fmla="*/ 0 w 351"/>
                  <a:gd name="T41" fmla="*/ 0 h 277"/>
                  <a:gd name="T42" fmla="*/ 0 w 351"/>
                  <a:gd name="T43" fmla="*/ 0 h 277"/>
                  <a:gd name="T44" fmla="*/ 0 w 351"/>
                  <a:gd name="T45" fmla="*/ 0 h 277"/>
                  <a:gd name="T46" fmla="*/ 0 w 351"/>
                  <a:gd name="T47" fmla="*/ 0 h 277"/>
                  <a:gd name="T48" fmla="*/ 0 w 351"/>
                  <a:gd name="T49" fmla="*/ 0 h 277"/>
                  <a:gd name="T50" fmla="*/ 0 w 351"/>
                  <a:gd name="T51" fmla="*/ 0 h 277"/>
                  <a:gd name="T52" fmla="*/ 0 w 351"/>
                  <a:gd name="T53" fmla="*/ 0 h 277"/>
                  <a:gd name="T54" fmla="*/ 0 w 351"/>
                  <a:gd name="T55" fmla="*/ 0 h 277"/>
                  <a:gd name="T56" fmla="*/ 0 w 351"/>
                  <a:gd name="T57" fmla="*/ 0 h 277"/>
                  <a:gd name="T58" fmla="*/ 0 w 351"/>
                  <a:gd name="T59" fmla="*/ 0 h 277"/>
                  <a:gd name="T60" fmla="*/ 0 w 351"/>
                  <a:gd name="T61" fmla="*/ 0 h 277"/>
                  <a:gd name="T62" fmla="*/ 0 w 351"/>
                  <a:gd name="T63" fmla="*/ 0 h 277"/>
                  <a:gd name="T64" fmla="*/ 0 w 351"/>
                  <a:gd name="T65" fmla="*/ 0 h 277"/>
                  <a:gd name="T66" fmla="*/ 0 w 351"/>
                  <a:gd name="T67" fmla="*/ 0 h 277"/>
                  <a:gd name="T68" fmla="*/ 0 w 351"/>
                  <a:gd name="T69" fmla="*/ 0 h 277"/>
                  <a:gd name="T70" fmla="*/ 0 w 351"/>
                  <a:gd name="T71" fmla="*/ 0 h 277"/>
                  <a:gd name="T72" fmla="*/ 0 w 351"/>
                  <a:gd name="T73" fmla="*/ 0 h 277"/>
                  <a:gd name="T74" fmla="*/ 0 w 351"/>
                  <a:gd name="T75" fmla="*/ 0 h 277"/>
                  <a:gd name="T76" fmla="*/ 0 w 351"/>
                  <a:gd name="T77" fmla="*/ 0 h 277"/>
                  <a:gd name="T78" fmla="*/ 0 w 351"/>
                  <a:gd name="T79" fmla="*/ 0 h 277"/>
                  <a:gd name="T80" fmla="*/ 0 w 351"/>
                  <a:gd name="T81" fmla="*/ 0 h 277"/>
                  <a:gd name="T82" fmla="*/ 0 w 351"/>
                  <a:gd name="T83" fmla="*/ 0 h 277"/>
                  <a:gd name="T84" fmla="*/ 0 w 351"/>
                  <a:gd name="T85" fmla="*/ 0 h 277"/>
                  <a:gd name="T86" fmla="*/ 0 w 351"/>
                  <a:gd name="T87" fmla="*/ 0 h 277"/>
                  <a:gd name="T88" fmla="*/ 0 w 351"/>
                  <a:gd name="T89" fmla="*/ 0 h 277"/>
                  <a:gd name="T90" fmla="*/ 0 w 351"/>
                  <a:gd name="T91" fmla="*/ 0 h 277"/>
                  <a:gd name="T92" fmla="*/ 0 w 351"/>
                  <a:gd name="T93" fmla="*/ 0 h 277"/>
                  <a:gd name="T94" fmla="*/ 0 w 351"/>
                  <a:gd name="T95" fmla="*/ 0 h 277"/>
                  <a:gd name="T96" fmla="*/ 0 w 351"/>
                  <a:gd name="T97" fmla="*/ 0 h 277"/>
                  <a:gd name="T98" fmla="*/ 0 w 351"/>
                  <a:gd name="T99" fmla="*/ 0 h 277"/>
                  <a:gd name="T100" fmla="*/ 0 w 351"/>
                  <a:gd name="T101" fmla="*/ 0 h 277"/>
                  <a:gd name="T102" fmla="*/ 0 w 351"/>
                  <a:gd name="T103" fmla="*/ 0 h 277"/>
                  <a:gd name="T104" fmla="*/ 0 w 351"/>
                  <a:gd name="T105" fmla="*/ 0 h 277"/>
                  <a:gd name="T106" fmla="*/ 0 w 351"/>
                  <a:gd name="T107" fmla="*/ 0 h 277"/>
                  <a:gd name="T108" fmla="*/ 0 w 351"/>
                  <a:gd name="T109" fmla="*/ 0 h 277"/>
                  <a:gd name="T110" fmla="*/ 0 w 351"/>
                  <a:gd name="T111" fmla="*/ 0 h 27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51"/>
                  <a:gd name="T169" fmla="*/ 0 h 277"/>
                  <a:gd name="T170" fmla="*/ 351 w 351"/>
                  <a:gd name="T171" fmla="*/ 277 h 27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51" h="277">
                    <a:moveTo>
                      <a:pt x="342" y="226"/>
                    </a:moveTo>
                    <a:lnTo>
                      <a:pt x="351" y="226"/>
                    </a:lnTo>
                    <a:lnTo>
                      <a:pt x="344" y="224"/>
                    </a:lnTo>
                    <a:lnTo>
                      <a:pt x="338" y="222"/>
                    </a:lnTo>
                    <a:lnTo>
                      <a:pt x="332" y="219"/>
                    </a:lnTo>
                    <a:lnTo>
                      <a:pt x="327" y="216"/>
                    </a:lnTo>
                    <a:lnTo>
                      <a:pt x="321" y="213"/>
                    </a:lnTo>
                    <a:lnTo>
                      <a:pt x="316" y="209"/>
                    </a:lnTo>
                    <a:lnTo>
                      <a:pt x="312" y="204"/>
                    </a:lnTo>
                    <a:lnTo>
                      <a:pt x="308" y="200"/>
                    </a:lnTo>
                    <a:lnTo>
                      <a:pt x="285" y="173"/>
                    </a:lnTo>
                    <a:lnTo>
                      <a:pt x="261" y="142"/>
                    </a:lnTo>
                    <a:lnTo>
                      <a:pt x="245" y="124"/>
                    </a:lnTo>
                    <a:lnTo>
                      <a:pt x="225" y="105"/>
                    </a:lnTo>
                    <a:lnTo>
                      <a:pt x="215" y="95"/>
                    </a:lnTo>
                    <a:lnTo>
                      <a:pt x="203" y="86"/>
                    </a:lnTo>
                    <a:lnTo>
                      <a:pt x="189" y="77"/>
                    </a:lnTo>
                    <a:lnTo>
                      <a:pt x="175" y="68"/>
                    </a:lnTo>
                    <a:lnTo>
                      <a:pt x="160" y="59"/>
                    </a:lnTo>
                    <a:lnTo>
                      <a:pt x="144" y="50"/>
                    </a:lnTo>
                    <a:lnTo>
                      <a:pt x="126" y="41"/>
                    </a:lnTo>
                    <a:lnTo>
                      <a:pt x="107" y="32"/>
                    </a:lnTo>
                    <a:lnTo>
                      <a:pt x="86" y="23"/>
                    </a:lnTo>
                    <a:lnTo>
                      <a:pt x="64" y="15"/>
                    </a:lnTo>
                    <a:lnTo>
                      <a:pt x="41" y="8"/>
                    </a:lnTo>
                    <a:lnTo>
                      <a:pt x="15" y="0"/>
                    </a:lnTo>
                    <a:lnTo>
                      <a:pt x="0" y="49"/>
                    </a:lnTo>
                    <a:lnTo>
                      <a:pt x="23" y="56"/>
                    </a:lnTo>
                    <a:lnTo>
                      <a:pt x="46" y="63"/>
                    </a:lnTo>
                    <a:lnTo>
                      <a:pt x="66" y="70"/>
                    </a:lnTo>
                    <a:lnTo>
                      <a:pt x="85" y="78"/>
                    </a:lnTo>
                    <a:lnTo>
                      <a:pt x="102" y="86"/>
                    </a:lnTo>
                    <a:lnTo>
                      <a:pt x="119" y="93"/>
                    </a:lnTo>
                    <a:lnTo>
                      <a:pt x="133" y="101"/>
                    </a:lnTo>
                    <a:lnTo>
                      <a:pt x="146" y="109"/>
                    </a:lnTo>
                    <a:lnTo>
                      <a:pt x="158" y="118"/>
                    </a:lnTo>
                    <a:lnTo>
                      <a:pt x="170" y="126"/>
                    </a:lnTo>
                    <a:lnTo>
                      <a:pt x="179" y="134"/>
                    </a:lnTo>
                    <a:lnTo>
                      <a:pt x="189" y="141"/>
                    </a:lnTo>
                    <a:lnTo>
                      <a:pt x="205" y="157"/>
                    </a:lnTo>
                    <a:lnTo>
                      <a:pt x="219" y="172"/>
                    </a:lnTo>
                    <a:lnTo>
                      <a:pt x="244" y="204"/>
                    </a:lnTo>
                    <a:lnTo>
                      <a:pt x="266" y="231"/>
                    </a:lnTo>
                    <a:lnTo>
                      <a:pt x="273" y="239"/>
                    </a:lnTo>
                    <a:lnTo>
                      <a:pt x="281" y="245"/>
                    </a:lnTo>
                    <a:lnTo>
                      <a:pt x="288" y="252"/>
                    </a:lnTo>
                    <a:lnTo>
                      <a:pt x="297" y="257"/>
                    </a:lnTo>
                    <a:lnTo>
                      <a:pt x="307" y="264"/>
                    </a:lnTo>
                    <a:lnTo>
                      <a:pt x="316" y="268"/>
                    </a:lnTo>
                    <a:lnTo>
                      <a:pt x="327" y="272"/>
                    </a:lnTo>
                    <a:lnTo>
                      <a:pt x="339" y="275"/>
                    </a:lnTo>
                    <a:lnTo>
                      <a:pt x="348" y="276"/>
                    </a:lnTo>
                    <a:lnTo>
                      <a:pt x="339" y="275"/>
                    </a:lnTo>
                    <a:lnTo>
                      <a:pt x="344" y="277"/>
                    </a:lnTo>
                    <a:lnTo>
                      <a:pt x="348" y="276"/>
                    </a:lnTo>
                    <a:lnTo>
                      <a:pt x="342" y="2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2" name="Freeform 57"/>
              <p:cNvSpPr>
                <a:spLocks/>
              </p:cNvSpPr>
              <p:nvPr/>
            </p:nvSpPr>
            <p:spPr bwMode="auto">
              <a:xfrm>
                <a:off x="959" y="861"/>
                <a:ext cx="64" cy="233"/>
              </a:xfrm>
              <a:custGeom>
                <a:avLst/>
                <a:gdLst>
                  <a:gd name="T0" fmla="*/ 0 w 446"/>
                  <a:gd name="T1" fmla="*/ 0 h 1632"/>
                  <a:gd name="T2" fmla="*/ 0 w 446"/>
                  <a:gd name="T3" fmla="*/ 0 h 1632"/>
                  <a:gd name="T4" fmla="*/ 0 w 446"/>
                  <a:gd name="T5" fmla="*/ 0 h 1632"/>
                  <a:gd name="T6" fmla="*/ 0 w 446"/>
                  <a:gd name="T7" fmla="*/ 0 h 1632"/>
                  <a:gd name="T8" fmla="*/ 0 w 446"/>
                  <a:gd name="T9" fmla="*/ 0 h 1632"/>
                  <a:gd name="T10" fmla="*/ 0 w 446"/>
                  <a:gd name="T11" fmla="*/ 0 h 1632"/>
                  <a:gd name="T12" fmla="*/ 0 w 446"/>
                  <a:gd name="T13" fmla="*/ 0 h 1632"/>
                  <a:gd name="T14" fmla="*/ 0 w 446"/>
                  <a:gd name="T15" fmla="*/ 0 h 1632"/>
                  <a:gd name="T16" fmla="*/ 0 w 446"/>
                  <a:gd name="T17" fmla="*/ 0 h 1632"/>
                  <a:gd name="T18" fmla="*/ 0 w 446"/>
                  <a:gd name="T19" fmla="*/ 0 h 1632"/>
                  <a:gd name="T20" fmla="*/ 0 w 446"/>
                  <a:gd name="T21" fmla="*/ 0 h 1632"/>
                  <a:gd name="T22" fmla="*/ 0 w 446"/>
                  <a:gd name="T23" fmla="*/ 0 h 1632"/>
                  <a:gd name="T24" fmla="*/ 0 w 446"/>
                  <a:gd name="T25" fmla="*/ 0 h 1632"/>
                  <a:gd name="T26" fmla="*/ 0 w 446"/>
                  <a:gd name="T27" fmla="*/ 0 h 1632"/>
                  <a:gd name="T28" fmla="*/ 0 w 446"/>
                  <a:gd name="T29" fmla="*/ 0 h 1632"/>
                  <a:gd name="T30" fmla="*/ 0 w 446"/>
                  <a:gd name="T31" fmla="*/ 0 h 1632"/>
                  <a:gd name="T32" fmla="*/ 0 w 446"/>
                  <a:gd name="T33" fmla="*/ 0 h 1632"/>
                  <a:gd name="T34" fmla="*/ 0 w 446"/>
                  <a:gd name="T35" fmla="*/ 0 h 1632"/>
                  <a:gd name="T36" fmla="*/ 0 w 446"/>
                  <a:gd name="T37" fmla="*/ 0 h 1632"/>
                  <a:gd name="T38" fmla="*/ 0 w 446"/>
                  <a:gd name="T39" fmla="*/ 0 h 1632"/>
                  <a:gd name="T40" fmla="*/ 0 w 446"/>
                  <a:gd name="T41" fmla="*/ 0 h 1632"/>
                  <a:gd name="T42" fmla="*/ 0 w 446"/>
                  <a:gd name="T43" fmla="*/ 0 h 1632"/>
                  <a:gd name="T44" fmla="*/ 0 w 446"/>
                  <a:gd name="T45" fmla="*/ 0 h 1632"/>
                  <a:gd name="T46" fmla="*/ 0 w 446"/>
                  <a:gd name="T47" fmla="*/ 0 h 1632"/>
                  <a:gd name="T48" fmla="*/ 0 w 446"/>
                  <a:gd name="T49" fmla="*/ 0 h 1632"/>
                  <a:gd name="T50" fmla="*/ 0 w 446"/>
                  <a:gd name="T51" fmla="*/ 0 h 1632"/>
                  <a:gd name="T52" fmla="*/ 0 w 446"/>
                  <a:gd name="T53" fmla="*/ 0 h 1632"/>
                  <a:gd name="T54" fmla="*/ 0 w 446"/>
                  <a:gd name="T55" fmla="*/ 0 h 1632"/>
                  <a:gd name="T56" fmla="*/ 0 w 446"/>
                  <a:gd name="T57" fmla="*/ 0 h 1632"/>
                  <a:gd name="T58" fmla="*/ 0 w 446"/>
                  <a:gd name="T59" fmla="*/ 0 h 1632"/>
                  <a:gd name="T60" fmla="*/ 0 w 446"/>
                  <a:gd name="T61" fmla="*/ 0 h 1632"/>
                  <a:gd name="T62" fmla="*/ 0 w 446"/>
                  <a:gd name="T63" fmla="*/ 0 h 1632"/>
                  <a:gd name="T64" fmla="*/ 0 w 446"/>
                  <a:gd name="T65" fmla="*/ 0 h 1632"/>
                  <a:gd name="T66" fmla="*/ 0 w 446"/>
                  <a:gd name="T67" fmla="*/ 0 h 1632"/>
                  <a:gd name="T68" fmla="*/ 0 w 446"/>
                  <a:gd name="T69" fmla="*/ 0 h 1632"/>
                  <a:gd name="T70" fmla="*/ 0 w 446"/>
                  <a:gd name="T71" fmla="*/ 0 h 1632"/>
                  <a:gd name="T72" fmla="*/ 0 w 446"/>
                  <a:gd name="T73" fmla="*/ 0 h 1632"/>
                  <a:gd name="T74" fmla="*/ 0 w 446"/>
                  <a:gd name="T75" fmla="*/ 0 h 1632"/>
                  <a:gd name="T76" fmla="*/ 0 w 446"/>
                  <a:gd name="T77" fmla="*/ 0 h 1632"/>
                  <a:gd name="T78" fmla="*/ 0 w 446"/>
                  <a:gd name="T79" fmla="*/ 0 h 1632"/>
                  <a:gd name="T80" fmla="*/ 0 w 446"/>
                  <a:gd name="T81" fmla="*/ 0 h 1632"/>
                  <a:gd name="T82" fmla="*/ 0 w 446"/>
                  <a:gd name="T83" fmla="*/ 0 h 1632"/>
                  <a:gd name="T84" fmla="*/ 0 w 446"/>
                  <a:gd name="T85" fmla="*/ 0 h 1632"/>
                  <a:gd name="T86" fmla="*/ 0 w 446"/>
                  <a:gd name="T87" fmla="*/ 0 h 1632"/>
                  <a:gd name="T88" fmla="*/ 0 w 446"/>
                  <a:gd name="T89" fmla="*/ 0 h 1632"/>
                  <a:gd name="T90" fmla="*/ 0 w 446"/>
                  <a:gd name="T91" fmla="*/ 0 h 1632"/>
                  <a:gd name="T92" fmla="*/ 0 w 446"/>
                  <a:gd name="T93" fmla="*/ 0 h 1632"/>
                  <a:gd name="T94" fmla="*/ 0 w 446"/>
                  <a:gd name="T95" fmla="*/ 0 h 1632"/>
                  <a:gd name="T96" fmla="*/ 0 w 446"/>
                  <a:gd name="T97" fmla="*/ 0 h 1632"/>
                  <a:gd name="T98" fmla="*/ 0 w 446"/>
                  <a:gd name="T99" fmla="*/ 0 h 1632"/>
                  <a:gd name="T100" fmla="*/ 0 w 446"/>
                  <a:gd name="T101" fmla="*/ 0 h 1632"/>
                  <a:gd name="T102" fmla="*/ 0 w 446"/>
                  <a:gd name="T103" fmla="*/ 0 h 1632"/>
                  <a:gd name="T104" fmla="*/ 0 w 446"/>
                  <a:gd name="T105" fmla="*/ 0 h 1632"/>
                  <a:gd name="T106" fmla="*/ 0 w 446"/>
                  <a:gd name="T107" fmla="*/ 0 h 1632"/>
                  <a:gd name="T108" fmla="*/ 0 w 446"/>
                  <a:gd name="T109" fmla="*/ 0 h 1632"/>
                  <a:gd name="T110" fmla="*/ 0 w 446"/>
                  <a:gd name="T111" fmla="*/ 0 h 1632"/>
                  <a:gd name="T112" fmla="*/ 0 w 446"/>
                  <a:gd name="T113" fmla="*/ 0 h 1632"/>
                  <a:gd name="T114" fmla="*/ 0 w 446"/>
                  <a:gd name="T115" fmla="*/ 0 h 16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46"/>
                  <a:gd name="T175" fmla="*/ 0 h 1632"/>
                  <a:gd name="T176" fmla="*/ 446 w 446"/>
                  <a:gd name="T177" fmla="*/ 1632 h 16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46" h="1632">
                    <a:moveTo>
                      <a:pt x="238" y="1632"/>
                    </a:moveTo>
                    <a:lnTo>
                      <a:pt x="255" y="1616"/>
                    </a:lnTo>
                    <a:lnTo>
                      <a:pt x="283" y="1530"/>
                    </a:lnTo>
                    <a:lnTo>
                      <a:pt x="310" y="1446"/>
                    </a:lnTo>
                    <a:lnTo>
                      <a:pt x="333" y="1362"/>
                    </a:lnTo>
                    <a:lnTo>
                      <a:pt x="356" y="1280"/>
                    </a:lnTo>
                    <a:lnTo>
                      <a:pt x="375" y="1199"/>
                    </a:lnTo>
                    <a:lnTo>
                      <a:pt x="392" y="1121"/>
                    </a:lnTo>
                    <a:lnTo>
                      <a:pt x="407" y="1044"/>
                    </a:lnTo>
                    <a:lnTo>
                      <a:pt x="419" y="969"/>
                    </a:lnTo>
                    <a:lnTo>
                      <a:pt x="429" y="896"/>
                    </a:lnTo>
                    <a:lnTo>
                      <a:pt x="437" y="825"/>
                    </a:lnTo>
                    <a:lnTo>
                      <a:pt x="440" y="791"/>
                    </a:lnTo>
                    <a:lnTo>
                      <a:pt x="442" y="756"/>
                    </a:lnTo>
                    <a:lnTo>
                      <a:pt x="444" y="723"/>
                    </a:lnTo>
                    <a:lnTo>
                      <a:pt x="445" y="689"/>
                    </a:lnTo>
                    <a:lnTo>
                      <a:pt x="446" y="657"/>
                    </a:lnTo>
                    <a:lnTo>
                      <a:pt x="446" y="625"/>
                    </a:lnTo>
                    <a:lnTo>
                      <a:pt x="446" y="594"/>
                    </a:lnTo>
                    <a:lnTo>
                      <a:pt x="445" y="564"/>
                    </a:lnTo>
                    <a:lnTo>
                      <a:pt x="443" y="534"/>
                    </a:lnTo>
                    <a:lnTo>
                      <a:pt x="441" y="505"/>
                    </a:lnTo>
                    <a:lnTo>
                      <a:pt x="439" y="476"/>
                    </a:lnTo>
                    <a:lnTo>
                      <a:pt x="435" y="448"/>
                    </a:lnTo>
                    <a:lnTo>
                      <a:pt x="431" y="421"/>
                    </a:lnTo>
                    <a:lnTo>
                      <a:pt x="426" y="394"/>
                    </a:lnTo>
                    <a:lnTo>
                      <a:pt x="422" y="369"/>
                    </a:lnTo>
                    <a:lnTo>
                      <a:pt x="415" y="344"/>
                    </a:lnTo>
                    <a:lnTo>
                      <a:pt x="409" y="319"/>
                    </a:lnTo>
                    <a:lnTo>
                      <a:pt x="403" y="296"/>
                    </a:lnTo>
                    <a:lnTo>
                      <a:pt x="395" y="273"/>
                    </a:lnTo>
                    <a:lnTo>
                      <a:pt x="386" y="251"/>
                    </a:lnTo>
                    <a:lnTo>
                      <a:pt x="378" y="230"/>
                    </a:lnTo>
                    <a:lnTo>
                      <a:pt x="368" y="210"/>
                    </a:lnTo>
                    <a:lnTo>
                      <a:pt x="359" y="190"/>
                    </a:lnTo>
                    <a:lnTo>
                      <a:pt x="348" y="171"/>
                    </a:lnTo>
                    <a:lnTo>
                      <a:pt x="336" y="153"/>
                    </a:lnTo>
                    <a:lnTo>
                      <a:pt x="325" y="136"/>
                    </a:lnTo>
                    <a:lnTo>
                      <a:pt x="312" y="120"/>
                    </a:lnTo>
                    <a:lnTo>
                      <a:pt x="298" y="104"/>
                    </a:lnTo>
                    <a:lnTo>
                      <a:pt x="284" y="90"/>
                    </a:lnTo>
                    <a:lnTo>
                      <a:pt x="270" y="77"/>
                    </a:lnTo>
                    <a:lnTo>
                      <a:pt x="254" y="64"/>
                    </a:lnTo>
                    <a:lnTo>
                      <a:pt x="238" y="53"/>
                    </a:lnTo>
                    <a:lnTo>
                      <a:pt x="222" y="43"/>
                    </a:lnTo>
                    <a:lnTo>
                      <a:pt x="204" y="33"/>
                    </a:lnTo>
                    <a:lnTo>
                      <a:pt x="187" y="25"/>
                    </a:lnTo>
                    <a:lnTo>
                      <a:pt x="168" y="18"/>
                    </a:lnTo>
                    <a:lnTo>
                      <a:pt x="148" y="12"/>
                    </a:lnTo>
                    <a:lnTo>
                      <a:pt x="129" y="7"/>
                    </a:lnTo>
                    <a:lnTo>
                      <a:pt x="109" y="4"/>
                    </a:lnTo>
                    <a:lnTo>
                      <a:pt x="87" y="1"/>
                    </a:lnTo>
                    <a:lnTo>
                      <a:pt x="66" y="0"/>
                    </a:lnTo>
                    <a:lnTo>
                      <a:pt x="45" y="0"/>
                    </a:lnTo>
                    <a:lnTo>
                      <a:pt x="22" y="1"/>
                    </a:lnTo>
                    <a:lnTo>
                      <a:pt x="0" y="4"/>
                    </a:lnTo>
                    <a:lnTo>
                      <a:pt x="6" y="54"/>
                    </a:lnTo>
                    <a:lnTo>
                      <a:pt x="26" y="52"/>
                    </a:lnTo>
                    <a:lnTo>
                      <a:pt x="46" y="51"/>
                    </a:lnTo>
                    <a:lnTo>
                      <a:pt x="65" y="51"/>
                    </a:lnTo>
                    <a:lnTo>
                      <a:pt x="83" y="52"/>
                    </a:lnTo>
                    <a:lnTo>
                      <a:pt x="100" y="54"/>
                    </a:lnTo>
                    <a:lnTo>
                      <a:pt x="117" y="57"/>
                    </a:lnTo>
                    <a:lnTo>
                      <a:pt x="134" y="61"/>
                    </a:lnTo>
                    <a:lnTo>
                      <a:pt x="149" y="65"/>
                    </a:lnTo>
                    <a:lnTo>
                      <a:pt x="165" y="71"/>
                    </a:lnTo>
                    <a:lnTo>
                      <a:pt x="180" y="78"/>
                    </a:lnTo>
                    <a:lnTo>
                      <a:pt x="194" y="85"/>
                    </a:lnTo>
                    <a:lnTo>
                      <a:pt x="208" y="94"/>
                    </a:lnTo>
                    <a:lnTo>
                      <a:pt x="221" y="103"/>
                    </a:lnTo>
                    <a:lnTo>
                      <a:pt x="234" y="114"/>
                    </a:lnTo>
                    <a:lnTo>
                      <a:pt x="247" y="126"/>
                    </a:lnTo>
                    <a:lnTo>
                      <a:pt x="258" y="138"/>
                    </a:lnTo>
                    <a:lnTo>
                      <a:pt x="270" y="151"/>
                    </a:lnTo>
                    <a:lnTo>
                      <a:pt x="281" y="165"/>
                    </a:lnTo>
                    <a:lnTo>
                      <a:pt x="291" y="179"/>
                    </a:lnTo>
                    <a:lnTo>
                      <a:pt x="302" y="196"/>
                    </a:lnTo>
                    <a:lnTo>
                      <a:pt x="312" y="213"/>
                    </a:lnTo>
                    <a:lnTo>
                      <a:pt x="320" y="230"/>
                    </a:lnTo>
                    <a:lnTo>
                      <a:pt x="329" y="249"/>
                    </a:lnTo>
                    <a:lnTo>
                      <a:pt x="337" y="269"/>
                    </a:lnTo>
                    <a:lnTo>
                      <a:pt x="345" y="289"/>
                    </a:lnTo>
                    <a:lnTo>
                      <a:pt x="351" y="310"/>
                    </a:lnTo>
                    <a:lnTo>
                      <a:pt x="358" y="333"/>
                    </a:lnTo>
                    <a:lnTo>
                      <a:pt x="364" y="355"/>
                    </a:lnTo>
                    <a:lnTo>
                      <a:pt x="369" y="379"/>
                    </a:lnTo>
                    <a:lnTo>
                      <a:pt x="375" y="403"/>
                    </a:lnTo>
                    <a:lnTo>
                      <a:pt x="379" y="429"/>
                    </a:lnTo>
                    <a:lnTo>
                      <a:pt x="382" y="454"/>
                    </a:lnTo>
                    <a:lnTo>
                      <a:pt x="385" y="482"/>
                    </a:lnTo>
                    <a:lnTo>
                      <a:pt x="389" y="509"/>
                    </a:lnTo>
                    <a:lnTo>
                      <a:pt x="391" y="537"/>
                    </a:lnTo>
                    <a:lnTo>
                      <a:pt x="392" y="566"/>
                    </a:lnTo>
                    <a:lnTo>
                      <a:pt x="393" y="595"/>
                    </a:lnTo>
                    <a:lnTo>
                      <a:pt x="393" y="625"/>
                    </a:lnTo>
                    <a:lnTo>
                      <a:pt x="393" y="657"/>
                    </a:lnTo>
                    <a:lnTo>
                      <a:pt x="393" y="688"/>
                    </a:lnTo>
                    <a:lnTo>
                      <a:pt x="392" y="721"/>
                    </a:lnTo>
                    <a:lnTo>
                      <a:pt x="390" y="753"/>
                    </a:lnTo>
                    <a:lnTo>
                      <a:pt x="388" y="787"/>
                    </a:lnTo>
                    <a:lnTo>
                      <a:pt x="384" y="820"/>
                    </a:lnTo>
                    <a:lnTo>
                      <a:pt x="377" y="890"/>
                    </a:lnTo>
                    <a:lnTo>
                      <a:pt x="366" y="962"/>
                    </a:lnTo>
                    <a:lnTo>
                      <a:pt x="354" y="1036"/>
                    </a:lnTo>
                    <a:lnTo>
                      <a:pt x="339" y="1112"/>
                    </a:lnTo>
                    <a:lnTo>
                      <a:pt x="322" y="1189"/>
                    </a:lnTo>
                    <a:lnTo>
                      <a:pt x="304" y="1268"/>
                    </a:lnTo>
                    <a:lnTo>
                      <a:pt x="283" y="1349"/>
                    </a:lnTo>
                    <a:lnTo>
                      <a:pt x="258" y="1431"/>
                    </a:lnTo>
                    <a:lnTo>
                      <a:pt x="233" y="1515"/>
                    </a:lnTo>
                    <a:lnTo>
                      <a:pt x="204" y="1601"/>
                    </a:lnTo>
                    <a:lnTo>
                      <a:pt x="221" y="1584"/>
                    </a:lnTo>
                    <a:lnTo>
                      <a:pt x="238" y="1632"/>
                    </a:lnTo>
                    <a:lnTo>
                      <a:pt x="251" y="1628"/>
                    </a:lnTo>
                    <a:lnTo>
                      <a:pt x="255" y="1616"/>
                    </a:lnTo>
                    <a:lnTo>
                      <a:pt x="238" y="16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3" name="Freeform 58"/>
              <p:cNvSpPr>
                <a:spLocks/>
              </p:cNvSpPr>
              <p:nvPr/>
            </p:nvSpPr>
            <p:spPr bwMode="auto">
              <a:xfrm>
                <a:off x="944" y="1087"/>
                <a:ext cx="49" cy="15"/>
              </a:xfrm>
              <a:custGeom>
                <a:avLst/>
                <a:gdLst>
                  <a:gd name="T0" fmla="*/ 0 w 346"/>
                  <a:gd name="T1" fmla="*/ 0 h 101"/>
                  <a:gd name="T2" fmla="*/ 0 w 346"/>
                  <a:gd name="T3" fmla="*/ 0 h 101"/>
                  <a:gd name="T4" fmla="*/ 0 w 346"/>
                  <a:gd name="T5" fmla="*/ 0 h 101"/>
                  <a:gd name="T6" fmla="*/ 0 w 346"/>
                  <a:gd name="T7" fmla="*/ 0 h 101"/>
                  <a:gd name="T8" fmla="*/ 0 w 346"/>
                  <a:gd name="T9" fmla="*/ 0 h 101"/>
                  <a:gd name="T10" fmla="*/ 0 w 346"/>
                  <a:gd name="T11" fmla="*/ 0 h 101"/>
                  <a:gd name="T12" fmla="*/ 0 w 346"/>
                  <a:gd name="T13" fmla="*/ 0 h 101"/>
                  <a:gd name="T14" fmla="*/ 0 w 346"/>
                  <a:gd name="T15" fmla="*/ 0 h 101"/>
                  <a:gd name="T16" fmla="*/ 0 w 346"/>
                  <a:gd name="T17" fmla="*/ 0 h 101"/>
                  <a:gd name="T18" fmla="*/ 0 w 346"/>
                  <a:gd name="T19" fmla="*/ 0 h 101"/>
                  <a:gd name="T20" fmla="*/ 0 w 346"/>
                  <a:gd name="T21" fmla="*/ 0 h 101"/>
                  <a:gd name="T22" fmla="*/ 0 w 346"/>
                  <a:gd name="T23" fmla="*/ 0 h 101"/>
                  <a:gd name="T24" fmla="*/ 0 w 346"/>
                  <a:gd name="T25" fmla="*/ 0 h 101"/>
                  <a:gd name="T26" fmla="*/ 0 w 346"/>
                  <a:gd name="T27" fmla="*/ 0 h 101"/>
                  <a:gd name="T28" fmla="*/ 0 w 346"/>
                  <a:gd name="T29" fmla="*/ 0 h 101"/>
                  <a:gd name="T30" fmla="*/ 0 w 346"/>
                  <a:gd name="T31" fmla="*/ 0 h 101"/>
                  <a:gd name="T32" fmla="*/ 0 w 346"/>
                  <a:gd name="T33" fmla="*/ 0 h 101"/>
                  <a:gd name="T34" fmla="*/ 0 w 346"/>
                  <a:gd name="T35" fmla="*/ 0 h 101"/>
                  <a:gd name="T36" fmla="*/ 0 w 346"/>
                  <a:gd name="T37" fmla="*/ 0 h 101"/>
                  <a:gd name="T38" fmla="*/ 0 w 346"/>
                  <a:gd name="T39" fmla="*/ 0 h 101"/>
                  <a:gd name="T40" fmla="*/ 0 w 346"/>
                  <a:gd name="T41" fmla="*/ 0 h 101"/>
                  <a:gd name="T42" fmla="*/ 0 w 346"/>
                  <a:gd name="T43" fmla="*/ 0 h 101"/>
                  <a:gd name="T44" fmla="*/ 0 w 346"/>
                  <a:gd name="T45" fmla="*/ 0 h 101"/>
                  <a:gd name="T46" fmla="*/ 0 w 346"/>
                  <a:gd name="T47" fmla="*/ 0 h 101"/>
                  <a:gd name="T48" fmla="*/ 0 w 346"/>
                  <a:gd name="T49" fmla="*/ 0 h 101"/>
                  <a:gd name="T50" fmla="*/ 0 w 346"/>
                  <a:gd name="T51" fmla="*/ 0 h 101"/>
                  <a:gd name="T52" fmla="*/ 0 w 346"/>
                  <a:gd name="T53" fmla="*/ 0 h 101"/>
                  <a:gd name="T54" fmla="*/ 0 w 346"/>
                  <a:gd name="T55" fmla="*/ 0 h 101"/>
                  <a:gd name="T56" fmla="*/ 0 w 346"/>
                  <a:gd name="T57" fmla="*/ 0 h 101"/>
                  <a:gd name="T58" fmla="*/ 0 w 346"/>
                  <a:gd name="T59" fmla="*/ 0 h 101"/>
                  <a:gd name="T60" fmla="*/ 0 w 346"/>
                  <a:gd name="T61" fmla="*/ 0 h 101"/>
                  <a:gd name="T62" fmla="*/ 0 w 346"/>
                  <a:gd name="T63" fmla="*/ 0 h 101"/>
                  <a:gd name="T64" fmla="*/ 0 w 346"/>
                  <a:gd name="T65" fmla="*/ 0 h 101"/>
                  <a:gd name="T66" fmla="*/ 0 w 346"/>
                  <a:gd name="T67" fmla="*/ 0 h 101"/>
                  <a:gd name="T68" fmla="*/ 0 w 346"/>
                  <a:gd name="T69" fmla="*/ 0 h 101"/>
                  <a:gd name="T70" fmla="*/ 0 w 346"/>
                  <a:gd name="T71" fmla="*/ 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6"/>
                  <a:gd name="T109" fmla="*/ 0 h 101"/>
                  <a:gd name="T110" fmla="*/ 346 w 346"/>
                  <a:gd name="T111" fmla="*/ 101 h 10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6" h="101">
                    <a:moveTo>
                      <a:pt x="0" y="74"/>
                    </a:moveTo>
                    <a:lnTo>
                      <a:pt x="5" y="83"/>
                    </a:lnTo>
                    <a:lnTo>
                      <a:pt x="14" y="89"/>
                    </a:lnTo>
                    <a:lnTo>
                      <a:pt x="22" y="93"/>
                    </a:lnTo>
                    <a:lnTo>
                      <a:pt x="31" y="96"/>
                    </a:lnTo>
                    <a:lnTo>
                      <a:pt x="40" y="98"/>
                    </a:lnTo>
                    <a:lnTo>
                      <a:pt x="59" y="100"/>
                    </a:lnTo>
                    <a:lnTo>
                      <a:pt x="78" y="101"/>
                    </a:lnTo>
                    <a:lnTo>
                      <a:pt x="100" y="100"/>
                    </a:lnTo>
                    <a:lnTo>
                      <a:pt x="123" y="98"/>
                    </a:lnTo>
                    <a:lnTo>
                      <a:pt x="147" y="95"/>
                    </a:lnTo>
                    <a:lnTo>
                      <a:pt x="172" y="91"/>
                    </a:lnTo>
                    <a:lnTo>
                      <a:pt x="222" y="80"/>
                    </a:lnTo>
                    <a:lnTo>
                      <a:pt x="269" y="69"/>
                    </a:lnTo>
                    <a:lnTo>
                      <a:pt x="312" y="58"/>
                    </a:lnTo>
                    <a:lnTo>
                      <a:pt x="346" y="48"/>
                    </a:lnTo>
                    <a:lnTo>
                      <a:pt x="329" y="0"/>
                    </a:lnTo>
                    <a:lnTo>
                      <a:pt x="297" y="10"/>
                    </a:lnTo>
                    <a:lnTo>
                      <a:pt x="256" y="21"/>
                    </a:lnTo>
                    <a:lnTo>
                      <a:pt x="210" y="32"/>
                    </a:lnTo>
                    <a:lnTo>
                      <a:pt x="162" y="41"/>
                    </a:lnTo>
                    <a:lnTo>
                      <a:pt x="139" y="45"/>
                    </a:lnTo>
                    <a:lnTo>
                      <a:pt x="116" y="48"/>
                    </a:lnTo>
                    <a:lnTo>
                      <a:pt x="96" y="49"/>
                    </a:lnTo>
                    <a:lnTo>
                      <a:pt x="78" y="50"/>
                    </a:lnTo>
                    <a:lnTo>
                      <a:pt x="62" y="50"/>
                    </a:lnTo>
                    <a:lnTo>
                      <a:pt x="49" y="48"/>
                    </a:lnTo>
                    <a:lnTo>
                      <a:pt x="46" y="48"/>
                    </a:lnTo>
                    <a:lnTo>
                      <a:pt x="44" y="47"/>
                    </a:lnTo>
                    <a:lnTo>
                      <a:pt x="43" y="46"/>
                    </a:lnTo>
                    <a:lnTo>
                      <a:pt x="43" y="47"/>
                    </a:lnTo>
                    <a:lnTo>
                      <a:pt x="49" y="54"/>
                    </a:lnTo>
                    <a:lnTo>
                      <a:pt x="0" y="74"/>
                    </a:lnTo>
                    <a:lnTo>
                      <a:pt x="2" y="78"/>
                    </a:lnTo>
                    <a:lnTo>
                      <a:pt x="5" y="8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4" name="Freeform 59"/>
              <p:cNvSpPr>
                <a:spLocks/>
              </p:cNvSpPr>
              <p:nvPr/>
            </p:nvSpPr>
            <p:spPr bwMode="auto">
              <a:xfrm>
                <a:off x="575" y="1771"/>
                <a:ext cx="512" cy="1292"/>
              </a:xfrm>
              <a:custGeom>
                <a:avLst/>
                <a:gdLst>
                  <a:gd name="T0" fmla="*/ 0 w 3581"/>
                  <a:gd name="T1" fmla="*/ 0 h 9042"/>
                  <a:gd name="T2" fmla="*/ 0 w 3581"/>
                  <a:gd name="T3" fmla="*/ 0 h 9042"/>
                  <a:gd name="T4" fmla="*/ 0 w 3581"/>
                  <a:gd name="T5" fmla="*/ 0 h 9042"/>
                  <a:gd name="T6" fmla="*/ 0 w 3581"/>
                  <a:gd name="T7" fmla="*/ 0 h 9042"/>
                  <a:gd name="T8" fmla="*/ 0 w 3581"/>
                  <a:gd name="T9" fmla="*/ 0 h 9042"/>
                  <a:gd name="T10" fmla="*/ 0 w 3581"/>
                  <a:gd name="T11" fmla="*/ 0 h 9042"/>
                  <a:gd name="T12" fmla="*/ 0 w 3581"/>
                  <a:gd name="T13" fmla="*/ 0 h 9042"/>
                  <a:gd name="T14" fmla="*/ 0 w 3581"/>
                  <a:gd name="T15" fmla="*/ 0 h 9042"/>
                  <a:gd name="T16" fmla="*/ 0 w 3581"/>
                  <a:gd name="T17" fmla="*/ 0 h 9042"/>
                  <a:gd name="T18" fmla="*/ 0 w 3581"/>
                  <a:gd name="T19" fmla="*/ 0 h 9042"/>
                  <a:gd name="T20" fmla="*/ 0 w 3581"/>
                  <a:gd name="T21" fmla="*/ 0 h 9042"/>
                  <a:gd name="T22" fmla="*/ 0 w 3581"/>
                  <a:gd name="T23" fmla="*/ 0 h 9042"/>
                  <a:gd name="T24" fmla="*/ 0 w 3581"/>
                  <a:gd name="T25" fmla="*/ 0 h 9042"/>
                  <a:gd name="T26" fmla="*/ 0 w 3581"/>
                  <a:gd name="T27" fmla="*/ 0 h 9042"/>
                  <a:gd name="T28" fmla="*/ 0 w 3581"/>
                  <a:gd name="T29" fmla="*/ 0 h 9042"/>
                  <a:gd name="T30" fmla="*/ 0 w 3581"/>
                  <a:gd name="T31" fmla="*/ 0 h 9042"/>
                  <a:gd name="T32" fmla="*/ 0 w 3581"/>
                  <a:gd name="T33" fmla="*/ 0 h 9042"/>
                  <a:gd name="T34" fmla="*/ 0 w 3581"/>
                  <a:gd name="T35" fmla="*/ 0 h 9042"/>
                  <a:gd name="T36" fmla="*/ 0 w 3581"/>
                  <a:gd name="T37" fmla="*/ 0 h 9042"/>
                  <a:gd name="T38" fmla="*/ 0 w 3581"/>
                  <a:gd name="T39" fmla="*/ 0 h 9042"/>
                  <a:gd name="T40" fmla="*/ 0 w 3581"/>
                  <a:gd name="T41" fmla="*/ 0 h 9042"/>
                  <a:gd name="T42" fmla="*/ 0 w 3581"/>
                  <a:gd name="T43" fmla="*/ 0 h 9042"/>
                  <a:gd name="T44" fmla="*/ 0 w 3581"/>
                  <a:gd name="T45" fmla="*/ 0 h 9042"/>
                  <a:gd name="T46" fmla="*/ 0 w 3581"/>
                  <a:gd name="T47" fmla="*/ 0 h 9042"/>
                  <a:gd name="T48" fmla="*/ 0 w 3581"/>
                  <a:gd name="T49" fmla="*/ 0 h 9042"/>
                  <a:gd name="T50" fmla="*/ 0 w 3581"/>
                  <a:gd name="T51" fmla="*/ 0 h 9042"/>
                  <a:gd name="T52" fmla="*/ 0 w 3581"/>
                  <a:gd name="T53" fmla="*/ 0 h 9042"/>
                  <a:gd name="T54" fmla="*/ 0 w 3581"/>
                  <a:gd name="T55" fmla="*/ 0 h 9042"/>
                  <a:gd name="T56" fmla="*/ 0 w 3581"/>
                  <a:gd name="T57" fmla="*/ 0 h 9042"/>
                  <a:gd name="T58" fmla="*/ 0 w 3581"/>
                  <a:gd name="T59" fmla="*/ 0 h 9042"/>
                  <a:gd name="T60" fmla="*/ 0 w 3581"/>
                  <a:gd name="T61" fmla="*/ 0 h 9042"/>
                  <a:gd name="T62" fmla="*/ 0 w 3581"/>
                  <a:gd name="T63" fmla="*/ 0 h 9042"/>
                  <a:gd name="T64" fmla="*/ 0 w 3581"/>
                  <a:gd name="T65" fmla="*/ 0 h 9042"/>
                  <a:gd name="T66" fmla="*/ 0 w 3581"/>
                  <a:gd name="T67" fmla="*/ 0 h 9042"/>
                  <a:gd name="T68" fmla="*/ 0 w 3581"/>
                  <a:gd name="T69" fmla="*/ 0 h 9042"/>
                  <a:gd name="T70" fmla="*/ 0 w 3581"/>
                  <a:gd name="T71" fmla="*/ 0 h 9042"/>
                  <a:gd name="T72" fmla="*/ 0 w 3581"/>
                  <a:gd name="T73" fmla="*/ 0 h 9042"/>
                  <a:gd name="T74" fmla="*/ 0 w 3581"/>
                  <a:gd name="T75" fmla="*/ 0 h 9042"/>
                  <a:gd name="T76" fmla="*/ 0 w 3581"/>
                  <a:gd name="T77" fmla="*/ 0 h 9042"/>
                  <a:gd name="T78" fmla="*/ 0 w 3581"/>
                  <a:gd name="T79" fmla="*/ 0 h 9042"/>
                  <a:gd name="T80" fmla="*/ 0 w 3581"/>
                  <a:gd name="T81" fmla="*/ 0 h 9042"/>
                  <a:gd name="T82" fmla="*/ 0 w 3581"/>
                  <a:gd name="T83" fmla="*/ 0 h 9042"/>
                  <a:gd name="T84" fmla="*/ 0 w 3581"/>
                  <a:gd name="T85" fmla="*/ 0 h 9042"/>
                  <a:gd name="T86" fmla="*/ 0 w 3581"/>
                  <a:gd name="T87" fmla="*/ 0 h 9042"/>
                  <a:gd name="T88" fmla="*/ 0 w 3581"/>
                  <a:gd name="T89" fmla="*/ 0 h 9042"/>
                  <a:gd name="T90" fmla="*/ 0 w 3581"/>
                  <a:gd name="T91" fmla="*/ 0 h 9042"/>
                  <a:gd name="T92" fmla="*/ 0 w 3581"/>
                  <a:gd name="T93" fmla="*/ 0 h 9042"/>
                  <a:gd name="T94" fmla="*/ 0 w 3581"/>
                  <a:gd name="T95" fmla="*/ 0 h 9042"/>
                  <a:gd name="T96" fmla="*/ 0 w 3581"/>
                  <a:gd name="T97" fmla="*/ 0 h 9042"/>
                  <a:gd name="T98" fmla="*/ 0 w 3581"/>
                  <a:gd name="T99" fmla="*/ 0 h 9042"/>
                  <a:gd name="T100" fmla="*/ 0 w 3581"/>
                  <a:gd name="T101" fmla="*/ 0 h 9042"/>
                  <a:gd name="T102" fmla="*/ 0 w 3581"/>
                  <a:gd name="T103" fmla="*/ 0 h 9042"/>
                  <a:gd name="T104" fmla="*/ 0 w 3581"/>
                  <a:gd name="T105" fmla="*/ 0 h 90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81"/>
                  <a:gd name="T160" fmla="*/ 0 h 9042"/>
                  <a:gd name="T161" fmla="*/ 3581 w 3581"/>
                  <a:gd name="T162" fmla="*/ 9042 h 904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81" h="9042">
                    <a:moveTo>
                      <a:pt x="3273" y="0"/>
                    </a:moveTo>
                    <a:lnTo>
                      <a:pt x="3280" y="66"/>
                    </a:lnTo>
                    <a:lnTo>
                      <a:pt x="3287" y="131"/>
                    </a:lnTo>
                    <a:lnTo>
                      <a:pt x="3296" y="194"/>
                    </a:lnTo>
                    <a:lnTo>
                      <a:pt x="3307" y="255"/>
                    </a:lnTo>
                    <a:lnTo>
                      <a:pt x="3318" y="314"/>
                    </a:lnTo>
                    <a:lnTo>
                      <a:pt x="3331" y="373"/>
                    </a:lnTo>
                    <a:lnTo>
                      <a:pt x="3344" y="431"/>
                    </a:lnTo>
                    <a:lnTo>
                      <a:pt x="3358" y="487"/>
                    </a:lnTo>
                    <a:lnTo>
                      <a:pt x="3388" y="596"/>
                    </a:lnTo>
                    <a:lnTo>
                      <a:pt x="3419" y="703"/>
                    </a:lnTo>
                    <a:lnTo>
                      <a:pt x="3450" y="806"/>
                    </a:lnTo>
                    <a:lnTo>
                      <a:pt x="3481" y="908"/>
                    </a:lnTo>
                    <a:lnTo>
                      <a:pt x="3495" y="960"/>
                    </a:lnTo>
                    <a:lnTo>
                      <a:pt x="3508" y="1011"/>
                    </a:lnTo>
                    <a:lnTo>
                      <a:pt x="3521" y="1061"/>
                    </a:lnTo>
                    <a:lnTo>
                      <a:pt x="3534" y="1112"/>
                    </a:lnTo>
                    <a:lnTo>
                      <a:pt x="3545" y="1164"/>
                    </a:lnTo>
                    <a:lnTo>
                      <a:pt x="3554" y="1215"/>
                    </a:lnTo>
                    <a:lnTo>
                      <a:pt x="3563" y="1268"/>
                    </a:lnTo>
                    <a:lnTo>
                      <a:pt x="3570" y="1321"/>
                    </a:lnTo>
                    <a:lnTo>
                      <a:pt x="3576" y="1375"/>
                    </a:lnTo>
                    <a:lnTo>
                      <a:pt x="3579" y="1428"/>
                    </a:lnTo>
                    <a:lnTo>
                      <a:pt x="3581" y="1484"/>
                    </a:lnTo>
                    <a:lnTo>
                      <a:pt x="3581" y="1540"/>
                    </a:lnTo>
                    <a:lnTo>
                      <a:pt x="3579" y="1598"/>
                    </a:lnTo>
                    <a:lnTo>
                      <a:pt x="3575" y="1655"/>
                    </a:lnTo>
                    <a:lnTo>
                      <a:pt x="3567" y="1716"/>
                    </a:lnTo>
                    <a:lnTo>
                      <a:pt x="3559" y="1777"/>
                    </a:lnTo>
                    <a:lnTo>
                      <a:pt x="3556" y="1812"/>
                    </a:lnTo>
                    <a:lnTo>
                      <a:pt x="3554" y="1847"/>
                    </a:lnTo>
                    <a:lnTo>
                      <a:pt x="3551" y="1882"/>
                    </a:lnTo>
                    <a:lnTo>
                      <a:pt x="3547" y="1918"/>
                    </a:lnTo>
                    <a:lnTo>
                      <a:pt x="3542" y="1953"/>
                    </a:lnTo>
                    <a:lnTo>
                      <a:pt x="3536" y="1990"/>
                    </a:lnTo>
                    <a:lnTo>
                      <a:pt x="3531" y="2026"/>
                    </a:lnTo>
                    <a:lnTo>
                      <a:pt x="3523" y="2063"/>
                    </a:lnTo>
                    <a:lnTo>
                      <a:pt x="3516" y="2100"/>
                    </a:lnTo>
                    <a:lnTo>
                      <a:pt x="3508" y="2138"/>
                    </a:lnTo>
                    <a:lnTo>
                      <a:pt x="3500" y="2175"/>
                    </a:lnTo>
                    <a:lnTo>
                      <a:pt x="3490" y="2214"/>
                    </a:lnTo>
                    <a:lnTo>
                      <a:pt x="3470" y="2291"/>
                    </a:lnTo>
                    <a:lnTo>
                      <a:pt x="3448" y="2369"/>
                    </a:lnTo>
                    <a:lnTo>
                      <a:pt x="3423" y="2447"/>
                    </a:lnTo>
                    <a:lnTo>
                      <a:pt x="3396" y="2527"/>
                    </a:lnTo>
                    <a:lnTo>
                      <a:pt x="3368" y="2608"/>
                    </a:lnTo>
                    <a:lnTo>
                      <a:pt x="3339" y="2690"/>
                    </a:lnTo>
                    <a:lnTo>
                      <a:pt x="3307" y="2772"/>
                    </a:lnTo>
                    <a:lnTo>
                      <a:pt x="3273" y="2856"/>
                    </a:lnTo>
                    <a:lnTo>
                      <a:pt x="3239" y="2940"/>
                    </a:lnTo>
                    <a:lnTo>
                      <a:pt x="3204" y="3024"/>
                    </a:lnTo>
                    <a:lnTo>
                      <a:pt x="3214" y="3184"/>
                    </a:lnTo>
                    <a:lnTo>
                      <a:pt x="3221" y="3344"/>
                    </a:lnTo>
                    <a:lnTo>
                      <a:pt x="3227" y="3504"/>
                    </a:lnTo>
                    <a:lnTo>
                      <a:pt x="3233" y="3665"/>
                    </a:lnTo>
                    <a:lnTo>
                      <a:pt x="3237" y="3825"/>
                    </a:lnTo>
                    <a:lnTo>
                      <a:pt x="3240" y="3985"/>
                    </a:lnTo>
                    <a:lnTo>
                      <a:pt x="3243" y="4145"/>
                    </a:lnTo>
                    <a:lnTo>
                      <a:pt x="3245" y="4305"/>
                    </a:lnTo>
                    <a:lnTo>
                      <a:pt x="3246" y="4465"/>
                    </a:lnTo>
                    <a:lnTo>
                      <a:pt x="3245" y="4625"/>
                    </a:lnTo>
                    <a:lnTo>
                      <a:pt x="3243" y="4784"/>
                    </a:lnTo>
                    <a:lnTo>
                      <a:pt x="3242" y="4944"/>
                    </a:lnTo>
                    <a:lnTo>
                      <a:pt x="3239" y="5103"/>
                    </a:lnTo>
                    <a:lnTo>
                      <a:pt x="3236" y="5262"/>
                    </a:lnTo>
                    <a:lnTo>
                      <a:pt x="3233" y="5420"/>
                    </a:lnTo>
                    <a:lnTo>
                      <a:pt x="3227" y="5579"/>
                    </a:lnTo>
                    <a:lnTo>
                      <a:pt x="3222" y="5738"/>
                    </a:lnTo>
                    <a:lnTo>
                      <a:pt x="3217" y="5896"/>
                    </a:lnTo>
                    <a:lnTo>
                      <a:pt x="3210" y="6053"/>
                    </a:lnTo>
                    <a:lnTo>
                      <a:pt x="3203" y="6211"/>
                    </a:lnTo>
                    <a:lnTo>
                      <a:pt x="3188" y="6525"/>
                    </a:lnTo>
                    <a:lnTo>
                      <a:pt x="3171" y="6837"/>
                    </a:lnTo>
                    <a:lnTo>
                      <a:pt x="3153" y="7149"/>
                    </a:lnTo>
                    <a:lnTo>
                      <a:pt x="3133" y="7458"/>
                    </a:lnTo>
                    <a:lnTo>
                      <a:pt x="3114" y="7765"/>
                    </a:lnTo>
                    <a:lnTo>
                      <a:pt x="3093" y="8071"/>
                    </a:lnTo>
                    <a:lnTo>
                      <a:pt x="3093" y="8078"/>
                    </a:lnTo>
                    <a:lnTo>
                      <a:pt x="3091" y="8085"/>
                    </a:lnTo>
                    <a:lnTo>
                      <a:pt x="3089" y="8093"/>
                    </a:lnTo>
                    <a:lnTo>
                      <a:pt x="3086" y="8101"/>
                    </a:lnTo>
                    <a:lnTo>
                      <a:pt x="3080" y="8119"/>
                    </a:lnTo>
                    <a:lnTo>
                      <a:pt x="3071" y="8136"/>
                    </a:lnTo>
                    <a:lnTo>
                      <a:pt x="3050" y="8173"/>
                    </a:lnTo>
                    <a:lnTo>
                      <a:pt x="3026" y="8213"/>
                    </a:lnTo>
                    <a:lnTo>
                      <a:pt x="3001" y="8252"/>
                    </a:lnTo>
                    <a:lnTo>
                      <a:pt x="2980" y="8293"/>
                    </a:lnTo>
                    <a:lnTo>
                      <a:pt x="2970" y="8312"/>
                    </a:lnTo>
                    <a:lnTo>
                      <a:pt x="2963" y="8332"/>
                    </a:lnTo>
                    <a:lnTo>
                      <a:pt x="2959" y="8341"/>
                    </a:lnTo>
                    <a:lnTo>
                      <a:pt x="2956" y="8350"/>
                    </a:lnTo>
                    <a:lnTo>
                      <a:pt x="2955" y="8359"/>
                    </a:lnTo>
                    <a:lnTo>
                      <a:pt x="2953" y="8368"/>
                    </a:lnTo>
                    <a:lnTo>
                      <a:pt x="2965" y="8386"/>
                    </a:lnTo>
                    <a:lnTo>
                      <a:pt x="2974" y="8404"/>
                    </a:lnTo>
                    <a:lnTo>
                      <a:pt x="2983" y="8422"/>
                    </a:lnTo>
                    <a:lnTo>
                      <a:pt x="2991" y="8440"/>
                    </a:lnTo>
                    <a:lnTo>
                      <a:pt x="2999" y="8457"/>
                    </a:lnTo>
                    <a:lnTo>
                      <a:pt x="3005" y="8476"/>
                    </a:lnTo>
                    <a:lnTo>
                      <a:pt x="3012" y="8494"/>
                    </a:lnTo>
                    <a:lnTo>
                      <a:pt x="3017" y="8512"/>
                    </a:lnTo>
                    <a:lnTo>
                      <a:pt x="3026" y="8548"/>
                    </a:lnTo>
                    <a:lnTo>
                      <a:pt x="3033" y="8585"/>
                    </a:lnTo>
                    <a:lnTo>
                      <a:pt x="3038" y="8621"/>
                    </a:lnTo>
                    <a:lnTo>
                      <a:pt x="3043" y="8659"/>
                    </a:lnTo>
                    <a:lnTo>
                      <a:pt x="3048" y="8732"/>
                    </a:lnTo>
                    <a:lnTo>
                      <a:pt x="3053" y="8805"/>
                    </a:lnTo>
                    <a:lnTo>
                      <a:pt x="3057" y="8841"/>
                    </a:lnTo>
                    <a:lnTo>
                      <a:pt x="3062" y="8878"/>
                    </a:lnTo>
                    <a:lnTo>
                      <a:pt x="3067" y="8914"/>
                    </a:lnTo>
                    <a:lnTo>
                      <a:pt x="3076" y="8951"/>
                    </a:lnTo>
                    <a:lnTo>
                      <a:pt x="3029" y="8964"/>
                    </a:lnTo>
                    <a:lnTo>
                      <a:pt x="2981" y="8976"/>
                    </a:lnTo>
                    <a:lnTo>
                      <a:pt x="2933" y="8987"/>
                    </a:lnTo>
                    <a:lnTo>
                      <a:pt x="2883" y="8998"/>
                    </a:lnTo>
                    <a:lnTo>
                      <a:pt x="2833" y="9007"/>
                    </a:lnTo>
                    <a:lnTo>
                      <a:pt x="2782" y="9015"/>
                    </a:lnTo>
                    <a:lnTo>
                      <a:pt x="2731" y="9022"/>
                    </a:lnTo>
                    <a:lnTo>
                      <a:pt x="2677" y="9028"/>
                    </a:lnTo>
                    <a:lnTo>
                      <a:pt x="2624" y="9033"/>
                    </a:lnTo>
                    <a:lnTo>
                      <a:pt x="2568" y="9036"/>
                    </a:lnTo>
                    <a:lnTo>
                      <a:pt x="2513" y="9039"/>
                    </a:lnTo>
                    <a:lnTo>
                      <a:pt x="2455" y="9041"/>
                    </a:lnTo>
                    <a:lnTo>
                      <a:pt x="2396" y="9042"/>
                    </a:lnTo>
                    <a:lnTo>
                      <a:pt x="2338" y="9042"/>
                    </a:lnTo>
                    <a:lnTo>
                      <a:pt x="2276" y="9041"/>
                    </a:lnTo>
                    <a:lnTo>
                      <a:pt x="2214" y="9039"/>
                    </a:lnTo>
                    <a:lnTo>
                      <a:pt x="2151" y="9036"/>
                    </a:lnTo>
                    <a:lnTo>
                      <a:pt x="2085" y="9033"/>
                    </a:lnTo>
                    <a:lnTo>
                      <a:pt x="2019" y="9028"/>
                    </a:lnTo>
                    <a:lnTo>
                      <a:pt x="1952" y="9022"/>
                    </a:lnTo>
                    <a:lnTo>
                      <a:pt x="1883" y="9016"/>
                    </a:lnTo>
                    <a:lnTo>
                      <a:pt x="1812" y="9009"/>
                    </a:lnTo>
                    <a:lnTo>
                      <a:pt x="1739" y="9001"/>
                    </a:lnTo>
                    <a:lnTo>
                      <a:pt x="1666" y="8991"/>
                    </a:lnTo>
                    <a:lnTo>
                      <a:pt x="1590" y="8981"/>
                    </a:lnTo>
                    <a:lnTo>
                      <a:pt x="1513" y="8971"/>
                    </a:lnTo>
                    <a:lnTo>
                      <a:pt x="1434" y="8959"/>
                    </a:lnTo>
                    <a:lnTo>
                      <a:pt x="1354" y="8947"/>
                    </a:lnTo>
                    <a:lnTo>
                      <a:pt x="1187" y="8920"/>
                    </a:lnTo>
                    <a:lnTo>
                      <a:pt x="1013" y="8890"/>
                    </a:lnTo>
                    <a:lnTo>
                      <a:pt x="1046" y="8847"/>
                    </a:lnTo>
                    <a:lnTo>
                      <a:pt x="1079" y="8799"/>
                    </a:lnTo>
                    <a:lnTo>
                      <a:pt x="1112" y="8747"/>
                    </a:lnTo>
                    <a:lnTo>
                      <a:pt x="1146" y="8692"/>
                    </a:lnTo>
                    <a:lnTo>
                      <a:pt x="1181" y="8634"/>
                    </a:lnTo>
                    <a:lnTo>
                      <a:pt x="1215" y="8574"/>
                    </a:lnTo>
                    <a:lnTo>
                      <a:pt x="1249" y="8511"/>
                    </a:lnTo>
                    <a:lnTo>
                      <a:pt x="1281" y="8446"/>
                    </a:lnTo>
                    <a:lnTo>
                      <a:pt x="1313" y="8381"/>
                    </a:lnTo>
                    <a:lnTo>
                      <a:pt x="1344" y="8315"/>
                    </a:lnTo>
                    <a:lnTo>
                      <a:pt x="1374" y="8249"/>
                    </a:lnTo>
                    <a:lnTo>
                      <a:pt x="1402" y="8184"/>
                    </a:lnTo>
                    <a:lnTo>
                      <a:pt x="1429" y="8119"/>
                    </a:lnTo>
                    <a:lnTo>
                      <a:pt x="1453" y="8056"/>
                    </a:lnTo>
                    <a:lnTo>
                      <a:pt x="1474" y="7994"/>
                    </a:lnTo>
                    <a:lnTo>
                      <a:pt x="1494" y="7935"/>
                    </a:lnTo>
                    <a:lnTo>
                      <a:pt x="1476" y="7784"/>
                    </a:lnTo>
                    <a:lnTo>
                      <a:pt x="1461" y="7634"/>
                    </a:lnTo>
                    <a:lnTo>
                      <a:pt x="1450" y="7486"/>
                    </a:lnTo>
                    <a:lnTo>
                      <a:pt x="1441" y="7340"/>
                    </a:lnTo>
                    <a:lnTo>
                      <a:pt x="1435" y="7194"/>
                    </a:lnTo>
                    <a:lnTo>
                      <a:pt x="1431" y="7050"/>
                    </a:lnTo>
                    <a:lnTo>
                      <a:pt x="1429" y="6907"/>
                    </a:lnTo>
                    <a:lnTo>
                      <a:pt x="1429" y="6765"/>
                    </a:lnTo>
                    <a:lnTo>
                      <a:pt x="1429" y="6484"/>
                    </a:lnTo>
                    <a:lnTo>
                      <a:pt x="1430" y="6204"/>
                    </a:lnTo>
                    <a:lnTo>
                      <a:pt x="1430" y="6065"/>
                    </a:lnTo>
                    <a:lnTo>
                      <a:pt x="1427" y="5927"/>
                    </a:lnTo>
                    <a:lnTo>
                      <a:pt x="1425" y="5788"/>
                    </a:lnTo>
                    <a:lnTo>
                      <a:pt x="1420" y="5650"/>
                    </a:lnTo>
                    <a:lnTo>
                      <a:pt x="1412" y="5511"/>
                    </a:lnTo>
                    <a:lnTo>
                      <a:pt x="1403" y="5374"/>
                    </a:lnTo>
                    <a:lnTo>
                      <a:pt x="1390" y="5235"/>
                    </a:lnTo>
                    <a:lnTo>
                      <a:pt x="1374" y="5096"/>
                    </a:lnTo>
                    <a:lnTo>
                      <a:pt x="1354" y="4957"/>
                    </a:lnTo>
                    <a:lnTo>
                      <a:pt x="1330" y="4817"/>
                    </a:lnTo>
                    <a:lnTo>
                      <a:pt x="1300" y="4676"/>
                    </a:lnTo>
                    <a:lnTo>
                      <a:pt x="1266" y="4535"/>
                    </a:lnTo>
                    <a:lnTo>
                      <a:pt x="1227" y="4393"/>
                    </a:lnTo>
                    <a:lnTo>
                      <a:pt x="1182" y="4249"/>
                    </a:lnTo>
                    <a:lnTo>
                      <a:pt x="1129" y="4105"/>
                    </a:lnTo>
                    <a:lnTo>
                      <a:pt x="1072" y="3961"/>
                    </a:lnTo>
                    <a:lnTo>
                      <a:pt x="1007" y="3814"/>
                    </a:lnTo>
                    <a:lnTo>
                      <a:pt x="933" y="3666"/>
                    </a:lnTo>
                    <a:lnTo>
                      <a:pt x="853" y="3517"/>
                    </a:lnTo>
                    <a:lnTo>
                      <a:pt x="764" y="3364"/>
                    </a:lnTo>
                    <a:lnTo>
                      <a:pt x="725" y="3321"/>
                    </a:lnTo>
                    <a:lnTo>
                      <a:pt x="687" y="3274"/>
                    </a:lnTo>
                    <a:lnTo>
                      <a:pt x="652" y="3228"/>
                    </a:lnTo>
                    <a:lnTo>
                      <a:pt x="617" y="3180"/>
                    </a:lnTo>
                    <a:lnTo>
                      <a:pt x="584" y="3130"/>
                    </a:lnTo>
                    <a:lnTo>
                      <a:pt x="551" y="3081"/>
                    </a:lnTo>
                    <a:lnTo>
                      <a:pt x="522" y="3029"/>
                    </a:lnTo>
                    <a:lnTo>
                      <a:pt x="493" y="2977"/>
                    </a:lnTo>
                    <a:lnTo>
                      <a:pt x="465" y="2926"/>
                    </a:lnTo>
                    <a:lnTo>
                      <a:pt x="438" y="2873"/>
                    </a:lnTo>
                    <a:lnTo>
                      <a:pt x="414" y="2819"/>
                    </a:lnTo>
                    <a:lnTo>
                      <a:pt x="390" y="2765"/>
                    </a:lnTo>
                    <a:lnTo>
                      <a:pt x="368" y="2712"/>
                    </a:lnTo>
                    <a:lnTo>
                      <a:pt x="347" y="2657"/>
                    </a:lnTo>
                    <a:lnTo>
                      <a:pt x="328" y="2603"/>
                    </a:lnTo>
                    <a:lnTo>
                      <a:pt x="311" y="2548"/>
                    </a:lnTo>
                    <a:lnTo>
                      <a:pt x="294" y="2495"/>
                    </a:lnTo>
                    <a:lnTo>
                      <a:pt x="279" y="2441"/>
                    </a:lnTo>
                    <a:lnTo>
                      <a:pt x="266" y="2387"/>
                    </a:lnTo>
                    <a:lnTo>
                      <a:pt x="253" y="2335"/>
                    </a:lnTo>
                    <a:lnTo>
                      <a:pt x="244" y="2282"/>
                    </a:lnTo>
                    <a:lnTo>
                      <a:pt x="234" y="2230"/>
                    </a:lnTo>
                    <a:lnTo>
                      <a:pt x="227" y="2178"/>
                    </a:lnTo>
                    <a:lnTo>
                      <a:pt x="220" y="2128"/>
                    </a:lnTo>
                    <a:lnTo>
                      <a:pt x="215" y="2079"/>
                    </a:lnTo>
                    <a:lnTo>
                      <a:pt x="212" y="2030"/>
                    </a:lnTo>
                    <a:lnTo>
                      <a:pt x="210" y="1983"/>
                    </a:lnTo>
                    <a:lnTo>
                      <a:pt x="210" y="1936"/>
                    </a:lnTo>
                    <a:lnTo>
                      <a:pt x="211" y="1892"/>
                    </a:lnTo>
                    <a:lnTo>
                      <a:pt x="213" y="1848"/>
                    </a:lnTo>
                    <a:lnTo>
                      <a:pt x="217" y="1806"/>
                    </a:lnTo>
                    <a:lnTo>
                      <a:pt x="222" y="1766"/>
                    </a:lnTo>
                    <a:lnTo>
                      <a:pt x="187" y="1691"/>
                    </a:lnTo>
                    <a:lnTo>
                      <a:pt x="156" y="1621"/>
                    </a:lnTo>
                    <a:lnTo>
                      <a:pt x="128" y="1556"/>
                    </a:lnTo>
                    <a:lnTo>
                      <a:pt x="103" y="1494"/>
                    </a:lnTo>
                    <a:lnTo>
                      <a:pt x="81" y="1436"/>
                    </a:lnTo>
                    <a:lnTo>
                      <a:pt x="62" y="1383"/>
                    </a:lnTo>
                    <a:lnTo>
                      <a:pt x="46" y="1333"/>
                    </a:lnTo>
                    <a:lnTo>
                      <a:pt x="33" y="1286"/>
                    </a:lnTo>
                    <a:lnTo>
                      <a:pt x="23" y="1243"/>
                    </a:lnTo>
                    <a:lnTo>
                      <a:pt x="14" y="1202"/>
                    </a:lnTo>
                    <a:lnTo>
                      <a:pt x="8" y="1165"/>
                    </a:lnTo>
                    <a:lnTo>
                      <a:pt x="3" y="1129"/>
                    </a:lnTo>
                    <a:lnTo>
                      <a:pt x="1" y="1097"/>
                    </a:lnTo>
                    <a:lnTo>
                      <a:pt x="0" y="1066"/>
                    </a:lnTo>
                    <a:lnTo>
                      <a:pt x="1" y="1038"/>
                    </a:lnTo>
                    <a:lnTo>
                      <a:pt x="5" y="1012"/>
                    </a:lnTo>
                    <a:lnTo>
                      <a:pt x="8" y="986"/>
                    </a:lnTo>
                    <a:lnTo>
                      <a:pt x="13" y="963"/>
                    </a:lnTo>
                    <a:lnTo>
                      <a:pt x="19" y="940"/>
                    </a:lnTo>
                    <a:lnTo>
                      <a:pt x="26" y="918"/>
                    </a:lnTo>
                    <a:lnTo>
                      <a:pt x="33" y="898"/>
                    </a:lnTo>
                    <a:lnTo>
                      <a:pt x="42" y="878"/>
                    </a:lnTo>
                    <a:lnTo>
                      <a:pt x="50" y="859"/>
                    </a:lnTo>
                    <a:lnTo>
                      <a:pt x="59" y="839"/>
                    </a:lnTo>
                    <a:lnTo>
                      <a:pt x="77" y="801"/>
                    </a:lnTo>
                    <a:lnTo>
                      <a:pt x="94" y="761"/>
                    </a:lnTo>
                    <a:lnTo>
                      <a:pt x="102" y="740"/>
                    </a:lnTo>
                    <a:lnTo>
                      <a:pt x="109" y="719"/>
                    </a:lnTo>
                    <a:lnTo>
                      <a:pt x="116" y="695"/>
                    </a:lnTo>
                    <a:lnTo>
                      <a:pt x="122" y="671"/>
                    </a:lnTo>
                    <a:lnTo>
                      <a:pt x="238" y="653"/>
                    </a:lnTo>
                    <a:lnTo>
                      <a:pt x="353" y="635"/>
                    </a:lnTo>
                    <a:lnTo>
                      <a:pt x="467" y="615"/>
                    </a:lnTo>
                    <a:lnTo>
                      <a:pt x="579" y="596"/>
                    </a:lnTo>
                    <a:lnTo>
                      <a:pt x="689" y="577"/>
                    </a:lnTo>
                    <a:lnTo>
                      <a:pt x="799" y="557"/>
                    </a:lnTo>
                    <a:lnTo>
                      <a:pt x="907" y="536"/>
                    </a:lnTo>
                    <a:lnTo>
                      <a:pt x="1014" y="516"/>
                    </a:lnTo>
                    <a:lnTo>
                      <a:pt x="1223" y="474"/>
                    </a:lnTo>
                    <a:lnTo>
                      <a:pt x="1429" y="431"/>
                    </a:lnTo>
                    <a:lnTo>
                      <a:pt x="1628" y="387"/>
                    </a:lnTo>
                    <a:lnTo>
                      <a:pt x="1825" y="344"/>
                    </a:lnTo>
                    <a:lnTo>
                      <a:pt x="2017" y="299"/>
                    </a:lnTo>
                    <a:lnTo>
                      <a:pt x="2205" y="256"/>
                    </a:lnTo>
                    <a:lnTo>
                      <a:pt x="2391" y="211"/>
                    </a:lnTo>
                    <a:lnTo>
                      <a:pt x="2573" y="167"/>
                    </a:lnTo>
                    <a:lnTo>
                      <a:pt x="2927" y="81"/>
                    </a:lnTo>
                    <a:lnTo>
                      <a:pt x="327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5" name="Freeform 60"/>
              <p:cNvSpPr>
                <a:spLocks/>
              </p:cNvSpPr>
              <p:nvPr/>
            </p:nvSpPr>
            <p:spPr bwMode="auto">
              <a:xfrm>
                <a:off x="1039" y="1771"/>
                <a:ext cx="52" cy="255"/>
              </a:xfrm>
              <a:custGeom>
                <a:avLst/>
                <a:gdLst>
                  <a:gd name="T0" fmla="*/ 0 w 361"/>
                  <a:gd name="T1" fmla="*/ 0 h 1783"/>
                  <a:gd name="T2" fmla="*/ 0 w 361"/>
                  <a:gd name="T3" fmla="*/ 0 h 1783"/>
                  <a:gd name="T4" fmla="*/ 0 w 361"/>
                  <a:gd name="T5" fmla="*/ 0 h 1783"/>
                  <a:gd name="T6" fmla="*/ 0 w 361"/>
                  <a:gd name="T7" fmla="*/ 0 h 1783"/>
                  <a:gd name="T8" fmla="*/ 0 w 361"/>
                  <a:gd name="T9" fmla="*/ 0 h 1783"/>
                  <a:gd name="T10" fmla="*/ 0 w 361"/>
                  <a:gd name="T11" fmla="*/ 0 h 1783"/>
                  <a:gd name="T12" fmla="*/ 0 w 361"/>
                  <a:gd name="T13" fmla="*/ 0 h 1783"/>
                  <a:gd name="T14" fmla="*/ 0 w 361"/>
                  <a:gd name="T15" fmla="*/ 0 h 1783"/>
                  <a:gd name="T16" fmla="*/ 0 w 361"/>
                  <a:gd name="T17" fmla="*/ 0 h 1783"/>
                  <a:gd name="T18" fmla="*/ 0 w 361"/>
                  <a:gd name="T19" fmla="*/ 0 h 1783"/>
                  <a:gd name="T20" fmla="*/ 0 w 361"/>
                  <a:gd name="T21" fmla="*/ 0 h 1783"/>
                  <a:gd name="T22" fmla="*/ 0 w 361"/>
                  <a:gd name="T23" fmla="*/ 0 h 1783"/>
                  <a:gd name="T24" fmla="*/ 0 w 361"/>
                  <a:gd name="T25" fmla="*/ 0 h 1783"/>
                  <a:gd name="T26" fmla="*/ 0 w 361"/>
                  <a:gd name="T27" fmla="*/ 0 h 1783"/>
                  <a:gd name="T28" fmla="*/ 0 w 361"/>
                  <a:gd name="T29" fmla="*/ 0 h 1783"/>
                  <a:gd name="T30" fmla="*/ 0 w 361"/>
                  <a:gd name="T31" fmla="*/ 0 h 1783"/>
                  <a:gd name="T32" fmla="*/ 0 w 361"/>
                  <a:gd name="T33" fmla="*/ 0 h 1783"/>
                  <a:gd name="T34" fmla="*/ 0 w 361"/>
                  <a:gd name="T35" fmla="*/ 0 h 1783"/>
                  <a:gd name="T36" fmla="*/ 0 w 361"/>
                  <a:gd name="T37" fmla="*/ 0 h 1783"/>
                  <a:gd name="T38" fmla="*/ 0 w 361"/>
                  <a:gd name="T39" fmla="*/ 0 h 1783"/>
                  <a:gd name="T40" fmla="*/ 0 w 361"/>
                  <a:gd name="T41" fmla="*/ 0 h 1783"/>
                  <a:gd name="T42" fmla="*/ 0 w 361"/>
                  <a:gd name="T43" fmla="*/ 0 h 1783"/>
                  <a:gd name="T44" fmla="*/ 0 w 361"/>
                  <a:gd name="T45" fmla="*/ 0 h 1783"/>
                  <a:gd name="T46" fmla="*/ 0 w 361"/>
                  <a:gd name="T47" fmla="*/ 0 h 1783"/>
                  <a:gd name="T48" fmla="*/ 0 w 361"/>
                  <a:gd name="T49" fmla="*/ 0 h 1783"/>
                  <a:gd name="T50" fmla="*/ 0 w 361"/>
                  <a:gd name="T51" fmla="*/ 0 h 1783"/>
                  <a:gd name="T52" fmla="*/ 0 w 361"/>
                  <a:gd name="T53" fmla="*/ 0 h 1783"/>
                  <a:gd name="T54" fmla="*/ 0 w 361"/>
                  <a:gd name="T55" fmla="*/ 0 h 1783"/>
                  <a:gd name="T56" fmla="*/ 0 w 361"/>
                  <a:gd name="T57" fmla="*/ 0 h 1783"/>
                  <a:gd name="T58" fmla="*/ 0 w 361"/>
                  <a:gd name="T59" fmla="*/ 0 h 1783"/>
                  <a:gd name="T60" fmla="*/ 0 w 361"/>
                  <a:gd name="T61" fmla="*/ 0 h 1783"/>
                  <a:gd name="T62" fmla="*/ 0 w 361"/>
                  <a:gd name="T63" fmla="*/ 0 h 1783"/>
                  <a:gd name="T64" fmla="*/ 0 w 361"/>
                  <a:gd name="T65" fmla="*/ 0 h 1783"/>
                  <a:gd name="T66" fmla="*/ 0 w 361"/>
                  <a:gd name="T67" fmla="*/ 0 h 1783"/>
                  <a:gd name="T68" fmla="*/ 0 w 361"/>
                  <a:gd name="T69" fmla="*/ 0 h 1783"/>
                  <a:gd name="T70" fmla="*/ 0 w 361"/>
                  <a:gd name="T71" fmla="*/ 0 h 1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1"/>
                  <a:gd name="T109" fmla="*/ 0 h 1783"/>
                  <a:gd name="T110" fmla="*/ 361 w 361"/>
                  <a:gd name="T111" fmla="*/ 1783 h 17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1" h="1783">
                    <a:moveTo>
                      <a:pt x="337" y="1780"/>
                    </a:moveTo>
                    <a:lnTo>
                      <a:pt x="337" y="1783"/>
                    </a:lnTo>
                    <a:lnTo>
                      <a:pt x="343" y="1752"/>
                    </a:lnTo>
                    <a:lnTo>
                      <a:pt x="347" y="1721"/>
                    </a:lnTo>
                    <a:lnTo>
                      <a:pt x="351" y="1690"/>
                    </a:lnTo>
                    <a:lnTo>
                      <a:pt x="354" y="1660"/>
                    </a:lnTo>
                    <a:lnTo>
                      <a:pt x="356" y="1630"/>
                    </a:lnTo>
                    <a:lnTo>
                      <a:pt x="359" y="1601"/>
                    </a:lnTo>
                    <a:lnTo>
                      <a:pt x="360" y="1571"/>
                    </a:lnTo>
                    <a:lnTo>
                      <a:pt x="361" y="1542"/>
                    </a:lnTo>
                    <a:lnTo>
                      <a:pt x="361" y="1485"/>
                    </a:lnTo>
                    <a:lnTo>
                      <a:pt x="359" y="1429"/>
                    </a:lnTo>
                    <a:lnTo>
                      <a:pt x="355" y="1375"/>
                    </a:lnTo>
                    <a:lnTo>
                      <a:pt x="349" y="1320"/>
                    </a:lnTo>
                    <a:lnTo>
                      <a:pt x="343" y="1266"/>
                    </a:lnTo>
                    <a:lnTo>
                      <a:pt x="334" y="1213"/>
                    </a:lnTo>
                    <a:lnTo>
                      <a:pt x="323" y="1161"/>
                    </a:lnTo>
                    <a:lnTo>
                      <a:pt x="313" y="1109"/>
                    </a:lnTo>
                    <a:lnTo>
                      <a:pt x="300" y="1057"/>
                    </a:lnTo>
                    <a:lnTo>
                      <a:pt x="287" y="1007"/>
                    </a:lnTo>
                    <a:lnTo>
                      <a:pt x="273" y="955"/>
                    </a:lnTo>
                    <a:lnTo>
                      <a:pt x="258" y="904"/>
                    </a:lnTo>
                    <a:lnTo>
                      <a:pt x="228" y="802"/>
                    </a:lnTo>
                    <a:lnTo>
                      <a:pt x="197" y="697"/>
                    </a:lnTo>
                    <a:lnTo>
                      <a:pt x="166" y="592"/>
                    </a:lnTo>
                    <a:lnTo>
                      <a:pt x="136" y="483"/>
                    </a:lnTo>
                    <a:lnTo>
                      <a:pt x="123" y="427"/>
                    </a:lnTo>
                    <a:lnTo>
                      <a:pt x="110" y="370"/>
                    </a:lnTo>
                    <a:lnTo>
                      <a:pt x="97" y="312"/>
                    </a:lnTo>
                    <a:lnTo>
                      <a:pt x="86" y="252"/>
                    </a:lnTo>
                    <a:lnTo>
                      <a:pt x="76" y="192"/>
                    </a:lnTo>
                    <a:lnTo>
                      <a:pt x="67" y="130"/>
                    </a:lnTo>
                    <a:lnTo>
                      <a:pt x="58" y="66"/>
                    </a:lnTo>
                    <a:lnTo>
                      <a:pt x="53" y="0"/>
                    </a:lnTo>
                    <a:lnTo>
                      <a:pt x="0" y="4"/>
                    </a:lnTo>
                    <a:lnTo>
                      <a:pt x="6" y="71"/>
                    </a:lnTo>
                    <a:lnTo>
                      <a:pt x="14" y="136"/>
                    </a:lnTo>
                    <a:lnTo>
                      <a:pt x="23" y="199"/>
                    </a:lnTo>
                    <a:lnTo>
                      <a:pt x="34" y="261"/>
                    </a:lnTo>
                    <a:lnTo>
                      <a:pt x="45" y="321"/>
                    </a:lnTo>
                    <a:lnTo>
                      <a:pt x="57" y="380"/>
                    </a:lnTo>
                    <a:lnTo>
                      <a:pt x="71" y="438"/>
                    </a:lnTo>
                    <a:lnTo>
                      <a:pt x="85" y="495"/>
                    </a:lnTo>
                    <a:lnTo>
                      <a:pt x="115" y="604"/>
                    </a:lnTo>
                    <a:lnTo>
                      <a:pt x="146" y="712"/>
                    </a:lnTo>
                    <a:lnTo>
                      <a:pt x="177" y="815"/>
                    </a:lnTo>
                    <a:lnTo>
                      <a:pt x="208" y="917"/>
                    </a:lnTo>
                    <a:lnTo>
                      <a:pt x="222" y="968"/>
                    </a:lnTo>
                    <a:lnTo>
                      <a:pt x="236" y="1019"/>
                    </a:lnTo>
                    <a:lnTo>
                      <a:pt x="249" y="1069"/>
                    </a:lnTo>
                    <a:lnTo>
                      <a:pt x="260" y="1120"/>
                    </a:lnTo>
                    <a:lnTo>
                      <a:pt x="272" y="1171"/>
                    </a:lnTo>
                    <a:lnTo>
                      <a:pt x="282" y="1222"/>
                    </a:lnTo>
                    <a:lnTo>
                      <a:pt x="290" y="1273"/>
                    </a:lnTo>
                    <a:lnTo>
                      <a:pt x="297" y="1325"/>
                    </a:lnTo>
                    <a:lnTo>
                      <a:pt x="302" y="1378"/>
                    </a:lnTo>
                    <a:lnTo>
                      <a:pt x="306" y="1431"/>
                    </a:lnTo>
                    <a:lnTo>
                      <a:pt x="308" y="1486"/>
                    </a:lnTo>
                    <a:lnTo>
                      <a:pt x="307" y="1542"/>
                    </a:lnTo>
                    <a:lnTo>
                      <a:pt x="307" y="1569"/>
                    </a:lnTo>
                    <a:lnTo>
                      <a:pt x="305" y="1598"/>
                    </a:lnTo>
                    <a:lnTo>
                      <a:pt x="304" y="1627"/>
                    </a:lnTo>
                    <a:lnTo>
                      <a:pt x="301" y="1655"/>
                    </a:lnTo>
                    <a:lnTo>
                      <a:pt x="298" y="1685"/>
                    </a:lnTo>
                    <a:lnTo>
                      <a:pt x="295" y="1715"/>
                    </a:lnTo>
                    <a:lnTo>
                      <a:pt x="290" y="1745"/>
                    </a:lnTo>
                    <a:lnTo>
                      <a:pt x="285" y="1775"/>
                    </a:lnTo>
                    <a:lnTo>
                      <a:pt x="285" y="1778"/>
                    </a:lnTo>
                    <a:lnTo>
                      <a:pt x="285" y="1775"/>
                    </a:lnTo>
                    <a:lnTo>
                      <a:pt x="285" y="1777"/>
                    </a:lnTo>
                    <a:lnTo>
                      <a:pt x="285" y="1778"/>
                    </a:lnTo>
                    <a:lnTo>
                      <a:pt x="337" y="17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6" name="Freeform 61"/>
              <p:cNvSpPr>
                <a:spLocks/>
              </p:cNvSpPr>
              <p:nvPr/>
            </p:nvSpPr>
            <p:spPr bwMode="auto">
              <a:xfrm>
                <a:off x="1029" y="2025"/>
                <a:ext cx="58" cy="180"/>
              </a:xfrm>
              <a:custGeom>
                <a:avLst/>
                <a:gdLst>
                  <a:gd name="T0" fmla="*/ 0 w 407"/>
                  <a:gd name="T1" fmla="*/ 0 h 1258"/>
                  <a:gd name="T2" fmla="*/ 0 w 407"/>
                  <a:gd name="T3" fmla="*/ 0 h 1258"/>
                  <a:gd name="T4" fmla="*/ 0 w 407"/>
                  <a:gd name="T5" fmla="*/ 0 h 1258"/>
                  <a:gd name="T6" fmla="*/ 0 w 407"/>
                  <a:gd name="T7" fmla="*/ 0 h 1258"/>
                  <a:gd name="T8" fmla="*/ 0 w 407"/>
                  <a:gd name="T9" fmla="*/ 0 h 1258"/>
                  <a:gd name="T10" fmla="*/ 0 w 407"/>
                  <a:gd name="T11" fmla="*/ 0 h 1258"/>
                  <a:gd name="T12" fmla="*/ 0 w 407"/>
                  <a:gd name="T13" fmla="*/ 0 h 1258"/>
                  <a:gd name="T14" fmla="*/ 0 w 407"/>
                  <a:gd name="T15" fmla="*/ 0 h 1258"/>
                  <a:gd name="T16" fmla="*/ 0 w 407"/>
                  <a:gd name="T17" fmla="*/ 0 h 1258"/>
                  <a:gd name="T18" fmla="*/ 0 w 407"/>
                  <a:gd name="T19" fmla="*/ 0 h 1258"/>
                  <a:gd name="T20" fmla="*/ 0 w 407"/>
                  <a:gd name="T21" fmla="*/ 0 h 1258"/>
                  <a:gd name="T22" fmla="*/ 0 w 407"/>
                  <a:gd name="T23" fmla="*/ 0 h 1258"/>
                  <a:gd name="T24" fmla="*/ 0 w 407"/>
                  <a:gd name="T25" fmla="*/ 0 h 1258"/>
                  <a:gd name="T26" fmla="*/ 0 w 407"/>
                  <a:gd name="T27" fmla="*/ 0 h 1258"/>
                  <a:gd name="T28" fmla="*/ 0 w 407"/>
                  <a:gd name="T29" fmla="*/ 0 h 1258"/>
                  <a:gd name="T30" fmla="*/ 0 w 407"/>
                  <a:gd name="T31" fmla="*/ 0 h 1258"/>
                  <a:gd name="T32" fmla="*/ 0 w 407"/>
                  <a:gd name="T33" fmla="*/ 0 h 1258"/>
                  <a:gd name="T34" fmla="*/ 0 w 407"/>
                  <a:gd name="T35" fmla="*/ 0 h 1258"/>
                  <a:gd name="T36" fmla="*/ 0 w 407"/>
                  <a:gd name="T37" fmla="*/ 0 h 1258"/>
                  <a:gd name="T38" fmla="*/ 0 w 407"/>
                  <a:gd name="T39" fmla="*/ 0 h 1258"/>
                  <a:gd name="T40" fmla="*/ 0 w 407"/>
                  <a:gd name="T41" fmla="*/ 0 h 1258"/>
                  <a:gd name="T42" fmla="*/ 0 w 407"/>
                  <a:gd name="T43" fmla="*/ 0 h 1258"/>
                  <a:gd name="T44" fmla="*/ 0 w 407"/>
                  <a:gd name="T45" fmla="*/ 0 h 1258"/>
                  <a:gd name="T46" fmla="*/ 0 w 407"/>
                  <a:gd name="T47" fmla="*/ 0 h 1258"/>
                  <a:gd name="T48" fmla="*/ 0 w 407"/>
                  <a:gd name="T49" fmla="*/ 0 h 1258"/>
                  <a:gd name="T50" fmla="*/ 0 w 407"/>
                  <a:gd name="T51" fmla="*/ 0 h 1258"/>
                  <a:gd name="T52" fmla="*/ 0 w 407"/>
                  <a:gd name="T53" fmla="*/ 0 h 1258"/>
                  <a:gd name="T54" fmla="*/ 0 w 407"/>
                  <a:gd name="T55" fmla="*/ 0 h 1258"/>
                  <a:gd name="T56" fmla="*/ 0 w 407"/>
                  <a:gd name="T57" fmla="*/ 0 h 1258"/>
                  <a:gd name="T58" fmla="*/ 0 w 407"/>
                  <a:gd name="T59" fmla="*/ 0 h 1258"/>
                  <a:gd name="T60" fmla="*/ 0 w 407"/>
                  <a:gd name="T61" fmla="*/ 0 h 1258"/>
                  <a:gd name="T62" fmla="*/ 0 w 407"/>
                  <a:gd name="T63" fmla="*/ 0 h 1258"/>
                  <a:gd name="T64" fmla="*/ 0 w 407"/>
                  <a:gd name="T65" fmla="*/ 0 h 1258"/>
                  <a:gd name="T66" fmla="*/ 0 w 407"/>
                  <a:gd name="T67" fmla="*/ 0 h 1258"/>
                  <a:gd name="T68" fmla="*/ 0 w 407"/>
                  <a:gd name="T69" fmla="*/ 0 h 1258"/>
                  <a:gd name="T70" fmla="*/ 0 w 407"/>
                  <a:gd name="T71" fmla="*/ 0 h 1258"/>
                  <a:gd name="T72" fmla="*/ 0 w 407"/>
                  <a:gd name="T73" fmla="*/ 0 h 1258"/>
                  <a:gd name="T74" fmla="*/ 0 w 407"/>
                  <a:gd name="T75" fmla="*/ 0 h 1258"/>
                  <a:gd name="T76" fmla="*/ 0 w 407"/>
                  <a:gd name="T77" fmla="*/ 0 h 1258"/>
                  <a:gd name="T78" fmla="*/ 0 w 407"/>
                  <a:gd name="T79" fmla="*/ 0 h 1258"/>
                  <a:gd name="T80" fmla="*/ 0 w 407"/>
                  <a:gd name="T81" fmla="*/ 0 h 1258"/>
                  <a:gd name="T82" fmla="*/ 0 w 407"/>
                  <a:gd name="T83" fmla="*/ 0 h 1258"/>
                  <a:gd name="T84" fmla="*/ 0 w 407"/>
                  <a:gd name="T85" fmla="*/ 0 h 1258"/>
                  <a:gd name="T86" fmla="*/ 0 w 407"/>
                  <a:gd name="T87" fmla="*/ 0 h 1258"/>
                  <a:gd name="T88" fmla="*/ 0 w 407"/>
                  <a:gd name="T89" fmla="*/ 0 h 1258"/>
                  <a:gd name="T90" fmla="*/ 0 w 407"/>
                  <a:gd name="T91" fmla="*/ 0 h 1258"/>
                  <a:gd name="T92" fmla="*/ 0 w 407"/>
                  <a:gd name="T93" fmla="*/ 0 h 1258"/>
                  <a:gd name="T94" fmla="*/ 0 w 407"/>
                  <a:gd name="T95" fmla="*/ 0 h 1258"/>
                  <a:gd name="T96" fmla="*/ 0 w 407"/>
                  <a:gd name="T97" fmla="*/ 0 h 1258"/>
                  <a:gd name="T98" fmla="*/ 0 w 407"/>
                  <a:gd name="T99" fmla="*/ 0 h 1258"/>
                  <a:gd name="T100" fmla="*/ 0 w 407"/>
                  <a:gd name="T101" fmla="*/ 0 h 1258"/>
                  <a:gd name="T102" fmla="*/ 0 w 407"/>
                  <a:gd name="T103" fmla="*/ 0 h 125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07"/>
                  <a:gd name="T157" fmla="*/ 0 h 1258"/>
                  <a:gd name="T158" fmla="*/ 407 w 407"/>
                  <a:gd name="T159" fmla="*/ 1258 h 125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07" h="1258">
                    <a:moveTo>
                      <a:pt x="54" y="1247"/>
                    </a:moveTo>
                    <a:lnTo>
                      <a:pt x="52" y="1258"/>
                    </a:lnTo>
                    <a:lnTo>
                      <a:pt x="88" y="1173"/>
                    </a:lnTo>
                    <a:lnTo>
                      <a:pt x="122" y="1089"/>
                    </a:lnTo>
                    <a:lnTo>
                      <a:pt x="155" y="1005"/>
                    </a:lnTo>
                    <a:lnTo>
                      <a:pt x="186" y="923"/>
                    </a:lnTo>
                    <a:lnTo>
                      <a:pt x="216" y="840"/>
                    </a:lnTo>
                    <a:lnTo>
                      <a:pt x="245" y="759"/>
                    </a:lnTo>
                    <a:lnTo>
                      <a:pt x="272" y="679"/>
                    </a:lnTo>
                    <a:lnTo>
                      <a:pt x="296" y="599"/>
                    </a:lnTo>
                    <a:lnTo>
                      <a:pt x="319" y="521"/>
                    </a:lnTo>
                    <a:lnTo>
                      <a:pt x="339" y="444"/>
                    </a:lnTo>
                    <a:lnTo>
                      <a:pt x="349" y="406"/>
                    </a:lnTo>
                    <a:lnTo>
                      <a:pt x="357" y="367"/>
                    </a:lnTo>
                    <a:lnTo>
                      <a:pt x="366" y="329"/>
                    </a:lnTo>
                    <a:lnTo>
                      <a:pt x="373" y="292"/>
                    </a:lnTo>
                    <a:lnTo>
                      <a:pt x="379" y="254"/>
                    </a:lnTo>
                    <a:lnTo>
                      <a:pt x="386" y="218"/>
                    </a:lnTo>
                    <a:lnTo>
                      <a:pt x="391" y="180"/>
                    </a:lnTo>
                    <a:lnTo>
                      <a:pt x="397" y="145"/>
                    </a:lnTo>
                    <a:lnTo>
                      <a:pt x="400" y="109"/>
                    </a:lnTo>
                    <a:lnTo>
                      <a:pt x="403" y="73"/>
                    </a:lnTo>
                    <a:lnTo>
                      <a:pt x="406" y="38"/>
                    </a:lnTo>
                    <a:lnTo>
                      <a:pt x="407" y="2"/>
                    </a:lnTo>
                    <a:lnTo>
                      <a:pt x="355" y="0"/>
                    </a:lnTo>
                    <a:lnTo>
                      <a:pt x="353" y="35"/>
                    </a:lnTo>
                    <a:lnTo>
                      <a:pt x="351" y="69"/>
                    </a:lnTo>
                    <a:lnTo>
                      <a:pt x="347" y="103"/>
                    </a:lnTo>
                    <a:lnTo>
                      <a:pt x="343" y="139"/>
                    </a:lnTo>
                    <a:lnTo>
                      <a:pt x="339" y="174"/>
                    </a:lnTo>
                    <a:lnTo>
                      <a:pt x="334" y="210"/>
                    </a:lnTo>
                    <a:lnTo>
                      <a:pt x="327" y="246"/>
                    </a:lnTo>
                    <a:lnTo>
                      <a:pt x="321" y="283"/>
                    </a:lnTo>
                    <a:lnTo>
                      <a:pt x="313" y="319"/>
                    </a:lnTo>
                    <a:lnTo>
                      <a:pt x="306" y="357"/>
                    </a:lnTo>
                    <a:lnTo>
                      <a:pt x="297" y="394"/>
                    </a:lnTo>
                    <a:lnTo>
                      <a:pt x="288" y="432"/>
                    </a:lnTo>
                    <a:lnTo>
                      <a:pt x="267" y="509"/>
                    </a:lnTo>
                    <a:lnTo>
                      <a:pt x="245" y="586"/>
                    </a:lnTo>
                    <a:lnTo>
                      <a:pt x="220" y="664"/>
                    </a:lnTo>
                    <a:lnTo>
                      <a:pt x="195" y="744"/>
                    </a:lnTo>
                    <a:lnTo>
                      <a:pt x="166" y="824"/>
                    </a:lnTo>
                    <a:lnTo>
                      <a:pt x="136" y="905"/>
                    </a:lnTo>
                    <a:lnTo>
                      <a:pt x="105" y="987"/>
                    </a:lnTo>
                    <a:lnTo>
                      <a:pt x="72" y="1070"/>
                    </a:lnTo>
                    <a:lnTo>
                      <a:pt x="38" y="1155"/>
                    </a:lnTo>
                    <a:lnTo>
                      <a:pt x="2" y="1239"/>
                    </a:lnTo>
                    <a:lnTo>
                      <a:pt x="1" y="1250"/>
                    </a:lnTo>
                    <a:lnTo>
                      <a:pt x="2" y="1239"/>
                    </a:lnTo>
                    <a:lnTo>
                      <a:pt x="0" y="1244"/>
                    </a:lnTo>
                    <a:lnTo>
                      <a:pt x="1" y="1250"/>
                    </a:lnTo>
                    <a:lnTo>
                      <a:pt x="54" y="1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7" name="Freeform 62"/>
              <p:cNvSpPr>
                <a:spLocks/>
              </p:cNvSpPr>
              <p:nvPr/>
            </p:nvSpPr>
            <p:spPr bwMode="auto">
              <a:xfrm>
                <a:off x="1013" y="2203"/>
                <a:ext cx="30" cy="721"/>
              </a:xfrm>
              <a:custGeom>
                <a:avLst/>
                <a:gdLst>
                  <a:gd name="T0" fmla="*/ 0 w 205"/>
                  <a:gd name="T1" fmla="*/ 0 h 5049"/>
                  <a:gd name="T2" fmla="*/ 0 w 205"/>
                  <a:gd name="T3" fmla="*/ 0 h 5049"/>
                  <a:gd name="T4" fmla="*/ 0 w 205"/>
                  <a:gd name="T5" fmla="*/ 0 h 5049"/>
                  <a:gd name="T6" fmla="*/ 0 w 205"/>
                  <a:gd name="T7" fmla="*/ 0 h 5049"/>
                  <a:gd name="T8" fmla="*/ 0 w 205"/>
                  <a:gd name="T9" fmla="*/ 0 h 5049"/>
                  <a:gd name="T10" fmla="*/ 0 w 205"/>
                  <a:gd name="T11" fmla="*/ 0 h 5049"/>
                  <a:gd name="T12" fmla="*/ 0 w 205"/>
                  <a:gd name="T13" fmla="*/ 0 h 5049"/>
                  <a:gd name="T14" fmla="*/ 0 w 205"/>
                  <a:gd name="T15" fmla="*/ 0 h 5049"/>
                  <a:gd name="T16" fmla="*/ 0 w 205"/>
                  <a:gd name="T17" fmla="*/ 0 h 5049"/>
                  <a:gd name="T18" fmla="*/ 0 w 205"/>
                  <a:gd name="T19" fmla="*/ 0 h 5049"/>
                  <a:gd name="T20" fmla="*/ 0 w 205"/>
                  <a:gd name="T21" fmla="*/ 0 h 5049"/>
                  <a:gd name="T22" fmla="*/ 0 w 205"/>
                  <a:gd name="T23" fmla="*/ 0 h 5049"/>
                  <a:gd name="T24" fmla="*/ 0 w 205"/>
                  <a:gd name="T25" fmla="*/ 0 h 5049"/>
                  <a:gd name="T26" fmla="*/ 0 w 205"/>
                  <a:gd name="T27" fmla="*/ 0 h 5049"/>
                  <a:gd name="T28" fmla="*/ 0 w 205"/>
                  <a:gd name="T29" fmla="*/ 0 h 5049"/>
                  <a:gd name="T30" fmla="*/ 0 w 205"/>
                  <a:gd name="T31" fmla="*/ 0 h 5049"/>
                  <a:gd name="T32" fmla="*/ 0 w 205"/>
                  <a:gd name="T33" fmla="*/ 0 h 5049"/>
                  <a:gd name="T34" fmla="*/ 0 w 205"/>
                  <a:gd name="T35" fmla="*/ 0 h 5049"/>
                  <a:gd name="T36" fmla="*/ 0 w 205"/>
                  <a:gd name="T37" fmla="*/ 0 h 5049"/>
                  <a:gd name="T38" fmla="*/ 0 w 205"/>
                  <a:gd name="T39" fmla="*/ 0 h 5049"/>
                  <a:gd name="T40" fmla="*/ 0 w 205"/>
                  <a:gd name="T41" fmla="*/ 0 h 5049"/>
                  <a:gd name="T42" fmla="*/ 0 w 205"/>
                  <a:gd name="T43" fmla="*/ 0 h 5049"/>
                  <a:gd name="T44" fmla="*/ 0 w 205"/>
                  <a:gd name="T45" fmla="*/ 0 h 5049"/>
                  <a:gd name="T46" fmla="*/ 0 w 205"/>
                  <a:gd name="T47" fmla="*/ 0 h 5049"/>
                  <a:gd name="T48" fmla="*/ 0 w 205"/>
                  <a:gd name="T49" fmla="*/ 0 h 5049"/>
                  <a:gd name="T50" fmla="*/ 0 w 205"/>
                  <a:gd name="T51" fmla="*/ 0 h 5049"/>
                  <a:gd name="T52" fmla="*/ 0 w 205"/>
                  <a:gd name="T53" fmla="*/ 0 h 5049"/>
                  <a:gd name="T54" fmla="*/ 0 w 205"/>
                  <a:gd name="T55" fmla="*/ 0 h 5049"/>
                  <a:gd name="T56" fmla="*/ 0 w 205"/>
                  <a:gd name="T57" fmla="*/ 0 h 5049"/>
                  <a:gd name="T58" fmla="*/ 0 w 205"/>
                  <a:gd name="T59" fmla="*/ 0 h 5049"/>
                  <a:gd name="T60" fmla="*/ 0 w 205"/>
                  <a:gd name="T61" fmla="*/ 0 h 5049"/>
                  <a:gd name="T62" fmla="*/ 0 w 205"/>
                  <a:gd name="T63" fmla="*/ 0 h 5049"/>
                  <a:gd name="T64" fmla="*/ 0 w 205"/>
                  <a:gd name="T65" fmla="*/ 0 h 5049"/>
                  <a:gd name="T66" fmla="*/ 0 w 205"/>
                  <a:gd name="T67" fmla="*/ 0 h 5049"/>
                  <a:gd name="T68" fmla="*/ 0 w 205"/>
                  <a:gd name="T69" fmla="*/ 0 h 5049"/>
                  <a:gd name="T70" fmla="*/ 0 w 205"/>
                  <a:gd name="T71" fmla="*/ 0 h 5049"/>
                  <a:gd name="T72" fmla="*/ 0 w 205"/>
                  <a:gd name="T73" fmla="*/ 0 h 5049"/>
                  <a:gd name="T74" fmla="*/ 0 w 205"/>
                  <a:gd name="T75" fmla="*/ 0 h 5049"/>
                  <a:gd name="T76" fmla="*/ 0 w 205"/>
                  <a:gd name="T77" fmla="*/ 0 h 5049"/>
                  <a:gd name="T78" fmla="*/ 0 w 205"/>
                  <a:gd name="T79" fmla="*/ 0 h 5049"/>
                  <a:gd name="T80" fmla="*/ 0 w 205"/>
                  <a:gd name="T81" fmla="*/ 0 h 5049"/>
                  <a:gd name="T82" fmla="*/ 0 w 205"/>
                  <a:gd name="T83" fmla="*/ 0 h 5049"/>
                  <a:gd name="T84" fmla="*/ 0 w 205"/>
                  <a:gd name="T85" fmla="*/ 0 h 5049"/>
                  <a:gd name="T86" fmla="*/ 0 w 205"/>
                  <a:gd name="T87" fmla="*/ 0 h 5049"/>
                  <a:gd name="T88" fmla="*/ 0 w 205"/>
                  <a:gd name="T89" fmla="*/ 0 h 5049"/>
                  <a:gd name="T90" fmla="*/ 0 w 205"/>
                  <a:gd name="T91" fmla="*/ 0 h 5049"/>
                  <a:gd name="T92" fmla="*/ 0 w 205"/>
                  <a:gd name="T93" fmla="*/ 0 h 5049"/>
                  <a:gd name="T94" fmla="*/ 0 w 205"/>
                  <a:gd name="T95" fmla="*/ 0 h 5049"/>
                  <a:gd name="T96" fmla="*/ 0 w 205"/>
                  <a:gd name="T97" fmla="*/ 0 h 5049"/>
                  <a:gd name="T98" fmla="*/ 0 w 205"/>
                  <a:gd name="T99" fmla="*/ 0 h 5049"/>
                  <a:gd name="T100" fmla="*/ 0 w 205"/>
                  <a:gd name="T101" fmla="*/ 0 h 5049"/>
                  <a:gd name="T102" fmla="*/ 0 w 205"/>
                  <a:gd name="T103" fmla="*/ 0 h 5049"/>
                  <a:gd name="T104" fmla="*/ 0 w 205"/>
                  <a:gd name="T105" fmla="*/ 0 h 5049"/>
                  <a:gd name="T106" fmla="*/ 0 w 205"/>
                  <a:gd name="T107" fmla="*/ 0 h 5049"/>
                  <a:gd name="T108" fmla="*/ 0 w 205"/>
                  <a:gd name="T109" fmla="*/ 0 h 5049"/>
                  <a:gd name="T110" fmla="*/ 0 w 205"/>
                  <a:gd name="T111" fmla="*/ 0 h 5049"/>
                  <a:gd name="T112" fmla="*/ 0 w 205"/>
                  <a:gd name="T113" fmla="*/ 0 h 50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5"/>
                  <a:gd name="T172" fmla="*/ 0 h 5049"/>
                  <a:gd name="T173" fmla="*/ 205 w 205"/>
                  <a:gd name="T174" fmla="*/ 5049 h 50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5" h="5049">
                    <a:moveTo>
                      <a:pt x="54" y="5049"/>
                    </a:moveTo>
                    <a:lnTo>
                      <a:pt x="54" y="5049"/>
                    </a:lnTo>
                    <a:lnTo>
                      <a:pt x="74" y="4744"/>
                    </a:lnTo>
                    <a:lnTo>
                      <a:pt x="94" y="4436"/>
                    </a:lnTo>
                    <a:lnTo>
                      <a:pt x="113" y="4127"/>
                    </a:lnTo>
                    <a:lnTo>
                      <a:pt x="132" y="3815"/>
                    </a:lnTo>
                    <a:lnTo>
                      <a:pt x="149" y="3503"/>
                    </a:lnTo>
                    <a:lnTo>
                      <a:pt x="164" y="3189"/>
                    </a:lnTo>
                    <a:lnTo>
                      <a:pt x="171" y="3031"/>
                    </a:lnTo>
                    <a:lnTo>
                      <a:pt x="177" y="2874"/>
                    </a:lnTo>
                    <a:lnTo>
                      <a:pt x="183" y="2716"/>
                    </a:lnTo>
                    <a:lnTo>
                      <a:pt x="188" y="2556"/>
                    </a:lnTo>
                    <a:lnTo>
                      <a:pt x="192" y="2398"/>
                    </a:lnTo>
                    <a:lnTo>
                      <a:pt x="197" y="2239"/>
                    </a:lnTo>
                    <a:lnTo>
                      <a:pt x="200" y="2080"/>
                    </a:lnTo>
                    <a:lnTo>
                      <a:pt x="202" y="1921"/>
                    </a:lnTo>
                    <a:lnTo>
                      <a:pt x="204" y="1762"/>
                    </a:lnTo>
                    <a:lnTo>
                      <a:pt x="205" y="1602"/>
                    </a:lnTo>
                    <a:lnTo>
                      <a:pt x="205" y="1442"/>
                    </a:lnTo>
                    <a:lnTo>
                      <a:pt x="205" y="1282"/>
                    </a:lnTo>
                    <a:lnTo>
                      <a:pt x="203" y="1122"/>
                    </a:lnTo>
                    <a:lnTo>
                      <a:pt x="201" y="962"/>
                    </a:lnTo>
                    <a:lnTo>
                      <a:pt x="198" y="802"/>
                    </a:lnTo>
                    <a:lnTo>
                      <a:pt x="194" y="642"/>
                    </a:lnTo>
                    <a:lnTo>
                      <a:pt x="188" y="481"/>
                    </a:lnTo>
                    <a:lnTo>
                      <a:pt x="181" y="320"/>
                    </a:lnTo>
                    <a:lnTo>
                      <a:pt x="173" y="160"/>
                    </a:lnTo>
                    <a:lnTo>
                      <a:pt x="165" y="0"/>
                    </a:lnTo>
                    <a:lnTo>
                      <a:pt x="112" y="3"/>
                    </a:lnTo>
                    <a:lnTo>
                      <a:pt x="121" y="163"/>
                    </a:lnTo>
                    <a:lnTo>
                      <a:pt x="128" y="322"/>
                    </a:lnTo>
                    <a:lnTo>
                      <a:pt x="135" y="482"/>
                    </a:lnTo>
                    <a:lnTo>
                      <a:pt x="140" y="643"/>
                    </a:lnTo>
                    <a:lnTo>
                      <a:pt x="144" y="803"/>
                    </a:lnTo>
                    <a:lnTo>
                      <a:pt x="148" y="963"/>
                    </a:lnTo>
                    <a:lnTo>
                      <a:pt x="151" y="1122"/>
                    </a:lnTo>
                    <a:lnTo>
                      <a:pt x="152" y="1282"/>
                    </a:lnTo>
                    <a:lnTo>
                      <a:pt x="153" y="1442"/>
                    </a:lnTo>
                    <a:lnTo>
                      <a:pt x="153" y="1602"/>
                    </a:lnTo>
                    <a:lnTo>
                      <a:pt x="152" y="1761"/>
                    </a:lnTo>
                    <a:lnTo>
                      <a:pt x="150" y="1920"/>
                    </a:lnTo>
                    <a:lnTo>
                      <a:pt x="148" y="2079"/>
                    </a:lnTo>
                    <a:lnTo>
                      <a:pt x="143" y="2238"/>
                    </a:lnTo>
                    <a:lnTo>
                      <a:pt x="140" y="2397"/>
                    </a:lnTo>
                    <a:lnTo>
                      <a:pt x="135" y="2555"/>
                    </a:lnTo>
                    <a:lnTo>
                      <a:pt x="130" y="2714"/>
                    </a:lnTo>
                    <a:lnTo>
                      <a:pt x="124" y="2872"/>
                    </a:lnTo>
                    <a:lnTo>
                      <a:pt x="118" y="3029"/>
                    </a:lnTo>
                    <a:lnTo>
                      <a:pt x="111" y="3187"/>
                    </a:lnTo>
                    <a:lnTo>
                      <a:pt x="95" y="3500"/>
                    </a:lnTo>
                    <a:lnTo>
                      <a:pt x="79" y="3813"/>
                    </a:lnTo>
                    <a:lnTo>
                      <a:pt x="61" y="4124"/>
                    </a:lnTo>
                    <a:lnTo>
                      <a:pt x="42" y="4434"/>
                    </a:lnTo>
                    <a:lnTo>
                      <a:pt x="22" y="4741"/>
                    </a:lnTo>
                    <a:lnTo>
                      <a:pt x="0" y="5046"/>
                    </a:lnTo>
                    <a:lnTo>
                      <a:pt x="0" y="5047"/>
                    </a:lnTo>
                    <a:lnTo>
                      <a:pt x="54" y="50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8" name="Freeform 63"/>
              <p:cNvSpPr>
                <a:spLocks/>
              </p:cNvSpPr>
              <p:nvPr/>
            </p:nvSpPr>
            <p:spPr bwMode="auto">
              <a:xfrm>
                <a:off x="993" y="2924"/>
                <a:ext cx="28" cy="45"/>
              </a:xfrm>
              <a:custGeom>
                <a:avLst/>
                <a:gdLst>
                  <a:gd name="T0" fmla="*/ 0 w 194"/>
                  <a:gd name="T1" fmla="*/ 0 h 311"/>
                  <a:gd name="T2" fmla="*/ 0 w 194"/>
                  <a:gd name="T3" fmla="*/ 0 h 311"/>
                  <a:gd name="T4" fmla="*/ 0 w 194"/>
                  <a:gd name="T5" fmla="*/ 0 h 311"/>
                  <a:gd name="T6" fmla="*/ 0 w 194"/>
                  <a:gd name="T7" fmla="*/ 0 h 311"/>
                  <a:gd name="T8" fmla="*/ 0 w 194"/>
                  <a:gd name="T9" fmla="*/ 0 h 311"/>
                  <a:gd name="T10" fmla="*/ 0 w 194"/>
                  <a:gd name="T11" fmla="*/ 0 h 311"/>
                  <a:gd name="T12" fmla="*/ 0 w 194"/>
                  <a:gd name="T13" fmla="*/ 0 h 311"/>
                  <a:gd name="T14" fmla="*/ 0 w 194"/>
                  <a:gd name="T15" fmla="*/ 0 h 311"/>
                  <a:gd name="T16" fmla="*/ 0 w 194"/>
                  <a:gd name="T17" fmla="*/ 0 h 311"/>
                  <a:gd name="T18" fmla="*/ 0 w 194"/>
                  <a:gd name="T19" fmla="*/ 0 h 311"/>
                  <a:gd name="T20" fmla="*/ 0 w 194"/>
                  <a:gd name="T21" fmla="*/ 0 h 311"/>
                  <a:gd name="T22" fmla="*/ 0 w 194"/>
                  <a:gd name="T23" fmla="*/ 0 h 311"/>
                  <a:gd name="T24" fmla="*/ 0 w 194"/>
                  <a:gd name="T25" fmla="*/ 0 h 311"/>
                  <a:gd name="T26" fmla="*/ 0 w 194"/>
                  <a:gd name="T27" fmla="*/ 0 h 311"/>
                  <a:gd name="T28" fmla="*/ 0 w 194"/>
                  <a:gd name="T29" fmla="*/ 0 h 311"/>
                  <a:gd name="T30" fmla="*/ 0 w 194"/>
                  <a:gd name="T31" fmla="*/ 0 h 311"/>
                  <a:gd name="T32" fmla="*/ 0 w 194"/>
                  <a:gd name="T33" fmla="*/ 0 h 311"/>
                  <a:gd name="T34" fmla="*/ 0 w 194"/>
                  <a:gd name="T35" fmla="*/ 0 h 311"/>
                  <a:gd name="T36" fmla="*/ 0 w 194"/>
                  <a:gd name="T37" fmla="*/ 0 h 311"/>
                  <a:gd name="T38" fmla="*/ 0 w 194"/>
                  <a:gd name="T39" fmla="*/ 0 h 311"/>
                  <a:gd name="T40" fmla="*/ 0 w 194"/>
                  <a:gd name="T41" fmla="*/ 0 h 311"/>
                  <a:gd name="T42" fmla="*/ 0 w 194"/>
                  <a:gd name="T43" fmla="*/ 0 h 311"/>
                  <a:gd name="T44" fmla="*/ 0 w 194"/>
                  <a:gd name="T45" fmla="*/ 0 h 311"/>
                  <a:gd name="T46" fmla="*/ 0 w 194"/>
                  <a:gd name="T47" fmla="*/ 0 h 311"/>
                  <a:gd name="T48" fmla="*/ 0 w 194"/>
                  <a:gd name="T49" fmla="*/ 0 h 311"/>
                  <a:gd name="T50" fmla="*/ 0 w 194"/>
                  <a:gd name="T51" fmla="*/ 0 h 311"/>
                  <a:gd name="T52" fmla="*/ 0 w 194"/>
                  <a:gd name="T53" fmla="*/ 0 h 311"/>
                  <a:gd name="T54" fmla="*/ 0 w 194"/>
                  <a:gd name="T55" fmla="*/ 0 h 311"/>
                  <a:gd name="T56" fmla="*/ 0 w 194"/>
                  <a:gd name="T57" fmla="*/ 0 h 311"/>
                  <a:gd name="T58" fmla="*/ 0 w 194"/>
                  <a:gd name="T59" fmla="*/ 0 h 311"/>
                  <a:gd name="T60" fmla="*/ 0 w 194"/>
                  <a:gd name="T61" fmla="*/ 0 h 311"/>
                  <a:gd name="T62" fmla="*/ 0 w 194"/>
                  <a:gd name="T63" fmla="*/ 0 h 311"/>
                  <a:gd name="T64" fmla="*/ 0 w 194"/>
                  <a:gd name="T65" fmla="*/ 0 h 311"/>
                  <a:gd name="T66" fmla="*/ 0 w 194"/>
                  <a:gd name="T67" fmla="*/ 0 h 311"/>
                  <a:gd name="T68" fmla="*/ 0 w 194"/>
                  <a:gd name="T69" fmla="*/ 0 h 311"/>
                  <a:gd name="T70" fmla="*/ 0 w 194"/>
                  <a:gd name="T71" fmla="*/ 0 h 311"/>
                  <a:gd name="T72" fmla="*/ 0 w 194"/>
                  <a:gd name="T73" fmla="*/ 0 h 311"/>
                  <a:gd name="T74" fmla="*/ 0 w 194"/>
                  <a:gd name="T75" fmla="*/ 0 h 311"/>
                  <a:gd name="T76" fmla="*/ 0 w 194"/>
                  <a:gd name="T77" fmla="*/ 0 h 311"/>
                  <a:gd name="T78" fmla="*/ 0 w 194"/>
                  <a:gd name="T79" fmla="*/ 0 h 31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311"/>
                  <a:gd name="T122" fmla="*/ 194 w 194"/>
                  <a:gd name="T123" fmla="*/ 311 h 31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311">
                    <a:moveTo>
                      <a:pt x="50" y="285"/>
                    </a:moveTo>
                    <a:lnTo>
                      <a:pt x="54" y="301"/>
                    </a:lnTo>
                    <a:lnTo>
                      <a:pt x="55" y="293"/>
                    </a:lnTo>
                    <a:lnTo>
                      <a:pt x="57" y="286"/>
                    </a:lnTo>
                    <a:lnTo>
                      <a:pt x="59" y="278"/>
                    </a:lnTo>
                    <a:lnTo>
                      <a:pt x="61" y="270"/>
                    </a:lnTo>
                    <a:lnTo>
                      <a:pt x="69" y="251"/>
                    </a:lnTo>
                    <a:lnTo>
                      <a:pt x="77" y="234"/>
                    </a:lnTo>
                    <a:lnTo>
                      <a:pt x="98" y="195"/>
                    </a:lnTo>
                    <a:lnTo>
                      <a:pt x="123" y="155"/>
                    </a:lnTo>
                    <a:lnTo>
                      <a:pt x="148" y="116"/>
                    </a:lnTo>
                    <a:lnTo>
                      <a:pt x="169" y="77"/>
                    </a:lnTo>
                    <a:lnTo>
                      <a:pt x="179" y="58"/>
                    </a:lnTo>
                    <a:lnTo>
                      <a:pt x="185" y="40"/>
                    </a:lnTo>
                    <a:lnTo>
                      <a:pt x="188" y="30"/>
                    </a:lnTo>
                    <a:lnTo>
                      <a:pt x="190" y="20"/>
                    </a:lnTo>
                    <a:lnTo>
                      <a:pt x="193" y="11"/>
                    </a:lnTo>
                    <a:lnTo>
                      <a:pt x="194" y="2"/>
                    </a:lnTo>
                    <a:lnTo>
                      <a:pt x="140" y="0"/>
                    </a:lnTo>
                    <a:lnTo>
                      <a:pt x="140" y="5"/>
                    </a:lnTo>
                    <a:lnTo>
                      <a:pt x="139" y="11"/>
                    </a:lnTo>
                    <a:lnTo>
                      <a:pt x="137" y="17"/>
                    </a:lnTo>
                    <a:lnTo>
                      <a:pt x="136" y="23"/>
                    </a:lnTo>
                    <a:lnTo>
                      <a:pt x="129" y="39"/>
                    </a:lnTo>
                    <a:lnTo>
                      <a:pt x="122" y="55"/>
                    </a:lnTo>
                    <a:lnTo>
                      <a:pt x="101" y="91"/>
                    </a:lnTo>
                    <a:lnTo>
                      <a:pt x="77" y="130"/>
                    </a:lnTo>
                    <a:lnTo>
                      <a:pt x="53" y="170"/>
                    </a:lnTo>
                    <a:lnTo>
                      <a:pt x="29" y="212"/>
                    </a:lnTo>
                    <a:lnTo>
                      <a:pt x="19" y="232"/>
                    </a:lnTo>
                    <a:lnTo>
                      <a:pt x="11" y="253"/>
                    </a:lnTo>
                    <a:lnTo>
                      <a:pt x="8" y="264"/>
                    </a:lnTo>
                    <a:lnTo>
                      <a:pt x="4" y="275"/>
                    </a:lnTo>
                    <a:lnTo>
                      <a:pt x="2" y="285"/>
                    </a:lnTo>
                    <a:lnTo>
                      <a:pt x="1" y="295"/>
                    </a:lnTo>
                    <a:lnTo>
                      <a:pt x="4" y="311"/>
                    </a:lnTo>
                    <a:lnTo>
                      <a:pt x="1" y="295"/>
                    </a:lnTo>
                    <a:lnTo>
                      <a:pt x="0" y="304"/>
                    </a:lnTo>
                    <a:lnTo>
                      <a:pt x="4" y="311"/>
                    </a:lnTo>
                    <a:lnTo>
                      <a:pt x="5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9" name="Freeform 64"/>
              <p:cNvSpPr>
                <a:spLocks/>
              </p:cNvSpPr>
              <p:nvPr/>
            </p:nvSpPr>
            <p:spPr bwMode="auto">
              <a:xfrm>
                <a:off x="994" y="2965"/>
                <a:ext cx="25" cy="88"/>
              </a:xfrm>
              <a:custGeom>
                <a:avLst/>
                <a:gdLst>
                  <a:gd name="T0" fmla="*/ 0 w 177"/>
                  <a:gd name="T1" fmla="*/ 0 h 619"/>
                  <a:gd name="T2" fmla="*/ 0 w 177"/>
                  <a:gd name="T3" fmla="*/ 0 h 619"/>
                  <a:gd name="T4" fmla="*/ 0 w 177"/>
                  <a:gd name="T5" fmla="*/ 0 h 619"/>
                  <a:gd name="T6" fmla="*/ 0 w 177"/>
                  <a:gd name="T7" fmla="*/ 0 h 619"/>
                  <a:gd name="T8" fmla="*/ 0 w 177"/>
                  <a:gd name="T9" fmla="*/ 0 h 619"/>
                  <a:gd name="T10" fmla="*/ 0 w 177"/>
                  <a:gd name="T11" fmla="*/ 0 h 619"/>
                  <a:gd name="T12" fmla="*/ 0 w 177"/>
                  <a:gd name="T13" fmla="*/ 0 h 619"/>
                  <a:gd name="T14" fmla="*/ 0 w 177"/>
                  <a:gd name="T15" fmla="*/ 0 h 619"/>
                  <a:gd name="T16" fmla="*/ 0 w 177"/>
                  <a:gd name="T17" fmla="*/ 0 h 619"/>
                  <a:gd name="T18" fmla="*/ 0 w 177"/>
                  <a:gd name="T19" fmla="*/ 0 h 619"/>
                  <a:gd name="T20" fmla="*/ 0 w 177"/>
                  <a:gd name="T21" fmla="*/ 0 h 619"/>
                  <a:gd name="T22" fmla="*/ 0 w 177"/>
                  <a:gd name="T23" fmla="*/ 0 h 619"/>
                  <a:gd name="T24" fmla="*/ 0 w 177"/>
                  <a:gd name="T25" fmla="*/ 0 h 619"/>
                  <a:gd name="T26" fmla="*/ 0 w 177"/>
                  <a:gd name="T27" fmla="*/ 0 h 619"/>
                  <a:gd name="T28" fmla="*/ 0 w 177"/>
                  <a:gd name="T29" fmla="*/ 0 h 619"/>
                  <a:gd name="T30" fmla="*/ 0 w 177"/>
                  <a:gd name="T31" fmla="*/ 0 h 619"/>
                  <a:gd name="T32" fmla="*/ 0 w 177"/>
                  <a:gd name="T33" fmla="*/ 0 h 619"/>
                  <a:gd name="T34" fmla="*/ 0 w 177"/>
                  <a:gd name="T35" fmla="*/ 0 h 619"/>
                  <a:gd name="T36" fmla="*/ 0 w 177"/>
                  <a:gd name="T37" fmla="*/ 0 h 619"/>
                  <a:gd name="T38" fmla="*/ 0 w 177"/>
                  <a:gd name="T39" fmla="*/ 0 h 619"/>
                  <a:gd name="T40" fmla="*/ 0 w 177"/>
                  <a:gd name="T41" fmla="*/ 0 h 619"/>
                  <a:gd name="T42" fmla="*/ 0 w 177"/>
                  <a:gd name="T43" fmla="*/ 0 h 619"/>
                  <a:gd name="T44" fmla="*/ 0 w 177"/>
                  <a:gd name="T45" fmla="*/ 0 h 619"/>
                  <a:gd name="T46" fmla="*/ 0 w 177"/>
                  <a:gd name="T47" fmla="*/ 0 h 619"/>
                  <a:gd name="T48" fmla="*/ 0 w 177"/>
                  <a:gd name="T49" fmla="*/ 0 h 619"/>
                  <a:gd name="T50" fmla="*/ 0 w 177"/>
                  <a:gd name="T51" fmla="*/ 0 h 619"/>
                  <a:gd name="T52" fmla="*/ 0 w 177"/>
                  <a:gd name="T53" fmla="*/ 0 h 619"/>
                  <a:gd name="T54" fmla="*/ 0 w 177"/>
                  <a:gd name="T55" fmla="*/ 0 h 619"/>
                  <a:gd name="T56" fmla="*/ 0 w 177"/>
                  <a:gd name="T57" fmla="*/ 0 h 619"/>
                  <a:gd name="T58" fmla="*/ 0 w 177"/>
                  <a:gd name="T59" fmla="*/ 0 h 619"/>
                  <a:gd name="T60" fmla="*/ 0 w 177"/>
                  <a:gd name="T61" fmla="*/ 0 h 619"/>
                  <a:gd name="T62" fmla="*/ 0 w 177"/>
                  <a:gd name="T63" fmla="*/ 0 h 619"/>
                  <a:gd name="T64" fmla="*/ 0 w 177"/>
                  <a:gd name="T65" fmla="*/ 0 h 619"/>
                  <a:gd name="T66" fmla="*/ 0 w 177"/>
                  <a:gd name="T67" fmla="*/ 0 h 619"/>
                  <a:gd name="T68" fmla="*/ 0 w 177"/>
                  <a:gd name="T69" fmla="*/ 0 h 619"/>
                  <a:gd name="T70" fmla="*/ 0 w 177"/>
                  <a:gd name="T71" fmla="*/ 0 h 619"/>
                  <a:gd name="T72" fmla="*/ 0 w 177"/>
                  <a:gd name="T73" fmla="*/ 0 h 619"/>
                  <a:gd name="T74" fmla="*/ 0 w 177"/>
                  <a:gd name="T75" fmla="*/ 0 h 619"/>
                  <a:gd name="T76" fmla="*/ 0 w 177"/>
                  <a:gd name="T77" fmla="*/ 0 h 619"/>
                  <a:gd name="T78" fmla="*/ 0 w 177"/>
                  <a:gd name="T79" fmla="*/ 0 h 619"/>
                  <a:gd name="T80" fmla="*/ 0 w 177"/>
                  <a:gd name="T81" fmla="*/ 0 h 619"/>
                  <a:gd name="T82" fmla="*/ 0 w 177"/>
                  <a:gd name="T83" fmla="*/ 0 h 619"/>
                  <a:gd name="T84" fmla="*/ 0 w 177"/>
                  <a:gd name="T85" fmla="*/ 0 h 619"/>
                  <a:gd name="T86" fmla="*/ 0 w 177"/>
                  <a:gd name="T87" fmla="*/ 0 h 6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7"/>
                  <a:gd name="T133" fmla="*/ 0 h 619"/>
                  <a:gd name="T134" fmla="*/ 177 w 177"/>
                  <a:gd name="T135" fmla="*/ 619 h 6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7" h="619">
                    <a:moveTo>
                      <a:pt x="153" y="619"/>
                    </a:moveTo>
                    <a:lnTo>
                      <a:pt x="171" y="590"/>
                    </a:lnTo>
                    <a:lnTo>
                      <a:pt x="164" y="555"/>
                    </a:lnTo>
                    <a:lnTo>
                      <a:pt x="158" y="520"/>
                    </a:lnTo>
                    <a:lnTo>
                      <a:pt x="153" y="484"/>
                    </a:lnTo>
                    <a:lnTo>
                      <a:pt x="150" y="449"/>
                    </a:lnTo>
                    <a:lnTo>
                      <a:pt x="145" y="375"/>
                    </a:lnTo>
                    <a:lnTo>
                      <a:pt x="138" y="302"/>
                    </a:lnTo>
                    <a:lnTo>
                      <a:pt x="134" y="264"/>
                    </a:lnTo>
                    <a:lnTo>
                      <a:pt x="129" y="226"/>
                    </a:lnTo>
                    <a:lnTo>
                      <a:pt x="122" y="188"/>
                    </a:lnTo>
                    <a:lnTo>
                      <a:pt x="113" y="151"/>
                    </a:lnTo>
                    <a:lnTo>
                      <a:pt x="107" y="132"/>
                    </a:lnTo>
                    <a:lnTo>
                      <a:pt x="101" y="113"/>
                    </a:lnTo>
                    <a:lnTo>
                      <a:pt x="93" y="94"/>
                    </a:lnTo>
                    <a:lnTo>
                      <a:pt x="86" y="75"/>
                    </a:lnTo>
                    <a:lnTo>
                      <a:pt x="77" y="57"/>
                    </a:lnTo>
                    <a:lnTo>
                      <a:pt x="68" y="37"/>
                    </a:lnTo>
                    <a:lnTo>
                      <a:pt x="57" y="19"/>
                    </a:lnTo>
                    <a:lnTo>
                      <a:pt x="46" y="0"/>
                    </a:lnTo>
                    <a:lnTo>
                      <a:pt x="0" y="26"/>
                    </a:lnTo>
                    <a:lnTo>
                      <a:pt x="11" y="43"/>
                    </a:lnTo>
                    <a:lnTo>
                      <a:pt x="21" y="60"/>
                    </a:lnTo>
                    <a:lnTo>
                      <a:pt x="29" y="77"/>
                    </a:lnTo>
                    <a:lnTo>
                      <a:pt x="37" y="94"/>
                    </a:lnTo>
                    <a:lnTo>
                      <a:pt x="44" y="111"/>
                    </a:lnTo>
                    <a:lnTo>
                      <a:pt x="51" y="129"/>
                    </a:lnTo>
                    <a:lnTo>
                      <a:pt x="56" y="146"/>
                    </a:lnTo>
                    <a:lnTo>
                      <a:pt x="61" y="163"/>
                    </a:lnTo>
                    <a:lnTo>
                      <a:pt x="70" y="199"/>
                    </a:lnTo>
                    <a:lnTo>
                      <a:pt x="76" y="234"/>
                    </a:lnTo>
                    <a:lnTo>
                      <a:pt x="82" y="270"/>
                    </a:lnTo>
                    <a:lnTo>
                      <a:pt x="86" y="306"/>
                    </a:lnTo>
                    <a:lnTo>
                      <a:pt x="91" y="379"/>
                    </a:lnTo>
                    <a:lnTo>
                      <a:pt x="97" y="452"/>
                    </a:lnTo>
                    <a:lnTo>
                      <a:pt x="101" y="489"/>
                    </a:lnTo>
                    <a:lnTo>
                      <a:pt x="105" y="527"/>
                    </a:lnTo>
                    <a:lnTo>
                      <a:pt x="112" y="563"/>
                    </a:lnTo>
                    <a:lnTo>
                      <a:pt x="119" y="601"/>
                    </a:lnTo>
                    <a:lnTo>
                      <a:pt x="137" y="572"/>
                    </a:lnTo>
                    <a:lnTo>
                      <a:pt x="153" y="619"/>
                    </a:lnTo>
                    <a:lnTo>
                      <a:pt x="177" y="612"/>
                    </a:lnTo>
                    <a:lnTo>
                      <a:pt x="171" y="590"/>
                    </a:lnTo>
                    <a:lnTo>
                      <a:pt x="153" y="6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0" name="Freeform 65"/>
              <p:cNvSpPr>
                <a:spLocks/>
              </p:cNvSpPr>
              <p:nvPr/>
            </p:nvSpPr>
            <p:spPr bwMode="auto">
              <a:xfrm>
                <a:off x="714" y="3038"/>
                <a:ext cx="302" cy="29"/>
              </a:xfrm>
              <a:custGeom>
                <a:avLst/>
                <a:gdLst>
                  <a:gd name="T0" fmla="*/ 0 w 2116"/>
                  <a:gd name="T1" fmla="*/ 0 h 201"/>
                  <a:gd name="T2" fmla="*/ 0 w 2116"/>
                  <a:gd name="T3" fmla="*/ 0 h 201"/>
                  <a:gd name="T4" fmla="*/ 0 w 2116"/>
                  <a:gd name="T5" fmla="*/ 0 h 201"/>
                  <a:gd name="T6" fmla="*/ 0 w 2116"/>
                  <a:gd name="T7" fmla="*/ 0 h 201"/>
                  <a:gd name="T8" fmla="*/ 0 w 2116"/>
                  <a:gd name="T9" fmla="*/ 0 h 201"/>
                  <a:gd name="T10" fmla="*/ 0 w 2116"/>
                  <a:gd name="T11" fmla="*/ 0 h 201"/>
                  <a:gd name="T12" fmla="*/ 0 w 2116"/>
                  <a:gd name="T13" fmla="*/ 0 h 201"/>
                  <a:gd name="T14" fmla="*/ 0 w 2116"/>
                  <a:gd name="T15" fmla="*/ 0 h 201"/>
                  <a:gd name="T16" fmla="*/ 0 w 2116"/>
                  <a:gd name="T17" fmla="*/ 0 h 201"/>
                  <a:gd name="T18" fmla="*/ 0 w 2116"/>
                  <a:gd name="T19" fmla="*/ 0 h 201"/>
                  <a:gd name="T20" fmla="*/ 0 w 2116"/>
                  <a:gd name="T21" fmla="*/ 0 h 201"/>
                  <a:gd name="T22" fmla="*/ 0 w 2116"/>
                  <a:gd name="T23" fmla="*/ 0 h 201"/>
                  <a:gd name="T24" fmla="*/ 0 w 2116"/>
                  <a:gd name="T25" fmla="*/ 0 h 201"/>
                  <a:gd name="T26" fmla="*/ 0 w 2116"/>
                  <a:gd name="T27" fmla="*/ 0 h 201"/>
                  <a:gd name="T28" fmla="*/ 0 w 2116"/>
                  <a:gd name="T29" fmla="*/ 0 h 201"/>
                  <a:gd name="T30" fmla="*/ 0 w 2116"/>
                  <a:gd name="T31" fmla="*/ 0 h 201"/>
                  <a:gd name="T32" fmla="*/ 0 w 2116"/>
                  <a:gd name="T33" fmla="*/ 0 h 201"/>
                  <a:gd name="T34" fmla="*/ 0 w 2116"/>
                  <a:gd name="T35" fmla="*/ 0 h 201"/>
                  <a:gd name="T36" fmla="*/ 0 w 2116"/>
                  <a:gd name="T37" fmla="*/ 0 h 201"/>
                  <a:gd name="T38" fmla="*/ 0 w 2116"/>
                  <a:gd name="T39" fmla="*/ 0 h 201"/>
                  <a:gd name="T40" fmla="*/ 0 w 2116"/>
                  <a:gd name="T41" fmla="*/ 0 h 201"/>
                  <a:gd name="T42" fmla="*/ 0 w 2116"/>
                  <a:gd name="T43" fmla="*/ 0 h 201"/>
                  <a:gd name="T44" fmla="*/ 0 w 2116"/>
                  <a:gd name="T45" fmla="*/ 0 h 201"/>
                  <a:gd name="T46" fmla="*/ 0 w 2116"/>
                  <a:gd name="T47" fmla="*/ 0 h 201"/>
                  <a:gd name="T48" fmla="*/ 0 w 2116"/>
                  <a:gd name="T49" fmla="*/ 0 h 201"/>
                  <a:gd name="T50" fmla="*/ 0 w 2116"/>
                  <a:gd name="T51" fmla="*/ 0 h 201"/>
                  <a:gd name="T52" fmla="*/ 0 w 2116"/>
                  <a:gd name="T53" fmla="*/ 0 h 201"/>
                  <a:gd name="T54" fmla="*/ 0 w 2116"/>
                  <a:gd name="T55" fmla="*/ 0 h 201"/>
                  <a:gd name="T56" fmla="*/ 0 w 2116"/>
                  <a:gd name="T57" fmla="*/ 0 h 201"/>
                  <a:gd name="T58" fmla="*/ 0 w 2116"/>
                  <a:gd name="T59" fmla="*/ 0 h 201"/>
                  <a:gd name="T60" fmla="*/ 0 w 2116"/>
                  <a:gd name="T61" fmla="*/ 0 h 201"/>
                  <a:gd name="T62" fmla="*/ 0 w 2116"/>
                  <a:gd name="T63" fmla="*/ 0 h 201"/>
                  <a:gd name="T64" fmla="*/ 0 w 2116"/>
                  <a:gd name="T65" fmla="*/ 0 h 201"/>
                  <a:gd name="T66" fmla="*/ 0 w 2116"/>
                  <a:gd name="T67" fmla="*/ 0 h 2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16"/>
                  <a:gd name="T103" fmla="*/ 0 h 201"/>
                  <a:gd name="T104" fmla="*/ 2116 w 2116"/>
                  <a:gd name="T105" fmla="*/ 201 h 2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16" h="201">
                    <a:moveTo>
                      <a:pt x="25" y="9"/>
                    </a:moveTo>
                    <a:lnTo>
                      <a:pt x="42" y="48"/>
                    </a:lnTo>
                    <a:lnTo>
                      <a:pt x="216" y="79"/>
                    </a:lnTo>
                    <a:lnTo>
                      <a:pt x="382" y="106"/>
                    </a:lnTo>
                    <a:lnTo>
                      <a:pt x="463" y="118"/>
                    </a:lnTo>
                    <a:lnTo>
                      <a:pt x="542" y="130"/>
                    </a:lnTo>
                    <a:lnTo>
                      <a:pt x="620" y="141"/>
                    </a:lnTo>
                    <a:lnTo>
                      <a:pt x="695" y="150"/>
                    </a:lnTo>
                    <a:lnTo>
                      <a:pt x="769" y="159"/>
                    </a:lnTo>
                    <a:lnTo>
                      <a:pt x="842" y="167"/>
                    </a:lnTo>
                    <a:lnTo>
                      <a:pt x="912" y="175"/>
                    </a:lnTo>
                    <a:lnTo>
                      <a:pt x="982" y="181"/>
                    </a:lnTo>
                    <a:lnTo>
                      <a:pt x="1050" y="187"/>
                    </a:lnTo>
                    <a:lnTo>
                      <a:pt x="1116" y="191"/>
                    </a:lnTo>
                    <a:lnTo>
                      <a:pt x="1183" y="195"/>
                    </a:lnTo>
                    <a:lnTo>
                      <a:pt x="1246" y="198"/>
                    </a:lnTo>
                    <a:lnTo>
                      <a:pt x="1309" y="200"/>
                    </a:lnTo>
                    <a:lnTo>
                      <a:pt x="1370" y="201"/>
                    </a:lnTo>
                    <a:lnTo>
                      <a:pt x="1430" y="201"/>
                    </a:lnTo>
                    <a:lnTo>
                      <a:pt x="1489" y="200"/>
                    </a:lnTo>
                    <a:lnTo>
                      <a:pt x="1547" y="198"/>
                    </a:lnTo>
                    <a:lnTo>
                      <a:pt x="1603" y="195"/>
                    </a:lnTo>
                    <a:lnTo>
                      <a:pt x="1659" y="191"/>
                    </a:lnTo>
                    <a:lnTo>
                      <a:pt x="1714" y="186"/>
                    </a:lnTo>
                    <a:lnTo>
                      <a:pt x="1767" y="180"/>
                    </a:lnTo>
                    <a:lnTo>
                      <a:pt x="1819" y="173"/>
                    </a:lnTo>
                    <a:lnTo>
                      <a:pt x="1871" y="165"/>
                    </a:lnTo>
                    <a:lnTo>
                      <a:pt x="1922" y="156"/>
                    </a:lnTo>
                    <a:lnTo>
                      <a:pt x="1972" y="146"/>
                    </a:lnTo>
                    <a:lnTo>
                      <a:pt x="2020" y="135"/>
                    </a:lnTo>
                    <a:lnTo>
                      <a:pt x="2069" y="122"/>
                    </a:lnTo>
                    <a:lnTo>
                      <a:pt x="2116" y="108"/>
                    </a:lnTo>
                    <a:lnTo>
                      <a:pt x="2100" y="61"/>
                    </a:lnTo>
                    <a:lnTo>
                      <a:pt x="2054" y="74"/>
                    </a:lnTo>
                    <a:lnTo>
                      <a:pt x="2007" y="86"/>
                    </a:lnTo>
                    <a:lnTo>
                      <a:pt x="1959" y="97"/>
                    </a:lnTo>
                    <a:lnTo>
                      <a:pt x="1911" y="107"/>
                    </a:lnTo>
                    <a:lnTo>
                      <a:pt x="1862" y="116"/>
                    </a:lnTo>
                    <a:lnTo>
                      <a:pt x="1812" y="123"/>
                    </a:lnTo>
                    <a:lnTo>
                      <a:pt x="1761" y="131"/>
                    </a:lnTo>
                    <a:lnTo>
                      <a:pt x="1708" y="137"/>
                    </a:lnTo>
                    <a:lnTo>
                      <a:pt x="1655" y="142"/>
                    </a:lnTo>
                    <a:lnTo>
                      <a:pt x="1600" y="146"/>
                    </a:lnTo>
                    <a:lnTo>
                      <a:pt x="1545" y="148"/>
                    </a:lnTo>
                    <a:lnTo>
                      <a:pt x="1487" y="150"/>
                    </a:lnTo>
                    <a:lnTo>
                      <a:pt x="1429" y="151"/>
                    </a:lnTo>
                    <a:lnTo>
                      <a:pt x="1371" y="151"/>
                    </a:lnTo>
                    <a:lnTo>
                      <a:pt x="1310" y="150"/>
                    </a:lnTo>
                    <a:lnTo>
                      <a:pt x="1248" y="148"/>
                    </a:lnTo>
                    <a:lnTo>
                      <a:pt x="1185" y="146"/>
                    </a:lnTo>
                    <a:lnTo>
                      <a:pt x="1121" y="142"/>
                    </a:lnTo>
                    <a:lnTo>
                      <a:pt x="1054" y="137"/>
                    </a:lnTo>
                    <a:lnTo>
                      <a:pt x="987" y="132"/>
                    </a:lnTo>
                    <a:lnTo>
                      <a:pt x="918" y="124"/>
                    </a:lnTo>
                    <a:lnTo>
                      <a:pt x="848" y="117"/>
                    </a:lnTo>
                    <a:lnTo>
                      <a:pt x="776" y="109"/>
                    </a:lnTo>
                    <a:lnTo>
                      <a:pt x="702" y="100"/>
                    </a:lnTo>
                    <a:lnTo>
                      <a:pt x="627" y="91"/>
                    </a:lnTo>
                    <a:lnTo>
                      <a:pt x="550" y="80"/>
                    </a:lnTo>
                    <a:lnTo>
                      <a:pt x="471" y="69"/>
                    </a:lnTo>
                    <a:lnTo>
                      <a:pt x="391" y="57"/>
                    </a:lnTo>
                    <a:lnTo>
                      <a:pt x="224" y="29"/>
                    </a:lnTo>
                    <a:lnTo>
                      <a:pt x="51" y="0"/>
                    </a:lnTo>
                    <a:lnTo>
                      <a:pt x="67" y="39"/>
                    </a:lnTo>
                    <a:lnTo>
                      <a:pt x="25" y="9"/>
                    </a:lnTo>
                    <a:lnTo>
                      <a:pt x="0" y="41"/>
                    </a:lnTo>
                    <a:lnTo>
                      <a:pt x="42" y="48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1" name="Freeform 66"/>
              <p:cNvSpPr>
                <a:spLocks/>
              </p:cNvSpPr>
              <p:nvPr/>
            </p:nvSpPr>
            <p:spPr bwMode="auto">
              <a:xfrm>
                <a:off x="717" y="2904"/>
                <a:ext cx="76" cy="139"/>
              </a:xfrm>
              <a:custGeom>
                <a:avLst/>
                <a:gdLst>
                  <a:gd name="T0" fmla="*/ 0 w 529"/>
                  <a:gd name="T1" fmla="*/ 0 h 977"/>
                  <a:gd name="T2" fmla="*/ 0 w 529"/>
                  <a:gd name="T3" fmla="*/ 0 h 977"/>
                  <a:gd name="T4" fmla="*/ 0 w 529"/>
                  <a:gd name="T5" fmla="*/ 0 h 977"/>
                  <a:gd name="T6" fmla="*/ 0 w 529"/>
                  <a:gd name="T7" fmla="*/ 0 h 977"/>
                  <a:gd name="T8" fmla="*/ 0 w 529"/>
                  <a:gd name="T9" fmla="*/ 0 h 977"/>
                  <a:gd name="T10" fmla="*/ 0 w 529"/>
                  <a:gd name="T11" fmla="*/ 0 h 977"/>
                  <a:gd name="T12" fmla="*/ 0 w 529"/>
                  <a:gd name="T13" fmla="*/ 0 h 977"/>
                  <a:gd name="T14" fmla="*/ 0 w 529"/>
                  <a:gd name="T15" fmla="*/ 0 h 977"/>
                  <a:gd name="T16" fmla="*/ 0 w 529"/>
                  <a:gd name="T17" fmla="*/ 0 h 977"/>
                  <a:gd name="T18" fmla="*/ 0 w 529"/>
                  <a:gd name="T19" fmla="*/ 0 h 977"/>
                  <a:gd name="T20" fmla="*/ 0 w 529"/>
                  <a:gd name="T21" fmla="*/ 0 h 977"/>
                  <a:gd name="T22" fmla="*/ 0 w 529"/>
                  <a:gd name="T23" fmla="*/ 0 h 977"/>
                  <a:gd name="T24" fmla="*/ 0 w 529"/>
                  <a:gd name="T25" fmla="*/ 0 h 977"/>
                  <a:gd name="T26" fmla="*/ 0 w 529"/>
                  <a:gd name="T27" fmla="*/ 0 h 977"/>
                  <a:gd name="T28" fmla="*/ 0 w 529"/>
                  <a:gd name="T29" fmla="*/ 0 h 977"/>
                  <a:gd name="T30" fmla="*/ 0 w 529"/>
                  <a:gd name="T31" fmla="*/ 0 h 977"/>
                  <a:gd name="T32" fmla="*/ 0 w 529"/>
                  <a:gd name="T33" fmla="*/ 0 h 977"/>
                  <a:gd name="T34" fmla="*/ 0 w 529"/>
                  <a:gd name="T35" fmla="*/ 0 h 977"/>
                  <a:gd name="T36" fmla="*/ 0 w 529"/>
                  <a:gd name="T37" fmla="*/ 0 h 977"/>
                  <a:gd name="T38" fmla="*/ 0 w 529"/>
                  <a:gd name="T39" fmla="*/ 0 h 977"/>
                  <a:gd name="T40" fmla="*/ 0 w 529"/>
                  <a:gd name="T41" fmla="*/ 0 h 977"/>
                  <a:gd name="T42" fmla="*/ 0 w 529"/>
                  <a:gd name="T43" fmla="*/ 0 h 977"/>
                  <a:gd name="T44" fmla="*/ 0 w 529"/>
                  <a:gd name="T45" fmla="*/ 0 h 977"/>
                  <a:gd name="T46" fmla="*/ 0 w 529"/>
                  <a:gd name="T47" fmla="*/ 0 h 977"/>
                  <a:gd name="T48" fmla="*/ 0 w 529"/>
                  <a:gd name="T49" fmla="*/ 0 h 977"/>
                  <a:gd name="T50" fmla="*/ 0 w 529"/>
                  <a:gd name="T51" fmla="*/ 0 h 977"/>
                  <a:gd name="T52" fmla="*/ 0 w 529"/>
                  <a:gd name="T53" fmla="*/ 0 h 977"/>
                  <a:gd name="T54" fmla="*/ 0 w 529"/>
                  <a:gd name="T55" fmla="*/ 0 h 977"/>
                  <a:gd name="T56" fmla="*/ 0 w 529"/>
                  <a:gd name="T57" fmla="*/ 0 h 977"/>
                  <a:gd name="T58" fmla="*/ 0 w 529"/>
                  <a:gd name="T59" fmla="*/ 0 h 977"/>
                  <a:gd name="T60" fmla="*/ 0 w 529"/>
                  <a:gd name="T61" fmla="*/ 0 h 977"/>
                  <a:gd name="T62" fmla="*/ 0 w 529"/>
                  <a:gd name="T63" fmla="*/ 0 h 977"/>
                  <a:gd name="T64" fmla="*/ 0 w 529"/>
                  <a:gd name="T65" fmla="*/ 0 h 977"/>
                  <a:gd name="T66" fmla="*/ 0 w 529"/>
                  <a:gd name="T67" fmla="*/ 0 h 977"/>
                  <a:gd name="T68" fmla="*/ 0 w 529"/>
                  <a:gd name="T69" fmla="*/ 0 h 977"/>
                  <a:gd name="T70" fmla="*/ 0 w 529"/>
                  <a:gd name="T71" fmla="*/ 0 h 977"/>
                  <a:gd name="T72" fmla="*/ 0 w 529"/>
                  <a:gd name="T73" fmla="*/ 0 h 977"/>
                  <a:gd name="T74" fmla="*/ 0 w 529"/>
                  <a:gd name="T75" fmla="*/ 0 h 977"/>
                  <a:gd name="T76" fmla="*/ 0 w 529"/>
                  <a:gd name="T77" fmla="*/ 0 h 977"/>
                  <a:gd name="T78" fmla="*/ 0 w 529"/>
                  <a:gd name="T79" fmla="*/ 0 h 97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29"/>
                  <a:gd name="T121" fmla="*/ 0 h 977"/>
                  <a:gd name="T122" fmla="*/ 529 w 529"/>
                  <a:gd name="T123" fmla="*/ 977 h 97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29" h="977">
                    <a:moveTo>
                      <a:pt x="476" y="10"/>
                    </a:moveTo>
                    <a:lnTo>
                      <a:pt x="477" y="0"/>
                    </a:lnTo>
                    <a:lnTo>
                      <a:pt x="458" y="59"/>
                    </a:lnTo>
                    <a:lnTo>
                      <a:pt x="435" y="120"/>
                    </a:lnTo>
                    <a:lnTo>
                      <a:pt x="412" y="183"/>
                    </a:lnTo>
                    <a:lnTo>
                      <a:pt x="385" y="246"/>
                    </a:lnTo>
                    <a:lnTo>
                      <a:pt x="357" y="311"/>
                    </a:lnTo>
                    <a:lnTo>
                      <a:pt x="329" y="377"/>
                    </a:lnTo>
                    <a:lnTo>
                      <a:pt x="298" y="443"/>
                    </a:lnTo>
                    <a:lnTo>
                      <a:pt x="266" y="508"/>
                    </a:lnTo>
                    <a:lnTo>
                      <a:pt x="232" y="572"/>
                    </a:lnTo>
                    <a:lnTo>
                      <a:pt x="199" y="634"/>
                    </a:lnTo>
                    <a:lnTo>
                      <a:pt x="166" y="694"/>
                    </a:lnTo>
                    <a:lnTo>
                      <a:pt x="132" y="751"/>
                    </a:lnTo>
                    <a:lnTo>
                      <a:pt x="98" y="806"/>
                    </a:lnTo>
                    <a:lnTo>
                      <a:pt x="65" y="858"/>
                    </a:lnTo>
                    <a:lnTo>
                      <a:pt x="32" y="904"/>
                    </a:lnTo>
                    <a:lnTo>
                      <a:pt x="0" y="947"/>
                    </a:lnTo>
                    <a:lnTo>
                      <a:pt x="42" y="977"/>
                    </a:lnTo>
                    <a:lnTo>
                      <a:pt x="75" y="933"/>
                    </a:lnTo>
                    <a:lnTo>
                      <a:pt x="110" y="885"/>
                    </a:lnTo>
                    <a:lnTo>
                      <a:pt x="144" y="832"/>
                    </a:lnTo>
                    <a:lnTo>
                      <a:pt x="178" y="777"/>
                    </a:lnTo>
                    <a:lnTo>
                      <a:pt x="212" y="718"/>
                    </a:lnTo>
                    <a:lnTo>
                      <a:pt x="246" y="657"/>
                    </a:lnTo>
                    <a:lnTo>
                      <a:pt x="281" y="594"/>
                    </a:lnTo>
                    <a:lnTo>
                      <a:pt x="314" y="529"/>
                    </a:lnTo>
                    <a:lnTo>
                      <a:pt x="346" y="463"/>
                    </a:lnTo>
                    <a:lnTo>
                      <a:pt x="377" y="397"/>
                    </a:lnTo>
                    <a:lnTo>
                      <a:pt x="407" y="331"/>
                    </a:lnTo>
                    <a:lnTo>
                      <a:pt x="434" y="265"/>
                    </a:lnTo>
                    <a:lnTo>
                      <a:pt x="461" y="200"/>
                    </a:lnTo>
                    <a:lnTo>
                      <a:pt x="486" y="136"/>
                    </a:lnTo>
                    <a:lnTo>
                      <a:pt x="508" y="74"/>
                    </a:lnTo>
                    <a:lnTo>
                      <a:pt x="527" y="14"/>
                    </a:lnTo>
                    <a:lnTo>
                      <a:pt x="528" y="4"/>
                    </a:lnTo>
                    <a:lnTo>
                      <a:pt x="527" y="14"/>
                    </a:lnTo>
                    <a:lnTo>
                      <a:pt x="529" y="9"/>
                    </a:lnTo>
                    <a:lnTo>
                      <a:pt x="528" y="4"/>
                    </a:lnTo>
                    <a:lnTo>
                      <a:pt x="47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2" name="Freeform 67"/>
              <p:cNvSpPr>
                <a:spLocks/>
              </p:cNvSpPr>
              <p:nvPr/>
            </p:nvSpPr>
            <p:spPr bwMode="auto">
              <a:xfrm>
                <a:off x="681" y="2250"/>
                <a:ext cx="112" cy="655"/>
              </a:xfrm>
              <a:custGeom>
                <a:avLst/>
                <a:gdLst>
                  <a:gd name="T0" fmla="*/ 0 w 779"/>
                  <a:gd name="T1" fmla="*/ 0 h 4590"/>
                  <a:gd name="T2" fmla="*/ 0 w 779"/>
                  <a:gd name="T3" fmla="*/ 0 h 4590"/>
                  <a:gd name="T4" fmla="*/ 0 w 779"/>
                  <a:gd name="T5" fmla="*/ 0 h 4590"/>
                  <a:gd name="T6" fmla="*/ 0 w 779"/>
                  <a:gd name="T7" fmla="*/ 0 h 4590"/>
                  <a:gd name="T8" fmla="*/ 0 w 779"/>
                  <a:gd name="T9" fmla="*/ 0 h 4590"/>
                  <a:gd name="T10" fmla="*/ 0 w 779"/>
                  <a:gd name="T11" fmla="*/ 0 h 4590"/>
                  <a:gd name="T12" fmla="*/ 0 w 779"/>
                  <a:gd name="T13" fmla="*/ 0 h 4590"/>
                  <a:gd name="T14" fmla="*/ 0 w 779"/>
                  <a:gd name="T15" fmla="*/ 0 h 4590"/>
                  <a:gd name="T16" fmla="*/ 0 w 779"/>
                  <a:gd name="T17" fmla="*/ 0 h 4590"/>
                  <a:gd name="T18" fmla="*/ 0 w 779"/>
                  <a:gd name="T19" fmla="*/ 0 h 4590"/>
                  <a:gd name="T20" fmla="*/ 0 w 779"/>
                  <a:gd name="T21" fmla="*/ 0 h 4590"/>
                  <a:gd name="T22" fmla="*/ 0 w 779"/>
                  <a:gd name="T23" fmla="*/ 0 h 4590"/>
                  <a:gd name="T24" fmla="*/ 0 w 779"/>
                  <a:gd name="T25" fmla="*/ 0 h 4590"/>
                  <a:gd name="T26" fmla="*/ 0 w 779"/>
                  <a:gd name="T27" fmla="*/ 0 h 4590"/>
                  <a:gd name="T28" fmla="*/ 0 w 779"/>
                  <a:gd name="T29" fmla="*/ 0 h 4590"/>
                  <a:gd name="T30" fmla="*/ 0 w 779"/>
                  <a:gd name="T31" fmla="*/ 0 h 4590"/>
                  <a:gd name="T32" fmla="*/ 0 w 779"/>
                  <a:gd name="T33" fmla="*/ 0 h 4590"/>
                  <a:gd name="T34" fmla="*/ 0 w 779"/>
                  <a:gd name="T35" fmla="*/ 0 h 4590"/>
                  <a:gd name="T36" fmla="*/ 0 w 779"/>
                  <a:gd name="T37" fmla="*/ 0 h 4590"/>
                  <a:gd name="T38" fmla="*/ 0 w 779"/>
                  <a:gd name="T39" fmla="*/ 0 h 4590"/>
                  <a:gd name="T40" fmla="*/ 0 w 779"/>
                  <a:gd name="T41" fmla="*/ 0 h 4590"/>
                  <a:gd name="T42" fmla="*/ 0 w 779"/>
                  <a:gd name="T43" fmla="*/ 0 h 4590"/>
                  <a:gd name="T44" fmla="*/ 0 w 779"/>
                  <a:gd name="T45" fmla="*/ 0 h 4590"/>
                  <a:gd name="T46" fmla="*/ 0 w 779"/>
                  <a:gd name="T47" fmla="*/ 0 h 4590"/>
                  <a:gd name="T48" fmla="*/ 0 w 779"/>
                  <a:gd name="T49" fmla="*/ 0 h 4590"/>
                  <a:gd name="T50" fmla="*/ 0 w 779"/>
                  <a:gd name="T51" fmla="*/ 0 h 4590"/>
                  <a:gd name="T52" fmla="*/ 0 w 779"/>
                  <a:gd name="T53" fmla="*/ 0 h 4590"/>
                  <a:gd name="T54" fmla="*/ 0 w 779"/>
                  <a:gd name="T55" fmla="*/ 0 h 4590"/>
                  <a:gd name="T56" fmla="*/ 0 w 779"/>
                  <a:gd name="T57" fmla="*/ 0 h 4590"/>
                  <a:gd name="T58" fmla="*/ 0 w 779"/>
                  <a:gd name="T59" fmla="*/ 0 h 4590"/>
                  <a:gd name="T60" fmla="*/ 0 w 779"/>
                  <a:gd name="T61" fmla="*/ 0 h 4590"/>
                  <a:gd name="T62" fmla="*/ 0 w 779"/>
                  <a:gd name="T63" fmla="*/ 0 h 4590"/>
                  <a:gd name="T64" fmla="*/ 0 w 779"/>
                  <a:gd name="T65" fmla="*/ 0 h 4590"/>
                  <a:gd name="T66" fmla="*/ 0 w 779"/>
                  <a:gd name="T67" fmla="*/ 0 h 4590"/>
                  <a:gd name="T68" fmla="*/ 0 w 779"/>
                  <a:gd name="T69" fmla="*/ 0 h 4590"/>
                  <a:gd name="T70" fmla="*/ 0 w 779"/>
                  <a:gd name="T71" fmla="*/ 0 h 4590"/>
                  <a:gd name="T72" fmla="*/ 0 w 779"/>
                  <a:gd name="T73" fmla="*/ 0 h 4590"/>
                  <a:gd name="T74" fmla="*/ 0 w 779"/>
                  <a:gd name="T75" fmla="*/ 0 h 4590"/>
                  <a:gd name="T76" fmla="*/ 0 w 779"/>
                  <a:gd name="T77" fmla="*/ 0 h 4590"/>
                  <a:gd name="T78" fmla="*/ 0 w 779"/>
                  <a:gd name="T79" fmla="*/ 0 h 4590"/>
                  <a:gd name="T80" fmla="*/ 0 w 779"/>
                  <a:gd name="T81" fmla="*/ 0 h 4590"/>
                  <a:gd name="T82" fmla="*/ 0 w 779"/>
                  <a:gd name="T83" fmla="*/ 0 h 4590"/>
                  <a:gd name="T84" fmla="*/ 0 w 779"/>
                  <a:gd name="T85" fmla="*/ 0 h 4590"/>
                  <a:gd name="T86" fmla="*/ 0 w 779"/>
                  <a:gd name="T87" fmla="*/ 0 h 4590"/>
                  <a:gd name="T88" fmla="*/ 0 w 779"/>
                  <a:gd name="T89" fmla="*/ 0 h 4590"/>
                  <a:gd name="T90" fmla="*/ 0 w 779"/>
                  <a:gd name="T91" fmla="*/ 0 h 4590"/>
                  <a:gd name="T92" fmla="*/ 0 w 779"/>
                  <a:gd name="T93" fmla="*/ 0 h 4590"/>
                  <a:gd name="T94" fmla="*/ 0 w 779"/>
                  <a:gd name="T95" fmla="*/ 0 h 4590"/>
                  <a:gd name="T96" fmla="*/ 0 w 779"/>
                  <a:gd name="T97" fmla="*/ 0 h 4590"/>
                  <a:gd name="T98" fmla="*/ 0 w 779"/>
                  <a:gd name="T99" fmla="*/ 0 h 4590"/>
                  <a:gd name="T100" fmla="*/ 0 w 779"/>
                  <a:gd name="T101" fmla="*/ 0 h 4590"/>
                  <a:gd name="T102" fmla="*/ 0 w 779"/>
                  <a:gd name="T103" fmla="*/ 0 h 4590"/>
                  <a:gd name="T104" fmla="*/ 0 w 779"/>
                  <a:gd name="T105" fmla="*/ 0 h 4590"/>
                  <a:gd name="T106" fmla="*/ 0 w 779"/>
                  <a:gd name="T107" fmla="*/ 0 h 45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79"/>
                  <a:gd name="T163" fmla="*/ 0 h 4590"/>
                  <a:gd name="T164" fmla="*/ 779 w 779"/>
                  <a:gd name="T165" fmla="*/ 4590 h 459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79" h="4590">
                    <a:moveTo>
                      <a:pt x="3" y="34"/>
                    </a:moveTo>
                    <a:lnTo>
                      <a:pt x="0" y="30"/>
                    </a:lnTo>
                    <a:lnTo>
                      <a:pt x="45" y="105"/>
                    </a:lnTo>
                    <a:lnTo>
                      <a:pt x="88" y="180"/>
                    </a:lnTo>
                    <a:lnTo>
                      <a:pt x="130" y="255"/>
                    </a:lnTo>
                    <a:lnTo>
                      <a:pt x="168" y="329"/>
                    </a:lnTo>
                    <a:lnTo>
                      <a:pt x="206" y="403"/>
                    </a:lnTo>
                    <a:lnTo>
                      <a:pt x="241" y="476"/>
                    </a:lnTo>
                    <a:lnTo>
                      <a:pt x="274" y="549"/>
                    </a:lnTo>
                    <a:lnTo>
                      <a:pt x="306" y="622"/>
                    </a:lnTo>
                    <a:lnTo>
                      <a:pt x="336" y="694"/>
                    </a:lnTo>
                    <a:lnTo>
                      <a:pt x="364" y="766"/>
                    </a:lnTo>
                    <a:lnTo>
                      <a:pt x="391" y="838"/>
                    </a:lnTo>
                    <a:lnTo>
                      <a:pt x="415" y="910"/>
                    </a:lnTo>
                    <a:lnTo>
                      <a:pt x="439" y="981"/>
                    </a:lnTo>
                    <a:lnTo>
                      <a:pt x="460" y="1051"/>
                    </a:lnTo>
                    <a:lnTo>
                      <a:pt x="481" y="1122"/>
                    </a:lnTo>
                    <a:lnTo>
                      <a:pt x="500" y="1193"/>
                    </a:lnTo>
                    <a:lnTo>
                      <a:pt x="518" y="1263"/>
                    </a:lnTo>
                    <a:lnTo>
                      <a:pt x="534" y="1333"/>
                    </a:lnTo>
                    <a:lnTo>
                      <a:pt x="549" y="1403"/>
                    </a:lnTo>
                    <a:lnTo>
                      <a:pt x="563" y="1473"/>
                    </a:lnTo>
                    <a:lnTo>
                      <a:pt x="575" y="1543"/>
                    </a:lnTo>
                    <a:lnTo>
                      <a:pt x="587" y="1612"/>
                    </a:lnTo>
                    <a:lnTo>
                      <a:pt x="598" y="1682"/>
                    </a:lnTo>
                    <a:lnTo>
                      <a:pt x="607" y="1751"/>
                    </a:lnTo>
                    <a:lnTo>
                      <a:pt x="616" y="1820"/>
                    </a:lnTo>
                    <a:lnTo>
                      <a:pt x="623" y="1890"/>
                    </a:lnTo>
                    <a:lnTo>
                      <a:pt x="630" y="1959"/>
                    </a:lnTo>
                    <a:lnTo>
                      <a:pt x="636" y="2028"/>
                    </a:lnTo>
                    <a:lnTo>
                      <a:pt x="642" y="2097"/>
                    </a:lnTo>
                    <a:lnTo>
                      <a:pt x="646" y="2166"/>
                    </a:lnTo>
                    <a:lnTo>
                      <a:pt x="649" y="2234"/>
                    </a:lnTo>
                    <a:lnTo>
                      <a:pt x="652" y="2303"/>
                    </a:lnTo>
                    <a:lnTo>
                      <a:pt x="658" y="2441"/>
                    </a:lnTo>
                    <a:lnTo>
                      <a:pt x="661" y="2579"/>
                    </a:lnTo>
                    <a:lnTo>
                      <a:pt x="662" y="2717"/>
                    </a:lnTo>
                    <a:lnTo>
                      <a:pt x="662" y="2856"/>
                    </a:lnTo>
                    <a:lnTo>
                      <a:pt x="661" y="3136"/>
                    </a:lnTo>
                    <a:lnTo>
                      <a:pt x="661" y="3417"/>
                    </a:lnTo>
                    <a:lnTo>
                      <a:pt x="662" y="3559"/>
                    </a:lnTo>
                    <a:lnTo>
                      <a:pt x="664" y="3702"/>
                    </a:lnTo>
                    <a:lnTo>
                      <a:pt x="667" y="3847"/>
                    </a:lnTo>
                    <a:lnTo>
                      <a:pt x="674" y="3993"/>
                    </a:lnTo>
                    <a:lnTo>
                      <a:pt x="678" y="4066"/>
                    </a:lnTo>
                    <a:lnTo>
                      <a:pt x="682" y="4140"/>
                    </a:lnTo>
                    <a:lnTo>
                      <a:pt x="688" y="4214"/>
                    </a:lnTo>
                    <a:lnTo>
                      <a:pt x="694" y="4288"/>
                    </a:lnTo>
                    <a:lnTo>
                      <a:pt x="700" y="4363"/>
                    </a:lnTo>
                    <a:lnTo>
                      <a:pt x="709" y="4438"/>
                    </a:lnTo>
                    <a:lnTo>
                      <a:pt x="717" y="4514"/>
                    </a:lnTo>
                    <a:lnTo>
                      <a:pt x="727" y="4590"/>
                    </a:lnTo>
                    <a:lnTo>
                      <a:pt x="779" y="4584"/>
                    </a:lnTo>
                    <a:lnTo>
                      <a:pt x="770" y="4508"/>
                    </a:lnTo>
                    <a:lnTo>
                      <a:pt x="761" y="4433"/>
                    </a:lnTo>
                    <a:lnTo>
                      <a:pt x="754" y="4359"/>
                    </a:lnTo>
                    <a:lnTo>
                      <a:pt x="746" y="4284"/>
                    </a:lnTo>
                    <a:lnTo>
                      <a:pt x="740" y="4210"/>
                    </a:lnTo>
                    <a:lnTo>
                      <a:pt x="735" y="4137"/>
                    </a:lnTo>
                    <a:lnTo>
                      <a:pt x="730" y="4063"/>
                    </a:lnTo>
                    <a:lnTo>
                      <a:pt x="726" y="3990"/>
                    </a:lnTo>
                    <a:lnTo>
                      <a:pt x="721" y="3845"/>
                    </a:lnTo>
                    <a:lnTo>
                      <a:pt x="716" y="3701"/>
                    </a:lnTo>
                    <a:lnTo>
                      <a:pt x="714" y="3559"/>
                    </a:lnTo>
                    <a:lnTo>
                      <a:pt x="713" y="3417"/>
                    </a:lnTo>
                    <a:lnTo>
                      <a:pt x="714" y="3136"/>
                    </a:lnTo>
                    <a:lnTo>
                      <a:pt x="715" y="2856"/>
                    </a:lnTo>
                    <a:lnTo>
                      <a:pt x="714" y="2717"/>
                    </a:lnTo>
                    <a:lnTo>
                      <a:pt x="713" y="2578"/>
                    </a:lnTo>
                    <a:lnTo>
                      <a:pt x="710" y="2439"/>
                    </a:lnTo>
                    <a:lnTo>
                      <a:pt x="706" y="2301"/>
                    </a:lnTo>
                    <a:lnTo>
                      <a:pt x="702" y="2231"/>
                    </a:lnTo>
                    <a:lnTo>
                      <a:pt x="698" y="2162"/>
                    </a:lnTo>
                    <a:lnTo>
                      <a:pt x="694" y="2093"/>
                    </a:lnTo>
                    <a:lnTo>
                      <a:pt x="689" y="2024"/>
                    </a:lnTo>
                    <a:lnTo>
                      <a:pt x="683" y="1954"/>
                    </a:lnTo>
                    <a:lnTo>
                      <a:pt x="676" y="1885"/>
                    </a:lnTo>
                    <a:lnTo>
                      <a:pt x="668" y="1815"/>
                    </a:lnTo>
                    <a:lnTo>
                      <a:pt x="660" y="1745"/>
                    </a:lnTo>
                    <a:lnTo>
                      <a:pt x="650" y="1675"/>
                    </a:lnTo>
                    <a:lnTo>
                      <a:pt x="639" y="1605"/>
                    </a:lnTo>
                    <a:lnTo>
                      <a:pt x="628" y="1535"/>
                    </a:lnTo>
                    <a:lnTo>
                      <a:pt x="615" y="1464"/>
                    </a:lnTo>
                    <a:lnTo>
                      <a:pt x="601" y="1394"/>
                    </a:lnTo>
                    <a:lnTo>
                      <a:pt x="586" y="1323"/>
                    </a:lnTo>
                    <a:lnTo>
                      <a:pt x="569" y="1252"/>
                    </a:lnTo>
                    <a:lnTo>
                      <a:pt x="551" y="1181"/>
                    </a:lnTo>
                    <a:lnTo>
                      <a:pt x="532" y="1109"/>
                    </a:lnTo>
                    <a:lnTo>
                      <a:pt x="511" y="1038"/>
                    </a:lnTo>
                    <a:lnTo>
                      <a:pt x="490" y="966"/>
                    </a:lnTo>
                    <a:lnTo>
                      <a:pt x="465" y="894"/>
                    </a:lnTo>
                    <a:lnTo>
                      <a:pt x="441" y="821"/>
                    </a:lnTo>
                    <a:lnTo>
                      <a:pt x="414" y="749"/>
                    </a:lnTo>
                    <a:lnTo>
                      <a:pt x="385" y="676"/>
                    </a:lnTo>
                    <a:lnTo>
                      <a:pt x="355" y="603"/>
                    </a:lnTo>
                    <a:lnTo>
                      <a:pt x="323" y="529"/>
                    </a:lnTo>
                    <a:lnTo>
                      <a:pt x="289" y="455"/>
                    </a:lnTo>
                    <a:lnTo>
                      <a:pt x="254" y="381"/>
                    </a:lnTo>
                    <a:lnTo>
                      <a:pt x="216" y="306"/>
                    </a:lnTo>
                    <a:lnTo>
                      <a:pt x="177" y="231"/>
                    </a:lnTo>
                    <a:lnTo>
                      <a:pt x="135" y="156"/>
                    </a:lnTo>
                    <a:lnTo>
                      <a:pt x="91" y="80"/>
                    </a:lnTo>
                    <a:lnTo>
                      <a:pt x="45" y="4"/>
                    </a:lnTo>
                    <a:lnTo>
                      <a:pt x="42" y="0"/>
                    </a:lnTo>
                    <a:lnTo>
                      <a:pt x="45" y="4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3" name="Freeform 68"/>
              <p:cNvSpPr>
                <a:spLocks/>
              </p:cNvSpPr>
              <p:nvPr/>
            </p:nvSpPr>
            <p:spPr bwMode="auto">
              <a:xfrm>
                <a:off x="602" y="2022"/>
                <a:ext cx="85" cy="232"/>
              </a:xfrm>
              <a:custGeom>
                <a:avLst/>
                <a:gdLst>
                  <a:gd name="T0" fmla="*/ 0 w 600"/>
                  <a:gd name="T1" fmla="*/ 0 h 1627"/>
                  <a:gd name="T2" fmla="*/ 0 w 600"/>
                  <a:gd name="T3" fmla="*/ 0 h 1627"/>
                  <a:gd name="T4" fmla="*/ 0 w 600"/>
                  <a:gd name="T5" fmla="*/ 0 h 1627"/>
                  <a:gd name="T6" fmla="*/ 0 w 600"/>
                  <a:gd name="T7" fmla="*/ 0 h 1627"/>
                  <a:gd name="T8" fmla="*/ 0 w 600"/>
                  <a:gd name="T9" fmla="*/ 0 h 1627"/>
                  <a:gd name="T10" fmla="*/ 0 w 600"/>
                  <a:gd name="T11" fmla="*/ 0 h 1627"/>
                  <a:gd name="T12" fmla="*/ 0 w 600"/>
                  <a:gd name="T13" fmla="*/ 0 h 1627"/>
                  <a:gd name="T14" fmla="*/ 0 w 600"/>
                  <a:gd name="T15" fmla="*/ 0 h 1627"/>
                  <a:gd name="T16" fmla="*/ 0 w 600"/>
                  <a:gd name="T17" fmla="*/ 0 h 1627"/>
                  <a:gd name="T18" fmla="*/ 0 w 600"/>
                  <a:gd name="T19" fmla="*/ 0 h 1627"/>
                  <a:gd name="T20" fmla="*/ 0 w 600"/>
                  <a:gd name="T21" fmla="*/ 0 h 1627"/>
                  <a:gd name="T22" fmla="*/ 0 w 600"/>
                  <a:gd name="T23" fmla="*/ 0 h 1627"/>
                  <a:gd name="T24" fmla="*/ 0 w 600"/>
                  <a:gd name="T25" fmla="*/ 0 h 1627"/>
                  <a:gd name="T26" fmla="*/ 0 w 600"/>
                  <a:gd name="T27" fmla="*/ 0 h 1627"/>
                  <a:gd name="T28" fmla="*/ 0 w 600"/>
                  <a:gd name="T29" fmla="*/ 0 h 1627"/>
                  <a:gd name="T30" fmla="*/ 0 w 600"/>
                  <a:gd name="T31" fmla="*/ 0 h 1627"/>
                  <a:gd name="T32" fmla="*/ 0 w 600"/>
                  <a:gd name="T33" fmla="*/ 0 h 1627"/>
                  <a:gd name="T34" fmla="*/ 0 w 600"/>
                  <a:gd name="T35" fmla="*/ 0 h 1627"/>
                  <a:gd name="T36" fmla="*/ 0 w 600"/>
                  <a:gd name="T37" fmla="*/ 0 h 1627"/>
                  <a:gd name="T38" fmla="*/ 0 w 600"/>
                  <a:gd name="T39" fmla="*/ 0 h 1627"/>
                  <a:gd name="T40" fmla="*/ 0 w 600"/>
                  <a:gd name="T41" fmla="*/ 0 h 1627"/>
                  <a:gd name="T42" fmla="*/ 0 w 600"/>
                  <a:gd name="T43" fmla="*/ 0 h 1627"/>
                  <a:gd name="T44" fmla="*/ 0 w 600"/>
                  <a:gd name="T45" fmla="*/ 0 h 1627"/>
                  <a:gd name="T46" fmla="*/ 0 w 600"/>
                  <a:gd name="T47" fmla="*/ 0 h 1627"/>
                  <a:gd name="T48" fmla="*/ 0 w 600"/>
                  <a:gd name="T49" fmla="*/ 0 h 1627"/>
                  <a:gd name="T50" fmla="*/ 0 w 600"/>
                  <a:gd name="T51" fmla="*/ 0 h 1627"/>
                  <a:gd name="T52" fmla="*/ 0 w 600"/>
                  <a:gd name="T53" fmla="*/ 0 h 1627"/>
                  <a:gd name="T54" fmla="*/ 0 w 600"/>
                  <a:gd name="T55" fmla="*/ 0 h 1627"/>
                  <a:gd name="T56" fmla="*/ 0 w 600"/>
                  <a:gd name="T57" fmla="*/ 0 h 1627"/>
                  <a:gd name="T58" fmla="*/ 0 w 600"/>
                  <a:gd name="T59" fmla="*/ 0 h 1627"/>
                  <a:gd name="T60" fmla="*/ 0 w 600"/>
                  <a:gd name="T61" fmla="*/ 0 h 1627"/>
                  <a:gd name="T62" fmla="*/ 0 w 600"/>
                  <a:gd name="T63" fmla="*/ 0 h 1627"/>
                  <a:gd name="T64" fmla="*/ 0 w 600"/>
                  <a:gd name="T65" fmla="*/ 0 h 1627"/>
                  <a:gd name="T66" fmla="*/ 0 w 600"/>
                  <a:gd name="T67" fmla="*/ 0 h 1627"/>
                  <a:gd name="T68" fmla="*/ 0 w 600"/>
                  <a:gd name="T69" fmla="*/ 0 h 1627"/>
                  <a:gd name="T70" fmla="*/ 0 w 600"/>
                  <a:gd name="T71" fmla="*/ 0 h 16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00"/>
                  <a:gd name="T109" fmla="*/ 0 h 1627"/>
                  <a:gd name="T110" fmla="*/ 600 w 600"/>
                  <a:gd name="T111" fmla="*/ 1627 h 16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00" h="1627">
                    <a:moveTo>
                      <a:pt x="15" y="21"/>
                    </a:moveTo>
                    <a:lnTo>
                      <a:pt x="13" y="7"/>
                    </a:lnTo>
                    <a:lnTo>
                      <a:pt x="7" y="48"/>
                    </a:lnTo>
                    <a:lnTo>
                      <a:pt x="4" y="91"/>
                    </a:lnTo>
                    <a:lnTo>
                      <a:pt x="1" y="136"/>
                    </a:lnTo>
                    <a:lnTo>
                      <a:pt x="0" y="181"/>
                    </a:lnTo>
                    <a:lnTo>
                      <a:pt x="1" y="228"/>
                    </a:lnTo>
                    <a:lnTo>
                      <a:pt x="3" y="276"/>
                    </a:lnTo>
                    <a:lnTo>
                      <a:pt x="6" y="325"/>
                    </a:lnTo>
                    <a:lnTo>
                      <a:pt x="11" y="376"/>
                    </a:lnTo>
                    <a:lnTo>
                      <a:pt x="17" y="427"/>
                    </a:lnTo>
                    <a:lnTo>
                      <a:pt x="26" y="478"/>
                    </a:lnTo>
                    <a:lnTo>
                      <a:pt x="34" y="531"/>
                    </a:lnTo>
                    <a:lnTo>
                      <a:pt x="45" y="585"/>
                    </a:lnTo>
                    <a:lnTo>
                      <a:pt x="58" y="638"/>
                    </a:lnTo>
                    <a:lnTo>
                      <a:pt x="70" y="692"/>
                    </a:lnTo>
                    <a:lnTo>
                      <a:pt x="85" y="747"/>
                    </a:lnTo>
                    <a:lnTo>
                      <a:pt x="102" y="801"/>
                    </a:lnTo>
                    <a:lnTo>
                      <a:pt x="121" y="855"/>
                    </a:lnTo>
                    <a:lnTo>
                      <a:pt x="140" y="910"/>
                    </a:lnTo>
                    <a:lnTo>
                      <a:pt x="160" y="965"/>
                    </a:lnTo>
                    <a:lnTo>
                      <a:pt x="183" y="1020"/>
                    </a:lnTo>
                    <a:lnTo>
                      <a:pt x="206" y="1074"/>
                    </a:lnTo>
                    <a:lnTo>
                      <a:pt x="232" y="1128"/>
                    </a:lnTo>
                    <a:lnTo>
                      <a:pt x="257" y="1182"/>
                    </a:lnTo>
                    <a:lnTo>
                      <a:pt x="286" y="1234"/>
                    </a:lnTo>
                    <a:lnTo>
                      <a:pt x="315" y="1286"/>
                    </a:lnTo>
                    <a:lnTo>
                      <a:pt x="346" y="1338"/>
                    </a:lnTo>
                    <a:lnTo>
                      <a:pt x="378" y="1389"/>
                    </a:lnTo>
                    <a:lnTo>
                      <a:pt x="412" y="1438"/>
                    </a:lnTo>
                    <a:lnTo>
                      <a:pt x="446" y="1487"/>
                    </a:lnTo>
                    <a:lnTo>
                      <a:pt x="484" y="1534"/>
                    </a:lnTo>
                    <a:lnTo>
                      <a:pt x="521" y="1581"/>
                    </a:lnTo>
                    <a:lnTo>
                      <a:pt x="561" y="1627"/>
                    </a:lnTo>
                    <a:lnTo>
                      <a:pt x="600" y="1593"/>
                    </a:lnTo>
                    <a:lnTo>
                      <a:pt x="563" y="1550"/>
                    </a:lnTo>
                    <a:lnTo>
                      <a:pt x="526" y="1505"/>
                    </a:lnTo>
                    <a:lnTo>
                      <a:pt x="490" y="1458"/>
                    </a:lnTo>
                    <a:lnTo>
                      <a:pt x="456" y="1411"/>
                    </a:lnTo>
                    <a:lnTo>
                      <a:pt x="423" y="1362"/>
                    </a:lnTo>
                    <a:lnTo>
                      <a:pt x="392" y="1312"/>
                    </a:lnTo>
                    <a:lnTo>
                      <a:pt x="362" y="1262"/>
                    </a:lnTo>
                    <a:lnTo>
                      <a:pt x="333" y="1211"/>
                    </a:lnTo>
                    <a:lnTo>
                      <a:pt x="305" y="1159"/>
                    </a:lnTo>
                    <a:lnTo>
                      <a:pt x="280" y="1107"/>
                    </a:lnTo>
                    <a:lnTo>
                      <a:pt x="255" y="1054"/>
                    </a:lnTo>
                    <a:lnTo>
                      <a:pt x="232" y="1001"/>
                    </a:lnTo>
                    <a:lnTo>
                      <a:pt x="210" y="948"/>
                    </a:lnTo>
                    <a:lnTo>
                      <a:pt x="190" y="894"/>
                    </a:lnTo>
                    <a:lnTo>
                      <a:pt x="171" y="840"/>
                    </a:lnTo>
                    <a:lnTo>
                      <a:pt x="153" y="786"/>
                    </a:lnTo>
                    <a:lnTo>
                      <a:pt x="137" y="734"/>
                    </a:lnTo>
                    <a:lnTo>
                      <a:pt x="122" y="680"/>
                    </a:lnTo>
                    <a:lnTo>
                      <a:pt x="109" y="627"/>
                    </a:lnTo>
                    <a:lnTo>
                      <a:pt x="97" y="575"/>
                    </a:lnTo>
                    <a:lnTo>
                      <a:pt x="86" y="523"/>
                    </a:lnTo>
                    <a:lnTo>
                      <a:pt x="77" y="471"/>
                    </a:lnTo>
                    <a:lnTo>
                      <a:pt x="69" y="420"/>
                    </a:lnTo>
                    <a:lnTo>
                      <a:pt x="64" y="371"/>
                    </a:lnTo>
                    <a:lnTo>
                      <a:pt x="59" y="322"/>
                    </a:lnTo>
                    <a:lnTo>
                      <a:pt x="55" y="273"/>
                    </a:lnTo>
                    <a:lnTo>
                      <a:pt x="53" y="227"/>
                    </a:lnTo>
                    <a:lnTo>
                      <a:pt x="53" y="181"/>
                    </a:lnTo>
                    <a:lnTo>
                      <a:pt x="54" y="138"/>
                    </a:lnTo>
                    <a:lnTo>
                      <a:pt x="57" y="95"/>
                    </a:lnTo>
                    <a:lnTo>
                      <a:pt x="61" y="53"/>
                    </a:lnTo>
                    <a:lnTo>
                      <a:pt x="66" y="14"/>
                    </a:lnTo>
                    <a:lnTo>
                      <a:pt x="64" y="0"/>
                    </a:lnTo>
                    <a:lnTo>
                      <a:pt x="66" y="14"/>
                    </a:lnTo>
                    <a:lnTo>
                      <a:pt x="67" y="7"/>
                    </a:lnTo>
                    <a:lnTo>
                      <a:pt x="64" y="0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4" name="Freeform 69"/>
              <p:cNvSpPr>
                <a:spLocks/>
              </p:cNvSpPr>
              <p:nvPr/>
            </p:nvSpPr>
            <p:spPr bwMode="auto">
              <a:xfrm>
                <a:off x="572" y="1864"/>
                <a:ext cx="39" cy="161"/>
              </a:xfrm>
              <a:custGeom>
                <a:avLst/>
                <a:gdLst>
                  <a:gd name="T0" fmla="*/ 0 w 272"/>
                  <a:gd name="T1" fmla="*/ 0 h 1129"/>
                  <a:gd name="T2" fmla="*/ 0 w 272"/>
                  <a:gd name="T3" fmla="*/ 0 h 1129"/>
                  <a:gd name="T4" fmla="*/ 0 w 272"/>
                  <a:gd name="T5" fmla="*/ 0 h 1129"/>
                  <a:gd name="T6" fmla="*/ 0 w 272"/>
                  <a:gd name="T7" fmla="*/ 0 h 1129"/>
                  <a:gd name="T8" fmla="*/ 0 w 272"/>
                  <a:gd name="T9" fmla="*/ 0 h 1129"/>
                  <a:gd name="T10" fmla="*/ 0 w 272"/>
                  <a:gd name="T11" fmla="*/ 0 h 1129"/>
                  <a:gd name="T12" fmla="*/ 0 w 272"/>
                  <a:gd name="T13" fmla="*/ 0 h 1129"/>
                  <a:gd name="T14" fmla="*/ 0 w 272"/>
                  <a:gd name="T15" fmla="*/ 0 h 1129"/>
                  <a:gd name="T16" fmla="*/ 0 w 272"/>
                  <a:gd name="T17" fmla="*/ 0 h 1129"/>
                  <a:gd name="T18" fmla="*/ 0 w 272"/>
                  <a:gd name="T19" fmla="*/ 0 h 1129"/>
                  <a:gd name="T20" fmla="*/ 0 w 272"/>
                  <a:gd name="T21" fmla="*/ 0 h 1129"/>
                  <a:gd name="T22" fmla="*/ 0 w 272"/>
                  <a:gd name="T23" fmla="*/ 0 h 1129"/>
                  <a:gd name="T24" fmla="*/ 0 w 272"/>
                  <a:gd name="T25" fmla="*/ 0 h 1129"/>
                  <a:gd name="T26" fmla="*/ 0 w 272"/>
                  <a:gd name="T27" fmla="*/ 0 h 1129"/>
                  <a:gd name="T28" fmla="*/ 0 w 272"/>
                  <a:gd name="T29" fmla="*/ 0 h 1129"/>
                  <a:gd name="T30" fmla="*/ 0 w 272"/>
                  <a:gd name="T31" fmla="*/ 0 h 1129"/>
                  <a:gd name="T32" fmla="*/ 0 w 272"/>
                  <a:gd name="T33" fmla="*/ 0 h 1129"/>
                  <a:gd name="T34" fmla="*/ 0 w 272"/>
                  <a:gd name="T35" fmla="*/ 0 h 1129"/>
                  <a:gd name="T36" fmla="*/ 0 w 272"/>
                  <a:gd name="T37" fmla="*/ 0 h 1129"/>
                  <a:gd name="T38" fmla="*/ 0 w 272"/>
                  <a:gd name="T39" fmla="*/ 0 h 1129"/>
                  <a:gd name="T40" fmla="*/ 0 w 272"/>
                  <a:gd name="T41" fmla="*/ 0 h 1129"/>
                  <a:gd name="T42" fmla="*/ 0 w 272"/>
                  <a:gd name="T43" fmla="*/ 0 h 1129"/>
                  <a:gd name="T44" fmla="*/ 0 w 272"/>
                  <a:gd name="T45" fmla="*/ 0 h 1129"/>
                  <a:gd name="T46" fmla="*/ 0 w 272"/>
                  <a:gd name="T47" fmla="*/ 0 h 1129"/>
                  <a:gd name="T48" fmla="*/ 0 w 272"/>
                  <a:gd name="T49" fmla="*/ 0 h 1129"/>
                  <a:gd name="T50" fmla="*/ 0 w 272"/>
                  <a:gd name="T51" fmla="*/ 0 h 1129"/>
                  <a:gd name="T52" fmla="*/ 0 w 272"/>
                  <a:gd name="T53" fmla="*/ 0 h 1129"/>
                  <a:gd name="T54" fmla="*/ 0 w 272"/>
                  <a:gd name="T55" fmla="*/ 0 h 1129"/>
                  <a:gd name="T56" fmla="*/ 0 w 272"/>
                  <a:gd name="T57" fmla="*/ 0 h 1129"/>
                  <a:gd name="T58" fmla="*/ 0 w 272"/>
                  <a:gd name="T59" fmla="*/ 0 h 1129"/>
                  <a:gd name="T60" fmla="*/ 0 w 272"/>
                  <a:gd name="T61" fmla="*/ 0 h 1129"/>
                  <a:gd name="T62" fmla="*/ 0 w 272"/>
                  <a:gd name="T63" fmla="*/ 0 h 1129"/>
                  <a:gd name="T64" fmla="*/ 0 w 272"/>
                  <a:gd name="T65" fmla="*/ 0 h 1129"/>
                  <a:gd name="T66" fmla="*/ 0 w 272"/>
                  <a:gd name="T67" fmla="*/ 0 h 1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2"/>
                  <a:gd name="T103" fmla="*/ 0 h 1129"/>
                  <a:gd name="T104" fmla="*/ 272 w 272"/>
                  <a:gd name="T105" fmla="*/ 1129 h 1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2" h="1129">
                    <a:moveTo>
                      <a:pt x="143" y="0"/>
                    </a:moveTo>
                    <a:lnTo>
                      <a:pt x="120" y="19"/>
                    </a:lnTo>
                    <a:lnTo>
                      <a:pt x="115" y="42"/>
                    </a:lnTo>
                    <a:lnTo>
                      <a:pt x="109" y="65"/>
                    </a:lnTo>
                    <a:lnTo>
                      <a:pt x="102" y="85"/>
                    </a:lnTo>
                    <a:lnTo>
                      <a:pt x="95" y="105"/>
                    </a:lnTo>
                    <a:lnTo>
                      <a:pt x="78" y="145"/>
                    </a:lnTo>
                    <a:lnTo>
                      <a:pt x="59" y="182"/>
                    </a:lnTo>
                    <a:lnTo>
                      <a:pt x="51" y="202"/>
                    </a:lnTo>
                    <a:lnTo>
                      <a:pt x="42" y="222"/>
                    </a:lnTo>
                    <a:lnTo>
                      <a:pt x="34" y="242"/>
                    </a:lnTo>
                    <a:lnTo>
                      <a:pt x="25" y="264"/>
                    </a:lnTo>
                    <a:lnTo>
                      <a:pt x="19" y="287"/>
                    </a:lnTo>
                    <a:lnTo>
                      <a:pt x="12" y="310"/>
                    </a:lnTo>
                    <a:lnTo>
                      <a:pt x="7" y="335"/>
                    </a:lnTo>
                    <a:lnTo>
                      <a:pt x="3" y="362"/>
                    </a:lnTo>
                    <a:lnTo>
                      <a:pt x="1" y="389"/>
                    </a:lnTo>
                    <a:lnTo>
                      <a:pt x="0" y="419"/>
                    </a:lnTo>
                    <a:lnTo>
                      <a:pt x="0" y="451"/>
                    </a:lnTo>
                    <a:lnTo>
                      <a:pt x="2" y="485"/>
                    </a:lnTo>
                    <a:lnTo>
                      <a:pt x="6" y="521"/>
                    </a:lnTo>
                    <a:lnTo>
                      <a:pt x="14" y="560"/>
                    </a:lnTo>
                    <a:lnTo>
                      <a:pt x="22" y="601"/>
                    </a:lnTo>
                    <a:lnTo>
                      <a:pt x="33" y="646"/>
                    </a:lnTo>
                    <a:lnTo>
                      <a:pt x="47" y="693"/>
                    </a:lnTo>
                    <a:lnTo>
                      <a:pt x="63" y="744"/>
                    </a:lnTo>
                    <a:lnTo>
                      <a:pt x="82" y="798"/>
                    </a:lnTo>
                    <a:lnTo>
                      <a:pt x="103" y="856"/>
                    </a:lnTo>
                    <a:lnTo>
                      <a:pt x="128" y="918"/>
                    </a:lnTo>
                    <a:lnTo>
                      <a:pt x="157" y="984"/>
                    </a:lnTo>
                    <a:lnTo>
                      <a:pt x="189" y="1054"/>
                    </a:lnTo>
                    <a:lnTo>
                      <a:pt x="223" y="1129"/>
                    </a:lnTo>
                    <a:lnTo>
                      <a:pt x="272" y="1108"/>
                    </a:lnTo>
                    <a:lnTo>
                      <a:pt x="237" y="1034"/>
                    </a:lnTo>
                    <a:lnTo>
                      <a:pt x="206" y="965"/>
                    </a:lnTo>
                    <a:lnTo>
                      <a:pt x="178" y="899"/>
                    </a:lnTo>
                    <a:lnTo>
                      <a:pt x="152" y="838"/>
                    </a:lnTo>
                    <a:lnTo>
                      <a:pt x="131" y="781"/>
                    </a:lnTo>
                    <a:lnTo>
                      <a:pt x="113" y="729"/>
                    </a:lnTo>
                    <a:lnTo>
                      <a:pt x="97" y="679"/>
                    </a:lnTo>
                    <a:lnTo>
                      <a:pt x="84" y="633"/>
                    </a:lnTo>
                    <a:lnTo>
                      <a:pt x="73" y="591"/>
                    </a:lnTo>
                    <a:lnTo>
                      <a:pt x="65" y="551"/>
                    </a:lnTo>
                    <a:lnTo>
                      <a:pt x="59" y="515"/>
                    </a:lnTo>
                    <a:lnTo>
                      <a:pt x="55" y="480"/>
                    </a:lnTo>
                    <a:lnTo>
                      <a:pt x="53" y="449"/>
                    </a:lnTo>
                    <a:lnTo>
                      <a:pt x="52" y="419"/>
                    </a:lnTo>
                    <a:lnTo>
                      <a:pt x="53" y="392"/>
                    </a:lnTo>
                    <a:lnTo>
                      <a:pt x="55" y="367"/>
                    </a:lnTo>
                    <a:lnTo>
                      <a:pt x="59" y="343"/>
                    </a:lnTo>
                    <a:lnTo>
                      <a:pt x="64" y="321"/>
                    </a:lnTo>
                    <a:lnTo>
                      <a:pt x="69" y="300"/>
                    </a:lnTo>
                    <a:lnTo>
                      <a:pt x="77" y="280"/>
                    </a:lnTo>
                    <a:lnTo>
                      <a:pt x="83" y="260"/>
                    </a:lnTo>
                    <a:lnTo>
                      <a:pt x="91" y="241"/>
                    </a:lnTo>
                    <a:lnTo>
                      <a:pt x="100" y="222"/>
                    </a:lnTo>
                    <a:lnTo>
                      <a:pt x="109" y="203"/>
                    </a:lnTo>
                    <a:lnTo>
                      <a:pt x="127" y="164"/>
                    </a:lnTo>
                    <a:lnTo>
                      <a:pt x="144" y="123"/>
                    </a:lnTo>
                    <a:lnTo>
                      <a:pt x="152" y="101"/>
                    </a:lnTo>
                    <a:lnTo>
                      <a:pt x="160" y="79"/>
                    </a:lnTo>
                    <a:lnTo>
                      <a:pt x="166" y="55"/>
                    </a:lnTo>
                    <a:lnTo>
                      <a:pt x="173" y="29"/>
                    </a:lnTo>
                    <a:lnTo>
                      <a:pt x="151" y="49"/>
                    </a:lnTo>
                    <a:lnTo>
                      <a:pt x="143" y="0"/>
                    </a:lnTo>
                    <a:lnTo>
                      <a:pt x="125" y="2"/>
                    </a:lnTo>
                    <a:lnTo>
                      <a:pt x="120" y="1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5" name="Freeform 70"/>
              <p:cNvSpPr>
                <a:spLocks/>
              </p:cNvSpPr>
              <p:nvPr/>
            </p:nvSpPr>
            <p:spPr bwMode="auto">
              <a:xfrm>
                <a:off x="592" y="1767"/>
                <a:ext cx="455" cy="104"/>
              </a:xfrm>
              <a:custGeom>
                <a:avLst/>
                <a:gdLst>
                  <a:gd name="T0" fmla="*/ 0 w 3182"/>
                  <a:gd name="T1" fmla="*/ 0 h 727"/>
                  <a:gd name="T2" fmla="*/ 0 w 3182"/>
                  <a:gd name="T3" fmla="*/ 0 h 727"/>
                  <a:gd name="T4" fmla="*/ 0 w 3182"/>
                  <a:gd name="T5" fmla="*/ 0 h 727"/>
                  <a:gd name="T6" fmla="*/ 0 w 3182"/>
                  <a:gd name="T7" fmla="*/ 0 h 727"/>
                  <a:gd name="T8" fmla="*/ 0 w 3182"/>
                  <a:gd name="T9" fmla="*/ 0 h 727"/>
                  <a:gd name="T10" fmla="*/ 0 w 3182"/>
                  <a:gd name="T11" fmla="*/ 0 h 727"/>
                  <a:gd name="T12" fmla="*/ 0 w 3182"/>
                  <a:gd name="T13" fmla="*/ 0 h 727"/>
                  <a:gd name="T14" fmla="*/ 0 w 3182"/>
                  <a:gd name="T15" fmla="*/ 0 h 727"/>
                  <a:gd name="T16" fmla="*/ 0 w 3182"/>
                  <a:gd name="T17" fmla="*/ 0 h 727"/>
                  <a:gd name="T18" fmla="*/ 0 w 3182"/>
                  <a:gd name="T19" fmla="*/ 0 h 727"/>
                  <a:gd name="T20" fmla="*/ 0 w 3182"/>
                  <a:gd name="T21" fmla="*/ 0 h 727"/>
                  <a:gd name="T22" fmla="*/ 0 w 3182"/>
                  <a:gd name="T23" fmla="*/ 0 h 727"/>
                  <a:gd name="T24" fmla="*/ 0 w 3182"/>
                  <a:gd name="T25" fmla="*/ 0 h 727"/>
                  <a:gd name="T26" fmla="*/ 0 w 3182"/>
                  <a:gd name="T27" fmla="*/ 0 h 727"/>
                  <a:gd name="T28" fmla="*/ 0 w 3182"/>
                  <a:gd name="T29" fmla="*/ 0 h 727"/>
                  <a:gd name="T30" fmla="*/ 0 w 3182"/>
                  <a:gd name="T31" fmla="*/ 0 h 727"/>
                  <a:gd name="T32" fmla="*/ 0 w 3182"/>
                  <a:gd name="T33" fmla="*/ 0 h 727"/>
                  <a:gd name="T34" fmla="*/ 0 w 3182"/>
                  <a:gd name="T35" fmla="*/ 0 h 727"/>
                  <a:gd name="T36" fmla="*/ 0 w 3182"/>
                  <a:gd name="T37" fmla="*/ 0 h 727"/>
                  <a:gd name="T38" fmla="*/ 0 w 3182"/>
                  <a:gd name="T39" fmla="*/ 0 h 727"/>
                  <a:gd name="T40" fmla="*/ 0 w 3182"/>
                  <a:gd name="T41" fmla="*/ 0 h 727"/>
                  <a:gd name="T42" fmla="*/ 0 w 3182"/>
                  <a:gd name="T43" fmla="*/ 0 h 727"/>
                  <a:gd name="T44" fmla="*/ 0 w 3182"/>
                  <a:gd name="T45" fmla="*/ 0 h 727"/>
                  <a:gd name="T46" fmla="*/ 0 w 3182"/>
                  <a:gd name="T47" fmla="*/ 0 h 727"/>
                  <a:gd name="T48" fmla="*/ 0 w 3182"/>
                  <a:gd name="T49" fmla="*/ 0 h 727"/>
                  <a:gd name="T50" fmla="*/ 0 w 3182"/>
                  <a:gd name="T51" fmla="*/ 0 h 727"/>
                  <a:gd name="T52" fmla="*/ 0 w 3182"/>
                  <a:gd name="T53" fmla="*/ 0 h 727"/>
                  <a:gd name="T54" fmla="*/ 0 w 3182"/>
                  <a:gd name="T55" fmla="*/ 0 h 727"/>
                  <a:gd name="T56" fmla="*/ 0 w 3182"/>
                  <a:gd name="T57" fmla="*/ 0 h 727"/>
                  <a:gd name="T58" fmla="*/ 0 w 3182"/>
                  <a:gd name="T59" fmla="*/ 0 h 727"/>
                  <a:gd name="T60" fmla="*/ 0 w 3182"/>
                  <a:gd name="T61" fmla="*/ 0 h 727"/>
                  <a:gd name="T62" fmla="*/ 0 w 3182"/>
                  <a:gd name="T63" fmla="*/ 0 h 727"/>
                  <a:gd name="T64" fmla="*/ 0 w 3182"/>
                  <a:gd name="T65" fmla="*/ 0 h 727"/>
                  <a:gd name="T66" fmla="*/ 0 w 3182"/>
                  <a:gd name="T67" fmla="*/ 0 h 727"/>
                  <a:gd name="T68" fmla="*/ 0 w 3182"/>
                  <a:gd name="T69" fmla="*/ 0 h 727"/>
                  <a:gd name="T70" fmla="*/ 0 w 3182"/>
                  <a:gd name="T71" fmla="*/ 0 h 727"/>
                  <a:gd name="T72" fmla="*/ 0 w 3182"/>
                  <a:gd name="T73" fmla="*/ 0 h 727"/>
                  <a:gd name="T74" fmla="*/ 0 w 3182"/>
                  <a:gd name="T75" fmla="*/ 0 h 727"/>
                  <a:gd name="T76" fmla="*/ 0 w 3182"/>
                  <a:gd name="T77" fmla="*/ 0 h 727"/>
                  <a:gd name="T78" fmla="*/ 0 w 3182"/>
                  <a:gd name="T79" fmla="*/ 0 h 727"/>
                  <a:gd name="T80" fmla="*/ 0 w 3182"/>
                  <a:gd name="T81" fmla="*/ 0 h 727"/>
                  <a:gd name="T82" fmla="*/ 0 w 3182"/>
                  <a:gd name="T83" fmla="*/ 0 h 727"/>
                  <a:gd name="T84" fmla="*/ 0 w 3182"/>
                  <a:gd name="T85" fmla="*/ 0 h 727"/>
                  <a:gd name="T86" fmla="*/ 0 w 3182"/>
                  <a:gd name="T87" fmla="*/ 0 h 7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82"/>
                  <a:gd name="T133" fmla="*/ 0 h 727"/>
                  <a:gd name="T134" fmla="*/ 3182 w 3182"/>
                  <a:gd name="T135" fmla="*/ 727 h 7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82" h="727">
                    <a:moveTo>
                      <a:pt x="3182" y="29"/>
                    </a:moveTo>
                    <a:lnTo>
                      <a:pt x="3149" y="7"/>
                    </a:lnTo>
                    <a:lnTo>
                      <a:pt x="2803" y="88"/>
                    </a:lnTo>
                    <a:lnTo>
                      <a:pt x="2448" y="174"/>
                    </a:lnTo>
                    <a:lnTo>
                      <a:pt x="2267" y="218"/>
                    </a:lnTo>
                    <a:lnTo>
                      <a:pt x="2082" y="262"/>
                    </a:lnTo>
                    <a:lnTo>
                      <a:pt x="1893" y="306"/>
                    </a:lnTo>
                    <a:lnTo>
                      <a:pt x="1700" y="350"/>
                    </a:lnTo>
                    <a:lnTo>
                      <a:pt x="1505" y="394"/>
                    </a:lnTo>
                    <a:lnTo>
                      <a:pt x="1304" y="438"/>
                    </a:lnTo>
                    <a:lnTo>
                      <a:pt x="1100" y="480"/>
                    </a:lnTo>
                    <a:lnTo>
                      <a:pt x="891" y="523"/>
                    </a:lnTo>
                    <a:lnTo>
                      <a:pt x="784" y="543"/>
                    </a:lnTo>
                    <a:lnTo>
                      <a:pt x="676" y="563"/>
                    </a:lnTo>
                    <a:lnTo>
                      <a:pt x="567" y="584"/>
                    </a:lnTo>
                    <a:lnTo>
                      <a:pt x="456" y="603"/>
                    </a:lnTo>
                    <a:lnTo>
                      <a:pt x="344" y="622"/>
                    </a:lnTo>
                    <a:lnTo>
                      <a:pt x="231" y="641"/>
                    </a:lnTo>
                    <a:lnTo>
                      <a:pt x="116" y="660"/>
                    </a:lnTo>
                    <a:lnTo>
                      <a:pt x="0" y="678"/>
                    </a:lnTo>
                    <a:lnTo>
                      <a:pt x="8" y="727"/>
                    </a:lnTo>
                    <a:lnTo>
                      <a:pt x="125" y="709"/>
                    </a:lnTo>
                    <a:lnTo>
                      <a:pt x="239" y="691"/>
                    </a:lnTo>
                    <a:lnTo>
                      <a:pt x="353" y="672"/>
                    </a:lnTo>
                    <a:lnTo>
                      <a:pt x="466" y="652"/>
                    </a:lnTo>
                    <a:lnTo>
                      <a:pt x="577" y="632"/>
                    </a:lnTo>
                    <a:lnTo>
                      <a:pt x="686" y="613"/>
                    </a:lnTo>
                    <a:lnTo>
                      <a:pt x="793" y="593"/>
                    </a:lnTo>
                    <a:lnTo>
                      <a:pt x="901" y="571"/>
                    </a:lnTo>
                    <a:lnTo>
                      <a:pt x="1111" y="530"/>
                    </a:lnTo>
                    <a:lnTo>
                      <a:pt x="1316" y="486"/>
                    </a:lnTo>
                    <a:lnTo>
                      <a:pt x="1517" y="444"/>
                    </a:lnTo>
                    <a:lnTo>
                      <a:pt x="1713" y="399"/>
                    </a:lnTo>
                    <a:lnTo>
                      <a:pt x="1906" y="354"/>
                    </a:lnTo>
                    <a:lnTo>
                      <a:pt x="2094" y="311"/>
                    </a:lnTo>
                    <a:lnTo>
                      <a:pt x="2279" y="266"/>
                    </a:lnTo>
                    <a:lnTo>
                      <a:pt x="2461" y="223"/>
                    </a:lnTo>
                    <a:lnTo>
                      <a:pt x="2816" y="138"/>
                    </a:lnTo>
                    <a:lnTo>
                      <a:pt x="3162" y="55"/>
                    </a:lnTo>
                    <a:lnTo>
                      <a:pt x="3129" y="33"/>
                    </a:lnTo>
                    <a:lnTo>
                      <a:pt x="3182" y="29"/>
                    </a:lnTo>
                    <a:lnTo>
                      <a:pt x="3180" y="0"/>
                    </a:lnTo>
                    <a:lnTo>
                      <a:pt x="3149" y="7"/>
                    </a:lnTo>
                    <a:lnTo>
                      <a:pt x="3182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6" name="Freeform 71"/>
              <p:cNvSpPr>
                <a:spLocks/>
              </p:cNvSpPr>
              <p:nvPr/>
            </p:nvSpPr>
            <p:spPr bwMode="auto">
              <a:xfrm>
                <a:off x="590" y="1734"/>
                <a:ext cx="451" cy="144"/>
              </a:xfrm>
              <a:custGeom>
                <a:avLst/>
                <a:gdLst>
                  <a:gd name="T0" fmla="*/ 0 w 3159"/>
                  <a:gd name="T1" fmla="*/ 0 h 1005"/>
                  <a:gd name="T2" fmla="*/ 0 w 3159"/>
                  <a:gd name="T3" fmla="*/ 0 h 1005"/>
                  <a:gd name="T4" fmla="*/ 0 w 3159"/>
                  <a:gd name="T5" fmla="*/ 0 h 1005"/>
                  <a:gd name="T6" fmla="*/ 0 w 3159"/>
                  <a:gd name="T7" fmla="*/ 0 h 1005"/>
                  <a:gd name="T8" fmla="*/ 0 w 3159"/>
                  <a:gd name="T9" fmla="*/ 0 h 1005"/>
                  <a:gd name="T10" fmla="*/ 0 w 3159"/>
                  <a:gd name="T11" fmla="*/ 0 h 1005"/>
                  <a:gd name="T12" fmla="*/ 0 w 3159"/>
                  <a:gd name="T13" fmla="*/ 0 h 1005"/>
                  <a:gd name="T14" fmla="*/ 0 w 3159"/>
                  <a:gd name="T15" fmla="*/ 0 h 1005"/>
                  <a:gd name="T16" fmla="*/ 0 w 3159"/>
                  <a:gd name="T17" fmla="*/ 0 h 1005"/>
                  <a:gd name="T18" fmla="*/ 0 w 3159"/>
                  <a:gd name="T19" fmla="*/ 0 h 1005"/>
                  <a:gd name="T20" fmla="*/ 0 w 3159"/>
                  <a:gd name="T21" fmla="*/ 0 h 1005"/>
                  <a:gd name="T22" fmla="*/ 0 w 3159"/>
                  <a:gd name="T23" fmla="*/ 0 h 1005"/>
                  <a:gd name="T24" fmla="*/ 0 w 3159"/>
                  <a:gd name="T25" fmla="*/ 0 h 1005"/>
                  <a:gd name="T26" fmla="*/ 0 w 3159"/>
                  <a:gd name="T27" fmla="*/ 0 h 1005"/>
                  <a:gd name="T28" fmla="*/ 0 w 3159"/>
                  <a:gd name="T29" fmla="*/ 0 h 1005"/>
                  <a:gd name="T30" fmla="*/ 0 w 3159"/>
                  <a:gd name="T31" fmla="*/ 0 h 1005"/>
                  <a:gd name="T32" fmla="*/ 0 w 3159"/>
                  <a:gd name="T33" fmla="*/ 0 h 1005"/>
                  <a:gd name="T34" fmla="*/ 0 w 3159"/>
                  <a:gd name="T35" fmla="*/ 0 h 1005"/>
                  <a:gd name="T36" fmla="*/ 0 w 3159"/>
                  <a:gd name="T37" fmla="*/ 0 h 1005"/>
                  <a:gd name="T38" fmla="*/ 0 w 3159"/>
                  <a:gd name="T39" fmla="*/ 0 h 1005"/>
                  <a:gd name="T40" fmla="*/ 0 w 3159"/>
                  <a:gd name="T41" fmla="*/ 0 h 1005"/>
                  <a:gd name="T42" fmla="*/ 0 w 3159"/>
                  <a:gd name="T43" fmla="*/ 0 h 1005"/>
                  <a:gd name="T44" fmla="*/ 0 w 3159"/>
                  <a:gd name="T45" fmla="*/ 0 h 1005"/>
                  <a:gd name="T46" fmla="*/ 0 w 3159"/>
                  <a:gd name="T47" fmla="*/ 0 h 1005"/>
                  <a:gd name="T48" fmla="*/ 0 w 3159"/>
                  <a:gd name="T49" fmla="*/ 0 h 1005"/>
                  <a:gd name="T50" fmla="*/ 0 w 3159"/>
                  <a:gd name="T51" fmla="*/ 0 h 1005"/>
                  <a:gd name="T52" fmla="*/ 0 w 3159"/>
                  <a:gd name="T53" fmla="*/ 0 h 1005"/>
                  <a:gd name="T54" fmla="*/ 0 w 3159"/>
                  <a:gd name="T55" fmla="*/ 0 h 1005"/>
                  <a:gd name="T56" fmla="*/ 0 w 3159"/>
                  <a:gd name="T57" fmla="*/ 0 h 1005"/>
                  <a:gd name="T58" fmla="*/ 0 w 3159"/>
                  <a:gd name="T59" fmla="*/ 0 h 1005"/>
                  <a:gd name="T60" fmla="*/ 0 w 3159"/>
                  <a:gd name="T61" fmla="*/ 0 h 1005"/>
                  <a:gd name="T62" fmla="*/ 0 w 3159"/>
                  <a:gd name="T63" fmla="*/ 0 h 1005"/>
                  <a:gd name="T64" fmla="*/ 0 w 3159"/>
                  <a:gd name="T65" fmla="*/ 0 h 1005"/>
                  <a:gd name="T66" fmla="*/ 0 w 3159"/>
                  <a:gd name="T67" fmla="*/ 0 h 1005"/>
                  <a:gd name="T68" fmla="*/ 0 w 3159"/>
                  <a:gd name="T69" fmla="*/ 0 h 1005"/>
                  <a:gd name="T70" fmla="*/ 0 w 3159"/>
                  <a:gd name="T71" fmla="*/ 0 h 1005"/>
                  <a:gd name="T72" fmla="*/ 0 w 3159"/>
                  <a:gd name="T73" fmla="*/ 0 h 1005"/>
                  <a:gd name="T74" fmla="*/ 0 w 3159"/>
                  <a:gd name="T75" fmla="*/ 0 h 1005"/>
                  <a:gd name="T76" fmla="*/ 0 w 3159"/>
                  <a:gd name="T77" fmla="*/ 0 h 1005"/>
                  <a:gd name="T78" fmla="*/ 0 w 3159"/>
                  <a:gd name="T79" fmla="*/ 0 h 1005"/>
                  <a:gd name="T80" fmla="*/ 0 w 3159"/>
                  <a:gd name="T81" fmla="*/ 0 h 1005"/>
                  <a:gd name="T82" fmla="*/ 0 w 3159"/>
                  <a:gd name="T83" fmla="*/ 0 h 1005"/>
                  <a:gd name="T84" fmla="*/ 0 w 3159"/>
                  <a:gd name="T85" fmla="*/ 0 h 1005"/>
                  <a:gd name="T86" fmla="*/ 0 w 3159"/>
                  <a:gd name="T87" fmla="*/ 0 h 1005"/>
                  <a:gd name="T88" fmla="*/ 0 w 3159"/>
                  <a:gd name="T89" fmla="*/ 0 h 1005"/>
                  <a:gd name="T90" fmla="*/ 0 w 3159"/>
                  <a:gd name="T91" fmla="*/ 0 h 1005"/>
                  <a:gd name="T92" fmla="*/ 0 w 3159"/>
                  <a:gd name="T93" fmla="*/ 0 h 1005"/>
                  <a:gd name="T94" fmla="*/ 0 w 3159"/>
                  <a:gd name="T95" fmla="*/ 0 h 1005"/>
                  <a:gd name="T96" fmla="*/ 0 w 3159"/>
                  <a:gd name="T97" fmla="*/ 0 h 1005"/>
                  <a:gd name="T98" fmla="*/ 0 w 3159"/>
                  <a:gd name="T99" fmla="*/ 0 h 1005"/>
                  <a:gd name="T100" fmla="*/ 0 w 3159"/>
                  <a:gd name="T101" fmla="*/ 0 h 1005"/>
                  <a:gd name="T102" fmla="*/ 0 w 3159"/>
                  <a:gd name="T103" fmla="*/ 0 h 1005"/>
                  <a:gd name="T104" fmla="*/ 0 w 3159"/>
                  <a:gd name="T105" fmla="*/ 0 h 1005"/>
                  <a:gd name="T106" fmla="*/ 0 w 3159"/>
                  <a:gd name="T107" fmla="*/ 0 h 1005"/>
                  <a:gd name="T108" fmla="*/ 0 w 3159"/>
                  <a:gd name="T109" fmla="*/ 0 h 10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59"/>
                  <a:gd name="T166" fmla="*/ 0 h 1005"/>
                  <a:gd name="T167" fmla="*/ 3159 w 3159"/>
                  <a:gd name="T168" fmla="*/ 1005 h 10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59" h="1005">
                    <a:moveTo>
                      <a:pt x="3026" y="0"/>
                    </a:moveTo>
                    <a:lnTo>
                      <a:pt x="3034" y="23"/>
                    </a:lnTo>
                    <a:lnTo>
                      <a:pt x="3041" y="44"/>
                    </a:lnTo>
                    <a:lnTo>
                      <a:pt x="3049" y="64"/>
                    </a:lnTo>
                    <a:lnTo>
                      <a:pt x="3057" y="85"/>
                    </a:lnTo>
                    <a:lnTo>
                      <a:pt x="3073" y="122"/>
                    </a:lnTo>
                    <a:lnTo>
                      <a:pt x="3091" y="159"/>
                    </a:lnTo>
                    <a:lnTo>
                      <a:pt x="3109" y="196"/>
                    </a:lnTo>
                    <a:lnTo>
                      <a:pt x="3127" y="234"/>
                    </a:lnTo>
                    <a:lnTo>
                      <a:pt x="3135" y="254"/>
                    </a:lnTo>
                    <a:lnTo>
                      <a:pt x="3144" y="274"/>
                    </a:lnTo>
                    <a:lnTo>
                      <a:pt x="3151" y="296"/>
                    </a:lnTo>
                    <a:lnTo>
                      <a:pt x="3159" y="319"/>
                    </a:lnTo>
                    <a:lnTo>
                      <a:pt x="2772" y="405"/>
                    </a:lnTo>
                    <a:lnTo>
                      <a:pt x="2384" y="491"/>
                    </a:lnTo>
                    <a:lnTo>
                      <a:pt x="1995" y="576"/>
                    </a:lnTo>
                    <a:lnTo>
                      <a:pt x="1607" y="662"/>
                    </a:lnTo>
                    <a:lnTo>
                      <a:pt x="1219" y="749"/>
                    </a:lnTo>
                    <a:lnTo>
                      <a:pt x="831" y="834"/>
                    </a:lnTo>
                    <a:lnTo>
                      <a:pt x="442" y="919"/>
                    </a:lnTo>
                    <a:lnTo>
                      <a:pt x="53" y="1005"/>
                    </a:lnTo>
                    <a:lnTo>
                      <a:pt x="47" y="958"/>
                    </a:lnTo>
                    <a:lnTo>
                      <a:pt x="40" y="919"/>
                    </a:lnTo>
                    <a:lnTo>
                      <a:pt x="33" y="882"/>
                    </a:lnTo>
                    <a:lnTo>
                      <a:pt x="26" y="849"/>
                    </a:lnTo>
                    <a:lnTo>
                      <a:pt x="20" y="815"/>
                    </a:lnTo>
                    <a:lnTo>
                      <a:pt x="14" y="779"/>
                    </a:lnTo>
                    <a:lnTo>
                      <a:pt x="7" y="739"/>
                    </a:lnTo>
                    <a:lnTo>
                      <a:pt x="0" y="691"/>
                    </a:lnTo>
                    <a:lnTo>
                      <a:pt x="96" y="684"/>
                    </a:lnTo>
                    <a:lnTo>
                      <a:pt x="190" y="675"/>
                    </a:lnTo>
                    <a:lnTo>
                      <a:pt x="285" y="665"/>
                    </a:lnTo>
                    <a:lnTo>
                      <a:pt x="380" y="652"/>
                    </a:lnTo>
                    <a:lnTo>
                      <a:pt x="474" y="640"/>
                    </a:lnTo>
                    <a:lnTo>
                      <a:pt x="569" y="626"/>
                    </a:lnTo>
                    <a:lnTo>
                      <a:pt x="663" y="612"/>
                    </a:lnTo>
                    <a:lnTo>
                      <a:pt x="757" y="596"/>
                    </a:lnTo>
                    <a:lnTo>
                      <a:pt x="851" y="578"/>
                    </a:lnTo>
                    <a:lnTo>
                      <a:pt x="945" y="560"/>
                    </a:lnTo>
                    <a:lnTo>
                      <a:pt x="1038" y="542"/>
                    </a:lnTo>
                    <a:lnTo>
                      <a:pt x="1132" y="522"/>
                    </a:lnTo>
                    <a:lnTo>
                      <a:pt x="1226" y="501"/>
                    </a:lnTo>
                    <a:lnTo>
                      <a:pt x="1320" y="480"/>
                    </a:lnTo>
                    <a:lnTo>
                      <a:pt x="1413" y="458"/>
                    </a:lnTo>
                    <a:lnTo>
                      <a:pt x="1507" y="434"/>
                    </a:lnTo>
                    <a:lnTo>
                      <a:pt x="1601" y="411"/>
                    </a:lnTo>
                    <a:lnTo>
                      <a:pt x="1695" y="387"/>
                    </a:lnTo>
                    <a:lnTo>
                      <a:pt x="1789" y="362"/>
                    </a:lnTo>
                    <a:lnTo>
                      <a:pt x="1883" y="336"/>
                    </a:lnTo>
                    <a:lnTo>
                      <a:pt x="2072" y="284"/>
                    </a:lnTo>
                    <a:lnTo>
                      <a:pt x="2261" y="230"/>
                    </a:lnTo>
                    <a:lnTo>
                      <a:pt x="2450" y="174"/>
                    </a:lnTo>
                    <a:lnTo>
                      <a:pt x="2642" y="116"/>
                    </a:lnTo>
                    <a:lnTo>
                      <a:pt x="2834" y="5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706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7" name="Freeform 72"/>
              <p:cNvSpPr>
                <a:spLocks/>
              </p:cNvSpPr>
              <p:nvPr/>
            </p:nvSpPr>
            <p:spPr bwMode="auto">
              <a:xfrm>
                <a:off x="1019" y="1733"/>
                <a:ext cx="27" cy="50"/>
              </a:xfrm>
              <a:custGeom>
                <a:avLst/>
                <a:gdLst>
                  <a:gd name="T0" fmla="*/ 0 w 193"/>
                  <a:gd name="T1" fmla="*/ 0 h 350"/>
                  <a:gd name="T2" fmla="*/ 0 w 193"/>
                  <a:gd name="T3" fmla="*/ 0 h 350"/>
                  <a:gd name="T4" fmla="*/ 0 w 193"/>
                  <a:gd name="T5" fmla="*/ 0 h 350"/>
                  <a:gd name="T6" fmla="*/ 0 w 193"/>
                  <a:gd name="T7" fmla="*/ 0 h 350"/>
                  <a:gd name="T8" fmla="*/ 0 w 193"/>
                  <a:gd name="T9" fmla="*/ 0 h 350"/>
                  <a:gd name="T10" fmla="*/ 0 w 193"/>
                  <a:gd name="T11" fmla="*/ 0 h 350"/>
                  <a:gd name="T12" fmla="*/ 0 w 193"/>
                  <a:gd name="T13" fmla="*/ 0 h 350"/>
                  <a:gd name="T14" fmla="*/ 0 w 193"/>
                  <a:gd name="T15" fmla="*/ 0 h 350"/>
                  <a:gd name="T16" fmla="*/ 0 w 193"/>
                  <a:gd name="T17" fmla="*/ 0 h 350"/>
                  <a:gd name="T18" fmla="*/ 0 w 193"/>
                  <a:gd name="T19" fmla="*/ 0 h 350"/>
                  <a:gd name="T20" fmla="*/ 0 w 193"/>
                  <a:gd name="T21" fmla="*/ 0 h 350"/>
                  <a:gd name="T22" fmla="*/ 0 w 193"/>
                  <a:gd name="T23" fmla="*/ 0 h 350"/>
                  <a:gd name="T24" fmla="*/ 0 w 193"/>
                  <a:gd name="T25" fmla="*/ 0 h 350"/>
                  <a:gd name="T26" fmla="*/ 0 w 193"/>
                  <a:gd name="T27" fmla="*/ 0 h 350"/>
                  <a:gd name="T28" fmla="*/ 0 w 193"/>
                  <a:gd name="T29" fmla="*/ 0 h 350"/>
                  <a:gd name="T30" fmla="*/ 0 w 193"/>
                  <a:gd name="T31" fmla="*/ 0 h 350"/>
                  <a:gd name="T32" fmla="*/ 0 w 193"/>
                  <a:gd name="T33" fmla="*/ 0 h 350"/>
                  <a:gd name="T34" fmla="*/ 0 w 193"/>
                  <a:gd name="T35" fmla="*/ 0 h 350"/>
                  <a:gd name="T36" fmla="*/ 0 w 193"/>
                  <a:gd name="T37" fmla="*/ 0 h 350"/>
                  <a:gd name="T38" fmla="*/ 0 w 193"/>
                  <a:gd name="T39" fmla="*/ 0 h 350"/>
                  <a:gd name="T40" fmla="*/ 0 w 193"/>
                  <a:gd name="T41" fmla="*/ 0 h 350"/>
                  <a:gd name="T42" fmla="*/ 0 w 193"/>
                  <a:gd name="T43" fmla="*/ 0 h 350"/>
                  <a:gd name="T44" fmla="*/ 0 w 193"/>
                  <a:gd name="T45" fmla="*/ 0 h 350"/>
                  <a:gd name="T46" fmla="*/ 0 w 193"/>
                  <a:gd name="T47" fmla="*/ 0 h 350"/>
                  <a:gd name="T48" fmla="*/ 0 w 193"/>
                  <a:gd name="T49" fmla="*/ 0 h 350"/>
                  <a:gd name="T50" fmla="*/ 0 w 193"/>
                  <a:gd name="T51" fmla="*/ 0 h 350"/>
                  <a:gd name="T52" fmla="*/ 0 w 193"/>
                  <a:gd name="T53" fmla="*/ 0 h 350"/>
                  <a:gd name="T54" fmla="*/ 0 w 193"/>
                  <a:gd name="T55" fmla="*/ 0 h 350"/>
                  <a:gd name="T56" fmla="*/ 0 w 193"/>
                  <a:gd name="T57" fmla="*/ 0 h 350"/>
                  <a:gd name="T58" fmla="*/ 0 w 193"/>
                  <a:gd name="T59" fmla="*/ 0 h 350"/>
                  <a:gd name="T60" fmla="*/ 0 w 193"/>
                  <a:gd name="T61" fmla="*/ 0 h 350"/>
                  <a:gd name="T62" fmla="*/ 0 w 193"/>
                  <a:gd name="T63" fmla="*/ 0 h 3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3"/>
                  <a:gd name="T97" fmla="*/ 0 h 350"/>
                  <a:gd name="T98" fmla="*/ 193 w 193"/>
                  <a:gd name="T99" fmla="*/ 350 h 3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3" h="350">
                    <a:moveTo>
                      <a:pt x="165" y="350"/>
                    </a:moveTo>
                    <a:lnTo>
                      <a:pt x="184" y="319"/>
                    </a:lnTo>
                    <a:lnTo>
                      <a:pt x="177" y="295"/>
                    </a:lnTo>
                    <a:lnTo>
                      <a:pt x="168" y="273"/>
                    </a:lnTo>
                    <a:lnTo>
                      <a:pt x="160" y="252"/>
                    </a:lnTo>
                    <a:lnTo>
                      <a:pt x="151" y="231"/>
                    </a:lnTo>
                    <a:lnTo>
                      <a:pt x="133" y="192"/>
                    </a:lnTo>
                    <a:lnTo>
                      <a:pt x="116" y="156"/>
                    </a:lnTo>
                    <a:lnTo>
                      <a:pt x="98" y="119"/>
                    </a:lnTo>
                    <a:lnTo>
                      <a:pt x="81" y="82"/>
                    </a:lnTo>
                    <a:lnTo>
                      <a:pt x="73" y="63"/>
                    </a:lnTo>
                    <a:lnTo>
                      <a:pt x="66" y="43"/>
                    </a:lnTo>
                    <a:lnTo>
                      <a:pt x="58" y="22"/>
                    </a:lnTo>
                    <a:lnTo>
                      <a:pt x="52" y="0"/>
                    </a:lnTo>
                    <a:lnTo>
                      <a:pt x="0" y="14"/>
                    </a:lnTo>
                    <a:lnTo>
                      <a:pt x="8" y="37"/>
                    </a:lnTo>
                    <a:lnTo>
                      <a:pt x="15" y="59"/>
                    </a:lnTo>
                    <a:lnTo>
                      <a:pt x="24" y="81"/>
                    </a:lnTo>
                    <a:lnTo>
                      <a:pt x="33" y="101"/>
                    </a:lnTo>
                    <a:lnTo>
                      <a:pt x="50" y="139"/>
                    </a:lnTo>
                    <a:lnTo>
                      <a:pt x="68" y="177"/>
                    </a:lnTo>
                    <a:lnTo>
                      <a:pt x="85" y="213"/>
                    </a:lnTo>
                    <a:lnTo>
                      <a:pt x="103" y="251"/>
                    </a:lnTo>
                    <a:lnTo>
                      <a:pt x="111" y="270"/>
                    </a:lnTo>
                    <a:lnTo>
                      <a:pt x="119" y="290"/>
                    </a:lnTo>
                    <a:lnTo>
                      <a:pt x="127" y="311"/>
                    </a:lnTo>
                    <a:lnTo>
                      <a:pt x="134" y="333"/>
                    </a:lnTo>
                    <a:lnTo>
                      <a:pt x="153" y="302"/>
                    </a:lnTo>
                    <a:lnTo>
                      <a:pt x="165" y="350"/>
                    </a:lnTo>
                    <a:lnTo>
                      <a:pt x="193" y="344"/>
                    </a:lnTo>
                    <a:lnTo>
                      <a:pt x="184" y="319"/>
                    </a:lnTo>
                    <a:lnTo>
                      <a:pt x="165" y="35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8" name="Freeform 73"/>
              <p:cNvSpPr>
                <a:spLocks/>
              </p:cNvSpPr>
              <p:nvPr/>
            </p:nvSpPr>
            <p:spPr bwMode="auto">
              <a:xfrm>
                <a:off x="594" y="1776"/>
                <a:ext cx="448" cy="106"/>
              </a:xfrm>
              <a:custGeom>
                <a:avLst/>
                <a:gdLst>
                  <a:gd name="T0" fmla="*/ 0 w 3139"/>
                  <a:gd name="T1" fmla="*/ 0 h 741"/>
                  <a:gd name="T2" fmla="*/ 0 w 3139"/>
                  <a:gd name="T3" fmla="*/ 0 h 741"/>
                  <a:gd name="T4" fmla="*/ 0 w 3139"/>
                  <a:gd name="T5" fmla="*/ 0 h 741"/>
                  <a:gd name="T6" fmla="*/ 0 w 3139"/>
                  <a:gd name="T7" fmla="*/ 0 h 741"/>
                  <a:gd name="T8" fmla="*/ 0 w 3139"/>
                  <a:gd name="T9" fmla="*/ 0 h 741"/>
                  <a:gd name="T10" fmla="*/ 0 w 3139"/>
                  <a:gd name="T11" fmla="*/ 0 h 741"/>
                  <a:gd name="T12" fmla="*/ 0 w 3139"/>
                  <a:gd name="T13" fmla="*/ 0 h 741"/>
                  <a:gd name="T14" fmla="*/ 0 w 3139"/>
                  <a:gd name="T15" fmla="*/ 0 h 741"/>
                  <a:gd name="T16" fmla="*/ 0 w 3139"/>
                  <a:gd name="T17" fmla="*/ 0 h 741"/>
                  <a:gd name="T18" fmla="*/ 0 w 3139"/>
                  <a:gd name="T19" fmla="*/ 0 h 741"/>
                  <a:gd name="T20" fmla="*/ 0 w 3139"/>
                  <a:gd name="T21" fmla="*/ 0 h 741"/>
                  <a:gd name="T22" fmla="*/ 0 w 3139"/>
                  <a:gd name="T23" fmla="*/ 0 h 741"/>
                  <a:gd name="T24" fmla="*/ 0 w 3139"/>
                  <a:gd name="T25" fmla="*/ 0 h 741"/>
                  <a:gd name="T26" fmla="*/ 0 w 3139"/>
                  <a:gd name="T27" fmla="*/ 0 h 741"/>
                  <a:gd name="T28" fmla="*/ 0 w 3139"/>
                  <a:gd name="T29" fmla="*/ 0 h 741"/>
                  <a:gd name="T30" fmla="*/ 0 w 3139"/>
                  <a:gd name="T31" fmla="*/ 0 h 741"/>
                  <a:gd name="T32" fmla="*/ 0 w 3139"/>
                  <a:gd name="T33" fmla="*/ 0 h 741"/>
                  <a:gd name="T34" fmla="*/ 0 w 3139"/>
                  <a:gd name="T35" fmla="*/ 0 h 741"/>
                  <a:gd name="T36" fmla="*/ 0 w 3139"/>
                  <a:gd name="T37" fmla="*/ 0 h 741"/>
                  <a:gd name="T38" fmla="*/ 0 w 3139"/>
                  <a:gd name="T39" fmla="*/ 0 h 741"/>
                  <a:gd name="T40" fmla="*/ 0 w 3139"/>
                  <a:gd name="T41" fmla="*/ 0 h 741"/>
                  <a:gd name="T42" fmla="*/ 0 w 3139"/>
                  <a:gd name="T43" fmla="*/ 0 h 741"/>
                  <a:gd name="T44" fmla="*/ 0 w 3139"/>
                  <a:gd name="T45" fmla="*/ 0 h 741"/>
                  <a:gd name="T46" fmla="*/ 0 w 3139"/>
                  <a:gd name="T47" fmla="*/ 0 h 7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39"/>
                  <a:gd name="T73" fmla="*/ 0 h 741"/>
                  <a:gd name="T74" fmla="*/ 3139 w 3139"/>
                  <a:gd name="T75" fmla="*/ 741 h 74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39" h="741">
                    <a:moveTo>
                      <a:pt x="0" y="713"/>
                    </a:moveTo>
                    <a:lnTo>
                      <a:pt x="34" y="734"/>
                    </a:lnTo>
                    <a:lnTo>
                      <a:pt x="421" y="649"/>
                    </a:lnTo>
                    <a:lnTo>
                      <a:pt x="810" y="563"/>
                    </a:lnTo>
                    <a:lnTo>
                      <a:pt x="1199" y="478"/>
                    </a:lnTo>
                    <a:lnTo>
                      <a:pt x="1588" y="392"/>
                    </a:lnTo>
                    <a:lnTo>
                      <a:pt x="1976" y="306"/>
                    </a:lnTo>
                    <a:lnTo>
                      <a:pt x="2363" y="221"/>
                    </a:lnTo>
                    <a:lnTo>
                      <a:pt x="2751" y="134"/>
                    </a:lnTo>
                    <a:lnTo>
                      <a:pt x="3139" y="48"/>
                    </a:lnTo>
                    <a:lnTo>
                      <a:pt x="3127" y="0"/>
                    </a:lnTo>
                    <a:lnTo>
                      <a:pt x="2739" y="86"/>
                    </a:lnTo>
                    <a:lnTo>
                      <a:pt x="2352" y="171"/>
                    </a:lnTo>
                    <a:lnTo>
                      <a:pt x="1964" y="257"/>
                    </a:lnTo>
                    <a:lnTo>
                      <a:pt x="1575" y="343"/>
                    </a:lnTo>
                    <a:lnTo>
                      <a:pt x="1187" y="428"/>
                    </a:lnTo>
                    <a:lnTo>
                      <a:pt x="798" y="514"/>
                    </a:lnTo>
                    <a:lnTo>
                      <a:pt x="410" y="600"/>
                    </a:lnTo>
                    <a:lnTo>
                      <a:pt x="22" y="686"/>
                    </a:lnTo>
                    <a:lnTo>
                      <a:pt x="54" y="707"/>
                    </a:lnTo>
                    <a:lnTo>
                      <a:pt x="0" y="713"/>
                    </a:lnTo>
                    <a:lnTo>
                      <a:pt x="5" y="741"/>
                    </a:lnTo>
                    <a:lnTo>
                      <a:pt x="34" y="734"/>
                    </a:lnTo>
                    <a:lnTo>
                      <a:pt x="0" y="7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89" name="Freeform 74"/>
              <p:cNvSpPr>
                <a:spLocks/>
              </p:cNvSpPr>
              <p:nvPr/>
            </p:nvSpPr>
            <p:spPr bwMode="auto">
              <a:xfrm>
                <a:off x="594" y="1877"/>
                <a:ext cx="7" cy="5"/>
              </a:xfrm>
              <a:custGeom>
                <a:avLst/>
                <a:gdLst>
                  <a:gd name="T0" fmla="*/ 0 w 54"/>
                  <a:gd name="T1" fmla="*/ 0 h 34"/>
                  <a:gd name="T2" fmla="*/ 0 w 54"/>
                  <a:gd name="T3" fmla="*/ 0 h 34"/>
                  <a:gd name="T4" fmla="*/ 0 w 54"/>
                  <a:gd name="T5" fmla="*/ 0 h 34"/>
                  <a:gd name="T6" fmla="*/ 0 w 54"/>
                  <a:gd name="T7" fmla="*/ 0 h 34"/>
                  <a:gd name="T8" fmla="*/ 0 w 54"/>
                  <a:gd name="T9" fmla="*/ 0 h 34"/>
                  <a:gd name="T10" fmla="*/ 0 w 54"/>
                  <a:gd name="T11" fmla="*/ 0 h 34"/>
                  <a:gd name="T12" fmla="*/ 0 w 54"/>
                  <a:gd name="T13" fmla="*/ 0 h 34"/>
                  <a:gd name="T14" fmla="*/ 0 w 54"/>
                  <a:gd name="T15" fmla="*/ 0 h 34"/>
                  <a:gd name="T16" fmla="*/ 0 w 54"/>
                  <a:gd name="T17" fmla="*/ 0 h 34"/>
                  <a:gd name="T18" fmla="*/ 0 w 54"/>
                  <a:gd name="T19" fmla="*/ 0 h 34"/>
                  <a:gd name="T20" fmla="*/ 0 w 54"/>
                  <a:gd name="T21" fmla="*/ 0 h 34"/>
                  <a:gd name="T22" fmla="*/ 0 w 54"/>
                  <a:gd name="T23" fmla="*/ 0 h 34"/>
                  <a:gd name="T24" fmla="*/ 0 w 54"/>
                  <a:gd name="T25" fmla="*/ 0 h 34"/>
                  <a:gd name="T26" fmla="*/ 0 w 54"/>
                  <a:gd name="T27" fmla="*/ 0 h 34"/>
                  <a:gd name="T28" fmla="*/ 0 w 54"/>
                  <a:gd name="T29" fmla="*/ 0 h 34"/>
                  <a:gd name="T30" fmla="*/ 0 w 54"/>
                  <a:gd name="T31" fmla="*/ 0 h 34"/>
                  <a:gd name="T32" fmla="*/ 0 w 54"/>
                  <a:gd name="T33" fmla="*/ 0 h 34"/>
                  <a:gd name="T34" fmla="*/ 0 w 54"/>
                  <a:gd name="T35" fmla="*/ 0 h 34"/>
                  <a:gd name="T36" fmla="*/ 0 w 54"/>
                  <a:gd name="T37" fmla="*/ 0 h 34"/>
                  <a:gd name="T38" fmla="*/ 0 w 54"/>
                  <a:gd name="T39" fmla="*/ 0 h 34"/>
                  <a:gd name="T40" fmla="*/ 0 w 54"/>
                  <a:gd name="T41" fmla="*/ 0 h 34"/>
                  <a:gd name="T42" fmla="*/ 0 w 54"/>
                  <a:gd name="T43" fmla="*/ 0 h 34"/>
                  <a:gd name="T44" fmla="*/ 0 w 54"/>
                  <a:gd name="T45" fmla="*/ 0 h 34"/>
                  <a:gd name="T46" fmla="*/ 0 w 54"/>
                  <a:gd name="T47" fmla="*/ 0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4"/>
                  <a:gd name="T73" fmla="*/ 0 h 34"/>
                  <a:gd name="T74" fmla="*/ 54 w 54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4" h="34">
                    <a:moveTo>
                      <a:pt x="0" y="6"/>
                    </a:moveTo>
                    <a:lnTo>
                      <a:pt x="27" y="3"/>
                    </a:lnTo>
                    <a:lnTo>
                      <a:pt x="54" y="0"/>
                    </a:lnTo>
                    <a:lnTo>
                      <a:pt x="0" y="6"/>
                    </a:lnTo>
                    <a:lnTo>
                      <a:pt x="5" y="34"/>
                    </a:lnTo>
                    <a:lnTo>
                      <a:pt x="34" y="2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0" name="Freeform 75"/>
              <p:cNvSpPr>
                <a:spLocks/>
              </p:cNvSpPr>
              <p:nvPr/>
            </p:nvSpPr>
            <p:spPr bwMode="auto">
              <a:xfrm>
                <a:off x="586" y="1829"/>
                <a:ext cx="15" cy="49"/>
              </a:xfrm>
              <a:custGeom>
                <a:avLst/>
                <a:gdLst>
                  <a:gd name="T0" fmla="*/ 0 w 109"/>
                  <a:gd name="T1" fmla="*/ 0 h 341"/>
                  <a:gd name="T2" fmla="*/ 0 w 109"/>
                  <a:gd name="T3" fmla="*/ 0 h 341"/>
                  <a:gd name="T4" fmla="*/ 0 w 109"/>
                  <a:gd name="T5" fmla="*/ 0 h 341"/>
                  <a:gd name="T6" fmla="*/ 0 w 109"/>
                  <a:gd name="T7" fmla="*/ 0 h 341"/>
                  <a:gd name="T8" fmla="*/ 0 w 109"/>
                  <a:gd name="T9" fmla="*/ 0 h 341"/>
                  <a:gd name="T10" fmla="*/ 0 w 109"/>
                  <a:gd name="T11" fmla="*/ 0 h 341"/>
                  <a:gd name="T12" fmla="*/ 0 w 109"/>
                  <a:gd name="T13" fmla="*/ 0 h 341"/>
                  <a:gd name="T14" fmla="*/ 0 w 109"/>
                  <a:gd name="T15" fmla="*/ 0 h 341"/>
                  <a:gd name="T16" fmla="*/ 0 w 109"/>
                  <a:gd name="T17" fmla="*/ 0 h 341"/>
                  <a:gd name="T18" fmla="*/ 0 w 109"/>
                  <a:gd name="T19" fmla="*/ 0 h 341"/>
                  <a:gd name="T20" fmla="*/ 0 w 109"/>
                  <a:gd name="T21" fmla="*/ 0 h 341"/>
                  <a:gd name="T22" fmla="*/ 0 w 109"/>
                  <a:gd name="T23" fmla="*/ 0 h 341"/>
                  <a:gd name="T24" fmla="*/ 0 w 109"/>
                  <a:gd name="T25" fmla="*/ 0 h 341"/>
                  <a:gd name="T26" fmla="*/ 0 w 109"/>
                  <a:gd name="T27" fmla="*/ 0 h 341"/>
                  <a:gd name="T28" fmla="*/ 0 w 109"/>
                  <a:gd name="T29" fmla="*/ 0 h 341"/>
                  <a:gd name="T30" fmla="*/ 0 w 109"/>
                  <a:gd name="T31" fmla="*/ 0 h 341"/>
                  <a:gd name="T32" fmla="*/ 0 w 109"/>
                  <a:gd name="T33" fmla="*/ 0 h 341"/>
                  <a:gd name="T34" fmla="*/ 0 w 109"/>
                  <a:gd name="T35" fmla="*/ 0 h 341"/>
                  <a:gd name="T36" fmla="*/ 0 w 109"/>
                  <a:gd name="T37" fmla="*/ 0 h 341"/>
                  <a:gd name="T38" fmla="*/ 0 w 109"/>
                  <a:gd name="T39" fmla="*/ 0 h 341"/>
                  <a:gd name="T40" fmla="*/ 0 w 109"/>
                  <a:gd name="T41" fmla="*/ 0 h 341"/>
                  <a:gd name="T42" fmla="*/ 0 w 109"/>
                  <a:gd name="T43" fmla="*/ 0 h 341"/>
                  <a:gd name="T44" fmla="*/ 0 w 109"/>
                  <a:gd name="T45" fmla="*/ 0 h 341"/>
                  <a:gd name="T46" fmla="*/ 0 w 109"/>
                  <a:gd name="T47" fmla="*/ 0 h 3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9"/>
                  <a:gd name="T73" fmla="*/ 0 h 341"/>
                  <a:gd name="T74" fmla="*/ 109 w 109"/>
                  <a:gd name="T75" fmla="*/ 341 h 34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9" h="341">
                    <a:moveTo>
                      <a:pt x="28" y="0"/>
                    </a:moveTo>
                    <a:lnTo>
                      <a:pt x="3" y="27"/>
                    </a:lnTo>
                    <a:lnTo>
                      <a:pt x="10" y="75"/>
                    </a:lnTo>
                    <a:lnTo>
                      <a:pt x="16" y="116"/>
                    </a:lnTo>
                    <a:lnTo>
                      <a:pt x="23" y="153"/>
                    </a:lnTo>
                    <a:lnTo>
                      <a:pt x="30" y="186"/>
                    </a:lnTo>
                    <a:lnTo>
                      <a:pt x="36" y="220"/>
                    </a:lnTo>
                    <a:lnTo>
                      <a:pt x="43" y="256"/>
                    </a:lnTo>
                    <a:lnTo>
                      <a:pt x="49" y="296"/>
                    </a:lnTo>
                    <a:lnTo>
                      <a:pt x="55" y="341"/>
                    </a:lnTo>
                    <a:lnTo>
                      <a:pt x="109" y="335"/>
                    </a:lnTo>
                    <a:lnTo>
                      <a:pt x="101" y="288"/>
                    </a:lnTo>
                    <a:lnTo>
                      <a:pt x="95" y="248"/>
                    </a:lnTo>
                    <a:lnTo>
                      <a:pt x="89" y="211"/>
                    </a:lnTo>
                    <a:lnTo>
                      <a:pt x="82" y="177"/>
                    </a:lnTo>
                    <a:lnTo>
                      <a:pt x="75" y="143"/>
                    </a:lnTo>
                    <a:lnTo>
                      <a:pt x="68" y="108"/>
                    </a:lnTo>
                    <a:lnTo>
                      <a:pt x="62" y="67"/>
                    </a:lnTo>
                    <a:lnTo>
                      <a:pt x="55" y="21"/>
                    </a:lnTo>
                    <a:lnTo>
                      <a:pt x="31" y="49"/>
                    </a:lnTo>
                    <a:lnTo>
                      <a:pt x="28" y="0"/>
                    </a:lnTo>
                    <a:lnTo>
                      <a:pt x="0" y="2"/>
                    </a:lnTo>
                    <a:lnTo>
                      <a:pt x="3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1" name="Freeform 76"/>
              <p:cNvSpPr>
                <a:spLocks/>
              </p:cNvSpPr>
              <p:nvPr/>
            </p:nvSpPr>
            <p:spPr bwMode="auto">
              <a:xfrm>
                <a:off x="590" y="1730"/>
                <a:ext cx="436" cy="106"/>
              </a:xfrm>
              <a:custGeom>
                <a:avLst/>
                <a:gdLst>
                  <a:gd name="T0" fmla="*/ 0 w 3053"/>
                  <a:gd name="T1" fmla="*/ 0 h 748"/>
                  <a:gd name="T2" fmla="*/ 0 w 3053"/>
                  <a:gd name="T3" fmla="*/ 0 h 748"/>
                  <a:gd name="T4" fmla="*/ 0 w 3053"/>
                  <a:gd name="T5" fmla="*/ 0 h 748"/>
                  <a:gd name="T6" fmla="*/ 0 w 3053"/>
                  <a:gd name="T7" fmla="*/ 0 h 748"/>
                  <a:gd name="T8" fmla="*/ 0 w 3053"/>
                  <a:gd name="T9" fmla="*/ 0 h 748"/>
                  <a:gd name="T10" fmla="*/ 0 w 3053"/>
                  <a:gd name="T11" fmla="*/ 0 h 748"/>
                  <a:gd name="T12" fmla="*/ 0 w 3053"/>
                  <a:gd name="T13" fmla="*/ 0 h 748"/>
                  <a:gd name="T14" fmla="*/ 0 w 3053"/>
                  <a:gd name="T15" fmla="*/ 0 h 748"/>
                  <a:gd name="T16" fmla="*/ 0 w 3053"/>
                  <a:gd name="T17" fmla="*/ 0 h 748"/>
                  <a:gd name="T18" fmla="*/ 0 w 3053"/>
                  <a:gd name="T19" fmla="*/ 0 h 748"/>
                  <a:gd name="T20" fmla="*/ 0 w 3053"/>
                  <a:gd name="T21" fmla="*/ 0 h 748"/>
                  <a:gd name="T22" fmla="*/ 0 w 3053"/>
                  <a:gd name="T23" fmla="*/ 0 h 748"/>
                  <a:gd name="T24" fmla="*/ 0 w 3053"/>
                  <a:gd name="T25" fmla="*/ 0 h 748"/>
                  <a:gd name="T26" fmla="*/ 0 w 3053"/>
                  <a:gd name="T27" fmla="*/ 0 h 748"/>
                  <a:gd name="T28" fmla="*/ 0 w 3053"/>
                  <a:gd name="T29" fmla="*/ 0 h 748"/>
                  <a:gd name="T30" fmla="*/ 0 w 3053"/>
                  <a:gd name="T31" fmla="*/ 0 h 748"/>
                  <a:gd name="T32" fmla="*/ 0 w 3053"/>
                  <a:gd name="T33" fmla="*/ 0 h 748"/>
                  <a:gd name="T34" fmla="*/ 0 w 3053"/>
                  <a:gd name="T35" fmla="*/ 0 h 748"/>
                  <a:gd name="T36" fmla="*/ 0 w 3053"/>
                  <a:gd name="T37" fmla="*/ 0 h 748"/>
                  <a:gd name="T38" fmla="*/ 0 w 3053"/>
                  <a:gd name="T39" fmla="*/ 0 h 748"/>
                  <a:gd name="T40" fmla="*/ 0 w 3053"/>
                  <a:gd name="T41" fmla="*/ 0 h 748"/>
                  <a:gd name="T42" fmla="*/ 0 w 3053"/>
                  <a:gd name="T43" fmla="*/ 0 h 748"/>
                  <a:gd name="T44" fmla="*/ 0 w 3053"/>
                  <a:gd name="T45" fmla="*/ 0 h 748"/>
                  <a:gd name="T46" fmla="*/ 0 w 3053"/>
                  <a:gd name="T47" fmla="*/ 0 h 748"/>
                  <a:gd name="T48" fmla="*/ 0 w 3053"/>
                  <a:gd name="T49" fmla="*/ 0 h 748"/>
                  <a:gd name="T50" fmla="*/ 0 w 3053"/>
                  <a:gd name="T51" fmla="*/ 0 h 748"/>
                  <a:gd name="T52" fmla="*/ 0 w 3053"/>
                  <a:gd name="T53" fmla="*/ 0 h 748"/>
                  <a:gd name="T54" fmla="*/ 0 w 3053"/>
                  <a:gd name="T55" fmla="*/ 0 h 748"/>
                  <a:gd name="T56" fmla="*/ 0 w 3053"/>
                  <a:gd name="T57" fmla="*/ 0 h 748"/>
                  <a:gd name="T58" fmla="*/ 0 w 3053"/>
                  <a:gd name="T59" fmla="*/ 0 h 748"/>
                  <a:gd name="T60" fmla="*/ 0 w 3053"/>
                  <a:gd name="T61" fmla="*/ 0 h 748"/>
                  <a:gd name="T62" fmla="*/ 0 w 3053"/>
                  <a:gd name="T63" fmla="*/ 0 h 748"/>
                  <a:gd name="T64" fmla="*/ 0 w 3053"/>
                  <a:gd name="T65" fmla="*/ 0 h 748"/>
                  <a:gd name="T66" fmla="*/ 0 w 3053"/>
                  <a:gd name="T67" fmla="*/ 0 h 748"/>
                  <a:gd name="T68" fmla="*/ 0 w 3053"/>
                  <a:gd name="T69" fmla="*/ 0 h 748"/>
                  <a:gd name="T70" fmla="*/ 0 w 3053"/>
                  <a:gd name="T71" fmla="*/ 0 h 748"/>
                  <a:gd name="T72" fmla="*/ 0 w 3053"/>
                  <a:gd name="T73" fmla="*/ 0 h 748"/>
                  <a:gd name="T74" fmla="*/ 0 w 3053"/>
                  <a:gd name="T75" fmla="*/ 0 h 748"/>
                  <a:gd name="T76" fmla="*/ 0 w 3053"/>
                  <a:gd name="T77" fmla="*/ 0 h 748"/>
                  <a:gd name="T78" fmla="*/ 0 w 3053"/>
                  <a:gd name="T79" fmla="*/ 0 h 748"/>
                  <a:gd name="T80" fmla="*/ 0 w 3053"/>
                  <a:gd name="T81" fmla="*/ 0 h 748"/>
                  <a:gd name="T82" fmla="*/ 0 w 3053"/>
                  <a:gd name="T83" fmla="*/ 0 h 748"/>
                  <a:gd name="T84" fmla="*/ 0 w 3053"/>
                  <a:gd name="T85" fmla="*/ 0 h 748"/>
                  <a:gd name="T86" fmla="*/ 0 w 3053"/>
                  <a:gd name="T87" fmla="*/ 0 h 748"/>
                  <a:gd name="T88" fmla="*/ 0 w 3053"/>
                  <a:gd name="T89" fmla="*/ 0 h 748"/>
                  <a:gd name="T90" fmla="*/ 0 w 3053"/>
                  <a:gd name="T91" fmla="*/ 0 h 748"/>
                  <a:gd name="T92" fmla="*/ 0 w 3053"/>
                  <a:gd name="T93" fmla="*/ 0 h 748"/>
                  <a:gd name="T94" fmla="*/ 0 w 3053"/>
                  <a:gd name="T95" fmla="*/ 0 h 748"/>
                  <a:gd name="T96" fmla="*/ 0 w 3053"/>
                  <a:gd name="T97" fmla="*/ 0 h 748"/>
                  <a:gd name="T98" fmla="*/ 0 w 3053"/>
                  <a:gd name="T99" fmla="*/ 0 h 748"/>
                  <a:gd name="T100" fmla="*/ 0 w 3053"/>
                  <a:gd name="T101" fmla="*/ 0 h 748"/>
                  <a:gd name="T102" fmla="*/ 0 w 3053"/>
                  <a:gd name="T103" fmla="*/ 0 h 748"/>
                  <a:gd name="T104" fmla="*/ 0 w 3053"/>
                  <a:gd name="T105" fmla="*/ 0 h 748"/>
                  <a:gd name="T106" fmla="*/ 0 w 3053"/>
                  <a:gd name="T107" fmla="*/ 0 h 748"/>
                  <a:gd name="T108" fmla="*/ 0 w 3053"/>
                  <a:gd name="T109" fmla="*/ 0 h 748"/>
                  <a:gd name="T110" fmla="*/ 0 w 3053"/>
                  <a:gd name="T111" fmla="*/ 0 h 748"/>
                  <a:gd name="T112" fmla="*/ 0 w 3053"/>
                  <a:gd name="T113" fmla="*/ 0 h 748"/>
                  <a:gd name="T114" fmla="*/ 0 w 3053"/>
                  <a:gd name="T115" fmla="*/ 0 h 748"/>
                  <a:gd name="T116" fmla="*/ 0 w 3053"/>
                  <a:gd name="T117" fmla="*/ 0 h 748"/>
                  <a:gd name="T118" fmla="*/ 0 w 3053"/>
                  <a:gd name="T119" fmla="*/ 0 h 7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53"/>
                  <a:gd name="T181" fmla="*/ 0 h 748"/>
                  <a:gd name="T182" fmla="*/ 3053 w 3053"/>
                  <a:gd name="T183" fmla="*/ 748 h 7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53" h="748">
                    <a:moveTo>
                      <a:pt x="3053" y="25"/>
                    </a:moveTo>
                    <a:lnTo>
                      <a:pt x="3020" y="8"/>
                    </a:lnTo>
                    <a:lnTo>
                      <a:pt x="2826" y="66"/>
                    </a:lnTo>
                    <a:lnTo>
                      <a:pt x="2635" y="125"/>
                    </a:lnTo>
                    <a:lnTo>
                      <a:pt x="2444" y="182"/>
                    </a:lnTo>
                    <a:lnTo>
                      <a:pt x="2254" y="237"/>
                    </a:lnTo>
                    <a:lnTo>
                      <a:pt x="2065" y="292"/>
                    </a:lnTo>
                    <a:lnTo>
                      <a:pt x="1877" y="345"/>
                    </a:lnTo>
                    <a:lnTo>
                      <a:pt x="1783" y="370"/>
                    </a:lnTo>
                    <a:lnTo>
                      <a:pt x="1689" y="394"/>
                    </a:lnTo>
                    <a:lnTo>
                      <a:pt x="1596" y="419"/>
                    </a:lnTo>
                    <a:lnTo>
                      <a:pt x="1502" y="442"/>
                    </a:lnTo>
                    <a:lnTo>
                      <a:pt x="1408" y="465"/>
                    </a:lnTo>
                    <a:lnTo>
                      <a:pt x="1315" y="488"/>
                    </a:lnTo>
                    <a:lnTo>
                      <a:pt x="1221" y="509"/>
                    </a:lnTo>
                    <a:lnTo>
                      <a:pt x="1128" y="529"/>
                    </a:lnTo>
                    <a:lnTo>
                      <a:pt x="1034" y="550"/>
                    </a:lnTo>
                    <a:lnTo>
                      <a:pt x="941" y="568"/>
                    </a:lnTo>
                    <a:lnTo>
                      <a:pt x="847" y="586"/>
                    </a:lnTo>
                    <a:lnTo>
                      <a:pt x="753" y="602"/>
                    </a:lnTo>
                    <a:lnTo>
                      <a:pt x="659" y="618"/>
                    </a:lnTo>
                    <a:lnTo>
                      <a:pt x="566" y="634"/>
                    </a:lnTo>
                    <a:lnTo>
                      <a:pt x="472" y="647"/>
                    </a:lnTo>
                    <a:lnTo>
                      <a:pt x="378" y="660"/>
                    </a:lnTo>
                    <a:lnTo>
                      <a:pt x="283" y="671"/>
                    </a:lnTo>
                    <a:lnTo>
                      <a:pt x="189" y="681"/>
                    </a:lnTo>
                    <a:lnTo>
                      <a:pt x="94" y="690"/>
                    </a:lnTo>
                    <a:lnTo>
                      <a:pt x="0" y="699"/>
                    </a:lnTo>
                    <a:lnTo>
                      <a:pt x="3" y="748"/>
                    </a:lnTo>
                    <a:lnTo>
                      <a:pt x="99" y="740"/>
                    </a:lnTo>
                    <a:lnTo>
                      <a:pt x="194" y="731"/>
                    </a:lnTo>
                    <a:lnTo>
                      <a:pt x="289" y="721"/>
                    </a:lnTo>
                    <a:lnTo>
                      <a:pt x="384" y="710"/>
                    </a:lnTo>
                    <a:lnTo>
                      <a:pt x="479" y="697"/>
                    </a:lnTo>
                    <a:lnTo>
                      <a:pt x="573" y="683"/>
                    </a:lnTo>
                    <a:lnTo>
                      <a:pt x="668" y="668"/>
                    </a:lnTo>
                    <a:lnTo>
                      <a:pt x="762" y="652"/>
                    </a:lnTo>
                    <a:lnTo>
                      <a:pt x="856" y="635"/>
                    </a:lnTo>
                    <a:lnTo>
                      <a:pt x="950" y="617"/>
                    </a:lnTo>
                    <a:lnTo>
                      <a:pt x="1045" y="598"/>
                    </a:lnTo>
                    <a:lnTo>
                      <a:pt x="1140" y="579"/>
                    </a:lnTo>
                    <a:lnTo>
                      <a:pt x="1234" y="558"/>
                    </a:lnTo>
                    <a:lnTo>
                      <a:pt x="1328" y="536"/>
                    </a:lnTo>
                    <a:lnTo>
                      <a:pt x="1420" y="514"/>
                    </a:lnTo>
                    <a:lnTo>
                      <a:pt x="1514" y="491"/>
                    </a:lnTo>
                    <a:lnTo>
                      <a:pt x="1608" y="467"/>
                    </a:lnTo>
                    <a:lnTo>
                      <a:pt x="1704" y="443"/>
                    </a:lnTo>
                    <a:lnTo>
                      <a:pt x="1798" y="418"/>
                    </a:lnTo>
                    <a:lnTo>
                      <a:pt x="1892" y="392"/>
                    </a:lnTo>
                    <a:lnTo>
                      <a:pt x="2081" y="340"/>
                    </a:lnTo>
                    <a:lnTo>
                      <a:pt x="2270" y="286"/>
                    </a:lnTo>
                    <a:lnTo>
                      <a:pt x="2460" y="229"/>
                    </a:lnTo>
                    <a:lnTo>
                      <a:pt x="2650" y="172"/>
                    </a:lnTo>
                    <a:lnTo>
                      <a:pt x="2842" y="115"/>
                    </a:lnTo>
                    <a:lnTo>
                      <a:pt x="3036" y="56"/>
                    </a:lnTo>
                    <a:lnTo>
                      <a:pt x="3001" y="39"/>
                    </a:lnTo>
                    <a:lnTo>
                      <a:pt x="3053" y="25"/>
                    </a:lnTo>
                    <a:lnTo>
                      <a:pt x="3045" y="0"/>
                    </a:lnTo>
                    <a:lnTo>
                      <a:pt x="3020" y="8"/>
                    </a:lnTo>
                    <a:lnTo>
                      <a:pt x="3053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2" name="Freeform 77"/>
              <p:cNvSpPr>
                <a:spLocks/>
              </p:cNvSpPr>
              <p:nvPr/>
            </p:nvSpPr>
            <p:spPr bwMode="auto">
              <a:xfrm>
                <a:off x="607" y="3044"/>
                <a:ext cx="416" cy="99"/>
              </a:xfrm>
              <a:custGeom>
                <a:avLst/>
                <a:gdLst>
                  <a:gd name="T0" fmla="*/ 0 w 2912"/>
                  <a:gd name="T1" fmla="*/ 0 h 688"/>
                  <a:gd name="T2" fmla="*/ 0 w 2912"/>
                  <a:gd name="T3" fmla="*/ 0 h 688"/>
                  <a:gd name="T4" fmla="*/ 0 w 2912"/>
                  <a:gd name="T5" fmla="*/ 0 h 688"/>
                  <a:gd name="T6" fmla="*/ 0 w 2912"/>
                  <a:gd name="T7" fmla="*/ 0 h 688"/>
                  <a:gd name="T8" fmla="*/ 0 w 2912"/>
                  <a:gd name="T9" fmla="*/ 0 h 688"/>
                  <a:gd name="T10" fmla="*/ 0 w 2912"/>
                  <a:gd name="T11" fmla="*/ 0 h 688"/>
                  <a:gd name="T12" fmla="*/ 0 w 2912"/>
                  <a:gd name="T13" fmla="*/ 0 h 688"/>
                  <a:gd name="T14" fmla="*/ 0 w 2912"/>
                  <a:gd name="T15" fmla="*/ 0 h 688"/>
                  <a:gd name="T16" fmla="*/ 0 w 2912"/>
                  <a:gd name="T17" fmla="*/ 0 h 688"/>
                  <a:gd name="T18" fmla="*/ 0 w 2912"/>
                  <a:gd name="T19" fmla="*/ 0 h 688"/>
                  <a:gd name="T20" fmla="*/ 0 w 2912"/>
                  <a:gd name="T21" fmla="*/ 0 h 688"/>
                  <a:gd name="T22" fmla="*/ 0 w 2912"/>
                  <a:gd name="T23" fmla="*/ 0 h 688"/>
                  <a:gd name="T24" fmla="*/ 0 w 2912"/>
                  <a:gd name="T25" fmla="*/ 0 h 688"/>
                  <a:gd name="T26" fmla="*/ 0 w 2912"/>
                  <a:gd name="T27" fmla="*/ 0 h 688"/>
                  <a:gd name="T28" fmla="*/ 0 w 2912"/>
                  <a:gd name="T29" fmla="*/ 0 h 688"/>
                  <a:gd name="T30" fmla="*/ 0 w 2912"/>
                  <a:gd name="T31" fmla="*/ 0 h 688"/>
                  <a:gd name="T32" fmla="*/ 0 w 2912"/>
                  <a:gd name="T33" fmla="*/ 0 h 688"/>
                  <a:gd name="T34" fmla="*/ 0 w 2912"/>
                  <a:gd name="T35" fmla="*/ 0 h 688"/>
                  <a:gd name="T36" fmla="*/ 0 w 2912"/>
                  <a:gd name="T37" fmla="*/ 0 h 688"/>
                  <a:gd name="T38" fmla="*/ 0 w 2912"/>
                  <a:gd name="T39" fmla="*/ 0 h 688"/>
                  <a:gd name="T40" fmla="*/ 0 w 2912"/>
                  <a:gd name="T41" fmla="*/ 0 h 688"/>
                  <a:gd name="T42" fmla="*/ 0 w 2912"/>
                  <a:gd name="T43" fmla="*/ 0 h 688"/>
                  <a:gd name="T44" fmla="*/ 0 w 2912"/>
                  <a:gd name="T45" fmla="*/ 0 h 688"/>
                  <a:gd name="T46" fmla="*/ 0 w 2912"/>
                  <a:gd name="T47" fmla="*/ 0 h 688"/>
                  <a:gd name="T48" fmla="*/ 0 w 2912"/>
                  <a:gd name="T49" fmla="*/ 0 h 688"/>
                  <a:gd name="T50" fmla="*/ 0 w 2912"/>
                  <a:gd name="T51" fmla="*/ 0 h 688"/>
                  <a:gd name="T52" fmla="*/ 0 w 2912"/>
                  <a:gd name="T53" fmla="*/ 0 h 688"/>
                  <a:gd name="T54" fmla="*/ 0 w 2912"/>
                  <a:gd name="T55" fmla="*/ 0 h 688"/>
                  <a:gd name="T56" fmla="*/ 0 w 2912"/>
                  <a:gd name="T57" fmla="*/ 0 h 688"/>
                  <a:gd name="T58" fmla="*/ 0 w 2912"/>
                  <a:gd name="T59" fmla="*/ 0 h 688"/>
                  <a:gd name="T60" fmla="*/ 0 w 2912"/>
                  <a:gd name="T61" fmla="*/ 0 h 688"/>
                  <a:gd name="T62" fmla="*/ 0 w 2912"/>
                  <a:gd name="T63" fmla="*/ 0 h 688"/>
                  <a:gd name="T64" fmla="*/ 0 w 2912"/>
                  <a:gd name="T65" fmla="*/ 0 h 688"/>
                  <a:gd name="T66" fmla="*/ 0 w 2912"/>
                  <a:gd name="T67" fmla="*/ 0 h 688"/>
                  <a:gd name="T68" fmla="*/ 0 w 2912"/>
                  <a:gd name="T69" fmla="*/ 0 h 688"/>
                  <a:gd name="T70" fmla="*/ 0 w 2912"/>
                  <a:gd name="T71" fmla="*/ 0 h 688"/>
                  <a:gd name="T72" fmla="*/ 0 w 2912"/>
                  <a:gd name="T73" fmla="*/ 0 h 688"/>
                  <a:gd name="T74" fmla="*/ 0 w 2912"/>
                  <a:gd name="T75" fmla="*/ 0 h 688"/>
                  <a:gd name="T76" fmla="*/ 0 w 2912"/>
                  <a:gd name="T77" fmla="*/ 0 h 688"/>
                  <a:gd name="T78" fmla="*/ 0 w 2912"/>
                  <a:gd name="T79" fmla="*/ 0 h 688"/>
                  <a:gd name="T80" fmla="*/ 0 w 2912"/>
                  <a:gd name="T81" fmla="*/ 0 h 688"/>
                  <a:gd name="T82" fmla="*/ 0 w 2912"/>
                  <a:gd name="T83" fmla="*/ 0 h 688"/>
                  <a:gd name="T84" fmla="*/ 0 w 2912"/>
                  <a:gd name="T85" fmla="*/ 0 h 688"/>
                  <a:gd name="T86" fmla="*/ 0 w 2912"/>
                  <a:gd name="T87" fmla="*/ 0 h 688"/>
                  <a:gd name="T88" fmla="*/ 0 w 2912"/>
                  <a:gd name="T89" fmla="*/ 0 h 688"/>
                  <a:gd name="T90" fmla="*/ 0 w 2912"/>
                  <a:gd name="T91" fmla="*/ 0 h 688"/>
                  <a:gd name="T92" fmla="*/ 0 w 2912"/>
                  <a:gd name="T93" fmla="*/ 0 h 688"/>
                  <a:gd name="T94" fmla="*/ 0 w 2912"/>
                  <a:gd name="T95" fmla="*/ 0 h 688"/>
                  <a:gd name="T96" fmla="*/ 0 w 2912"/>
                  <a:gd name="T97" fmla="*/ 0 h 688"/>
                  <a:gd name="T98" fmla="*/ 0 w 2912"/>
                  <a:gd name="T99" fmla="*/ 0 h 688"/>
                  <a:gd name="T100" fmla="*/ 0 w 2912"/>
                  <a:gd name="T101" fmla="*/ 0 h 688"/>
                  <a:gd name="T102" fmla="*/ 0 w 2912"/>
                  <a:gd name="T103" fmla="*/ 0 h 688"/>
                  <a:gd name="T104" fmla="*/ 0 w 2912"/>
                  <a:gd name="T105" fmla="*/ 0 h 688"/>
                  <a:gd name="T106" fmla="*/ 0 w 2912"/>
                  <a:gd name="T107" fmla="*/ 0 h 688"/>
                  <a:gd name="T108" fmla="*/ 0 w 2912"/>
                  <a:gd name="T109" fmla="*/ 0 h 688"/>
                  <a:gd name="T110" fmla="*/ 0 w 2912"/>
                  <a:gd name="T111" fmla="*/ 0 h 688"/>
                  <a:gd name="T112" fmla="*/ 0 w 2912"/>
                  <a:gd name="T113" fmla="*/ 0 h 688"/>
                  <a:gd name="T114" fmla="*/ 0 w 2912"/>
                  <a:gd name="T115" fmla="*/ 0 h 688"/>
                  <a:gd name="T116" fmla="*/ 0 w 2912"/>
                  <a:gd name="T117" fmla="*/ 0 h 688"/>
                  <a:gd name="T118" fmla="*/ 0 w 2912"/>
                  <a:gd name="T119" fmla="*/ 0 h 688"/>
                  <a:gd name="T120" fmla="*/ 0 w 2912"/>
                  <a:gd name="T121" fmla="*/ 0 h 688"/>
                  <a:gd name="T122" fmla="*/ 0 w 2912"/>
                  <a:gd name="T123" fmla="*/ 0 h 6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912"/>
                  <a:gd name="T187" fmla="*/ 0 h 688"/>
                  <a:gd name="T188" fmla="*/ 2912 w 2912"/>
                  <a:gd name="T189" fmla="*/ 688 h 6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912" h="688">
                    <a:moveTo>
                      <a:pt x="2809" y="58"/>
                    </a:moveTo>
                    <a:lnTo>
                      <a:pt x="2827" y="87"/>
                    </a:lnTo>
                    <a:lnTo>
                      <a:pt x="2842" y="113"/>
                    </a:lnTo>
                    <a:lnTo>
                      <a:pt x="2856" y="138"/>
                    </a:lnTo>
                    <a:lnTo>
                      <a:pt x="2869" y="164"/>
                    </a:lnTo>
                    <a:lnTo>
                      <a:pt x="2879" y="189"/>
                    </a:lnTo>
                    <a:lnTo>
                      <a:pt x="2888" y="213"/>
                    </a:lnTo>
                    <a:lnTo>
                      <a:pt x="2895" y="239"/>
                    </a:lnTo>
                    <a:lnTo>
                      <a:pt x="2901" y="263"/>
                    </a:lnTo>
                    <a:lnTo>
                      <a:pt x="2905" y="288"/>
                    </a:lnTo>
                    <a:lnTo>
                      <a:pt x="2909" y="315"/>
                    </a:lnTo>
                    <a:lnTo>
                      <a:pt x="2911" y="341"/>
                    </a:lnTo>
                    <a:lnTo>
                      <a:pt x="2912" y="367"/>
                    </a:lnTo>
                    <a:lnTo>
                      <a:pt x="2912" y="396"/>
                    </a:lnTo>
                    <a:lnTo>
                      <a:pt x="2912" y="425"/>
                    </a:lnTo>
                    <a:lnTo>
                      <a:pt x="2911" y="456"/>
                    </a:lnTo>
                    <a:lnTo>
                      <a:pt x="2909" y="488"/>
                    </a:lnTo>
                    <a:lnTo>
                      <a:pt x="2896" y="497"/>
                    </a:lnTo>
                    <a:lnTo>
                      <a:pt x="2882" y="506"/>
                    </a:lnTo>
                    <a:lnTo>
                      <a:pt x="2866" y="514"/>
                    </a:lnTo>
                    <a:lnTo>
                      <a:pt x="2849" y="522"/>
                    </a:lnTo>
                    <a:lnTo>
                      <a:pt x="2830" y="530"/>
                    </a:lnTo>
                    <a:lnTo>
                      <a:pt x="2810" y="537"/>
                    </a:lnTo>
                    <a:lnTo>
                      <a:pt x="2788" y="543"/>
                    </a:lnTo>
                    <a:lnTo>
                      <a:pt x="2765" y="549"/>
                    </a:lnTo>
                    <a:lnTo>
                      <a:pt x="2741" y="554"/>
                    </a:lnTo>
                    <a:lnTo>
                      <a:pt x="2716" y="559"/>
                    </a:lnTo>
                    <a:lnTo>
                      <a:pt x="2689" y="564"/>
                    </a:lnTo>
                    <a:lnTo>
                      <a:pt x="2662" y="568"/>
                    </a:lnTo>
                    <a:lnTo>
                      <a:pt x="2605" y="576"/>
                    </a:lnTo>
                    <a:lnTo>
                      <a:pt x="2543" y="582"/>
                    </a:lnTo>
                    <a:lnTo>
                      <a:pt x="2479" y="588"/>
                    </a:lnTo>
                    <a:lnTo>
                      <a:pt x="2412" y="593"/>
                    </a:lnTo>
                    <a:lnTo>
                      <a:pt x="2345" y="597"/>
                    </a:lnTo>
                    <a:lnTo>
                      <a:pt x="2276" y="602"/>
                    </a:lnTo>
                    <a:lnTo>
                      <a:pt x="2135" y="610"/>
                    </a:lnTo>
                    <a:lnTo>
                      <a:pt x="1995" y="618"/>
                    </a:lnTo>
                    <a:lnTo>
                      <a:pt x="1894" y="632"/>
                    </a:lnTo>
                    <a:lnTo>
                      <a:pt x="1796" y="645"/>
                    </a:lnTo>
                    <a:lnTo>
                      <a:pt x="1701" y="656"/>
                    </a:lnTo>
                    <a:lnTo>
                      <a:pt x="1609" y="665"/>
                    </a:lnTo>
                    <a:lnTo>
                      <a:pt x="1520" y="672"/>
                    </a:lnTo>
                    <a:lnTo>
                      <a:pt x="1435" y="679"/>
                    </a:lnTo>
                    <a:lnTo>
                      <a:pt x="1352" y="684"/>
                    </a:lnTo>
                    <a:lnTo>
                      <a:pt x="1271" y="686"/>
                    </a:lnTo>
                    <a:lnTo>
                      <a:pt x="1193" y="688"/>
                    </a:lnTo>
                    <a:lnTo>
                      <a:pt x="1119" y="687"/>
                    </a:lnTo>
                    <a:lnTo>
                      <a:pt x="1046" y="686"/>
                    </a:lnTo>
                    <a:lnTo>
                      <a:pt x="977" y="683"/>
                    </a:lnTo>
                    <a:lnTo>
                      <a:pt x="909" y="678"/>
                    </a:lnTo>
                    <a:lnTo>
                      <a:pt x="844" y="672"/>
                    </a:lnTo>
                    <a:lnTo>
                      <a:pt x="781" y="665"/>
                    </a:lnTo>
                    <a:lnTo>
                      <a:pt x="721" y="656"/>
                    </a:lnTo>
                    <a:lnTo>
                      <a:pt x="663" y="647"/>
                    </a:lnTo>
                    <a:lnTo>
                      <a:pt x="606" y="637"/>
                    </a:lnTo>
                    <a:lnTo>
                      <a:pt x="553" y="625"/>
                    </a:lnTo>
                    <a:lnTo>
                      <a:pt x="500" y="613"/>
                    </a:lnTo>
                    <a:lnTo>
                      <a:pt x="449" y="598"/>
                    </a:lnTo>
                    <a:lnTo>
                      <a:pt x="401" y="584"/>
                    </a:lnTo>
                    <a:lnTo>
                      <a:pt x="354" y="568"/>
                    </a:lnTo>
                    <a:lnTo>
                      <a:pt x="309" y="552"/>
                    </a:lnTo>
                    <a:lnTo>
                      <a:pt x="265" y="535"/>
                    </a:lnTo>
                    <a:lnTo>
                      <a:pt x="224" y="516"/>
                    </a:lnTo>
                    <a:lnTo>
                      <a:pt x="183" y="497"/>
                    </a:lnTo>
                    <a:lnTo>
                      <a:pt x="143" y="478"/>
                    </a:lnTo>
                    <a:lnTo>
                      <a:pt x="106" y="458"/>
                    </a:lnTo>
                    <a:lnTo>
                      <a:pt x="70" y="436"/>
                    </a:lnTo>
                    <a:lnTo>
                      <a:pt x="34" y="415"/>
                    </a:lnTo>
                    <a:lnTo>
                      <a:pt x="0" y="393"/>
                    </a:lnTo>
                    <a:lnTo>
                      <a:pt x="6" y="376"/>
                    </a:lnTo>
                    <a:lnTo>
                      <a:pt x="11" y="360"/>
                    </a:lnTo>
                    <a:lnTo>
                      <a:pt x="16" y="346"/>
                    </a:lnTo>
                    <a:lnTo>
                      <a:pt x="23" y="331"/>
                    </a:lnTo>
                    <a:lnTo>
                      <a:pt x="28" y="317"/>
                    </a:lnTo>
                    <a:lnTo>
                      <a:pt x="34" y="301"/>
                    </a:lnTo>
                    <a:lnTo>
                      <a:pt x="40" y="286"/>
                    </a:lnTo>
                    <a:lnTo>
                      <a:pt x="46" y="270"/>
                    </a:lnTo>
                    <a:lnTo>
                      <a:pt x="48" y="268"/>
                    </a:lnTo>
                    <a:lnTo>
                      <a:pt x="53" y="268"/>
                    </a:lnTo>
                    <a:lnTo>
                      <a:pt x="60" y="267"/>
                    </a:lnTo>
                    <a:lnTo>
                      <a:pt x="68" y="267"/>
                    </a:lnTo>
                    <a:lnTo>
                      <a:pt x="75" y="266"/>
                    </a:lnTo>
                    <a:lnTo>
                      <a:pt x="81" y="266"/>
                    </a:lnTo>
                    <a:lnTo>
                      <a:pt x="86" y="265"/>
                    </a:lnTo>
                    <a:lnTo>
                      <a:pt x="88" y="263"/>
                    </a:lnTo>
                    <a:lnTo>
                      <a:pt x="100" y="240"/>
                    </a:lnTo>
                    <a:lnTo>
                      <a:pt x="112" y="217"/>
                    </a:lnTo>
                    <a:lnTo>
                      <a:pt x="126" y="197"/>
                    </a:lnTo>
                    <a:lnTo>
                      <a:pt x="142" y="178"/>
                    </a:lnTo>
                    <a:lnTo>
                      <a:pt x="158" y="161"/>
                    </a:lnTo>
                    <a:lnTo>
                      <a:pt x="175" y="144"/>
                    </a:lnTo>
                    <a:lnTo>
                      <a:pt x="195" y="129"/>
                    </a:lnTo>
                    <a:lnTo>
                      <a:pt x="214" y="116"/>
                    </a:lnTo>
                    <a:lnTo>
                      <a:pt x="234" y="104"/>
                    </a:lnTo>
                    <a:lnTo>
                      <a:pt x="257" y="94"/>
                    </a:lnTo>
                    <a:lnTo>
                      <a:pt x="278" y="84"/>
                    </a:lnTo>
                    <a:lnTo>
                      <a:pt x="301" y="74"/>
                    </a:lnTo>
                    <a:lnTo>
                      <a:pt x="326" y="66"/>
                    </a:lnTo>
                    <a:lnTo>
                      <a:pt x="351" y="60"/>
                    </a:lnTo>
                    <a:lnTo>
                      <a:pt x="375" y="53"/>
                    </a:lnTo>
                    <a:lnTo>
                      <a:pt x="402" y="48"/>
                    </a:lnTo>
                    <a:lnTo>
                      <a:pt x="429" y="43"/>
                    </a:lnTo>
                    <a:lnTo>
                      <a:pt x="455" y="39"/>
                    </a:lnTo>
                    <a:lnTo>
                      <a:pt x="483" y="36"/>
                    </a:lnTo>
                    <a:lnTo>
                      <a:pt x="511" y="32"/>
                    </a:lnTo>
                    <a:lnTo>
                      <a:pt x="567" y="27"/>
                    </a:lnTo>
                    <a:lnTo>
                      <a:pt x="625" y="22"/>
                    </a:lnTo>
                    <a:lnTo>
                      <a:pt x="684" y="18"/>
                    </a:lnTo>
                    <a:lnTo>
                      <a:pt x="743" y="14"/>
                    </a:lnTo>
                    <a:lnTo>
                      <a:pt x="801" y="9"/>
                    </a:lnTo>
                    <a:lnTo>
                      <a:pt x="859" y="1"/>
                    </a:lnTo>
                    <a:lnTo>
                      <a:pt x="982" y="0"/>
                    </a:lnTo>
                    <a:lnTo>
                      <a:pt x="1104" y="0"/>
                    </a:lnTo>
                    <a:lnTo>
                      <a:pt x="1226" y="2"/>
                    </a:lnTo>
                    <a:lnTo>
                      <a:pt x="1347" y="5"/>
                    </a:lnTo>
                    <a:lnTo>
                      <a:pt x="1469" y="11"/>
                    </a:lnTo>
                    <a:lnTo>
                      <a:pt x="1592" y="16"/>
                    </a:lnTo>
                    <a:lnTo>
                      <a:pt x="1714" y="22"/>
                    </a:lnTo>
                    <a:lnTo>
                      <a:pt x="1836" y="28"/>
                    </a:lnTo>
                    <a:lnTo>
                      <a:pt x="2079" y="40"/>
                    </a:lnTo>
                    <a:lnTo>
                      <a:pt x="2323" y="51"/>
                    </a:lnTo>
                    <a:lnTo>
                      <a:pt x="2444" y="55"/>
                    </a:lnTo>
                    <a:lnTo>
                      <a:pt x="2565" y="57"/>
                    </a:lnTo>
                    <a:lnTo>
                      <a:pt x="2687" y="59"/>
                    </a:lnTo>
                    <a:lnTo>
                      <a:pt x="2809" y="58"/>
                    </a:lnTo>
                    <a:close/>
                  </a:path>
                </a:pathLst>
              </a:custGeom>
              <a:solidFill>
                <a:srgbClr val="706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3" name="Freeform 78"/>
              <p:cNvSpPr>
                <a:spLocks/>
              </p:cNvSpPr>
              <p:nvPr/>
            </p:nvSpPr>
            <p:spPr bwMode="auto">
              <a:xfrm>
                <a:off x="1005" y="3051"/>
                <a:ext cx="22" cy="66"/>
              </a:xfrm>
              <a:custGeom>
                <a:avLst/>
                <a:gdLst>
                  <a:gd name="T0" fmla="*/ 0 w 153"/>
                  <a:gd name="T1" fmla="*/ 0 h 462"/>
                  <a:gd name="T2" fmla="*/ 0 w 153"/>
                  <a:gd name="T3" fmla="*/ 0 h 462"/>
                  <a:gd name="T4" fmla="*/ 0 w 153"/>
                  <a:gd name="T5" fmla="*/ 0 h 462"/>
                  <a:gd name="T6" fmla="*/ 0 w 153"/>
                  <a:gd name="T7" fmla="*/ 0 h 462"/>
                  <a:gd name="T8" fmla="*/ 0 w 153"/>
                  <a:gd name="T9" fmla="*/ 0 h 462"/>
                  <a:gd name="T10" fmla="*/ 0 w 153"/>
                  <a:gd name="T11" fmla="*/ 0 h 462"/>
                  <a:gd name="T12" fmla="*/ 0 w 153"/>
                  <a:gd name="T13" fmla="*/ 0 h 462"/>
                  <a:gd name="T14" fmla="*/ 0 w 153"/>
                  <a:gd name="T15" fmla="*/ 0 h 462"/>
                  <a:gd name="T16" fmla="*/ 0 w 153"/>
                  <a:gd name="T17" fmla="*/ 0 h 462"/>
                  <a:gd name="T18" fmla="*/ 0 w 153"/>
                  <a:gd name="T19" fmla="*/ 0 h 462"/>
                  <a:gd name="T20" fmla="*/ 0 w 153"/>
                  <a:gd name="T21" fmla="*/ 0 h 462"/>
                  <a:gd name="T22" fmla="*/ 0 w 153"/>
                  <a:gd name="T23" fmla="*/ 0 h 462"/>
                  <a:gd name="T24" fmla="*/ 0 w 153"/>
                  <a:gd name="T25" fmla="*/ 0 h 462"/>
                  <a:gd name="T26" fmla="*/ 0 w 153"/>
                  <a:gd name="T27" fmla="*/ 0 h 462"/>
                  <a:gd name="T28" fmla="*/ 0 w 153"/>
                  <a:gd name="T29" fmla="*/ 0 h 462"/>
                  <a:gd name="T30" fmla="*/ 0 w 153"/>
                  <a:gd name="T31" fmla="*/ 0 h 462"/>
                  <a:gd name="T32" fmla="*/ 0 w 153"/>
                  <a:gd name="T33" fmla="*/ 0 h 462"/>
                  <a:gd name="T34" fmla="*/ 0 w 153"/>
                  <a:gd name="T35" fmla="*/ 0 h 462"/>
                  <a:gd name="T36" fmla="*/ 0 w 153"/>
                  <a:gd name="T37" fmla="*/ 0 h 462"/>
                  <a:gd name="T38" fmla="*/ 0 w 153"/>
                  <a:gd name="T39" fmla="*/ 0 h 462"/>
                  <a:gd name="T40" fmla="*/ 0 w 153"/>
                  <a:gd name="T41" fmla="*/ 0 h 462"/>
                  <a:gd name="T42" fmla="*/ 0 w 153"/>
                  <a:gd name="T43" fmla="*/ 0 h 462"/>
                  <a:gd name="T44" fmla="*/ 0 w 153"/>
                  <a:gd name="T45" fmla="*/ 0 h 462"/>
                  <a:gd name="T46" fmla="*/ 0 w 153"/>
                  <a:gd name="T47" fmla="*/ 0 h 462"/>
                  <a:gd name="T48" fmla="*/ 0 w 153"/>
                  <a:gd name="T49" fmla="*/ 0 h 462"/>
                  <a:gd name="T50" fmla="*/ 0 w 153"/>
                  <a:gd name="T51" fmla="*/ 0 h 462"/>
                  <a:gd name="T52" fmla="*/ 0 w 153"/>
                  <a:gd name="T53" fmla="*/ 0 h 462"/>
                  <a:gd name="T54" fmla="*/ 0 w 153"/>
                  <a:gd name="T55" fmla="*/ 0 h 462"/>
                  <a:gd name="T56" fmla="*/ 0 w 153"/>
                  <a:gd name="T57" fmla="*/ 0 h 462"/>
                  <a:gd name="T58" fmla="*/ 0 w 153"/>
                  <a:gd name="T59" fmla="*/ 0 h 462"/>
                  <a:gd name="T60" fmla="*/ 0 w 153"/>
                  <a:gd name="T61" fmla="*/ 0 h 462"/>
                  <a:gd name="T62" fmla="*/ 0 w 153"/>
                  <a:gd name="T63" fmla="*/ 0 h 462"/>
                  <a:gd name="T64" fmla="*/ 0 w 153"/>
                  <a:gd name="T65" fmla="*/ 0 h 462"/>
                  <a:gd name="T66" fmla="*/ 0 w 153"/>
                  <a:gd name="T67" fmla="*/ 0 h 462"/>
                  <a:gd name="T68" fmla="*/ 0 w 153"/>
                  <a:gd name="T69" fmla="*/ 0 h 462"/>
                  <a:gd name="T70" fmla="*/ 0 w 153"/>
                  <a:gd name="T71" fmla="*/ 0 h 462"/>
                  <a:gd name="T72" fmla="*/ 0 w 153"/>
                  <a:gd name="T73" fmla="*/ 0 h 462"/>
                  <a:gd name="T74" fmla="*/ 0 w 153"/>
                  <a:gd name="T75" fmla="*/ 0 h 462"/>
                  <a:gd name="T76" fmla="*/ 0 w 153"/>
                  <a:gd name="T77" fmla="*/ 0 h 462"/>
                  <a:gd name="T78" fmla="*/ 0 w 153"/>
                  <a:gd name="T79" fmla="*/ 0 h 4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3"/>
                  <a:gd name="T121" fmla="*/ 0 h 462"/>
                  <a:gd name="T122" fmla="*/ 153 w 153"/>
                  <a:gd name="T123" fmla="*/ 462 h 46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3" h="462">
                    <a:moveTo>
                      <a:pt x="140" y="462"/>
                    </a:moveTo>
                    <a:lnTo>
                      <a:pt x="150" y="445"/>
                    </a:lnTo>
                    <a:lnTo>
                      <a:pt x="152" y="412"/>
                    </a:lnTo>
                    <a:lnTo>
                      <a:pt x="153" y="381"/>
                    </a:lnTo>
                    <a:lnTo>
                      <a:pt x="153" y="351"/>
                    </a:lnTo>
                    <a:lnTo>
                      <a:pt x="153" y="322"/>
                    </a:lnTo>
                    <a:lnTo>
                      <a:pt x="152" y="294"/>
                    </a:lnTo>
                    <a:lnTo>
                      <a:pt x="149" y="267"/>
                    </a:lnTo>
                    <a:lnTo>
                      <a:pt x="146" y="240"/>
                    </a:lnTo>
                    <a:lnTo>
                      <a:pt x="141" y="214"/>
                    </a:lnTo>
                    <a:lnTo>
                      <a:pt x="135" y="188"/>
                    </a:lnTo>
                    <a:lnTo>
                      <a:pt x="127" y="161"/>
                    </a:lnTo>
                    <a:lnTo>
                      <a:pt x="118" y="135"/>
                    </a:lnTo>
                    <a:lnTo>
                      <a:pt x="107" y="109"/>
                    </a:lnTo>
                    <a:lnTo>
                      <a:pt x="94" y="83"/>
                    </a:lnTo>
                    <a:lnTo>
                      <a:pt x="79" y="56"/>
                    </a:lnTo>
                    <a:lnTo>
                      <a:pt x="63" y="28"/>
                    </a:lnTo>
                    <a:lnTo>
                      <a:pt x="45" y="0"/>
                    </a:lnTo>
                    <a:lnTo>
                      <a:pt x="0" y="27"/>
                    </a:lnTo>
                    <a:lnTo>
                      <a:pt x="17" y="54"/>
                    </a:lnTo>
                    <a:lnTo>
                      <a:pt x="33" y="80"/>
                    </a:lnTo>
                    <a:lnTo>
                      <a:pt x="46" y="104"/>
                    </a:lnTo>
                    <a:lnTo>
                      <a:pt x="58" y="129"/>
                    </a:lnTo>
                    <a:lnTo>
                      <a:pt x="68" y="153"/>
                    </a:lnTo>
                    <a:lnTo>
                      <a:pt x="76" y="176"/>
                    </a:lnTo>
                    <a:lnTo>
                      <a:pt x="84" y="200"/>
                    </a:lnTo>
                    <a:lnTo>
                      <a:pt x="89" y="223"/>
                    </a:lnTo>
                    <a:lnTo>
                      <a:pt x="93" y="247"/>
                    </a:lnTo>
                    <a:lnTo>
                      <a:pt x="96" y="272"/>
                    </a:lnTo>
                    <a:lnTo>
                      <a:pt x="99" y="297"/>
                    </a:lnTo>
                    <a:lnTo>
                      <a:pt x="100" y="323"/>
                    </a:lnTo>
                    <a:lnTo>
                      <a:pt x="100" y="351"/>
                    </a:lnTo>
                    <a:lnTo>
                      <a:pt x="100" y="380"/>
                    </a:lnTo>
                    <a:lnTo>
                      <a:pt x="99" y="410"/>
                    </a:lnTo>
                    <a:lnTo>
                      <a:pt x="96" y="442"/>
                    </a:lnTo>
                    <a:lnTo>
                      <a:pt x="106" y="424"/>
                    </a:lnTo>
                    <a:lnTo>
                      <a:pt x="140" y="462"/>
                    </a:lnTo>
                    <a:lnTo>
                      <a:pt x="149" y="455"/>
                    </a:lnTo>
                    <a:lnTo>
                      <a:pt x="150" y="445"/>
                    </a:lnTo>
                    <a:lnTo>
                      <a:pt x="140" y="4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4" name="Freeform 79"/>
              <p:cNvSpPr>
                <a:spLocks/>
              </p:cNvSpPr>
              <p:nvPr/>
            </p:nvSpPr>
            <p:spPr bwMode="auto">
              <a:xfrm>
                <a:off x="891" y="3111"/>
                <a:ext cx="134" cy="25"/>
              </a:xfrm>
              <a:custGeom>
                <a:avLst/>
                <a:gdLst>
                  <a:gd name="T0" fmla="*/ 0 w 936"/>
                  <a:gd name="T1" fmla="*/ 0 h 173"/>
                  <a:gd name="T2" fmla="*/ 0 w 936"/>
                  <a:gd name="T3" fmla="*/ 0 h 173"/>
                  <a:gd name="T4" fmla="*/ 0 w 936"/>
                  <a:gd name="T5" fmla="*/ 0 h 173"/>
                  <a:gd name="T6" fmla="*/ 0 w 936"/>
                  <a:gd name="T7" fmla="*/ 0 h 173"/>
                  <a:gd name="T8" fmla="*/ 0 w 936"/>
                  <a:gd name="T9" fmla="*/ 0 h 173"/>
                  <a:gd name="T10" fmla="*/ 0 w 936"/>
                  <a:gd name="T11" fmla="*/ 0 h 173"/>
                  <a:gd name="T12" fmla="*/ 0 w 936"/>
                  <a:gd name="T13" fmla="*/ 0 h 173"/>
                  <a:gd name="T14" fmla="*/ 0 w 936"/>
                  <a:gd name="T15" fmla="*/ 0 h 173"/>
                  <a:gd name="T16" fmla="*/ 0 w 936"/>
                  <a:gd name="T17" fmla="*/ 0 h 173"/>
                  <a:gd name="T18" fmla="*/ 0 w 936"/>
                  <a:gd name="T19" fmla="*/ 0 h 173"/>
                  <a:gd name="T20" fmla="*/ 0 w 936"/>
                  <a:gd name="T21" fmla="*/ 0 h 173"/>
                  <a:gd name="T22" fmla="*/ 0 w 936"/>
                  <a:gd name="T23" fmla="*/ 0 h 173"/>
                  <a:gd name="T24" fmla="*/ 0 w 936"/>
                  <a:gd name="T25" fmla="*/ 0 h 173"/>
                  <a:gd name="T26" fmla="*/ 0 w 936"/>
                  <a:gd name="T27" fmla="*/ 0 h 173"/>
                  <a:gd name="T28" fmla="*/ 0 w 936"/>
                  <a:gd name="T29" fmla="*/ 0 h 173"/>
                  <a:gd name="T30" fmla="*/ 0 w 936"/>
                  <a:gd name="T31" fmla="*/ 0 h 173"/>
                  <a:gd name="T32" fmla="*/ 0 w 936"/>
                  <a:gd name="T33" fmla="*/ 0 h 173"/>
                  <a:gd name="T34" fmla="*/ 0 w 936"/>
                  <a:gd name="T35" fmla="*/ 0 h 173"/>
                  <a:gd name="T36" fmla="*/ 0 w 936"/>
                  <a:gd name="T37" fmla="*/ 0 h 173"/>
                  <a:gd name="T38" fmla="*/ 0 w 936"/>
                  <a:gd name="T39" fmla="*/ 0 h 173"/>
                  <a:gd name="T40" fmla="*/ 0 w 936"/>
                  <a:gd name="T41" fmla="*/ 0 h 173"/>
                  <a:gd name="T42" fmla="*/ 0 w 936"/>
                  <a:gd name="T43" fmla="*/ 0 h 173"/>
                  <a:gd name="T44" fmla="*/ 0 w 936"/>
                  <a:gd name="T45" fmla="*/ 0 h 173"/>
                  <a:gd name="T46" fmla="*/ 0 w 936"/>
                  <a:gd name="T47" fmla="*/ 0 h 173"/>
                  <a:gd name="T48" fmla="*/ 0 w 936"/>
                  <a:gd name="T49" fmla="*/ 0 h 173"/>
                  <a:gd name="T50" fmla="*/ 0 w 936"/>
                  <a:gd name="T51" fmla="*/ 0 h 173"/>
                  <a:gd name="T52" fmla="*/ 0 w 936"/>
                  <a:gd name="T53" fmla="*/ 0 h 173"/>
                  <a:gd name="T54" fmla="*/ 0 w 936"/>
                  <a:gd name="T55" fmla="*/ 0 h 173"/>
                  <a:gd name="T56" fmla="*/ 0 w 936"/>
                  <a:gd name="T57" fmla="*/ 0 h 173"/>
                  <a:gd name="T58" fmla="*/ 0 w 936"/>
                  <a:gd name="T59" fmla="*/ 0 h 173"/>
                  <a:gd name="T60" fmla="*/ 0 w 936"/>
                  <a:gd name="T61" fmla="*/ 0 h 173"/>
                  <a:gd name="T62" fmla="*/ 0 w 936"/>
                  <a:gd name="T63" fmla="*/ 0 h 173"/>
                  <a:gd name="T64" fmla="*/ 0 w 936"/>
                  <a:gd name="T65" fmla="*/ 0 h 173"/>
                  <a:gd name="T66" fmla="*/ 0 w 936"/>
                  <a:gd name="T67" fmla="*/ 0 h 173"/>
                  <a:gd name="T68" fmla="*/ 0 w 936"/>
                  <a:gd name="T69" fmla="*/ 0 h 173"/>
                  <a:gd name="T70" fmla="*/ 0 w 936"/>
                  <a:gd name="T71" fmla="*/ 0 h 173"/>
                  <a:gd name="T72" fmla="*/ 0 w 936"/>
                  <a:gd name="T73" fmla="*/ 0 h 173"/>
                  <a:gd name="T74" fmla="*/ 0 w 936"/>
                  <a:gd name="T75" fmla="*/ 0 h 173"/>
                  <a:gd name="T76" fmla="*/ 0 w 936"/>
                  <a:gd name="T77" fmla="*/ 0 h 173"/>
                  <a:gd name="T78" fmla="*/ 0 w 936"/>
                  <a:gd name="T79" fmla="*/ 0 h 173"/>
                  <a:gd name="T80" fmla="*/ 0 w 936"/>
                  <a:gd name="T81" fmla="*/ 0 h 173"/>
                  <a:gd name="T82" fmla="*/ 0 w 936"/>
                  <a:gd name="T83" fmla="*/ 0 h 173"/>
                  <a:gd name="T84" fmla="*/ 0 w 936"/>
                  <a:gd name="T85" fmla="*/ 0 h 173"/>
                  <a:gd name="T86" fmla="*/ 0 w 936"/>
                  <a:gd name="T87" fmla="*/ 0 h 173"/>
                  <a:gd name="T88" fmla="*/ 0 w 936"/>
                  <a:gd name="T89" fmla="*/ 0 h 173"/>
                  <a:gd name="T90" fmla="*/ 0 w 936"/>
                  <a:gd name="T91" fmla="*/ 0 h 173"/>
                  <a:gd name="T92" fmla="*/ 0 w 936"/>
                  <a:gd name="T93" fmla="*/ 0 h 173"/>
                  <a:gd name="T94" fmla="*/ 0 w 936"/>
                  <a:gd name="T95" fmla="*/ 0 h 17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36"/>
                  <a:gd name="T145" fmla="*/ 0 h 173"/>
                  <a:gd name="T146" fmla="*/ 936 w 936"/>
                  <a:gd name="T147" fmla="*/ 173 h 17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36" h="173">
                    <a:moveTo>
                      <a:pt x="9" y="173"/>
                    </a:moveTo>
                    <a:lnTo>
                      <a:pt x="7" y="173"/>
                    </a:lnTo>
                    <a:lnTo>
                      <a:pt x="147" y="165"/>
                    </a:lnTo>
                    <a:lnTo>
                      <a:pt x="287" y="158"/>
                    </a:lnTo>
                    <a:lnTo>
                      <a:pt x="356" y="154"/>
                    </a:lnTo>
                    <a:lnTo>
                      <a:pt x="425" y="150"/>
                    </a:lnTo>
                    <a:lnTo>
                      <a:pt x="492" y="145"/>
                    </a:lnTo>
                    <a:lnTo>
                      <a:pt x="556" y="139"/>
                    </a:lnTo>
                    <a:lnTo>
                      <a:pt x="618" y="132"/>
                    </a:lnTo>
                    <a:lnTo>
                      <a:pt x="676" y="123"/>
                    </a:lnTo>
                    <a:lnTo>
                      <a:pt x="704" y="119"/>
                    </a:lnTo>
                    <a:lnTo>
                      <a:pt x="731" y="114"/>
                    </a:lnTo>
                    <a:lnTo>
                      <a:pt x="757" y="109"/>
                    </a:lnTo>
                    <a:lnTo>
                      <a:pt x="781" y="104"/>
                    </a:lnTo>
                    <a:lnTo>
                      <a:pt x="806" y="98"/>
                    </a:lnTo>
                    <a:lnTo>
                      <a:pt x="828" y="91"/>
                    </a:lnTo>
                    <a:lnTo>
                      <a:pt x="850" y="84"/>
                    </a:lnTo>
                    <a:lnTo>
                      <a:pt x="870" y="76"/>
                    </a:lnTo>
                    <a:lnTo>
                      <a:pt x="888" y="68"/>
                    </a:lnTo>
                    <a:lnTo>
                      <a:pt x="906" y="59"/>
                    </a:lnTo>
                    <a:lnTo>
                      <a:pt x="922" y="49"/>
                    </a:lnTo>
                    <a:lnTo>
                      <a:pt x="936" y="38"/>
                    </a:lnTo>
                    <a:lnTo>
                      <a:pt x="902" y="0"/>
                    </a:lnTo>
                    <a:lnTo>
                      <a:pt x="891" y="8"/>
                    </a:lnTo>
                    <a:lnTo>
                      <a:pt x="879" y="16"/>
                    </a:lnTo>
                    <a:lnTo>
                      <a:pt x="865" y="23"/>
                    </a:lnTo>
                    <a:lnTo>
                      <a:pt x="849" y="30"/>
                    </a:lnTo>
                    <a:lnTo>
                      <a:pt x="832" y="37"/>
                    </a:lnTo>
                    <a:lnTo>
                      <a:pt x="811" y="43"/>
                    </a:lnTo>
                    <a:lnTo>
                      <a:pt x="791" y="49"/>
                    </a:lnTo>
                    <a:lnTo>
                      <a:pt x="768" y="54"/>
                    </a:lnTo>
                    <a:lnTo>
                      <a:pt x="745" y="61"/>
                    </a:lnTo>
                    <a:lnTo>
                      <a:pt x="720" y="66"/>
                    </a:lnTo>
                    <a:lnTo>
                      <a:pt x="695" y="70"/>
                    </a:lnTo>
                    <a:lnTo>
                      <a:pt x="668" y="74"/>
                    </a:lnTo>
                    <a:lnTo>
                      <a:pt x="610" y="82"/>
                    </a:lnTo>
                    <a:lnTo>
                      <a:pt x="551" y="89"/>
                    </a:lnTo>
                    <a:lnTo>
                      <a:pt x="486" y="94"/>
                    </a:lnTo>
                    <a:lnTo>
                      <a:pt x="421" y="99"/>
                    </a:lnTo>
                    <a:lnTo>
                      <a:pt x="353" y="103"/>
                    </a:lnTo>
                    <a:lnTo>
                      <a:pt x="284" y="107"/>
                    </a:lnTo>
                    <a:lnTo>
                      <a:pt x="144" y="115"/>
                    </a:lnTo>
                    <a:lnTo>
                      <a:pt x="4" y="123"/>
                    </a:lnTo>
                    <a:lnTo>
                      <a:pt x="0" y="123"/>
                    </a:lnTo>
                    <a:lnTo>
                      <a:pt x="4" y="123"/>
                    </a:lnTo>
                    <a:lnTo>
                      <a:pt x="3" y="123"/>
                    </a:lnTo>
                    <a:lnTo>
                      <a:pt x="0" y="123"/>
                    </a:lnTo>
                    <a:lnTo>
                      <a:pt x="9" y="1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5" name="Freeform 80"/>
              <p:cNvSpPr>
                <a:spLocks/>
              </p:cNvSpPr>
              <p:nvPr/>
            </p:nvSpPr>
            <p:spPr bwMode="auto">
              <a:xfrm>
                <a:off x="602" y="3098"/>
                <a:ext cx="290" cy="48"/>
              </a:xfrm>
              <a:custGeom>
                <a:avLst/>
                <a:gdLst>
                  <a:gd name="T0" fmla="*/ 0 w 2030"/>
                  <a:gd name="T1" fmla="*/ 0 h 340"/>
                  <a:gd name="T2" fmla="*/ 0 w 2030"/>
                  <a:gd name="T3" fmla="*/ 0 h 340"/>
                  <a:gd name="T4" fmla="*/ 0 w 2030"/>
                  <a:gd name="T5" fmla="*/ 0 h 340"/>
                  <a:gd name="T6" fmla="*/ 0 w 2030"/>
                  <a:gd name="T7" fmla="*/ 0 h 340"/>
                  <a:gd name="T8" fmla="*/ 0 w 2030"/>
                  <a:gd name="T9" fmla="*/ 0 h 340"/>
                  <a:gd name="T10" fmla="*/ 0 w 2030"/>
                  <a:gd name="T11" fmla="*/ 0 h 340"/>
                  <a:gd name="T12" fmla="*/ 0 w 2030"/>
                  <a:gd name="T13" fmla="*/ 0 h 340"/>
                  <a:gd name="T14" fmla="*/ 0 w 2030"/>
                  <a:gd name="T15" fmla="*/ 0 h 340"/>
                  <a:gd name="T16" fmla="*/ 0 w 2030"/>
                  <a:gd name="T17" fmla="*/ 0 h 340"/>
                  <a:gd name="T18" fmla="*/ 0 w 2030"/>
                  <a:gd name="T19" fmla="*/ 0 h 340"/>
                  <a:gd name="T20" fmla="*/ 0 w 2030"/>
                  <a:gd name="T21" fmla="*/ 0 h 340"/>
                  <a:gd name="T22" fmla="*/ 0 w 2030"/>
                  <a:gd name="T23" fmla="*/ 0 h 340"/>
                  <a:gd name="T24" fmla="*/ 0 w 2030"/>
                  <a:gd name="T25" fmla="*/ 0 h 340"/>
                  <a:gd name="T26" fmla="*/ 0 w 2030"/>
                  <a:gd name="T27" fmla="*/ 0 h 340"/>
                  <a:gd name="T28" fmla="*/ 0 w 2030"/>
                  <a:gd name="T29" fmla="*/ 0 h 340"/>
                  <a:gd name="T30" fmla="*/ 0 w 2030"/>
                  <a:gd name="T31" fmla="*/ 0 h 340"/>
                  <a:gd name="T32" fmla="*/ 0 w 2030"/>
                  <a:gd name="T33" fmla="*/ 0 h 340"/>
                  <a:gd name="T34" fmla="*/ 0 w 2030"/>
                  <a:gd name="T35" fmla="*/ 0 h 340"/>
                  <a:gd name="T36" fmla="*/ 0 w 2030"/>
                  <a:gd name="T37" fmla="*/ 0 h 340"/>
                  <a:gd name="T38" fmla="*/ 0 w 2030"/>
                  <a:gd name="T39" fmla="*/ 0 h 340"/>
                  <a:gd name="T40" fmla="*/ 0 w 2030"/>
                  <a:gd name="T41" fmla="*/ 0 h 340"/>
                  <a:gd name="T42" fmla="*/ 0 w 2030"/>
                  <a:gd name="T43" fmla="*/ 0 h 340"/>
                  <a:gd name="T44" fmla="*/ 0 w 2030"/>
                  <a:gd name="T45" fmla="*/ 0 h 340"/>
                  <a:gd name="T46" fmla="*/ 0 w 2030"/>
                  <a:gd name="T47" fmla="*/ 0 h 340"/>
                  <a:gd name="T48" fmla="*/ 0 w 2030"/>
                  <a:gd name="T49" fmla="*/ 0 h 340"/>
                  <a:gd name="T50" fmla="*/ 0 w 2030"/>
                  <a:gd name="T51" fmla="*/ 0 h 340"/>
                  <a:gd name="T52" fmla="*/ 0 w 2030"/>
                  <a:gd name="T53" fmla="*/ 0 h 340"/>
                  <a:gd name="T54" fmla="*/ 0 w 2030"/>
                  <a:gd name="T55" fmla="*/ 0 h 340"/>
                  <a:gd name="T56" fmla="*/ 0 w 2030"/>
                  <a:gd name="T57" fmla="*/ 0 h 340"/>
                  <a:gd name="T58" fmla="*/ 0 w 2030"/>
                  <a:gd name="T59" fmla="*/ 0 h 340"/>
                  <a:gd name="T60" fmla="*/ 0 w 2030"/>
                  <a:gd name="T61" fmla="*/ 0 h 340"/>
                  <a:gd name="T62" fmla="*/ 0 w 2030"/>
                  <a:gd name="T63" fmla="*/ 0 h 340"/>
                  <a:gd name="T64" fmla="*/ 0 w 2030"/>
                  <a:gd name="T65" fmla="*/ 0 h 340"/>
                  <a:gd name="T66" fmla="*/ 0 w 2030"/>
                  <a:gd name="T67" fmla="*/ 0 h 340"/>
                  <a:gd name="T68" fmla="*/ 0 w 2030"/>
                  <a:gd name="T69" fmla="*/ 0 h 340"/>
                  <a:gd name="T70" fmla="*/ 0 w 2030"/>
                  <a:gd name="T71" fmla="*/ 0 h 3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30"/>
                  <a:gd name="T109" fmla="*/ 0 h 340"/>
                  <a:gd name="T110" fmla="*/ 2030 w 2030"/>
                  <a:gd name="T111" fmla="*/ 340 h 3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30" h="340">
                    <a:moveTo>
                      <a:pt x="6" y="14"/>
                    </a:moveTo>
                    <a:lnTo>
                      <a:pt x="16" y="41"/>
                    </a:lnTo>
                    <a:lnTo>
                      <a:pt x="50" y="63"/>
                    </a:lnTo>
                    <a:lnTo>
                      <a:pt x="87" y="86"/>
                    </a:lnTo>
                    <a:lnTo>
                      <a:pt x="123" y="107"/>
                    </a:lnTo>
                    <a:lnTo>
                      <a:pt x="162" y="127"/>
                    </a:lnTo>
                    <a:lnTo>
                      <a:pt x="202" y="147"/>
                    </a:lnTo>
                    <a:lnTo>
                      <a:pt x="243" y="167"/>
                    </a:lnTo>
                    <a:lnTo>
                      <a:pt x="285" y="185"/>
                    </a:lnTo>
                    <a:lnTo>
                      <a:pt x="330" y="203"/>
                    </a:lnTo>
                    <a:lnTo>
                      <a:pt x="376" y="219"/>
                    </a:lnTo>
                    <a:lnTo>
                      <a:pt x="423" y="236"/>
                    </a:lnTo>
                    <a:lnTo>
                      <a:pt x="472" y="251"/>
                    </a:lnTo>
                    <a:lnTo>
                      <a:pt x="524" y="265"/>
                    </a:lnTo>
                    <a:lnTo>
                      <a:pt x="577" y="277"/>
                    </a:lnTo>
                    <a:lnTo>
                      <a:pt x="632" y="289"/>
                    </a:lnTo>
                    <a:lnTo>
                      <a:pt x="689" y="299"/>
                    </a:lnTo>
                    <a:lnTo>
                      <a:pt x="748" y="310"/>
                    </a:lnTo>
                    <a:lnTo>
                      <a:pt x="809" y="318"/>
                    </a:lnTo>
                    <a:lnTo>
                      <a:pt x="872" y="325"/>
                    </a:lnTo>
                    <a:lnTo>
                      <a:pt x="938" y="331"/>
                    </a:lnTo>
                    <a:lnTo>
                      <a:pt x="1007" y="335"/>
                    </a:lnTo>
                    <a:lnTo>
                      <a:pt x="1076" y="338"/>
                    </a:lnTo>
                    <a:lnTo>
                      <a:pt x="1150" y="340"/>
                    </a:lnTo>
                    <a:lnTo>
                      <a:pt x="1224" y="340"/>
                    </a:lnTo>
                    <a:lnTo>
                      <a:pt x="1302" y="339"/>
                    </a:lnTo>
                    <a:lnTo>
                      <a:pt x="1384" y="336"/>
                    </a:lnTo>
                    <a:lnTo>
                      <a:pt x="1467" y="332"/>
                    </a:lnTo>
                    <a:lnTo>
                      <a:pt x="1554" y="326"/>
                    </a:lnTo>
                    <a:lnTo>
                      <a:pt x="1643" y="319"/>
                    </a:lnTo>
                    <a:lnTo>
                      <a:pt x="1735" y="309"/>
                    </a:lnTo>
                    <a:lnTo>
                      <a:pt x="1830" y="297"/>
                    </a:lnTo>
                    <a:lnTo>
                      <a:pt x="1928" y="285"/>
                    </a:lnTo>
                    <a:lnTo>
                      <a:pt x="2030" y="270"/>
                    </a:lnTo>
                    <a:lnTo>
                      <a:pt x="2021" y="220"/>
                    </a:lnTo>
                    <a:lnTo>
                      <a:pt x="1921" y="236"/>
                    </a:lnTo>
                    <a:lnTo>
                      <a:pt x="1824" y="248"/>
                    </a:lnTo>
                    <a:lnTo>
                      <a:pt x="1729" y="259"/>
                    </a:lnTo>
                    <a:lnTo>
                      <a:pt x="1638" y="268"/>
                    </a:lnTo>
                    <a:lnTo>
                      <a:pt x="1549" y="276"/>
                    </a:lnTo>
                    <a:lnTo>
                      <a:pt x="1464" y="282"/>
                    </a:lnTo>
                    <a:lnTo>
                      <a:pt x="1382" y="286"/>
                    </a:lnTo>
                    <a:lnTo>
                      <a:pt x="1301" y="289"/>
                    </a:lnTo>
                    <a:lnTo>
                      <a:pt x="1224" y="290"/>
                    </a:lnTo>
                    <a:lnTo>
                      <a:pt x="1150" y="290"/>
                    </a:lnTo>
                    <a:lnTo>
                      <a:pt x="1078" y="288"/>
                    </a:lnTo>
                    <a:lnTo>
                      <a:pt x="1009" y="285"/>
                    </a:lnTo>
                    <a:lnTo>
                      <a:pt x="942" y="280"/>
                    </a:lnTo>
                    <a:lnTo>
                      <a:pt x="877" y="275"/>
                    </a:lnTo>
                    <a:lnTo>
                      <a:pt x="815" y="268"/>
                    </a:lnTo>
                    <a:lnTo>
                      <a:pt x="756" y="260"/>
                    </a:lnTo>
                    <a:lnTo>
                      <a:pt x="698" y="251"/>
                    </a:lnTo>
                    <a:lnTo>
                      <a:pt x="642" y="240"/>
                    </a:lnTo>
                    <a:lnTo>
                      <a:pt x="589" y="229"/>
                    </a:lnTo>
                    <a:lnTo>
                      <a:pt x="538" y="216"/>
                    </a:lnTo>
                    <a:lnTo>
                      <a:pt x="488" y="202"/>
                    </a:lnTo>
                    <a:lnTo>
                      <a:pt x="440" y="188"/>
                    </a:lnTo>
                    <a:lnTo>
                      <a:pt x="394" y="173"/>
                    </a:lnTo>
                    <a:lnTo>
                      <a:pt x="350" y="157"/>
                    </a:lnTo>
                    <a:lnTo>
                      <a:pt x="307" y="139"/>
                    </a:lnTo>
                    <a:lnTo>
                      <a:pt x="265" y="121"/>
                    </a:lnTo>
                    <a:lnTo>
                      <a:pt x="226" y="103"/>
                    </a:lnTo>
                    <a:lnTo>
                      <a:pt x="187" y="84"/>
                    </a:lnTo>
                    <a:lnTo>
                      <a:pt x="150" y="63"/>
                    </a:lnTo>
                    <a:lnTo>
                      <a:pt x="115" y="43"/>
                    </a:lnTo>
                    <a:lnTo>
                      <a:pt x="79" y="22"/>
                    </a:lnTo>
                    <a:lnTo>
                      <a:pt x="46" y="0"/>
                    </a:lnTo>
                    <a:lnTo>
                      <a:pt x="56" y="28"/>
                    </a:lnTo>
                    <a:lnTo>
                      <a:pt x="6" y="14"/>
                    </a:lnTo>
                    <a:lnTo>
                      <a:pt x="0" y="31"/>
                    </a:lnTo>
                    <a:lnTo>
                      <a:pt x="16" y="41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6" name="Freeform 81"/>
              <p:cNvSpPr>
                <a:spLocks/>
              </p:cNvSpPr>
              <p:nvPr/>
            </p:nvSpPr>
            <p:spPr bwMode="auto">
              <a:xfrm>
                <a:off x="603" y="3082"/>
                <a:ext cx="14" cy="20"/>
              </a:xfrm>
              <a:custGeom>
                <a:avLst/>
                <a:gdLst>
                  <a:gd name="T0" fmla="*/ 0 w 96"/>
                  <a:gd name="T1" fmla="*/ 0 h 138"/>
                  <a:gd name="T2" fmla="*/ 0 w 96"/>
                  <a:gd name="T3" fmla="*/ 0 h 138"/>
                  <a:gd name="T4" fmla="*/ 0 w 96"/>
                  <a:gd name="T5" fmla="*/ 0 h 138"/>
                  <a:gd name="T6" fmla="*/ 0 w 96"/>
                  <a:gd name="T7" fmla="*/ 0 h 138"/>
                  <a:gd name="T8" fmla="*/ 0 w 96"/>
                  <a:gd name="T9" fmla="*/ 0 h 138"/>
                  <a:gd name="T10" fmla="*/ 0 w 96"/>
                  <a:gd name="T11" fmla="*/ 0 h 138"/>
                  <a:gd name="T12" fmla="*/ 0 w 96"/>
                  <a:gd name="T13" fmla="*/ 0 h 138"/>
                  <a:gd name="T14" fmla="*/ 0 w 96"/>
                  <a:gd name="T15" fmla="*/ 0 h 138"/>
                  <a:gd name="T16" fmla="*/ 0 w 96"/>
                  <a:gd name="T17" fmla="*/ 0 h 138"/>
                  <a:gd name="T18" fmla="*/ 0 w 96"/>
                  <a:gd name="T19" fmla="*/ 0 h 138"/>
                  <a:gd name="T20" fmla="*/ 0 w 96"/>
                  <a:gd name="T21" fmla="*/ 0 h 138"/>
                  <a:gd name="T22" fmla="*/ 0 w 96"/>
                  <a:gd name="T23" fmla="*/ 0 h 138"/>
                  <a:gd name="T24" fmla="*/ 0 w 96"/>
                  <a:gd name="T25" fmla="*/ 0 h 138"/>
                  <a:gd name="T26" fmla="*/ 0 w 96"/>
                  <a:gd name="T27" fmla="*/ 0 h 138"/>
                  <a:gd name="T28" fmla="*/ 0 w 96"/>
                  <a:gd name="T29" fmla="*/ 0 h 138"/>
                  <a:gd name="T30" fmla="*/ 0 w 96"/>
                  <a:gd name="T31" fmla="*/ 0 h 138"/>
                  <a:gd name="T32" fmla="*/ 0 w 96"/>
                  <a:gd name="T33" fmla="*/ 0 h 138"/>
                  <a:gd name="T34" fmla="*/ 0 w 96"/>
                  <a:gd name="T35" fmla="*/ 0 h 138"/>
                  <a:gd name="T36" fmla="*/ 0 w 96"/>
                  <a:gd name="T37" fmla="*/ 0 h 138"/>
                  <a:gd name="T38" fmla="*/ 0 w 96"/>
                  <a:gd name="T39" fmla="*/ 0 h 138"/>
                  <a:gd name="T40" fmla="*/ 0 w 96"/>
                  <a:gd name="T41" fmla="*/ 0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"/>
                  <a:gd name="T64" fmla="*/ 0 h 138"/>
                  <a:gd name="T65" fmla="*/ 96 w 96"/>
                  <a:gd name="T66" fmla="*/ 138 h 1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" h="138">
                    <a:moveTo>
                      <a:pt x="46" y="0"/>
                    </a:moveTo>
                    <a:lnTo>
                      <a:pt x="46" y="0"/>
                    </a:lnTo>
                    <a:lnTo>
                      <a:pt x="40" y="16"/>
                    </a:lnTo>
                    <a:lnTo>
                      <a:pt x="34" y="31"/>
                    </a:lnTo>
                    <a:lnTo>
                      <a:pt x="28" y="46"/>
                    </a:lnTo>
                    <a:lnTo>
                      <a:pt x="22" y="61"/>
                    </a:lnTo>
                    <a:lnTo>
                      <a:pt x="17" y="75"/>
                    </a:lnTo>
                    <a:lnTo>
                      <a:pt x="11" y="90"/>
                    </a:lnTo>
                    <a:lnTo>
                      <a:pt x="5" y="106"/>
                    </a:lnTo>
                    <a:lnTo>
                      <a:pt x="0" y="124"/>
                    </a:lnTo>
                    <a:lnTo>
                      <a:pt x="50" y="138"/>
                    </a:lnTo>
                    <a:lnTo>
                      <a:pt x="55" y="122"/>
                    </a:lnTo>
                    <a:lnTo>
                      <a:pt x="61" y="107"/>
                    </a:lnTo>
                    <a:lnTo>
                      <a:pt x="66" y="92"/>
                    </a:lnTo>
                    <a:lnTo>
                      <a:pt x="72" y="78"/>
                    </a:lnTo>
                    <a:lnTo>
                      <a:pt x="78" y="64"/>
                    </a:lnTo>
                    <a:lnTo>
                      <a:pt x="84" y="49"/>
                    </a:lnTo>
                    <a:lnTo>
                      <a:pt x="90" y="32"/>
                    </a:lnTo>
                    <a:lnTo>
                      <a:pt x="96" y="1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7" name="Freeform 82"/>
              <p:cNvSpPr>
                <a:spLocks/>
              </p:cNvSpPr>
              <p:nvPr/>
            </p:nvSpPr>
            <p:spPr bwMode="auto">
              <a:xfrm>
                <a:off x="610" y="3079"/>
                <a:ext cx="13" cy="7"/>
              </a:xfrm>
              <a:custGeom>
                <a:avLst/>
                <a:gdLst>
                  <a:gd name="T0" fmla="*/ 0 w 92"/>
                  <a:gd name="T1" fmla="*/ 0 h 51"/>
                  <a:gd name="T2" fmla="*/ 0 w 92"/>
                  <a:gd name="T3" fmla="*/ 0 h 51"/>
                  <a:gd name="T4" fmla="*/ 0 w 92"/>
                  <a:gd name="T5" fmla="*/ 0 h 51"/>
                  <a:gd name="T6" fmla="*/ 0 w 92"/>
                  <a:gd name="T7" fmla="*/ 0 h 51"/>
                  <a:gd name="T8" fmla="*/ 0 w 92"/>
                  <a:gd name="T9" fmla="*/ 0 h 51"/>
                  <a:gd name="T10" fmla="*/ 0 w 92"/>
                  <a:gd name="T11" fmla="*/ 0 h 51"/>
                  <a:gd name="T12" fmla="*/ 0 w 92"/>
                  <a:gd name="T13" fmla="*/ 0 h 51"/>
                  <a:gd name="T14" fmla="*/ 0 w 92"/>
                  <a:gd name="T15" fmla="*/ 0 h 51"/>
                  <a:gd name="T16" fmla="*/ 0 w 92"/>
                  <a:gd name="T17" fmla="*/ 0 h 51"/>
                  <a:gd name="T18" fmla="*/ 0 w 92"/>
                  <a:gd name="T19" fmla="*/ 0 h 51"/>
                  <a:gd name="T20" fmla="*/ 0 w 92"/>
                  <a:gd name="T21" fmla="*/ 0 h 51"/>
                  <a:gd name="T22" fmla="*/ 0 w 92"/>
                  <a:gd name="T23" fmla="*/ 0 h 51"/>
                  <a:gd name="T24" fmla="*/ 0 w 92"/>
                  <a:gd name="T25" fmla="*/ 0 h 51"/>
                  <a:gd name="T26" fmla="*/ 0 w 92"/>
                  <a:gd name="T27" fmla="*/ 0 h 51"/>
                  <a:gd name="T28" fmla="*/ 0 w 92"/>
                  <a:gd name="T29" fmla="*/ 0 h 51"/>
                  <a:gd name="T30" fmla="*/ 0 w 92"/>
                  <a:gd name="T31" fmla="*/ 0 h 51"/>
                  <a:gd name="T32" fmla="*/ 0 w 92"/>
                  <a:gd name="T33" fmla="*/ 0 h 51"/>
                  <a:gd name="T34" fmla="*/ 0 w 92"/>
                  <a:gd name="T35" fmla="*/ 0 h 51"/>
                  <a:gd name="T36" fmla="*/ 0 w 92"/>
                  <a:gd name="T37" fmla="*/ 0 h 51"/>
                  <a:gd name="T38" fmla="*/ 0 w 92"/>
                  <a:gd name="T39" fmla="*/ 0 h 51"/>
                  <a:gd name="T40" fmla="*/ 0 w 92"/>
                  <a:gd name="T41" fmla="*/ 0 h 51"/>
                  <a:gd name="T42" fmla="*/ 0 w 92"/>
                  <a:gd name="T43" fmla="*/ 0 h 51"/>
                  <a:gd name="T44" fmla="*/ 0 w 92"/>
                  <a:gd name="T45" fmla="*/ 0 h 51"/>
                  <a:gd name="T46" fmla="*/ 0 w 92"/>
                  <a:gd name="T47" fmla="*/ 0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2"/>
                  <a:gd name="T73" fmla="*/ 0 h 51"/>
                  <a:gd name="T74" fmla="*/ 92 w 92"/>
                  <a:gd name="T75" fmla="*/ 51 h 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2" h="51">
                    <a:moveTo>
                      <a:pt x="43" y="13"/>
                    </a:moveTo>
                    <a:lnTo>
                      <a:pt x="42" y="15"/>
                    </a:lnTo>
                    <a:lnTo>
                      <a:pt x="56" y="1"/>
                    </a:lnTo>
                    <a:lnTo>
                      <a:pt x="57" y="0"/>
                    </a:lnTo>
                    <a:lnTo>
                      <a:pt x="52" y="1"/>
                    </a:lnTo>
                    <a:lnTo>
                      <a:pt x="44" y="1"/>
                    </a:lnTo>
                    <a:lnTo>
                      <a:pt x="37" y="1"/>
                    </a:lnTo>
                    <a:lnTo>
                      <a:pt x="28" y="2"/>
                    </a:lnTo>
                    <a:lnTo>
                      <a:pt x="18" y="4"/>
                    </a:lnTo>
                    <a:lnTo>
                      <a:pt x="0" y="21"/>
                    </a:lnTo>
                    <a:lnTo>
                      <a:pt x="50" y="37"/>
                    </a:lnTo>
                    <a:lnTo>
                      <a:pt x="36" y="51"/>
                    </a:lnTo>
                    <a:lnTo>
                      <a:pt x="40" y="51"/>
                    </a:lnTo>
                    <a:lnTo>
                      <a:pt x="48" y="50"/>
                    </a:lnTo>
                    <a:lnTo>
                      <a:pt x="55" y="50"/>
                    </a:lnTo>
                    <a:lnTo>
                      <a:pt x="64" y="49"/>
                    </a:lnTo>
                    <a:lnTo>
                      <a:pt x="74" y="47"/>
                    </a:lnTo>
                    <a:lnTo>
                      <a:pt x="92" y="30"/>
                    </a:lnTo>
                    <a:lnTo>
                      <a:pt x="91" y="32"/>
                    </a:lnTo>
                    <a:lnTo>
                      <a:pt x="43" y="13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8" name="Freeform 83"/>
              <p:cNvSpPr>
                <a:spLocks/>
              </p:cNvSpPr>
              <p:nvPr/>
            </p:nvSpPr>
            <p:spPr bwMode="auto">
              <a:xfrm>
                <a:off x="616" y="3041"/>
                <a:ext cx="114" cy="42"/>
              </a:xfrm>
              <a:custGeom>
                <a:avLst/>
                <a:gdLst>
                  <a:gd name="T0" fmla="*/ 0 w 799"/>
                  <a:gd name="T1" fmla="*/ 0 h 297"/>
                  <a:gd name="T2" fmla="*/ 0 w 799"/>
                  <a:gd name="T3" fmla="*/ 0 h 297"/>
                  <a:gd name="T4" fmla="*/ 0 w 799"/>
                  <a:gd name="T5" fmla="*/ 0 h 297"/>
                  <a:gd name="T6" fmla="*/ 0 w 799"/>
                  <a:gd name="T7" fmla="*/ 0 h 297"/>
                  <a:gd name="T8" fmla="*/ 0 w 799"/>
                  <a:gd name="T9" fmla="*/ 0 h 297"/>
                  <a:gd name="T10" fmla="*/ 0 w 799"/>
                  <a:gd name="T11" fmla="*/ 0 h 297"/>
                  <a:gd name="T12" fmla="*/ 0 w 799"/>
                  <a:gd name="T13" fmla="*/ 0 h 297"/>
                  <a:gd name="T14" fmla="*/ 0 w 799"/>
                  <a:gd name="T15" fmla="*/ 0 h 297"/>
                  <a:gd name="T16" fmla="*/ 0 w 799"/>
                  <a:gd name="T17" fmla="*/ 0 h 297"/>
                  <a:gd name="T18" fmla="*/ 0 w 799"/>
                  <a:gd name="T19" fmla="*/ 0 h 297"/>
                  <a:gd name="T20" fmla="*/ 0 w 799"/>
                  <a:gd name="T21" fmla="*/ 0 h 297"/>
                  <a:gd name="T22" fmla="*/ 0 w 799"/>
                  <a:gd name="T23" fmla="*/ 0 h 297"/>
                  <a:gd name="T24" fmla="*/ 0 w 799"/>
                  <a:gd name="T25" fmla="*/ 0 h 297"/>
                  <a:gd name="T26" fmla="*/ 0 w 799"/>
                  <a:gd name="T27" fmla="*/ 0 h 297"/>
                  <a:gd name="T28" fmla="*/ 0 w 799"/>
                  <a:gd name="T29" fmla="*/ 0 h 297"/>
                  <a:gd name="T30" fmla="*/ 0 w 799"/>
                  <a:gd name="T31" fmla="*/ 0 h 297"/>
                  <a:gd name="T32" fmla="*/ 0 w 799"/>
                  <a:gd name="T33" fmla="*/ 0 h 297"/>
                  <a:gd name="T34" fmla="*/ 0 w 799"/>
                  <a:gd name="T35" fmla="*/ 0 h 297"/>
                  <a:gd name="T36" fmla="*/ 0 w 799"/>
                  <a:gd name="T37" fmla="*/ 0 h 297"/>
                  <a:gd name="T38" fmla="*/ 0 w 799"/>
                  <a:gd name="T39" fmla="*/ 0 h 297"/>
                  <a:gd name="T40" fmla="*/ 0 w 799"/>
                  <a:gd name="T41" fmla="*/ 0 h 297"/>
                  <a:gd name="T42" fmla="*/ 0 w 799"/>
                  <a:gd name="T43" fmla="*/ 0 h 297"/>
                  <a:gd name="T44" fmla="*/ 0 w 799"/>
                  <a:gd name="T45" fmla="*/ 0 h 297"/>
                  <a:gd name="T46" fmla="*/ 0 w 799"/>
                  <a:gd name="T47" fmla="*/ 0 h 297"/>
                  <a:gd name="T48" fmla="*/ 0 w 799"/>
                  <a:gd name="T49" fmla="*/ 0 h 297"/>
                  <a:gd name="T50" fmla="*/ 0 w 799"/>
                  <a:gd name="T51" fmla="*/ 0 h 297"/>
                  <a:gd name="T52" fmla="*/ 0 w 799"/>
                  <a:gd name="T53" fmla="*/ 0 h 297"/>
                  <a:gd name="T54" fmla="*/ 0 w 799"/>
                  <a:gd name="T55" fmla="*/ 0 h 297"/>
                  <a:gd name="T56" fmla="*/ 0 w 799"/>
                  <a:gd name="T57" fmla="*/ 0 h 297"/>
                  <a:gd name="T58" fmla="*/ 0 w 799"/>
                  <a:gd name="T59" fmla="*/ 0 h 297"/>
                  <a:gd name="T60" fmla="*/ 0 w 799"/>
                  <a:gd name="T61" fmla="*/ 0 h 297"/>
                  <a:gd name="T62" fmla="*/ 0 w 799"/>
                  <a:gd name="T63" fmla="*/ 0 h 297"/>
                  <a:gd name="T64" fmla="*/ 0 w 799"/>
                  <a:gd name="T65" fmla="*/ 0 h 297"/>
                  <a:gd name="T66" fmla="*/ 0 w 799"/>
                  <a:gd name="T67" fmla="*/ 0 h 297"/>
                  <a:gd name="T68" fmla="*/ 0 w 799"/>
                  <a:gd name="T69" fmla="*/ 0 h 297"/>
                  <a:gd name="T70" fmla="*/ 0 w 799"/>
                  <a:gd name="T71" fmla="*/ 0 h 297"/>
                  <a:gd name="T72" fmla="*/ 0 w 799"/>
                  <a:gd name="T73" fmla="*/ 0 h 297"/>
                  <a:gd name="T74" fmla="*/ 0 w 799"/>
                  <a:gd name="T75" fmla="*/ 0 h 297"/>
                  <a:gd name="T76" fmla="*/ 0 w 799"/>
                  <a:gd name="T77" fmla="*/ 0 h 297"/>
                  <a:gd name="T78" fmla="*/ 0 w 799"/>
                  <a:gd name="T79" fmla="*/ 0 h 297"/>
                  <a:gd name="T80" fmla="*/ 0 w 799"/>
                  <a:gd name="T81" fmla="*/ 0 h 297"/>
                  <a:gd name="T82" fmla="*/ 0 w 799"/>
                  <a:gd name="T83" fmla="*/ 0 h 297"/>
                  <a:gd name="T84" fmla="*/ 0 w 799"/>
                  <a:gd name="T85" fmla="*/ 0 h 297"/>
                  <a:gd name="T86" fmla="*/ 0 w 799"/>
                  <a:gd name="T87" fmla="*/ 0 h 297"/>
                  <a:gd name="T88" fmla="*/ 0 w 799"/>
                  <a:gd name="T89" fmla="*/ 0 h 297"/>
                  <a:gd name="T90" fmla="*/ 0 w 799"/>
                  <a:gd name="T91" fmla="*/ 0 h 297"/>
                  <a:gd name="T92" fmla="*/ 0 w 799"/>
                  <a:gd name="T93" fmla="*/ 0 h 297"/>
                  <a:gd name="T94" fmla="*/ 0 w 799"/>
                  <a:gd name="T95" fmla="*/ 0 h 297"/>
                  <a:gd name="T96" fmla="*/ 0 w 799"/>
                  <a:gd name="T97" fmla="*/ 0 h 297"/>
                  <a:gd name="T98" fmla="*/ 0 w 799"/>
                  <a:gd name="T99" fmla="*/ 0 h 297"/>
                  <a:gd name="T100" fmla="*/ 0 w 799"/>
                  <a:gd name="T101" fmla="*/ 0 h 297"/>
                  <a:gd name="T102" fmla="*/ 0 w 799"/>
                  <a:gd name="T103" fmla="*/ 0 h 297"/>
                  <a:gd name="T104" fmla="*/ 0 w 799"/>
                  <a:gd name="T105" fmla="*/ 0 h 297"/>
                  <a:gd name="T106" fmla="*/ 0 w 799"/>
                  <a:gd name="T107" fmla="*/ 0 h 297"/>
                  <a:gd name="T108" fmla="*/ 0 w 799"/>
                  <a:gd name="T109" fmla="*/ 0 h 297"/>
                  <a:gd name="T110" fmla="*/ 0 w 799"/>
                  <a:gd name="T111" fmla="*/ 0 h 297"/>
                  <a:gd name="T112" fmla="*/ 0 w 799"/>
                  <a:gd name="T113" fmla="*/ 0 h 297"/>
                  <a:gd name="T114" fmla="*/ 0 w 799"/>
                  <a:gd name="T115" fmla="*/ 0 h 297"/>
                  <a:gd name="T116" fmla="*/ 0 w 799"/>
                  <a:gd name="T117" fmla="*/ 0 h 297"/>
                  <a:gd name="T118" fmla="*/ 0 w 799"/>
                  <a:gd name="T119" fmla="*/ 0 h 29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9"/>
                  <a:gd name="T181" fmla="*/ 0 h 297"/>
                  <a:gd name="T182" fmla="*/ 799 w 799"/>
                  <a:gd name="T183" fmla="*/ 297 h 29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9" h="297">
                    <a:moveTo>
                      <a:pt x="795" y="0"/>
                    </a:moveTo>
                    <a:lnTo>
                      <a:pt x="792" y="1"/>
                    </a:lnTo>
                    <a:lnTo>
                      <a:pt x="734" y="7"/>
                    </a:lnTo>
                    <a:lnTo>
                      <a:pt x="677" y="12"/>
                    </a:lnTo>
                    <a:lnTo>
                      <a:pt x="618" y="17"/>
                    </a:lnTo>
                    <a:lnTo>
                      <a:pt x="559" y="21"/>
                    </a:lnTo>
                    <a:lnTo>
                      <a:pt x="501" y="25"/>
                    </a:lnTo>
                    <a:lnTo>
                      <a:pt x="444" y="32"/>
                    </a:lnTo>
                    <a:lnTo>
                      <a:pt x="415" y="35"/>
                    </a:lnTo>
                    <a:lnTo>
                      <a:pt x="387" y="39"/>
                    </a:lnTo>
                    <a:lnTo>
                      <a:pt x="359" y="43"/>
                    </a:lnTo>
                    <a:lnTo>
                      <a:pt x="333" y="48"/>
                    </a:lnTo>
                    <a:lnTo>
                      <a:pt x="306" y="53"/>
                    </a:lnTo>
                    <a:lnTo>
                      <a:pt x="279" y="60"/>
                    </a:lnTo>
                    <a:lnTo>
                      <a:pt x="254" y="67"/>
                    </a:lnTo>
                    <a:lnTo>
                      <a:pt x="229" y="75"/>
                    </a:lnTo>
                    <a:lnTo>
                      <a:pt x="204" y="84"/>
                    </a:lnTo>
                    <a:lnTo>
                      <a:pt x="180" y="94"/>
                    </a:lnTo>
                    <a:lnTo>
                      <a:pt x="157" y="107"/>
                    </a:lnTo>
                    <a:lnTo>
                      <a:pt x="135" y="120"/>
                    </a:lnTo>
                    <a:lnTo>
                      <a:pt x="115" y="134"/>
                    </a:lnTo>
                    <a:lnTo>
                      <a:pt x="94" y="149"/>
                    </a:lnTo>
                    <a:lnTo>
                      <a:pt x="75" y="166"/>
                    </a:lnTo>
                    <a:lnTo>
                      <a:pt x="57" y="186"/>
                    </a:lnTo>
                    <a:lnTo>
                      <a:pt x="41" y="206"/>
                    </a:lnTo>
                    <a:lnTo>
                      <a:pt x="26" y="228"/>
                    </a:lnTo>
                    <a:lnTo>
                      <a:pt x="12" y="252"/>
                    </a:lnTo>
                    <a:lnTo>
                      <a:pt x="0" y="278"/>
                    </a:lnTo>
                    <a:lnTo>
                      <a:pt x="48" y="297"/>
                    </a:lnTo>
                    <a:lnTo>
                      <a:pt x="59" y="275"/>
                    </a:lnTo>
                    <a:lnTo>
                      <a:pt x="71" y="253"/>
                    </a:lnTo>
                    <a:lnTo>
                      <a:pt x="85" y="235"/>
                    </a:lnTo>
                    <a:lnTo>
                      <a:pt x="99" y="218"/>
                    </a:lnTo>
                    <a:lnTo>
                      <a:pt x="114" y="202"/>
                    </a:lnTo>
                    <a:lnTo>
                      <a:pt x="130" y="187"/>
                    </a:lnTo>
                    <a:lnTo>
                      <a:pt x="147" y="173"/>
                    </a:lnTo>
                    <a:lnTo>
                      <a:pt x="165" y="161"/>
                    </a:lnTo>
                    <a:lnTo>
                      <a:pt x="184" y="150"/>
                    </a:lnTo>
                    <a:lnTo>
                      <a:pt x="204" y="140"/>
                    </a:lnTo>
                    <a:lnTo>
                      <a:pt x="225" y="131"/>
                    </a:lnTo>
                    <a:lnTo>
                      <a:pt x="247" y="122"/>
                    </a:lnTo>
                    <a:lnTo>
                      <a:pt x="270" y="115"/>
                    </a:lnTo>
                    <a:lnTo>
                      <a:pt x="293" y="108"/>
                    </a:lnTo>
                    <a:lnTo>
                      <a:pt x="318" y="101"/>
                    </a:lnTo>
                    <a:lnTo>
                      <a:pt x="343" y="96"/>
                    </a:lnTo>
                    <a:lnTo>
                      <a:pt x="369" y="92"/>
                    </a:lnTo>
                    <a:lnTo>
                      <a:pt x="396" y="88"/>
                    </a:lnTo>
                    <a:lnTo>
                      <a:pt x="422" y="84"/>
                    </a:lnTo>
                    <a:lnTo>
                      <a:pt x="449" y="81"/>
                    </a:lnTo>
                    <a:lnTo>
                      <a:pt x="506" y="76"/>
                    </a:lnTo>
                    <a:lnTo>
                      <a:pt x="563" y="71"/>
                    </a:lnTo>
                    <a:lnTo>
                      <a:pt x="622" y="67"/>
                    </a:lnTo>
                    <a:lnTo>
                      <a:pt x="681" y="63"/>
                    </a:lnTo>
                    <a:lnTo>
                      <a:pt x="741" y="57"/>
                    </a:lnTo>
                    <a:lnTo>
                      <a:pt x="799" y="51"/>
                    </a:lnTo>
                    <a:lnTo>
                      <a:pt x="796" y="51"/>
                    </a:lnTo>
                    <a:lnTo>
                      <a:pt x="795" y="0"/>
                    </a:lnTo>
                    <a:lnTo>
                      <a:pt x="794" y="0"/>
                    </a:lnTo>
                    <a:lnTo>
                      <a:pt x="792" y="1"/>
                    </a:lnTo>
                    <a:lnTo>
                      <a:pt x="79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99" name="Freeform 84"/>
              <p:cNvSpPr>
                <a:spLocks/>
              </p:cNvSpPr>
              <p:nvPr/>
            </p:nvSpPr>
            <p:spPr bwMode="auto">
              <a:xfrm>
                <a:off x="729" y="3041"/>
                <a:ext cx="282" cy="16"/>
              </a:xfrm>
              <a:custGeom>
                <a:avLst/>
                <a:gdLst>
                  <a:gd name="T0" fmla="*/ 0 w 1972"/>
                  <a:gd name="T1" fmla="*/ 0 h 110"/>
                  <a:gd name="T2" fmla="*/ 0 w 1972"/>
                  <a:gd name="T3" fmla="*/ 0 h 110"/>
                  <a:gd name="T4" fmla="*/ 0 w 1972"/>
                  <a:gd name="T5" fmla="*/ 0 h 110"/>
                  <a:gd name="T6" fmla="*/ 0 w 1972"/>
                  <a:gd name="T7" fmla="*/ 0 h 110"/>
                  <a:gd name="T8" fmla="*/ 0 w 1972"/>
                  <a:gd name="T9" fmla="*/ 0 h 110"/>
                  <a:gd name="T10" fmla="*/ 0 w 1972"/>
                  <a:gd name="T11" fmla="*/ 0 h 110"/>
                  <a:gd name="T12" fmla="*/ 0 w 1972"/>
                  <a:gd name="T13" fmla="*/ 0 h 110"/>
                  <a:gd name="T14" fmla="*/ 0 w 1972"/>
                  <a:gd name="T15" fmla="*/ 0 h 110"/>
                  <a:gd name="T16" fmla="*/ 0 w 1972"/>
                  <a:gd name="T17" fmla="*/ 0 h 110"/>
                  <a:gd name="T18" fmla="*/ 0 w 1972"/>
                  <a:gd name="T19" fmla="*/ 0 h 110"/>
                  <a:gd name="T20" fmla="*/ 0 w 1972"/>
                  <a:gd name="T21" fmla="*/ 0 h 110"/>
                  <a:gd name="T22" fmla="*/ 0 w 1972"/>
                  <a:gd name="T23" fmla="*/ 0 h 110"/>
                  <a:gd name="T24" fmla="*/ 0 w 1972"/>
                  <a:gd name="T25" fmla="*/ 0 h 110"/>
                  <a:gd name="T26" fmla="*/ 0 w 1972"/>
                  <a:gd name="T27" fmla="*/ 0 h 110"/>
                  <a:gd name="T28" fmla="*/ 0 w 1972"/>
                  <a:gd name="T29" fmla="*/ 0 h 110"/>
                  <a:gd name="T30" fmla="*/ 0 w 1972"/>
                  <a:gd name="T31" fmla="*/ 0 h 110"/>
                  <a:gd name="T32" fmla="*/ 0 w 1972"/>
                  <a:gd name="T33" fmla="*/ 0 h 110"/>
                  <a:gd name="T34" fmla="*/ 0 w 1972"/>
                  <a:gd name="T35" fmla="*/ 0 h 110"/>
                  <a:gd name="T36" fmla="*/ 0 w 1972"/>
                  <a:gd name="T37" fmla="*/ 0 h 110"/>
                  <a:gd name="T38" fmla="*/ 0 w 1972"/>
                  <a:gd name="T39" fmla="*/ 0 h 110"/>
                  <a:gd name="T40" fmla="*/ 0 w 1972"/>
                  <a:gd name="T41" fmla="*/ 0 h 110"/>
                  <a:gd name="T42" fmla="*/ 0 w 1972"/>
                  <a:gd name="T43" fmla="*/ 0 h 110"/>
                  <a:gd name="T44" fmla="*/ 0 w 1972"/>
                  <a:gd name="T45" fmla="*/ 0 h 110"/>
                  <a:gd name="T46" fmla="*/ 0 w 1972"/>
                  <a:gd name="T47" fmla="*/ 0 h 110"/>
                  <a:gd name="T48" fmla="*/ 0 w 1972"/>
                  <a:gd name="T49" fmla="*/ 0 h 110"/>
                  <a:gd name="T50" fmla="*/ 0 w 1972"/>
                  <a:gd name="T51" fmla="*/ 0 h 110"/>
                  <a:gd name="T52" fmla="*/ 0 w 1972"/>
                  <a:gd name="T53" fmla="*/ 0 h 110"/>
                  <a:gd name="T54" fmla="*/ 0 w 1972"/>
                  <a:gd name="T55" fmla="*/ 0 h 110"/>
                  <a:gd name="T56" fmla="*/ 0 w 1972"/>
                  <a:gd name="T57" fmla="*/ 0 h 110"/>
                  <a:gd name="T58" fmla="*/ 0 w 1972"/>
                  <a:gd name="T59" fmla="*/ 0 h 110"/>
                  <a:gd name="T60" fmla="*/ 0 w 1972"/>
                  <a:gd name="T61" fmla="*/ 0 h 110"/>
                  <a:gd name="T62" fmla="*/ 0 w 1972"/>
                  <a:gd name="T63" fmla="*/ 0 h 110"/>
                  <a:gd name="T64" fmla="*/ 0 w 1972"/>
                  <a:gd name="T65" fmla="*/ 0 h 110"/>
                  <a:gd name="T66" fmla="*/ 0 w 1972"/>
                  <a:gd name="T67" fmla="*/ 0 h 110"/>
                  <a:gd name="T68" fmla="*/ 0 w 1972"/>
                  <a:gd name="T69" fmla="*/ 0 h 110"/>
                  <a:gd name="T70" fmla="*/ 0 w 1972"/>
                  <a:gd name="T71" fmla="*/ 0 h 1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72"/>
                  <a:gd name="T109" fmla="*/ 0 h 110"/>
                  <a:gd name="T110" fmla="*/ 1972 w 1972"/>
                  <a:gd name="T111" fmla="*/ 110 h 1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72" h="110">
                    <a:moveTo>
                      <a:pt x="1972" y="70"/>
                    </a:moveTo>
                    <a:lnTo>
                      <a:pt x="1950" y="59"/>
                    </a:lnTo>
                    <a:lnTo>
                      <a:pt x="1828" y="59"/>
                    </a:lnTo>
                    <a:lnTo>
                      <a:pt x="1707" y="58"/>
                    </a:lnTo>
                    <a:lnTo>
                      <a:pt x="1585" y="55"/>
                    </a:lnTo>
                    <a:lnTo>
                      <a:pt x="1465" y="51"/>
                    </a:lnTo>
                    <a:lnTo>
                      <a:pt x="1221" y="40"/>
                    </a:lnTo>
                    <a:lnTo>
                      <a:pt x="978" y="27"/>
                    </a:lnTo>
                    <a:lnTo>
                      <a:pt x="856" y="21"/>
                    </a:lnTo>
                    <a:lnTo>
                      <a:pt x="734" y="15"/>
                    </a:lnTo>
                    <a:lnTo>
                      <a:pt x="611" y="10"/>
                    </a:lnTo>
                    <a:lnTo>
                      <a:pt x="489" y="5"/>
                    </a:lnTo>
                    <a:lnTo>
                      <a:pt x="368" y="2"/>
                    </a:lnTo>
                    <a:lnTo>
                      <a:pt x="245" y="0"/>
                    </a:lnTo>
                    <a:lnTo>
                      <a:pt x="122" y="0"/>
                    </a:lnTo>
                    <a:lnTo>
                      <a:pt x="0" y="1"/>
                    </a:lnTo>
                    <a:lnTo>
                      <a:pt x="1" y="52"/>
                    </a:lnTo>
                    <a:lnTo>
                      <a:pt x="123" y="50"/>
                    </a:lnTo>
                    <a:lnTo>
                      <a:pt x="245" y="51"/>
                    </a:lnTo>
                    <a:lnTo>
                      <a:pt x="367" y="53"/>
                    </a:lnTo>
                    <a:lnTo>
                      <a:pt x="487" y="56"/>
                    </a:lnTo>
                    <a:lnTo>
                      <a:pt x="609" y="60"/>
                    </a:lnTo>
                    <a:lnTo>
                      <a:pt x="731" y="66"/>
                    </a:lnTo>
                    <a:lnTo>
                      <a:pt x="854" y="71"/>
                    </a:lnTo>
                    <a:lnTo>
                      <a:pt x="975" y="77"/>
                    </a:lnTo>
                    <a:lnTo>
                      <a:pt x="1219" y="90"/>
                    </a:lnTo>
                    <a:lnTo>
                      <a:pt x="1463" y="100"/>
                    </a:lnTo>
                    <a:lnTo>
                      <a:pt x="1584" y="104"/>
                    </a:lnTo>
                    <a:lnTo>
                      <a:pt x="1706" y="108"/>
                    </a:lnTo>
                    <a:lnTo>
                      <a:pt x="1828" y="110"/>
                    </a:lnTo>
                    <a:lnTo>
                      <a:pt x="1950" y="109"/>
                    </a:lnTo>
                    <a:lnTo>
                      <a:pt x="1927" y="97"/>
                    </a:lnTo>
                    <a:lnTo>
                      <a:pt x="1972" y="70"/>
                    </a:lnTo>
                    <a:lnTo>
                      <a:pt x="1964" y="59"/>
                    </a:lnTo>
                    <a:lnTo>
                      <a:pt x="1950" y="59"/>
                    </a:lnTo>
                    <a:lnTo>
                      <a:pt x="1972" y="7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0" name="Freeform 85"/>
              <p:cNvSpPr>
                <a:spLocks/>
              </p:cNvSpPr>
              <p:nvPr/>
            </p:nvSpPr>
            <p:spPr bwMode="auto">
              <a:xfrm>
                <a:off x="927" y="1150"/>
                <a:ext cx="179" cy="604"/>
              </a:xfrm>
              <a:custGeom>
                <a:avLst/>
                <a:gdLst>
                  <a:gd name="T0" fmla="*/ 0 w 1249"/>
                  <a:gd name="T1" fmla="*/ 0 h 4229"/>
                  <a:gd name="T2" fmla="*/ 0 w 1249"/>
                  <a:gd name="T3" fmla="*/ 0 h 4229"/>
                  <a:gd name="T4" fmla="*/ 0 w 1249"/>
                  <a:gd name="T5" fmla="*/ 0 h 4229"/>
                  <a:gd name="T6" fmla="*/ 0 w 1249"/>
                  <a:gd name="T7" fmla="*/ 0 h 4229"/>
                  <a:gd name="T8" fmla="*/ 0 w 1249"/>
                  <a:gd name="T9" fmla="*/ 0 h 4229"/>
                  <a:gd name="T10" fmla="*/ 0 w 1249"/>
                  <a:gd name="T11" fmla="*/ 0 h 4229"/>
                  <a:gd name="T12" fmla="*/ 0 w 1249"/>
                  <a:gd name="T13" fmla="*/ 0 h 4229"/>
                  <a:gd name="T14" fmla="*/ 0 w 1249"/>
                  <a:gd name="T15" fmla="*/ 0 h 4229"/>
                  <a:gd name="T16" fmla="*/ 0 w 1249"/>
                  <a:gd name="T17" fmla="*/ 0 h 4229"/>
                  <a:gd name="T18" fmla="*/ 0 w 1249"/>
                  <a:gd name="T19" fmla="*/ 0 h 4229"/>
                  <a:gd name="T20" fmla="*/ 0 w 1249"/>
                  <a:gd name="T21" fmla="*/ 0 h 4229"/>
                  <a:gd name="T22" fmla="*/ 0 w 1249"/>
                  <a:gd name="T23" fmla="*/ 0 h 4229"/>
                  <a:gd name="T24" fmla="*/ 0 w 1249"/>
                  <a:gd name="T25" fmla="*/ 0 h 4229"/>
                  <a:gd name="T26" fmla="*/ 0 w 1249"/>
                  <a:gd name="T27" fmla="*/ 0 h 4229"/>
                  <a:gd name="T28" fmla="*/ 0 w 1249"/>
                  <a:gd name="T29" fmla="*/ 0 h 4229"/>
                  <a:gd name="T30" fmla="*/ 0 w 1249"/>
                  <a:gd name="T31" fmla="*/ 0 h 4229"/>
                  <a:gd name="T32" fmla="*/ 0 w 1249"/>
                  <a:gd name="T33" fmla="*/ 0 h 4229"/>
                  <a:gd name="T34" fmla="*/ 0 w 1249"/>
                  <a:gd name="T35" fmla="*/ 0 h 4229"/>
                  <a:gd name="T36" fmla="*/ 0 w 1249"/>
                  <a:gd name="T37" fmla="*/ 0 h 4229"/>
                  <a:gd name="T38" fmla="*/ 0 w 1249"/>
                  <a:gd name="T39" fmla="*/ 0 h 4229"/>
                  <a:gd name="T40" fmla="*/ 0 w 1249"/>
                  <a:gd name="T41" fmla="*/ 0 h 4229"/>
                  <a:gd name="T42" fmla="*/ 0 w 1249"/>
                  <a:gd name="T43" fmla="*/ 0 h 4229"/>
                  <a:gd name="T44" fmla="*/ 0 w 1249"/>
                  <a:gd name="T45" fmla="*/ 0 h 4229"/>
                  <a:gd name="T46" fmla="*/ 0 w 1249"/>
                  <a:gd name="T47" fmla="*/ 0 h 4229"/>
                  <a:gd name="T48" fmla="*/ 0 w 1249"/>
                  <a:gd name="T49" fmla="*/ 0 h 4229"/>
                  <a:gd name="T50" fmla="*/ 0 w 1249"/>
                  <a:gd name="T51" fmla="*/ 0 h 4229"/>
                  <a:gd name="T52" fmla="*/ 0 w 1249"/>
                  <a:gd name="T53" fmla="*/ 0 h 4229"/>
                  <a:gd name="T54" fmla="*/ 0 w 1249"/>
                  <a:gd name="T55" fmla="*/ 0 h 4229"/>
                  <a:gd name="T56" fmla="*/ 0 w 1249"/>
                  <a:gd name="T57" fmla="*/ 0 h 4229"/>
                  <a:gd name="T58" fmla="*/ 0 w 1249"/>
                  <a:gd name="T59" fmla="*/ 0 h 4229"/>
                  <a:gd name="T60" fmla="*/ 0 w 1249"/>
                  <a:gd name="T61" fmla="*/ 0 h 4229"/>
                  <a:gd name="T62" fmla="*/ 0 w 1249"/>
                  <a:gd name="T63" fmla="*/ 0 h 4229"/>
                  <a:gd name="T64" fmla="*/ 0 w 1249"/>
                  <a:gd name="T65" fmla="*/ 0 h 4229"/>
                  <a:gd name="T66" fmla="*/ 0 w 1249"/>
                  <a:gd name="T67" fmla="*/ 0 h 4229"/>
                  <a:gd name="T68" fmla="*/ 0 w 1249"/>
                  <a:gd name="T69" fmla="*/ 0 h 4229"/>
                  <a:gd name="T70" fmla="*/ 0 w 1249"/>
                  <a:gd name="T71" fmla="*/ 0 h 4229"/>
                  <a:gd name="T72" fmla="*/ 0 w 1249"/>
                  <a:gd name="T73" fmla="*/ 0 h 4229"/>
                  <a:gd name="T74" fmla="*/ 0 w 1249"/>
                  <a:gd name="T75" fmla="*/ 0 h 4229"/>
                  <a:gd name="T76" fmla="*/ 0 w 1249"/>
                  <a:gd name="T77" fmla="*/ 0 h 4229"/>
                  <a:gd name="T78" fmla="*/ 0 w 1249"/>
                  <a:gd name="T79" fmla="*/ 0 h 4229"/>
                  <a:gd name="T80" fmla="*/ 0 w 1249"/>
                  <a:gd name="T81" fmla="*/ 0 h 422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49"/>
                  <a:gd name="T124" fmla="*/ 0 h 4229"/>
                  <a:gd name="T125" fmla="*/ 1249 w 1249"/>
                  <a:gd name="T126" fmla="*/ 4229 h 422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49" h="4229">
                    <a:moveTo>
                      <a:pt x="911" y="3899"/>
                    </a:moveTo>
                    <a:lnTo>
                      <a:pt x="909" y="3824"/>
                    </a:lnTo>
                    <a:lnTo>
                      <a:pt x="911" y="3744"/>
                    </a:lnTo>
                    <a:lnTo>
                      <a:pt x="916" y="3658"/>
                    </a:lnTo>
                    <a:lnTo>
                      <a:pt x="926" y="3567"/>
                    </a:lnTo>
                    <a:lnTo>
                      <a:pt x="937" y="3473"/>
                    </a:lnTo>
                    <a:lnTo>
                      <a:pt x="951" y="3376"/>
                    </a:lnTo>
                    <a:lnTo>
                      <a:pt x="967" y="3275"/>
                    </a:lnTo>
                    <a:lnTo>
                      <a:pt x="986" y="3170"/>
                    </a:lnTo>
                    <a:lnTo>
                      <a:pt x="1070" y="2737"/>
                    </a:lnTo>
                    <a:lnTo>
                      <a:pt x="1156" y="2298"/>
                    </a:lnTo>
                    <a:lnTo>
                      <a:pt x="1176" y="2192"/>
                    </a:lnTo>
                    <a:lnTo>
                      <a:pt x="1194" y="2086"/>
                    </a:lnTo>
                    <a:lnTo>
                      <a:pt x="1210" y="1984"/>
                    </a:lnTo>
                    <a:lnTo>
                      <a:pt x="1224" y="1885"/>
                    </a:lnTo>
                    <a:lnTo>
                      <a:pt x="1234" y="1789"/>
                    </a:lnTo>
                    <a:lnTo>
                      <a:pt x="1243" y="1697"/>
                    </a:lnTo>
                    <a:lnTo>
                      <a:pt x="1248" y="1610"/>
                    </a:lnTo>
                    <a:lnTo>
                      <a:pt x="1249" y="1527"/>
                    </a:lnTo>
                    <a:lnTo>
                      <a:pt x="1247" y="1450"/>
                    </a:lnTo>
                    <a:lnTo>
                      <a:pt x="1240" y="1379"/>
                    </a:lnTo>
                    <a:lnTo>
                      <a:pt x="1229" y="1314"/>
                    </a:lnTo>
                    <a:lnTo>
                      <a:pt x="1212" y="1255"/>
                    </a:lnTo>
                    <a:lnTo>
                      <a:pt x="1191" y="1205"/>
                    </a:lnTo>
                    <a:lnTo>
                      <a:pt x="1164" y="1162"/>
                    </a:lnTo>
                    <a:lnTo>
                      <a:pt x="1131" y="1127"/>
                    </a:lnTo>
                    <a:lnTo>
                      <a:pt x="1091" y="1101"/>
                    </a:lnTo>
                    <a:lnTo>
                      <a:pt x="976" y="786"/>
                    </a:lnTo>
                    <a:lnTo>
                      <a:pt x="868" y="529"/>
                    </a:lnTo>
                    <a:lnTo>
                      <a:pt x="770" y="327"/>
                    </a:lnTo>
                    <a:lnTo>
                      <a:pt x="679" y="176"/>
                    </a:lnTo>
                    <a:lnTo>
                      <a:pt x="595" y="73"/>
                    </a:lnTo>
                    <a:lnTo>
                      <a:pt x="519" y="16"/>
                    </a:lnTo>
                    <a:lnTo>
                      <a:pt x="448" y="0"/>
                    </a:lnTo>
                    <a:lnTo>
                      <a:pt x="385" y="24"/>
                    </a:lnTo>
                    <a:lnTo>
                      <a:pt x="329" y="83"/>
                    </a:lnTo>
                    <a:lnTo>
                      <a:pt x="277" y="176"/>
                    </a:lnTo>
                    <a:lnTo>
                      <a:pt x="231" y="297"/>
                    </a:lnTo>
                    <a:lnTo>
                      <a:pt x="192" y="445"/>
                    </a:lnTo>
                    <a:lnTo>
                      <a:pt x="157" y="618"/>
                    </a:lnTo>
                    <a:lnTo>
                      <a:pt x="126" y="810"/>
                    </a:lnTo>
                    <a:lnTo>
                      <a:pt x="99" y="1020"/>
                    </a:lnTo>
                    <a:lnTo>
                      <a:pt x="76" y="1244"/>
                    </a:lnTo>
                    <a:lnTo>
                      <a:pt x="57" y="1479"/>
                    </a:lnTo>
                    <a:lnTo>
                      <a:pt x="42" y="1723"/>
                    </a:lnTo>
                    <a:lnTo>
                      <a:pt x="29" y="1970"/>
                    </a:lnTo>
                    <a:lnTo>
                      <a:pt x="20" y="2220"/>
                    </a:lnTo>
                    <a:lnTo>
                      <a:pt x="12" y="2469"/>
                    </a:lnTo>
                    <a:lnTo>
                      <a:pt x="7" y="2713"/>
                    </a:lnTo>
                    <a:lnTo>
                      <a:pt x="4" y="2949"/>
                    </a:lnTo>
                    <a:lnTo>
                      <a:pt x="2" y="3175"/>
                    </a:lnTo>
                    <a:lnTo>
                      <a:pt x="1" y="3583"/>
                    </a:lnTo>
                    <a:lnTo>
                      <a:pt x="2" y="3911"/>
                    </a:lnTo>
                    <a:lnTo>
                      <a:pt x="2" y="4038"/>
                    </a:lnTo>
                    <a:lnTo>
                      <a:pt x="3" y="4135"/>
                    </a:lnTo>
                    <a:lnTo>
                      <a:pt x="2" y="4200"/>
                    </a:lnTo>
                    <a:lnTo>
                      <a:pt x="0" y="4229"/>
                    </a:lnTo>
                    <a:lnTo>
                      <a:pt x="65" y="4223"/>
                    </a:lnTo>
                    <a:lnTo>
                      <a:pt x="132" y="4217"/>
                    </a:lnTo>
                    <a:lnTo>
                      <a:pt x="200" y="4209"/>
                    </a:lnTo>
                    <a:lnTo>
                      <a:pt x="269" y="4201"/>
                    </a:lnTo>
                    <a:lnTo>
                      <a:pt x="336" y="4190"/>
                    </a:lnTo>
                    <a:lnTo>
                      <a:pt x="404" y="4179"/>
                    </a:lnTo>
                    <a:lnTo>
                      <a:pt x="438" y="4172"/>
                    </a:lnTo>
                    <a:lnTo>
                      <a:pt x="471" y="4165"/>
                    </a:lnTo>
                    <a:lnTo>
                      <a:pt x="503" y="4156"/>
                    </a:lnTo>
                    <a:lnTo>
                      <a:pt x="535" y="4147"/>
                    </a:lnTo>
                    <a:lnTo>
                      <a:pt x="566" y="4138"/>
                    </a:lnTo>
                    <a:lnTo>
                      <a:pt x="597" y="4129"/>
                    </a:lnTo>
                    <a:lnTo>
                      <a:pt x="627" y="4118"/>
                    </a:lnTo>
                    <a:lnTo>
                      <a:pt x="655" y="4107"/>
                    </a:lnTo>
                    <a:lnTo>
                      <a:pt x="683" y="4095"/>
                    </a:lnTo>
                    <a:lnTo>
                      <a:pt x="710" y="4081"/>
                    </a:lnTo>
                    <a:lnTo>
                      <a:pt x="737" y="4068"/>
                    </a:lnTo>
                    <a:lnTo>
                      <a:pt x="761" y="4053"/>
                    </a:lnTo>
                    <a:lnTo>
                      <a:pt x="785" y="4038"/>
                    </a:lnTo>
                    <a:lnTo>
                      <a:pt x="807" y="4021"/>
                    </a:lnTo>
                    <a:lnTo>
                      <a:pt x="828" y="4003"/>
                    </a:lnTo>
                    <a:lnTo>
                      <a:pt x="848" y="3984"/>
                    </a:lnTo>
                    <a:lnTo>
                      <a:pt x="866" y="3965"/>
                    </a:lnTo>
                    <a:lnTo>
                      <a:pt x="883" y="3944"/>
                    </a:lnTo>
                    <a:lnTo>
                      <a:pt x="897" y="3922"/>
                    </a:lnTo>
                    <a:lnTo>
                      <a:pt x="911" y="3899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1" name="Freeform 86"/>
              <p:cNvSpPr>
                <a:spLocks/>
              </p:cNvSpPr>
              <p:nvPr/>
            </p:nvSpPr>
            <p:spPr bwMode="auto">
              <a:xfrm>
                <a:off x="532" y="1707"/>
                <a:ext cx="354" cy="127"/>
              </a:xfrm>
              <a:custGeom>
                <a:avLst/>
                <a:gdLst>
                  <a:gd name="T0" fmla="*/ 0 w 2476"/>
                  <a:gd name="T1" fmla="*/ 0 h 890"/>
                  <a:gd name="T2" fmla="*/ 0 w 2476"/>
                  <a:gd name="T3" fmla="*/ 0 h 890"/>
                  <a:gd name="T4" fmla="*/ 0 w 2476"/>
                  <a:gd name="T5" fmla="*/ 0 h 890"/>
                  <a:gd name="T6" fmla="*/ 0 w 2476"/>
                  <a:gd name="T7" fmla="*/ 0 h 890"/>
                  <a:gd name="T8" fmla="*/ 0 w 2476"/>
                  <a:gd name="T9" fmla="*/ 0 h 890"/>
                  <a:gd name="T10" fmla="*/ 0 w 2476"/>
                  <a:gd name="T11" fmla="*/ 0 h 890"/>
                  <a:gd name="T12" fmla="*/ 0 w 2476"/>
                  <a:gd name="T13" fmla="*/ 0 h 890"/>
                  <a:gd name="T14" fmla="*/ 0 w 2476"/>
                  <a:gd name="T15" fmla="*/ 0 h 890"/>
                  <a:gd name="T16" fmla="*/ 0 w 2476"/>
                  <a:gd name="T17" fmla="*/ 0 h 890"/>
                  <a:gd name="T18" fmla="*/ 0 w 2476"/>
                  <a:gd name="T19" fmla="*/ 0 h 890"/>
                  <a:gd name="T20" fmla="*/ 0 w 2476"/>
                  <a:gd name="T21" fmla="*/ 0 h 890"/>
                  <a:gd name="T22" fmla="*/ 0 w 2476"/>
                  <a:gd name="T23" fmla="*/ 0 h 890"/>
                  <a:gd name="T24" fmla="*/ 0 w 2476"/>
                  <a:gd name="T25" fmla="*/ 0 h 890"/>
                  <a:gd name="T26" fmla="*/ 0 w 2476"/>
                  <a:gd name="T27" fmla="*/ 0 h 890"/>
                  <a:gd name="T28" fmla="*/ 0 w 2476"/>
                  <a:gd name="T29" fmla="*/ 0 h 890"/>
                  <a:gd name="T30" fmla="*/ 0 w 2476"/>
                  <a:gd name="T31" fmla="*/ 0 h 890"/>
                  <a:gd name="T32" fmla="*/ 0 w 2476"/>
                  <a:gd name="T33" fmla="*/ 0 h 890"/>
                  <a:gd name="T34" fmla="*/ 0 w 2476"/>
                  <a:gd name="T35" fmla="*/ 0 h 890"/>
                  <a:gd name="T36" fmla="*/ 0 w 2476"/>
                  <a:gd name="T37" fmla="*/ 0 h 890"/>
                  <a:gd name="T38" fmla="*/ 0 w 2476"/>
                  <a:gd name="T39" fmla="*/ 0 h 890"/>
                  <a:gd name="T40" fmla="*/ 0 w 2476"/>
                  <a:gd name="T41" fmla="*/ 0 h 890"/>
                  <a:gd name="T42" fmla="*/ 0 w 2476"/>
                  <a:gd name="T43" fmla="*/ 0 h 890"/>
                  <a:gd name="T44" fmla="*/ 0 w 2476"/>
                  <a:gd name="T45" fmla="*/ 0 h 890"/>
                  <a:gd name="T46" fmla="*/ 0 w 2476"/>
                  <a:gd name="T47" fmla="*/ 0 h 890"/>
                  <a:gd name="T48" fmla="*/ 0 w 2476"/>
                  <a:gd name="T49" fmla="*/ 0 h 890"/>
                  <a:gd name="T50" fmla="*/ 0 w 2476"/>
                  <a:gd name="T51" fmla="*/ 0 h 890"/>
                  <a:gd name="T52" fmla="*/ 0 w 2476"/>
                  <a:gd name="T53" fmla="*/ 0 h 890"/>
                  <a:gd name="T54" fmla="*/ 0 w 2476"/>
                  <a:gd name="T55" fmla="*/ 0 h 890"/>
                  <a:gd name="T56" fmla="*/ 0 w 2476"/>
                  <a:gd name="T57" fmla="*/ 0 h 890"/>
                  <a:gd name="T58" fmla="*/ 0 w 2476"/>
                  <a:gd name="T59" fmla="*/ 0 h 890"/>
                  <a:gd name="T60" fmla="*/ 0 w 2476"/>
                  <a:gd name="T61" fmla="*/ 0 h 890"/>
                  <a:gd name="T62" fmla="*/ 0 w 2476"/>
                  <a:gd name="T63" fmla="*/ 0 h 890"/>
                  <a:gd name="T64" fmla="*/ 0 w 2476"/>
                  <a:gd name="T65" fmla="*/ 0 h 890"/>
                  <a:gd name="T66" fmla="*/ 0 w 2476"/>
                  <a:gd name="T67" fmla="*/ 0 h 890"/>
                  <a:gd name="T68" fmla="*/ 0 w 2476"/>
                  <a:gd name="T69" fmla="*/ 0 h 890"/>
                  <a:gd name="T70" fmla="*/ 0 w 2476"/>
                  <a:gd name="T71" fmla="*/ 0 h 890"/>
                  <a:gd name="T72" fmla="*/ 0 w 2476"/>
                  <a:gd name="T73" fmla="*/ 0 h 890"/>
                  <a:gd name="T74" fmla="*/ 0 w 2476"/>
                  <a:gd name="T75" fmla="*/ 0 h 890"/>
                  <a:gd name="T76" fmla="*/ 0 w 2476"/>
                  <a:gd name="T77" fmla="*/ 0 h 890"/>
                  <a:gd name="T78" fmla="*/ 0 w 2476"/>
                  <a:gd name="T79" fmla="*/ 0 h 890"/>
                  <a:gd name="T80" fmla="*/ 0 w 2476"/>
                  <a:gd name="T81" fmla="*/ 0 h 890"/>
                  <a:gd name="T82" fmla="*/ 0 w 2476"/>
                  <a:gd name="T83" fmla="*/ 0 h 890"/>
                  <a:gd name="T84" fmla="*/ 0 w 2476"/>
                  <a:gd name="T85" fmla="*/ 0 h 890"/>
                  <a:gd name="T86" fmla="*/ 0 w 2476"/>
                  <a:gd name="T87" fmla="*/ 0 h 890"/>
                  <a:gd name="T88" fmla="*/ 0 w 2476"/>
                  <a:gd name="T89" fmla="*/ 0 h 890"/>
                  <a:gd name="T90" fmla="*/ 0 w 2476"/>
                  <a:gd name="T91" fmla="*/ 0 h 890"/>
                  <a:gd name="T92" fmla="*/ 0 w 2476"/>
                  <a:gd name="T93" fmla="*/ 0 h 890"/>
                  <a:gd name="T94" fmla="*/ 0 w 2476"/>
                  <a:gd name="T95" fmla="*/ 0 h 890"/>
                  <a:gd name="T96" fmla="*/ 0 w 2476"/>
                  <a:gd name="T97" fmla="*/ 0 h 890"/>
                  <a:gd name="T98" fmla="*/ 0 w 2476"/>
                  <a:gd name="T99" fmla="*/ 0 h 890"/>
                  <a:gd name="T100" fmla="*/ 0 w 2476"/>
                  <a:gd name="T101" fmla="*/ 0 h 8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76"/>
                  <a:gd name="T154" fmla="*/ 0 h 890"/>
                  <a:gd name="T155" fmla="*/ 2476 w 2476"/>
                  <a:gd name="T156" fmla="*/ 890 h 8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76" h="890">
                    <a:moveTo>
                      <a:pt x="16" y="0"/>
                    </a:moveTo>
                    <a:lnTo>
                      <a:pt x="49" y="43"/>
                    </a:lnTo>
                    <a:lnTo>
                      <a:pt x="82" y="83"/>
                    </a:lnTo>
                    <a:lnTo>
                      <a:pt x="114" y="123"/>
                    </a:lnTo>
                    <a:lnTo>
                      <a:pt x="147" y="160"/>
                    </a:lnTo>
                    <a:lnTo>
                      <a:pt x="179" y="196"/>
                    </a:lnTo>
                    <a:lnTo>
                      <a:pt x="214" y="229"/>
                    </a:lnTo>
                    <a:lnTo>
                      <a:pt x="248" y="260"/>
                    </a:lnTo>
                    <a:lnTo>
                      <a:pt x="284" y="290"/>
                    </a:lnTo>
                    <a:lnTo>
                      <a:pt x="322" y="318"/>
                    </a:lnTo>
                    <a:lnTo>
                      <a:pt x="362" y="344"/>
                    </a:lnTo>
                    <a:lnTo>
                      <a:pt x="404" y="367"/>
                    </a:lnTo>
                    <a:lnTo>
                      <a:pt x="449" y="389"/>
                    </a:lnTo>
                    <a:lnTo>
                      <a:pt x="497" y="408"/>
                    </a:lnTo>
                    <a:lnTo>
                      <a:pt x="549" y="426"/>
                    </a:lnTo>
                    <a:lnTo>
                      <a:pt x="605" y="441"/>
                    </a:lnTo>
                    <a:lnTo>
                      <a:pt x="664" y="454"/>
                    </a:lnTo>
                    <a:lnTo>
                      <a:pt x="729" y="465"/>
                    </a:lnTo>
                    <a:lnTo>
                      <a:pt x="798" y="473"/>
                    </a:lnTo>
                    <a:lnTo>
                      <a:pt x="872" y="479"/>
                    </a:lnTo>
                    <a:lnTo>
                      <a:pt x="952" y="483"/>
                    </a:lnTo>
                    <a:lnTo>
                      <a:pt x="1038" y="485"/>
                    </a:lnTo>
                    <a:lnTo>
                      <a:pt x="1130" y="483"/>
                    </a:lnTo>
                    <a:lnTo>
                      <a:pt x="1230" y="480"/>
                    </a:lnTo>
                    <a:lnTo>
                      <a:pt x="1335" y="474"/>
                    </a:lnTo>
                    <a:lnTo>
                      <a:pt x="1449" y="466"/>
                    </a:lnTo>
                    <a:lnTo>
                      <a:pt x="1569" y="455"/>
                    </a:lnTo>
                    <a:lnTo>
                      <a:pt x="1699" y="441"/>
                    </a:lnTo>
                    <a:lnTo>
                      <a:pt x="1835" y="425"/>
                    </a:lnTo>
                    <a:lnTo>
                      <a:pt x="1982" y="406"/>
                    </a:lnTo>
                    <a:lnTo>
                      <a:pt x="2138" y="384"/>
                    </a:lnTo>
                    <a:lnTo>
                      <a:pt x="2302" y="360"/>
                    </a:lnTo>
                    <a:lnTo>
                      <a:pt x="2476" y="332"/>
                    </a:lnTo>
                    <a:lnTo>
                      <a:pt x="2431" y="356"/>
                    </a:lnTo>
                    <a:lnTo>
                      <a:pt x="2385" y="378"/>
                    </a:lnTo>
                    <a:lnTo>
                      <a:pt x="2338" y="401"/>
                    </a:lnTo>
                    <a:lnTo>
                      <a:pt x="2289" y="424"/>
                    </a:lnTo>
                    <a:lnTo>
                      <a:pt x="2239" y="446"/>
                    </a:lnTo>
                    <a:lnTo>
                      <a:pt x="2187" y="469"/>
                    </a:lnTo>
                    <a:lnTo>
                      <a:pt x="2133" y="492"/>
                    </a:lnTo>
                    <a:lnTo>
                      <a:pt x="2079" y="514"/>
                    </a:lnTo>
                    <a:lnTo>
                      <a:pt x="2022" y="536"/>
                    </a:lnTo>
                    <a:lnTo>
                      <a:pt x="1965" y="557"/>
                    </a:lnTo>
                    <a:lnTo>
                      <a:pt x="1906" y="579"/>
                    </a:lnTo>
                    <a:lnTo>
                      <a:pt x="1846" y="600"/>
                    </a:lnTo>
                    <a:lnTo>
                      <a:pt x="1784" y="621"/>
                    </a:lnTo>
                    <a:lnTo>
                      <a:pt x="1721" y="642"/>
                    </a:lnTo>
                    <a:lnTo>
                      <a:pt x="1657" y="661"/>
                    </a:lnTo>
                    <a:lnTo>
                      <a:pt x="1591" y="680"/>
                    </a:lnTo>
                    <a:lnTo>
                      <a:pt x="1523" y="699"/>
                    </a:lnTo>
                    <a:lnTo>
                      <a:pt x="1455" y="718"/>
                    </a:lnTo>
                    <a:lnTo>
                      <a:pt x="1386" y="735"/>
                    </a:lnTo>
                    <a:lnTo>
                      <a:pt x="1315" y="752"/>
                    </a:lnTo>
                    <a:lnTo>
                      <a:pt x="1243" y="768"/>
                    </a:lnTo>
                    <a:lnTo>
                      <a:pt x="1170" y="785"/>
                    </a:lnTo>
                    <a:lnTo>
                      <a:pt x="1095" y="799"/>
                    </a:lnTo>
                    <a:lnTo>
                      <a:pt x="1020" y="813"/>
                    </a:lnTo>
                    <a:lnTo>
                      <a:pt x="943" y="826"/>
                    </a:lnTo>
                    <a:lnTo>
                      <a:pt x="865" y="838"/>
                    </a:lnTo>
                    <a:lnTo>
                      <a:pt x="786" y="849"/>
                    </a:lnTo>
                    <a:lnTo>
                      <a:pt x="706" y="860"/>
                    </a:lnTo>
                    <a:lnTo>
                      <a:pt x="625" y="869"/>
                    </a:lnTo>
                    <a:lnTo>
                      <a:pt x="543" y="877"/>
                    </a:lnTo>
                    <a:lnTo>
                      <a:pt x="459" y="884"/>
                    </a:lnTo>
                    <a:lnTo>
                      <a:pt x="375" y="890"/>
                    </a:lnTo>
                    <a:lnTo>
                      <a:pt x="367" y="890"/>
                    </a:lnTo>
                    <a:lnTo>
                      <a:pt x="360" y="890"/>
                    </a:lnTo>
                    <a:lnTo>
                      <a:pt x="353" y="890"/>
                    </a:lnTo>
                    <a:lnTo>
                      <a:pt x="346" y="890"/>
                    </a:lnTo>
                    <a:lnTo>
                      <a:pt x="339" y="890"/>
                    </a:lnTo>
                    <a:lnTo>
                      <a:pt x="331" y="890"/>
                    </a:lnTo>
                    <a:lnTo>
                      <a:pt x="324" y="890"/>
                    </a:lnTo>
                    <a:lnTo>
                      <a:pt x="316" y="890"/>
                    </a:lnTo>
                    <a:lnTo>
                      <a:pt x="286" y="881"/>
                    </a:lnTo>
                    <a:lnTo>
                      <a:pt x="257" y="871"/>
                    </a:lnTo>
                    <a:lnTo>
                      <a:pt x="232" y="859"/>
                    </a:lnTo>
                    <a:lnTo>
                      <a:pt x="206" y="845"/>
                    </a:lnTo>
                    <a:lnTo>
                      <a:pt x="184" y="830"/>
                    </a:lnTo>
                    <a:lnTo>
                      <a:pt x="162" y="814"/>
                    </a:lnTo>
                    <a:lnTo>
                      <a:pt x="142" y="796"/>
                    </a:lnTo>
                    <a:lnTo>
                      <a:pt x="124" y="776"/>
                    </a:lnTo>
                    <a:lnTo>
                      <a:pt x="107" y="756"/>
                    </a:lnTo>
                    <a:lnTo>
                      <a:pt x="92" y="735"/>
                    </a:lnTo>
                    <a:lnTo>
                      <a:pt x="78" y="712"/>
                    </a:lnTo>
                    <a:lnTo>
                      <a:pt x="65" y="688"/>
                    </a:lnTo>
                    <a:lnTo>
                      <a:pt x="53" y="663"/>
                    </a:lnTo>
                    <a:lnTo>
                      <a:pt x="44" y="637"/>
                    </a:lnTo>
                    <a:lnTo>
                      <a:pt x="34" y="608"/>
                    </a:lnTo>
                    <a:lnTo>
                      <a:pt x="27" y="580"/>
                    </a:lnTo>
                    <a:lnTo>
                      <a:pt x="20" y="550"/>
                    </a:lnTo>
                    <a:lnTo>
                      <a:pt x="15" y="519"/>
                    </a:lnTo>
                    <a:lnTo>
                      <a:pt x="10" y="488"/>
                    </a:lnTo>
                    <a:lnTo>
                      <a:pt x="6" y="455"/>
                    </a:lnTo>
                    <a:lnTo>
                      <a:pt x="3" y="422"/>
                    </a:lnTo>
                    <a:lnTo>
                      <a:pt x="1" y="387"/>
                    </a:lnTo>
                    <a:lnTo>
                      <a:pt x="0" y="352"/>
                    </a:lnTo>
                    <a:lnTo>
                      <a:pt x="0" y="315"/>
                    </a:lnTo>
                    <a:lnTo>
                      <a:pt x="0" y="279"/>
                    </a:lnTo>
                    <a:lnTo>
                      <a:pt x="1" y="241"/>
                    </a:lnTo>
                    <a:lnTo>
                      <a:pt x="2" y="203"/>
                    </a:lnTo>
                    <a:lnTo>
                      <a:pt x="4" y="163"/>
                    </a:lnTo>
                    <a:lnTo>
                      <a:pt x="10" y="8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2" name="Freeform 87"/>
              <p:cNvSpPr>
                <a:spLocks/>
              </p:cNvSpPr>
              <p:nvPr/>
            </p:nvSpPr>
            <p:spPr bwMode="auto">
              <a:xfrm>
                <a:off x="796" y="1135"/>
                <a:ext cx="204" cy="64"/>
              </a:xfrm>
              <a:custGeom>
                <a:avLst/>
                <a:gdLst>
                  <a:gd name="T0" fmla="*/ 0 w 1427"/>
                  <a:gd name="T1" fmla="*/ 0 h 450"/>
                  <a:gd name="T2" fmla="*/ 0 w 1427"/>
                  <a:gd name="T3" fmla="*/ 0 h 450"/>
                  <a:gd name="T4" fmla="*/ 0 w 1427"/>
                  <a:gd name="T5" fmla="*/ 0 h 450"/>
                  <a:gd name="T6" fmla="*/ 0 w 1427"/>
                  <a:gd name="T7" fmla="*/ 0 h 450"/>
                  <a:gd name="T8" fmla="*/ 0 w 1427"/>
                  <a:gd name="T9" fmla="*/ 0 h 450"/>
                  <a:gd name="T10" fmla="*/ 0 w 1427"/>
                  <a:gd name="T11" fmla="*/ 0 h 450"/>
                  <a:gd name="T12" fmla="*/ 0 w 1427"/>
                  <a:gd name="T13" fmla="*/ 0 h 450"/>
                  <a:gd name="T14" fmla="*/ 0 w 1427"/>
                  <a:gd name="T15" fmla="*/ 0 h 450"/>
                  <a:gd name="T16" fmla="*/ 0 w 1427"/>
                  <a:gd name="T17" fmla="*/ 0 h 450"/>
                  <a:gd name="T18" fmla="*/ 0 w 1427"/>
                  <a:gd name="T19" fmla="*/ 0 h 450"/>
                  <a:gd name="T20" fmla="*/ 0 w 1427"/>
                  <a:gd name="T21" fmla="*/ 0 h 450"/>
                  <a:gd name="T22" fmla="*/ 0 w 1427"/>
                  <a:gd name="T23" fmla="*/ 0 h 450"/>
                  <a:gd name="T24" fmla="*/ 0 w 1427"/>
                  <a:gd name="T25" fmla="*/ 0 h 450"/>
                  <a:gd name="T26" fmla="*/ 0 w 1427"/>
                  <a:gd name="T27" fmla="*/ 0 h 450"/>
                  <a:gd name="T28" fmla="*/ 0 w 1427"/>
                  <a:gd name="T29" fmla="*/ 0 h 450"/>
                  <a:gd name="T30" fmla="*/ 0 w 1427"/>
                  <a:gd name="T31" fmla="*/ 0 h 450"/>
                  <a:gd name="T32" fmla="*/ 0 w 1427"/>
                  <a:gd name="T33" fmla="*/ 0 h 450"/>
                  <a:gd name="T34" fmla="*/ 0 w 1427"/>
                  <a:gd name="T35" fmla="*/ 0 h 450"/>
                  <a:gd name="T36" fmla="*/ 0 w 1427"/>
                  <a:gd name="T37" fmla="*/ 0 h 450"/>
                  <a:gd name="T38" fmla="*/ 0 w 1427"/>
                  <a:gd name="T39" fmla="*/ 0 h 450"/>
                  <a:gd name="T40" fmla="*/ 0 w 1427"/>
                  <a:gd name="T41" fmla="*/ 0 h 450"/>
                  <a:gd name="T42" fmla="*/ 0 w 1427"/>
                  <a:gd name="T43" fmla="*/ 0 h 450"/>
                  <a:gd name="T44" fmla="*/ 0 w 1427"/>
                  <a:gd name="T45" fmla="*/ 0 h 450"/>
                  <a:gd name="T46" fmla="*/ 0 w 1427"/>
                  <a:gd name="T47" fmla="*/ 0 h 450"/>
                  <a:gd name="T48" fmla="*/ 0 w 1427"/>
                  <a:gd name="T49" fmla="*/ 0 h 450"/>
                  <a:gd name="T50" fmla="*/ 0 w 1427"/>
                  <a:gd name="T51" fmla="*/ 0 h 450"/>
                  <a:gd name="T52" fmla="*/ 0 w 1427"/>
                  <a:gd name="T53" fmla="*/ 0 h 450"/>
                  <a:gd name="T54" fmla="*/ 0 w 1427"/>
                  <a:gd name="T55" fmla="*/ 0 h 450"/>
                  <a:gd name="T56" fmla="*/ 0 w 1427"/>
                  <a:gd name="T57" fmla="*/ 0 h 450"/>
                  <a:gd name="T58" fmla="*/ 0 w 1427"/>
                  <a:gd name="T59" fmla="*/ 0 h 450"/>
                  <a:gd name="T60" fmla="*/ 0 w 1427"/>
                  <a:gd name="T61" fmla="*/ 0 h 450"/>
                  <a:gd name="T62" fmla="*/ 0 w 1427"/>
                  <a:gd name="T63" fmla="*/ 0 h 450"/>
                  <a:gd name="T64" fmla="*/ 0 w 1427"/>
                  <a:gd name="T65" fmla="*/ 0 h 450"/>
                  <a:gd name="T66" fmla="*/ 0 w 1427"/>
                  <a:gd name="T67" fmla="*/ 0 h 450"/>
                  <a:gd name="T68" fmla="*/ 0 w 1427"/>
                  <a:gd name="T69" fmla="*/ 0 h 450"/>
                  <a:gd name="T70" fmla="*/ 0 w 1427"/>
                  <a:gd name="T71" fmla="*/ 0 h 4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27"/>
                  <a:gd name="T109" fmla="*/ 0 h 450"/>
                  <a:gd name="T110" fmla="*/ 1427 w 1427"/>
                  <a:gd name="T111" fmla="*/ 450 h 45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27" h="450">
                    <a:moveTo>
                      <a:pt x="55" y="426"/>
                    </a:moveTo>
                    <a:lnTo>
                      <a:pt x="48" y="450"/>
                    </a:lnTo>
                    <a:lnTo>
                      <a:pt x="81" y="420"/>
                    </a:lnTo>
                    <a:lnTo>
                      <a:pt x="115" y="390"/>
                    </a:lnTo>
                    <a:lnTo>
                      <a:pt x="149" y="362"/>
                    </a:lnTo>
                    <a:lnTo>
                      <a:pt x="184" y="334"/>
                    </a:lnTo>
                    <a:lnTo>
                      <a:pt x="219" y="308"/>
                    </a:lnTo>
                    <a:lnTo>
                      <a:pt x="253" y="283"/>
                    </a:lnTo>
                    <a:lnTo>
                      <a:pt x="289" y="259"/>
                    </a:lnTo>
                    <a:lnTo>
                      <a:pt x="325" y="236"/>
                    </a:lnTo>
                    <a:lnTo>
                      <a:pt x="361" y="214"/>
                    </a:lnTo>
                    <a:lnTo>
                      <a:pt x="398" y="194"/>
                    </a:lnTo>
                    <a:lnTo>
                      <a:pt x="436" y="174"/>
                    </a:lnTo>
                    <a:lnTo>
                      <a:pt x="474" y="156"/>
                    </a:lnTo>
                    <a:lnTo>
                      <a:pt x="513" y="140"/>
                    </a:lnTo>
                    <a:lnTo>
                      <a:pt x="552" y="124"/>
                    </a:lnTo>
                    <a:lnTo>
                      <a:pt x="593" y="110"/>
                    </a:lnTo>
                    <a:lnTo>
                      <a:pt x="633" y="97"/>
                    </a:lnTo>
                    <a:lnTo>
                      <a:pt x="675" y="86"/>
                    </a:lnTo>
                    <a:lnTo>
                      <a:pt x="717" y="76"/>
                    </a:lnTo>
                    <a:lnTo>
                      <a:pt x="760" y="68"/>
                    </a:lnTo>
                    <a:lnTo>
                      <a:pt x="804" y="61"/>
                    </a:lnTo>
                    <a:lnTo>
                      <a:pt x="849" y="56"/>
                    </a:lnTo>
                    <a:lnTo>
                      <a:pt x="895" y="53"/>
                    </a:lnTo>
                    <a:lnTo>
                      <a:pt x="942" y="51"/>
                    </a:lnTo>
                    <a:lnTo>
                      <a:pt x="989" y="50"/>
                    </a:lnTo>
                    <a:lnTo>
                      <a:pt x="1038" y="52"/>
                    </a:lnTo>
                    <a:lnTo>
                      <a:pt x="1088" y="55"/>
                    </a:lnTo>
                    <a:lnTo>
                      <a:pt x="1140" y="59"/>
                    </a:lnTo>
                    <a:lnTo>
                      <a:pt x="1192" y="66"/>
                    </a:lnTo>
                    <a:lnTo>
                      <a:pt x="1245" y="74"/>
                    </a:lnTo>
                    <a:lnTo>
                      <a:pt x="1300" y="85"/>
                    </a:lnTo>
                    <a:lnTo>
                      <a:pt x="1356" y="97"/>
                    </a:lnTo>
                    <a:lnTo>
                      <a:pt x="1413" y="111"/>
                    </a:lnTo>
                    <a:lnTo>
                      <a:pt x="1427" y="64"/>
                    </a:lnTo>
                    <a:lnTo>
                      <a:pt x="1368" y="49"/>
                    </a:lnTo>
                    <a:lnTo>
                      <a:pt x="1311" y="35"/>
                    </a:lnTo>
                    <a:lnTo>
                      <a:pt x="1255" y="25"/>
                    </a:lnTo>
                    <a:lnTo>
                      <a:pt x="1200" y="16"/>
                    </a:lnTo>
                    <a:lnTo>
                      <a:pt x="1146" y="9"/>
                    </a:lnTo>
                    <a:lnTo>
                      <a:pt x="1093" y="4"/>
                    </a:lnTo>
                    <a:lnTo>
                      <a:pt x="1040" y="1"/>
                    </a:lnTo>
                    <a:lnTo>
                      <a:pt x="990" y="0"/>
                    </a:lnTo>
                    <a:lnTo>
                      <a:pt x="940" y="0"/>
                    </a:lnTo>
                    <a:lnTo>
                      <a:pt x="892" y="2"/>
                    </a:lnTo>
                    <a:lnTo>
                      <a:pt x="844" y="6"/>
                    </a:lnTo>
                    <a:lnTo>
                      <a:pt x="797" y="11"/>
                    </a:lnTo>
                    <a:lnTo>
                      <a:pt x="751" y="18"/>
                    </a:lnTo>
                    <a:lnTo>
                      <a:pt x="705" y="27"/>
                    </a:lnTo>
                    <a:lnTo>
                      <a:pt x="661" y="37"/>
                    </a:lnTo>
                    <a:lnTo>
                      <a:pt x="617" y="50"/>
                    </a:lnTo>
                    <a:lnTo>
                      <a:pt x="575" y="63"/>
                    </a:lnTo>
                    <a:lnTo>
                      <a:pt x="533" y="77"/>
                    </a:lnTo>
                    <a:lnTo>
                      <a:pt x="491" y="93"/>
                    </a:lnTo>
                    <a:lnTo>
                      <a:pt x="452" y="111"/>
                    </a:lnTo>
                    <a:lnTo>
                      <a:pt x="411" y="130"/>
                    </a:lnTo>
                    <a:lnTo>
                      <a:pt x="373" y="150"/>
                    </a:lnTo>
                    <a:lnTo>
                      <a:pt x="334" y="171"/>
                    </a:lnTo>
                    <a:lnTo>
                      <a:pt x="296" y="194"/>
                    </a:lnTo>
                    <a:lnTo>
                      <a:pt x="259" y="218"/>
                    </a:lnTo>
                    <a:lnTo>
                      <a:pt x="222" y="242"/>
                    </a:lnTo>
                    <a:lnTo>
                      <a:pt x="186" y="269"/>
                    </a:lnTo>
                    <a:lnTo>
                      <a:pt x="151" y="296"/>
                    </a:lnTo>
                    <a:lnTo>
                      <a:pt x="115" y="323"/>
                    </a:lnTo>
                    <a:lnTo>
                      <a:pt x="80" y="353"/>
                    </a:lnTo>
                    <a:lnTo>
                      <a:pt x="46" y="383"/>
                    </a:lnTo>
                    <a:lnTo>
                      <a:pt x="12" y="414"/>
                    </a:lnTo>
                    <a:lnTo>
                      <a:pt x="4" y="438"/>
                    </a:lnTo>
                    <a:lnTo>
                      <a:pt x="12" y="414"/>
                    </a:lnTo>
                    <a:lnTo>
                      <a:pt x="0" y="424"/>
                    </a:lnTo>
                    <a:lnTo>
                      <a:pt x="4" y="438"/>
                    </a:lnTo>
                    <a:lnTo>
                      <a:pt x="55" y="4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3" name="Freeform 88"/>
              <p:cNvSpPr>
                <a:spLocks/>
              </p:cNvSpPr>
              <p:nvPr/>
            </p:nvSpPr>
            <p:spPr bwMode="auto">
              <a:xfrm>
                <a:off x="775" y="1196"/>
                <a:ext cx="29" cy="65"/>
              </a:xfrm>
              <a:custGeom>
                <a:avLst/>
                <a:gdLst>
                  <a:gd name="T0" fmla="*/ 0 w 205"/>
                  <a:gd name="T1" fmla="*/ 0 h 452"/>
                  <a:gd name="T2" fmla="*/ 0 w 205"/>
                  <a:gd name="T3" fmla="*/ 0 h 452"/>
                  <a:gd name="T4" fmla="*/ 0 w 205"/>
                  <a:gd name="T5" fmla="*/ 0 h 452"/>
                  <a:gd name="T6" fmla="*/ 0 w 205"/>
                  <a:gd name="T7" fmla="*/ 0 h 452"/>
                  <a:gd name="T8" fmla="*/ 0 w 205"/>
                  <a:gd name="T9" fmla="*/ 0 h 452"/>
                  <a:gd name="T10" fmla="*/ 0 w 205"/>
                  <a:gd name="T11" fmla="*/ 0 h 452"/>
                  <a:gd name="T12" fmla="*/ 0 w 205"/>
                  <a:gd name="T13" fmla="*/ 0 h 452"/>
                  <a:gd name="T14" fmla="*/ 0 w 205"/>
                  <a:gd name="T15" fmla="*/ 0 h 452"/>
                  <a:gd name="T16" fmla="*/ 0 w 205"/>
                  <a:gd name="T17" fmla="*/ 0 h 452"/>
                  <a:gd name="T18" fmla="*/ 0 w 205"/>
                  <a:gd name="T19" fmla="*/ 0 h 452"/>
                  <a:gd name="T20" fmla="*/ 0 w 205"/>
                  <a:gd name="T21" fmla="*/ 0 h 452"/>
                  <a:gd name="T22" fmla="*/ 0 w 205"/>
                  <a:gd name="T23" fmla="*/ 0 h 452"/>
                  <a:gd name="T24" fmla="*/ 0 w 205"/>
                  <a:gd name="T25" fmla="*/ 0 h 452"/>
                  <a:gd name="T26" fmla="*/ 0 w 205"/>
                  <a:gd name="T27" fmla="*/ 0 h 452"/>
                  <a:gd name="T28" fmla="*/ 0 w 205"/>
                  <a:gd name="T29" fmla="*/ 0 h 452"/>
                  <a:gd name="T30" fmla="*/ 0 w 205"/>
                  <a:gd name="T31" fmla="*/ 0 h 452"/>
                  <a:gd name="T32" fmla="*/ 0 w 205"/>
                  <a:gd name="T33" fmla="*/ 0 h 452"/>
                  <a:gd name="T34" fmla="*/ 0 w 205"/>
                  <a:gd name="T35" fmla="*/ 0 h 452"/>
                  <a:gd name="T36" fmla="*/ 0 w 205"/>
                  <a:gd name="T37" fmla="*/ 0 h 452"/>
                  <a:gd name="T38" fmla="*/ 0 w 205"/>
                  <a:gd name="T39" fmla="*/ 0 h 452"/>
                  <a:gd name="T40" fmla="*/ 0 w 205"/>
                  <a:gd name="T41" fmla="*/ 0 h 4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5"/>
                  <a:gd name="T64" fmla="*/ 0 h 452"/>
                  <a:gd name="T65" fmla="*/ 205 w 205"/>
                  <a:gd name="T66" fmla="*/ 452 h 4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5" h="452">
                    <a:moveTo>
                      <a:pt x="51" y="452"/>
                    </a:moveTo>
                    <a:lnTo>
                      <a:pt x="51" y="452"/>
                    </a:lnTo>
                    <a:lnTo>
                      <a:pt x="58" y="432"/>
                    </a:lnTo>
                    <a:lnTo>
                      <a:pt x="76" y="382"/>
                    </a:lnTo>
                    <a:lnTo>
                      <a:pt x="101" y="313"/>
                    </a:lnTo>
                    <a:lnTo>
                      <a:pt x="130" y="233"/>
                    </a:lnTo>
                    <a:lnTo>
                      <a:pt x="157" y="154"/>
                    </a:lnTo>
                    <a:lnTo>
                      <a:pt x="182" y="84"/>
                    </a:lnTo>
                    <a:lnTo>
                      <a:pt x="199" y="33"/>
                    </a:lnTo>
                    <a:lnTo>
                      <a:pt x="205" y="0"/>
                    </a:lnTo>
                    <a:lnTo>
                      <a:pt x="154" y="12"/>
                    </a:lnTo>
                    <a:lnTo>
                      <a:pt x="149" y="19"/>
                    </a:lnTo>
                    <a:lnTo>
                      <a:pt x="132" y="69"/>
                    </a:lnTo>
                    <a:lnTo>
                      <a:pt x="107" y="138"/>
                    </a:lnTo>
                    <a:lnTo>
                      <a:pt x="79" y="218"/>
                    </a:lnTo>
                    <a:lnTo>
                      <a:pt x="51" y="297"/>
                    </a:lnTo>
                    <a:lnTo>
                      <a:pt x="26" y="366"/>
                    </a:lnTo>
                    <a:lnTo>
                      <a:pt x="8" y="415"/>
                    </a:lnTo>
                    <a:lnTo>
                      <a:pt x="0" y="436"/>
                    </a:lnTo>
                    <a:lnTo>
                      <a:pt x="1" y="435"/>
                    </a:lnTo>
                    <a:lnTo>
                      <a:pt x="51" y="45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4" name="Freeform 89"/>
              <p:cNvSpPr>
                <a:spLocks/>
              </p:cNvSpPr>
              <p:nvPr/>
            </p:nvSpPr>
            <p:spPr bwMode="auto">
              <a:xfrm>
                <a:off x="656" y="1258"/>
                <a:ext cx="126" cy="195"/>
              </a:xfrm>
              <a:custGeom>
                <a:avLst/>
                <a:gdLst>
                  <a:gd name="T0" fmla="*/ 0 w 879"/>
                  <a:gd name="T1" fmla="*/ 0 h 1363"/>
                  <a:gd name="T2" fmla="*/ 0 w 879"/>
                  <a:gd name="T3" fmla="*/ 0 h 1363"/>
                  <a:gd name="T4" fmla="*/ 0 w 879"/>
                  <a:gd name="T5" fmla="*/ 0 h 1363"/>
                  <a:gd name="T6" fmla="*/ 0 w 879"/>
                  <a:gd name="T7" fmla="*/ 0 h 1363"/>
                  <a:gd name="T8" fmla="*/ 0 w 879"/>
                  <a:gd name="T9" fmla="*/ 0 h 1363"/>
                  <a:gd name="T10" fmla="*/ 0 w 879"/>
                  <a:gd name="T11" fmla="*/ 0 h 1363"/>
                  <a:gd name="T12" fmla="*/ 0 w 879"/>
                  <a:gd name="T13" fmla="*/ 0 h 1363"/>
                  <a:gd name="T14" fmla="*/ 0 w 879"/>
                  <a:gd name="T15" fmla="*/ 0 h 1363"/>
                  <a:gd name="T16" fmla="*/ 0 w 879"/>
                  <a:gd name="T17" fmla="*/ 0 h 1363"/>
                  <a:gd name="T18" fmla="*/ 0 w 879"/>
                  <a:gd name="T19" fmla="*/ 0 h 1363"/>
                  <a:gd name="T20" fmla="*/ 0 w 879"/>
                  <a:gd name="T21" fmla="*/ 0 h 1363"/>
                  <a:gd name="T22" fmla="*/ 0 w 879"/>
                  <a:gd name="T23" fmla="*/ 0 h 1363"/>
                  <a:gd name="T24" fmla="*/ 0 w 879"/>
                  <a:gd name="T25" fmla="*/ 0 h 1363"/>
                  <a:gd name="T26" fmla="*/ 0 w 879"/>
                  <a:gd name="T27" fmla="*/ 0 h 1363"/>
                  <a:gd name="T28" fmla="*/ 0 w 879"/>
                  <a:gd name="T29" fmla="*/ 0 h 1363"/>
                  <a:gd name="T30" fmla="*/ 0 w 879"/>
                  <a:gd name="T31" fmla="*/ 0 h 1363"/>
                  <a:gd name="T32" fmla="*/ 0 w 879"/>
                  <a:gd name="T33" fmla="*/ 0 h 1363"/>
                  <a:gd name="T34" fmla="*/ 0 w 879"/>
                  <a:gd name="T35" fmla="*/ 0 h 1363"/>
                  <a:gd name="T36" fmla="*/ 0 w 879"/>
                  <a:gd name="T37" fmla="*/ 0 h 1363"/>
                  <a:gd name="T38" fmla="*/ 0 w 879"/>
                  <a:gd name="T39" fmla="*/ 0 h 1363"/>
                  <a:gd name="T40" fmla="*/ 0 w 879"/>
                  <a:gd name="T41" fmla="*/ 0 h 1363"/>
                  <a:gd name="T42" fmla="*/ 0 w 879"/>
                  <a:gd name="T43" fmla="*/ 0 h 1363"/>
                  <a:gd name="T44" fmla="*/ 0 w 879"/>
                  <a:gd name="T45" fmla="*/ 0 h 1363"/>
                  <a:gd name="T46" fmla="*/ 0 w 879"/>
                  <a:gd name="T47" fmla="*/ 0 h 1363"/>
                  <a:gd name="T48" fmla="*/ 0 w 879"/>
                  <a:gd name="T49" fmla="*/ 0 h 1363"/>
                  <a:gd name="T50" fmla="*/ 0 w 879"/>
                  <a:gd name="T51" fmla="*/ 0 h 1363"/>
                  <a:gd name="T52" fmla="*/ 0 w 879"/>
                  <a:gd name="T53" fmla="*/ 0 h 1363"/>
                  <a:gd name="T54" fmla="*/ 0 w 879"/>
                  <a:gd name="T55" fmla="*/ 0 h 1363"/>
                  <a:gd name="T56" fmla="*/ 0 w 879"/>
                  <a:gd name="T57" fmla="*/ 0 h 1363"/>
                  <a:gd name="T58" fmla="*/ 0 w 879"/>
                  <a:gd name="T59" fmla="*/ 0 h 1363"/>
                  <a:gd name="T60" fmla="*/ 0 w 879"/>
                  <a:gd name="T61" fmla="*/ 0 h 1363"/>
                  <a:gd name="T62" fmla="*/ 0 w 879"/>
                  <a:gd name="T63" fmla="*/ 0 h 1363"/>
                  <a:gd name="T64" fmla="*/ 0 w 879"/>
                  <a:gd name="T65" fmla="*/ 0 h 1363"/>
                  <a:gd name="T66" fmla="*/ 0 w 879"/>
                  <a:gd name="T67" fmla="*/ 0 h 1363"/>
                  <a:gd name="T68" fmla="*/ 0 w 879"/>
                  <a:gd name="T69" fmla="*/ 0 h 1363"/>
                  <a:gd name="T70" fmla="*/ 0 w 879"/>
                  <a:gd name="T71" fmla="*/ 0 h 1363"/>
                  <a:gd name="T72" fmla="*/ 0 w 879"/>
                  <a:gd name="T73" fmla="*/ 0 h 1363"/>
                  <a:gd name="T74" fmla="*/ 0 w 879"/>
                  <a:gd name="T75" fmla="*/ 0 h 1363"/>
                  <a:gd name="T76" fmla="*/ 0 w 879"/>
                  <a:gd name="T77" fmla="*/ 0 h 1363"/>
                  <a:gd name="T78" fmla="*/ 0 w 879"/>
                  <a:gd name="T79" fmla="*/ 0 h 1363"/>
                  <a:gd name="T80" fmla="*/ 0 w 879"/>
                  <a:gd name="T81" fmla="*/ 0 h 1363"/>
                  <a:gd name="T82" fmla="*/ 0 w 879"/>
                  <a:gd name="T83" fmla="*/ 0 h 1363"/>
                  <a:gd name="T84" fmla="*/ 0 w 879"/>
                  <a:gd name="T85" fmla="*/ 0 h 1363"/>
                  <a:gd name="T86" fmla="*/ 0 w 879"/>
                  <a:gd name="T87" fmla="*/ 0 h 1363"/>
                  <a:gd name="T88" fmla="*/ 0 w 879"/>
                  <a:gd name="T89" fmla="*/ 0 h 1363"/>
                  <a:gd name="T90" fmla="*/ 0 w 879"/>
                  <a:gd name="T91" fmla="*/ 0 h 1363"/>
                  <a:gd name="T92" fmla="*/ 0 w 879"/>
                  <a:gd name="T93" fmla="*/ 0 h 1363"/>
                  <a:gd name="T94" fmla="*/ 0 w 879"/>
                  <a:gd name="T95" fmla="*/ 0 h 1363"/>
                  <a:gd name="T96" fmla="*/ 0 w 879"/>
                  <a:gd name="T97" fmla="*/ 0 h 1363"/>
                  <a:gd name="T98" fmla="*/ 0 w 879"/>
                  <a:gd name="T99" fmla="*/ 0 h 1363"/>
                  <a:gd name="T100" fmla="*/ 0 w 879"/>
                  <a:gd name="T101" fmla="*/ 0 h 1363"/>
                  <a:gd name="T102" fmla="*/ 0 w 879"/>
                  <a:gd name="T103" fmla="*/ 0 h 1363"/>
                  <a:gd name="T104" fmla="*/ 0 w 879"/>
                  <a:gd name="T105" fmla="*/ 0 h 1363"/>
                  <a:gd name="T106" fmla="*/ 0 w 879"/>
                  <a:gd name="T107" fmla="*/ 0 h 1363"/>
                  <a:gd name="T108" fmla="*/ 0 w 879"/>
                  <a:gd name="T109" fmla="*/ 0 h 1363"/>
                  <a:gd name="T110" fmla="*/ 0 w 879"/>
                  <a:gd name="T111" fmla="*/ 0 h 1363"/>
                  <a:gd name="T112" fmla="*/ 0 w 879"/>
                  <a:gd name="T113" fmla="*/ 0 h 136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9"/>
                  <a:gd name="T172" fmla="*/ 0 h 1363"/>
                  <a:gd name="T173" fmla="*/ 879 w 879"/>
                  <a:gd name="T174" fmla="*/ 1363 h 136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9" h="1363">
                    <a:moveTo>
                      <a:pt x="41" y="1363"/>
                    </a:moveTo>
                    <a:lnTo>
                      <a:pt x="41" y="1363"/>
                    </a:lnTo>
                    <a:lnTo>
                      <a:pt x="87" y="1311"/>
                    </a:lnTo>
                    <a:lnTo>
                      <a:pt x="131" y="1262"/>
                    </a:lnTo>
                    <a:lnTo>
                      <a:pt x="172" y="1212"/>
                    </a:lnTo>
                    <a:lnTo>
                      <a:pt x="213" y="1163"/>
                    </a:lnTo>
                    <a:lnTo>
                      <a:pt x="253" y="1116"/>
                    </a:lnTo>
                    <a:lnTo>
                      <a:pt x="290" y="1068"/>
                    </a:lnTo>
                    <a:lnTo>
                      <a:pt x="325" y="1021"/>
                    </a:lnTo>
                    <a:lnTo>
                      <a:pt x="360" y="975"/>
                    </a:lnTo>
                    <a:lnTo>
                      <a:pt x="394" y="930"/>
                    </a:lnTo>
                    <a:lnTo>
                      <a:pt x="426" y="885"/>
                    </a:lnTo>
                    <a:lnTo>
                      <a:pt x="456" y="841"/>
                    </a:lnTo>
                    <a:lnTo>
                      <a:pt x="485" y="797"/>
                    </a:lnTo>
                    <a:lnTo>
                      <a:pt x="513" y="754"/>
                    </a:lnTo>
                    <a:lnTo>
                      <a:pt x="540" y="711"/>
                    </a:lnTo>
                    <a:lnTo>
                      <a:pt x="566" y="670"/>
                    </a:lnTo>
                    <a:lnTo>
                      <a:pt x="590" y="628"/>
                    </a:lnTo>
                    <a:lnTo>
                      <a:pt x="615" y="586"/>
                    </a:lnTo>
                    <a:lnTo>
                      <a:pt x="637" y="546"/>
                    </a:lnTo>
                    <a:lnTo>
                      <a:pt x="658" y="506"/>
                    </a:lnTo>
                    <a:lnTo>
                      <a:pt x="680" y="467"/>
                    </a:lnTo>
                    <a:lnTo>
                      <a:pt x="719" y="389"/>
                    </a:lnTo>
                    <a:lnTo>
                      <a:pt x="756" y="312"/>
                    </a:lnTo>
                    <a:lnTo>
                      <a:pt x="789" y="237"/>
                    </a:lnTo>
                    <a:lnTo>
                      <a:pt x="821" y="163"/>
                    </a:lnTo>
                    <a:lnTo>
                      <a:pt x="851" y="90"/>
                    </a:lnTo>
                    <a:lnTo>
                      <a:pt x="879" y="17"/>
                    </a:lnTo>
                    <a:lnTo>
                      <a:pt x="829" y="0"/>
                    </a:lnTo>
                    <a:lnTo>
                      <a:pt x="801" y="72"/>
                    </a:lnTo>
                    <a:lnTo>
                      <a:pt x="772" y="143"/>
                    </a:lnTo>
                    <a:lnTo>
                      <a:pt x="741" y="217"/>
                    </a:lnTo>
                    <a:lnTo>
                      <a:pt x="707" y="291"/>
                    </a:lnTo>
                    <a:lnTo>
                      <a:pt x="671" y="368"/>
                    </a:lnTo>
                    <a:lnTo>
                      <a:pt x="632" y="445"/>
                    </a:lnTo>
                    <a:lnTo>
                      <a:pt x="611" y="483"/>
                    </a:lnTo>
                    <a:lnTo>
                      <a:pt x="590" y="523"/>
                    </a:lnTo>
                    <a:lnTo>
                      <a:pt x="568" y="563"/>
                    </a:lnTo>
                    <a:lnTo>
                      <a:pt x="544" y="604"/>
                    </a:lnTo>
                    <a:lnTo>
                      <a:pt x="520" y="644"/>
                    </a:lnTo>
                    <a:lnTo>
                      <a:pt x="494" y="686"/>
                    </a:lnTo>
                    <a:lnTo>
                      <a:pt x="468" y="728"/>
                    </a:lnTo>
                    <a:lnTo>
                      <a:pt x="441" y="770"/>
                    </a:lnTo>
                    <a:lnTo>
                      <a:pt x="411" y="814"/>
                    </a:lnTo>
                    <a:lnTo>
                      <a:pt x="381" y="857"/>
                    </a:lnTo>
                    <a:lnTo>
                      <a:pt x="350" y="902"/>
                    </a:lnTo>
                    <a:lnTo>
                      <a:pt x="317" y="946"/>
                    </a:lnTo>
                    <a:lnTo>
                      <a:pt x="282" y="992"/>
                    </a:lnTo>
                    <a:lnTo>
                      <a:pt x="247" y="1038"/>
                    </a:lnTo>
                    <a:lnTo>
                      <a:pt x="210" y="1085"/>
                    </a:lnTo>
                    <a:lnTo>
                      <a:pt x="171" y="1133"/>
                    </a:lnTo>
                    <a:lnTo>
                      <a:pt x="131" y="1181"/>
                    </a:lnTo>
                    <a:lnTo>
                      <a:pt x="89" y="1229"/>
                    </a:lnTo>
                    <a:lnTo>
                      <a:pt x="46" y="1280"/>
                    </a:lnTo>
                    <a:lnTo>
                      <a:pt x="0" y="1330"/>
                    </a:lnTo>
                    <a:lnTo>
                      <a:pt x="41" y="13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5" name="Freeform 90"/>
              <p:cNvSpPr>
                <a:spLocks/>
              </p:cNvSpPr>
              <p:nvPr/>
            </p:nvSpPr>
            <p:spPr bwMode="auto">
              <a:xfrm>
                <a:off x="530" y="1448"/>
                <a:ext cx="132" cy="390"/>
              </a:xfrm>
              <a:custGeom>
                <a:avLst/>
                <a:gdLst>
                  <a:gd name="T0" fmla="*/ 0 w 927"/>
                  <a:gd name="T1" fmla="*/ 0 h 2728"/>
                  <a:gd name="T2" fmla="*/ 0 w 927"/>
                  <a:gd name="T3" fmla="*/ 0 h 2728"/>
                  <a:gd name="T4" fmla="*/ 0 w 927"/>
                  <a:gd name="T5" fmla="*/ 0 h 2728"/>
                  <a:gd name="T6" fmla="*/ 0 w 927"/>
                  <a:gd name="T7" fmla="*/ 0 h 2728"/>
                  <a:gd name="T8" fmla="*/ 0 w 927"/>
                  <a:gd name="T9" fmla="*/ 0 h 2728"/>
                  <a:gd name="T10" fmla="*/ 0 w 927"/>
                  <a:gd name="T11" fmla="*/ 0 h 2728"/>
                  <a:gd name="T12" fmla="*/ 0 w 927"/>
                  <a:gd name="T13" fmla="*/ 0 h 2728"/>
                  <a:gd name="T14" fmla="*/ 0 w 927"/>
                  <a:gd name="T15" fmla="*/ 0 h 2728"/>
                  <a:gd name="T16" fmla="*/ 0 w 927"/>
                  <a:gd name="T17" fmla="*/ 0 h 2728"/>
                  <a:gd name="T18" fmla="*/ 0 w 927"/>
                  <a:gd name="T19" fmla="*/ 0 h 2728"/>
                  <a:gd name="T20" fmla="*/ 0 w 927"/>
                  <a:gd name="T21" fmla="*/ 0 h 2728"/>
                  <a:gd name="T22" fmla="*/ 0 w 927"/>
                  <a:gd name="T23" fmla="*/ 0 h 2728"/>
                  <a:gd name="T24" fmla="*/ 0 w 927"/>
                  <a:gd name="T25" fmla="*/ 0 h 2728"/>
                  <a:gd name="T26" fmla="*/ 0 w 927"/>
                  <a:gd name="T27" fmla="*/ 0 h 2728"/>
                  <a:gd name="T28" fmla="*/ 0 w 927"/>
                  <a:gd name="T29" fmla="*/ 0 h 2728"/>
                  <a:gd name="T30" fmla="*/ 0 w 927"/>
                  <a:gd name="T31" fmla="*/ 0 h 2728"/>
                  <a:gd name="T32" fmla="*/ 0 w 927"/>
                  <a:gd name="T33" fmla="*/ 0 h 2728"/>
                  <a:gd name="T34" fmla="*/ 0 w 927"/>
                  <a:gd name="T35" fmla="*/ 0 h 2728"/>
                  <a:gd name="T36" fmla="*/ 0 w 927"/>
                  <a:gd name="T37" fmla="*/ 0 h 2728"/>
                  <a:gd name="T38" fmla="*/ 0 w 927"/>
                  <a:gd name="T39" fmla="*/ 0 h 2728"/>
                  <a:gd name="T40" fmla="*/ 0 w 927"/>
                  <a:gd name="T41" fmla="*/ 0 h 2728"/>
                  <a:gd name="T42" fmla="*/ 0 w 927"/>
                  <a:gd name="T43" fmla="*/ 0 h 2728"/>
                  <a:gd name="T44" fmla="*/ 0 w 927"/>
                  <a:gd name="T45" fmla="*/ 0 h 2728"/>
                  <a:gd name="T46" fmla="*/ 0 w 927"/>
                  <a:gd name="T47" fmla="*/ 0 h 2728"/>
                  <a:gd name="T48" fmla="*/ 0 w 927"/>
                  <a:gd name="T49" fmla="*/ 0 h 2728"/>
                  <a:gd name="T50" fmla="*/ 0 w 927"/>
                  <a:gd name="T51" fmla="*/ 0 h 2728"/>
                  <a:gd name="T52" fmla="*/ 0 w 927"/>
                  <a:gd name="T53" fmla="*/ 0 h 2728"/>
                  <a:gd name="T54" fmla="*/ 0 w 927"/>
                  <a:gd name="T55" fmla="*/ 0 h 2728"/>
                  <a:gd name="T56" fmla="*/ 0 w 927"/>
                  <a:gd name="T57" fmla="*/ 0 h 2728"/>
                  <a:gd name="T58" fmla="*/ 0 w 927"/>
                  <a:gd name="T59" fmla="*/ 0 h 2728"/>
                  <a:gd name="T60" fmla="*/ 0 w 927"/>
                  <a:gd name="T61" fmla="*/ 0 h 2728"/>
                  <a:gd name="T62" fmla="*/ 0 w 927"/>
                  <a:gd name="T63" fmla="*/ 0 h 2728"/>
                  <a:gd name="T64" fmla="*/ 0 w 927"/>
                  <a:gd name="T65" fmla="*/ 0 h 2728"/>
                  <a:gd name="T66" fmla="*/ 0 w 927"/>
                  <a:gd name="T67" fmla="*/ 0 h 2728"/>
                  <a:gd name="T68" fmla="*/ 0 w 927"/>
                  <a:gd name="T69" fmla="*/ 0 h 2728"/>
                  <a:gd name="T70" fmla="*/ 0 w 927"/>
                  <a:gd name="T71" fmla="*/ 0 h 2728"/>
                  <a:gd name="T72" fmla="*/ 0 w 927"/>
                  <a:gd name="T73" fmla="*/ 0 h 2728"/>
                  <a:gd name="T74" fmla="*/ 0 w 927"/>
                  <a:gd name="T75" fmla="*/ 0 h 2728"/>
                  <a:gd name="T76" fmla="*/ 0 w 927"/>
                  <a:gd name="T77" fmla="*/ 0 h 2728"/>
                  <a:gd name="T78" fmla="*/ 0 w 927"/>
                  <a:gd name="T79" fmla="*/ 0 h 2728"/>
                  <a:gd name="T80" fmla="*/ 0 w 927"/>
                  <a:gd name="T81" fmla="*/ 0 h 2728"/>
                  <a:gd name="T82" fmla="*/ 0 w 927"/>
                  <a:gd name="T83" fmla="*/ 0 h 2728"/>
                  <a:gd name="T84" fmla="*/ 0 w 927"/>
                  <a:gd name="T85" fmla="*/ 0 h 2728"/>
                  <a:gd name="T86" fmla="*/ 0 w 927"/>
                  <a:gd name="T87" fmla="*/ 0 h 2728"/>
                  <a:gd name="T88" fmla="*/ 0 w 927"/>
                  <a:gd name="T89" fmla="*/ 0 h 2728"/>
                  <a:gd name="T90" fmla="*/ 0 w 927"/>
                  <a:gd name="T91" fmla="*/ 0 h 2728"/>
                  <a:gd name="T92" fmla="*/ 0 w 927"/>
                  <a:gd name="T93" fmla="*/ 0 h 2728"/>
                  <a:gd name="T94" fmla="*/ 0 w 927"/>
                  <a:gd name="T95" fmla="*/ 0 h 2728"/>
                  <a:gd name="T96" fmla="*/ 0 w 927"/>
                  <a:gd name="T97" fmla="*/ 0 h 272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27"/>
                  <a:gd name="T148" fmla="*/ 0 h 2728"/>
                  <a:gd name="T149" fmla="*/ 927 w 927"/>
                  <a:gd name="T150" fmla="*/ 2728 h 272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27" h="2728">
                    <a:moveTo>
                      <a:pt x="392" y="2679"/>
                    </a:moveTo>
                    <a:lnTo>
                      <a:pt x="399" y="2679"/>
                    </a:lnTo>
                    <a:lnTo>
                      <a:pt x="385" y="2676"/>
                    </a:lnTo>
                    <a:lnTo>
                      <a:pt x="373" y="2673"/>
                    </a:lnTo>
                    <a:lnTo>
                      <a:pt x="360" y="2669"/>
                    </a:lnTo>
                    <a:lnTo>
                      <a:pt x="347" y="2664"/>
                    </a:lnTo>
                    <a:lnTo>
                      <a:pt x="335" y="2659"/>
                    </a:lnTo>
                    <a:lnTo>
                      <a:pt x="323" y="2654"/>
                    </a:lnTo>
                    <a:lnTo>
                      <a:pt x="312" y="2649"/>
                    </a:lnTo>
                    <a:lnTo>
                      <a:pt x="300" y="2643"/>
                    </a:lnTo>
                    <a:lnTo>
                      <a:pt x="289" y="2637"/>
                    </a:lnTo>
                    <a:lnTo>
                      <a:pt x="278" y="2630"/>
                    </a:lnTo>
                    <a:lnTo>
                      <a:pt x="267" y="2623"/>
                    </a:lnTo>
                    <a:lnTo>
                      <a:pt x="257" y="2616"/>
                    </a:lnTo>
                    <a:lnTo>
                      <a:pt x="237" y="2599"/>
                    </a:lnTo>
                    <a:lnTo>
                      <a:pt x="218" y="2580"/>
                    </a:lnTo>
                    <a:lnTo>
                      <a:pt x="200" y="2560"/>
                    </a:lnTo>
                    <a:lnTo>
                      <a:pt x="182" y="2539"/>
                    </a:lnTo>
                    <a:lnTo>
                      <a:pt x="166" y="2515"/>
                    </a:lnTo>
                    <a:lnTo>
                      <a:pt x="151" y="2491"/>
                    </a:lnTo>
                    <a:lnTo>
                      <a:pt x="137" y="2465"/>
                    </a:lnTo>
                    <a:lnTo>
                      <a:pt x="124" y="2436"/>
                    </a:lnTo>
                    <a:lnTo>
                      <a:pt x="112" y="2407"/>
                    </a:lnTo>
                    <a:lnTo>
                      <a:pt x="101" y="2377"/>
                    </a:lnTo>
                    <a:lnTo>
                      <a:pt x="92" y="2344"/>
                    </a:lnTo>
                    <a:lnTo>
                      <a:pt x="82" y="2311"/>
                    </a:lnTo>
                    <a:lnTo>
                      <a:pt x="75" y="2276"/>
                    </a:lnTo>
                    <a:lnTo>
                      <a:pt x="68" y="2240"/>
                    </a:lnTo>
                    <a:lnTo>
                      <a:pt x="63" y="2203"/>
                    </a:lnTo>
                    <a:lnTo>
                      <a:pt x="59" y="2165"/>
                    </a:lnTo>
                    <a:lnTo>
                      <a:pt x="55" y="2124"/>
                    </a:lnTo>
                    <a:lnTo>
                      <a:pt x="53" y="2084"/>
                    </a:lnTo>
                    <a:lnTo>
                      <a:pt x="53" y="2042"/>
                    </a:lnTo>
                    <a:lnTo>
                      <a:pt x="53" y="1999"/>
                    </a:lnTo>
                    <a:lnTo>
                      <a:pt x="54" y="1955"/>
                    </a:lnTo>
                    <a:lnTo>
                      <a:pt x="57" y="1910"/>
                    </a:lnTo>
                    <a:lnTo>
                      <a:pt x="61" y="1865"/>
                    </a:lnTo>
                    <a:lnTo>
                      <a:pt x="66" y="1818"/>
                    </a:lnTo>
                    <a:lnTo>
                      <a:pt x="71" y="1771"/>
                    </a:lnTo>
                    <a:lnTo>
                      <a:pt x="79" y="1723"/>
                    </a:lnTo>
                    <a:lnTo>
                      <a:pt x="87" y="1674"/>
                    </a:lnTo>
                    <a:lnTo>
                      <a:pt x="97" y="1624"/>
                    </a:lnTo>
                    <a:lnTo>
                      <a:pt x="108" y="1575"/>
                    </a:lnTo>
                    <a:lnTo>
                      <a:pt x="119" y="1524"/>
                    </a:lnTo>
                    <a:lnTo>
                      <a:pt x="132" y="1472"/>
                    </a:lnTo>
                    <a:lnTo>
                      <a:pt x="146" y="1421"/>
                    </a:lnTo>
                    <a:lnTo>
                      <a:pt x="162" y="1369"/>
                    </a:lnTo>
                    <a:lnTo>
                      <a:pt x="178" y="1316"/>
                    </a:lnTo>
                    <a:lnTo>
                      <a:pt x="196" y="1264"/>
                    </a:lnTo>
                    <a:lnTo>
                      <a:pt x="214" y="1210"/>
                    </a:lnTo>
                    <a:lnTo>
                      <a:pt x="235" y="1156"/>
                    </a:lnTo>
                    <a:lnTo>
                      <a:pt x="256" y="1102"/>
                    </a:lnTo>
                    <a:lnTo>
                      <a:pt x="279" y="1048"/>
                    </a:lnTo>
                    <a:lnTo>
                      <a:pt x="302" y="994"/>
                    </a:lnTo>
                    <a:lnTo>
                      <a:pt x="327" y="939"/>
                    </a:lnTo>
                    <a:lnTo>
                      <a:pt x="352" y="884"/>
                    </a:lnTo>
                    <a:lnTo>
                      <a:pt x="380" y="831"/>
                    </a:lnTo>
                    <a:lnTo>
                      <a:pt x="408" y="776"/>
                    </a:lnTo>
                    <a:lnTo>
                      <a:pt x="437" y="721"/>
                    </a:lnTo>
                    <a:lnTo>
                      <a:pt x="468" y="667"/>
                    </a:lnTo>
                    <a:lnTo>
                      <a:pt x="500" y="612"/>
                    </a:lnTo>
                    <a:lnTo>
                      <a:pt x="533" y="558"/>
                    </a:lnTo>
                    <a:lnTo>
                      <a:pt x="567" y="504"/>
                    </a:lnTo>
                    <a:lnTo>
                      <a:pt x="602" y="450"/>
                    </a:lnTo>
                    <a:lnTo>
                      <a:pt x="639" y="397"/>
                    </a:lnTo>
                    <a:lnTo>
                      <a:pt x="676" y="343"/>
                    </a:lnTo>
                    <a:lnTo>
                      <a:pt x="714" y="290"/>
                    </a:lnTo>
                    <a:lnTo>
                      <a:pt x="755" y="238"/>
                    </a:lnTo>
                    <a:lnTo>
                      <a:pt x="797" y="186"/>
                    </a:lnTo>
                    <a:lnTo>
                      <a:pt x="838" y="134"/>
                    </a:lnTo>
                    <a:lnTo>
                      <a:pt x="882" y="83"/>
                    </a:lnTo>
                    <a:lnTo>
                      <a:pt x="927" y="33"/>
                    </a:lnTo>
                    <a:lnTo>
                      <a:pt x="886" y="0"/>
                    </a:lnTo>
                    <a:lnTo>
                      <a:pt x="842" y="51"/>
                    </a:lnTo>
                    <a:lnTo>
                      <a:pt x="797" y="103"/>
                    </a:lnTo>
                    <a:lnTo>
                      <a:pt x="754" y="156"/>
                    </a:lnTo>
                    <a:lnTo>
                      <a:pt x="712" y="208"/>
                    </a:lnTo>
                    <a:lnTo>
                      <a:pt x="672" y="261"/>
                    </a:lnTo>
                    <a:lnTo>
                      <a:pt x="632" y="315"/>
                    </a:lnTo>
                    <a:lnTo>
                      <a:pt x="594" y="368"/>
                    </a:lnTo>
                    <a:lnTo>
                      <a:pt x="557" y="423"/>
                    </a:lnTo>
                    <a:lnTo>
                      <a:pt x="521" y="478"/>
                    </a:lnTo>
                    <a:lnTo>
                      <a:pt x="487" y="533"/>
                    </a:lnTo>
                    <a:lnTo>
                      <a:pt x="454" y="587"/>
                    </a:lnTo>
                    <a:lnTo>
                      <a:pt x="422" y="642"/>
                    </a:lnTo>
                    <a:lnTo>
                      <a:pt x="391" y="698"/>
                    </a:lnTo>
                    <a:lnTo>
                      <a:pt x="361" y="754"/>
                    </a:lnTo>
                    <a:lnTo>
                      <a:pt x="332" y="808"/>
                    </a:lnTo>
                    <a:lnTo>
                      <a:pt x="304" y="864"/>
                    </a:lnTo>
                    <a:lnTo>
                      <a:pt x="279" y="919"/>
                    </a:lnTo>
                    <a:lnTo>
                      <a:pt x="253" y="975"/>
                    </a:lnTo>
                    <a:lnTo>
                      <a:pt x="229" y="1029"/>
                    </a:lnTo>
                    <a:lnTo>
                      <a:pt x="207" y="1084"/>
                    </a:lnTo>
                    <a:lnTo>
                      <a:pt x="185" y="1139"/>
                    </a:lnTo>
                    <a:lnTo>
                      <a:pt x="164" y="1194"/>
                    </a:lnTo>
                    <a:lnTo>
                      <a:pt x="146" y="1247"/>
                    </a:lnTo>
                    <a:lnTo>
                      <a:pt x="128" y="1301"/>
                    </a:lnTo>
                    <a:lnTo>
                      <a:pt x="111" y="1355"/>
                    </a:lnTo>
                    <a:lnTo>
                      <a:pt x="95" y="1408"/>
                    </a:lnTo>
                    <a:lnTo>
                      <a:pt x="81" y="1460"/>
                    </a:lnTo>
                    <a:lnTo>
                      <a:pt x="68" y="1513"/>
                    </a:lnTo>
                    <a:lnTo>
                      <a:pt x="55" y="1565"/>
                    </a:lnTo>
                    <a:lnTo>
                      <a:pt x="45" y="1615"/>
                    </a:lnTo>
                    <a:lnTo>
                      <a:pt x="35" y="1666"/>
                    </a:lnTo>
                    <a:lnTo>
                      <a:pt x="26" y="1716"/>
                    </a:lnTo>
                    <a:lnTo>
                      <a:pt x="19" y="1764"/>
                    </a:lnTo>
                    <a:lnTo>
                      <a:pt x="13" y="1813"/>
                    </a:lnTo>
                    <a:lnTo>
                      <a:pt x="8" y="1861"/>
                    </a:lnTo>
                    <a:lnTo>
                      <a:pt x="4" y="1907"/>
                    </a:lnTo>
                    <a:lnTo>
                      <a:pt x="2" y="1953"/>
                    </a:lnTo>
                    <a:lnTo>
                      <a:pt x="0" y="1999"/>
                    </a:lnTo>
                    <a:lnTo>
                      <a:pt x="0" y="2042"/>
                    </a:lnTo>
                    <a:lnTo>
                      <a:pt x="1" y="2086"/>
                    </a:lnTo>
                    <a:lnTo>
                      <a:pt x="3" y="2127"/>
                    </a:lnTo>
                    <a:lnTo>
                      <a:pt x="6" y="2169"/>
                    </a:lnTo>
                    <a:lnTo>
                      <a:pt x="10" y="2208"/>
                    </a:lnTo>
                    <a:lnTo>
                      <a:pt x="16" y="2248"/>
                    </a:lnTo>
                    <a:lnTo>
                      <a:pt x="23" y="2285"/>
                    </a:lnTo>
                    <a:lnTo>
                      <a:pt x="31" y="2322"/>
                    </a:lnTo>
                    <a:lnTo>
                      <a:pt x="40" y="2357"/>
                    </a:lnTo>
                    <a:lnTo>
                      <a:pt x="51" y="2392"/>
                    </a:lnTo>
                    <a:lnTo>
                      <a:pt x="62" y="2424"/>
                    </a:lnTo>
                    <a:lnTo>
                      <a:pt x="75" y="2456"/>
                    </a:lnTo>
                    <a:lnTo>
                      <a:pt x="90" y="2486"/>
                    </a:lnTo>
                    <a:lnTo>
                      <a:pt x="104" y="2514"/>
                    </a:lnTo>
                    <a:lnTo>
                      <a:pt x="122" y="2542"/>
                    </a:lnTo>
                    <a:lnTo>
                      <a:pt x="139" y="2568"/>
                    </a:lnTo>
                    <a:lnTo>
                      <a:pt x="158" y="2592"/>
                    </a:lnTo>
                    <a:lnTo>
                      <a:pt x="179" y="2615"/>
                    </a:lnTo>
                    <a:lnTo>
                      <a:pt x="201" y="2635"/>
                    </a:lnTo>
                    <a:lnTo>
                      <a:pt x="223" y="2654"/>
                    </a:lnTo>
                    <a:lnTo>
                      <a:pt x="236" y="2663"/>
                    </a:lnTo>
                    <a:lnTo>
                      <a:pt x="248" y="2672"/>
                    </a:lnTo>
                    <a:lnTo>
                      <a:pt x="260" y="2680"/>
                    </a:lnTo>
                    <a:lnTo>
                      <a:pt x="273" y="2687"/>
                    </a:lnTo>
                    <a:lnTo>
                      <a:pt x="287" y="2694"/>
                    </a:lnTo>
                    <a:lnTo>
                      <a:pt x="301" y="2700"/>
                    </a:lnTo>
                    <a:lnTo>
                      <a:pt x="315" y="2706"/>
                    </a:lnTo>
                    <a:lnTo>
                      <a:pt x="329" y="2711"/>
                    </a:lnTo>
                    <a:lnTo>
                      <a:pt x="344" y="2716"/>
                    </a:lnTo>
                    <a:lnTo>
                      <a:pt x="358" y="2720"/>
                    </a:lnTo>
                    <a:lnTo>
                      <a:pt x="374" y="2724"/>
                    </a:lnTo>
                    <a:lnTo>
                      <a:pt x="389" y="2727"/>
                    </a:lnTo>
                    <a:lnTo>
                      <a:pt x="396" y="2728"/>
                    </a:lnTo>
                    <a:lnTo>
                      <a:pt x="389" y="2727"/>
                    </a:lnTo>
                    <a:lnTo>
                      <a:pt x="393" y="2728"/>
                    </a:lnTo>
                    <a:lnTo>
                      <a:pt x="396" y="2728"/>
                    </a:lnTo>
                    <a:lnTo>
                      <a:pt x="392" y="267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6" name="Freeform 91"/>
              <p:cNvSpPr>
                <a:spLocks/>
              </p:cNvSpPr>
              <p:nvPr/>
            </p:nvSpPr>
            <p:spPr bwMode="auto">
              <a:xfrm>
                <a:off x="586" y="1732"/>
                <a:ext cx="440" cy="106"/>
              </a:xfrm>
              <a:custGeom>
                <a:avLst/>
                <a:gdLst>
                  <a:gd name="T0" fmla="*/ 0 w 3081"/>
                  <a:gd name="T1" fmla="*/ 0 h 738"/>
                  <a:gd name="T2" fmla="*/ 0 w 3081"/>
                  <a:gd name="T3" fmla="*/ 0 h 738"/>
                  <a:gd name="T4" fmla="*/ 0 w 3081"/>
                  <a:gd name="T5" fmla="*/ 0 h 738"/>
                  <a:gd name="T6" fmla="*/ 0 w 3081"/>
                  <a:gd name="T7" fmla="*/ 0 h 738"/>
                  <a:gd name="T8" fmla="*/ 0 w 3081"/>
                  <a:gd name="T9" fmla="*/ 0 h 738"/>
                  <a:gd name="T10" fmla="*/ 0 w 3081"/>
                  <a:gd name="T11" fmla="*/ 0 h 738"/>
                  <a:gd name="T12" fmla="*/ 0 w 3081"/>
                  <a:gd name="T13" fmla="*/ 0 h 738"/>
                  <a:gd name="T14" fmla="*/ 0 w 3081"/>
                  <a:gd name="T15" fmla="*/ 0 h 738"/>
                  <a:gd name="T16" fmla="*/ 0 w 3081"/>
                  <a:gd name="T17" fmla="*/ 0 h 738"/>
                  <a:gd name="T18" fmla="*/ 0 w 3081"/>
                  <a:gd name="T19" fmla="*/ 0 h 738"/>
                  <a:gd name="T20" fmla="*/ 0 w 3081"/>
                  <a:gd name="T21" fmla="*/ 0 h 738"/>
                  <a:gd name="T22" fmla="*/ 0 w 3081"/>
                  <a:gd name="T23" fmla="*/ 0 h 738"/>
                  <a:gd name="T24" fmla="*/ 0 w 3081"/>
                  <a:gd name="T25" fmla="*/ 0 h 738"/>
                  <a:gd name="T26" fmla="*/ 0 w 3081"/>
                  <a:gd name="T27" fmla="*/ 0 h 738"/>
                  <a:gd name="T28" fmla="*/ 0 w 3081"/>
                  <a:gd name="T29" fmla="*/ 0 h 738"/>
                  <a:gd name="T30" fmla="*/ 0 w 3081"/>
                  <a:gd name="T31" fmla="*/ 0 h 738"/>
                  <a:gd name="T32" fmla="*/ 0 w 3081"/>
                  <a:gd name="T33" fmla="*/ 0 h 738"/>
                  <a:gd name="T34" fmla="*/ 0 w 3081"/>
                  <a:gd name="T35" fmla="*/ 0 h 738"/>
                  <a:gd name="T36" fmla="*/ 0 w 3081"/>
                  <a:gd name="T37" fmla="*/ 0 h 738"/>
                  <a:gd name="T38" fmla="*/ 0 w 3081"/>
                  <a:gd name="T39" fmla="*/ 0 h 738"/>
                  <a:gd name="T40" fmla="*/ 0 w 3081"/>
                  <a:gd name="T41" fmla="*/ 0 h 738"/>
                  <a:gd name="T42" fmla="*/ 0 w 3081"/>
                  <a:gd name="T43" fmla="*/ 0 h 738"/>
                  <a:gd name="T44" fmla="*/ 0 w 3081"/>
                  <a:gd name="T45" fmla="*/ 0 h 738"/>
                  <a:gd name="T46" fmla="*/ 0 w 3081"/>
                  <a:gd name="T47" fmla="*/ 0 h 738"/>
                  <a:gd name="T48" fmla="*/ 0 w 3081"/>
                  <a:gd name="T49" fmla="*/ 0 h 738"/>
                  <a:gd name="T50" fmla="*/ 0 w 3081"/>
                  <a:gd name="T51" fmla="*/ 0 h 738"/>
                  <a:gd name="T52" fmla="*/ 0 w 3081"/>
                  <a:gd name="T53" fmla="*/ 0 h 738"/>
                  <a:gd name="T54" fmla="*/ 0 w 3081"/>
                  <a:gd name="T55" fmla="*/ 0 h 738"/>
                  <a:gd name="T56" fmla="*/ 0 w 3081"/>
                  <a:gd name="T57" fmla="*/ 0 h 738"/>
                  <a:gd name="T58" fmla="*/ 0 w 3081"/>
                  <a:gd name="T59" fmla="*/ 0 h 738"/>
                  <a:gd name="T60" fmla="*/ 0 w 3081"/>
                  <a:gd name="T61" fmla="*/ 0 h 738"/>
                  <a:gd name="T62" fmla="*/ 0 w 3081"/>
                  <a:gd name="T63" fmla="*/ 0 h 738"/>
                  <a:gd name="T64" fmla="*/ 0 w 3081"/>
                  <a:gd name="T65" fmla="*/ 0 h 738"/>
                  <a:gd name="T66" fmla="*/ 0 w 3081"/>
                  <a:gd name="T67" fmla="*/ 0 h 738"/>
                  <a:gd name="T68" fmla="*/ 0 w 3081"/>
                  <a:gd name="T69" fmla="*/ 0 h 738"/>
                  <a:gd name="T70" fmla="*/ 0 w 3081"/>
                  <a:gd name="T71" fmla="*/ 0 h 738"/>
                  <a:gd name="T72" fmla="*/ 0 w 3081"/>
                  <a:gd name="T73" fmla="*/ 0 h 738"/>
                  <a:gd name="T74" fmla="*/ 0 w 3081"/>
                  <a:gd name="T75" fmla="*/ 0 h 738"/>
                  <a:gd name="T76" fmla="*/ 0 w 3081"/>
                  <a:gd name="T77" fmla="*/ 0 h 738"/>
                  <a:gd name="T78" fmla="*/ 0 w 3081"/>
                  <a:gd name="T79" fmla="*/ 0 h 738"/>
                  <a:gd name="T80" fmla="*/ 0 w 3081"/>
                  <a:gd name="T81" fmla="*/ 0 h 738"/>
                  <a:gd name="T82" fmla="*/ 0 w 3081"/>
                  <a:gd name="T83" fmla="*/ 0 h 738"/>
                  <a:gd name="T84" fmla="*/ 0 w 3081"/>
                  <a:gd name="T85" fmla="*/ 0 h 738"/>
                  <a:gd name="T86" fmla="*/ 0 w 3081"/>
                  <a:gd name="T87" fmla="*/ 0 h 738"/>
                  <a:gd name="T88" fmla="*/ 0 w 3081"/>
                  <a:gd name="T89" fmla="*/ 0 h 738"/>
                  <a:gd name="T90" fmla="*/ 0 w 3081"/>
                  <a:gd name="T91" fmla="*/ 0 h 738"/>
                  <a:gd name="T92" fmla="*/ 0 w 3081"/>
                  <a:gd name="T93" fmla="*/ 0 h 738"/>
                  <a:gd name="T94" fmla="*/ 0 w 3081"/>
                  <a:gd name="T95" fmla="*/ 0 h 738"/>
                  <a:gd name="T96" fmla="*/ 0 w 3081"/>
                  <a:gd name="T97" fmla="*/ 0 h 738"/>
                  <a:gd name="T98" fmla="*/ 0 w 3081"/>
                  <a:gd name="T99" fmla="*/ 0 h 738"/>
                  <a:gd name="T100" fmla="*/ 0 w 3081"/>
                  <a:gd name="T101" fmla="*/ 0 h 738"/>
                  <a:gd name="T102" fmla="*/ 0 w 3081"/>
                  <a:gd name="T103" fmla="*/ 0 h 738"/>
                  <a:gd name="T104" fmla="*/ 0 w 3081"/>
                  <a:gd name="T105" fmla="*/ 0 h 738"/>
                  <a:gd name="T106" fmla="*/ 0 w 3081"/>
                  <a:gd name="T107" fmla="*/ 0 h 738"/>
                  <a:gd name="T108" fmla="*/ 0 w 3081"/>
                  <a:gd name="T109" fmla="*/ 0 h 738"/>
                  <a:gd name="T110" fmla="*/ 0 w 3081"/>
                  <a:gd name="T111" fmla="*/ 0 h 738"/>
                  <a:gd name="T112" fmla="*/ 0 w 3081"/>
                  <a:gd name="T113" fmla="*/ 0 h 738"/>
                  <a:gd name="T114" fmla="*/ 0 w 3081"/>
                  <a:gd name="T115" fmla="*/ 0 h 738"/>
                  <a:gd name="T116" fmla="*/ 0 w 3081"/>
                  <a:gd name="T117" fmla="*/ 0 h 738"/>
                  <a:gd name="T118" fmla="*/ 0 w 3081"/>
                  <a:gd name="T119" fmla="*/ 0 h 7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81"/>
                  <a:gd name="T181" fmla="*/ 0 h 738"/>
                  <a:gd name="T182" fmla="*/ 3081 w 3081"/>
                  <a:gd name="T183" fmla="*/ 738 h 73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81" h="738">
                    <a:moveTo>
                      <a:pt x="3036" y="13"/>
                    </a:moveTo>
                    <a:lnTo>
                      <a:pt x="3053" y="0"/>
                    </a:lnTo>
                    <a:lnTo>
                      <a:pt x="2954" y="20"/>
                    </a:lnTo>
                    <a:lnTo>
                      <a:pt x="2855" y="39"/>
                    </a:lnTo>
                    <a:lnTo>
                      <a:pt x="2757" y="60"/>
                    </a:lnTo>
                    <a:lnTo>
                      <a:pt x="2660" y="83"/>
                    </a:lnTo>
                    <a:lnTo>
                      <a:pt x="2563" y="105"/>
                    </a:lnTo>
                    <a:lnTo>
                      <a:pt x="2466" y="128"/>
                    </a:lnTo>
                    <a:lnTo>
                      <a:pt x="2370" y="152"/>
                    </a:lnTo>
                    <a:lnTo>
                      <a:pt x="2275" y="178"/>
                    </a:lnTo>
                    <a:lnTo>
                      <a:pt x="2086" y="228"/>
                    </a:lnTo>
                    <a:lnTo>
                      <a:pt x="1897" y="280"/>
                    </a:lnTo>
                    <a:lnTo>
                      <a:pt x="1709" y="332"/>
                    </a:lnTo>
                    <a:lnTo>
                      <a:pt x="1522" y="384"/>
                    </a:lnTo>
                    <a:lnTo>
                      <a:pt x="1335" y="434"/>
                    </a:lnTo>
                    <a:lnTo>
                      <a:pt x="1147" y="483"/>
                    </a:lnTo>
                    <a:lnTo>
                      <a:pt x="1054" y="506"/>
                    </a:lnTo>
                    <a:lnTo>
                      <a:pt x="960" y="529"/>
                    </a:lnTo>
                    <a:lnTo>
                      <a:pt x="865" y="550"/>
                    </a:lnTo>
                    <a:lnTo>
                      <a:pt x="771" y="571"/>
                    </a:lnTo>
                    <a:lnTo>
                      <a:pt x="676" y="590"/>
                    </a:lnTo>
                    <a:lnTo>
                      <a:pt x="581" y="609"/>
                    </a:lnTo>
                    <a:lnTo>
                      <a:pt x="485" y="626"/>
                    </a:lnTo>
                    <a:lnTo>
                      <a:pt x="389" y="641"/>
                    </a:lnTo>
                    <a:lnTo>
                      <a:pt x="293" y="655"/>
                    </a:lnTo>
                    <a:lnTo>
                      <a:pt x="195" y="668"/>
                    </a:lnTo>
                    <a:lnTo>
                      <a:pt x="98" y="679"/>
                    </a:lnTo>
                    <a:lnTo>
                      <a:pt x="0" y="689"/>
                    </a:lnTo>
                    <a:lnTo>
                      <a:pt x="4" y="738"/>
                    </a:lnTo>
                    <a:lnTo>
                      <a:pt x="103" y="729"/>
                    </a:lnTo>
                    <a:lnTo>
                      <a:pt x="202" y="718"/>
                    </a:lnTo>
                    <a:lnTo>
                      <a:pt x="300" y="705"/>
                    </a:lnTo>
                    <a:lnTo>
                      <a:pt x="397" y="691"/>
                    </a:lnTo>
                    <a:lnTo>
                      <a:pt x="494" y="676"/>
                    </a:lnTo>
                    <a:lnTo>
                      <a:pt x="591" y="658"/>
                    </a:lnTo>
                    <a:lnTo>
                      <a:pt x="687" y="639"/>
                    </a:lnTo>
                    <a:lnTo>
                      <a:pt x="783" y="620"/>
                    </a:lnTo>
                    <a:lnTo>
                      <a:pt x="878" y="599"/>
                    </a:lnTo>
                    <a:lnTo>
                      <a:pt x="972" y="577"/>
                    </a:lnTo>
                    <a:lnTo>
                      <a:pt x="1067" y="555"/>
                    </a:lnTo>
                    <a:lnTo>
                      <a:pt x="1161" y="532"/>
                    </a:lnTo>
                    <a:lnTo>
                      <a:pt x="1349" y="483"/>
                    </a:lnTo>
                    <a:lnTo>
                      <a:pt x="1537" y="432"/>
                    </a:lnTo>
                    <a:lnTo>
                      <a:pt x="1724" y="381"/>
                    </a:lnTo>
                    <a:lnTo>
                      <a:pt x="1912" y="329"/>
                    </a:lnTo>
                    <a:lnTo>
                      <a:pt x="2100" y="276"/>
                    </a:lnTo>
                    <a:lnTo>
                      <a:pt x="2289" y="225"/>
                    </a:lnTo>
                    <a:lnTo>
                      <a:pt x="2384" y="201"/>
                    </a:lnTo>
                    <a:lnTo>
                      <a:pt x="2480" y="177"/>
                    </a:lnTo>
                    <a:lnTo>
                      <a:pt x="2575" y="153"/>
                    </a:lnTo>
                    <a:lnTo>
                      <a:pt x="2673" y="131"/>
                    </a:lnTo>
                    <a:lnTo>
                      <a:pt x="2769" y="109"/>
                    </a:lnTo>
                    <a:lnTo>
                      <a:pt x="2866" y="89"/>
                    </a:lnTo>
                    <a:lnTo>
                      <a:pt x="2964" y="68"/>
                    </a:lnTo>
                    <a:lnTo>
                      <a:pt x="3064" y="50"/>
                    </a:lnTo>
                    <a:lnTo>
                      <a:pt x="3081" y="38"/>
                    </a:lnTo>
                    <a:lnTo>
                      <a:pt x="3064" y="50"/>
                    </a:lnTo>
                    <a:lnTo>
                      <a:pt x="3075" y="48"/>
                    </a:lnTo>
                    <a:lnTo>
                      <a:pt x="3081" y="38"/>
                    </a:lnTo>
                    <a:lnTo>
                      <a:pt x="3036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7" name="Freeform 92"/>
              <p:cNvSpPr>
                <a:spLocks/>
              </p:cNvSpPr>
              <p:nvPr/>
            </p:nvSpPr>
            <p:spPr bwMode="auto">
              <a:xfrm>
                <a:off x="1019" y="1699"/>
                <a:ext cx="42" cy="39"/>
              </a:xfrm>
              <a:custGeom>
                <a:avLst/>
                <a:gdLst>
                  <a:gd name="T0" fmla="*/ 0 w 288"/>
                  <a:gd name="T1" fmla="*/ 0 h 272"/>
                  <a:gd name="T2" fmla="*/ 0 w 288"/>
                  <a:gd name="T3" fmla="*/ 0 h 272"/>
                  <a:gd name="T4" fmla="*/ 0 w 288"/>
                  <a:gd name="T5" fmla="*/ 0 h 272"/>
                  <a:gd name="T6" fmla="*/ 0 w 288"/>
                  <a:gd name="T7" fmla="*/ 0 h 272"/>
                  <a:gd name="T8" fmla="*/ 0 w 288"/>
                  <a:gd name="T9" fmla="*/ 0 h 272"/>
                  <a:gd name="T10" fmla="*/ 0 w 288"/>
                  <a:gd name="T11" fmla="*/ 0 h 272"/>
                  <a:gd name="T12" fmla="*/ 0 w 288"/>
                  <a:gd name="T13" fmla="*/ 0 h 272"/>
                  <a:gd name="T14" fmla="*/ 0 w 288"/>
                  <a:gd name="T15" fmla="*/ 0 h 272"/>
                  <a:gd name="T16" fmla="*/ 0 w 288"/>
                  <a:gd name="T17" fmla="*/ 0 h 272"/>
                  <a:gd name="T18" fmla="*/ 0 w 288"/>
                  <a:gd name="T19" fmla="*/ 0 h 272"/>
                  <a:gd name="T20" fmla="*/ 0 w 288"/>
                  <a:gd name="T21" fmla="*/ 0 h 272"/>
                  <a:gd name="T22" fmla="*/ 0 w 288"/>
                  <a:gd name="T23" fmla="*/ 0 h 272"/>
                  <a:gd name="T24" fmla="*/ 0 w 288"/>
                  <a:gd name="T25" fmla="*/ 0 h 272"/>
                  <a:gd name="T26" fmla="*/ 0 w 288"/>
                  <a:gd name="T27" fmla="*/ 0 h 272"/>
                  <a:gd name="T28" fmla="*/ 0 w 288"/>
                  <a:gd name="T29" fmla="*/ 0 h 272"/>
                  <a:gd name="T30" fmla="*/ 0 w 288"/>
                  <a:gd name="T31" fmla="*/ 0 h 272"/>
                  <a:gd name="T32" fmla="*/ 0 w 288"/>
                  <a:gd name="T33" fmla="*/ 0 h 272"/>
                  <a:gd name="T34" fmla="*/ 0 w 288"/>
                  <a:gd name="T35" fmla="*/ 0 h 272"/>
                  <a:gd name="T36" fmla="*/ 0 w 288"/>
                  <a:gd name="T37" fmla="*/ 0 h 272"/>
                  <a:gd name="T38" fmla="*/ 0 w 288"/>
                  <a:gd name="T39" fmla="*/ 0 h 272"/>
                  <a:gd name="T40" fmla="*/ 0 w 288"/>
                  <a:gd name="T41" fmla="*/ 0 h 272"/>
                  <a:gd name="T42" fmla="*/ 0 w 288"/>
                  <a:gd name="T43" fmla="*/ 0 h 272"/>
                  <a:gd name="T44" fmla="*/ 0 w 288"/>
                  <a:gd name="T45" fmla="*/ 0 h 272"/>
                  <a:gd name="T46" fmla="*/ 0 w 288"/>
                  <a:gd name="T47" fmla="*/ 0 h 272"/>
                  <a:gd name="T48" fmla="*/ 0 w 288"/>
                  <a:gd name="T49" fmla="*/ 0 h 272"/>
                  <a:gd name="T50" fmla="*/ 0 w 288"/>
                  <a:gd name="T51" fmla="*/ 0 h 272"/>
                  <a:gd name="T52" fmla="*/ 0 w 288"/>
                  <a:gd name="T53" fmla="*/ 0 h 272"/>
                  <a:gd name="T54" fmla="*/ 0 w 288"/>
                  <a:gd name="T55" fmla="*/ 0 h 272"/>
                  <a:gd name="T56" fmla="*/ 0 w 288"/>
                  <a:gd name="T57" fmla="*/ 0 h 272"/>
                  <a:gd name="T58" fmla="*/ 0 w 288"/>
                  <a:gd name="T59" fmla="*/ 0 h 272"/>
                  <a:gd name="T60" fmla="*/ 0 w 288"/>
                  <a:gd name="T61" fmla="*/ 0 h 272"/>
                  <a:gd name="T62" fmla="*/ 0 w 288"/>
                  <a:gd name="T63" fmla="*/ 0 h 272"/>
                  <a:gd name="T64" fmla="*/ 0 w 288"/>
                  <a:gd name="T65" fmla="*/ 0 h 272"/>
                  <a:gd name="T66" fmla="*/ 0 w 288"/>
                  <a:gd name="T67" fmla="*/ 0 h 272"/>
                  <a:gd name="T68" fmla="*/ 0 w 288"/>
                  <a:gd name="T69" fmla="*/ 0 h 272"/>
                  <a:gd name="T70" fmla="*/ 0 w 288"/>
                  <a:gd name="T71" fmla="*/ 0 h 272"/>
                  <a:gd name="T72" fmla="*/ 0 w 288"/>
                  <a:gd name="T73" fmla="*/ 0 h 272"/>
                  <a:gd name="T74" fmla="*/ 0 w 288"/>
                  <a:gd name="T75" fmla="*/ 0 h 272"/>
                  <a:gd name="T76" fmla="*/ 0 w 288"/>
                  <a:gd name="T77" fmla="*/ 0 h 272"/>
                  <a:gd name="T78" fmla="*/ 0 w 288"/>
                  <a:gd name="T79" fmla="*/ 0 h 272"/>
                  <a:gd name="T80" fmla="*/ 0 w 288"/>
                  <a:gd name="T81" fmla="*/ 0 h 272"/>
                  <a:gd name="T82" fmla="*/ 0 w 288"/>
                  <a:gd name="T83" fmla="*/ 0 h 272"/>
                  <a:gd name="T84" fmla="*/ 0 w 288"/>
                  <a:gd name="T85" fmla="*/ 0 h 272"/>
                  <a:gd name="T86" fmla="*/ 0 w 288"/>
                  <a:gd name="T87" fmla="*/ 0 h 272"/>
                  <a:gd name="T88" fmla="*/ 0 w 288"/>
                  <a:gd name="T89" fmla="*/ 0 h 272"/>
                  <a:gd name="T90" fmla="*/ 0 w 288"/>
                  <a:gd name="T91" fmla="*/ 0 h 272"/>
                  <a:gd name="T92" fmla="*/ 0 w 288"/>
                  <a:gd name="T93" fmla="*/ 0 h 272"/>
                  <a:gd name="T94" fmla="*/ 0 w 288"/>
                  <a:gd name="T95" fmla="*/ 0 h 272"/>
                  <a:gd name="T96" fmla="*/ 0 w 288"/>
                  <a:gd name="T97" fmla="*/ 0 h 272"/>
                  <a:gd name="T98" fmla="*/ 0 w 288"/>
                  <a:gd name="T99" fmla="*/ 0 h 272"/>
                  <a:gd name="T100" fmla="*/ 0 w 288"/>
                  <a:gd name="T101" fmla="*/ 0 h 272"/>
                  <a:gd name="T102" fmla="*/ 0 w 288"/>
                  <a:gd name="T103" fmla="*/ 0 h 272"/>
                  <a:gd name="T104" fmla="*/ 0 w 288"/>
                  <a:gd name="T105" fmla="*/ 0 h 272"/>
                  <a:gd name="T106" fmla="*/ 0 w 288"/>
                  <a:gd name="T107" fmla="*/ 0 h 272"/>
                  <a:gd name="T108" fmla="*/ 0 w 288"/>
                  <a:gd name="T109" fmla="*/ 0 h 272"/>
                  <a:gd name="T110" fmla="*/ 0 w 288"/>
                  <a:gd name="T111" fmla="*/ 0 h 2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8"/>
                  <a:gd name="T169" fmla="*/ 0 h 272"/>
                  <a:gd name="T170" fmla="*/ 288 w 288"/>
                  <a:gd name="T171" fmla="*/ 272 h 2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8" h="272">
                    <a:moveTo>
                      <a:pt x="235" y="12"/>
                    </a:moveTo>
                    <a:lnTo>
                      <a:pt x="236" y="0"/>
                    </a:lnTo>
                    <a:lnTo>
                      <a:pt x="228" y="22"/>
                    </a:lnTo>
                    <a:lnTo>
                      <a:pt x="220" y="41"/>
                    </a:lnTo>
                    <a:lnTo>
                      <a:pt x="211" y="58"/>
                    </a:lnTo>
                    <a:lnTo>
                      <a:pt x="203" y="74"/>
                    </a:lnTo>
                    <a:lnTo>
                      <a:pt x="194" y="88"/>
                    </a:lnTo>
                    <a:lnTo>
                      <a:pt x="187" y="103"/>
                    </a:lnTo>
                    <a:lnTo>
                      <a:pt x="178" y="115"/>
                    </a:lnTo>
                    <a:lnTo>
                      <a:pt x="170" y="125"/>
                    </a:lnTo>
                    <a:lnTo>
                      <a:pt x="162" y="135"/>
                    </a:lnTo>
                    <a:lnTo>
                      <a:pt x="154" y="144"/>
                    </a:lnTo>
                    <a:lnTo>
                      <a:pt x="145" y="152"/>
                    </a:lnTo>
                    <a:lnTo>
                      <a:pt x="138" y="159"/>
                    </a:lnTo>
                    <a:lnTo>
                      <a:pt x="122" y="172"/>
                    </a:lnTo>
                    <a:lnTo>
                      <a:pt x="107" y="182"/>
                    </a:lnTo>
                    <a:lnTo>
                      <a:pt x="93" y="190"/>
                    </a:lnTo>
                    <a:lnTo>
                      <a:pt x="78" y="196"/>
                    </a:lnTo>
                    <a:lnTo>
                      <a:pt x="64" y="202"/>
                    </a:lnTo>
                    <a:lnTo>
                      <a:pt x="50" y="208"/>
                    </a:lnTo>
                    <a:lnTo>
                      <a:pt x="36" y="214"/>
                    </a:lnTo>
                    <a:lnTo>
                      <a:pt x="23" y="222"/>
                    </a:lnTo>
                    <a:lnTo>
                      <a:pt x="17" y="227"/>
                    </a:lnTo>
                    <a:lnTo>
                      <a:pt x="11" y="232"/>
                    </a:lnTo>
                    <a:lnTo>
                      <a:pt x="4" y="239"/>
                    </a:lnTo>
                    <a:lnTo>
                      <a:pt x="0" y="247"/>
                    </a:lnTo>
                    <a:lnTo>
                      <a:pt x="45" y="272"/>
                    </a:lnTo>
                    <a:lnTo>
                      <a:pt x="47" y="270"/>
                    </a:lnTo>
                    <a:lnTo>
                      <a:pt x="49" y="268"/>
                    </a:lnTo>
                    <a:lnTo>
                      <a:pt x="51" y="265"/>
                    </a:lnTo>
                    <a:lnTo>
                      <a:pt x="53" y="264"/>
                    </a:lnTo>
                    <a:lnTo>
                      <a:pt x="62" y="259"/>
                    </a:lnTo>
                    <a:lnTo>
                      <a:pt x="72" y="254"/>
                    </a:lnTo>
                    <a:lnTo>
                      <a:pt x="85" y="248"/>
                    </a:lnTo>
                    <a:lnTo>
                      <a:pt x="100" y="241"/>
                    </a:lnTo>
                    <a:lnTo>
                      <a:pt x="117" y="233"/>
                    </a:lnTo>
                    <a:lnTo>
                      <a:pt x="135" y="224"/>
                    </a:lnTo>
                    <a:lnTo>
                      <a:pt x="154" y="212"/>
                    </a:lnTo>
                    <a:lnTo>
                      <a:pt x="173" y="197"/>
                    </a:lnTo>
                    <a:lnTo>
                      <a:pt x="182" y="188"/>
                    </a:lnTo>
                    <a:lnTo>
                      <a:pt x="193" y="178"/>
                    </a:lnTo>
                    <a:lnTo>
                      <a:pt x="203" y="167"/>
                    </a:lnTo>
                    <a:lnTo>
                      <a:pt x="212" y="155"/>
                    </a:lnTo>
                    <a:lnTo>
                      <a:pt x="222" y="142"/>
                    </a:lnTo>
                    <a:lnTo>
                      <a:pt x="232" y="129"/>
                    </a:lnTo>
                    <a:lnTo>
                      <a:pt x="241" y="114"/>
                    </a:lnTo>
                    <a:lnTo>
                      <a:pt x="250" y="97"/>
                    </a:lnTo>
                    <a:lnTo>
                      <a:pt x="259" y="79"/>
                    </a:lnTo>
                    <a:lnTo>
                      <a:pt x="268" y="60"/>
                    </a:lnTo>
                    <a:lnTo>
                      <a:pt x="278" y="40"/>
                    </a:lnTo>
                    <a:lnTo>
                      <a:pt x="286" y="17"/>
                    </a:lnTo>
                    <a:lnTo>
                      <a:pt x="287" y="5"/>
                    </a:lnTo>
                    <a:lnTo>
                      <a:pt x="286" y="17"/>
                    </a:lnTo>
                    <a:lnTo>
                      <a:pt x="288" y="11"/>
                    </a:lnTo>
                    <a:lnTo>
                      <a:pt x="287" y="5"/>
                    </a:lnTo>
                    <a:lnTo>
                      <a:pt x="235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8" name="Freeform 93"/>
              <p:cNvSpPr>
                <a:spLocks/>
              </p:cNvSpPr>
              <p:nvPr/>
            </p:nvSpPr>
            <p:spPr bwMode="auto">
              <a:xfrm>
                <a:off x="1052" y="1317"/>
                <a:ext cx="55" cy="384"/>
              </a:xfrm>
              <a:custGeom>
                <a:avLst/>
                <a:gdLst>
                  <a:gd name="T0" fmla="*/ 0 w 388"/>
                  <a:gd name="T1" fmla="*/ 0 h 2687"/>
                  <a:gd name="T2" fmla="*/ 0 w 388"/>
                  <a:gd name="T3" fmla="*/ 0 h 2687"/>
                  <a:gd name="T4" fmla="*/ 0 w 388"/>
                  <a:gd name="T5" fmla="*/ 0 h 2687"/>
                  <a:gd name="T6" fmla="*/ 0 w 388"/>
                  <a:gd name="T7" fmla="*/ 0 h 2687"/>
                  <a:gd name="T8" fmla="*/ 0 w 388"/>
                  <a:gd name="T9" fmla="*/ 0 h 2687"/>
                  <a:gd name="T10" fmla="*/ 0 w 388"/>
                  <a:gd name="T11" fmla="*/ 0 h 2687"/>
                  <a:gd name="T12" fmla="*/ 0 w 388"/>
                  <a:gd name="T13" fmla="*/ 0 h 2687"/>
                  <a:gd name="T14" fmla="*/ 0 w 388"/>
                  <a:gd name="T15" fmla="*/ 0 h 2687"/>
                  <a:gd name="T16" fmla="*/ 0 w 388"/>
                  <a:gd name="T17" fmla="*/ 0 h 2687"/>
                  <a:gd name="T18" fmla="*/ 0 w 388"/>
                  <a:gd name="T19" fmla="*/ 0 h 2687"/>
                  <a:gd name="T20" fmla="*/ 0 w 388"/>
                  <a:gd name="T21" fmla="*/ 0 h 2687"/>
                  <a:gd name="T22" fmla="*/ 0 w 388"/>
                  <a:gd name="T23" fmla="*/ 0 h 2687"/>
                  <a:gd name="T24" fmla="*/ 0 w 388"/>
                  <a:gd name="T25" fmla="*/ 0 h 2687"/>
                  <a:gd name="T26" fmla="*/ 0 w 388"/>
                  <a:gd name="T27" fmla="*/ 0 h 2687"/>
                  <a:gd name="T28" fmla="*/ 0 w 388"/>
                  <a:gd name="T29" fmla="*/ 0 h 2687"/>
                  <a:gd name="T30" fmla="*/ 0 w 388"/>
                  <a:gd name="T31" fmla="*/ 0 h 2687"/>
                  <a:gd name="T32" fmla="*/ 0 w 388"/>
                  <a:gd name="T33" fmla="*/ 0 h 2687"/>
                  <a:gd name="T34" fmla="*/ 0 w 388"/>
                  <a:gd name="T35" fmla="*/ 0 h 2687"/>
                  <a:gd name="T36" fmla="*/ 0 w 388"/>
                  <a:gd name="T37" fmla="*/ 0 h 2687"/>
                  <a:gd name="T38" fmla="*/ 0 w 388"/>
                  <a:gd name="T39" fmla="*/ 0 h 2687"/>
                  <a:gd name="T40" fmla="*/ 0 w 388"/>
                  <a:gd name="T41" fmla="*/ 0 h 2687"/>
                  <a:gd name="T42" fmla="*/ 0 w 388"/>
                  <a:gd name="T43" fmla="*/ 0 h 2687"/>
                  <a:gd name="T44" fmla="*/ 0 w 388"/>
                  <a:gd name="T45" fmla="*/ 0 h 2687"/>
                  <a:gd name="T46" fmla="*/ 0 w 388"/>
                  <a:gd name="T47" fmla="*/ 0 h 2687"/>
                  <a:gd name="T48" fmla="*/ 0 w 388"/>
                  <a:gd name="T49" fmla="*/ 0 h 2687"/>
                  <a:gd name="T50" fmla="*/ 0 w 388"/>
                  <a:gd name="T51" fmla="*/ 0 h 2687"/>
                  <a:gd name="T52" fmla="*/ 0 w 388"/>
                  <a:gd name="T53" fmla="*/ 0 h 2687"/>
                  <a:gd name="T54" fmla="*/ 0 w 388"/>
                  <a:gd name="T55" fmla="*/ 0 h 2687"/>
                  <a:gd name="T56" fmla="*/ 0 w 388"/>
                  <a:gd name="T57" fmla="*/ 0 h 2687"/>
                  <a:gd name="T58" fmla="*/ 0 w 388"/>
                  <a:gd name="T59" fmla="*/ 0 h 2687"/>
                  <a:gd name="T60" fmla="*/ 0 w 388"/>
                  <a:gd name="T61" fmla="*/ 0 h 2687"/>
                  <a:gd name="T62" fmla="*/ 0 w 388"/>
                  <a:gd name="T63" fmla="*/ 0 h 2687"/>
                  <a:gd name="T64" fmla="*/ 0 w 388"/>
                  <a:gd name="T65" fmla="*/ 0 h 2687"/>
                  <a:gd name="T66" fmla="*/ 0 w 388"/>
                  <a:gd name="T67" fmla="*/ 0 h 2687"/>
                  <a:gd name="T68" fmla="*/ 0 w 388"/>
                  <a:gd name="T69" fmla="*/ 0 h 2687"/>
                  <a:gd name="T70" fmla="*/ 0 w 388"/>
                  <a:gd name="T71" fmla="*/ 0 h 2687"/>
                  <a:gd name="T72" fmla="*/ 0 w 388"/>
                  <a:gd name="T73" fmla="*/ 0 h 2687"/>
                  <a:gd name="T74" fmla="*/ 0 w 388"/>
                  <a:gd name="T75" fmla="*/ 0 h 2687"/>
                  <a:gd name="T76" fmla="*/ 0 w 388"/>
                  <a:gd name="T77" fmla="*/ 0 h 2687"/>
                  <a:gd name="T78" fmla="*/ 0 w 388"/>
                  <a:gd name="T79" fmla="*/ 0 h 2687"/>
                  <a:gd name="T80" fmla="*/ 0 w 388"/>
                  <a:gd name="T81" fmla="*/ 0 h 2687"/>
                  <a:gd name="T82" fmla="*/ 0 w 388"/>
                  <a:gd name="T83" fmla="*/ 0 h 2687"/>
                  <a:gd name="T84" fmla="*/ 0 w 388"/>
                  <a:gd name="T85" fmla="*/ 0 h 2687"/>
                  <a:gd name="T86" fmla="*/ 0 w 388"/>
                  <a:gd name="T87" fmla="*/ 0 h 26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8"/>
                  <a:gd name="T133" fmla="*/ 0 h 2687"/>
                  <a:gd name="T134" fmla="*/ 388 w 388"/>
                  <a:gd name="T135" fmla="*/ 2687 h 26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8" h="2687">
                    <a:moveTo>
                      <a:pt x="284" y="24"/>
                    </a:moveTo>
                    <a:lnTo>
                      <a:pt x="284" y="24"/>
                    </a:lnTo>
                    <a:lnTo>
                      <a:pt x="293" y="42"/>
                    </a:lnTo>
                    <a:lnTo>
                      <a:pt x="302" y="62"/>
                    </a:lnTo>
                    <a:lnTo>
                      <a:pt x="309" y="84"/>
                    </a:lnTo>
                    <a:lnTo>
                      <a:pt x="316" y="110"/>
                    </a:lnTo>
                    <a:lnTo>
                      <a:pt x="321" y="136"/>
                    </a:lnTo>
                    <a:lnTo>
                      <a:pt x="325" y="163"/>
                    </a:lnTo>
                    <a:lnTo>
                      <a:pt x="329" y="194"/>
                    </a:lnTo>
                    <a:lnTo>
                      <a:pt x="333" y="226"/>
                    </a:lnTo>
                    <a:lnTo>
                      <a:pt x="334" y="260"/>
                    </a:lnTo>
                    <a:lnTo>
                      <a:pt x="335" y="294"/>
                    </a:lnTo>
                    <a:lnTo>
                      <a:pt x="336" y="332"/>
                    </a:lnTo>
                    <a:lnTo>
                      <a:pt x="335" y="369"/>
                    </a:lnTo>
                    <a:lnTo>
                      <a:pt x="334" y="409"/>
                    </a:lnTo>
                    <a:lnTo>
                      <a:pt x="332" y="449"/>
                    </a:lnTo>
                    <a:lnTo>
                      <a:pt x="328" y="491"/>
                    </a:lnTo>
                    <a:lnTo>
                      <a:pt x="325" y="534"/>
                    </a:lnTo>
                    <a:lnTo>
                      <a:pt x="317" y="624"/>
                    </a:lnTo>
                    <a:lnTo>
                      <a:pt x="306" y="717"/>
                    </a:lnTo>
                    <a:lnTo>
                      <a:pt x="292" y="813"/>
                    </a:lnTo>
                    <a:lnTo>
                      <a:pt x="277" y="911"/>
                    </a:lnTo>
                    <a:lnTo>
                      <a:pt x="261" y="1013"/>
                    </a:lnTo>
                    <a:lnTo>
                      <a:pt x="243" y="1116"/>
                    </a:lnTo>
                    <a:lnTo>
                      <a:pt x="225" y="1221"/>
                    </a:lnTo>
                    <a:lnTo>
                      <a:pt x="206" y="1325"/>
                    </a:lnTo>
                    <a:lnTo>
                      <a:pt x="165" y="1536"/>
                    </a:lnTo>
                    <a:lnTo>
                      <a:pt x="124" y="1742"/>
                    </a:lnTo>
                    <a:lnTo>
                      <a:pt x="105" y="1843"/>
                    </a:lnTo>
                    <a:lnTo>
                      <a:pt x="87" y="1941"/>
                    </a:lnTo>
                    <a:lnTo>
                      <a:pt x="70" y="2037"/>
                    </a:lnTo>
                    <a:lnTo>
                      <a:pt x="54" y="2129"/>
                    </a:lnTo>
                    <a:lnTo>
                      <a:pt x="39" y="2217"/>
                    </a:lnTo>
                    <a:lnTo>
                      <a:pt x="27" y="2301"/>
                    </a:lnTo>
                    <a:lnTo>
                      <a:pt x="16" y="2380"/>
                    </a:lnTo>
                    <a:lnTo>
                      <a:pt x="9" y="2454"/>
                    </a:lnTo>
                    <a:lnTo>
                      <a:pt x="6" y="2489"/>
                    </a:lnTo>
                    <a:lnTo>
                      <a:pt x="4" y="2522"/>
                    </a:lnTo>
                    <a:lnTo>
                      <a:pt x="1" y="2554"/>
                    </a:lnTo>
                    <a:lnTo>
                      <a:pt x="0" y="2584"/>
                    </a:lnTo>
                    <a:lnTo>
                      <a:pt x="1" y="2612"/>
                    </a:lnTo>
                    <a:lnTo>
                      <a:pt x="3" y="2639"/>
                    </a:lnTo>
                    <a:lnTo>
                      <a:pt x="4" y="2664"/>
                    </a:lnTo>
                    <a:lnTo>
                      <a:pt x="7" y="2687"/>
                    </a:lnTo>
                    <a:lnTo>
                      <a:pt x="59" y="2680"/>
                    </a:lnTo>
                    <a:lnTo>
                      <a:pt x="57" y="2660"/>
                    </a:lnTo>
                    <a:lnTo>
                      <a:pt x="55" y="2637"/>
                    </a:lnTo>
                    <a:lnTo>
                      <a:pt x="54" y="2611"/>
                    </a:lnTo>
                    <a:lnTo>
                      <a:pt x="54" y="2584"/>
                    </a:lnTo>
                    <a:lnTo>
                      <a:pt x="55" y="2556"/>
                    </a:lnTo>
                    <a:lnTo>
                      <a:pt x="56" y="2525"/>
                    </a:lnTo>
                    <a:lnTo>
                      <a:pt x="58" y="2493"/>
                    </a:lnTo>
                    <a:lnTo>
                      <a:pt x="61" y="2458"/>
                    </a:lnTo>
                    <a:lnTo>
                      <a:pt x="69" y="2385"/>
                    </a:lnTo>
                    <a:lnTo>
                      <a:pt x="79" y="2307"/>
                    </a:lnTo>
                    <a:lnTo>
                      <a:pt x="91" y="2224"/>
                    </a:lnTo>
                    <a:lnTo>
                      <a:pt x="106" y="2137"/>
                    </a:lnTo>
                    <a:lnTo>
                      <a:pt x="122" y="2045"/>
                    </a:lnTo>
                    <a:lnTo>
                      <a:pt x="139" y="1949"/>
                    </a:lnTo>
                    <a:lnTo>
                      <a:pt x="157" y="1851"/>
                    </a:lnTo>
                    <a:lnTo>
                      <a:pt x="177" y="1751"/>
                    </a:lnTo>
                    <a:lnTo>
                      <a:pt x="217" y="1544"/>
                    </a:lnTo>
                    <a:lnTo>
                      <a:pt x="257" y="1334"/>
                    </a:lnTo>
                    <a:lnTo>
                      <a:pt x="277" y="1229"/>
                    </a:lnTo>
                    <a:lnTo>
                      <a:pt x="295" y="1124"/>
                    </a:lnTo>
                    <a:lnTo>
                      <a:pt x="313" y="1021"/>
                    </a:lnTo>
                    <a:lnTo>
                      <a:pt x="329" y="920"/>
                    </a:lnTo>
                    <a:lnTo>
                      <a:pt x="344" y="819"/>
                    </a:lnTo>
                    <a:lnTo>
                      <a:pt x="358" y="723"/>
                    </a:lnTo>
                    <a:lnTo>
                      <a:pt x="369" y="629"/>
                    </a:lnTo>
                    <a:lnTo>
                      <a:pt x="379" y="538"/>
                    </a:lnTo>
                    <a:lnTo>
                      <a:pt x="382" y="495"/>
                    </a:lnTo>
                    <a:lnTo>
                      <a:pt x="384" y="452"/>
                    </a:lnTo>
                    <a:lnTo>
                      <a:pt x="386" y="411"/>
                    </a:lnTo>
                    <a:lnTo>
                      <a:pt x="388" y="370"/>
                    </a:lnTo>
                    <a:lnTo>
                      <a:pt x="388" y="332"/>
                    </a:lnTo>
                    <a:lnTo>
                      <a:pt x="388" y="294"/>
                    </a:lnTo>
                    <a:lnTo>
                      <a:pt x="387" y="258"/>
                    </a:lnTo>
                    <a:lnTo>
                      <a:pt x="385" y="222"/>
                    </a:lnTo>
                    <a:lnTo>
                      <a:pt x="382" y="189"/>
                    </a:lnTo>
                    <a:lnTo>
                      <a:pt x="378" y="157"/>
                    </a:lnTo>
                    <a:lnTo>
                      <a:pt x="373" y="127"/>
                    </a:lnTo>
                    <a:lnTo>
                      <a:pt x="367" y="98"/>
                    </a:lnTo>
                    <a:lnTo>
                      <a:pt x="359" y="71"/>
                    </a:lnTo>
                    <a:lnTo>
                      <a:pt x="351" y="46"/>
                    </a:lnTo>
                    <a:lnTo>
                      <a:pt x="341" y="22"/>
                    </a:lnTo>
                    <a:lnTo>
                      <a:pt x="331" y="0"/>
                    </a:lnTo>
                    <a:lnTo>
                      <a:pt x="284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09" name="Freeform 94"/>
              <p:cNvSpPr>
                <a:spLocks/>
              </p:cNvSpPr>
              <p:nvPr/>
            </p:nvSpPr>
            <p:spPr bwMode="auto">
              <a:xfrm>
                <a:off x="997" y="1144"/>
                <a:ext cx="102" cy="176"/>
              </a:xfrm>
              <a:custGeom>
                <a:avLst/>
                <a:gdLst>
                  <a:gd name="T0" fmla="*/ 0 w 713"/>
                  <a:gd name="T1" fmla="*/ 0 h 1232"/>
                  <a:gd name="T2" fmla="*/ 0 w 713"/>
                  <a:gd name="T3" fmla="*/ 0 h 1232"/>
                  <a:gd name="T4" fmla="*/ 0 w 713"/>
                  <a:gd name="T5" fmla="*/ 0 h 1232"/>
                  <a:gd name="T6" fmla="*/ 0 w 713"/>
                  <a:gd name="T7" fmla="*/ 0 h 1232"/>
                  <a:gd name="T8" fmla="*/ 0 w 713"/>
                  <a:gd name="T9" fmla="*/ 0 h 1232"/>
                  <a:gd name="T10" fmla="*/ 0 w 713"/>
                  <a:gd name="T11" fmla="*/ 0 h 1232"/>
                  <a:gd name="T12" fmla="*/ 0 w 713"/>
                  <a:gd name="T13" fmla="*/ 0 h 1232"/>
                  <a:gd name="T14" fmla="*/ 0 w 713"/>
                  <a:gd name="T15" fmla="*/ 0 h 1232"/>
                  <a:gd name="T16" fmla="*/ 0 w 713"/>
                  <a:gd name="T17" fmla="*/ 0 h 1232"/>
                  <a:gd name="T18" fmla="*/ 0 w 713"/>
                  <a:gd name="T19" fmla="*/ 0 h 1232"/>
                  <a:gd name="T20" fmla="*/ 0 w 713"/>
                  <a:gd name="T21" fmla="*/ 0 h 1232"/>
                  <a:gd name="T22" fmla="*/ 0 w 713"/>
                  <a:gd name="T23" fmla="*/ 0 h 1232"/>
                  <a:gd name="T24" fmla="*/ 0 w 713"/>
                  <a:gd name="T25" fmla="*/ 0 h 1232"/>
                  <a:gd name="T26" fmla="*/ 0 w 713"/>
                  <a:gd name="T27" fmla="*/ 0 h 1232"/>
                  <a:gd name="T28" fmla="*/ 0 w 713"/>
                  <a:gd name="T29" fmla="*/ 0 h 1232"/>
                  <a:gd name="T30" fmla="*/ 0 w 713"/>
                  <a:gd name="T31" fmla="*/ 0 h 1232"/>
                  <a:gd name="T32" fmla="*/ 0 w 713"/>
                  <a:gd name="T33" fmla="*/ 0 h 1232"/>
                  <a:gd name="T34" fmla="*/ 0 w 713"/>
                  <a:gd name="T35" fmla="*/ 0 h 1232"/>
                  <a:gd name="T36" fmla="*/ 0 w 713"/>
                  <a:gd name="T37" fmla="*/ 0 h 1232"/>
                  <a:gd name="T38" fmla="*/ 0 w 713"/>
                  <a:gd name="T39" fmla="*/ 0 h 1232"/>
                  <a:gd name="T40" fmla="*/ 0 w 713"/>
                  <a:gd name="T41" fmla="*/ 0 h 1232"/>
                  <a:gd name="T42" fmla="*/ 0 w 713"/>
                  <a:gd name="T43" fmla="*/ 0 h 1232"/>
                  <a:gd name="T44" fmla="*/ 0 w 713"/>
                  <a:gd name="T45" fmla="*/ 0 h 1232"/>
                  <a:gd name="T46" fmla="*/ 0 w 713"/>
                  <a:gd name="T47" fmla="*/ 0 h 1232"/>
                  <a:gd name="T48" fmla="*/ 0 w 713"/>
                  <a:gd name="T49" fmla="*/ 0 h 1232"/>
                  <a:gd name="T50" fmla="*/ 0 w 713"/>
                  <a:gd name="T51" fmla="*/ 0 h 1232"/>
                  <a:gd name="T52" fmla="*/ 0 w 713"/>
                  <a:gd name="T53" fmla="*/ 0 h 1232"/>
                  <a:gd name="T54" fmla="*/ 0 w 713"/>
                  <a:gd name="T55" fmla="*/ 0 h 1232"/>
                  <a:gd name="T56" fmla="*/ 0 w 713"/>
                  <a:gd name="T57" fmla="*/ 0 h 1232"/>
                  <a:gd name="T58" fmla="*/ 0 w 713"/>
                  <a:gd name="T59" fmla="*/ 0 h 1232"/>
                  <a:gd name="T60" fmla="*/ 0 w 713"/>
                  <a:gd name="T61" fmla="*/ 0 h 1232"/>
                  <a:gd name="T62" fmla="*/ 0 w 713"/>
                  <a:gd name="T63" fmla="*/ 0 h 1232"/>
                  <a:gd name="T64" fmla="*/ 0 w 713"/>
                  <a:gd name="T65" fmla="*/ 0 h 1232"/>
                  <a:gd name="T66" fmla="*/ 0 w 713"/>
                  <a:gd name="T67" fmla="*/ 0 h 123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13"/>
                  <a:gd name="T103" fmla="*/ 0 h 1232"/>
                  <a:gd name="T104" fmla="*/ 713 w 713"/>
                  <a:gd name="T105" fmla="*/ 1232 h 123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13" h="1232">
                    <a:moveTo>
                      <a:pt x="3" y="47"/>
                    </a:moveTo>
                    <a:lnTo>
                      <a:pt x="0" y="46"/>
                    </a:lnTo>
                    <a:lnTo>
                      <a:pt x="12" y="51"/>
                    </a:lnTo>
                    <a:lnTo>
                      <a:pt x="23" y="57"/>
                    </a:lnTo>
                    <a:lnTo>
                      <a:pt x="35" y="63"/>
                    </a:lnTo>
                    <a:lnTo>
                      <a:pt x="46" y="69"/>
                    </a:lnTo>
                    <a:lnTo>
                      <a:pt x="58" y="76"/>
                    </a:lnTo>
                    <a:lnTo>
                      <a:pt x="68" y="84"/>
                    </a:lnTo>
                    <a:lnTo>
                      <a:pt x="79" y="91"/>
                    </a:lnTo>
                    <a:lnTo>
                      <a:pt x="89" y="99"/>
                    </a:lnTo>
                    <a:lnTo>
                      <a:pt x="109" y="118"/>
                    </a:lnTo>
                    <a:lnTo>
                      <a:pt x="129" y="139"/>
                    </a:lnTo>
                    <a:lnTo>
                      <a:pt x="147" y="162"/>
                    </a:lnTo>
                    <a:lnTo>
                      <a:pt x="167" y="186"/>
                    </a:lnTo>
                    <a:lnTo>
                      <a:pt x="185" y="214"/>
                    </a:lnTo>
                    <a:lnTo>
                      <a:pt x="203" y="242"/>
                    </a:lnTo>
                    <a:lnTo>
                      <a:pt x="220" y="272"/>
                    </a:lnTo>
                    <a:lnTo>
                      <a:pt x="237" y="305"/>
                    </a:lnTo>
                    <a:lnTo>
                      <a:pt x="254" y="339"/>
                    </a:lnTo>
                    <a:lnTo>
                      <a:pt x="271" y="375"/>
                    </a:lnTo>
                    <a:lnTo>
                      <a:pt x="288" y="412"/>
                    </a:lnTo>
                    <a:lnTo>
                      <a:pt x="306" y="451"/>
                    </a:lnTo>
                    <a:lnTo>
                      <a:pt x="377" y="620"/>
                    </a:lnTo>
                    <a:lnTo>
                      <a:pt x="457" y="810"/>
                    </a:lnTo>
                    <a:lnTo>
                      <a:pt x="480" y="859"/>
                    </a:lnTo>
                    <a:lnTo>
                      <a:pt x="502" y="911"/>
                    </a:lnTo>
                    <a:lnTo>
                      <a:pt x="527" y="963"/>
                    </a:lnTo>
                    <a:lnTo>
                      <a:pt x="551" y="1014"/>
                    </a:lnTo>
                    <a:lnTo>
                      <a:pt x="578" y="1068"/>
                    </a:lnTo>
                    <a:lnTo>
                      <a:pt x="606" y="1122"/>
                    </a:lnTo>
                    <a:lnTo>
                      <a:pt x="635" y="1177"/>
                    </a:lnTo>
                    <a:lnTo>
                      <a:pt x="666" y="1232"/>
                    </a:lnTo>
                    <a:lnTo>
                      <a:pt x="713" y="1208"/>
                    </a:lnTo>
                    <a:lnTo>
                      <a:pt x="682" y="1153"/>
                    </a:lnTo>
                    <a:lnTo>
                      <a:pt x="653" y="1100"/>
                    </a:lnTo>
                    <a:lnTo>
                      <a:pt x="626" y="1047"/>
                    </a:lnTo>
                    <a:lnTo>
                      <a:pt x="599" y="994"/>
                    </a:lnTo>
                    <a:lnTo>
                      <a:pt x="575" y="942"/>
                    </a:lnTo>
                    <a:lnTo>
                      <a:pt x="551" y="891"/>
                    </a:lnTo>
                    <a:lnTo>
                      <a:pt x="528" y="840"/>
                    </a:lnTo>
                    <a:lnTo>
                      <a:pt x="506" y="790"/>
                    </a:lnTo>
                    <a:lnTo>
                      <a:pt x="426" y="602"/>
                    </a:lnTo>
                    <a:lnTo>
                      <a:pt x="355" y="432"/>
                    </a:lnTo>
                    <a:lnTo>
                      <a:pt x="338" y="392"/>
                    </a:lnTo>
                    <a:lnTo>
                      <a:pt x="319" y="355"/>
                    </a:lnTo>
                    <a:lnTo>
                      <a:pt x="302" y="318"/>
                    </a:lnTo>
                    <a:lnTo>
                      <a:pt x="285" y="283"/>
                    </a:lnTo>
                    <a:lnTo>
                      <a:pt x="267" y="249"/>
                    </a:lnTo>
                    <a:lnTo>
                      <a:pt x="249" y="217"/>
                    </a:lnTo>
                    <a:lnTo>
                      <a:pt x="230" y="187"/>
                    </a:lnTo>
                    <a:lnTo>
                      <a:pt x="210" y="158"/>
                    </a:lnTo>
                    <a:lnTo>
                      <a:pt x="190" y="132"/>
                    </a:lnTo>
                    <a:lnTo>
                      <a:pt x="169" y="106"/>
                    </a:lnTo>
                    <a:lnTo>
                      <a:pt x="147" y="84"/>
                    </a:lnTo>
                    <a:lnTo>
                      <a:pt x="125" y="63"/>
                    </a:lnTo>
                    <a:lnTo>
                      <a:pt x="112" y="53"/>
                    </a:lnTo>
                    <a:lnTo>
                      <a:pt x="100" y="43"/>
                    </a:lnTo>
                    <a:lnTo>
                      <a:pt x="88" y="35"/>
                    </a:lnTo>
                    <a:lnTo>
                      <a:pt x="75" y="27"/>
                    </a:lnTo>
                    <a:lnTo>
                      <a:pt x="61" y="19"/>
                    </a:lnTo>
                    <a:lnTo>
                      <a:pt x="48" y="12"/>
                    </a:lnTo>
                    <a:lnTo>
                      <a:pt x="34" y="6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3" y="4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0" name="Freeform 95"/>
              <p:cNvSpPr>
                <a:spLocks/>
              </p:cNvSpPr>
              <p:nvPr/>
            </p:nvSpPr>
            <p:spPr bwMode="auto">
              <a:xfrm>
                <a:off x="707" y="1528"/>
                <a:ext cx="287" cy="657"/>
              </a:xfrm>
              <a:custGeom>
                <a:avLst/>
                <a:gdLst>
                  <a:gd name="T0" fmla="*/ 0 w 2007"/>
                  <a:gd name="T1" fmla="*/ 0 h 4597"/>
                  <a:gd name="T2" fmla="*/ 0 w 2007"/>
                  <a:gd name="T3" fmla="*/ 0 h 4597"/>
                  <a:gd name="T4" fmla="*/ 0 w 2007"/>
                  <a:gd name="T5" fmla="*/ 0 h 4597"/>
                  <a:gd name="T6" fmla="*/ 0 w 2007"/>
                  <a:gd name="T7" fmla="*/ 0 h 4597"/>
                  <a:gd name="T8" fmla="*/ 0 w 2007"/>
                  <a:gd name="T9" fmla="*/ 0 h 4597"/>
                  <a:gd name="T10" fmla="*/ 0 w 2007"/>
                  <a:gd name="T11" fmla="*/ 0 h 4597"/>
                  <a:gd name="T12" fmla="*/ 0 w 2007"/>
                  <a:gd name="T13" fmla="*/ 0 h 4597"/>
                  <a:gd name="T14" fmla="*/ 0 w 2007"/>
                  <a:gd name="T15" fmla="*/ 0 h 4597"/>
                  <a:gd name="T16" fmla="*/ 0 w 2007"/>
                  <a:gd name="T17" fmla="*/ 0 h 4597"/>
                  <a:gd name="T18" fmla="*/ 0 w 2007"/>
                  <a:gd name="T19" fmla="*/ 0 h 4597"/>
                  <a:gd name="T20" fmla="*/ 0 w 2007"/>
                  <a:gd name="T21" fmla="*/ 0 h 4597"/>
                  <a:gd name="T22" fmla="*/ 0 w 2007"/>
                  <a:gd name="T23" fmla="*/ 0 h 4597"/>
                  <a:gd name="T24" fmla="*/ 0 w 2007"/>
                  <a:gd name="T25" fmla="*/ 0 h 4597"/>
                  <a:gd name="T26" fmla="*/ 0 w 2007"/>
                  <a:gd name="T27" fmla="*/ 0 h 4597"/>
                  <a:gd name="T28" fmla="*/ 0 w 2007"/>
                  <a:gd name="T29" fmla="*/ 0 h 4597"/>
                  <a:gd name="T30" fmla="*/ 0 w 2007"/>
                  <a:gd name="T31" fmla="*/ 0 h 4597"/>
                  <a:gd name="T32" fmla="*/ 0 w 2007"/>
                  <a:gd name="T33" fmla="*/ 0 h 4597"/>
                  <a:gd name="T34" fmla="*/ 0 w 2007"/>
                  <a:gd name="T35" fmla="*/ 0 h 4597"/>
                  <a:gd name="T36" fmla="*/ 0 w 2007"/>
                  <a:gd name="T37" fmla="*/ 0 h 4597"/>
                  <a:gd name="T38" fmla="*/ 0 w 2007"/>
                  <a:gd name="T39" fmla="*/ 0 h 4597"/>
                  <a:gd name="T40" fmla="*/ 0 w 2007"/>
                  <a:gd name="T41" fmla="*/ 0 h 4597"/>
                  <a:gd name="T42" fmla="*/ 0 w 2007"/>
                  <a:gd name="T43" fmla="*/ 0 h 4597"/>
                  <a:gd name="T44" fmla="*/ 0 w 2007"/>
                  <a:gd name="T45" fmla="*/ 0 h 4597"/>
                  <a:gd name="T46" fmla="*/ 0 w 2007"/>
                  <a:gd name="T47" fmla="*/ 0 h 4597"/>
                  <a:gd name="T48" fmla="*/ 0 w 2007"/>
                  <a:gd name="T49" fmla="*/ 0 h 4597"/>
                  <a:gd name="T50" fmla="*/ 0 w 2007"/>
                  <a:gd name="T51" fmla="*/ 0 h 4597"/>
                  <a:gd name="T52" fmla="*/ 0 w 2007"/>
                  <a:gd name="T53" fmla="*/ 0 h 4597"/>
                  <a:gd name="T54" fmla="*/ 0 w 2007"/>
                  <a:gd name="T55" fmla="*/ 0 h 4597"/>
                  <a:gd name="T56" fmla="*/ 0 w 2007"/>
                  <a:gd name="T57" fmla="*/ 0 h 4597"/>
                  <a:gd name="T58" fmla="*/ 0 w 2007"/>
                  <a:gd name="T59" fmla="*/ 0 h 4597"/>
                  <a:gd name="T60" fmla="*/ 0 w 2007"/>
                  <a:gd name="T61" fmla="*/ 0 h 4597"/>
                  <a:gd name="T62" fmla="*/ 0 w 2007"/>
                  <a:gd name="T63" fmla="*/ 0 h 4597"/>
                  <a:gd name="T64" fmla="*/ 0 w 2007"/>
                  <a:gd name="T65" fmla="*/ 0 h 4597"/>
                  <a:gd name="T66" fmla="*/ 0 w 2007"/>
                  <a:gd name="T67" fmla="*/ 0 h 4597"/>
                  <a:gd name="T68" fmla="*/ 0 w 2007"/>
                  <a:gd name="T69" fmla="*/ 0 h 4597"/>
                  <a:gd name="T70" fmla="*/ 0 w 2007"/>
                  <a:gd name="T71" fmla="*/ 0 h 4597"/>
                  <a:gd name="T72" fmla="*/ 0 w 2007"/>
                  <a:gd name="T73" fmla="*/ 0 h 4597"/>
                  <a:gd name="T74" fmla="*/ 0 w 2007"/>
                  <a:gd name="T75" fmla="*/ 0 h 4597"/>
                  <a:gd name="T76" fmla="*/ 0 w 2007"/>
                  <a:gd name="T77" fmla="*/ 0 h 4597"/>
                  <a:gd name="T78" fmla="*/ 0 w 2007"/>
                  <a:gd name="T79" fmla="*/ 0 h 4597"/>
                  <a:gd name="T80" fmla="*/ 0 w 2007"/>
                  <a:gd name="T81" fmla="*/ 0 h 4597"/>
                  <a:gd name="T82" fmla="*/ 0 w 2007"/>
                  <a:gd name="T83" fmla="*/ 0 h 4597"/>
                  <a:gd name="T84" fmla="*/ 0 w 2007"/>
                  <a:gd name="T85" fmla="*/ 0 h 4597"/>
                  <a:gd name="T86" fmla="*/ 0 w 2007"/>
                  <a:gd name="T87" fmla="*/ 0 h 4597"/>
                  <a:gd name="T88" fmla="*/ 0 w 2007"/>
                  <a:gd name="T89" fmla="*/ 0 h 4597"/>
                  <a:gd name="T90" fmla="*/ 0 w 2007"/>
                  <a:gd name="T91" fmla="*/ 0 h 4597"/>
                  <a:gd name="T92" fmla="*/ 0 w 2007"/>
                  <a:gd name="T93" fmla="*/ 0 h 4597"/>
                  <a:gd name="T94" fmla="*/ 0 w 2007"/>
                  <a:gd name="T95" fmla="*/ 0 h 4597"/>
                  <a:gd name="T96" fmla="*/ 0 w 2007"/>
                  <a:gd name="T97" fmla="*/ 0 h 4597"/>
                  <a:gd name="T98" fmla="*/ 0 w 2007"/>
                  <a:gd name="T99" fmla="*/ 0 h 4597"/>
                  <a:gd name="T100" fmla="*/ 0 w 2007"/>
                  <a:gd name="T101" fmla="*/ 0 h 4597"/>
                  <a:gd name="T102" fmla="*/ 0 w 2007"/>
                  <a:gd name="T103" fmla="*/ 0 h 4597"/>
                  <a:gd name="T104" fmla="*/ 0 w 2007"/>
                  <a:gd name="T105" fmla="*/ 0 h 4597"/>
                  <a:gd name="T106" fmla="*/ 0 w 2007"/>
                  <a:gd name="T107" fmla="*/ 0 h 459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07"/>
                  <a:gd name="T163" fmla="*/ 0 h 4597"/>
                  <a:gd name="T164" fmla="*/ 2007 w 2007"/>
                  <a:gd name="T165" fmla="*/ 4597 h 459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07" h="4597">
                    <a:moveTo>
                      <a:pt x="2007" y="505"/>
                    </a:moveTo>
                    <a:lnTo>
                      <a:pt x="1984" y="459"/>
                    </a:lnTo>
                    <a:lnTo>
                      <a:pt x="1960" y="415"/>
                    </a:lnTo>
                    <a:lnTo>
                      <a:pt x="1937" y="372"/>
                    </a:lnTo>
                    <a:lnTo>
                      <a:pt x="1912" y="332"/>
                    </a:lnTo>
                    <a:lnTo>
                      <a:pt x="1888" y="293"/>
                    </a:lnTo>
                    <a:lnTo>
                      <a:pt x="1862" y="257"/>
                    </a:lnTo>
                    <a:lnTo>
                      <a:pt x="1836" y="221"/>
                    </a:lnTo>
                    <a:lnTo>
                      <a:pt x="1810" y="189"/>
                    </a:lnTo>
                    <a:lnTo>
                      <a:pt x="1782" y="159"/>
                    </a:lnTo>
                    <a:lnTo>
                      <a:pt x="1754" y="131"/>
                    </a:lnTo>
                    <a:lnTo>
                      <a:pt x="1725" y="106"/>
                    </a:lnTo>
                    <a:lnTo>
                      <a:pt x="1695" y="82"/>
                    </a:lnTo>
                    <a:lnTo>
                      <a:pt x="1665" y="63"/>
                    </a:lnTo>
                    <a:lnTo>
                      <a:pt x="1634" y="45"/>
                    </a:lnTo>
                    <a:lnTo>
                      <a:pt x="1603" y="31"/>
                    </a:lnTo>
                    <a:lnTo>
                      <a:pt x="1571" y="18"/>
                    </a:lnTo>
                    <a:lnTo>
                      <a:pt x="1538" y="9"/>
                    </a:lnTo>
                    <a:lnTo>
                      <a:pt x="1504" y="3"/>
                    </a:lnTo>
                    <a:lnTo>
                      <a:pt x="1469" y="0"/>
                    </a:lnTo>
                    <a:lnTo>
                      <a:pt x="1434" y="1"/>
                    </a:lnTo>
                    <a:lnTo>
                      <a:pt x="1397" y="4"/>
                    </a:lnTo>
                    <a:lnTo>
                      <a:pt x="1360" y="11"/>
                    </a:lnTo>
                    <a:lnTo>
                      <a:pt x="1321" y="22"/>
                    </a:lnTo>
                    <a:lnTo>
                      <a:pt x="1283" y="37"/>
                    </a:lnTo>
                    <a:lnTo>
                      <a:pt x="1242" y="54"/>
                    </a:lnTo>
                    <a:lnTo>
                      <a:pt x="1202" y="75"/>
                    </a:lnTo>
                    <a:lnTo>
                      <a:pt x="1160" y="100"/>
                    </a:lnTo>
                    <a:lnTo>
                      <a:pt x="1116" y="130"/>
                    </a:lnTo>
                    <a:lnTo>
                      <a:pt x="1073" y="162"/>
                    </a:lnTo>
                    <a:lnTo>
                      <a:pt x="1028" y="200"/>
                    </a:lnTo>
                    <a:lnTo>
                      <a:pt x="982" y="241"/>
                    </a:lnTo>
                    <a:lnTo>
                      <a:pt x="935" y="287"/>
                    </a:lnTo>
                    <a:lnTo>
                      <a:pt x="932" y="333"/>
                    </a:lnTo>
                    <a:lnTo>
                      <a:pt x="927" y="377"/>
                    </a:lnTo>
                    <a:lnTo>
                      <a:pt x="922" y="421"/>
                    </a:lnTo>
                    <a:lnTo>
                      <a:pt x="918" y="464"/>
                    </a:lnTo>
                    <a:lnTo>
                      <a:pt x="912" y="508"/>
                    </a:lnTo>
                    <a:lnTo>
                      <a:pt x="908" y="552"/>
                    </a:lnTo>
                    <a:lnTo>
                      <a:pt x="904" y="596"/>
                    </a:lnTo>
                    <a:lnTo>
                      <a:pt x="899" y="641"/>
                    </a:lnTo>
                    <a:lnTo>
                      <a:pt x="867" y="703"/>
                    </a:lnTo>
                    <a:lnTo>
                      <a:pt x="838" y="763"/>
                    </a:lnTo>
                    <a:lnTo>
                      <a:pt x="811" y="826"/>
                    </a:lnTo>
                    <a:lnTo>
                      <a:pt x="786" y="889"/>
                    </a:lnTo>
                    <a:lnTo>
                      <a:pt x="764" y="952"/>
                    </a:lnTo>
                    <a:lnTo>
                      <a:pt x="745" y="1016"/>
                    </a:lnTo>
                    <a:lnTo>
                      <a:pt x="726" y="1081"/>
                    </a:lnTo>
                    <a:lnTo>
                      <a:pt x="709" y="1147"/>
                    </a:lnTo>
                    <a:lnTo>
                      <a:pt x="694" y="1213"/>
                    </a:lnTo>
                    <a:lnTo>
                      <a:pt x="681" y="1280"/>
                    </a:lnTo>
                    <a:lnTo>
                      <a:pt x="668" y="1348"/>
                    </a:lnTo>
                    <a:lnTo>
                      <a:pt x="656" y="1418"/>
                    </a:lnTo>
                    <a:lnTo>
                      <a:pt x="634" y="1559"/>
                    </a:lnTo>
                    <a:lnTo>
                      <a:pt x="612" y="1705"/>
                    </a:lnTo>
                    <a:lnTo>
                      <a:pt x="590" y="1857"/>
                    </a:lnTo>
                    <a:lnTo>
                      <a:pt x="564" y="2013"/>
                    </a:lnTo>
                    <a:lnTo>
                      <a:pt x="550" y="2093"/>
                    </a:lnTo>
                    <a:lnTo>
                      <a:pt x="535" y="2175"/>
                    </a:lnTo>
                    <a:lnTo>
                      <a:pt x="518" y="2260"/>
                    </a:lnTo>
                    <a:lnTo>
                      <a:pt x="500" y="2345"/>
                    </a:lnTo>
                    <a:lnTo>
                      <a:pt x="480" y="2432"/>
                    </a:lnTo>
                    <a:lnTo>
                      <a:pt x="457" y="2520"/>
                    </a:lnTo>
                    <a:lnTo>
                      <a:pt x="433" y="2610"/>
                    </a:lnTo>
                    <a:lnTo>
                      <a:pt x="406" y="2703"/>
                    </a:lnTo>
                    <a:lnTo>
                      <a:pt x="376" y="2797"/>
                    </a:lnTo>
                    <a:lnTo>
                      <a:pt x="343" y="2893"/>
                    </a:lnTo>
                    <a:lnTo>
                      <a:pt x="308" y="2992"/>
                    </a:lnTo>
                    <a:lnTo>
                      <a:pt x="268" y="3091"/>
                    </a:lnTo>
                    <a:lnTo>
                      <a:pt x="241" y="3144"/>
                    </a:lnTo>
                    <a:lnTo>
                      <a:pt x="215" y="3196"/>
                    </a:lnTo>
                    <a:lnTo>
                      <a:pt x="190" y="3248"/>
                    </a:lnTo>
                    <a:lnTo>
                      <a:pt x="167" y="3300"/>
                    </a:lnTo>
                    <a:lnTo>
                      <a:pt x="145" y="3351"/>
                    </a:lnTo>
                    <a:lnTo>
                      <a:pt x="125" y="3403"/>
                    </a:lnTo>
                    <a:lnTo>
                      <a:pt x="106" y="3453"/>
                    </a:lnTo>
                    <a:lnTo>
                      <a:pt x="88" y="3503"/>
                    </a:lnTo>
                    <a:lnTo>
                      <a:pt x="72" y="3552"/>
                    </a:lnTo>
                    <a:lnTo>
                      <a:pt x="58" y="3601"/>
                    </a:lnTo>
                    <a:lnTo>
                      <a:pt x="45" y="3647"/>
                    </a:lnTo>
                    <a:lnTo>
                      <a:pt x="33" y="3693"/>
                    </a:lnTo>
                    <a:lnTo>
                      <a:pt x="24" y="3738"/>
                    </a:lnTo>
                    <a:lnTo>
                      <a:pt x="15" y="3781"/>
                    </a:lnTo>
                    <a:lnTo>
                      <a:pt x="10" y="3823"/>
                    </a:lnTo>
                    <a:lnTo>
                      <a:pt x="4" y="3863"/>
                    </a:lnTo>
                    <a:lnTo>
                      <a:pt x="0" y="3939"/>
                    </a:lnTo>
                    <a:lnTo>
                      <a:pt x="1" y="4010"/>
                    </a:lnTo>
                    <a:lnTo>
                      <a:pt x="8" y="4078"/>
                    </a:lnTo>
                    <a:lnTo>
                      <a:pt x="18" y="4141"/>
                    </a:lnTo>
                    <a:lnTo>
                      <a:pt x="33" y="4200"/>
                    </a:lnTo>
                    <a:lnTo>
                      <a:pt x="52" y="4255"/>
                    </a:lnTo>
                    <a:lnTo>
                      <a:pt x="75" y="4304"/>
                    </a:lnTo>
                    <a:lnTo>
                      <a:pt x="102" y="4351"/>
                    </a:lnTo>
                    <a:lnTo>
                      <a:pt x="130" y="4393"/>
                    </a:lnTo>
                    <a:lnTo>
                      <a:pt x="162" y="4432"/>
                    </a:lnTo>
                    <a:lnTo>
                      <a:pt x="196" y="4465"/>
                    </a:lnTo>
                    <a:lnTo>
                      <a:pt x="232" y="4496"/>
                    </a:lnTo>
                    <a:lnTo>
                      <a:pt x="269" y="4522"/>
                    </a:lnTo>
                    <a:lnTo>
                      <a:pt x="309" y="4544"/>
                    </a:lnTo>
                    <a:lnTo>
                      <a:pt x="348" y="4563"/>
                    </a:lnTo>
                    <a:lnTo>
                      <a:pt x="389" y="4577"/>
                    </a:lnTo>
                    <a:lnTo>
                      <a:pt x="429" y="4588"/>
                    </a:lnTo>
                    <a:lnTo>
                      <a:pt x="471" y="4594"/>
                    </a:lnTo>
                    <a:lnTo>
                      <a:pt x="511" y="4597"/>
                    </a:lnTo>
                    <a:lnTo>
                      <a:pt x="551" y="4596"/>
                    </a:lnTo>
                    <a:lnTo>
                      <a:pt x="590" y="4591"/>
                    </a:lnTo>
                    <a:lnTo>
                      <a:pt x="626" y="4583"/>
                    </a:lnTo>
                    <a:lnTo>
                      <a:pt x="662" y="4571"/>
                    </a:lnTo>
                    <a:lnTo>
                      <a:pt x="695" y="4555"/>
                    </a:lnTo>
                    <a:lnTo>
                      <a:pt x="726" y="4535"/>
                    </a:lnTo>
                    <a:lnTo>
                      <a:pt x="754" y="4512"/>
                    </a:lnTo>
                    <a:lnTo>
                      <a:pt x="780" y="4486"/>
                    </a:lnTo>
                    <a:lnTo>
                      <a:pt x="801" y="4455"/>
                    </a:lnTo>
                    <a:lnTo>
                      <a:pt x="819" y="4421"/>
                    </a:lnTo>
                    <a:lnTo>
                      <a:pt x="832" y="4383"/>
                    </a:lnTo>
                    <a:lnTo>
                      <a:pt x="842" y="4343"/>
                    </a:lnTo>
                    <a:lnTo>
                      <a:pt x="846" y="4298"/>
                    </a:lnTo>
                    <a:lnTo>
                      <a:pt x="830" y="4262"/>
                    </a:lnTo>
                    <a:lnTo>
                      <a:pt x="817" y="4225"/>
                    </a:lnTo>
                    <a:lnTo>
                      <a:pt x="807" y="4188"/>
                    </a:lnTo>
                    <a:lnTo>
                      <a:pt x="799" y="4150"/>
                    </a:lnTo>
                    <a:lnTo>
                      <a:pt x="794" y="4113"/>
                    </a:lnTo>
                    <a:lnTo>
                      <a:pt x="791" y="4075"/>
                    </a:lnTo>
                    <a:lnTo>
                      <a:pt x="789" y="4037"/>
                    </a:lnTo>
                    <a:lnTo>
                      <a:pt x="791" y="3998"/>
                    </a:lnTo>
                    <a:lnTo>
                      <a:pt x="793" y="3960"/>
                    </a:lnTo>
                    <a:lnTo>
                      <a:pt x="797" y="3921"/>
                    </a:lnTo>
                    <a:lnTo>
                      <a:pt x="802" y="3883"/>
                    </a:lnTo>
                    <a:lnTo>
                      <a:pt x="809" y="3844"/>
                    </a:lnTo>
                    <a:lnTo>
                      <a:pt x="816" y="3805"/>
                    </a:lnTo>
                    <a:lnTo>
                      <a:pt x="824" y="3767"/>
                    </a:lnTo>
                    <a:lnTo>
                      <a:pt x="832" y="3728"/>
                    </a:lnTo>
                    <a:lnTo>
                      <a:pt x="842" y="3691"/>
                    </a:lnTo>
                    <a:lnTo>
                      <a:pt x="861" y="3616"/>
                    </a:lnTo>
                    <a:lnTo>
                      <a:pt x="879" y="3543"/>
                    </a:lnTo>
                    <a:lnTo>
                      <a:pt x="888" y="3507"/>
                    </a:lnTo>
                    <a:lnTo>
                      <a:pt x="895" y="3473"/>
                    </a:lnTo>
                    <a:lnTo>
                      <a:pt x="903" y="3439"/>
                    </a:lnTo>
                    <a:lnTo>
                      <a:pt x="909" y="3404"/>
                    </a:lnTo>
                    <a:lnTo>
                      <a:pt x="913" y="3372"/>
                    </a:lnTo>
                    <a:lnTo>
                      <a:pt x="918" y="3339"/>
                    </a:lnTo>
                    <a:lnTo>
                      <a:pt x="920" y="3308"/>
                    </a:lnTo>
                    <a:lnTo>
                      <a:pt x="920" y="3277"/>
                    </a:lnTo>
                    <a:lnTo>
                      <a:pt x="918" y="3248"/>
                    </a:lnTo>
                    <a:lnTo>
                      <a:pt x="914" y="3220"/>
                    </a:lnTo>
                    <a:lnTo>
                      <a:pt x="908" y="3193"/>
                    </a:lnTo>
                    <a:lnTo>
                      <a:pt x="899" y="3167"/>
                    </a:lnTo>
                    <a:lnTo>
                      <a:pt x="1000" y="2989"/>
                    </a:lnTo>
                    <a:lnTo>
                      <a:pt x="1100" y="2814"/>
                    </a:lnTo>
                    <a:lnTo>
                      <a:pt x="1202" y="2642"/>
                    </a:lnTo>
                    <a:lnTo>
                      <a:pt x="1303" y="2469"/>
                    </a:lnTo>
                    <a:lnTo>
                      <a:pt x="1405" y="2297"/>
                    </a:lnTo>
                    <a:lnTo>
                      <a:pt x="1506" y="2124"/>
                    </a:lnTo>
                    <a:lnTo>
                      <a:pt x="1608" y="1948"/>
                    </a:lnTo>
                    <a:lnTo>
                      <a:pt x="1708" y="1770"/>
                    </a:lnTo>
                    <a:lnTo>
                      <a:pt x="1746" y="1614"/>
                    </a:lnTo>
                    <a:lnTo>
                      <a:pt x="1783" y="1456"/>
                    </a:lnTo>
                    <a:lnTo>
                      <a:pt x="1820" y="1295"/>
                    </a:lnTo>
                    <a:lnTo>
                      <a:pt x="1858" y="1133"/>
                    </a:lnTo>
                    <a:lnTo>
                      <a:pt x="1894" y="973"/>
                    </a:lnTo>
                    <a:lnTo>
                      <a:pt x="1931" y="814"/>
                    </a:lnTo>
                    <a:lnTo>
                      <a:pt x="1969" y="658"/>
                    </a:lnTo>
                    <a:lnTo>
                      <a:pt x="2007" y="505"/>
                    </a:lnTo>
                    <a:close/>
                  </a:path>
                </a:pathLst>
              </a:custGeom>
              <a:solidFill>
                <a:srgbClr val="F2A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1" name="Freeform 96"/>
              <p:cNvSpPr>
                <a:spLocks/>
              </p:cNvSpPr>
              <p:nvPr/>
            </p:nvSpPr>
            <p:spPr bwMode="auto">
              <a:xfrm>
                <a:off x="837" y="1525"/>
                <a:ext cx="160" cy="77"/>
              </a:xfrm>
              <a:custGeom>
                <a:avLst/>
                <a:gdLst>
                  <a:gd name="T0" fmla="*/ 0 w 1123"/>
                  <a:gd name="T1" fmla="*/ 0 h 540"/>
                  <a:gd name="T2" fmla="*/ 0 w 1123"/>
                  <a:gd name="T3" fmla="*/ 0 h 540"/>
                  <a:gd name="T4" fmla="*/ 0 w 1123"/>
                  <a:gd name="T5" fmla="*/ 0 h 540"/>
                  <a:gd name="T6" fmla="*/ 0 w 1123"/>
                  <a:gd name="T7" fmla="*/ 0 h 540"/>
                  <a:gd name="T8" fmla="*/ 0 w 1123"/>
                  <a:gd name="T9" fmla="*/ 0 h 540"/>
                  <a:gd name="T10" fmla="*/ 0 w 1123"/>
                  <a:gd name="T11" fmla="*/ 0 h 540"/>
                  <a:gd name="T12" fmla="*/ 0 w 1123"/>
                  <a:gd name="T13" fmla="*/ 0 h 540"/>
                  <a:gd name="T14" fmla="*/ 0 w 1123"/>
                  <a:gd name="T15" fmla="*/ 0 h 540"/>
                  <a:gd name="T16" fmla="*/ 0 w 1123"/>
                  <a:gd name="T17" fmla="*/ 0 h 540"/>
                  <a:gd name="T18" fmla="*/ 0 w 1123"/>
                  <a:gd name="T19" fmla="*/ 0 h 540"/>
                  <a:gd name="T20" fmla="*/ 0 w 1123"/>
                  <a:gd name="T21" fmla="*/ 0 h 540"/>
                  <a:gd name="T22" fmla="*/ 0 w 1123"/>
                  <a:gd name="T23" fmla="*/ 0 h 540"/>
                  <a:gd name="T24" fmla="*/ 0 w 1123"/>
                  <a:gd name="T25" fmla="*/ 0 h 540"/>
                  <a:gd name="T26" fmla="*/ 0 w 1123"/>
                  <a:gd name="T27" fmla="*/ 0 h 540"/>
                  <a:gd name="T28" fmla="*/ 0 w 1123"/>
                  <a:gd name="T29" fmla="*/ 0 h 540"/>
                  <a:gd name="T30" fmla="*/ 0 w 1123"/>
                  <a:gd name="T31" fmla="*/ 0 h 540"/>
                  <a:gd name="T32" fmla="*/ 0 w 1123"/>
                  <a:gd name="T33" fmla="*/ 0 h 540"/>
                  <a:gd name="T34" fmla="*/ 0 w 1123"/>
                  <a:gd name="T35" fmla="*/ 0 h 540"/>
                  <a:gd name="T36" fmla="*/ 0 w 1123"/>
                  <a:gd name="T37" fmla="*/ 0 h 540"/>
                  <a:gd name="T38" fmla="*/ 0 w 1123"/>
                  <a:gd name="T39" fmla="*/ 0 h 540"/>
                  <a:gd name="T40" fmla="*/ 0 w 1123"/>
                  <a:gd name="T41" fmla="*/ 0 h 540"/>
                  <a:gd name="T42" fmla="*/ 0 w 1123"/>
                  <a:gd name="T43" fmla="*/ 0 h 540"/>
                  <a:gd name="T44" fmla="*/ 0 w 1123"/>
                  <a:gd name="T45" fmla="*/ 0 h 540"/>
                  <a:gd name="T46" fmla="*/ 0 w 1123"/>
                  <a:gd name="T47" fmla="*/ 0 h 540"/>
                  <a:gd name="T48" fmla="*/ 0 w 1123"/>
                  <a:gd name="T49" fmla="*/ 0 h 540"/>
                  <a:gd name="T50" fmla="*/ 0 w 1123"/>
                  <a:gd name="T51" fmla="*/ 0 h 540"/>
                  <a:gd name="T52" fmla="*/ 0 w 1123"/>
                  <a:gd name="T53" fmla="*/ 0 h 540"/>
                  <a:gd name="T54" fmla="*/ 0 w 1123"/>
                  <a:gd name="T55" fmla="*/ 0 h 540"/>
                  <a:gd name="T56" fmla="*/ 0 w 1123"/>
                  <a:gd name="T57" fmla="*/ 0 h 540"/>
                  <a:gd name="T58" fmla="*/ 0 w 1123"/>
                  <a:gd name="T59" fmla="*/ 0 h 540"/>
                  <a:gd name="T60" fmla="*/ 0 w 1123"/>
                  <a:gd name="T61" fmla="*/ 0 h 540"/>
                  <a:gd name="T62" fmla="*/ 0 w 1123"/>
                  <a:gd name="T63" fmla="*/ 0 h 540"/>
                  <a:gd name="T64" fmla="*/ 0 w 1123"/>
                  <a:gd name="T65" fmla="*/ 0 h 540"/>
                  <a:gd name="T66" fmla="*/ 0 w 1123"/>
                  <a:gd name="T67" fmla="*/ 0 h 540"/>
                  <a:gd name="T68" fmla="*/ 0 w 1123"/>
                  <a:gd name="T69" fmla="*/ 0 h 540"/>
                  <a:gd name="T70" fmla="*/ 0 w 1123"/>
                  <a:gd name="T71" fmla="*/ 0 h 540"/>
                  <a:gd name="T72" fmla="*/ 0 w 1123"/>
                  <a:gd name="T73" fmla="*/ 0 h 540"/>
                  <a:gd name="T74" fmla="*/ 0 w 1123"/>
                  <a:gd name="T75" fmla="*/ 0 h 540"/>
                  <a:gd name="T76" fmla="*/ 0 w 1123"/>
                  <a:gd name="T77" fmla="*/ 0 h 540"/>
                  <a:gd name="T78" fmla="*/ 0 w 1123"/>
                  <a:gd name="T79" fmla="*/ 0 h 540"/>
                  <a:gd name="T80" fmla="*/ 0 w 1123"/>
                  <a:gd name="T81" fmla="*/ 0 h 540"/>
                  <a:gd name="T82" fmla="*/ 0 w 1123"/>
                  <a:gd name="T83" fmla="*/ 0 h 540"/>
                  <a:gd name="T84" fmla="*/ 0 w 1123"/>
                  <a:gd name="T85" fmla="*/ 0 h 540"/>
                  <a:gd name="T86" fmla="*/ 0 w 1123"/>
                  <a:gd name="T87" fmla="*/ 0 h 540"/>
                  <a:gd name="T88" fmla="*/ 0 w 1123"/>
                  <a:gd name="T89" fmla="*/ 0 h 540"/>
                  <a:gd name="T90" fmla="*/ 0 w 1123"/>
                  <a:gd name="T91" fmla="*/ 0 h 540"/>
                  <a:gd name="T92" fmla="*/ 0 w 1123"/>
                  <a:gd name="T93" fmla="*/ 0 h 540"/>
                  <a:gd name="T94" fmla="*/ 0 w 1123"/>
                  <a:gd name="T95" fmla="*/ 0 h 540"/>
                  <a:gd name="T96" fmla="*/ 0 w 1123"/>
                  <a:gd name="T97" fmla="*/ 0 h 540"/>
                  <a:gd name="T98" fmla="*/ 0 w 1123"/>
                  <a:gd name="T99" fmla="*/ 0 h 540"/>
                  <a:gd name="T100" fmla="*/ 0 w 1123"/>
                  <a:gd name="T101" fmla="*/ 0 h 540"/>
                  <a:gd name="T102" fmla="*/ 0 w 1123"/>
                  <a:gd name="T103" fmla="*/ 0 h 540"/>
                  <a:gd name="T104" fmla="*/ 0 w 1123"/>
                  <a:gd name="T105" fmla="*/ 0 h 540"/>
                  <a:gd name="T106" fmla="*/ 0 w 1123"/>
                  <a:gd name="T107" fmla="*/ 0 h 540"/>
                  <a:gd name="T108" fmla="*/ 0 w 1123"/>
                  <a:gd name="T109" fmla="*/ 0 h 540"/>
                  <a:gd name="T110" fmla="*/ 0 w 1123"/>
                  <a:gd name="T111" fmla="*/ 0 h 540"/>
                  <a:gd name="T112" fmla="*/ 0 w 1123"/>
                  <a:gd name="T113" fmla="*/ 0 h 540"/>
                  <a:gd name="T114" fmla="*/ 0 w 1123"/>
                  <a:gd name="T115" fmla="*/ 0 h 540"/>
                  <a:gd name="T116" fmla="*/ 0 w 1123"/>
                  <a:gd name="T117" fmla="*/ 0 h 540"/>
                  <a:gd name="T118" fmla="*/ 0 w 1123"/>
                  <a:gd name="T119" fmla="*/ 0 h 5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3"/>
                  <a:gd name="T181" fmla="*/ 0 h 540"/>
                  <a:gd name="T182" fmla="*/ 1123 w 1123"/>
                  <a:gd name="T183" fmla="*/ 540 h 5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3" h="540">
                    <a:moveTo>
                      <a:pt x="53" y="313"/>
                    </a:moveTo>
                    <a:lnTo>
                      <a:pt x="46" y="329"/>
                    </a:lnTo>
                    <a:lnTo>
                      <a:pt x="69" y="306"/>
                    </a:lnTo>
                    <a:lnTo>
                      <a:pt x="93" y="284"/>
                    </a:lnTo>
                    <a:lnTo>
                      <a:pt x="115" y="263"/>
                    </a:lnTo>
                    <a:lnTo>
                      <a:pt x="138" y="243"/>
                    </a:lnTo>
                    <a:lnTo>
                      <a:pt x="160" y="225"/>
                    </a:lnTo>
                    <a:lnTo>
                      <a:pt x="182" y="207"/>
                    </a:lnTo>
                    <a:lnTo>
                      <a:pt x="203" y="190"/>
                    </a:lnTo>
                    <a:lnTo>
                      <a:pt x="224" y="175"/>
                    </a:lnTo>
                    <a:lnTo>
                      <a:pt x="246" y="160"/>
                    </a:lnTo>
                    <a:lnTo>
                      <a:pt x="267" y="147"/>
                    </a:lnTo>
                    <a:lnTo>
                      <a:pt x="287" y="134"/>
                    </a:lnTo>
                    <a:lnTo>
                      <a:pt x="308" y="122"/>
                    </a:lnTo>
                    <a:lnTo>
                      <a:pt x="327" y="111"/>
                    </a:lnTo>
                    <a:lnTo>
                      <a:pt x="347" y="101"/>
                    </a:lnTo>
                    <a:lnTo>
                      <a:pt x="366" y="92"/>
                    </a:lnTo>
                    <a:lnTo>
                      <a:pt x="385" y="84"/>
                    </a:lnTo>
                    <a:lnTo>
                      <a:pt x="404" y="77"/>
                    </a:lnTo>
                    <a:lnTo>
                      <a:pt x="422" y="71"/>
                    </a:lnTo>
                    <a:lnTo>
                      <a:pt x="440" y="66"/>
                    </a:lnTo>
                    <a:lnTo>
                      <a:pt x="458" y="61"/>
                    </a:lnTo>
                    <a:lnTo>
                      <a:pt x="475" y="58"/>
                    </a:lnTo>
                    <a:lnTo>
                      <a:pt x="494" y="55"/>
                    </a:lnTo>
                    <a:lnTo>
                      <a:pt x="511" y="52"/>
                    </a:lnTo>
                    <a:lnTo>
                      <a:pt x="528" y="50"/>
                    </a:lnTo>
                    <a:lnTo>
                      <a:pt x="544" y="50"/>
                    </a:lnTo>
                    <a:lnTo>
                      <a:pt x="560" y="50"/>
                    </a:lnTo>
                    <a:lnTo>
                      <a:pt x="577" y="51"/>
                    </a:lnTo>
                    <a:lnTo>
                      <a:pt x="593" y="53"/>
                    </a:lnTo>
                    <a:lnTo>
                      <a:pt x="608" y="56"/>
                    </a:lnTo>
                    <a:lnTo>
                      <a:pt x="624" y="59"/>
                    </a:lnTo>
                    <a:lnTo>
                      <a:pt x="639" y="63"/>
                    </a:lnTo>
                    <a:lnTo>
                      <a:pt x="655" y="67"/>
                    </a:lnTo>
                    <a:lnTo>
                      <a:pt x="670" y="72"/>
                    </a:lnTo>
                    <a:lnTo>
                      <a:pt x="685" y="78"/>
                    </a:lnTo>
                    <a:lnTo>
                      <a:pt x="700" y="85"/>
                    </a:lnTo>
                    <a:lnTo>
                      <a:pt x="715" y="92"/>
                    </a:lnTo>
                    <a:lnTo>
                      <a:pt x="729" y="100"/>
                    </a:lnTo>
                    <a:lnTo>
                      <a:pt x="744" y="108"/>
                    </a:lnTo>
                    <a:lnTo>
                      <a:pt x="757" y="117"/>
                    </a:lnTo>
                    <a:lnTo>
                      <a:pt x="771" y="127"/>
                    </a:lnTo>
                    <a:lnTo>
                      <a:pt x="785" y="139"/>
                    </a:lnTo>
                    <a:lnTo>
                      <a:pt x="800" y="150"/>
                    </a:lnTo>
                    <a:lnTo>
                      <a:pt x="813" y="161"/>
                    </a:lnTo>
                    <a:lnTo>
                      <a:pt x="827" y="174"/>
                    </a:lnTo>
                    <a:lnTo>
                      <a:pt x="841" y="187"/>
                    </a:lnTo>
                    <a:lnTo>
                      <a:pt x="855" y="200"/>
                    </a:lnTo>
                    <a:lnTo>
                      <a:pt x="867" y="215"/>
                    </a:lnTo>
                    <a:lnTo>
                      <a:pt x="880" y="230"/>
                    </a:lnTo>
                    <a:lnTo>
                      <a:pt x="907" y="261"/>
                    </a:lnTo>
                    <a:lnTo>
                      <a:pt x="933" y="295"/>
                    </a:lnTo>
                    <a:lnTo>
                      <a:pt x="957" y="331"/>
                    </a:lnTo>
                    <a:lnTo>
                      <a:pt x="982" y="369"/>
                    </a:lnTo>
                    <a:lnTo>
                      <a:pt x="1005" y="409"/>
                    </a:lnTo>
                    <a:lnTo>
                      <a:pt x="1029" y="451"/>
                    </a:lnTo>
                    <a:lnTo>
                      <a:pt x="1052" y="494"/>
                    </a:lnTo>
                    <a:lnTo>
                      <a:pt x="1075" y="540"/>
                    </a:lnTo>
                    <a:lnTo>
                      <a:pt x="1123" y="520"/>
                    </a:lnTo>
                    <a:lnTo>
                      <a:pt x="1099" y="473"/>
                    </a:lnTo>
                    <a:lnTo>
                      <a:pt x="1076" y="429"/>
                    </a:lnTo>
                    <a:lnTo>
                      <a:pt x="1052" y="385"/>
                    </a:lnTo>
                    <a:lnTo>
                      <a:pt x="1028" y="343"/>
                    </a:lnTo>
                    <a:lnTo>
                      <a:pt x="1002" y="304"/>
                    </a:lnTo>
                    <a:lnTo>
                      <a:pt x="975" y="267"/>
                    </a:lnTo>
                    <a:lnTo>
                      <a:pt x="949" y="232"/>
                    </a:lnTo>
                    <a:lnTo>
                      <a:pt x="922" y="198"/>
                    </a:lnTo>
                    <a:lnTo>
                      <a:pt x="908" y="182"/>
                    </a:lnTo>
                    <a:lnTo>
                      <a:pt x="893" y="167"/>
                    </a:lnTo>
                    <a:lnTo>
                      <a:pt x="879" y="152"/>
                    </a:lnTo>
                    <a:lnTo>
                      <a:pt x="864" y="138"/>
                    </a:lnTo>
                    <a:lnTo>
                      <a:pt x="849" y="124"/>
                    </a:lnTo>
                    <a:lnTo>
                      <a:pt x="834" y="111"/>
                    </a:lnTo>
                    <a:lnTo>
                      <a:pt x="819" y="99"/>
                    </a:lnTo>
                    <a:lnTo>
                      <a:pt x="803" y="88"/>
                    </a:lnTo>
                    <a:lnTo>
                      <a:pt x="788" y="77"/>
                    </a:lnTo>
                    <a:lnTo>
                      <a:pt x="772" y="67"/>
                    </a:lnTo>
                    <a:lnTo>
                      <a:pt x="756" y="57"/>
                    </a:lnTo>
                    <a:lnTo>
                      <a:pt x="739" y="47"/>
                    </a:lnTo>
                    <a:lnTo>
                      <a:pt x="723" y="39"/>
                    </a:lnTo>
                    <a:lnTo>
                      <a:pt x="706" y="32"/>
                    </a:lnTo>
                    <a:lnTo>
                      <a:pt x="689" y="25"/>
                    </a:lnTo>
                    <a:lnTo>
                      <a:pt x="671" y="19"/>
                    </a:lnTo>
                    <a:lnTo>
                      <a:pt x="654" y="14"/>
                    </a:lnTo>
                    <a:lnTo>
                      <a:pt x="636" y="10"/>
                    </a:lnTo>
                    <a:lnTo>
                      <a:pt x="617" y="6"/>
                    </a:lnTo>
                    <a:lnTo>
                      <a:pt x="599" y="4"/>
                    </a:lnTo>
                    <a:lnTo>
                      <a:pt x="581" y="2"/>
                    </a:lnTo>
                    <a:lnTo>
                      <a:pt x="562" y="1"/>
                    </a:lnTo>
                    <a:lnTo>
                      <a:pt x="544" y="0"/>
                    </a:lnTo>
                    <a:lnTo>
                      <a:pt x="525" y="1"/>
                    </a:lnTo>
                    <a:lnTo>
                      <a:pt x="505" y="2"/>
                    </a:lnTo>
                    <a:lnTo>
                      <a:pt x="485" y="5"/>
                    </a:lnTo>
                    <a:lnTo>
                      <a:pt x="466" y="8"/>
                    </a:lnTo>
                    <a:lnTo>
                      <a:pt x="446" y="12"/>
                    </a:lnTo>
                    <a:lnTo>
                      <a:pt x="425" y="17"/>
                    </a:lnTo>
                    <a:lnTo>
                      <a:pt x="405" y="23"/>
                    </a:lnTo>
                    <a:lnTo>
                      <a:pt x="385" y="30"/>
                    </a:lnTo>
                    <a:lnTo>
                      <a:pt x="364" y="38"/>
                    </a:lnTo>
                    <a:lnTo>
                      <a:pt x="344" y="46"/>
                    </a:lnTo>
                    <a:lnTo>
                      <a:pt x="323" y="57"/>
                    </a:lnTo>
                    <a:lnTo>
                      <a:pt x="301" y="67"/>
                    </a:lnTo>
                    <a:lnTo>
                      <a:pt x="280" y="79"/>
                    </a:lnTo>
                    <a:lnTo>
                      <a:pt x="259" y="91"/>
                    </a:lnTo>
                    <a:lnTo>
                      <a:pt x="237" y="104"/>
                    </a:lnTo>
                    <a:lnTo>
                      <a:pt x="215" y="119"/>
                    </a:lnTo>
                    <a:lnTo>
                      <a:pt x="193" y="135"/>
                    </a:lnTo>
                    <a:lnTo>
                      <a:pt x="171" y="151"/>
                    </a:lnTo>
                    <a:lnTo>
                      <a:pt x="149" y="168"/>
                    </a:lnTo>
                    <a:lnTo>
                      <a:pt x="125" y="187"/>
                    </a:lnTo>
                    <a:lnTo>
                      <a:pt x="103" y="207"/>
                    </a:lnTo>
                    <a:lnTo>
                      <a:pt x="79" y="227"/>
                    </a:lnTo>
                    <a:lnTo>
                      <a:pt x="56" y="248"/>
                    </a:lnTo>
                    <a:lnTo>
                      <a:pt x="32" y="270"/>
                    </a:lnTo>
                    <a:lnTo>
                      <a:pt x="8" y="295"/>
                    </a:lnTo>
                    <a:lnTo>
                      <a:pt x="0" y="310"/>
                    </a:lnTo>
                    <a:lnTo>
                      <a:pt x="8" y="295"/>
                    </a:lnTo>
                    <a:lnTo>
                      <a:pt x="1" y="301"/>
                    </a:lnTo>
                    <a:lnTo>
                      <a:pt x="0" y="310"/>
                    </a:lnTo>
                    <a:lnTo>
                      <a:pt x="53" y="313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2" name="Freeform 97"/>
              <p:cNvSpPr>
                <a:spLocks/>
              </p:cNvSpPr>
              <p:nvPr/>
            </p:nvSpPr>
            <p:spPr bwMode="auto">
              <a:xfrm>
                <a:off x="832" y="1569"/>
                <a:ext cx="12" cy="53"/>
              </a:xfrm>
              <a:custGeom>
                <a:avLst/>
                <a:gdLst>
                  <a:gd name="T0" fmla="*/ 0 w 88"/>
                  <a:gd name="T1" fmla="*/ 0 h 368"/>
                  <a:gd name="T2" fmla="*/ 0 w 88"/>
                  <a:gd name="T3" fmla="*/ 0 h 368"/>
                  <a:gd name="T4" fmla="*/ 0 w 88"/>
                  <a:gd name="T5" fmla="*/ 0 h 368"/>
                  <a:gd name="T6" fmla="*/ 0 w 88"/>
                  <a:gd name="T7" fmla="*/ 0 h 368"/>
                  <a:gd name="T8" fmla="*/ 0 w 88"/>
                  <a:gd name="T9" fmla="*/ 0 h 368"/>
                  <a:gd name="T10" fmla="*/ 0 w 88"/>
                  <a:gd name="T11" fmla="*/ 0 h 368"/>
                  <a:gd name="T12" fmla="*/ 0 w 88"/>
                  <a:gd name="T13" fmla="*/ 0 h 368"/>
                  <a:gd name="T14" fmla="*/ 0 w 88"/>
                  <a:gd name="T15" fmla="*/ 0 h 368"/>
                  <a:gd name="T16" fmla="*/ 0 w 88"/>
                  <a:gd name="T17" fmla="*/ 0 h 368"/>
                  <a:gd name="T18" fmla="*/ 0 w 88"/>
                  <a:gd name="T19" fmla="*/ 0 h 368"/>
                  <a:gd name="T20" fmla="*/ 0 w 88"/>
                  <a:gd name="T21" fmla="*/ 0 h 368"/>
                  <a:gd name="T22" fmla="*/ 0 w 88"/>
                  <a:gd name="T23" fmla="*/ 0 h 368"/>
                  <a:gd name="T24" fmla="*/ 0 w 88"/>
                  <a:gd name="T25" fmla="*/ 0 h 368"/>
                  <a:gd name="T26" fmla="*/ 0 w 88"/>
                  <a:gd name="T27" fmla="*/ 0 h 368"/>
                  <a:gd name="T28" fmla="*/ 0 w 88"/>
                  <a:gd name="T29" fmla="*/ 0 h 368"/>
                  <a:gd name="T30" fmla="*/ 0 w 88"/>
                  <a:gd name="T31" fmla="*/ 0 h 368"/>
                  <a:gd name="T32" fmla="*/ 0 w 88"/>
                  <a:gd name="T33" fmla="*/ 0 h 368"/>
                  <a:gd name="T34" fmla="*/ 0 w 88"/>
                  <a:gd name="T35" fmla="*/ 0 h 368"/>
                  <a:gd name="T36" fmla="*/ 0 w 88"/>
                  <a:gd name="T37" fmla="*/ 0 h 368"/>
                  <a:gd name="T38" fmla="*/ 0 w 88"/>
                  <a:gd name="T39" fmla="*/ 0 h 368"/>
                  <a:gd name="T40" fmla="*/ 0 w 88"/>
                  <a:gd name="T41" fmla="*/ 0 h 368"/>
                  <a:gd name="T42" fmla="*/ 0 w 88"/>
                  <a:gd name="T43" fmla="*/ 0 h 368"/>
                  <a:gd name="T44" fmla="*/ 0 w 88"/>
                  <a:gd name="T45" fmla="*/ 0 h 368"/>
                  <a:gd name="T46" fmla="*/ 0 w 88"/>
                  <a:gd name="T47" fmla="*/ 0 h 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8"/>
                  <a:gd name="T73" fmla="*/ 0 h 368"/>
                  <a:gd name="T74" fmla="*/ 88 w 88"/>
                  <a:gd name="T75" fmla="*/ 368 h 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8" h="368">
                    <a:moveTo>
                      <a:pt x="50" y="368"/>
                    </a:moveTo>
                    <a:lnTo>
                      <a:pt x="53" y="358"/>
                    </a:lnTo>
                    <a:lnTo>
                      <a:pt x="56" y="313"/>
                    </a:lnTo>
                    <a:lnTo>
                      <a:pt x="61" y="270"/>
                    </a:lnTo>
                    <a:lnTo>
                      <a:pt x="66" y="226"/>
                    </a:lnTo>
                    <a:lnTo>
                      <a:pt x="70" y="182"/>
                    </a:lnTo>
                    <a:lnTo>
                      <a:pt x="76" y="138"/>
                    </a:lnTo>
                    <a:lnTo>
                      <a:pt x="80" y="94"/>
                    </a:lnTo>
                    <a:lnTo>
                      <a:pt x="84" y="50"/>
                    </a:lnTo>
                    <a:lnTo>
                      <a:pt x="88" y="3"/>
                    </a:lnTo>
                    <a:lnTo>
                      <a:pt x="35" y="0"/>
                    </a:lnTo>
                    <a:lnTo>
                      <a:pt x="32" y="46"/>
                    </a:lnTo>
                    <a:lnTo>
                      <a:pt x="28" y="89"/>
                    </a:lnTo>
                    <a:lnTo>
                      <a:pt x="23" y="133"/>
                    </a:lnTo>
                    <a:lnTo>
                      <a:pt x="18" y="176"/>
                    </a:lnTo>
                    <a:lnTo>
                      <a:pt x="13" y="221"/>
                    </a:lnTo>
                    <a:lnTo>
                      <a:pt x="8" y="265"/>
                    </a:lnTo>
                    <a:lnTo>
                      <a:pt x="4" y="309"/>
                    </a:lnTo>
                    <a:lnTo>
                      <a:pt x="0" y="354"/>
                    </a:lnTo>
                    <a:lnTo>
                      <a:pt x="3" y="345"/>
                    </a:lnTo>
                    <a:lnTo>
                      <a:pt x="50" y="368"/>
                    </a:lnTo>
                    <a:lnTo>
                      <a:pt x="52" y="363"/>
                    </a:lnTo>
                    <a:lnTo>
                      <a:pt x="53" y="358"/>
                    </a:lnTo>
                    <a:lnTo>
                      <a:pt x="50" y="368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3" name="Freeform 98"/>
              <p:cNvSpPr>
                <a:spLocks/>
              </p:cNvSpPr>
              <p:nvPr/>
            </p:nvSpPr>
            <p:spPr bwMode="auto">
              <a:xfrm>
                <a:off x="742" y="1618"/>
                <a:ext cx="97" cy="354"/>
              </a:xfrm>
              <a:custGeom>
                <a:avLst/>
                <a:gdLst>
                  <a:gd name="T0" fmla="*/ 0 w 679"/>
                  <a:gd name="T1" fmla="*/ 0 h 2473"/>
                  <a:gd name="T2" fmla="*/ 0 w 679"/>
                  <a:gd name="T3" fmla="*/ 0 h 2473"/>
                  <a:gd name="T4" fmla="*/ 0 w 679"/>
                  <a:gd name="T5" fmla="*/ 0 h 2473"/>
                  <a:gd name="T6" fmla="*/ 0 w 679"/>
                  <a:gd name="T7" fmla="*/ 0 h 2473"/>
                  <a:gd name="T8" fmla="*/ 0 w 679"/>
                  <a:gd name="T9" fmla="*/ 0 h 2473"/>
                  <a:gd name="T10" fmla="*/ 0 w 679"/>
                  <a:gd name="T11" fmla="*/ 0 h 2473"/>
                  <a:gd name="T12" fmla="*/ 0 w 679"/>
                  <a:gd name="T13" fmla="*/ 0 h 2473"/>
                  <a:gd name="T14" fmla="*/ 0 w 679"/>
                  <a:gd name="T15" fmla="*/ 0 h 2473"/>
                  <a:gd name="T16" fmla="*/ 0 w 679"/>
                  <a:gd name="T17" fmla="*/ 0 h 2473"/>
                  <a:gd name="T18" fmla="*/ 0 w 679"/>
                  <a:gd name="T19" fmla="*/ 0 h 2473"/>
                  <a:gd name="T20" fmla="*/ 0 w 679"/>
                  <a:gd name="T21" fmla="*/ 0 h 2473"/>
                  <a:gd name="T22" fmla="*/ 0 w 679"/>
                  <a:gd name="T23" fmla="*/ 0 h 2473"/>
                  <a:gd name="T24" fmla="*/ 0 w 679"/>
                  <a:gd name="T25" fmla="*/ 0 h 2473"/>
                  <a:gd name="T26" fmla="*/ 0 w 679"/>
                  <a:gd name="T27" fmla="*/ 0 h 2473"/>
                  <a:gd name="T28" fmla="*/ 0 w 679"/>
                  <a:gd name="T29" fmla="*/ 0 h 2473"/>
                  <a:gd name="T30" fmla="*/ 0 w 679"/>
                  <a:gd name="T31" fmla="*/ 0 h 2473"/>
                  <a:gd name="T32" fmla="*/ 0 w 679"/>
                  <a:gd name="T33" fmla="*/ 0 h 2473"/>
                  <a:gd name="T34" fmla="*/ 0 w 679"/>
                  <a:gd name="T35" fmla="*/ 0 h 2473"/>
                  <a:gd name="T36" fmla="*/ 0 w 679"/>
                  <a:gd name="T37" fmla="*/ 0 h 2473"/>
                  <a:gd name="T38" fmla="*/ 0 w 679"/>
                  <a:gd name="T39" fmla="*/ 0 h 2473"/>
                  <a:gd name="T40" fmla="*/ 0 w 679"/>
                  <a:gd name="T41" fmla="*/ 0 h 2473"/>
                  <a:gd name="T42" fmla="*/ 0 w 679"/>
                  <a:gd name="T43" fmla="*/ 0 h 2473"/>
                  <a:gd name="T44" fmla="*/ 0 w 679"/>
                  <a:gd name="T45" fmla="*/ 0 h 2473"/>
                  <a:gd name="T46" fmla="*/ 0 w 679"/>
                  <a:gd name="T47" fmla="*/ 0 h 2473"/>
                  <a:gd name="T48" fmla="*/ 0 w 679"/>
                  <a:gd name="T49" fmla="*/ 0 h 2473"/>
                  <a:gd name="T50" fmla="*/ 0 w 679"/>
                  <a:gd name="T51" fmla="*/ 0 h 2473"/>
                  <a:gd name="T52" fmla="*/ 0 w 679"/>
                  <a:gd name="T53" fmla="*/ 0 h 2473"/>
                  <a:gd name="T54" fmla="*/ 0 w 679"/>
                  <a:gd name="T55" fmla="*/ 0 h 2473"/>
                  <a:gd name="T56" fmla="*/ 0 w 679"/>
                  <a:gd name="T57" fmla="*/ 0 h 2473"/>
                  <a:gd name="T58" fmla="*/ 0 w 679"/>
                  <a:gd name="T59" fmla="*/ 0 h 2473"/>
                  <a:gd name="T60" fmla="*/ 0 w 679"/>
                  <a:gd name="T61" fmla="*/ 0 h 2473"/>
                  <a:gd name="T62" fmla="*/ 0 w 679"/>
                  <a:gd name="T63" fmla="*/ 0 h 2473"/>
                  <a:gd name="T64" fmla="*/ 0 w 679"/>
                  <a:gd name="T65" fmla="*/ 0 h 2473"/>
                  <a:gd name="T66" fmla="*/ 0 w 679"/>
                  <a:gd name="T67" fmla="*/ 0 h 2473"/>
                  <a:gd name="T68" fmla="*/ 0 w 679"/>
                  <a:gd name="T69" fmla="*/ 0 h 2473"/>
                  <a:gd name="T70" fmla="*/ 0 w 679"/>
                  <a:gd name="T71" fmla="*/ 0 h 2473"/>
                  <a:gd name="T72" fmla="*/ 0 w 679"/>
                  <a:gd name="T73" fmla="*/ 0 h 2473"/>
                  <a:gd name="T74" fmla="*/ 0 w 679"/>
                  <a:gd name="T75" fmla="*/ 0 h 2473"/>
                  <a:gd name="T76" fmla="*/ 0 w 679"/>
                  <a:gd name="T77" fmla="*/ 0 h 2473"/>
                  <a:gd name="T78" fmla="*/ 0 w 679"/>
                  <a:gd name="T79" fmla="*/ 0 h 2473"/>
                  <a:gd name="T80" fmla="*/ 0 w 679"/>
                  <a:gd name="T81" fmla="*/ 0 h 2473"/>
                  <a:gd name="T82" fmla="*/ 0 w 679"/>
                  <a:gd name="T83" fmla="*/ 0 h 2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79"/>
                  <a:gd name="T127" fmla="*/ 0 h 2473"/>
                  <a:gd name="T128" fmla="*/ 679 w 679"/>
                  <a:gd name="T129" fmla="*/ 2473 h 24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79" h="2473">
                    <a:moveTo>
                      <a:pt x="48" y="2473"/>
                    </a:moveTo>
                    <a:lnTo>
                      <a:pt x="49" y="2470"/>
                    </a:lnTo>
                    <a:lnTo>
                      <a:pt x="69" y="2419"/>
                    </a:lnTo>
                    <a:lnTo>
                      <a:pt x="88" y="2370"/>
                    </a:lnTo>
                    <a:lnTo>
                      <a:pt x="106" y="2320"/>
                    </a:lnTo>
                    <a:lnTo>
                      <a:pt x="125" y="2271"/>
                    </a:lnTo>
                    <a:lnTo>
                      <a:pt x="142" y="2223"/>
                    </a:lnTo>
                    <a:lnTo>
                      <a:pt x="158" y="2174"/>
                    </a:lnTo>
                    <a:lnTo>
                      <a:pt x="173" y="2126"/>
                    </a:lnTo>
                    <a:lnTo>
                      <a:pt x="188" y="2080"/>
                    </a:lnTo>
                    <a:lnTo>
                      <a:pt x="214" y="1987"/>
                    </a:lnTo>
                    <a:lnTo>
                      <a:pt x="239" y="1896"/>
                    </a:lnTo>
                    <a:lnTo>
                      <a:pt x="261" y="1807"/>
                    </a:lnTo>
                    <a:lnTo>
                      <a:pt x="282" y="1720"/>
                    </a:lnTo>
                    <a:lnTo>
                      <a:pt x="301" y="1635"/>
                    </a:lnTo>
                    <a:lnTo>
                      <a:pt x="317" y="1551"/>
                    </a:lnTo>
                    <a:lnTo>
                      <a:pt x="333" y="1468"/>
                    </a:lnTo>
                    <a:lnTo>
                      <a:pt x="347" y="1387"/>
                    </a:lnTo>
                    <a:lnTo>
                      <a:pt x="371" y="1230"/>
                    </a:lnTo>
                    <a:lnTo>
                      <a:pt x="394" y="1079"/>
                    </a:lnTo>
                    <a:lnTo>
                      <a:pt x="415" y="933"/>
                    </a:lnTo>
                    <a:lnTo>
                      <a:pt x="438" y="791"/>
                    </a:lnTo>
                    <a:lnTo>
                      <a:pt x="449" y="722"/>
                    </a:lnTo>
                    <a:lnTo>
                      <a:pt x="462" y="655"/>
                    </a:lnTo>
                    <a:lnTo>
                      <a:pt x="476" y="589"/>
                    </a:lnTo>
                    <a:lnTo>
                      <a:pt x="491" y="523"/>
                    </a:lnTo>
                    <a:lnTo>
                      <a:pt x="508" y="457"/>
                    </a:lnTo>
                    <a:lnTo>
                      <a:pt x="525" y="393"/>
                    </a:lnTo>
                    <a:lnTo>
                      <a:pt x="535" y="361"/>
                    </a:lnTo>
                    <a:lnTo>
                      <a:pt x="545" y="330"/>
                    </a:lnTo>
                    <a:lnTo>
                      <a:pt x="556" y="299"/>
                    </a:lnTo>
                    <a:lnTo>
                      <a:pt x="567" y="267"/>
                    </a:lnTo>
                    <a:lnTo>
                      <a:pt x="579" y="236"/>
                    </a:lnTo>
                    <a:lnTo>
                      <a:pt x="591" y="205"/>
                    </a:lnTo>
                    <a:lnTo>
                      <a:pt x="604" y="174"/>
                    </a:lnTo>
                    <a:lnTo>
                      <a:pt x="618" y="144"/>
                    </a:lnTo>
                    <a:lnTo>
                      <a:pt x="632" y="113"/>
                    </a:lnTo>
                    <a:lnTo>
                      <a:pt x="647" y="83"/>
                    </a:lnTo>
                    <a:lnTo>
                      <a:pt x="663" y="52"/>
                    </a:lnTo>
                    <a:lnTo>
                      <a:pt x="679" y="23"/>
                    </a:lnTo>
                    <a:lnTo>
                      <a:pt x="632" y="0"/>
                    </a:lnTo>
                    <a:lnTo>
                      <a:pt x="615" y="30"/>
                    </a:lnTo>
                    <a:lnTo>
                      <a:pt x="599" y="61"/>
                    </a:lnTo>
                    <a:lnTo>
                      <a:pt x="584" y="93"/>
                    </a:lnTo>
                    <a:lnTo>
                      <a:pt x="569" y="124"/>
                    </a:lnTo>
                    <a:lnTo>
                      <a:pt x="555" y="156"/>
                    </a:lnTo>
                    <a:lnTo>
                      <a:pt x="542" y="187"/>
                    </a:lnTo>
                    <a:lnTo>
                      <a:pt x="529" y="219"/>
                    </a:lnTo>
                    <a:lnTo>
                      <a:pt x="518" y="251"/>
                    </a:lnTo>
                    <a:lnTo>
                      <a:pt x="506" y="282"/>
                    </a:lnTo>
                    <a:lnTo>
                      <a:pt x="495" y="315"/>
                    </a:lnTo>
                    <a:lnTo>
                      <a:pt x="485" y="347"/>
                    </a:lnTo>
                    <a:lnTo>
                      <a:pt x="475" y="380"/>
                    </a:lnTo>
                    <a:lnTo>
                      <a:pt x="456" y="445"/>
                    </a:lnTo>
                    <a:lnTo>
                      <a:pt x="440" y="512"/>
                    </a:lnTo>
                    <a:lnTo>
                      <a:pt x="425" y="578"/>
                    </a:lnTo>
                    <a:lnTo>
                      <a:pt x="411" y="645"/>
                    </a:lnTo>
                    <a:lnTo>
                      <a:pt x="398" y="714"/>
                    </a:lnTo>
                    <a:lnTo>
                      <a:pt x="385" y="784"/>
                    </a:lnTo>
                    <a:lnTo>
                      <a:pt x="363" y="926"/>
                    </a:lnTo>
                    <a:lnTo>
                      <a:pt x="341" y="1072"/>
                    </a:lnTo>
                    <a:lnTo>
                      <a:pt x="319" y="1223"/>
                    </a:lnTo>
                    <a:lnTo>
                      <a:pt x="294" y="1379"/>
                    </a:lnTo>
                    <a:lnTo>
                      <a:pt x="281" y="1459"/>
                    </a:lnTo>
                    <a:lnTo>
                      <a:pt x="266" y="1541"/>
                    </a:lnTo>
                    <a:lnTo>
                      <a:pt x="248" y="1625"/>
                    </a:lnTo>
                    <a:lnTo>
                      <a:pt x="230" y="1710"/>
                    </a:lnTo>
                    <a:lnTo>
                      <a:pt x="210" y="1796"/>
                    </a:lnTo>
                    <a:lnTo>
                      <a:pt x="188" y="1884"/>
                    </a:lnTo>
                    <a:lnTo>
                      <a:pt x="163" y="1974"/>
                    </a:lnTo>
                    <a:lnTo>
                      <a:pt x="136" y="2066"/>
                    </a:lnTo>
                    <a:lnTo>
                      <a:pt x="121" y="2112"/>
                    </a:lnTo>
                    <a:lnTo>
                      <a:pt x="106" y="2160"/>
                    </a:lnTo>
                    <a:lnTo>
                      <a:pt x="90" y="2207"/>
                    </a:lnTo>
                    <a:lnTo>
                      <a:pt x="74" y="2255"/>
                    </a:lnTo>
                    <a:lnTo>
                      <a:pt x="56" y="2304"/>
                    </a:lnTo>
                    <a:lnTo>
                      <a:pt x="38" y="2352"/>
                    </a:lnTo>
                    <a:lnTo>
                      <a:pt x="20" y="2402"/>
                    </a:lnTo>
                    <a:lnTo>
                      <a:pt x="0" y="2453"/>
                    </a:lnTo>
                    <a:lnTo>
                      <a:pt x="1" y="2450"/>
                    </a:lnTo>
                    <a:lnTo>
                      <a:pt x="48" y="2473"/>
                    </a:lnTo>
                    <a:lnTo>
                      <a:pt x="49" y="2471"/>
                    </a:lnTo>
                    <a:lnTo>
                      <a:pt x="49" y="2470"/>
                    </a:lnTo>
                    <a:lnTo>
                      <a:pt x="48" y="2473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4" name="Freeform 99"/>
              <p:cNvSpPr>
                <a:spLocks/>
              </p:cNvSpPr>
              <p:nvPr/>
            </p:nvSpPr>
            <p:spPr bwMode="auto">
              <a:xfrm>
                <a:off x="704" y="1968"/>
                <a:ext cx="45" cy="113"/>
              </a:xfrm>
              <a:custGeom>
                <a:avLst/>
                <a:gdLst>
                  <a:gd name="T0" fmla="*/ 0 w 313"/>
                  <a:gd name="T1" fmla="*/ 0 h 785"/>
                  <a:gd name="T2" fmla="*/ 0 w 313"/>
                  <a:gd name="T3" fmla="*/ 0 h 785"/>
                  <a:gd name="T4" fmla="*/ 0 w 313"/>
                  <a:gd name="T5" fmla="*/ 0 h 785"/>
                  <a:gd name="T6" fmla="*/ 0 w 313"/>
                  <a:gd name="T7" fmla="*/ 0 h 785"/>
                  <a:gd name="T8" fmla="*/ 0 w 313"/>
                  <a:gd name="T9" fmla="*/ 0 h 785"/>
                  <a:gd name="T10" fmla="*/ 0 w 313"/>
                  <a:gd name="T11" fmla="*/ 0 h 785"/>
                  <a:gd name="T12" fmla="*/ 0 w 313"/>
                  <a:gd name="T13" fmla="*/ 0 h 785"/>
                  <a:gd name="T14" fmla="*/ 0 w 313"/>
                  <a:gd name="T15" fmla="*/ 0 h 785"/>
                  <a:gd name="T16" fmla="*/ 0 w 313"/>
                  <a:gd name="T17" fmla="*/ 0 h 785"/>
                  <a:gd name="T18" fmla="*/ 0 w 313"/>
                  <a:gd name="T19" fmla="*/ 0 h 785"/>
                  <a:gd name="T20" fmla="*/ 0 w 313"/>
                  <a:gd name="T21" fmla="*/ 0 h 785"/>
                  <a:gd name="T22" fmla="*/ 0 w 313"/>
                  <a:gd name="T23" fmla="*/ 0 h 785"/>
                  <a:gd name="T24" fmla="*/ 0 w 313"/>
                  <a:gd name="T25" fmla="*/ 0 h 785"/>
                  <a:gd name="T26" fmla="*/ 0 w 313"/>
                  <a:gd name="T27" fmla="*/ 0 h 785"/>
                  <a:gd name="T28" fmla="*/ 0 w 313"/>
                  <a:gd name="T29" fmla="*/ 0 h 785"/>
                  <a:gd name="T30" fmla="*/ 0 w 313"/>
                  <a:gd name="T31" fmla="*/ 0 h 785"/>
                  <a:gd name="T32" fmla="*/ 0 w 313"/>
                  <a:gd name="T33" fmla="*/ 0 h 785"/>
                  <a:gd name="T34" fmla="*/ 0 w 313"/>
                  <a:gd name="T35" fmla="*/ 0 h 785"/>
                  <a:gd name="T36" fmla="*/ 0 w 313"/>
                  <a:gd name="T37" fmla="*/ 0 h 785"/>
                  <a:gd name="T38" fmla="*/ 0 w 313"/>
                  <a:gd name="T39" fmla="*/ 0 h 785"/>
                  <a:gd name="T40" fmla="*/ 0 w 313"/>
                  <a:gd name="T41" fmla="*/ 0 h 785"/>
                  <a:gd name="T42" fmla="*/ 0 w 313"/>
                  <a:gd name="T43" fmla="*/ 0 h 785"/>
                  <a:gd name="T44" fmla="*/ 0 w 313"/>
                  <a:gd name="T45" fmla="*/ 0 h 785"/>
                  <a:gd name="T46" fmla="*/ 0 w 313"/>
                  <a:gd name="T47" fmla="*/ 0 h 785"/>
                  <a:gd name="T48" fmla="*/ 0 w 313"/>
                  <a:gd name="T49" fmla="*/ 0 h 785"/>
                  <a:gd name="T50" fmla="*/ 0 w 313"/>
                  <a:gd name="T51" fmla="*/ 0 h 785"/>
                  <a:gd name="T52" fmla="*/ 0 w 313"/>
                  <a:gd name="T53" fmla="*/ 0 h 785"/>
                  <a:gd name="T54" fmla="*/ 0 w 313"/>
                  <a:gd name="T55" fmla="*/ 0 h 785"/>
                  <a:gd name="T56" fmla="*/ 0 w 313"/>
                  <a:gd name="T57" fmla="*/ 0 h 785"/>
                  <a:gd name="T58" fmla="*/ 0 w 313"/>
                  <a:gd name="T59" fmla="*/ 0 h 785"/>
                  <a:gd name="T60" fmla="*/ 0 w 313"/>
                  <a:gd name="T61" fmla="*/ 0 h 785"/>
                  <a:gd name="T62" fmla="*/ 0 w 313"/>
                  <a:gd name="T63" fmla="*/ 0 h 785"/>
                  <a:gd name="T64" fmla="*/ 0 w 313"/>
                  <a:gd name="T65" fmla="*/ 0 h 785"/>
                  <a:gd name="T66" fmla="*/ 0 w 313"/>
                  <a:gd name="T67" fmla="*/ 0 h 785"/>
                  <a:gd name="T68" fmla="*/ 0 w 313"/>
                  <a:gd name="T69" fmla="*/ 0 h 785"/>
                  <a:gd name="T70" fmla="*/ 0 w 313"/>
                  <a:gd name="T71" fmla="*/ 0 h 785"/>
                  <a:gd name="T72" fmla="*/ 0 w 313"/>
                  <a:gd name="T73" fmla="*/ 0 h 7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3"/>
                  <a:gd name="T112" fmla="*/ 0 h 785"/>
                  <a:gd name="T113" fmla="*/ 313 w 313"/>
                  <a:gd name="T114" fmla="*/ 785 h 78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3" h="785">
                    <a:moveTo>
                      <a:pt x="52" y="785"/>
                    </a:moveTo>
                    <a:lnTo>
                      <a:pt x="52" y="785"/>
                    </a:lnTo>
                    <a:lnTo>
                      <a:pt x="56" y="746"/>
                    </a:lnTo>
                    <a:lnTo>
                      <a:pt x="63" y="705"/>
                    </a:lnTo>
                    <a:lnTo>
                      <a:pt x="70" y="663"/>
                    </a:lnTo>
                    <a:lnTo>
                      <a:pt x="80" y="619"/>
                    </a:lnTo>
                    <a:lnTo>
                      <a:pt x="92" y="573"/>
                    </a:lnTo>
                    <a:lnTo>
                      <a:pt x="104" y="527"/>
                    </a:lnTo>
                    <a:lnTo>
                      <a:pt x="118" y="479"/>
                    </a:lnTo>
                    <a:lnTo>
                      <a:pt x="134" y="431"/>
                    </a:lnTo>
                    <a:lnTo>
                      <a:pt x="151" y="381"/>
                    </a:lnTo>
                    <a:lnTo>
                      <a:pt x="171" y="331"/>
                    </a:lnTo>
                    <a:lnTo>
                      <a:pt x="191" y="280"/>
                    </a:lnTo>
                    <a:lnTo>
                      <a:pt x="212" y="230"/>
                    </a:lnTo>
                    <a:lnTo>
                      <a:pt x="236" y="178"/>
                    </a:lnTo>
                    <a:lnTo>
                      <a:pt x="260" y="126"/>
                    </a:lnTo>
                    <a:lnTo>
                      <a:pt x="286" y="75"/>
                    </a:lnTo>
                    <a:lnTo>
                      <a:pt x="313" y="23"/>
                    </a:lnTo>
                    <a:lnTo>
                      <a:pt x="266" y="0"/>
                    </a:lnTo>
                    <a:lnTo>
                      <a:pt x="238" y="52"/>
                    </a:lnTo>
                    <a:lnTo>
                      <a:pt x="212" y="105"/>
                    </a:lnTo>
                    <a:lnTo>
                      <a:pt x="187" y="158"/>
                    </a:lnTo>
                    <a:lnTo>
                      <a:pt x="163" y="211"/>
                    </a:lnTo>
                    <a:lnTo>
                      <a:pt x="142" y="262"/>
                    </a:lnTo>
                    <a:lnTo>
                      <a:pt x="120" y="314"/>
                    </a:lnTo>
                    <a:lnTo>
                      <a:pt x="101" y="365"/>
                    </a:lnTo>
                    <a:lnTo>
                      <a:pt x="84" y="415"/>
                    </a:lnTo>
                    <a:lnTo>
                      <a:pt x="68" y="465"/>
                    </a:lnTo>
                    <a:lnTo>
                      <a:pt x="53" y="514"/>
                    </a:lnTo>
                    <a:lnTo>
                      <a:pt x="40" y="561"/>
                    </a:lnTo>
                    <a:lnTo>
                      <a:pt x="29" y="608"/>
                    </a:lnTo>
                    <a:lnTo>
                      <a:pt x="19" y="654"/>
                    </a:lnTo>
                    <a:lnTo>
                      <a:pt x="10" y="697"/>
                    </a:lnTo>
                    <a:lnTo>
                      <a:pt x="4" y="740"/>
                    </a:lnTo>
                    <a:lnTo>
                      <a:pt x="0" y="781"/>
                    </a:lnTo>
                    <a:lnTo>
                      <a:pt x="52" y="785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5" name="Freeform 100"/>
              <p:cNvSpPr>
                <a:spLocks/>
              </p:cNvSpPr>
              <p:nvPr/>
            </p:nvSpPr>
            <p:spPr bwMode="auto">
              <a:xfrm>
                <a:off x="703" y="2080"/>
                <a:ext cx="129" cy="109"/>
              </a:xfrm>
              <a:custGeom>
                <a:avLst/>
                <a:gdLst>
                  <a:gd name="T0" fmla="*/ 0 w 900"/>
                  <a:gd name="T1" fmla="*/ 0 h 762"/>
                  <a:gd name="T2" fmla="*/ 0 w 900"/>
                  <a:gd name="T3" fmla="*/ 0 h 762"/>
                  <a:gd name="T4" fmla="*/ 0 w 900"/>
                  <a:gd name="T5" fmla="*/ 0 h 762"/>
                  <a:gd name="T6" fmla="*/ 0 w 900"/>
                  <a:gd name="T7" fmla="*/ 0 h 762"/>
                  <a:gd name="T8" fmla="*/ 0 w 900"/>
                  <a:gd name="T9" fmla="*/ 0 h 762"/>
                  <a:gd name="T10" fmla="*/ 0 w 900"/>
                  <a:gd name="T11" fmla="*/ 0 h 762"/>
                  <a:gd name="T12" fmla="*/ 0 w 900"/>
                  <a:gd name="T13" fmla="*/ 0 h 762"/>
                  <a:gd name="T14" fmla="*/ 0 w 900"/>
                  <a:gd name="T15" fmla="*/ 0 h 762"/>
                  <a:gd name="T16" fmla="*/ 0 w 900"/>
                  <a:gd name="T17" fmla="*/ 0 h 762"/>
                  <a:gd name="T18" fmla="*/ 0 w 900"/>
                  <a:gd name="T19" fmla="*/ 0 h 762"/>
                  <a:gd name="T20" fmla="*/ 0 w 900"/>
                  <a:gd name="T21" fmla="*/ 0 h 762"/>
                  <a:gd name="T22" fmla="*/ 0 w 900"/>
                  <a:gd name="T23" fmla="*/ 0 h 762"/>
                  <a:gd name="T24" fmla="*/ 0 w 900"/>
                  <a:gd name="T25" fmla="*/ 0 h 762"/>
                  <a:gd name="T26" fmla="*/ 0 w 900"/>
                  <a:gd name="T27" fmla="*/ 0 h 762"/>
                  <a:gd name="T28" fmla="*/ 0 w 900"/>
                  <a:gd name="T29" fmla="*/ 0 h 762"/>
                  <a:gd name="T30" fmla="*/ 0 w 900"/>
                  <a:gd name="T31" fmla="*/ 0 h 762"/>
                  <a:gd name="T32" fmla="*/ 0 w 900"/>
                  <a:gd name="T33" fmla="*/ 0 h 762"/>
                  <a:gd name="T34" fmla="*/ 0 w 900"/>
                  <a:gd name="T35" fmla="*/ 0 h 762"/>
                  <a:gd name="T36" fmla="*/ 0 w 900"/>
                  <a:gd name="T37" fmla="*/ 0 h 762"/>
                  <a:gd name="T38" fmla="*/ 0 w 900"/>
                  <a:gd name="T39" fmla="*/ 0 h 762"/>
                  <a:gd name="T40" fmla="*/ 0 w 900"/>
                  <a:gd name="T41" fmla="*/ 0 h 762"/>
                  <a:gd name="T42" fmla="*/ 0 w 900"/>
                  <a:gd name="T43" fmla="*/ 0 h 762"/>
                  <a:gd name="T44" fmla="*/ 0 w 900"/>
                  <a:gd name="T45" fmla="*/ 0 h 762"/>
                  <a:gd name="T46" fmla="*/ 0 w 900"/>
                  <a:gd name="T47" fmla="*/ 0 h 762"/>
                  <a:gd name="T48" fmla="*/ 0 w 900"/>
                  <a:gd name="T49" fmla="*/ 0 h 762"/>
                  <a:gd name="T50" fmla="*/ 0 w 900"/>
                  <a:gd name="T51" fmla="*/ 0 h 762"/>
                  <a:gd name="T52" fmla="*/ 0 w 900"/>
                  <a:gd name="T53" fmla="*/ 0 h 762"/>
                  <a:gd name="T54" fmla="*/ 0 w 900"/>
                  <a:gd name="T55" fmla="*/ 0 h 762"/>
                  <a:gd name="T56" fmla="*/ 0 w 900"/>
                  <a:gd name="T57" fmla="*/ 0 h 762"/>
                  <a:gd name="T58" fmla="*/ 0 w 900"/>
                  <a:gd name="T59" fmla="*/ 0 h 762"/>
                  <a:gd name="T60" fmla="*/ 0 w 900"/>
                  <a:gd name="T61" fmla="*/ 0 h 762"/>
                  <a:gd name="T62" fmla="*/ 0 w 900"/>
                  <a:gd name="T63" fmla="*/ 0 h 762"/>
                  <a:gd name="T64" fmla="*/ 0 w 900"/>
                  <a:gd name="T65" fmla="*/ 0 h 762"/>
                  <a:gd name="T66" fmla="*/ 0 w 900"/>
                  <a:gd name="T67" fmla="*/ 0 h 762"/>
                  <a:gd name="T68" fmla="*/ 0 w 900"/>
                  <a:gd name="T69" fmla="*/ 0 h 762"/>
                  <a:gd name="T70" fmla="*/ 0 w 900"/>
                  <a:gd name="T71" fmla="*/ 0 h 762"/>
                  <a:gd name="T72" fmla="*/ 0 w 900"/>
                  <a:gd name="T73" fmla="*/ 0 h 762"/>
                  <a:gd name="T74" fmla="*/ 0 w 900"/>
                  <a:gd name="T75" fmla="*/ 0 h 762"/>
                  <a:gd name="T76" fmla="*/ 0 w 900"/>
                  <a:gd name="T77" fmla="*/ 0 h 762"/>
                  <a:gd name="T78" fmla="*/ 0 w 900"/>
                  <a:gd name="T79" fmla="*/ 0 h 762"/>
                  <a:gd name="T80" fmla="*/ 0 w 900"/>
                  <a:gd name="T81" fmla="*/ 0 h 762"/>
                  <a:gd name="T82" fmla="*/ 0 w 900"/>
                  <a:gd name="T83" fmla="*/ 0 h 762"/>
                  <a:gd name="T84" fmla="*/ 0 w 900"/>
                  <a:gd name="T85" fmla="*/ 0 h 762"/>
                  <a:gd name="T86" fmla="*/ 0 w 900"/>
                  <a:gd name="T87" fmla="*/ 0 h 762"/>
                  <a:gd name="T88" fmla="*/ 0 w 900"/>
                  <a:gd name="T89" fmla="*/ 0 h 76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00"/>
                  <a:gd name="T136" fmla="*/ 0 h 762"/>
                  <a:gd name="T137" fmla="*/ 900 w 900"/>
                  <a:gd name="T138" fmla="*/ 762 h 76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00" h="762">
                    <a:moveTo>
                      <a:pt x="850" y="447"/>
                    </a:moveTo>
                    <a:lnTo>
                      <a:pt x="847" y="436"/>
                    </a:lnTo>
                    <a:lnTo>
                      <a:pt x="845" y="457"/>
                    </a:lnTo>
                    <a:lnTo>
                      <a:pt x="843" y="478"/>
                    </a:lnTo>
                    <a:lnTo>
                      <a:pt x="839" y="497"/>
                    </a:lnTo>
                    <a:lnTo>
                      <a:pt x="835" y="516"/>
                    </a:lnTo>
                    <a:lnTo>
                      <a:pt x="828" y="533"/>
                    </a:lnTo>
                    <a:lnTo>
                      <a:pt x="822" y="551"/>
                    </a:lnTo>
                    <a:lnTo>
                      <a:pt x="814" y="566"/>
                    </a:lnTo>
                    <a:lnTo>
                      <a:pt x="805" y="581"/>
                    </a:lnTo>
                    <a:lnTo>
                      <a:pt x="796" y="595"/>
                    </a:lnTo>
                    <a:lnTo>
                      <a:pt x="785" y="609"/>
                    </a:lnTo>
                    <a:lnTo>
                      <a:pt x="775" y="622"/>
                    </a:lnTo>
                    <a:lnTo>
                      <a:pt x="763" y="634"/>
                    </a:lnTo>
                    <a:lnTo>
                      <a:pt x="750" y="644"/>
                    </a:lnTo>
                    <a:lnTo>
                      <a:pt x="737" y="654"/>
                    </a:lnTo>
                    <a:lnTo>
                      <a:pt x="724" y="664"/>
                    </a:lnTo>
                    <a:lnTo>
                      <a:pt x="709" y="672"/>
                    </a:lnTo>
                    <a:lnTo>
                      <a:pt x="694" y="680"/>
                    </a:lnTo>
                    <a:lnTo>
                      <a:pt x="679" y="687"/>
                    </a:lnTo>
                    <a:lnTo>
                      <a:pt x="663" y="693"/>
                    </a:lnTo>
                    <a:lnTo>
                      <a:pt x="646" y="698"/>
                    </a:lnTo>
                    <a:lnTo>
                      <a:pt x="630" y="703"/>
                    </a:lnTo>
                    <a:lnTo>
                      <a:pt x="611" y="706"/>
                    </a:lnTo>
                    <a:lnTo>
                      <a:pt x="594" y="709"/>
                    </a:lnTo>
                    <a:lnTo>
                      <a:pt x="576" y="710"/>
                    </a:lnTo>
                    <a:lnTo>
                      <a:pt x="557" y="711"/>
                    </a:lnTo>
                    <a:lnTo>
                      <a:pt x="539" y="711"/>
                    </a:lnTo>
                    <a:lnTo>
                      <a:pt x="519" y="710"/>
                    </a:lnTo>
                    <a:lnTo>
                      <a:pt x="501" y="709"/>
                    </a:lnTo>
                    <a:lnTo>
                      <a:pt x="482" y="706"/>
                    </a:lnTo>
                    <a:lnTo>
                      <a:pt x="463" y="702"/>
                    </a:lnTo>
                    <a:lnTo>
                      <a:pt x="444" y="698"/>
                    </a:lnTo>
                    <a:lnTo>
                      <a:pt x="424" y="693"/>
                    </a:lnTo>
                    <a:lnTo>
                      <a:pt x="405" y="685"/>
                    </a:lnTo>
                    <a:lnTo>
                      <a:pt x="386" y="678"/>
                    </a:lnTo>
                    <a:lnTo>
                      <a:pt x="367" y="670"/>
                    </a:lnTo>
                    <a:lnTo>
                      <a:pt x="349" y="661"/>
                    </a:lnTo>
                    <a:lnTo>
                      <a:pt x="329" y="651"/>
                    </a:lnTo>
                    <a:lnTo>
                      <a:pt x="311" y="640"/>
                    </a:lnTo>
                    <a:lnTo>
                      <a:pt x="293" y="629"/>
                    </a:lnTo>
                    <a:lnTo>
                      <a:pt x="276" y="616"/>
                    </a:lnTo>
                    <a:lnTo>
                      <a:pt x="258" y="601"/>
                    </a:lnTo>
                    <a:lnTo>
                      <a:pt x="242" y="587"/>
                    </a:lnTo>
                    <a:lnTo>
                      <a:pt x="225" y="571"/>
                    </a:lnTo>
                    <a:lnTo>
                      <a:pt x="209" y="554"/>
                    </a:lnTo>
                    <a:lnTo>
                      <a:pt x="194" y="536"/>
                    </a:lnTo>
                    <a:lnTo>
                      <a:pt x="179" y="517"/>
                    </a:lnTo>
                    <a:lnTo>
                      <a:pt x="165" y="498"/>
                    </a:lnTo>
                    <a:lnTo>
                      <a:pt x="151" y="478"/>
                    </a:lnTo>
                    <a:lnTo>
                      <a:pt x="138" y="455"/>
                    </a:lnTo>
                    <a:lnTo>
                      <a:pt x="126" y="433"/>
                    </a:lnTo>
                    <a:lnTo>
                      <a:pt x="115" y="409"/>
                    </a:lnTo>
                    <a:lnTo>
                      <a:pt x="104" y="384"/>
                    </a:lnTo>
                    <a:lnTo>
                      <a:pt x="94" y="358"/>
                    </a:lnTo>
                    <a:lnTo>
                      <a:pt x="86" y="332"/>
                    </a:lnTo>
                    <a:lnTo>
                      <a:pt x="78" y="303"/>
                    </a:lnTo>
                    <a:lnTo>
                      <a:pt x="71" y="275"/>
                    </a:lnTo>
                    <a:lnTo>
                      <a:pt x="65" y="245"/>
                    </a:lnTo>
                    <a:lnTo>
                      <a:pt x="60" y="214"/>
                    </a:lnTo>
                    <a:lnTo>
                      <a:pt x="57" y="182"/>
                    </a:lnTo>
                    <a:lnTo>
                      <a:pt x="55" y="148"/>
                    </a:lnTo>
                    <a:lnTo>
                      <a:pt x="54" y="114"/>
                    </a:lnTo>
                    <a:lnTo>
                      <a:pt x="54" y="78"/>
                    </a:lnTo>
                    <a:lnTo>
                      <a:pt x="55" y="42"/>
                    </a:lnTo>
                    <a:lnTo>
                      <a:pt x="58" y="4"/>
                    </a:lnTo>
                    <a:lnTo>
                      <a:pt x="6" y="0"/>
                    </a:lnTo>
                    <a:lnTo>
                      <a:pt x="2" y="40"/>
                    </a:lnTo>
                    <a:lnTo>
                      <a:pt x="1" y="77"/>
                    </a:lnTo>
                    <a:lnTo>
                      <a:pt x="0" y="115"/>
                    </a:lnTo>
                    <a:lnTo>
                      <a:pt x="1" y="150"/>
                    </a:lnTo>
                    <a:lnTo>
                      <a:pt x="5" y="186"/>
                    </a:lnTo>
                    <a:lnTo>
                      <a:pt x="8" y="220"/>
                    </a:lnTo>
                    <a:lnTo>
                      <a:pt x="13" y="253"/>
                    </a:lnTo>
                    <a:lnTo>
                      <a:pt x="20" y="285"/>
                    </a:lnTo>
                    <a:lnTo>
                      <a:pt x="26" y="316"/>
                    </a:lnTo>
                    <a:lnTo>
                      <a:pt x="35" y="345"/>
                    </a:lnTo>
                    <a:lnTo>
                      <a:pt x="44" y="374"/>
                    </a:lnTo>
                    <a:lnTo>
                      <a:pt x="55" y="402"/>
                    </a:lnTo>
                    <a:lnTo>
                      <a:pt x="65" y="429"/>
                    </a:lnTo>
                    <a:lnTo>
                      <a:pt x="78" y="454"/>
                    </a:lnTo>
                    <a:lnTo>
                      <a:pt x="91" y="479"/>
                    </a:lnTo>
                    <a:lnTo>
                      <a:pt x="105" y="503"/>
                    </a:lnTo>
                    <a:lnTo>
                      <a:pt x="120" y="525"/>
                    </a:lnTo>
                    <a:lnTo>
                      <a:pt x="136" y="547"/>
                    </a:lnTo>
                    <a:lnTo>
                      <a:pt x="152" y="568"/>
                    </a:lnTo>
                    <a:lnTo>
                      <a:pt x="169" y="587"/>
                    </a:lnTo>
                    <a:lnTo>
                      <a:pt x="186" y="605"/>
                    </a:lnTo>
                    <a:lnTo>
                      <a:pt x="204" y="623"/>
                    </a:lnTo>
                    <a:lnTo>
                      <a:pt x="224" y="639"/>
                    </a:lnTo>
                    <a:lnTo>
                      <a:pt x="243" y="654"/>
                    </a:lnTo>
                    <a:lnTo>
                      <a:pt x="262" y="669"/>
                    </a:lnTo>
                    <a:lnTo>
                      <a:pt x="282" y="682"/>
                    </a:lnTo>
                    <a:lnTo>
                      <a:pt x="303" y="695"/>
                    </a:lnTo>
                    <a:lnTo>
                      <a:pt x="323" y="706"/>
                    </a:lnTo>
                    <a:lnTo>
                      <a:pt x="344" y="716"/>
                    </a:lnTo>
                    <a:lnTo>
                      <a:pt x="366" y="725"/>
                    </a:lnTo>
                    <a:lnTo>
                      <a:pt x="387" y="733"/>
                    </a:lnTo>
                    <a:lnTo>
                      <a:pt x="408" y="740"/>
                    </a:lnTo>
                    <a:lnTo>
                      <a:pt x="430" y="746"/>
                    </a:lnTo>
                    <a:lnTo>
                      <a:pt x="451" y="751"/>
                    </a:lnTo>
                    <a:lnTo>
                      <a:pt x="472" y="755"/>
                    </a:lnTo>
                    <a:lnTo>
                      <a:pt x="495" y="758"/>
                    </a:lnTo>
                    <a:lnTo>
                      <a:pt x="516" y="761"/>
                    </a:lnTo>
                    <a:lnTo>
                      <a:pt x="538" y="762"/>
                    </a:lnTo>
                    <a:lnTo>
                      <a:pt x="559" y="762"/>
                    </a:lnTo>
                    <a:lnTo>
                      <a:pt x="579" y="761"/>
                    </a:lnTo>
                    <a:lnTo>
                      <a:pt x="601" y="758"/>
                    </a:lnTo>
                    <a:lnTo>
                      <a:pt x="621" y="755"/>
                    </a:lnTo>
                    <a:lnTo>
                      <a:pt x="641" y="751"/>
                    </a:lnTo>
                    <a:lnTo>
                      <a:pt x="662" y="746"/>
                    </a:lnTo>
                    <a:lnTo>
                      <a:pt x="681" y="740"/>
                    </a:lnTo>
                    <a:lnTo>
                      <a:pt x="699" y="733"/>
                    </a:lnTo>
                    <a:lnTo>
                      <a:pt x="718" y="725"/>
                    </a:lnTo>
                    <a:lnTo>
                      <a:pt x="735" y="716"/>
                    </a:lnTo>
                    <a:lnTo>
                      <a:pt x="752" y="706"/>
                    </a:lnTo>
                    <a:lnTo>
                      <a:pt x="769" y="695"/>
                    </a:lnTo>
                    <a:lnTo>
                      <a:pt x="785" y="682"/>
                    </a:lnTo>
                    <a:lnTo>
                      <a:pt x="800" y="669"/>
                    </a:lnTo>
                    <a:lnTo>
                      <a:pt x="814" y="655"/>
                    </a:lnTo>
                    <a:lnTo>
                      <a:pt x="827" y="640"/>
                    </a:lnTo>
                    <a:lnTo>
                      <a:pt x="840" y="624"/>
                    </a:lnTo>
                    <a:lnTo>
                      <a:pt x="851" y="606"/>
                    </a:lnTo>
                    <a:lnTo>
                      <a:pt x="861" y="588"/>
                    </a:lnTo>
                    <a:lnTo>
                      <a:pt x="871" y="570"/>
                    </a:lnTo>
                    <a:lnTo>
                      <a:pt x="878" y="550"/>
                    </a:lnTo>
                    <a:lnTo>
                      <a:pt x="885" y="529"/>
                    </a:lnTo>
                    <a:lnTo>
                      <a:pt x="891" y="508"/>
                    </a:lnTo>
                    <a:lnTo>
                      <a:pt x="896" y="485"/>
                    </a:lnTo>
                    <a:lnTo>
                      <a:pt x="899" y="462"/>
                    </a:lnTo>
                    <a:lnTo>
                      <a:pt x="900" y="438"/>
                    </a:lnTo>
                    <a:lnTo>
                      <a:pt x="898" y="426"/>
                    </a:lnTo>
                    <a:lnTo>
                      <a:pt x="900" y="438"/>
                    </a:lnTo>
                    <a:lnTo>
                      <a:pt x="900" y="432"/>
                    </a:lnTo>
                    <a:lnTo>
                      <a:pt x="898" y="426"/>
                    </a:lnTo>
                    <a:lnTo>
                      <a:pt x="850" y="447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6" name="Freeform 101"/>
              <p:cNvSpPr>
                <a:spLocks/>
              </p:cNvSpPr>
              <p:nvPr/>
            </p:nvSpPr>
            <p:spPr bwMode="auto">
              <a:xfrm>
                <a:off x="816" y="1979"/>
                <a:ext cx="26" cy="165"/>
              </a:xfrm>
              <a:custGeom>
                <a:avLst/>
                <a:gdLst>
                  <a:gd name="T0" fmla="*/ 0 w 184"/>
                  <a:gd name="T1" fmla="*/ 0 h 1153"/>
                  <a:gd name="T2" fmla="*/ 0 w 184"/>
                  <a:gd name="T3" fmla="*/ 0 h 1153"/>
                  <a:gd name="T4" fmla="*/ 0 w 184"/>
                  <a:gd name="T5" fmla="*/ 0 h 1153"/>
                  <a:gd name="T6" fmla="*/ 0 w 184"/>
                  <a:gd name="T7" fmla="*/ 0 h 1153"/>
                  <a:gd name="T8" fmla="*/ 0 w 184"/>
                  <a:gd name="T9" fmla="*/ 0 h 1153"/>
                  <a:gd name="T10" fmla="*/ 0 w 184"/>
                  <a:gd name="T11" fmla="*/ 0 h 1153"/>
                  <a:gd name="T12" fmla="*/ 0 w 184"/>
                  <a:gd name="T13" fmla="*/ 0 h 1153"/>
                  <a:gd name="T14" fmla="*/ 0 w 184"/>
                  <a:gd name="T15" fmla="*/ 0 h 1153"/>
                  <a:gd name="T16" fmla="*/ 0 w 184"/>
                  <a:gd name="T17" fmla="*/ 0 h 1153"/>
                  <a:gd name="T18" fmla="*/ 0 w 184"/>
                  <a:gd name="T19" fmla="*/ 0 h 1153"/>
                  <a:gd name="T20" fmla="*/ 0 w 184"/>
                  <a:gd name="T21" fmla="*/ 0 h 1153"/>
                  <a:gd name="T22" fmla="*/ 0 w 184"/>
                  <a:gd name="T23" fmla="*/ 0 h 1153"/>
                  <a:gd name="T24" fmla="*/ 0 w 184"/>
                  <a:gd name="T25" fmla="*/ 0 h 1153"/>
                  <a:gd name="T26" fmla="*/ 0 w 184"/>
                  <a:gd name="T27" fmla="*/ 0 h 1153"/>
                  <a:gd name="T28" fmla="*/ 0 w 184"/>
                  <a:gd name="T29" fmla="*/ 0 h 1153"/>
                  <a:gd name="T30" fmla="*/ 0 w 184"/>
                  <a:gd name="T31" fmla="*/ 0 h 1153"/>
                  <a:gd name="T32" fmla="*/ 0 w 184"/>
                  <a:gd name="T33" fmla="*/ 0 h 1153"/>
                  <a:gd name="T34" fmla="*/ 0 w 184"/>
                  <a:gd name="T35" fmla="*/ 0 h 1153"/>
                  <a:gd name="T36" fmla="*/ 0 w 184"/>
                  <a:gd name="T37" fmla="*/ 0 h 1153"/>
                  <a:gd name="T38" fmla="*/ 0 w 184"/>
                  <a:gd name="T39" fmla="*/ 0 h 1153"/>
                  <a:gd name="T40" fmla="*/ 0 w 184"/>
                  <a:gd name="T41" fmla="*/ 0 h 1153"/>
                  <a:gd name="T42" fmla="*/ 0 w 184"/>
                  <a:gd name="T43" fmla="*/ 0 h 1153"/>
                  <a:gd name="T44" fmla="*/ 0 w 184"/>
                  <a:gd name="T45" fmla="*/ 0 h 1153"/>
                  <a:gd name="T46" fmla="*/ 0 w 184"/>
                  <a:gd name="T47" fmla="*/ 0 h 1153"/>
                  <a:gd name="T48" fmla="*/ 0 w 184"/>
                  <a:gd name="T49" fmla="*/ 0 h 1153"/>
                  <a:gd name="T50" fmla="*/ 0 w 184"/>
                  <a:gd name="T51" fmla="*/ 0 h 1153"/>
                  <a:gd name="T52" fmla="*/ 0 w 184"/>
                  <a:gd name="T53" fmla="*/ 0 h 1153"/>
                  <a:gd name="T54" fmla="*/ 0 w 184"/>
                  <a:gd name="T55" fmla="*/ 0 h 1153"/>
                  <a:gd name="T56" fmla="*/ 0 w 184"/>
                  <a:gd name="T57" fmla="*/ 0 h 1153"/>
                  <a:gd name="T58" fmla="*/ 0 w 184"/>
                  <a:gd name="T59" fmla="*/ 0 h 1153"/>
                  <a:gd name="T60" fmla="*/ 0 w 184"/>
                  <a:gd name="T61" fmla="*/ 0 h 1153"/>
                  <a:gd name="T62" fmla="*/ 0 w 184"/>
                  <a:gd name="T63" fmla="*/ 0 h 1153"/>
                  <a:gd name="T64" fmla="*/ 0 w 184"/>
                  <a:gd name="T65" fmla="*/ 0 h 1153"/>
                  <a:gd name="T66" fmla="*/ 0 w 184"/>
                  <a:gd name="T67" fmla="*/ 0 h 1153"/>
                  <a:gd name="T68" fmla="*/ 0 w 184"/>
                  <a:gd name="T69" fmla="*/ 0 h 1153"/>
                  <a:gd name="T70" fmla="*/ 0 w 184"/>
                  <a:gd name="T71" fmla="*/ 0 h 1153"/>
                  <a:gd name="T72" fmla="*/ 0 w 184"/>
                  <a:gd name="T73" fmla="*/ 0 h 1153"/>
                  <a:gd name="T74" fmla="*/ 0 w 184"/>
                  <a:gd name="T75" fmla="*/ 0 h 1153"/>
                  <a:gd name="T76" fmla="*/ 0 w 184"/>
                  <a:gd name="T77" fmla="*/ 0 h 1153"/>
                  <a:gd name="T78" fmla="*/ 0 w 184"/>
                  <a:gd name="T79" fmla="*/ 0 h 1153"/>
                  <a:gd name="T80" fmla="*/ 0 w 184"/>
                  <a:gd name="T81" fmla="*/ 0 h 1153"/>
                  <a:gd name="T82" fmla="*/ 0 w 184"/>
                  <a:gd name="T83" fmla="*/ 0 h 1153"/>
                  <a:gd name="T84" fmla="*/ 0 w 184"/>
                  <a:gd name="T85" fmla="*/ 0 h 1153"/>
                  <a:gd name="T86" fmla="*/ 0 w 184"/>
                  <a:gd name="T87" fmla="*/ 0 h 11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4"/>
                  <a:gd name="T133" fmla="*/ 0 h 1153"/>
                  <a:gd name="T134" fmla="*/ 184 w 184"/>
                  <a:gd name="T135" fmla="*/ 1153 h 11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4" h="1153">
                    <a:moveTo>
                      <a:pt x="113" y="0"/>
                    </a:moveTo>
                    <a:lnTo>
                      <a:pt x="112" y="20"/>
                    </a:lnTo>
                    <a:lnTo>
                      <a:pt x="116" y="32"/>
                    </a:lnTo>
                    <a:lnTo>
                      <a:pt x="119" y="44"/>
                    </a:lnTo>
                    <a:lnTo>
                      <a:pt x="123" y="56"/>
                    </a:lnTo>
                    <a:lnTo>
                      <a:pt x="125" y="70"/>
                    </a:lnTo>
                    <a:lnTo>
                      <a:pt x="127" y="82"/>
                    </a:lnTo>
                    <a:lnTo>
                      <a:pt x="128" y="96"/>
                    </a:lnTo>
                    <a:lnTo>
                      <a:pt x="129" y="109"/>
                    </a:lnTo>
                    <a:lnTo>
                      <a:pt x="130" y="122"/>
                    </a:lnTo>
                    <a:lnTo>
                      <a:pt x="130" y="152"/>
                    </a:lnTo>
                    <a:lnTo>
                      <a:pt x="128" y="182"/>
                    </a:lnTo>
                    <a:lnTo>
                      <a:pt x="125" y="214"/>
                    </a:lnTo>
                    <a:lnTo>
                      <a:pt x="119" y="246"/>
                    </a:lnTo>
                    <a:lnTo>
                      <a:pt x="114" y="278"/>
                    </a:lnTo>
                    <a:lnTo>
                      <a:pt x="107" y="313"/>
                    </a:lnTo>
                    <a:lnTo>
                      <a:pt x="99" y="347"/>
                    </a:lnTo>
                    <a:lnTo>
                      <a:pt x="91" y="383"/>
                    </a:lnTo>
                    <a:lnTo>
                      <a:pt x="72" y="455"/>
                    </a:lnTo>
                    <a:lnTo>
                      <a:pt x="53" y="530"/>
                    </a:lnTo>
                    <a:lnTo>
                      <a:pt x="44" y="568"/>
                    </a:lnTo>
                    <a:lnTo>
                      <a:pt x="35" y="607"/>
                    </a:lnTo>
                    <a:lnTo>
                      <a:pt x="26" y="645"/>
                    </a:lnTo>
                    <a:lnTo>
                      <a:pt x="19" y="684"/>
                    </a:lnTo>
                    <a:lnTo>
                      <a:pt x="13" y="723"/>
                    </a:lnTo>
                    <a:lnTo>
                      <a:pt x="7" y="763"/>
                    </a:lnTo>
                    <a:lnTo>
                      <a:pt x="3" y="803"/>
                    </a:lnTo>
                    <a:lnTo>
                      <a:pt x="1" y="842"/>
                    </a:lnTo>
                    <a:lnTo>
                      <a:pt x="0" y="882"/>
                    </a:lnTo>
                    <a:lnTo>
                      <a:pt x="1" y="921"/>
                    </a:lnTo>
                    <a:lnTo>
                      <a:pt x="3" y="940"/>
                    </a:lnTo>
                    <a:lnTo>
                      <a:pt x="4" y="961"/>
                    </a:lnTo>
                    <a:lnTo>
                      <a:pt x="7" y="980"/>
                    </a:lnTo>
                    <a:lnTo>
                      <a:pt x="10" y="999"/>
                    </a:lnTo>
                    <a:lnTo>
                      <a:pt x="14" y="1019"/>
                    </a:lnTo>
                    <a:lnTo>
                      <a:pt x="18" y="1039"/>
                    </a:lnTo>
                    <a:lnTo>
                      <a:pt x="23" y="1058"/>
                    </a:lnTo>
                    <a:lnTo>
                      <a:pt x="29" y="1077"/>
                    </a:lnTo>
                    <a:lnTo>
                      <a:pt x="35" y="1097"/>
                    </a:lnTo>
                    <a:lnTo>
                      <a:pt x="42" y="1116"/>
                    </a:lnTo>
                    <a:lnTo>
                      <a:pt x="51" y="1135"/>
                    </a:lnTo>
                    <a:lnTo>
                      <a:pt x="60" y="1153"/>
                    </a:lnTo>
                    <a:lnTo>
                      <a:pt x="108" y="1132"/>
                    </a:lnTo>
                    <a:lnTo>
                      <a:pt x="99" y="1115"/>
                    </a:lnTo>
                    <a:lnTo>
                      <a:pt x="93" y="1098"/>
                    </a:lnTo>
                    <a:lnTo>
                      <a:pt x="85" y="1080"/>
                    </a:lnTo>
                    <a:lnTo>
                      <a:pt x="80" y="1063"/>
                    </a:lnTo>
                    <a:lnTo>
                      <a:pt x="75" y="1045"/>
                    </a:lnTo>
                    <a:lnTo>
                      <a:pt x="70" y="1028"/>
                    </a:lnTo>
                    <a:lnTo>
                      <a:pt x="66" y="1009"/>
                    </a:lnTo>
                    <a:lnTo>
                      <a:pt x="63" y="991"/>
                    </a:lnTo>
                    <a:lnTo>
                      <a:pt x="60" y="974"/>
                    </a:lnTo>
                    <a:lnTo>
                      <a:pt x="57" y="956"/>
                    </a:lnTo>
                    <a:lnTo>
                      <a:pt x="55" y="937"/>
                    </a:lnTo>
                    <a:lnTo>
                      <a:pt x="54" y="919"/>
                    </a:lnTo>
                    <a:lnTo>
                      <a:pt x="53" y="882"/>
                    </a:lnTo>
                    <a:lnTo>
                      <a:pt x="54" y="844"/>
                    </a:lnTo>
                    <a:lnTo>
                      <a:pt x="56" y="807"/>
                    </a:lnTo>
                    <a:lnTo>
                      <a:pt x="60" y="768"/>
                    </a:lnTo>
                    <a:lnTo>
                      <a:pt x="65" y="731"/>
                    </a:lnTo>
                    <a:lnTo>
                      <a:pt x="71" y="693"/>
                    </a:lnTo>
                    <a:lnTo>
                      <a:pt x="79" y="655"/>
                    </a:lnTo>
                    <a:lnTo>
                      <a:pt x="87" y="617"/>
                    </a:lnTo>
                    <a:lnTo>
                      <a:pt x="96" y="580"/>
                    </a:lnTo>
                    <a:lnTo>
                      <a:pt x="104" y="542"/>
                    </a:lnTo>
                    <a:lnTo>
                      <a:pt x="124" y="467"/>
                    </a:lnTo>
                    <a:lnTo>
                      <a:pt x="142" y="394"/>
                    </a:lnTo>
                    <a:lnTo>
                      <a:pt x="150" y="358"/>
                    </a:lnTo>
                    <a:lnTo>
                      <a:pt x="159" y="322"/>
                    </a:lnTo>
                    <a:lnTo>
                      <a:pt x="165" y="288"/>
                    </a:lnTo>
                    <a:lnTo>
                      <a:pt x="172" y="253"/>
                    </a:lnTo>
                    <a:lnTo>
                      <a:pt x="177" y="220"/>
                    </a:lnTo>
                    <a:lnTo>
                      <a:pt x="180" y="186"/>
                    </a:lnTo>
                    <a:lnTo>
                      <a:pt x="182" y="154"/>
                    </a:lnTo>
                    <a:lnTo>
                      <a:pt x="184" y="122"/>
                    </a:lnTo>
                    <a:lnTo>
                      <a:pt x="182" y="106"/>
                    </a:lnTo>
                    <a:lnTo>
                      <a:pt x="181" y="91"/>
                    </a:lnTo>
                    <a:lnTo>
                      <a:pt x="179" y="76"/>
                    </a:lnTo>
                    <a:lnTo>
                      <a:pt x="177" y="61"/>
                    </a:lnTo>
                    <a:lnTo>
                      <a:pt x="174" y="46"/>
                    </a:lnTo>
                    <a:lnTo>
                      <a:pt x="171" y="31"/>
                    </a:lnTo>
                    <a:lnTo>
                      <a:pt x="166" y="17"/>
                    </a:lnTo>
                    <a:lnTo>
                      <a:pt x="161" y="3"/>
                    </a:lnTo>
                    <a:lnTo>
                      <a:pt x="160" y="23"/>
                    </a:lnTo>
                    <a:lnTo>
                      <a:pt x="113" y="0"/>
                    </a:lnTo>
                    <a:lnTo>
                      <a:pt x="108" y="10"/>
                    </a:lnTo>
                    <a:lnTo>
                      <a:pt x="112" y="2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7" name="Freeform 102"/>
              <p:cNvSpPr>
                <a:spLocks/>
              </p:cNvSpPr>
              <p:nvPr/>
            </p:nvSpPr>
            <p:spPr bwMode="auto">
              <a:xfrm>
                <a:off x="832" y="1780"/>
                <a:ext cx="123" cy="202"/>
              </a:xfrm>
              <a:custGeom>
                <a:avLst/>
                <a:gdLst>
                  <a:gd name="T0" fmla="*/ 0 w 858"/>
                  <a:gd name="T1" fmla="*/ 0 h 1419"/>
                  <a:gd name="T2" fmla="*/ 0 w 858"/>
                  <a:gd name="T3" fmla="*/ 0 h 1419"/>
                  <a:gd name="T4" fmla="*/ 0 w 858"/>
                  <a:gd name="T5" fmla="*/ 0 h 1419"/>
                  <a:gd name="T6" fmla="*/ 0 w 858"/>
                  <a:gd name="T7" fmla="*/ 0 h 1419"/>
                  <a:gd name="T8" fmla="*/ 0 w 858"/>
                  <a:gd name="T9" fmla="*/ 0 h 1419"/>
                  <a:gd name="T10" fmla="*/ 0 w 858"/>
                  <a:gd name="T11" fmla="*/ 0 h 1419"/>
                  <a:gd name="T12" fmla="*/ 0 w 858"/>
                  <a:gd name="T13" fmla="*/ 0 h 1419"/>
                  <a:gd name="T14" fmla="*/ 0 w 858"/>
                  <a:gd name="T15" fmla="*/ 0 h 1419"/>
                  <a:gd name="T16" fmla="*/ 0 w 858"/>
                  <a:gd name="T17" fmla="*/ 0 h 1419"/>
                  <a:gd name="T18" fmla="*/ 0 w 858"/>
                  <a:gd name="T19" fmla="*/ 0 h 1419"/>
                  <a:gd name="T20" fmla="*/ 0 w 858"/>
                  <a:gd name="T21" fmla="*/ 0 h 1419"/>
                  <a:gd name="T22" fmla="*/ 0 w 858"/>
                  <a:gd name="T23" fmla="*/ 0 h 1419"/>
                  <a:gd name="T24" fmla="*/ 0 w 858"/>
                  <a:gd name="T25" fmla="*/ 0 h 1419"/>
                  <a:gd name="T26" fmla="*/ 0 w 858"/>
                  <a:gd name="T27" fmla="*/ 0 h 1419"/>
                  <a:gd name="T28" fmla="*/ 0 w 858"/>
                  <a:gd name="T29" fmla="*/ 0 h 1419"/>
                  <a:gd name="T30" fmla="*/ 0 w 858"/>
                  <a:gd name="T31" fmla="*/ 0 h 1419"/>
                  <a:gd name="T32" fmla="*/ 0 w 858"/>
                  <a:gd name="T33" fmla="*/ 0 h 1419"/>
                  <a:gd name="T34" fmla="*/ 0 w 858"/>
                  <a:gd name="T35" fmla="*/ 0 h 1419"/>
                  <a:gd name="T36" fmla="*/ 0 w 858"/>
                  <a:gd name="T37" fmla="*/ 0 h 1419"/>
                  <a:gd name="T38" fmla="*/ 0 w 858"/>
                  <a:gd name="T39" fmla="*/ 0 h 1419"/>
                  <a:gd name="T40" fmla="*/ 0 w 858"/>
                  <a:gd name="T41" fmla="*/ 0 h 1419"/>
                  <a:gd name="T42" fmla="*/ 0 w 858"/>
                  <a:gd name="T43" fmla="*/ 0 h 1419"/>
                  <a:gd name="T44" fmla="*/ 0 w 858"/>
                  <a:gd name="T45" fmla="*/ 0 h 1419"/>
                  <a:gd name="T46" fmla="*/ 0 w 858"/>
                  <a:gd name="T47" fmla="*/ 0 h 1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58"/>
                  <a:gd name="T73" fmla="*/ 0 h 1419"/>
                  <a:gd name="T74" fmla="*/ 858 w 858"/>
                  <a:gd name="T75" fmla="*/ 1419 h 14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58" h="1419">
                    <a:moveTo>
                      <a:pt x="807" y="6"/>
                    </a:moveTo>
                    <a:lnTo>
                      <a:pt x="809" y="0"/>
                    </a:lnTo>
                    <a:lnTo>
                      <a:pt x="708" y="177"/>
                    </a:lnTo>
                    <a:lnTo>
                      <a:pt x="607" y="353"/>
                    </a:lnTo>
                    <a:lnTo>
                      <a:pt x="505" y="526"/>
                    </a:lnTo>
                    <a:lnTo>
                      <a:pt x="404" y="698"/>
                    </a:lnTo>
                    <a:lnTo>
                      <a:pt x="302" y="870"/>
                    </a:lnTo>
                    <a:lnTo>
                      <a:pt x="201" y="1043"/>
                    </a:lnTo>
                    <a:lnTo>
                      <a:pt x="100" y="1218"/>
                    </a:lnTo>
                    <a:lnTo>
                      <a:pt x="0" y="1396"/>
                    </a:lnTo>
                    <a:lnTo>
                      <a:pt x="47" y="1419"/>
                    </a:lnTo>
                    <a:lnTo>
                      <a:pt x="146" y="1242"/>
                    </a:lnTo>
                    <a:lnTo>
                      <a:pt x="248" y="1067"/>
                    </a:lnTo>
                    <a:lnTo>
                      <a:pt x="348" y="895"/>
                    </a:lnTo>
                    <a:lnTo>
                      <a:pt x="450" y="723"/>
                    </a:lnTo>
                    <a:lnTo>
                      <a:pt x="552" y="550"/>
                    </a:lnTo>
                    <a:lnTo>
                      <a:pt x="654" y="377"/>
                    </a:lnTo>
                    <a:lnTo>
                      <a:pt x="754" y="202"/>
                    </a:lnTo>
                    <a:lnTo>
                      <a:pt x="856" y="23"/>
                    </a:lnTo>
                    <a:lnTo>
                      <a:pt x="858" y="17"/>
                    </a:lnTo>
                    <a:lnTo>
                      <a:pt x="856" y="23"/>
                    </a:lnTo>
                    <a:lnTo>
                      <a:pt x="857" y="20"/>
                    </a:lnTo>
                    <a:lnTo>
                      <a:pt x="858" y="17"/>
                    </a:lnTo>
                    <a:lnTo>
                      <a:pt x="807" y="6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8" name="Freeform 103"/>
              <p:cNvSpPr>
                <a:spLocks/>
              </p:cNvSpPr>
              <p:nvPr/>
            </p:nvSpPr>
            <p:spPr bwMode="auto">
              <a:xfrm>
                <a:off x="947" y="1599"/>
                <a:ext cx="51" cy="183"/>
              </a:xfrm>
              <a:custGeom>
                <a:avLst/>
                <a:gdLst>
                  <a:gd name="T0" fmla="*/ 0 w 352"/>
                  <a:gd name="T1" fmla="*/ 0 h 1281"/>
                  <a:gd name="T2" fmla="*/ 0 w 352"/>
                  <a:gd name="T3" fmla="*/ 0 h 1281"/>
                  <a:gd name="T4" fmla="*/ 0 w 352"/>
                  <a:gd name="T5" fmla="*/ 0 h 1281"/>
                  <a:gd name="T6" fmla="*/ 0 w 352"/>
                  <a:gd name="T7" fmla="*/ 0 h 1281"/>
                  <a:gd name="T8" fmla="*/ 0 w 352"/>
                  <a:gd name="T9" fmla="*/ 0 h 1281"/>
                  <a:gd name="T10" fmla="*/ 0 w 352"/>
                  <a:gd name="T11" fmla="*/ 0 h 1281"/>
                  <a:gd name="T12" fmla="*/ 0 w 352"/>
                  <a:gd name="T13" fmla="*/ 0 h 1281"/>
                  <a:gd name="T14" fmla="*/ 0 w 352"/>
                  <a:gd name="T15" fmla="*/ 0 h 1281"/>
                  <a:gd name="T16" fmla="*/ 0 w 352"/>
                  <a:gd name="T17" fmla="*/ 0 h 1281"/>
                  <a:gd name="T18" fmla="*/ 0 w 352"/>
                  <a:gd name="T19" fmla="*/ 0 h 1281"/>
                  <a:gd name="T20" fmla="*/ 0 w 352"/>
                  <a:gd name="T21" fmla="*/ 0 h 1281"/>
                  <a:gd name="T22" fmla="*/ 0 w 352"/>
                  <a:gd name="T23" fmla="*/ 0 h 1281"/>
                  <a:gd name="T24" fmla="*/ 0 w 352"/>
                  <a:gd name="T25" fmla="*/ 0 h 1281"/>
                  <a:gd name="T26" fmla="*/ 0 w 352"/>
                  <a:gd name="T27" fmla="*/ 0 h 1281"/>
                  <a:gd name="T28" fmla="*/ 0 w 352"/>
                  <a:gd name="T29" fmla="*/ 0 h 1281"/>
                  <a:gd name="T30" fmla="*/ 0 w 352"/>
                  <a:gd name="T31" fmla="*/ 0 h 1281"/>
                  <a:gd name="T32" fmla="*/ 0 w 352"/>
                  <a:gd name="T33" fmla="*/ 0 h 1281"/>
                  <a:gd name="T34" fmla="*/ 0 w 352"/>
                  <a:gd name="T35" fmla="*/ 0 h 1281"/>
                  <a:gd name="T36" fmla="*/ 0 w 352"/>
                  <a:gd name="T37" fmla="*/ 0 h 1281"/>
                  <a:gd name="T38" fmla="*/ 0 w 352"/>
                  <a:gd name="T39" fmla="*/ 0 h 1281"/>
                  <a:gd name="T40" fmla="*/ 0 w 352"/>
                  <a:gd name="T41" fmla="*/ 0 h 1281"/>
                  <a:gd name="T42" fmla="*/ 0 w 352"/>
                  <a:gd name="T43" fmla="*/ 0 h 1281"/>
                  <a:gd name="T44" fmla="*/ 0 w 352"/>
                  <a:gd name="T45" fmla="*/ 0 h 1281"/>
                  <a:gd name="T46" fmla="*/ 0 w 352"/>
                  <a:gd name="T47" fmla="*/ 0 h 12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2"/>
                  <a:gd name="T73" fmla="*/ 0 h 1281"/>
                  <a:gd name="T74" fmla="*/ 352 w 352"/>
                  <a:gd name="T75" fmla="*/ 1281 h 128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2" h="1281">
                    <a:moveTo>
                      <a:pt x="300" y="20"/>
                    </a:moveTo>
                    <a:lnTo>
                      <a:pt x="298" y="4"/>
                    </a:lnTo>
                    <a:lnTo>
                      <a:pt x="260" y="157"/>
                    </a:lnTo>
                    <a:lnTo>
                      <a:pt x="223" y="314"/>
                    </a:lnTo>
                    <a:lnTo>
                      <a:pt x="185" y="473"/>
                    </a:lnTo>
                    <a:lnTo>
                      <a:pt x="148" y="633"/>
                    </a:lnTo>
                    <a:lnTo>
                      <a:pt x="112" y="795"/>
                    </a:lnTo>
                    <a:lnTo>
                      <a:pt x="74" y="955"/>
                    </a:lnTo>
                    <a:lnTo>
                      <a:pt x="37" y="1114"/>
                    </a:lnTo>
                    <a:lnTo>
                      <a:pt x="0" y="1270"/>
                    </a:lnTo>
                    <a:lnTo>
                      <a:pt x="51" y="1281"/>
                    </a:lnTo>
                    <a:lnTo>
                      <a:pt x="89" y="1125"/>
                    </a:lnTo>
                    <a:lnTo>
                      <a:pt x="127" y="966"/>
                    </a:lnTo>
                    <a:lnTo>
                      <a:pt x="163" y="806"/>
                    </a:lnTo>
                    <a:lnTo>
                      <a:pt x="200" y="644"/>
                    </a:lnTo>
                    <a:lnTo>
                      <a:pt x="237" y="483"/>
                    </a:lnTo>
                    <a:lnTo>
                      <a:pt x="274" y="324"/>
                    </a:lnTo>
                    <a:lnTo>
                      <a:pt x="311" y="168"/>
                    </a:lnTo>
                    <a:lnTo>
                      <a:pt x="350" y="16"/>
                    </a:lnTo>
                    <a:lnTo>
                      <a:pt x="348" y="0"/>
                    </a:lnTo>
                    <a:lnTo>
                      <a:pt x="350" y="16"/>
                    </a:lnTo>
                    <a:lnTo>
                      <a:pt x="352" y="8"/>
                    </a:lnTo>
                    <a:lnTo>
                      <a:pt x="348" y="0"/>
                    </a:lnTo>
                    <a:lnTo>
                      <a:pt x="300" y="20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19" name="Freeform 104"/>
              <p:cNvSpPr>
                <a:spLocks/>
              </p:cNvSpPr>
              <p:nvPr/>
            </p:nvSpPr>
            <p:spPr bwMode="auto">
              <a:xfrm>
                <a:off x="640" y="1331"/>
                <a:ext cx="232" cy="240"/>
              </a:xfrm>
              <a:custGeom>
                <a:avLst/>
                <a:gdLst>
                  <a:gd name="T0" fmla="*/ 0 w 1629"/>
                  <a:gd name="T1" fmla="*/ 0 h 1678"/>
                  <a:gd name="T2" fmla="*/ 0 w 1629"/>
                  <a:gd name="T3" fmla="*/ 0 h 1678"/>
                  <a:gd name="T4" fmla="*/ 0 w 1629"/>
                  <a:gd name="T5" fmla="*/ 0 h 1678"/>
                  <a:gd name="T6" fmla="*/ 0 w 1629"/>
                  <a:gd name="T7" fmla="*/ 0 h 1678"/>
                  <a:gd name="T8" fmla="*/ 0 w 1629"/>
                  <a:gd name="T9" fmla="*/ 0 h 1678"/>
                  <a:gd name="T10" fmla="*/ 0 w 1629"/>
                  <a:gd name="T11" fmla="*/ 0 h 1678"/>
                  <a:gd name="T12" fmla="*/ 0 w 1629"/>
                  <a:gd name="T13" fmla="*/ 0 h 1678"/>
                  <a:gd name="T14" fmla="*/ 0 w 1629"/>
                  <a:gd name="T15" fmla="*/ 0 h 1678"/>
                  <a:gd name="T16" fmla="*/ 0 w 1629"/>
                  <a:gd name="T17" fmla="*/ 0 h 1678"/>
                  <a:gd name="T18" fmla="*/ 0 w 1629"/>
                  <a:gd name="T19" fmla="*/ 0 h 1678"/>
                  <a:gd name="T20" fmla="*/ 0 w 1629"/>
                  <a:gd name="T21" fmla="*/ 0 h 1678"/>
                  <a:gd name="T22" fmla="*/ 0 w 1629"/>
                  <a:gd name="T23" fmla="*/ 0 h 1678"/>
                  <a:gd name="T24" fmla="*/ 0 w 1629"/>
                  <a:gd name="T25" fmla="*/ 0 h 1678"/>
                  <a:gd name="T26" fmla="*/ 0 w 1629"/>
                  <a:gd name="T27" fmla="*/ 0 h 1678"/>
                  <a:gd name="T28" fmla="*/ 0 w 1629"/>
                  <a:gd name="T29" fmla="*/ 0 h 1678"/>
                  <a:gd name="T30" fmla="*/ 0 w 1629"/>
                  <a:gd name="T31" fmla="*/ 0 h 1678"/>
                  <a:gd name="T32" fmla="*/ 0 w 1629"/>
                  <a:gd name="T33" fmla="*/ 0 h 1678"/>
                  <a:gd name="T34" fmla="*/ 0 w 1629"/>
                  <a:gd name="T35" fmla="*/ 0 h 1678"/>
                  <a:gd name="T36" fmla="*/ 0 w 1629"/>
                  <a:gd name="T37" fmla="*/ 0 h 1678"/>
                  <a:gd name="T38" fmla="*/ 0 w 1629"/>
                  <a:gd name="T39" fmla="*/ 0 h 1678"/>
                  <a:gd name="T40" fmla="*/ 0 w 1629"/>
                  <a:gd name="T41" fmla="*/ 0 h 1678"/>
                  <a:gd name="T42" fmla="*/ 0 w 1629"/>
                  <a:gd name="T43" fmla="*/ 0 h 1678"/>
                  <a:gd name="T44" fmla="*/ 0 w 1629"/>
                  <a:gd name="T45" fmla="*/ 0 h 1678"/>
                  <a:gd name="T46" fmla="*/ 0 w 1629"/>
                  <a:gd name="T47" fmla="*/ 0 h 1678"/>
                  <a:gd name="T48" fmla="*/ 0 w 1629"/>
                  <a:gd name="T49" fmla="*/ 0 h 1678"/>
                  <a:gd name="T50" fmla="*/ 0 w 1629"/>
                  <a:gd name="T51" fmla="*/ 0 h 1678"/>
                  <a:gd name="T52" fmla="*/ 0 w 1629"/>
                  <a:gd name="T53" fmla="*/ 0 h 1678"/>
                  <a:gd name="T54" fmla="*/ 0 w 1629"/>
                  <a:gd name="T55" fmla="*/ 0 h 1678"/>
                  <a:gd name="T56" fmla="*/ 0 w 1629"/>
                  <a:gd name="T57" fmla="*/ 0 h 1678"/>
                  <a:gd name="T58" fmla="*/ 0 w 1629"/>
                  <a:gd name="T59" fmla="*/ 0 h 1678"/>
                  <a:gd name="T60" fmla="*/ 0 w 1629"/>
                  <a:gd name="T61" fmla="*/ 0 h 1678"/>
                  <a:gd name="T62" fmla="*/ 0 w 1629"/>
                  <a:gd name="T63" fmla="*/ 0 h 1678"/>
                  <a:gd name="T64" fmla="*/ 0 w 1629"/>
                  <a:gd name="T65" fmla="*/ 0 h 1678"/>
                  <a:gd name="T66" fmla="*/ 0 w 1629"/>
                  <a:gd name="T67" fmla="*/ 0 h 1678"/>
                  <a:gd name="T68" fmla="*/ 0 w 1629"/>
                  <a:gd name="T69" fmla="*/ 0 h 1678"/>
                  <a:gd name="T70" fmla="*/ 0 w 1629"/>
                  <a:gd name="T71" fmla="*/ 0 h 1678"/>
                  <a:gd name="T72" fmla="*/ 0 w 1629"/>
                  <a:gd name="T73" fmla="*/ 0 h 1678"/>
                  <a:gd name="T74" fmla="*/ 0 w 1629"/>
                  <a:gd name="T75" fmla="*/ 0 h 1678"/>
                  <a:gd name="T76" fmla="*/ 0 w 1629"/>
                  <a:gd name="T77" fmla="*/ 0 h 1678"/>
                  <a:gd name="T78" fmla="*/ 0 w 1629"/>
                  <a:gd name="T79" fmla="*/ 0 h 1678"/>
                  <a:gd name="T80" fmla="*/ 0 w 1629"/>
                  <a:gd name="T81" fmla="*/ 0 h 1678"/>
                  <a:gd name="T82" fmla="*/ 0 w 1629"/>
                  <a:gd name="T83" fmla="*/ 0 h 1678"/>
                  <a:gd name="T84" fmla="*/ 0 w 1629"/>
                  <a:gd name="T85" fmla="*/ 0 h 1678"/>
                  <a:gd name="T86" fmla="*/ 0 w 1629"/>
                  <a:gd name="T87" fmla="*/ 0 h 1678"/>
                  <a:gd name="T88" fmla="*/ 0 w 1629"/>
                  <a:gd name="T89" fmla="*/ 0 h 1678"/>
                  <a:gd name="T90" fmla="*/ 0 w 1629"/>
                  <a:gd name="T91" fmla="*/ 0 h 1678"/>
                  <a:gd name="T92" fmla="*/ 0 w 1629"/>
                  <a:gd name="T93" fmla="*/ 0 h 1678"/>
                  <a:gd name="T94" fmla="*/ 0 w 1629"/>
                  <a:gd name="T95" fmla="*/ 0 h 167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29"/>
                  <a:gd name="T145" fmla="*/ 0 h 1678"/>
                  <a:gd name="T146" fmla="*/ 1629 w 1629"/>
                  <a:gd name="T147" fmla="*/ 1678 h 167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29" h="1678">
                    <a:moveTo>
                      <a:pt x="1287" y="0"/>
                    </a:moveTo>
                    <a:lnTo>
                      <a:pt x="1265" y="74"/>
                    </a:lnTo>
                    <a:lnTo>
                      <a:pt x="1243" y="154"/>
                    </a:lnTo>
                    <a:lnTo>
                      <a:pt x="1221" y="234"/>
                    </a:lnTo>
                    <a:lnTo>
                      <a:pt x="1199" y="317"/>
                    </a:lnTo>
                    <a:lnTo>
                      <a:pt x="1152" y="486"/>
                    </a:lnTo>
                    <a:lnTo>
                      <a:pt x="1102" y="655"/>
                    </a:lnTo>
                    <a:lnTo>
                      <a:pt x="1078" y="739"/>
                    </a:lnTo>
                    <a:lnTo>
                      <a:pt x="1051" y="821"/>
                    </a:lnTo>
                    <a:lnTo>
                      <a:pt x="1023" y="901"/>
                    </a:lnTo>
                    <a:lnTo>
                      <a:pt x="994" y="977"/>
                    </a:lnTo>
                    <a:lnTo>
                      <a:pt x="980" y="1014"/>
                    </a:lnTo>
                    <a:lnTo>
                      <a:pt x="965" y="1050"/>
                    </a:lnTo>
                    <a:lnTo>
                      <a:pt x="950" y="1084"/>
                    </a:lnTo>
                    <a:lnTo>
                      <a:pt x="934" y="1119"/>
                    </a:lnTo>
                    <a:lnTo>
                      <a:pt x="918" y="1151"/>
                    </a:lnTo>
                    <a:lnTo>
                      <a:pt x="900" y="1182"/>
                    </a:lnTo>
                    <a:lnTo>
                      <a:pt x="883" y="1212"/>
                    </a:lnTo>
                    <a:lnTo>
                      <a:pt x="866" y="1240"/>
                    </a:lnTo>
                    <a:lnTo>
                      <a:pt x="851" y="1231"/>
                    </a:lnTo>
                    <a:lnTo>
                      <a:pt x="806" y="1206"/>
                    </a:lnTo>
                    <a:lnTo>
                      <a:pt x="773" y="1190"/>
                    </a:lnTo>
                    <a:lnTo>
                      <a:pt x="733" y="1171"/>
                    </a:lnTo>
                    <a:lnTo>
                      <a:pt x="687" y="1151"/>
                    </a:lnTo>
                    <a:lnTo>
                      <a:pt x="633" y="1132"/>
                    </a:lnTo>
                    <a:lnTo>
                      <a:pt x="605" y="1122"/>
                    </a:lnTo>
                    <a:lnTo>
                      <a:pt x="575" y="1111"/>
                    </a:lnTo>
                    <a:lnTo>
                      <a:pt x="543" y="1102"/>
                    </a:lnTo>
                    <a:lnTo>
                      <a:pt x="508" y="1093"/>
                    </a:lnTo>
                    <a:lnTo>
                      <a:pt x="474" y="1084"/>
                    </a:lnTo>
                    <a:lnTo>
                      <a:pt x="438" y="1076"/>
                    </a:lnTo>
                    <a:lnTo>
                      <a:pt x="399" y="1068"/>
                    </a:lnTo>
                    <a:lnTo>
                      <a:pt x="361" y="1061"/>
                    </a:lnTo>
                    <a:lnTo>
                      <a:pt x="320" y="1055"/>
                    </a:lnTo>
                    <a:lnTo>
                      <a:pt x="278" y="1050"/>
                    </a:lnTo>
                    <a:lnTo>
                      <a:pt x="235" y="1045"/>
                    </a:lnTo>
                    <a:lnTo>
                      <a:pt x="190" y="1042"/>
                    </a:lnTo>
                    <a:lnTo>
                      <a:pt x="144" y="1038"/>
                    </a:lnTo>
                    <a:lnTo>
                      <a:pt x="97" y="1037"/>
                    </a:lnTo>
                    <a:lnTo>
                      <a:pt x="49" y="1037"/>
                    </a:lnTo>
                    <a:lnTo>
                      <a:pt x="0" y="1040"/>
                    </a:lnTo>
                    <a:lnTo>
                      <a:pt x="35" y="1048"/>
                    </a:lnTo>
                    <a:lnTo>
                      <a:pt x="69" y="1057"/>
                    </a:lnTo>
                    <a:lnTo>
                      <a:pt x="105" y="1066"/>
                    </a:lnTo>
                    <a:lnTo>
                      <a:pt x="139" y="1076"/>
                    </a:lnTo>
                    <a:lnTo>
                      <a:pt x="173" y="1087"/>
                    </a:lnTo>
                    <a:lnTo>
                      <a:pt x="207" y="1098"/>
                    </a:lnTo>
                    <a:lnTo>
                      <a:pt x="241" y="1110"/>
                    </a:lnTo>
                    <a:lnTo>
                      <a:pt x="276" y="1123"/>
                    </a:lnTo>
                    <a:lnTo>
                      <a:pt x="343" y="1148"/>
                    </a:lnTo>
                    <a:lnTo>
                      <a:pt x="408" y="1175"/>
                    </a:lnTo>
                    <a:lnTo>
                      <a:pt x="471" y="1204"/>
                    </a:lnTo>
                    <a:lnTo>
                      <a:pt x="533" y="1233"/>
                    </a:lnTo>
                    <a:lnTo>
                      <a:pt x="592" y="1264"/>
                    </a:lnTo>
                    <a:lnTo>
                      <a:pt x="648" y="1294"/>
                    </a:lnTo>
                    <a:lnTo>
                      <a:pt x="703" y="1325"/>
                    </a:lnTo>
                    <a:lnTo>
                      <a:pt x="753" y="1356"/>
                    </a:lnTo>
                    <a:lnTo>
                      <a:pt x="800" y="1387"/>
                    </a:lnTo>
                    <a:lnTo>
                      <a:pt x="843" y="1418"/>
                    </a:lnTo>
                    <a:lnTo>
                      <a:pt x="881" y="1447"/>
                    </a:lnTo>
                    <a:lnTo>
                      <a:pt x="916" y="1475"/>
                    </a:lnTo>
                    <a:lnTo>
                      <a:pt x="971" y="1510"/>
                    </a:lnTo>
                    <a:lnTo>
                      <a:pt x="1022" y="1542"/>
                    </a:lnTo>
                    <a:lnTo>
                      <a:pt x="1072" y="1571"/>
                    </a:lnTo>
                    <a:lnTo>
                      <a:pt x="1119" y="1597"/>
                    </a:lnTo>
                    <a:lnTo>
                      <a:pt x="1143" y="1608"/>
                    </a:lnTo>
                    <a:lnTo>
                      <a:pt x="1165" y="1619"/>
                    </a:lnTo>
                    <a:lnTo>
                      <a:pt x="1188" y="1629"/>
                    </a:lnTo>
                    <a:lnTo>
                      <a:pt x="1210" y="1639"/>
                    </a:lnTo>
                    <a:lnTo>
                      <a:pt x="1232" y="1647"/>
                    </a:lnTo>
                    <a:lnTo>
                      <a:pt x="1253" y="1654"/>
                    </a:lnTo>
                    <a:lnTo>
                      <a:pt x="1274" y="1661"/>
                    </a:lnTo>
                    <a:lnTo>
                      <a:pt x="1295" y="1666"/>
                    </a:lnTo>
                    <a:lnTo>
                      <a:pt x="1316" y="1670"/>
                    </a:lnTo>
                    <a:lnTo>
                      <a:pt x="1336" y="1674"/>
                    </a:lnTo>
                    <a:lnTo>
                      <a:pt x="1357" y="1676"/>
                    </a:lnTo>
                    <a:lnTo>
                      <a:pt x="1377" y="1678"/>
                    </a:lnTo>
                    <a:lnTo>
                      <a:pt x="1397" y="1678"/>
                    </a:lnTo>
                    <a:lnTo>
                      <a:pt x="1418" y="1678"/>
                    </a:lnTo>
                    <a:lnTo>
                      <a:pt x="1438" y="1676"/>
                    </a:lnTo>
                    <a:lnTo>
                      <a:pt x="1459" y="1673"/>
                    </a:lnTo>
                    <a:lnTo>
                      <a:pt x="1479" y="1669"/>
                    </a:lnTo>
                    <a:lnTo>
                      <a:pt x="1500" y="1664"/>
                    </a:lnTo>
                    <a:lnTo>
                      <a:pt x="1521" y="1658"/>
                    </a:lnTo>
                    <a:lnTo>
                      <a:pt x="1541" y="1651"/>
                    </a:lnTo>
                    <a:lnTo>
                      <a:pt x="1563" y="1643"/>
                    </a:lnTo>
                    <a:lnTo>
                      <a:pt x="1585" y="1633"/>
                    </a:lnTo>
                    <a:lnTo>
                      <a:pt x="1607" y="1621"/>
                    </a:lnTo>
                    <a:lnTo>
                      <a:pt x="1629" y="1609"/>
                    </a:lnTo>
                    <a:lnTo>
                      <a:pt x="1588" y="1407"/>
                    </a:lnTo>
                    <a:lnTo>
                      <a:pt x="1547" y="1207"/>
                    </a:lnTo>
                    <a:lnTo>
                      <a:pt x="1504" y="1006"/>
                    </a:lnTo>
                    <a:lnTo>
                      <a:pt x="1461" y="805"/>
                    </a:lnTo>
                    <a:lnTo>
                      <a:pt x="1419" y="605"/>
                    </a:lnTo>
                    <a:lnTo>
                      <a:pt x="1375" y="404"/>
                    </a:lnTo>
                    <a:lnTo>
                      <a:pt x="1331" y="202"/>
                    </a:lnTo>
                    <a:lnTo>
                      <a:pt x="1287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0" name="Freeform 105"/>
              <p:cNvSpPr>
                <a:spLocks/>
              </p:cNvSpPr>
              <p:nvPr/>
            </p:nvSpPr>
            <p:spPr bwMode="auto">
              <a:xfrm>
                <a:off x="816" y="1234"/>
                <a:ext cx="222" cy="367"/>
              </a:xfrm>
              <a:custGeom>
                <a:avLst/>
                <a:gdLst>
                  <a:gd name="T0" fmla="*/ 0 w 1554"/>
                  <a:gd name="T1" fmla="*/ 0 h 2568"/>
                  <a:gd name="T2" fmla="*/ 0 w 1554"/>
                  <a:gd name="T3" fmla="*/ 0 h 2568"/>
                  <a:gd name="T4" fmla="*/ 0 w 1554"/>
                  <a:gd name="T5" fmla="*/ 0 h 2568"/>
                  <a:gd name="T6" fmla="*/ 0 w 1554"/>
                  <a:gd name="T7" fmla="*/ 0 h 2568"/>
                  <a:gd name="T8" fmla="*/ 0 w 1554"/>
                  <a:gd name="T9" fmla="*/ 0 h 2568"/>
                  <a:gd name="T10" fmla="*/ 0 w 1554"/>
                  <a:gd name="T11" fmla="*/ 0 h 2568"/>
                  <a:gd name="T12" fmla="*/ 0 w 1554"/>
                  <a:gd name="T13" fmla="*/ 0 h 2568"/>
                  <a:gd name="T14" fmla="*/ 0 w 1554"/>
                  <a:gd name="T15" fmla="*/ 0 h 2568"/>
                  <a:gd name="T16" fmla="*/ 0 w 1554"/>
                  <a:gd name="T17" fmla="*/ 0 h 2568"/>
                  <a:gd name="T18" fmla="*/ 0 w 1554"/>
                  <a:gd name="T19" fmla="*/ 0 h 2568"/>
                  <a:gd name="T20" fmla="*/ 0 w 1554"/>
                  <a:gd name="T21" fmla="*/ 0 h 2568"/>
                  <a:gd name="T22" fmla="*/ 0 w 1554"/>
                  <a:gd name="T23" fmla="*/ 0 h 2568"/>
                  <a:gd name="T24" fmla="*/ 0 w 1554"/>
                  <a:gd name="T25" fmla="*/ 0 h 2568"/>
                  <a:gd name="T26" fmla="*/ 0 w 1554"/>
                  <a:gd name="T27" fmla="*/ 0 h 2568"/>
                  <a:gd name="T28" fmla="*/ 0 w 1554"/>
                  <a:gd name="T29" fmla="*/ 0 h 2568"/>
                  <a:gd name="T30" fmla="*/ 0 w 1554"/>
                  <a:gd name="T31" fmla="*/ 0 h 2568"/>
                  <a:gd name="T32" fmla="*/ 0 w 1554"/>
                  <a:gd name="T33" fmla="*/ 0 h 2568"/>
                  <a:gd name="T34" fmla="*/ 0 w 1554"/>
                  <a:gd name="T35" fmla="*/ 0 h 2568"/>
                  <a:gd name="T36" fmla="*/ 0 w 1554"/>
                  <a:gd name="T37" fmla="*/ 0 h 2568"/>
                  <a:gd name="T38" fmla="*/ 0 w 1554"/>
                  <a:gd name="T39" fmla="*/ 0 h 2568"/>
                  <a:gd name="T40" fmla="*/ 0 w 1554"/>
                  <a:gd name="T41" fmla="*/ 0 h 2568"/>
                  <a:gd name="T42" fmla="*/ 0 w 1554"/>
                  <a:gd name="T43" fmla="*/ 0 h 2568"/>
                  <a:gd name="T44" fmla="*/ 0 w 1554"/>
                  <a:gd name="T45" fmla="*/ 0 h 2568"/>
                  <a:gd name="T46" fmla="*/ 0 w 1554"/>
                  <a:gd name="T47" fmla="*/ 0 h 2568"/>
                  <a:gd name="T48" fmla="*/ 0 w 1554"/>
                  <a:gd name="T49" fmla="*/ 0 h 2568"/>
                  <a:gd name="T50" fmla="*/ 0 w 1554"/>
                  <a:gd name="T51" fmla="*/ 0 h 2568"/>
                  <a:gd name="T52" fmla="*/ 0 w 1554"/>
                  <a:gd name="T53" fmla="*/ 0 h 2568"/>
                  <a:gd name="T54" fmla="*/ 0 w 1554"/>
                  <a:gd name="T55" fmla="*/ 0 h 2568"/>
                  <a:gd name="T56" fmla="*/ 0 w 1554"/>
                  <a:gd name="T57" fmla="*/ 0 h 2568"/>
                  <a:gd name="T58" fmla="*/ 0 w 1554"/>
                  <a:gd name="T59" fmla="*/ 0 h 2568"/>
                  <a:gd name="T60" fmla="*/ 0 w 1554"/>
                  <a:gd name="T61" fmla="*/ 0 h 2568"/>
                  <a:gd name="T62" fmla="*/ 0 w 1554"/>
                  <a:gd name="T63" fmla="*/ 0 h 2568"/>
                  <a:gd name="T64" fmla="*/ 0 w 1554"/>
                  <a:gd name="T65" fmla="*/ 0 h 2568"/>
                  <a:gd name="T66" fmla="*/ 0 w 1554"/>
                  <a:gd name="T67" fmla="*/ 0 h 2568"/>
                  <a:gd name="T68" fmla="*/ 0 w 1554"/>
                  <a:gd name="T69" fmla="*/ 0 h 2568"/>
                  <a:gd name="T70" fmla="*/ 0 w 1554"/>
                  <a:gd name="T71" fmla="*/ 0 h 2568"/>
                  <a:gd name="T72" fmla="*/ 0 w 1554"/>
                  <a:gd name="T73" fmla="*/ 0 h 2568"/>
                  <a:gd name="T74" fmla="*/ 0 w 1554"/>
                  <a:gd name="T75" fmla="*/ 0 h 2568"/>
                  <a:gd name="T76" fmla="*/ 0 w 1554"/>
                  <a:gd name="T77" fmla="*/ 0 h 2568"/>
                  <a:gd name="T78" fmla="*/ 0 w 1554"/>
                  <a:gd name="T79" fmla="*/ 0 h 2568"/>
                  <a:gd name="T80" fmla="*/ 0 w 1554"/>
                  <a:gd name="T81" fmla="*/ 0 h 2568"/>
                  <a:gd name="T82" fmla="*/ 0 w 1554"/>
                  <a:gd name="T83" fmla="*/ 0 h 2568"/>
                  <a:gd name="T84" fmla="*/ 0 w 1554"/>
                  <a:gd name="T85" fmla="*/ 0 h 2568"/>
                  <a:gd name="T86" fmla="*/ 0 w 1554"/>
                  <a:gd name="T87" fmla="*/ 0 h 25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54"/>
                  <a:gd name="T133" fmla="*/ 0 h 2568"/>
                  <a:gd name="T134" fmla="*/ 1554 w 1554"/>
                  <a:gd name="T135" fmla="*/ 2568 h 25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54" h="2568">
                    <a:moveTo>
                      <a:pt x="1263" y="2568"/>
                    </a:moveTo>
                    <a:lnTo>
                      <a:pt x="1226" y="2545"/>
                    </a:lnTo>
                    <a:lnTo>
                      <a:pt x="1189" y="2522"/>
                    </a:lnTo>
                    <a:lnTo>
                      <a:pt x="1151" y="2501"/>
                    </a:lnTo>
                    <a:lnTo>
                      <a:pt x="1115" y="2481"/>
                    </a:lnTo>
                    <a:lnTo>
                      <a:pt x="1079" y="2461"/>
                    </a:lnTo>
                    <a:lnTo>
                      <a:pt x="1042" y="2443"/>
                    </a:lnTo>
                    <a:lnTo>
                      <a:pt x="1007" y="2425"/>
                    </a:lnTo>
                    <a:lnTo>
                      <a:pt x="972" y="2409"/>
                    </a:lnTo>
                    <a:lnTo>
                      <a:pt x="938" y="2394"/>
                    </a:lnTo>
                    <a:lnTo>
                      <a:pt x="902" y="2379"/>
                    </a:lnTo>
                    <a:lnTo>
                      <a:pt x="868" y="2365"/>
                    </a:lnTo>
                    <a:lnTo>
                      <a:pt x="834" y="2353"/>
                    </a:lnTo>
                    <a:lnTo>
                      <a:pt x="800" y="2342"/>
                    </a:lnTo>
                    <a:lnTo>
                      <a:pt x="767" y="2332"/>
                    </a:lnTo>
                    <a:lnTo>
                      <a:pt x="734" y="2323"/>
                    </a:lnTo>
                    <a:lnTo>
                      <a:pt x="699" y="2316"/>
                    </a:lnTo>
                    <a:lnTo>
                      <a:pt x="666" y="2308"/>
                    </a:lnTo>
                    <a:lnTo>
                      <a:pt x="633" y="2303"/>
                    </a:lnTo>
                    <a:lnTo>
                      <a:pt x="600" y="2298"/>
                    </a:lnTo>
                    <a:lnTo>
                      <a:pt x="567" y="2295"/>
                    </a:lnTo>
                    <a:lnTo>
                      <a:pt x="534" y="2293"/>
                    </a:lnTo>
                    <a:lnTo>
                      <a:pt x="501" y="2293"/>
                    </a:lnTo>
                    <a:lnTo>
                      <a:pt x="468" y="2293"/>
                    </a:lnTo>
                    <a:lnTo>
                      <a:pt x="434" y="2295"/>
                    </a:lnTo>
                    <a:lnTo>
                      <a:pt x="401" y="2298"/>
                    </a:lnTo>
                    <a:lnTo>
                      <a:pt x="368" y="2303"/>
                    </a:lnTo>
                    <a:lnTo>
                      <a:pt x="335" y="2308"/>
                    </a:lnTo>
                    <a:lnTo>
                      <a:pt x="301" y="2316"/>
                    </a:lnTo>
                    <a:lnTo>
                      <a:pt x="268" y="2325"/>
                    </a:lnTo>
                    <a:lnTo>
                      <a:pt x="234" y="2334"/>
                    </a:lnTo>
                    <a:lnTo>
                      <a:pt x="199" y="2346"/>
                    </a:lnTo>
                    <a:lnTo>
                      <a:pt x="165" y="2358"/>
                    </a:lnTo>
                    <a:lnTo>
                      <a:pt x="132" y="2157"/>
                    </a:lnTo>
                    <a:lnTo>
                      <a:pt x="99" y="1948"/>
                    </a:lnTo>
                    <a:lnTo>
                      <a:pt x="82" y="1840"/>
                    </a:lnTo>
                    <a:lnTo>
                      <a:pt x="67" y="1732"/>
                    </a:lnTo>
                    <a:lnTo>
                      <a:pt x="53" y="1622"/>
                    </a:lnTo>
                    <a:lnTo>
                      <a:pt x="39" y="1514"/>
                    </a:lnTo>
                    <a:lnTo>
                      <a:pt x="27" y="1404"/>
                    </a:lnTo>
                    <a:lnTo>
                      <a:pt x="18" y="1295"/>
                    </a:lnTo>
                    <a:lnTo>
                      <a:pt x="14" y="1241"/>
                    </a:lnTo>
                    <a:lnTo>
                      <a:pt x="9" y="1186"/>
                    </a:lnTo>
                    <a:lnTo>
                      <a:pt x="6" y="1133"/>
                    </a:lnTo>
                    <a:lnTo>
                      <a:pt x="4" y="1080"/>
                    </a:lnTo>
                    <a:lnTo>
                      <a:pt x="2" y="1026"/>
                    </a:lnTo>
                    <a:lnTo>
                      <a:pt x="1" y="974"/>
                    </a:lnTo>
                    <a:lnTo>
                      <a:pt x="0" y="922"/>
                    </a:lnTo>
                    <a:lnTo>
                      <a:pt x="0" y="870"/>
                    </a:lnTo>
                    <a:lnTo>
                      <a:pt x="1" y="819"/>
                    </a:lnTo>
                    <a:lnTo>
                      <a:pt x="2" y="769"/>
                    </a:lnTo>
                    <a:lnTo>
                      <a:pt x="5" y="719"/>
                    </a:lnTo>
                    <a:lnTo>
                      <a:pt x="8" y="669"/>
                    </a:lnTo>
                    <a:lnTo>
                      <a:pt x="26" y="631"/>
                    </a:lnTo>
                    <a:lnTo>
                      <a:pt x="44" y="592"/>
                    </a:lnTo>
                    <a:lnTo>
                      <a:pt x="64" y="556"/>
                    </a:lnTo>
                    <a:lnTo>
                      <a:pt x="84" y="520"/>
                    </a:lnTo>
                    <a:lnTo>
                      <a:pt x="103" y="486"/>
                    </a:lnTo>
                    <a:lnTo>
                      <a:pt x="124" y="452"/>
                    </a:lnTo>
                    <a:lnTo>
                      <a:pt x="145" y="421"/>
                    </a:lnTo>
                    <a:lnTo>
                      <a:pt x="166" y="390"/>
                    </a:lnTo>
                    <a:lnTo>
                      <a:pt x="188" y="360"/>
                    </a:lnTo>
                    <a:lnTo>
                      <a:pt x="209" y="332"/>
                    </a:lnTo>
                    <a:lnTo>
                      <a:pt x="231" y="304"/>
                    </a:lnTo>
                    <a:lnTo>
                      <a:pt x="255" y="278"/>
                    </a:lnTo>
                    <a:lnTo>
                      <a:pt x="278" y="253"/>
                    </a:lnTo>
                    <a:lnTo>
                      <a:pt x="302" y="229"/>
                    </a:lnTo>
                    <a:lnTo>
                      <a:pt x="327" y="207"/>
                    </a:lnTo>
                    <a:lnTo>
                      <a:pt x="351" y="185"/>
                    </a:lnTo>
                    <a:lnTo>
                      <a:pt x="376" y="164"/>
                    </a:lnTo>
                    <a:lnTo>
                      <a:pt x="401" y="145"/>
                    </a:lnTo>
                    <a:lnTo>
                      <a:pt x="428" y="128"/>
                    </a:lnTo>
                    <a:lnTo>
                      <a:pt x="455" y="111"/>
                    </a:lnTo>
                    <a:lnTo>
                      <a:pt x="481" y="96"/>
                    </a:lnTo>
                    <a:lnTo>
                      <a:pt x="509" y="80"/>
                    </a:lnTo>
                    <a:lnTo>
                      <a:pt x="538" y="67"/>
                    </a:lnTo>
                    <a:lnTo>
                      <a:pt x="566" y="55"/>
                    </a:lnTo>
                    <a:lnTo>
                      <a:pt x="596" y="44"/>
                    </a:lnTo>
                    <a:lnTo>
                      <a:pt x="626" y="35"/>
                    </a:lnTo>
                    <a:lnTo>
                      <a:pt x="656" y="26"/>
                    </a:lnTo>
                    <a:lnTo>
                      <a:pt x="687" y="19"/>
                    </a:lnTo>
                    <a:lnTo>
                      <a:pt x="719" y="12"/>
                    </a:lnTo>
                    <a:lnTo>
                      <a:pt x="751" y="6"/>
                    </a:lnTo>
                    <a:lnTo>
                      <a:pt x="783" y="3"/>
                    </a:lnTo>
                    <a:lnTo>
                      <a:pt x="816" y="0"/>
                    </a:lnTo>
                    <a:lnTo>
                      <a:pt x="850" y="8"/>
                    </a:lnTo>
                    <a:lnTo>
                      <a:pt x="883" y="17"/>
                    </a:lnTo>
                    <a:lnTo>
                      <a:pt x="915" y="28"/>
                    </a:lnTo>
                    <a:lnTo>
                      <a:pt x="948" y="38"/>
                    </a:lnTo>
                    <a:lnTo>
                      <a:pt x="979" y="49"/>
                    </a:lnTo>
                    <a:lnTo>
                      <a:pt x="1011" y="61"/>
                    </a:lnTo>
                    <a:lnTo>
                      <a:pt x="1041" y="74"/>
                    </a:lnTo>
                    <a:lnTo>
                      <a:pt x="1072" y="88"/>
                    </a:lnTo>
                    <a:lnTo>
                      <a:pt x="1101" y="104"/>
                    </a:lnTo>
                    <a:lnTo>
                      <a:pt x="1130" y="120"/>
                    </a:lnTo>
                    <a:lnTo>
                      <a:pt x="1159" y="137"/>
                    </a:lnTo>
                    <a:lnTo>
                      <a:pt x="1186" y="155"/>
                    </a:lnTo>
                    <a:lnTo>
                      <a:pt x="1213" y="175"/>
                    </a:lnTo>
                    <a:lnTo>
                      <a:pt x="1239" y="196"/>
                    </a:lnTo>
                    <a:lnTo>
                      <a:pt x="1264" y="218"/>
                    </a:lnTo>
                    <a:lnTo>
                      <a:pt x="1289" y="242"/>
                    </a:lnTo>
                    <a:lnTo>
                      <a:pt x="1313" y="267"/>
                    </a:lnTo>
                    <a:lnTo>
                      <a:pt x="1336" y="293"/>
                    </a:lnTo>
                    <a:lnTo>
                      <a:pt x="1357" y="321"/>
                    </a:lnTo>
                    <a:lnTo>
                      <a:pt x="1379" y="350"/>
                    </a:lnTo>
                    <a:lnTo>
                      <a:pt x="1399" y="381"/>
                    </a:lnTo>
                    <a:lnTo>
                      <a:pt x="1418" y="414"/>
                    </a:lnTo>
                    <a:lnTo>
                      <a:pt x="1436" y="449"/>
                    </a:lnTo>
                    <a:lnTo>
                      <a:pt x="1454" y="485"/>
                    </a:lnTo>
                    <a:lnTo>
                      <a:pt x="1471" y="523"/>
                    </a:lnTo>
                    <a:lnTo>
                      <a:pt x="1486" y="563"/>
                    </a:lnTo>
                    <a:lnTo>
                      <a:pt x="1499" y="604"/>
                    </a:lnTo>
                    <a:lnTo>
                      <a:pt x="1512" y="649"/>
                    </a:lnTo>
                    <a:lnTo>
                      <a:pt x="1525" y="695"/>
                    </a:lnTo>
                    <a:lnTo>
                      <a:pt x="1536" y="742"/>
                    </a:lnTo>
                    <a:lnTo>
                      <a:pt x="1545" y="792"/>
                    </a:lnTo>
                    <a:lnTo>
                      <a:pt x="1554" y="845"/>
                    </a:lnTo>
                    <a:lnTo>
                      <a:pt x="1551" y="899"/>
                    </a:lnTo>
                    <a:lnTo>
                      <a:pt x="1548" y="955"/>
                    </a:lnTo>
                    <a:lnTo>
                      <a:pt x="1544" y="1010"/>
                    </a:lnTo>
                    <a:lnTo>
                      <a:pt x="1539" y="1065"/>
                    </a:lnTo>
                    <a:lnTo>
                      <a:pt x="1529" y="1174"/>
                    </a:lnTo>
                    <a:lnTo>
                      <a:pt x="1517" y="1284"/>
                    </a:lnTo>
                    <a:lnTo>
                      <a:pt x="1503" y="1392"/>
                    </a:lnTo>
                    <a:lnTo>
                      <a:pt x="1487" y="1501"/>
                    </a:lnTo>
                    <a:lnTo>
                      <a:pt x="1468" y="1609"/>
                    </a:lnTo>
                    <a:lnTo>
                      <a:pt x="1449" y="1716"/>
                    </a:lnTo>
                    <a:lnTo>
                      <a:pt x="1429" y="1824"/>
                    </a:lnTo>
                    <a:lnTo>
                      <a:pt x="1408" y="1930"/>
                    </a:lnTo>
                    <a:lnTo>
                      <a:pt x="1385" y="2037"/>
                    </a:lnTo>
                    <a:lnTo>
                      <a:pt x="1362" y="2144"/>
                    </a:lnTo>
                    <a:lnTo>
                      <a:pt x="1314" y="2356"/>
                    </a:lnTo>
                    <a:lnTo>
                      <a:pt x="1263" y="25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1" name="Freeform 106"/>
              <p:cNvSpPr>
                <a:spLocks/>
              </p:cNvSpPr>
              <p:nvPr/>
            </p:nvSpPr>
            <p:spPr bwMode="auto">
              <a:xfrm>
                <a:off x="835" y="1558"/>
                <a:ext cx="163" cy="46"/>
              </a:xfrm>
              <a:custGeom>
                <a:avLst/>
                <a:gdLst>
                  <a:gd name="T0" fmla="*/ 0 w 1140"/>
                  <a:gd name="T1" fmla="*/ 0 h 321"/>
                  <a:gd name="T2" fmla="*/ 0 w 1140"/>
                  <a:gd name="T3" fmla="*/ 0 h 321"/>
                  <a:gd name="T4" fmla="*/ 0 w 1140"/>
                  <a:gd name="T5" fmla="*/ 0 h 321"/>
                  <a:gd name="T6" fmla="*/ 0 w 1140"/>
                  <a:gd name="T7" fmla="*/ 0 h 321"/>
                  <a:gd name="T8" fmla="*/ 0 w 1140"/>
                  <a:gd name="T9" fmla="*/ 0 h 321"/>
                  <a:gd name="T10" fmla="*/ 0 w 1140"/>
                  <a:gd name="T11" fmla="*/ 0 h 321"/>
                  <a:gd name="T12" fmla="*/ 0 w 1140"/>
                  <a:gd name="T13" fmla="*/ 0 h 321"/>
                  <a:gd name="T14" fmla="*/ 0 w 1140"/>
                  <a:gd name="T15" fmla="*/ 0 h 321"/>
                  <a:gd name="T16" fmla="*/ 0 w 1140"/>
                  <a:gd name="T17" fmla="*/ 0 h 321"/>
                  <a:gd name="T18" fmla="*/ 0 w 1140"/>
                  <a:gd name="T19" fmla="*/ 0 h 321"/>
                  <a:gd name="T20" fmla="*/ 0 w 1140"/>
                  <a:gd name="T21" fmla="*/ 0 h 321"/>
                  <a:gd name="T22" fmla="*/ 0 w 1140"/>
                  <a:gd name="T23" fmla="*/ 0 h 321"/>
                  <a:gd name="T24" fmla="*/ 0 w 1140"/>
                  <a:gd name="T25" fmla="*/ 0 h 321"/>
                  <a:gd name="T26" fmla="*/ 0 w 1140"/>
                  <a:gd name="T27" fmla="*/ 0 h 321"/>
                  <a:gd name="T28" fmla="*/ 0 w 1140"/>
                  <a:gd name="T29" fmla="*/ 0 h 321"/>
                  <a:gd name="T30" fmla="*/ 0 w 1140"/>
                  <a:gd name="T31" fmla="*/ 0 h 321"/>
                  <a:gd name="T32" fmla="*/ 0 w 1140"/>
                  <a:gd name="T33" fmla="*/ 0 h 321"/>
                  <a:gd name="T34" fmla="*/ 0 w 1140"/>
                  <a:gd name="T35" fmla="*/ 0 h 321"/>
                  <a:gd name="T36" fmla="*/ 0 w 1140"/>
                  <a:gd name="T37" fmla="*/ 0 h 321"/>
                  <a:gd name="T38" fmla="*/ 0 w 1140"/>
                  <a:gd name="T39" fmla="*/ 0 h 321"/>
                  <a:gd name="T40" fmla="*/ 0 w 1140"/>
                  <a:gd name="T41" fmla="*/ 0 h 321"/>
                  <a:gd name="T42" fmla="*/ 0 w 1140"/>
                  <a:gd name="T43" fmla="*/ 0 h 321"/>
                  <a:gd name="T44" fmla="*/ 0 w 1140"/>
                  <a:gd name="T45" fmla="*/ 0 h 321"/>
                  <a:gd name="T46" fmla="*/ 0 w 1140"/>
                  <a:gd name="T47" fmla="*/ 0 h 321"/>
                  <a:gd name="T48" fmla="*/ 0 w 1140"/>
                  <a:gd name="T49" fmla="*/ 0 h 321"/>
                  <a:gd name="T50" fmla="*/ 0 w 1140"/>
                  <a:gd name="T51" fmla="*/ 0 h 321"/>
                  <a:gd name="T52" fmla="*/ 0 w 1140"/>
                  <a:gd name="T53" fmla="*/ 0 h 321"/>
                  <a:gd name="T54" fmla="*/ 0 w 1140"/>
                  <a:gd name="T55" fmla="*/ 0 h 321"/>
                  <a:gd name="T56" fmla="*/ 0 w 1140"/>
                  <a:gd name="T57" fmla="*/ 0 h 321"/>
                  <a:gd name="T58" fmla="*/ 0 w 1140"/>
                  <a:gd name="T59" fmla="*/ 0 h 321"/>
                  <a:gd name="T60" fmla="*/ 0 w 1140"/>
                  <a:gd name="T61" fmla="*/ 0 h 321"/>
                  <a:gd name="T62" fmla="*/ 0 w 1140"/>
                  <a:gd name="T63" fmla="*/ 0 h 321"/>
                  <a:gd name="T64" fmla="*/ 0 w 1140"/>
                  <a:gd name="T65" fmla="*/ 0 h 321"/>
                  <a:gd name="T66" fmla="*/ 0 w 1140"/>
                  <a:gd name="T67" fmla="*/ 0 h 321"/>
                  <a:gd name="T68" fmla="*/ 0 w 1140"/>
                  <a:gd name="T69" fmla="*/ 0 h 321"/>
                  <a:gd name="T70" fmla="*/ 0 w 1140"/>
                  <a:gd name="T71" fmla="*/ 0 h 3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0"/>
                  <a:gd name="T109" fmla="*/ 0 h 321"/>
                  <a:gd name="T110" fmla="*/ 1140 w 1140"/>
                  <a:gd name="T111" fmla="*/ 321 h 3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0" h="321">
                    <a:moveTo>
                      <a:pt x="0" y="94"/>
                    </a:moveTo>
                    <a:lnTo>
                      <a:pt x="37" y="113"/>
                    </a:lnTo>
                    <a:lnTo>
                      <a:pt x="71" y="101"/>
                    </a:lnTo>
                    <a:lnTo>
                      <a:pt x="104" y="90"/>
                    </a:lnTo>
                    <a:lnTo>
                      <a:pt x="137" y="81"/>
                    </a:lnTo>
                    <a:lnTo>
                      <a:pt x="169" y="72"/>
                    </a:lnTo>
                    <a:lnTo>
                      <a:pt x="202" y="66"/>
                    </a:lnTo>
                    <a:lnTo>
                      <a:pt x="234" y="60"/>
                    </a:lnTo>
                    <a:lnTo>
                      <a:pt x="266" y="56"/>
                    </a:lnTo>
                    <a:lnTo>
                      <a:pt x="299" y="53"/>
                    </a:lnTo>
                    <a:lnTo>
                      <a:pt x="331" y="51"/>
                    </a:lnTo>
                    <a:lnTo>
                      <a:pt x="363" y="50"/>
                    </a:lnTo>
                    <a:lnTo>
                      <a:pt x="395" y="51"/>
                    </a:lnTo>
                    <a:lnTo>
                      <a:pt x="427" y="53"/>
                    </a:lnTo>
                    <a:lnTo>
                      <a:pt x="459" y="56"/>
                    </a:lnTo>
                    <a:lnTo>
                      <a:pt x="491" y="60"/>
                    </a:lnTo>
                    <a:lnTo>
                      <a:pt x="524" y="65"/>
                    </a:lnTo>
                    <a:lnTo>
                      <a:pt x="556" y="72"/>
                    </a:lnTo>
                    <a:lnTo>
                      <a:pt x="588" y="79"/>
                    </a:lnTo>
                    <a:lnTo>
                      <a:pt x="621" y="88"/>
                    </a:lnTo>
                    <a:lnTo>
                      <a:pt x="654" y="98"/>
                    </a:lnTo>
                    <a:lnTo>
                      <a:pt x="687" y="109"/>
                    </a:lnTo>
                    <a:lnTo>
                      <a:pt x="721" y="121"/>
                    </a:lnTo>
                    <a:lnTo>
                      <a:pt x="755" y="134"/>
                    </a:lnTo>
                    <a:lnTo>
                      <a:pt x="788" y="148"/>
                    </a:lnTo>
                    <a:lnTo>
                      <a:pt x="822" y="163"/>
                    </a:lnTo>
                    <a:lnTo>
                      <a:pt x="857" y="179"/>
                    </a:lnTo>
                    <a:lnTo>
                      <a:pt x="892" y="198"/>
                    </a:lnTo>
                    <a:lnTo>
                      <a:pt x="928" y="215"/>
                    </a:lnTo>
                    <a:lnTo>
                      <a:pt x="963" y="234"/>
                    </a:lnTo>
                    <a:lnTo>
                      <a:pt x="999" y="254"/>
                    </a:lnTo>
                    <a:lnTo>
                      <a:pt x="1037" y="276"/>
                    </a:lnTo>
                    <a:lnTo>
                      <a:pt x="1073" y="298"/>
                    </a:lnTo>
                    <a:lnTo>
                      <a:pt x="1110" y="321"/>
                    </a:lnTo>
                    <a:lnTo>
                      <a:pt x="1140" y="279"/>
                    </a:lnTo>
                    <a:lnTo>
                      <a:pt x="1102" y="255"/>
                    </a:lnTo>
                    <a:lnTo>
                      <a:pt x="1064" y="233"/>
                    </a:lnTo>
                    <a:lnTo>
                      <a:pt x="1027" y="212"/>
                    </a:lnTo>
                    <a:lnTo>
                      <a:pt x="990" y="191"/>
                    </a:lnTo>
                    <a:lnTo>
                      <a:pt x="953" y="171"/>
                    </a:lnTo>
                    <a:lnTo>
                      <a:pt x="917" y="153"/>
                    </a:lnTo>
                    <a:lnTo>
                      <a:pt x="881" y="135"/>
                    </a:lnTo>
                    <a:lnTo>
                      <a:pt x="845" y="118"/>
                    </a:lnTo>
                    <a:lnTo>
                      <a:pt x="810" y="102"/>
                    </a:lnTo>
                    <a:lnTo>
                      <a:pt x="775" y="88"/>
                    </a:lnTo>
                    <a:lnTo>
                      <a:pt x="740" y="74"/>
                    </a:lnTo>
                    <a:lnTo>
                      <a:pt x="706" y="62"/>
                    </a:lnTo>
                    <a:lnTo>
                      <a:pt x="670" y="51"/>
                    </a:lnTo>
                    <a:lnTo>
                      <a:pt x="636" y="39"/>
                    </a:lnTo>
                    <a:lnTo>
                      <a:pt x="602" y="30"/>
                    </a:lnTo>
                    <a:lnTo>
                      <a:pt x="568" y="22"/>
                    </a:lnTo>
                    <a:lnTo>
                      <a:pt x="534" y="16"/>
                    </a:lnTo>
                    <a:lnTo>
                      <a:pt x="499" y="10"/>
                    </a:lnTo>
                    <a:lnTo>
                      <a:pt x="465" y="6"/>
                    </a:lnTo>
                    <a:lnTo>
                      <a:pt x="431" y="2"/>
                    </a:lnTo>
                    <a:lnTo>
                      <a:pt x="397" y="1"/>
                    </a:lnTo>
                    <a:lnTo>
                      <a:pt x="363" y="0"/>
                    </a:lnTo>
                    <a:lnTo>
                      <a:pt x="328" y="0"/>
                    </a:lnTo>
                    <a:lnTo>
                      <a:pt x="294" y="2"/>
                    </a:lnTo>
                    <a:lnTo>
                      <a:pt x="260" y="6"/>
                    </a:lnTo>
                    <a:lnTo>
                      <a:pt x="226" y="10"/>
                    </a:lnTo>
                    <a:lnTo>
                      <a:pt x="192" y="16"/>
                    </a:lnTo>
                    <a:lnTo>
                      <a:pt x="158" y="23"/>
                    </a:lnTo>
                    <a:lnTo>
                      <a:pt x="122" y="32"/>
                    </a:lnTo>
                    <a:lnTo>
                      <a:pt x="87" y="42"/>
                    </a:lnTo>
                    <a:lnTo>
                      <a:pt x="53" y="54"/>
                    </a:lnTo>
                    <a:lnTo>
                      <a:pt x="18" y="67"/>
                    </a:lnTo>
                    <a:lnTo>
                      <a:pt x="53" y="86"/>
                    </a:lnTo>
                    <a:lnTo>
                      <a:pt x="0" y="94"/>
                    </a:lnTo>
                    <a:lnTo>
                      <a:pt x="6" y="126"/>
                    </a:lnTo>
                    <a:lnTo>
                      <a:pt x="37" y="113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2" name="Freeform 107"/>
              <p:cNvSpPr>
                <a:spLocks/>
              </p:cNvSpPr>
              <p:nvPr/>
            </p:nvSpPr>
            <p:spPr bwMode="auto">
              <a:xfrm>
                <a:off x="812" y="1328"/>
                <a:ext cx="31" cy="243"/>
              </a:xfrm>
              <a:custGeom>
                <a:avLst/>
                <a:gdLst>
                  <a:gd name="T0" fmla="*/ 0 w 218"/>
                  <a:gd name="T1" fmla="*/ 0 h 1703"/>
                  <a:gd name="T2" fmla="*/ 0 w 218"/>
                  <a:gd name="T3" fmla="*/ 0 h 1703"/>
                  <a:gd name="T4" fmla="*/ 0 w 218"/>
                  <a:gd name="T5" fmla="*/ 0 h 1703"/>
                  <a:gd name="T6" fmla="*/ 0 w 218"/>
                  <a:gd name="T7" fmla="*/ 0 h 1703"/>
                  <a:gd name="T8" fmla="*/ 0 w 218"/>
                  <a:gd name="T9" fmla="*/ 0 h 1703"/>
                  <a:gd name="T10" fmla="*/ 0 w 218"/>
                  <a:gd name="T11" fmla="*/ 0 h 1703"/>
                  <a:gd name="T12" fmla="*/ 0 w 218"/>
                  <a:gd name="T13" fmla="*/ 0 h 1703"/>
                  <a:gd name="T14" fmla="*/ 0 w 218"/>
                  <a:gd name="T15" fmla="*/ 0 h 1703"/>
                  <a:gd name="T16" fmla="*/ 0 w 218"/>
                  <a:gd name="T17" fmla="*/ 0 h 1703"/>
                  <a:gd name="T18" fmla="*/ 0 w 218"/>
                  <a:gd name="T19" fmla="*/ 0 h 1703"/>
                  <a:gd name="T20" fmla="*/ 0 w 218"/>
                  <a:gd name="T21" fmla="*/ 0 h 1703"/>
                  <a:gd name="T22" fmla="*/ 0 w 218"/>
                  <a:gd name="T23" fmla="*/ 0 h 1703"/>
                  <a:gd name="T24" fmla="*/ 0 w 218"/>
                  <a:gd name="T25" fmla="*/ 0 h 1703"/>
                  <a:gd name="T26" fmla="*/ 0 w 218"/>
                  <a:gd name="T27" fmla="*/ 0 h 1703"/>
                  <a:gd name="T28" fmla="*/ 0 w 218"/>
                  <a:gd name="T29" fmla="*/ 0 h 1703"/>
                  <a:gd name="T30" fmla="*/ 0 w 218"/>
                  <a:gd name="T31" fmla="*/ 0 h 1703"/>
                  <a:gd name="T32" fmla="*/ 0 w 218"/>
                  <a:gd name="T33" fmla="*/ 0 h 1703"/>
                  <a:gd name="T34" fmla="*/ 0 w 218"/>
                  <a:gd name="T35" fmla="*/ 0 h 1703"/>
                  <a:gd name="T36" fmla="*/ 0 w 218"/>
                  <a:gd name="T37" fmla="*/ 0 h 1703"/>
                  <a:gd name="T38" fmla="*/ 0 w 218"/>
                  <a:gd name="T39" fmla="*/ 0 h 1703"/>
                  <a:gd name="T40" fmla="*/ 0 w 218"/>
                  <a:gd name="T41" fmla="*/ 0 h 1703"/>
                  <a:gd name="T42" fmla="*/ 0 w 218"/>
                  <a:gd name="T43" fmla="*/ 0 h 1703"/>
                  <a:gd name="T44" fmla="*/ 0 w 218"/>
                  <a:gd name="T45" fmla="*/ 0 h 1703"/>
                  <a:gd name="T46" fmla="*/ 0 w 218"/>
                  <a:gd name="T47" fmla="*/ 0 h 1703"/>
                  <a:gd name="T48" fmla="*/ 0 w 218"/>
                  <a:gd name="T49" fmla="*/ 0 h 1703"/>
                  <a:gd name="T50" fmla="*/ 0 w 218"/>
                  <a:gd name="T51" fmla="*/ 0 h 1703"/>
                  <a:gd name="T52" fmla="*/ 0 w 218"/>
                  <a:gd name="T53" fmla="*/ 0 h 1703"/>
                  <a:gd name="T54" fmla="*/ 0 w 218"/>
                  <a:gd name="T55" fmla="*/ 0 h 1703"/>
                  <a:gd name="T56" fmla="*/ 0 w 218"/>
                  <a:gd name="T57" fmla="*/ 0 h 1703"/>
                  <a:gd name="T58" fmla="*/ 0 w 218"/>
                  <a:gd name="T59" fmla="*/ 0 h 1703"/>
                  <a:gd name="T60" fmla="*/ 0 w 218"/>
                  <a:gd name="T61" fmla="*/ 0 h 1703"/>
                  <a:gd name="T62" fmla="*/ 0 w 218"/>
                  <a:gd name="T63" fmla="*/ 0 h 1703"/>
                  <a:gd name="T64" fmla="*/ 0 w 218"/>
                  <a:gd name="T65" fmla="*/ 0 h 1703"/>
                  <a:gd name="T66" fmla="*/ 0 w 218"/>
                  <a:gd name="T67" fmla="*/ 0 h 1703"/>
                  <a:gd name="T68" fmla="*/ 0 w 218"/>
                  <a:gd name="T69" fmla="*/ 0 h 1703"/>
                  <a:gd name="T70" fmla="*/ 0 w 218"/>
                  <a:gd name="T71" fmla="*/ 0 h 1703"/>
                  <a:gd name="T72" fmla="*/ 0 w 218"/>
                  <a:gd name="T73" fmla="*/ 0 h 1703"/>
                  <a:gd name="T74" fmla="*/ 0 w 218"/>
                  <a:gd name="T75" fmla="*/ 0 h 1703"/>
                  <a:gd name="T76" fmla="*/ 0 w 218"/>
                  <a:gd name="T77" fmla="*/ 0 h 1703"/>
                  <a:gd name="T78" fmla="*/ 0 w 218"/>
                  <a:gd name="T79" fmla="*/ 0 h 1703"/>
                  <a:gd name="T80" fmla="*/ 0 w 218"/>
                  <a:gd name="T81" fmla="*/ 0 h 1703"/>
                  <a:gd name="T82" fmla="*/ 0 w 218"/>
                  <a:gd name="T83" fmla="*/ 0 h 1703"/>
                  <a:gd name="T84" fmla="*/ 0 w 218"/>
                  <a:gd name="T85" fmla="*/ 0 h 1703"/>
                  <a:gd name="T86" fmla="*/ 0 w 218"/>
                  <a:gd name="T87" fmla="*/ 0 h 1703"/>
                  <a:gd name="T88" fmla="*/ 0 w 218"/>
                  <a:gd name="T89" fmla="*/ 0 h 1703"/>
                  <a:gd name="T90" fmla="*/ 0 w 218"/>
                  <a:gd name="T91" fmla="*/ 0 h 1703"/>
                  <a:gd name="T92" fmla="*/ 0 w 218"/>
                  <a:gd name="T93" fmla="*/ 0 h 1703"/>
                  <a:gd name="T94" fmla="*/ 0 w 218"/>
                  <a:gd name="T95" fmla="*/ 0 h 170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8"/>
                  <a:gd name="T145" fmla="*/ 0 h 1703"/>
                  <a:gd name="T146" fmla="*/ 218 w 218"/>
                  <a:gd name="T147" fmla="*/ 1703 h 170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8" h="1703">
                    <a:moveTo>
                      <a:pt x="11" y="0"/>
                    </a:moveTo>
                    <a:lnTo>
                      <a:pt x="8" y="9"/>
                    </a:lnTo>
                    <a:lnTo>
                      <a:pt x="5" y="59"/>
                    </a:lnTo>
                    <a:lnTo>
                      <a:pt x="3" y="109"/>
                    </a:lnTo>
                    <a:lnTo>
                      <a:pt x="1" y="159"/>
                    </a:lnTo>
                    <a:lnTo>
                      <a:pt x="0" y="211"/>
                    </a:lnTo>
                    <a:lnTo>
                      <a:pt x="0" y="263"/>
                    </a:lnTo>
                    <a:lnTo>
                      <a:pt x="1" y="315"/>
                    </a:lnTo>
                    <a:lnTo>
                      <a:pt x="2" y="368"/>
                    </a:lnTo>
                    <a:lnTo>
                      <a:pt x="4" y="422"/>
                    </a:lnTo>
                    <a:lnTo>
                      <a:pt x="7" y="476"/>
                    </a:lnTo>
                    <a:lnTo>
                      <a:pt x="11" y="529"/>
                    </a:lnTo>
                    <a:lnTo>
                      <a:pt x="14" y="583"/>
                    </a:lnTo>
                    <a:lnTo>
                      <a:pt x="18" y="638"/>
                    </a:lnTo>
                    <a:lnTo>
                      <a:pt x="29" y="747"/>
                    </a:lnTo>
                    <a:lnTo>
                      <a:pt x="41" y="857"/>
                    </a:lnTo>
                    <a:lnTo>
                      <a:pt x="53" y="966"/>
                    </a:lnTo>
                    <a:lnTo>
                      <a:pt x="67" y="1076"/>
                    </a:lnTo>
                    <a:lnTo>
                      <a:pt x="83" y="1184"/>
                    </a:lnTo>
                    <a:lnTo>
                      <a:pt x="99" y="1292"/>
                    </a:lnTo>
                    <a:lnTo>
                      <a:pt x="132" y="1501"/>
                    </a:lnTo>
                    <a:lnTo>
                      <a:pt x="165" y="1703"/>
                    </a:lnTo>
                    <a:lnTo>
                      <a:pt x="218" y="1695"/>
                    </a:lnTo>
                    <a:lnTo>
                      <a:pt x="185" y="1494"/>
                    </a:lnTo>
                    <a:lnTo>
                      <a:pt x="152" y="1284"/>
                    </a:lnTo>
                    <a:lnTo>
                      <a:pt x="136" y="1178"/>
                    </a:lnTo>
                    <a:lnTo>
                      <a:pt x="121" y="1070"/>
                    </a:lnTo>
                    <a:lnTo>
                      <a:pt x="106" y="961"/>
                    </a:lnTo>
                    <a:lnTo>
                      <a:pt x="93" y="852"/>
                    </a:lnTo>
                    <a:lnTo>
                      <a:pt x="81" y="742"/>
                    </a:lnTo>
                    <a:lnTo>
                      <a:pt x="71" y="634"/>
                    </a:lnTo>
                    <a:lnTo>
                      <a:pt x="66" y="580"/>
                    </a:lnTo>
                    <a:lnTo>
                      <a:pt x="63" y="526"/>
                    </a:lnTo>
                    <a:lnTo>
                      <a:pt x="60" y="473"/>
                    </a:lnTo>
                    <a:lnTo>
                      <a:pt x="58" y="420"/>
                    </a:lnTo>
                    <a:lnTo>
                      <a:pt x="55" y="367"/>
                    </a:lnTo>
                    <a:lnTo>
                      <a:pt x="53" y="314"/>
                    </a:lnTo>
                    <a:lnTo>
                      <a:pt x="53" y="263"/>
                    </a:lnTo>
                    <a:lnTo>
                      <a:pt x="53" y="211"/>
                    </a:lnTo>
                    <a:lnTo>
                      <a:pt x="54" y="160"/>
                    </a:lnTo>
                    <a:lnTo>
                      <a:pt x="55" y="111"/>
                    </a:lnTo>
                    <a:lnTo>
                      <a:pt x="58" y="61"/>
                    </a:lnTo>
                    <a:lnTo>
                      <a:pt x="61" y="12"/>
                    </a:lnTo>
                    <a:lnTo>
                      <a:pt x="59" y="20"/>
                    </a:lnTo>
                    <a:lnTo>
                      <a:pt x="11" y="0"/>
                    </a:lnTo>
                    <a:lnTo>
                      <a:pt x="8" y="4"/>
                    </a:lnTo>
                    <a:lnTo>
                      <a:pt x="8" y="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3" name="Freeform 108"/>
              <p:cNvSpPr>
                <a:spLocks/>
              </p:cNvSpPr>
              <p:nvPr/>
            </p:nvSpPr>
            <p:spPr bwMode="auto">
              <a:xfrm>
                <a:off x="813" y="1230"/>
                <a:ext cx="120" cy="101"/>
              </a:xfrm>
              <a:custGeom>
                <a:avLst/>
                <a:gdLst>
                  <a:gd name="T0" fmla="*/ 0 w 838"/>
                  <a:gd name="T1" fmla="*/ 0 h 704"/>
                  <a:gd name="T2" fmla="*/ 0 w 838"/>
                  <a:gd name="T3" fmla="*/ 0 h 704"/>
                  <a:gd name="T4" fmla="*/ 0 w 838"/>
                  <a:gd name="T5" fmla="*/ 0 h 704"/>
                  <a:gd name="T6" fmla="*/ 0 w 838"/>
                  <a:gd name="T7" fmla="*/ 0 h 704"/>
                  <a:gd name="T8" fmla="*/ 0 w 838"/>
                  <a:gd name="T9" fmla="*/ 0 h 704"/>
                  <a:gd name="T10" fmla="*/ 0 w 838"/>
                  <a:gd name="T11" fmla="*/ 0 h 704"/>
                  <a:gd name="T12" fmla="*/ 0 w 838"/>
                  <a:gd name="T13" fmla="*/ 0 h 704"/>
                  <a:gd name="T14" fmla="*/ 0 w 838"/>
                  <a:gd name="T15" fmla="*/ 0 h 704"/>
                  <a:gd name="T16" fmla="*/ 0 w 838"/>
                  <a:gd name="T17" fmla="*/ 0 h 704"/>
                  <a:gd name="T18" fmla="*/ 0 w 838"/>
                  <a:gd name="T19" fmla="*/ 0 h 704"/>
                  <a:gd name="T20" fmla="*/ 0 w 838"/>
                  <a:gd name="T21" fmla="*/ 0 h 704"/>
                  <a:gd name="T22" fmla="*/ 0 w 838"/>
                  <a:gd name="T23" fmla="*/ 0 h 704"/>
                  <a:gd name="T24" fmla="*/ 0 w 838"/>
                  <a:gd name="T25" fmla="*/ 0 h 704"/>
                  <a:gd name="T26" fmla="*/ 0 w 838"/>
                  <a:gd name="T27" fmla="*/ 0 h 704"/>
                  <a:gd name="T28" fmla="*/ 0 w 838"/>
                  <a:gd name="T29" fmla="*/ 0 h 704"/>
                  <a:gd name="T30" fmla="*/ 0 w 838"/>
                  <a:gd name="T31" fmla="*/ 0 h 704"/>
                  <a:gd name="T32" fmla="*/ 0 w 838"/>
                  <a:gd name="T33" fmla="*/ 0 h 704"/>
                  <a:gd name="T34" fmla="*/ 0 w 838"/>
                  <a:gd name="T35" fmla="*/ 0 h 704"/>
                  <a:gd name="T36" fmla="*/ 0 w 838"/>
                  <a:gd name="T37" fmla="*/ 0 h 704"/>
                  <a:gd name="T38" fmla="*/ 0 w 838"/>
                  <a:gd name="T39" fmla="*/ 0 h 704"/>
                  <a:gd name="T40" fmla="*/ 0 w 838"/>
                  <a:gd name="T41" fmla="*/ 0 h 704"/>
                  <a:gd name="T42" fmla="*/ 0 w 838"/>
                  <a:gd name="T43" fmla="*/ 0 h 704"/>
                  <a:gd name="T44" fmla="*/ 0 w 838"/>
                  <a:gd name="T45" fmla="*/ 0 h 704"/>
                  <a:gd name="T46" fmla="*/ 0 w 838"/>
                  <a:gd name="T47" fmla="*/ 0 h 704"/>
                  <a:gd name="T48" fmla="*/ 0 w 838"/>
                  <a:gd name="T49" fmla="*/ 0 h 704"/>
                  <a:gd name="T50" fmla="*/ 0 w 838"/>
                  <a:gd name="T51" fmla="*/ 0 h 704"/>
                  <a:gd name="T52" fmla="*/ 0 w 838"/>
                  <a:gd name="T53" fmla="*/ 0 h 704"/>
                  <a:gd name="T54" fmla="*/ 0 w 838"/>
                  <a:gd name="T55" fmla="*/ 0 h 704"/>
                  <a:gd name="T56" fmla="*/ 0 w 838"/>
                  <a:gd name="T57" fmla="*/ 0 h 704"/>
                  <a:gd name="T58" fmla="*/ 0 w 838"/>
                  <a:gd name="T59" fmla="*/ 0 h 704"/>
                  <a:gd name="T60" fmla="*/ 0 w 838"/>
                  <a:gd name="T61" fmla="*/ 0 h 704"/>
                  <a:gd name="T62" fmla="*/ 0 w 838"/>
                  <a:gd name="T63" fmla="*/ 0 h 704"/>
                  <a:gd name="T64" fmla="*/ 0 w 838"/>
                  <a:gd name="T65" fmla="*/ 0 h 704"/>
                  <a:gd name="T66" fmla="*/ 0 w 838"/>
                  <a:gd name="T67" fmla="*/ 0 h 704"/>
                  <a:gd name="T68" fmla="*/ 0 w 838"/>
                  <a:gd name="T69" fmla="*/ 0 h 704"/>
                  <a:gd name="T70" fmla="*/ 0 w 838"/>
                  <a:gd name="T71" fmla="*/ 0 h 7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38"/>
                  <a:gd name="T109" fmla="*/ 0 h 704"/>
                  <a:gd name="T110" fmla="*/ 838 w 838"/>
                  <a:gd name="T111" fmla="*/ 704 h 7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38" h="704">
                    <a:moveTo>
                      <a:pt x="838" y="1"/>
                    </a:moveTo>
                    <a:lnTo>
                      <a:pt x="831" y="0"/>
                    </a:lnTo>
                    <a:lnTo>
                      <a:pt x="795" y="3"/>
                    </a:lnTo>
                    <a:lnTo>
                      <a:pt x="762" y="7"/>
                    </a:lnTo>
                    <a:lnTo>
                      <a:pt x="729" y="12"/>
                    </a:lnTo>
                    <a:lnTo>
                      <a:pt x="697" y="19"/>
                    </a:lnTo>
                    <a:lnTo>
                      <a:pt x="665" y="26"/>
                    </a:lnTo>
                    <a:lnTo>
                      <a:pt x="633" y="35"/>
                    </a:lnTo>
                    <a:lnTo>
                      <a:pt x="602" y="46"/>
                    </a:lnTo>
                    <a:lnTo>
                      <a:pt x="572" y="57"/>
                    </a:lnTo>
                    <a:lnTo>
                      <a:pt x="542" y="70"/>
                    </a:lnTo>
                    <a:lnTo>
                      <a:pt x="513" y="83"/>
                    </a:lnTo>
                    <a:lnTo>
                      <a:pt x="485" y="98"/>
                    </a:lnTo>
                    <a:lnTo>
                      <a:pt x="457" y="114"/>
                    </a:lnTo>
                    <a:lnTo>
                      <a:pt x="429" y="132"/>
                    </a:lnTo>
                    <a:lnTo>
                      <a:pt x="401" y="151"/>
                    </a:lnTo>
                    <a:lnTo>
                      <a:pt x="376" y="170"/>
                    </a:lnTo>
                    <a:lnTo>
                      <a:pt x="349" y="192"/>
                    </a:lnTo>
                    <a:lnTo>
                      <a:pt x="324" y="214"/>
                    </a:lnTo>
                    <a:lnTo>
                      <a:pt x="299" y="237"/>
                    </a:lnTo>
                    <a:lnTo>
                      <a:pt x="274" y="261"/>
                    </a:lnTo>
                    <a:lnTo>
                      <a:pt x="251" y="287"/>
                    </a:lnTo>
                    <a:lnTo>
                      <a:pt x="227" y="313"/>
                    </a:lnTo>
                    <a:lnTo>
                      <a:pt x="205" y="342"/>
                    </a:lnTo>
                    <a:lnTo>
                      <a:pt x="182" y="371"/>
                    </a:lnTo>
                    <a:lnTo>
                      <a:pt x="160" y="401"/>
                    </a:lnTo>
                    <a:lnTo>
                      <a:pt x="138" y="433"/>
                    </a:lnTo>
                    <a:lnTo>
                      <a:pt x="117" y="465"/>
                    </a:lnTo>
                    <a:lnTo>
                      <a:pt x="97" y="499"/>
                    </a:lnTo>
                    <a:lnTo>
                      <a:pt x="77" y="534"/>
                    </a:lnTo>
                    <a:lnTo>
                      <a:pt x="56" y="570"/>
                    </a:lnTo>
                    <a:lnTo>
                      <a:pt x="37" y="607"/>
                    </a:lnTo>
                    <a:lnTo>
                      <a:pt x="18" y="646"/>
                    </a:lnTo>
                    <a:lnTo>
                      <a:pt x="0" y="684"/>
                    </a:lnTo>
                    <a:lnTo>
                      <a:pt x="48" y="704"/>
                    </a:lnTo>
                    <a:lnTo>
                      <a:pt x="66" y="666"/>
                    </a:lnTo>
                    <a:lnTo>
                      <a:pt x="85" y="628"/>
                    </a:lnTo>
                    <a:lnTo>
                      <a:pt x="103" y="593"/>
                    </a:lnTo>
                    <a:lnTo>
                      <a:pt x="122" y="557"/>
                    </a:lnTo>
                    <a:lnTo>
                      <a:pt x="143" y="523"/>
                    </a:lnTo>
                    <a:lnTo>
                      <a:pt x="163" y="491"/>
                    </a:lnTo>
                    <a:lnTo>
                      <a:pt x="183" y="459"/>
                    </a:lnTo>
                    <a:lnTo>
                      <a:pt x="204" y="429"/>
                    </a:lnTo>
                    <a:lnTo>
                      <a:pt x="225" y="399"/>
                    </a:lnTo>
                    <a:lnTo>
                      <a:pt x="246" y="372"/>
                    </a:lnTo>
                    <a:lnTo>
                      <a:pt x="269" y="346"/>
                    </a:lnTo>
                    <a:lnTo>
                      <a:pt x="291" y="319"/>
                    </a:lnTo>
                    <a:lnTo>
                      <a:pt x="314" y="295"/>
                    </a:lnTo>
                    <a:lnTo>
                      <a:pt x="337" y="272"/>
                    </a:lnTo>
                    <a:lnTo>
                      <a:pt x="361" y="249"/>
                    </a:lnTo>
                    <a:lnTo>
                      <a:pt x="384" y="229"/>
                    </a:lnTo>
                    <a:lnTo>
                      <a:pt x="409" y="209"/>
                    </a:lnTo>
                    <a:lnTo>
                      <a:pt x="433" y="190"/>
                    </a:lnTo>
                    <a:lnTo>
                      <a:pt x="459" y="173"/>
                    </a:lnTo>
                    <a:lnTo>
                      <a:pt x="485" y="157"/>
                    </a:lnTo>
                    <a:lnTo>
                      <a:pt x="511" y="142"/>
                    </a:lnTo>
                    <a:lnTo>
                      <a:pt x="538" y="128"/>
                    </a:lnTo>
                    <a:lnTo>
                      <a:pt x="565" y="115"/>
                    </a:lnTo>
                    <a:lnTo>
                      <a:pt x="592" y="103"/>
                    </a:lnTo>
                    <a:lnTo>
                      <a:pt x="621" y="93"/>
                    </a:lnTo>
                    <a:lnTo>
                      <a:pt x="649" y="83"/>
                    </a:lnTo>
                    <a:lnTo>
                      <a:pt x="679" y="75"/>
                    </a:lnTo>
                    <a:lnTo>
                      <a:pt x="709" y="68"/>
                    </a:lnTo>
                    <a:lnTo>
                      <a:pt x="739" y="62"/>
                    </a:lnTo>
                    <a:lnTo>
                      <a:pt x="770" y="57"/>
                    </a:lnTo>
                    <a:lnTo>
                      <a:pt x="802" y="53"/>
                    </a:lnTo>
                    <a:lnTo>
                      <a:pt x="834" y="51"/>
                    </a:lnTo>
                    <a:lnTo>
                      <a:pt x="825" y="50"/>
                    </a:lnTo>
                    <a:lnTo>
                      <a:pt x="838" y="1"/>
                    </a:lnTo>
                    <a:lnTo>
                      <a:pt x="834" y="0"/>
                    </a:lnTo>
                    <a:lnTo>
                      <a:pt x="831" y="0"/>
                    </a:lnTo>
                    <a:lnTo>
                      <a:pt x="838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4" name="Freeform 109"/>
              <p:cNvSpPr>
                <a:spLocks/>
              </p:cNvSpPr>
              <p:nvPr/>
            </p:nvSpPr>
            <p:spPr bwMode="auto">
              <a:xfrm>
                <a:off x="931" y="1230"/>
                <a:ext cx="110" cy="125"/>
              </a:xfrm>
              <a:custGeom>
                <a:avLst/>
                <a:gdLst>
                  <a:gd name="T0" fmla="*/ 0 w 771"/>
                  <a:gd name="T1" fmla="*/ 0 h 872"/>
                  <a:gd name="T2" fmla="*/ 0 w 771"/>
                  <a:gd name="T3" fmla="*/ 0 h 872"/>
                  <a:gd name="T4" fmla="*/ 0 w 771"/>
                  <a:gd name="T5" fmla="*/ 0 h 872"/>
                  <a:gd name="T6" fmla="*/ 0 w 771"/>
                  <a:gd name="T7" fmla="*/ 0 h 872"/>
                  <a:gd name="T8" fmla="*/ 0 w 771"/>
                  <a:gd name="T9" fmla="*/ 0 h 872"/>
                  <a:gd name="T10" fmla="*/ 0 w 771"/>
                  <a:gd name="T11" fmla="*/ 0 h 872"/>
                  <a:gd name="T12" fmla="*/ 0 w 771"/>
                  <a:gd name="T13" fmla="*/ 0 h 872"/>
                  <a:gd name="T14" fmla="*/ 0 w 771"/>
                  <a:gd name="T15" fmla="*/ 0 h 872"/>
                  <a:gd name="T16" fmla="*/ 0 w 771"/>
                  <a:gd name="T17" fmla="*/ 0 h 872"/>
                  <a:gd name="T18" fmla="*/ 0 w 771"/>
                  <a:gd name="T19" fmla="*/ 0 h 872"/>
                  <a:gd name="T20" fmla="*/ 0 w 771"/>
                  <a:gd name="T21" fmla="*/ 0 h 872"/>
                  <a:gd name="T22" fmla="*/ 0 w 771"/>
                  <a:gd name="T23" fmla="*/ 0 h 872"/>
                  <a:gd name="T24" fmla="*/ 0 w 771"/>
                  <a:gd name="T25" fmla="*/ 0 h 872"/>
                  <a:gd name="T26" fmla="*/ 0 w 771"/>
                  <a:gd name="T27" fmla="*/ 0 h 872"/>
                  <a:gd name="T28" fmla="*/ 0 w 771"/>
                  <a:gd name="T29" fmla="*/ 0 h 872"/>
                  <a:gd name="T30" fmla="*/ 0 w 771"/>
                  <a:gd name="T31" fmla="*/ 0 h 872"/>
                  <a:gd name="T32" fmla="*/ 0 w 771"/>
                  <a:gd name="T33" fmla="*/ 0 h 872"/>
                  <a:gd name="T34" fmla="*/ 0 w 771"/>
                  <a:gd name="T35" fmla="*/ 0 h 872"/>
                  <a:gd name="T36" fmla="*/ 0 w 771"/>
                  <a:gd name="T37" fmla="*/ 0 h 872"/>
                  <a:gd name="T38" fmla="*/ 0 w 771"/>
                  <a:gd name="T39" fmla="*/ 0 h 872"/>
                  <a:gd name="T40" fmla="*/ 0 w 771"/>
                  <a:gd name="T41" fmla="*/ 0 h 872"/>
                  <a:gd name="T42" fmla="*/ 0 w 771"/>
                  <a:gd name="T43" fmla="*/ 0 h 872"/>
                  <a:gd name="T44" fmla="*/ 0 w 771"/>
                  <a:gd name="T45" fmla="*/ 0 h 872"/>
                  <a:gd name="T46" fmla="*/ 0 w 771"/>
                  <a:gd name="T47" fmla="*/ 0 h 872"/>
                  <a:gd name="T48" fmla="*/ 0 w 771"/>
                  <a:gd name="T49" fmla="*/ 0 h 872"/>
                  <a:gd name="T50" fmla="*/ 0 w 771"/>
                  <a:gd name="T51" fmla="*/ 0 h 872"/>
                  <a:gd name="T52" fmla="*/ 0 w 771"/>
                  <a:gd name="T53" fmla="*/ 0 h 872"/>
                  <a:gd name="T54" fmla="*/ 0 w 771"/>
                  <a:gd name="T55" fmla="*/ 0 h 872"/>
                  <a:gd name="T56" fmla="*/ 0 w 771"/>
                  <a:gd name="T57" fmla="*/ 0 h 872"/>
                  <a:gd name="T58" fmla="*/ 0 w 771"/>
                  <a:gd name="T59" fmla="*/ 0 h 872"/>
                  <a:gd name="T60" fmla="*/ 0 w 771"/>
                  <a:gd name="T61" fmla="*/ 0 h 872"/>
                  <a:gd name="T62" fmla="*/ 0 w 771"/>
                  <a:gd name="T63" fmla="*/ 0 h 872"/>
                  <a:gd name="T64" fmla="*/ 0 w 771"/>
                  <a:gd name="T65" fmla="*/ 0 h 872"/>
                  <a:gd name="T66" fmla="*/ 0 w 771"/>
                  <a:gd name="T67" fmla="*/ 0 h 872"/>
                  <a:gd name="T68" fmla="*/ 0 w 771"/>
                  <a:gd name="T69" fmla="*/ 0 h 872"/>
                  <a:gd name="T70" fmla="*/ 0 w 771"/>
                  <a:gd name="T71" fmla="*/ 0 h 8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1"/>
                  <a:gd name="T109" fmla="*/ 0 h 872"/>
                  <a:gd name="T110" fmla="*/ 771 w 771"/>
                  <a:gd name="T111" fmla="*/ 872 h 8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1" h="872">
                    <a:moveTo>
                      <a:pt x="771" y="870"/>
                    </a:moveTo>
                    <a:lnTo>
                      <a:pt x="771" y="865"/>
                    </a:lnTo>
                    <a:lnTo>
                      <a:pt x="762" y="812"/>
                    </a:lnTo>
                    <a:lnTo>
                      <a:pt x="752" y="761"/>
                    </a:lnTo>
                    <a:lnTo>
                      <a:pt x="742" y="713"/>
                    </a:lnTo>
                    <a:lnTo>
                      <a:pt x="729" y="666"/>
                    </a:lnTo>
                    <a:lnTo>
                      <a:pt x="716" y="621"/>
                    </a:lnTo>
                    <a:lnTo>
                      <a:pt x="701" y="579"/>
                    </a:lnTo>
                    <a:lnTo>
                      <a:pt x="686" y="538"/>
                    </a:lnTo>
                    <a:lnTo>
                      <a:pt x="669" y="499"/>
                    </a:lnTo>
                    <a:lnTo>
                      <a:pt x="651" y="462"/>
                    </a:lnTo>
                    <a:lnTo>
                      <a:pt x="633" y="427"/>
                    </a:lnTo>
                    <a:lnTo>
                      <a:pt x="612" y="393"/>
                    </a:lnTo>
                    <a:lnTo>
                      <a:pt x="592" y="361"/>
                    </a:lnTo>
                    <a:lnTo>
                      <a:pt x="570" y="330"/>
                    </a:lnTo>
                    <a:lnTo>
                      <a:pt x="547" y="302"/>
                    </a:lnTo>
                    <a:lnTo>
                      <a:pt x="524" y="274"/>
                    </a:lnTo>
                    <a:lnTo>
                      <a:pt x="499" y="248"/>
                    </a:lnTo>
                    <a:lnTo>
                      <a:pt x="474" y="224"/>
                    </a:lnTo>
                    <a:lnTo>
                      <a:pt x="448" y="201"/>
                    </a:lnTo>
                    <a:lnTo>
                      <a:pt x="420" y="179"/>
                    </a:lnTo>
                    <a:lnTo>
                      <a:pt x="392" y="159"/>
                    </a:lnTo>
                    <a:lnTo>
                      <a:pt x="365" y="140"/>
                    </a:lnTo>
                    <a:lnTo>
                      <a:pt x="335" y="123"/>
                    </a:lnTo>
                    <a:lnTo>
                      <a:pt x="305" y="105"/>
                    </a:lnTo>
                    <a:lnTo>
                      <a:pt x="275" y="90"/>
                    </a:lnTo>
                    <a:lnTo>
                      <a:pt x="244" y="76"/>
                    </a:lnTo>
                    <a:lnTo>
                      <a:pt x="212" y="62"/>
                    </a:lnTo>
                    <a:lnTo>
                      <a:pt x="180" y="50"/>
                    </a:lnTo>
                    <a:lnTo>
                      <a:pt x="148" y="38"/>
                    </a:lnTo>
                    <a:lnTo>
                      <a:pt x="115" y="27"/>
                    </a:lnTo>
                    <a:lnTo>
                      <a:pt x="82" y="17"/>
                    </a:lnTo>
                    <a:lnTo>
                      <a:pt x="47" y="8"/>
                    </a:lnTo>
                    <a:lnTo>
                      <a:pt x="13" y="0"/>
                    </a:lnTo>
                    <a:lnTo>
                      <a:pt x="0" y="49"/>
                    </a:lnTo>
                    <a:lnTo>
                      <a:pt x="33" y="57"/>
                    </a:lnTo>
                    <a:lnTo>
                      <a:pt x="67" y="66"/>
                    </a:lnTo>
                    <a:lnTo>
                      <a:pt x="99" y="75"/>
                    </a:lnTo>
                    <a:lnTo>
                      <a:pt x="130" y="85"/>
                    </a:lnTo>
                    <a:lnTo>
                      <a:pt x="161" y="96"/>
                    </a:lnTo>
                    <a:lnTo>
                      <a:pt x="192" y="108"/>
                    </a:lnTo>
                    <a:lnTo>
                      <a:pt x="221" y="121"/>
                    </a:lnTo>
                    <a:lnTo>
                      <a:pt x="250" y="135"/>
                    </a:lnTo>
                    <a:lnTo>
                      <a:pt x="279" y="149"/>
                    </a:lnTo>
                    <a:lnTo>
                      <a:pt x="307" y="165"/>
                    </a:lnTo>
                    <a:lnTo>
                      <a:pt x="335" y="181"/>
                    </a:lnTo>
                    <a:lnTo>
                      <a:pt x="361" y="200"/>
                    </a:lnTo>
                    <a:lnTo>
                      <a:pt x="387" y="219"/>
                    </a:lnTo>
                    <a:lnTo>
                      <a:pt x="413" y="238"/>
                    </a:lnTo>
                    <a:lnTo>
                      <a:pt x="437" y="260"/>
                    </a:lnTo>
                    <a:lnTo>
                      <a:pt x="461" y="283"/>
                    </a:lnTo>
                    <a:lnTo>
                      <a:pt x="483" y="307"/>
                    </a:lnTo>
                    <a:lnTo>
                      <a:pt x="506" y="332"/>
                    </a:lnTo>
                    <a:lnTo>
                      <a:pt x="527" y="360"/>
                    </a:lnTo>
                    <a:lnTo>
                      <a:pt x="547" y="388"/>
                    </a:lnTo>
                    <a:lnTo>
                      <a:pt x="568" y="419"/>
                    </a:lnTo>
                    <a:lnTo>
                      <a:pt x="586" y="450"/>
                    </a:lnTo>
                    <a:lnTo>
                      <a:pt x="604" y="483"/>
                    </a:lnTo>
                    <a:lnTo>
                      <a:pt x="621" y="519"/>
                    </a:lnTo>
                    <a:lnTo>
                      <a:pt x="637" y="556"/>
                    </a:lnTo>
                    <a:lnTo>
                      <a:pt x="651" y="595"/>
                    </a:lnTo>
                    <a:lnTo>
                      <a:pt x="665" y="637"/>
                    </a:lnTo>
                    <a:lnTo>
                      <a:pt x="678" y="679"/>
                    </a:lnTo>
                    <a:lnTo>
                      <a:pt x="689" y="724"/>
                    </a:lnTo>
                    <a:lnTo>
                      <a:pt x="700" y="771"/>
                    </a:lnTo>
                    <a:lnTo>
                      <a:pt x="710" y="820"/>
                    </a:lnTo>
                    <a:lnTo>
                      <a:pt x="718" y="872"/>
                    </a:lnTo>
                    <a:lnTo>
                      <a:pt x="718" y="868"/>
                    </a:lnTo>
                    <a:lnTo>
                      <a:pt x="771" y="870"/>
                    </a:lnTo>
                    <a:lnTo>
                      <a:pt x="771" y="867"/>
                    </a:lnTo>
                    <a:lnTo>
                      <a:pt x="771" y="865"/>
                    </a:lnTo>
                    <a:lnTo>
                      <a:pt x="771" y="87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5" name="Freeform 110"/>
              <p:cNvSpPr>
                <a:spLocks/>
              </p:cNvSpPr>
              <p:nvPr/>
            </p:nvSpPr>
            <p:spPr bwMode="auto">
              <a:xfrm>
                <a:off x="992" y="1354"/>
                <a:ext cx="49" cy="252"/>
              </a:xfrm>
              <a:custGeom>
                <a:avLst/>
                <a:gdLst>
                  <a:gd name="T0" fmla="*/ 0 w 342"/>
                  <a:gd name="T1" fmla="*/ 0 h 1764"/>
                  <a:gd name="T2" fmla="*/ 0 w 342"/>
                  <a:gd name="T3" fmla="*/ 0 h 1764"/>
                  <a:gd name="T4" fmla="*/ 0 w 342"/>
                  <a:gd name="T5" fmla="*/ 0 h 1764"/>
                  <a:gd name="T6" fmla="*/ 0 w 342"/>
                  <a:gd name="T7" fmla="*/ 0 h 1764"/>
                  <a:gd name="T8" fmla="*/ 0 w 342"/>
                  <a:gd name="T9" fmla="*/ 0 h 1764"/>
                  <a:gd name="T10" fmla="*/ 0 w 342"/>
                  <a:gd name="T11" fmla="*/ 0 h 1764"/>
                  <a:gd name="T12" fmla="*/ 0 w 342"/>
                  <a:gd name="T13" fmla="*/ 0 h 1764"/>
                  <a:gd name="T14" fmla="*/ 0 w 342"/>
                  <a:gd name="T15" fmla="*/ 0 h 1764"/>
                  <a:gd name="T16" fmla="*/ 0 w 342"/>
                  <a:gd name="T17" fmla="*/ 0 h 1764"/>
                  <a:gd name="T18" fmla="*/ 0 w 342"/>
                  <a:gd name="T19" fmla="*/ 0 h 1764"/>
                  <a:gd name="T20" fmla="*/ 0 w 342"/>
                  <a:gd name="T21" fmla="*/ 0 h 1764"/>
                  <a:gd name="T22" fmla="*/ 0 w 342"/>
                  <a:gd name="T23" fmla="*/ 0 h 1764"/>
                  <a:gd name="T24" fmla="*/ 0 w 342"/>
                  <a:gd name="T25" fmla="*/ 0 h 1764"/>
                  <a:gd name="T26" fmla="*/ 0 w 342"/>
                  <a:gd name="T27" fmla="*/ 0 h 1764"/>
                  <a:gd name="T28" fmla="*/ 0 w 342"/>
                  <a:gd name="T29" fmla="*/ 0 h 1764"/>
                  <a:gd name="T30" fmla="*/ 0 w 342"/>
                  <a:gd name="T31" fmla="*/ 0 h 1764"/>
                  <a:gd name="T32" fmla="*/ 0 w 342"/>
                  <a:gd name="T33" fmla="*/ 0 h 1764"/>
                  <a:gd name="T34" fmla="*/ 0 w 342"/>
                  <a:gd name="T35" fmla="*/ 0 h 1764"/>
                  <a:gd name="T36" fmla="*/ 0 w 342"/>
                  <a:gd name="T37" fmla="*/ 0 h 1764"/>
                  <a:gd name="T38" fmla="*/ 0 w 342"/>
                  <a:gd name="T39" fmla="*/ 0 h 1764"/>
                  <a:gd name="T40" fmla="*/ 0 w 342"/>
                  <a:gd name="T41" fmla="*/ 0 h 1764"/>
                  <a:gd name="T42" fmla="*/ 0 w 342"/>
                  <a:gd name="T43" fmla="*/ 0 h 1764"/>
                  <a:gd name="T44" fmla="*/ 0 w 342"/>
                  <a:gd name="T45" fmla="*/ 0 h 1764"/>
                  <a:gd name="T46" fmla="*/ 0 w 342"/>
                  <a:gd name="T47" fmla="*/ 0 h 1764"/>
                  <a:gd name="T48" fmla="*/ 0 w 342"/>
                  <a:gd name="T49" fmla="*/ 0 h 1764"/>
                  <a:gd name="T50" fmla="*/ 0 w 342"/>
                  <a:gd name="T51" fmla="*/ 0 h 1764"/>
                  <a:gd name="T52" fmla="*/ 0 w 342"/>
                  <a:gd name="T53" fmla="*/ 0 h 1764"/>
                  <a:gd name="T54" fmla="*/ 0 w 342"/>
                  <a:gd name="T55" fmla="*/ 0 h 1764"/>
                  <a:gd name="T56" fmla="*/ 0 w 342"/>
                  <a:gd name="T57" fmla="*/ 0 h 1764"/>
                  <a:gd name="T58" fmla="*/ 0 w 342"/>
                  <a:gd name="T59" fmla="*/ 0 h 1764"/>
                  <a:gd name="T60" fmla="*/ 0 w 342"/>
                  <a:gd name="T61" fmla="*/ 0 h 1764"/>
                  <a:gd name="T62" fmla="*/ 0 w 342"/>
                  <a:gd name="T63" fmla="*/ 0 h 1764"/>
                  <a:gd name="T64" fmla="*/ 0 w 342"/>
                  <a:gd name="T65" fmla="*/ 0 h 1764"/>
                  <a:gd name="T66" fmla="*/ 0 w 342"/>
                  <a:gd name="T67" fmla="*/ 0 h 1764"/>
                  <a:gd name="T68" fmla="*/ 0 w 342"/>
                  <a:gd name="T69" fmla="*/ 0 h 1764"/>
                  <a:gd name="T70" fmla="*/ 0 w 342"/>
                  <a:gd name="T71" fmla="*/ 0 h 1764"/>
                  <a:gd name="T72" fmla="*/ 0 w 342"/>
                  <a:gd name="T73" fmla="*/ 0 h 1764"/>
                  <a:gd name="T74" fmla="*/ 0 w 342"/>
                  <a:gd name="T75" fmla="*/ 0 h 1764"/>
                  <a:gd name="T76" fmla="*/ 0 w 342"/>
                  <a:gd name="T77" fmla="*/ 0 h 1764"/>
                  <a:gd name="T78" fmla="*/ 0 w 342"/>
                  <a:gd name="T79" fmla="*/ 0 h 176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2"/>
                  <a:gd name="T121" fmla="*/ 0 h 1764"/>
                  <a:gd name="T122" fmla="*/ 342 w 342"/>
                  <a:gd name="T123" fmla="*/ 1764 h 176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2" h="1764">
                    <a:moveTo>
                      <a:pt x="10" y="1745"/>
                    </a:moveTo>
                    <a:lnTo>
                      <a:pt x="51" y="1729"/>
                    </a:lnTo>
                    <a:lnTo>
                      <a:pt x="101" y="1517"/>
                    </a:lnTo>
                    <a:lnTo>
                      <a:pt x="150" y="1305"/>
                    </a:lnTo>
                    <a:lnTo>
                      <a:pt x="173" y="1198"/>
                    </a:lnTo>
                    <a:lnTo>
                      <a:pt x="196" y="1091"/>
                    </a:lnTo>
                    <a:lnTo>
                      <a:pt x="218" y="984"/>
                    </a:lnTo>
                    <a:lnTo>
                      <a:pt x="238" y="876"/>
                    </a:lnTo>
                    <a:lnTo>
                      <a:pt x="257" y="768"/>
                    </a:lnTo>
                    <a:lnTo>
                      <a:pt x="274" y="661"/>
                    </a:lnTo>
                    <a:lnTo>
                      <a:pt x="290" y="551"/>
                    </a:lnTo>
                    <a:lnTo>
                      <a:pt x="305" y="443"/>
                    </a:lnTo>
                    <a:lnTo>
                      <a:pt x="317" y="333"/>
                    </a:lnTo>
                    <a:lnTo>
                      <a:pt x="328" y="223"/>
                    </a:lnTo>
                    <a:lnTo>
                      <a:pt x="332" y="168"/>
                    </a:lnTo>
                    <a:lnTo>
                      <a:pt x="336" y="112"/>
                    </a:lnTo>
                    <a:lnTo>
                      <a:pt x="339" y="56"/>
                    </a:lnTo>
                    <a:lnTo>
                      <a:pt x="342" y="2"/>
                    </a:lnTo>
                    <a:lnTo>
                      <a:pt x="289" y="0"/>
                    </a:lnTo>
                    <a:lnTo>
                      <a:pt x="286" y="54"/>
                    </a:lnTo>
                    <a:lnTo>
                      <a:pt x="283" y="109"/>
                    </a:lnTo>
                    <a:lnTo>
                      <a:pt x="280" y="164"/>
                    </a:lnTo>
                    <a:lnTo>
                      <a:pt x="275" y="219"/>
                    </a:lnTo>
                    <a:lnTo>
                      <a:pt x="265" y="328"/>
                    </a:lnTo>
                    <a:lnTo>
                      <a:pt x="252" y="437"/>
                    </a:lnTo>
                    <a:lnTo>
                      <a:pt x="238" y="545"/>
                    </a:lnTo>
                    <a:lnTo>
                      <a:pt x="222" y="652"/>
                    </a:lnTo>
                    <a:lnTo>
                      <a:pt x="205" y="761"/>
                    </a:lnTo>
                    <a:lnTo>
                      <a:pt x="186" y="868"/>
                    </a:lnTo>
                    <a:lnTo>
                      <a:pt x="165" y="975"/>
                    </a:lnTo>
                    <a:lnTo>
                      <a:pt x="144" y="1081"/>
                    </a:lnTo>
                    <a:lnTo>
                      <a:pt x="122" y="1189"/>
                    </a:lnTo>
                    <a:lnTo>
                      <a:pt x="98" y="1294"/>
                    </a:lnTo>
                    <a:lnTo>
                      <a:pt x="50" y="1507"/>
                    </a:lnTo>
                    <a:lnTo>
                      <a:pt x="0" y="1719"/>
                    </a:lnTo>
                    <a:lnTo>
                      <a:pt x="40" y="1703"/>
                    </a:lnTo>
                    <a:lnTo>
                      <a:pt x="11" y="1745"/>
                    </a:lnTo>
                    <a:lnTo>
                      <a:pt x="42" y="1764"/>
                    </a:lnTo>
                    <a:lnTo>
                      <a:pt x="51" y="1729"/>
                    </a:lnTo>
                    <a:lnTo>
                      <a:pt x="10" y="17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6" name="Freeform 111"/>
              <p:cNvSpPr>
                <a:spLocks/>
              </p:cNvSpPr>
              <p:nvPr/>
            </p:nvSpPr>
            <p:spPr bwMode="auto">
              <a:xfrm>
                <a:off x="803" y="1207"/>
                <a:ext cx="1" cy="3"/>
              </a:xfrm>
              <a:custGeom>
                <a:avLst/>
                <a:gdLst>
                  <a:gd name="T0" fmla="*/ 0 w 4"/>
                  <a:gd name="T1" fmla="*/ 0 h 15"/>
                  <a:gd name="T2" fmla="*/ 0 w 4"/>
                  <a:gd name="T3" fmla="*/ 0 h 15"/>
                  <a:gd name="T4" fmla="*/ 0 w 4"/>
                  <a:gd name="T5" fmla="*/ 0 h 15"/>
                  <a:gd name="T6" fmla="*/ 0 w 4"/>
                  <a:gd name="T7" fmla="*/ 0 h 15"/>
                  <a:gd name="T8" fmla="*/ 0 w 4"/>
                  <a:gd name="T9" fmla="*/ 0 h 15"/>
                  <a:gd name="T10" fmla="*/ 0 w 4"/>
                  <a:gd name="T11" fmla="*/ 0 h 15"/>
                  <a:gd name="T12" fmla="*/ 0 w 4"/>
                  <a:gd name="T13" fmla="*/ 0 h 15"/>
                  <a:gd name="T14" fmla="*/ 0 w 4"/>
                  <a:gd name="T15" fmla="*/ 0 h 15"/>
                  <a:gd name="T16" fmla="*/ 0 w 4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5"/>
                  <a:gd name="T29" fmla="*/ 4 w 4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5">
                    <a:moveTo>
                      <a:pt x="4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7" name="Freeform 112"/>
              <p:cNvSpPr>
                <a:spLocks/>
              </p:cNvSpPr>
              <p:nvPr/>
            </p:nvSpPr>
            <p:spPr bwMode="auto">
              <a:xfrm>
                <a:off x="800" y="1091"/>
                <a:ext cx="197" cy="160"/>
              </a:xfrm>
              <a:custGeom>
                <a:avLst/>
                <a:gdLst>
                  <a:gd name="T0" fmla="*/ 0 w 1378"/>
                  <a:gd name="T1" fmla="*/ 0 h 1126"/>
                  <a:gd name="T2" fmla="*/ 0 w 1378"/>
                  <a:gd name="T3" fmla="*/ 0 h 1126"/>
                  <a:gd name="T4" fmla="*/ 0 w 1378"/>
                  <a:gd name="T5" fmla="*/ 0 h 1126"/>
                  <a:gd name="T6" fmla="*/ 0 w 1378"/>
                  <a:gd name="T7" fmla="*/ 0 h 1126"/>
                  <a:gd name="T8" fmla="*/ 0 w 1378"/>
                  <a:gd name="T9" fmla="*/ 0 h 1126"/>
                  <a:gd name="T10" fmla="*/ 0 w 1378"/>
                  <a:gd name="T11" fmla="*/ 0 h 1126"/>
                  <a:gd name="T12" fmla="*/ 0 w 1378"/>
                  <a:gd name="T13" fmla="*/ 0 h 1126"/>
                  <a:gd name="T14" fmla="*/ 0 w 1378"/>
                  <a:gd name="T15" fmla="*/ 0 h 1126"/>
                  <a:gd name="T16" fmla="*/ 0 w 1378"/>
                  <a:gd name="T17" fmla="*/ 0 h 1126"/>
                  <a:gd name="T18" fmla="*/ 0 w 1378"/>
                  <a:gd name="T19" fmla="*/ 0 h 1126"/>
                  <a:gd name="T20" fmla="*/ 0 w 1378"/>
                  <a:gd name="T21" fmla="*/ 0 h 1126"/>
                  <a:gd name="T22" fmla="*/ 0 w 1378"/>
                  <a:gd name="T23" fmla="*/ 0 h 1126"/>
                  <a:gd name="T24" fmla="*/ 0 w 1378"/>
                  <a:gd name="T25" fmla="*/ 0 h 1126"/>
                  <a:gd name="T26" fmla="*/ 0 w 1378"/>
                  <a:gd name="T27" fmla="*/ 0 h 1126"/>
                  <a:gd name="T28" fmla="*/ 0 w 1378"/>
                  <a:gd name="T29" fmla="*/ 0 h 1126"/>
                  <a:gd name="T30" fmla="*/ 0 w 1378"/>
                  <a:gd name="T31" fmla="*/ 0 h 1126"/>
                  <a:gd name="T32" fmla="*/ 0 w 1378"/>
                  <a:gd name="T33" fmla="*/ 0 h 1126"/>
                  <a:gd name="T34" fmla="*/ 0 w 1378"/>
                  <a:gd name="T35" fmla="*/ 0 h 1126"/>
                  <a:gd name="T36" fmla="*/ 0 w 1378"/>
                  <a:gd name="T37" fmla="*/ 0 h 1126"/>
                  <a:gd name="T38" fmla="*/ 0 w 1378"/>
                  <a:gd name="T39" fmla="*/ 0 h 1126"/>
                  <a:gd name="T40" fmla="*/ 0 w 1378"/>
                  <a:gd name="T41" fmla="*/ 0 h 1126"/>
                  <a:gd name="T42" fmla="*/ 0 w 1378"/>
                  <a:gd name="T43" fmla="*/ 0 h 1126"/>
                  <a:gd name="T44" fmla="*/ 0 w 1378"/>
                  <a:gd name="T45" fmla="*/ 0 h 1126"/>
                  <a:gd name="T46" fmla="*/ 0 w 1378"/>
                  <a:gd name="T47" fmla="*/ 0 h 1126"/>
                  <a:gd name="T48" fmla="*/ 0 w 1378"/>
                  <a:gd name="T49" fmla="*/ 0 h 1126"/>
                  <a:gd name="T50" fmla="*/ 0 w 1378"/>
                  <a:gd name="T51" fmla="*/ 0 h 1126"/>
                  <a:gd name="T52" fmla="*/ 0 w 1378"/>
                  <a:gd name="T53" fmla="*/ 0 h 1126"/>
                  <a:gd name="T54" fmla="*/ 0 w 1378"/>
                  <a:gd name="T55" fmla="*/ 0 h 1126"/>
                  <a:gd name="T56" fmla="*/ 0 w 1378"/>
                  <a:gd name="T57" fmla="*/ 0 h 1126"/>
                  <a:gd name="T58" fmla="*/ 0 w 1378"/>
                  <a:gd name="T59" fmla="*/ 0 h 1126"/>
                  <a:gd name="T60" fmla="*/ 0 w 1378"/>
                  <a:gd name="T61" fmla="*/ 0 h 1126"/>
                  <a:gd name="T62" fmla="*/ 0 w 1378"/>
                  <a:gd name="T63" fmla="*/ 0 h 1126"/>
                  <a:gd name="T64" fmla="*/ 0 w 1378"/>
                  <a:gd name="T65" fmla="*/ 0 h 1126"/>
                  <a:gd name="T66" fmla="*/ 0 w 1378"/>
                  <a:gd name="T67" fmla="*/ 0 h 1126"/>
                  <a:gd name="T68" fmla="*/ 0 w 1378"/>
                  <a:gd name="T69" fmla="*/ 0 h 1126"/>
                  <a:gd name="T70" fmla="*/ 0 w 1378"/>
                  <a:gd name="T71" fmla="*/ 0 h 1126"/>
                  <a:gd name="T72" fmla="*/ 0 w 1378"/>
                  <a:gd name="T73" fmla="*/ 0 h 1126"/>
                  <a:gd name="T74" fmla="*/ 0 w 1378"/>
                  <a:gd name="T75" fmla="*/ 0 h 1126"/>
                  <a:gd name="T76" fmla="*/ 0 w 1378"/>
                  <a:gd name="T77" fmla="*/ 0 h 1126"/>
                  <a:gd name="T78" fmla="*/ 0 w 1378"/>
                  <a:gd name="T79" fmla="*/ 0 h 112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78"/>
                  <a:gd name="T121" fmla="*/ 0 h 1126"/>
                  <a:gd name="T122" fmla="*/ 1378 w 1378"/>
                  <a:gd name="T123" fmla="*/ 1126 h 112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78" h="1126">
                    <a:moveTo>
                      <a:pt x="1327" y="0"/>
                    </a:moveTo>
                    <a:lnTo>
                      <a:pt x="1258" y="11"/>
                    </a:lnTo>
                    <a:lnTo>
                      <a:pt x="1192" y="23"/>
                    </a:lnTo>
                    <a:lnTo>
                      <a:pt x="1128" y="35"/>
                    </a:lnTo>
                    <a:lnTo>
                      <a:pt x="1066" y="49"/>
                    </a:lnTo>
                    <a:lnTo>
                      <a:pt x="1007" y="64"/>
                    </a:lnTo>
                    <a:lnTo>
                      <a:pt x="949" y="80"/>
                    </a:lnTo>
                    <a:lnTo>
                      <a:pt x="894" y="96"/>
                    </a:lnTo>
                    <a:lnTo>
                      <a:pt x="841" y="113"/>
                    </a:lnTo>
                    <a:lnTo>
                      <a:pt x="788" y="131"/>
                    </a:lnTo>
                    <a:lnTo>
                      <a:pt x="739" y="151"/>
                    </a:lnTo>
                    <a:lnTo>
                      <a:pt x="691" y="170"/>
                    </a:lnTo>
                    <a:lnTo>
                      <a:pt x="644" y="191"/>
                    </a:lnTo>
                    <a:lnTo>
                      <a:pt x="600" y="213"/>
                    </a:lnTo>
                    <a:lnTo>
                      <a:pt x="556" y="235"/>
                    </a:lnTo>
                    <a:lnTo>
                      <a:pt x="515" y="257"/>
                    </a:lnTo>
                    <a:lnTo>
                      <a:pt x="475" y="281"/>
                    </a:lnTo>
                    <a:lnTo>
                      <a:pt x="437" y="305"/>
                    </a:lnTo>
                    <a:lnTo>
                      <a:pt x="399" y="330"/>
                    </a:lnTo>
                    <a:lnTo>
                      <a:pt x="364" y="356"/>
                    </a:lnTo>
                    <a:lnTo>
                      <a:pt x="330" y="381"/>
                    </a:lnTo>
                    <a:lnTo>
                      <a:pt x="297" y="407"/>
                    </a:lnTo>
                    <a:lnTo>
                      <a:pt x="265" y="435"/>
                    </a:lnTo>
                    <a:lnTo>
                      <a:pt x="234" y="462"/>
                    </a:lnTo>
                    <a:lnTo>
                      <a:pt x="204" y="490"/>
                    </a:lnTo>
                    <a:lnTo>
                      <a:pt x="176" y="519"/>
                    </a:lnTo>
                    <a:lnTo>
                      <a:pt x="148" y="548"/>
                    </a:lnTo>
                    <a:lnTo>
                      <a:pt x="122" y="578"/>
                    </a:lnTo>
                    <a:lnTo>
                      <a:pt x="95" y="607"/>
                    </a:lnTo>
                    <a:lnTo>
                      <a:pt x="70" y="637"/>
                    </a:lnTo>
                    <a:lnTo>
                      <a:pt x="46" y="668"/>
                    </a:lnTo>
                    <a:lnTo>
                      <a:pt x="22" y="699"/>
                    </a:lnTo>
                    <a:lnTo>
                      <a:pt x="0" y="731"/>
                    </a:lnTo>
                    <a:lnTo>
                      <a:pt x="9" y="780"/>
                    </a:lnTo>
                    <a:lnTo>
                      <a:pt x="21" y="830"/>
                    </a:lnTo>
                    <a:lnTo>
                      <a:pt x="34" y="880"/>
                    </a:lnTo>
                    <a:lnTo>
                      <a:pt x="48" y="929"/>
                    </a:lnTo>
                    <a:lnTo>
                      <a:pt x="62" y="978"/>
                    </a:lnTo>
                    <a:lnTo>
                      <a:pt x="75" y="1028"/>
                    </a:lnTo>
                    <a:lnTo>
                      <a:pt x="86" y="1077"/>
                    </a:lnTo>
                    <a:lnTo>
                      <a:pt x="97" y="1126"/>
                    </a:lnTo>
                    <a:lnTo>
                      <a:pt x="132" y="1082"/>
                    </a:lnTo>
                    <a:lnTo>
                      <a:pt x="168" y="1040"/>
                    </a:lnTo>
                    <a:lnTo>
                      <a:pt x="203" y="998"/>
                    </a:lnTo>
                    <a:lnTo>
                      <a:pt x="238" y="957"/>
                    </a:lnTo>
                    <a:lnTo>
                      <a:pt x="274" y="917"/>
                    </a:lnTo>
                    <a:lnTo>
                      <a:pt x="311" y="879"/>
                    </a:lnTo>
                    <a:lnTo>
                      <a:pt x="347" y="842"/>
                    </a:lnTo>
                    <a:lnTo>
                      <a:pt x="384" y="806"/>
                    </a:lnTo>
                    <a:lnTo>
                      <a:pt x="421" y="771"/>
                    </a:lnTo>
                    <a:lnTo>
                      <a:pt x="458" y="738"/>
                    </a:lnTo>
                    <a:lnTo>
                      <a:pt x="497" y="705"/>
                    </a:lnTo>
                    <a:lnTo>
                      <a:pt x="534" y="675"/>
                    </a:lnTo>
                    <a:lnTo>
                      <a:pt x="572" y="645"/>
                    </a:lnTo>
                    <a:lnTo>
                      <a:pt x="612" y="617"/>
                    </a:lnTo>
                    <a:lnTo>
                      <a:pt x="650" y="591"/>
                    </a:lnTo>
                    <a:lnTo>
                      <a:pt x="690" y="566"/>
                    </a:lnTo>
                    <a:lnTo>
                      <a:pt x="730" y="542"/>
                    </a:lnTo>
                    <a:lnTo>
                      <a:pt x="770" y="521"/>
                    </a:lnTo>
                    <a:lnTo>
                      <a:pt x="811" y="500"/>
                    </a:lnTo>
                    <a:lnTo>
                      <a:pt x="852" y="482"/>
                    </a:lnTo>
                    <a:lnTo>
                      <a:pt x="893" y="465"/>
                    </a:lnTo>
                    <a:lnTo>
                      <a:pt x="936" y="450"/>
                    </a:lnTo>
                    <a:lnTo>
                      <a:pt x="977" y="437"/>
                    </a:lnTo>
                    <a:lnTo>
                      <a:pt x="1020" y="424"/>
                    </a:lnTo>
                    <a:lnTo>
                      <a:pt x="1063" y="414"/>
                    </a:lnTo>
                    <a:lnTo>
                      <a:pt x="1107" y="406"/>
                    </a:lnTo>
                    <a:lnTo>
                      <a:pt x="1150" y="400"/>
                    </a:lnTo>
                    <a:lnTo>
                      <a:pt x="1195" y="396"/>
                    </a:lnTo>
                    <a:lnTo>
                      <a:pt x="1240" y="394"/>
                    </a:lnTo>
                    <a:lnTo>
                      <a:pt x="1285" y="394"/>
                    </a:lnTo>
                    <a:lnTo>
                      <a:pt x="1331" y="396"/>
                    </a:lnTo>
                    <a:lnTo>
                      <a:pt x="1378" y="399"/>
                    </a:lnTo>
                    <a:lnTo>
                      <a:pt x="1370" y="349"/>
                    </a:lnTo>
                    <a:lnTo>
                      <a:pt x="1363" y="299"/>
                    </a:lnTo>
                    <a:lnTo>
                      <a:pt x="1356" y="249"/>
                    </a:lnTo>
                    <a:lnTo>
                      <a:pt x="1350" y="198"/>
                    </a:lnTo>
                    <a:lnTo>
                      <a:pt x="1344" y="149"/>
                    </a:lnTo>
                    <a:lnTo>
                      <a:pt x="1337" y="99"/>
                    </a:lnTo>
                    <a:lnTo>
                      <a:pt x="1332" y="49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8" name="Freeform 113"/>
              <p:cNvSpPr>
                <a:spLocks/>
              </p:cNvSpPr>
              <p:nvPr/>
            </p:nvSpPr>
            <p:spPr bwMode="auto">
              <a:xfrm>
                <a:off x="796" y="1087"/>
                <a:ext cx="194" cy="110"/>
              </a:xfrm>
              <a:custGeom>
                <a:avLst/>
                <a:gdLst>
                  <a:gd name="T0" fmla="*/ 0 w 1358"/>
                  <a:gd name="T1" fmla="*/ 0 h 770"/>
                  <a:gd name="T2" fmla="*/ 0 w 1358"/>
                  <a:gd name="T3" fmla="*/ 0 h 770"/>
                  <a:gd name="T4" fmla="*/ 0 w 1358"/>
                  <a:gd name="T5" fmla="*/ 0 h 770"/>
                  <a:gd name="T6" fmla="*/ 0 w 1358"/>
                  <a:gd name="T7" fmla="*/ 0 h 770"/>
                  <a:gd name="T8" fmla="*/ 0 w 1358"/>
                  <a:gd name="T9" fmla="*/ 0 h 770"/>
                  <a:gd name="T10" fmla="*/ 0 w 1358"/>
                  <a:gd name="T11" fmla="*/ 0 h 770"/>
                  <a:gd name="T12" fmla="*/ 0 w 1358"/>
                  <a:gd name="T13" fmla="*/ 0 h 770"/>
                  <a:gd name="T14" fmla="*/ 0 w 1358"/>
                  <a:gd name="T15" fmla="*/ 0 h 770"/>
                  <a:gd name="T16" fmla="*/ 0 w 1358"/>
                  <a:gd name="T17" fmla="*/ 0 h 770"/>
                  <a:gd name="T18" fmla="*/ 0 w 1358"/>
                  <a:gd name="T19" fmla="*/ 0 h 770"/>
                  <a:gd name="T20" fmla="*/ 0 w 1358"/>
                  <a:gd name="T21" fmla="*/ 0 h 770"/>
                  <a:gd name="T22" fmla="*/ 0 w 1358"/>
                  <a:gd name="T23" fmla="*/ 0 h 770"/>
                  <a:gd name="T24" fmla="*/ 0 w 1358"/>
                  <a:gd name="T25" fmla="*/ 0 h 770"/>
                  <a:gd name="T26" fmla="*/ 0 w 1358"/>
                  <a:gd name="T27" fmla="*/ 0 h 770"/>
                  <a:gd name="T28" fmla="*/ 0 w 1358"/>
                  <a:gd name="T29" fmla="*/ 0 h 770"/>
                  <a:gd name="T30" fmla="*/ 0 w 1358"/>
                  <a:gd name="T31" fmla="*/ 0 h 770"/>
                  <a:gd name="T32" fmla="*/ 0 w 1358"/>
                  <a:gd name="T33" fmla="*/ 0 h 770"/>
                  <a:gd name="T34" fmla="*/ 0 w 1358"/>
                  <a:gd name="T35" fmla="*/ 0 h 770"/>
                  <a:gd name="T36" fmla="*/ 0 w 1358"/>
                  <a:gd name="T37" fmla="*/ 0 h 770"/>
                  <a:gd name="T38" fmla="*/ 0 w 1358"/>
                  <a:gd name="T39" fmla="*/ 0 h 770"/>
                  <a:gd name="T40" fmla="*/ 0 w 1358"/>
                  <a:gd name="T41" fmla="*/ 0 h 770"/>
                  <a:gd name="T42" fmla="*/ 0 w 1358"/>
                  <a:gd name="T43" fmla="*/ 0 h 770"/>
                  <a:gd name="T44" fmla="*/ 0 w 1358"/>
                  <a:gd name="T45" fmla="*/ 0 h 770"/>
                  <a:gd name="T46" fmla="*/ 0 w 1358"/>
                  <a:gd name="T47" fmla="*/ 0 h 770"/>
                  <a:gd name="T48" fmla="*/ 0 w 1358"/>
                  <a:gd name="T49" fmla="*/ 0 h 770"/>
                  <a:gd name="T50" fmla="*/ 0 w 1358"/>
                  <a:gd name="T51" fmla="*/ 0 h 770"/>
                  <a:gd name="T52" fmla="*/ 0 w 1358"/>
                  <a:gd name="T53" fmla="*/ 0 h 770"/>
                  <a:gd name="T54" fmla="*/ 0 w 1358"/>
                  <a:gd name="T55" fmla="*/ 0 h 770"/>
                  <a:gd name="T56" fmla="*/ 0 w 1358"/>
                  <a:gd name="T57" fmla="*/ 0 h 770"/>
                  <a:gd name="T58" fmla="*/ 0 w 1358"/>
                  <a:gd name="T59" fmla="*/ 0 h 770"/>
                  <a:gd name="T60" fmla="*/ 0 w 1358"/>
                  <a:gd name="T61" fmla="*/ 0 h 770"/>
                  <a:gd name="T62" fmla="*/ 0 w 1358"/>
                  <a:gd name="T63" fmla="*/ 0 h 770"/>
                  <a:gd name="T64" fmla="*/ 0 w 1358"/>
                  <a:gd name="T65" fmla="*/ 0 h 770"/>
                  <a:gd name="T66" fmla="*/ 0 w 1358"/>
                  <a:gd name="T67" fmla="*/ 0 h 770"/>
                  <a:gd name="T68" fmla="*/ 0 w 1358"/>
                  <a:gd name="T69" fmla="*/ 0 h 770"/>
                  <a:gd name="T70" fmla="*/ 0 w 1358"/>
                  <a:gd name="T71" fmla="*/ 0 h 7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8"/>
                  <a:gd name="T109" fmla="*/ 0 h 770"/>
                  <a:gd name="T110" fmla="*/ 1358 w 1358"/>
                  <a:gd name="T111" fmla="*/ 770 h 77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8" h="770">
                    <a:moveTo>
                      <a:pt x="53" y="752"/>
                    </a:moveTo>
                    <a:lnTo>
                      <a:pt x="49" y="770"/>
                    </a:lnTo>
                    <a:lnTo>
                      <a:pt x="73" y="738"/>
                    </a:lnTo>
                    <a:lnTo>
                      <a:pt x="95" y="708"/>
                    </a:lnTo>
                    <a:lnTo>
                      <a:pt x="120" y="678"/>
                    </a:lnTo>
                    <a:lnTo>
                      <a:pt x="144" y="648"/>
                    </a:lnTo>
                    <a:lnTo>
                      <a:pt x="170" y="619"/>
                    </a:lnTo>
                    <a:lnTo>
                      <a:pt x="196" y="589"/>
                    </a:lnTo>
                    <a:lnTo>
                      <a:pt x="223" y="561"/>
                    </a:lnTo>
                    <a:lnTo>
                      <a:pt x="251" y="533"/>
                    </a:lnTo>
                    <a:lnTo>
                      <a:pt x="280" y="505"/>
                    </a:lnTo>
                    <a:lnTo>
                      <a:pt x="311" y="478"/>
                    </a:lnTo>
                    <a:lnTo>
                      <a:pt x="342" y="451"/>
                    </a:lnTo>
                    <a:lnTo>
                      <a:pt x="375" y="425"/>
                    </a:lnTo>
                    <a:lnTo>
                      <a:pt x="408" y="400"/>
                    </a:lnTo>
                    <a:lnTo>
                      <a:pt x="443" y="375"/>
                    </a:lnTo>
                    <a:lnTo>
                      <a:pt x="480" y="351"/>
                    </a:lnTo>
                    <a:lnTo>
                      <a:pt x="517" y="327"/>
                    </a:lnTo>
                    <a:lnTo>
                      <a:pt x="557" y="303"/>
                    </a:lnTo>
                    <a:lnTo>
                      <a:pt x="597" y="281"/>
                    </a:lnTo>
                    <a:lnTo>
                      <a:pt x="640" y="260"/>
                    </a:lnTo>
                    <a:lnTo>
                      <a:pt x="684" y="239"/>
                    </a:lnTo>
                    <a:lnTo>
                      <a:pt x="730" y="218"/>
                    </a:lnTo>
                    <a:lnTo>
                      <a:pt x="777" y="199"/>
                    </a:lnTo>
                    <a:lnTo>
                      <a:pt x="826" y="180"/>
                    </a:lnTo>
                    <a:lnTo>
                      <a:pt x="877" y="162"/>
                    </a:lnTo>
                    <a:lnTo>
                      <a:pt x="929" y="144"/>
                    </a:lnTo>
                    <a:lnTo>
                      <a:pt x="985" y="128"/>
                    </a:lnTo>
                    <a:lnTo>
                      <a:pt x="1042" y="113"/>
                    </a:lnTo>
                    <a:lnTo>
                      <a:pt x="1100" y="99"/>
                    </a:lnTo>
                    <a:lnTo>
                      <a:pt x="1161" y="85"/>
                    </a:lnTo>
                    <a:lnTo>
                      <a:pt x="1225" y="72"/>
                    </a:lnTo>
                    <a:lnTo>
                      <a:pt x="1290" y="60"/>
                    </a:lnTo>
                    <a:lnTo>
                      <a:pt x="1358" y="50"/>
                    </a:lnTo>
                    <a:lnTo>
                      <a:pt x="1350" y="0"/>
                    </a:lnTo>
                    <a:lnTo>
                      <a:pt x="1281" y="12"/>
                    </a:lnTo>
                    <a:lnTo>
                      <a:pt x="1215" y="23"/>
                    </a:lnTo>
                    <a:lnTo>
                      <a:pt x="1151" y="36"/>
                    </a:lnTo>
                    <a:lnTo>
                      <a:pt x="1088" y="50"/>
                    </a:lnTo>
                    <a:lnTo>
                      <a:pt x="1028" y="64"/>
                    </a:lnTo>
                    <a:lnTo>
                      <a:pt x="970" y="80"/>
                    </a:lnTo>
                    <a:lnTo>
                      <a:pt x="913" y="97"/>
                    </a:lnTo>
                    <a:lnTo>
                      <a:pt x="859" y="115"/>
                    </a:lnTo>
                    <a:lnTo>
                      <a:pt x="807" y="133"/>
                    </a:lnTo>
                    <a:lnTo>
                      <a:pt x="756" y="152"/>
                    </a:lnTo>
                    <a:lnTo>
                      <a:pt x="707" y="173"/>
                    </a:lnTo>
                    <a:lnTo>
                      <a:pt x="660" y="193"/>
                    </a:lnTo>
                    <a:lnTo>
                      <a:pt x="615" y="215"/>
                    </a:lnTo>
                    <a:lnTo>
                      <a:pt x="572" y="238"/>
                    </a:lnTo>
                    <a:lnTo>
                      <a:pt x="530" y="261"/>
                    </a:lnTo>
                    <a:lnTo>
                      <a:pt x="489" y="284"/>
                    </a:lnTo>
                    <a:lnTo>
                      <a:pt x="450" y="310"/>
                    </a:lnTo>
                    <a:lnTo>
                      <a:pt x="412" y="334"/>
                    </a:lnTo>
                    <a:lnTo>
                      <a:pt x="376" y="360"/>
                    </a:lnTo>
                    <a:lnTo>
                      <a:pt x="341" y="387"/>
                    </a:lnTo>
                    <a:lnTo>
                      <a:pt x="308" y="414"/>
                    </a:lnTo>
                    <a:lnTo>
                      <a:pt x="275" y="441"/>
                    </a:lnTo>
                    <a:lnTo>
                      <a:pt x="244" y="470"/>
                    </a:lnTo>
                    <a:lnTo>
                      <a:pt x="214" y="498"/>
                    </a:lnTo>
                    <a:lnTo>
                      <a:pt x="184" y="526"/>
                    </a:lnTo>
                    <a:lnTo>
                      <a:pt x="156" y="557"/>
                    </a:lnTo>
                    <a:lnTo>
                      <a:pt x="129" y="586"/>
                    </a:lnTo>
                    <a:lnTo>
                      <a:pt x="103" y="617"/>
                    </a:lnTo>
                    <a:lnTo>
                      <a:pt x="77" y="647"/>
                    </a:lnTo>
                    <a:lnTo>
                      <a:pt x="52" y="679"/>
                    </a:lnTo>
                    <a:lnTo>
                      <a:pt x="29" y="709"/>
                    </a:lnTo>
                    <a:lnTo>
                      <a:pt x="5" y="741"/>
                    </a:lnTo>
                    <a:lnTo>
                      <a:pt x="1" y="760"/>
                    </a:lnTo>
                    <a:lnTo>
                      <a:pt x="5" y="741"/>
                    </a:lnTo>
                    <a:lnTo>
                      <a:pt x="0" y="750"/>
                    </a:lnTo>
                    <a:lnTo>
                      <a:pt x="1" y="760"/>
                    </a:lnTo>
                    <a:lnTo>
                      <a:pt x="53" y="75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29" name="Freeform 114"/>
              <p:cNvSpPr>
                <a:spLocks/>
              </p:cNvSpPr>
              <p:nvPr/>
            </p:nvSpPr>
            <p:spPr bwMode="auto">
              <a:xfrm>
                <a:off x="796" y="1194"/>
                <a:ext cx="22" cy="66"/>
              </a:xfrm>
              <a:custGeom>
                <a:avLst/>
                <a:gdLst>
                  <a:gd name="T0" fmla="*/ 0 w 150"/>
                  <a:gd name="T1" fmla="*/ 0 h 460"/>
                  <a:gd name="T2" fmla="*/ 0 w 150"/>
                  <a:gd name="T3" fmla="*/ 0 h 460"/>
                  <a:gd name="T4" fmla="*/ 0 w 150"/>
                  <a:gd name="T5" fmla="*/ 0 h 460"/>
                  <a:gd name="T6" fmla="*/ 0 w 150"/>
                  <a:gd name="T7" fmla="*/ 0 h 460"/>
                  <a:gd name="T8" fmla="*/ 0 w 150"/>
                  <a:gd name="T9" fmla="*/ 0 h 460"/>
                  <a:gd name="T10" fmla="*/ 0 w 150"/>
                  <a:gd name="T11" fmla="*/ 0 h 460"/>
                  <a:gd name="T12" fmla="*/ 0 w 150"/>
                  <a:gd name="T13" fmla="*/ 0 h 460"/>
                  <a:gd name="T14" fmla="*/ 0 w 150"/>
                  <a:gd name="T15" fmla="*/ 0 h 460"/>
                  <a:gd name="T16" fmla="*/ 0 w 150"/>
                  <a:gd name="T17" fmla="*/ 0 h 460"/>
                  <a:gd name="T18" fmla="*/ 0 w 150"/>
                  <a:gd name="T19" fmla="*/ 0 h 460"/>
                  <a:gd name="T20" fmla="*/ 0 w 150"/>
                  <a:gd name="T21" fmla="*/ 0 h 460"/>
                  <a:gd name="T22" fmla="*/ 0 w 150"/>
                  <a:gd name="T23" fmla="*/ 0 h 460"/>
                  <a:gd name="T24" fmla="*/ 0 w 150"/>
                  <a:gd name="T25" fmla="*/ 0 h 460"/>
                  <a:gd name="T26" fmla="*/ 0 w 150"/>
                  <a:gd name="T27" fmla="*/ 0 h 460"/>
                  <a:gd name="T28" fmla="*/ 0 w 150"/>
                  <a:gd name="T29" fmla="*/ 0 h 460"/>
                  <a:gd name="T30" fmla="*/ 0 w 150"/>
                  <a:gd name="T31" fmla="*/ 0 h 460"/>
                  <a:gd name="T32" fmla="*/ 0 w 150"/>
                  <a:gd name="T33" fmla="*/ 0 h 460"/>
                  <a:gd name="T34" fmla="*/ 0 w 150"/>
                  <a:gd name="T35" fmla="*/ 0 h 460"/>
                  <a:gd name="T36" fmla="*/ 0 w 150"/>
                  <a:gd name="T37" fmla="*/ 0 h 460"/>
                  <a:gd name="T38" fmla="*/ 0 w 150"/>
                  <a:gd name="T39" fmla="*/ 0 h 460"/>
                  <a:gd name="T40" fmla="*/ 0 w 150"/>
                  <a:gd name="T41" fmla="*/ 0 h 460"/>
                  <a:gd name="T42" fmla="*/ 0 w 150"/>
                  <a:gd name="T43" fmla="*/ 0 h 460"/>
                  <a:gd name="T44" fmla="*/ 0 w 150"/>
                  <a:gd name="T45" fmla="*/ 0 h 460"/>
                  <a:gd name="T46" fmla="*/ 0 w 150"/>
                  <a:gd name="T47" fmla="*/ 0 h 4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60"/>
                  <a:gd name="T74" fmla="*/ 150 w 150"/>
                  <a:gd name="T75" fmla="*/ 460 h 4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60">
                    <a:moveTo>
                      <a:pt x="103" y="385"/>
                    </a:moveTo>
                    <a:lnTo>
                      <a:pt x="150" y="395"/>
                    </a:lnTo>
                    <a:lnTo>
                      <a:pt x="140" y="345"/>
                    </a:lnTo>
                    <a:lnTo>
                      <a:pt x="127" y="295"/>
                    </a:lnTo>
                    <a:lnTo>
                      <a:pt x="114" y="245"/>
                    </a:lnTo>
                    <a:lnTo>
                      <a:pt x="101" y="195"/>
                    </a:lnTo>
                    <a:lnTo>
                      <a:pt x="87" y="147"/>
                    </a:lnTo>
                    <a:lnTo>
                      <a:pt x="74" y="97"/>
                    </a:lnTo>
                    <a:lnTo>
                      <a:pt x="62" y="48"/>
                    </a:lnTo>
                    <a:lnTo>
                      <a:pt x="52" y="0"/>
                    </a:lnTo>
                    <a:lnTo>
                      <a:pt x="0" y="8"/>
                    </a:lnTo>
                    <a:lnTo>
                      <a:pt x="11" y="58"/>
                    </a:lnTo>
                    <a:lnTo>
                      <a:pt x="23" y="108"/>
                    </a:lnTo>
                    <a:lnTo>
                      <a:pt x="35" y="159"/>
                    </a:lnTo>
                    <a:lnTo>
                      <a:pt x="49" y="208"/>
                    </a:lnTo>
                    <a:lnTo>
                      <a:pt x="63" y="258"/>
                    </a:lnTo>
                    <a:lnTo>
                      <a:pt x="76" y="307"/>
                    </a:lnTo>
                    <a:lnTo>
                      <a:pt x="88" y="355"/>
                    </a:lnTo>
                    <a:lnTo>
                      <a:pt x="98" y="404"/>
                    </a:lnTo>
                    <a:lnTo>
                      <a:pt x="145" y="414"/>
                    </a:lnTo>
                    <a:lnTo>
                      <a:pt x="98" y="404"/>
                    </a:lnTo>
                    <a:lnTo>
                      <a:pt x="109" y="460"/>
                    </a:lnTo>
                    <a:lnTo>
                      <a:pt x="145" y="414"/>
                    </a:lnTo>
                    <a:lnTo>
                      <a:pt x="103" y="38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30" name="Freeform 115"/>
              <p:cNvSpPr>
                <a:spLocks/>
              </p:cNvSpPr>
              <p:nvPr/>
            </p:nvSpPr>
            <p:spPr bwMode="auto">
              <a:xfrm>
                <a:off x="811" y="1143"/>
                <a:ext cx="190" cy="111"/>
              </a:xfrm>
              <a:custGeom>
                <a:avLst/>
                <a:gdLst>
                  <a:gd name="T0" fmla="*/ 0 w 1332"/>
                  <a:gd name="T1" fmla="*/ 0 h 772"/>
                  <a:gd name="T2" fmla="*/ 0 w 1332"/>
                  <a:gd name="T3" fmla="*/ 0 h 772"/>
                  <a:gd name="T4" fmla="*/ 0 w 1332"/>
                  <a:gd name="T5" fmla="*/ 0 h 772"/>
                  <a:gd name="T6" fmla="*/ 0 w 1332"/>
                  <a:gd name="T7" fmla="*/ 0 h 772"/>
                  <a:gd name="T8" fmla="*/ 0 w 1332"/>
                  <a:gd name="T9" fmla="*/ 0 h 772"/>
                  <a:gd name="T10" fmla="*/ 0 w 1332"/>
                  <a:gd name="T11" fmla="*/ 0 h 772"/>
                  <a:gd name="T12" fmla="*/ 0 w 1332"/>
                  <a:gd name="T13" fmla="*/ 0 h 772"/>
                  <a:gd name="T14" fmla="*/ 0 w 1332"/>
                  <a:gd name="T15" fmla="*/ 0 h 772"/>
                  <a:gd name="T16" fmla="*/ 0 w 1332"/>
                  <a:gd name="T17" fmla="*/ 0 h 772"/>
                  <a:gd name="T18" fmla="*/ 0 w 1332"/>
                  <a:gd name="T19" fmla="*/ 0 h 772"/>
                  <a:gd name="T20" fmla="*/ 0 w 1332"/>
                  <a:gd name="T21" fmla="*/ 0 h 772"/>
                  <a:gd name="T22" fmla="*/ 0 w 1332"/>
                  <a:gd name="T23" fmla="*/ 0 h 772"/>
                  <a:gd name="T24" fmla="*/ 0 w 1332"/>
                  <a:gd name="T25" fmla="*/ 0 h 772"/>
                  <a:gd name="T26" fmla="*/ 0 w 1332"/>
                  <a:gd name="T27" fmla="*/ 0 h 772"/>
                  <a:gd name="T28" fmla="*/ 0 w 1332"/>
                  <a:gd name="T29" fmla="*/ 0 h 772"/>
                  <a:gd name="T30" fmla="*/ 0 w 1332"/>
                  <a:gd name="T31" fmla="*/ 0 h 772"/>
                  <a:gd name="T32" fmla="*/ 0 w 1332"/>
                  <a:gd name="T33" fmla="*/ 0 h 772"/>
                  <a:gd name="T34" fmla="*/ 0 w 1332"/>
                  <a:gd name="T35" fmla="*/ 0 h 772"/>
                  <a:gd name="T36" fmla="*/ 0 w 1332"/>
                  <a:gd name="T37" fmla="*/ 0 h 772"/>
                  <a:gd name="T38" fmla="*/ 0 w 1332"/>
                  <a:gd name="T39" fmla="*/ 0 h 772"/>
                  <a:gd name="T40" fmla="*/ 0 w 1332"/>
                  <a:gd name="T41" fmla="*/ 0 h 772"/>
                  <a:gd name="T42" fmla="*/ 0 w 1332"/>
                  <a:gd name="T43" fmla="*/ 0 h 772"/>
                  <a:gd name="T44" fmla="*/ 0 w 1332"/>
                  <a:gd name="T45" fmla="*/ 0 h 772"/>
                  <a:gd name="T46" fmla="*/ 0 w 1332"/>
                  <a:gd name="T47" fmla="*/ 0 h 772"/>
                  <a:gd name="T48" fmla="*/ 0 w 1332"/>
                  <a:gd name="T49" fmla="*/ 0 h 772"/>
                  <a:gd name="T50" fmla="*/ 0 w 1332"/>
                  <a:gd name="T51" fmla="*/ 0 h 772"/>
                  <a:gd name="T52" fmla="*/ 0 w 1332"/>
                  <a:gd name="T53" fmla="*/ 0 h 772"/>
                  <a:gd name="T54" fmla="*/ 0 w 1332"/>
                  <a:gd name="T55" fmla="*/ 0 h 772"/>
                  <a:gd name="T56" fmla="*/ 0 w 1332"/>
                  <a:gd name="T57" fmla="*/ 0 h 772"/>
                  <a:gd name="T58" fmla="*/ 0 w 1332"/>
                  <a:gd name="T59" fmla="*/ 0 h 772"/>
                  <a:gd name="T60" fmla="*/ 0 w 1332"/>
                  <a:gd name="T61" fmla="*/ 0 h 772"/>
                  <a:gd name="T62" fmla="*/ 0 w 1332"/>
                  <a:gd name="T63" fmla="*/ 0 h 772"/>
                  <a:gd name="T64" fmla="*/ 0 w 1332"/>
                  <a:gd name="T65" fmla="*/ 0 h 772"/>
                  <a:gd name="T66" fmla="*/ 0 w 1332"/>
                  <a:gd name="T67" fmla="*/ 0 h 772"/>
                  <a:gd name="T68" fmla="*/ 0 w 1332"/>
                  <a:gd name="T69" fmla="*/ 0 h 772"/>
                  <a:gd name="T70" fmla="*/ 0 w 1332"/>
                  <a:gd name="T71" fmla="*/ 0 h 772"/>
                  <a:gd name="T72" fmla="*/ 0 w 1332"/>
                  <a:gd name="T73" fmla="*/ 0 h 772"/>
                  <a:gd name="T74" fmla="*/ 0 w 1332"/>
                  <a:gd name="T75" fmla="*/ 0 h 7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32"/>
                  <a:gd name="T115" fmla="*/ 0 h 772"/>
                  <a:gd name="T116" fmla="*/ 1332 w 1332"/>
                  <a:gd name="T117" fmla="*/ 772 h 7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32" h="772">
                    <a:moveTo>
                      <a:pt x="1275" y="34"/>
                    </a:moveTo>
                    <a:lnTo>
                      <a:pt x="1304" y="6"/>
                    </a:lnTo>
                    <a:lnTo>
                      <a:pt x="1280" y="4"/>
                    </a:lnTo>
                    <a:lnTo>
                      <a:pt x="1257" y="2"/>
                    </a:lnTo>
                    <a:lnTo>
                      <a:pt x="1233" y="1"/>
                    </a:lnTo>
                    <a:lnTo>
                      <a:pt x="1209" y="0"/>
                    </a:lnTo>
                    <a:lnTo>
                      <a:pt x="1163" y="0"/>
                    </a:lnTo>
                    <a:lnTo>
                      <a:pt x="1117" y="3"/>
                    </a:lnTo>
                    <a:lnTo>
                      <a:pt x="1071" y="7"/>
                    </a:lnTo>
                    <a:lnTo>
                      <a:pt x="1026" y="13"/>
                    </a:lnTo>
                    <a:lnTo>
                      <a:pt x="981" y="21"/>
                    </a:lnTo>
                    <a:lnTo>
                      <a:pt x="938" y="31"/>
                    </a:lnTo>
                    <a:lnTo>
                      <a:pt x="894" y="43"/>
                    </a:lnTo>
                    <a:lnTo>
                      <a:pt x="850" y="57"/>
                    </a:lnTo>
                    <a:lnTo>
                      <a:pt x="807" y="73"/>
                    </a:lnTo>
                    <a:lnTo>
                      <a:pt x="765" y="90"/>
                    </a:lnTo>
                    <a:lnTo>
                      <a:pt x="723" y="109"/>
                    </a:lnTo>
                    <a:lnTo>
                      <a:pt x="681" y="129"/>
                    </a:lnTo>
                    <a:lnTo>
                      <a:pt x="641" y="152"/>
                    </a:lnTo>
                    <a:lnTo>
                      <a:pt x="600" y="176"/>
                    </a:lnTo>
                    <a:lnTo>
                      <a:pt x="559" y="201"/>
                    </a:lnTo>
                    <a:lnTo>
                      <a:pt x="520" y="228"/>
                    </a:lnTo>
                    <a:lnTo>
                      <a:pt x="480" y="256"/>
                    </a:lnTo>
                    <a:lnTo>
                      <a:pt x="442" y="287"/>
                    </a:lnTo>
                    <a:lnTo>
                      <a:pt x="402" y="317"/>
                    </a:lnTo>
                    <a:lnTo>
                      <a:pt x="365" y="350"/>
                    </a:lnTo>
                    <a:lnTo>
                      <a:pt x="327" y="384"/>
                    </a:lnTo>
                    <a:lnTo>
                      <a:pt x="289" y="419"/>
                    </a:lnTo>
                    <a:lnTo>
                      <a:pt x="252" y="456"/>
                    </a:lnTo>
                    <a:lnTo>
                      <a:pt x="215" y="493"/>
                    </a:lnTo>
                    <a:lnTo>
                      <a:pt x="178" y="532"/>
                    </a:lnTo>
                    <a:lnTo>
                      <a:pt x="142" y="571"/>
                    </a:lnTo>
                    <a:lnTo>
                      <a:pt x="106" y="613"/>
                    </a:lnTo>
                    <a:lnTo>
                      <a:pt x="70" y="655"/>
                    </a:lnTo>
                    <a:lnTo>
                      <a:pt x="35" y="698"/>
                    </a:lnTo>
                    <a:lnTo>
                      <a:pt x="0" y="743"/>
                    </a:lnTo>
                    <a:lnTo>
                      <a:pt x="42" y="772"/>
                    </a:lnTo>
                    <a:lnTo>
                      <a:pt x="77" y="729"/>
                    </a:lnTo>
                    <a:lnTo>
                      <a:pt x="112" y="686"/>
                    </a:lnTo>
                    <a:lnTo>
                      <a:pt x="147" y="644"/>
                    </a:lnTo>
                    <a:lnTo>
                      <a:pt x="182" y="604"/>
                    </a:lnTo>
                    <a:lnTo>
                      <a:pt x="219" y="565"/>
                    </a:lnTo>
                    <a:lnTo>
                      <a:pt x="254" y="527"/>
                    </a:lnTo>
                    <a:lnTo>
                      <a:pt x="290" y="490"/>
                    </a:lnTo>
                    <a:lnTo>
                      <a:pt x="327" y="455"/>
                    </a:lnTo>
                    <a:lnTo>
                      <a:pt x="363" y="420"/>
                    </a:lnTo>
                    <a:lnTo>
                      <a:pt x="400" y="387"/>
                    </a:lnTo>
                    <a:lnTo>
                      <a:pt x="438" y="356"/>
                    </a:lnTo>
                    <a:lnTo>
                      <a:pt x="475" y="325"/>
                    </a:lnTo>
                    <a:lnTo>
                      <a:pt x="513" y="296"/>
                    </a:lnTo>
                    <a:lnTo>
                      <a:pt x="551" y="268"/>
                    </a:lnTo>
                    <a:lnTo>
                      <a:pt x="589" y="243"/>
                    </a:lnTo>
                    <a:lnTo>
                      <a:pt x="629" y="218"/>
                    </a:lnTo>
                    <a:lnTo>
                      <a:pt x="667" y="195"/>
                    </a:lnTo>
                    <a:lnTo>
                      <a:pt x="707" y="174"/>
                    </a:lnTo>
                    <a:lnTo>
                      <a:pt x="746" y="154"/>
                    </a:lnTo>
                    <a:lnTo>
                      <a:pt x="787" y="136"/>
                    </a:lnTo>
                    <a:lnTo>
                      <a:pt x="828" y="119"/>
                    </a:lnTo>
                    <a:lnTo>
                      <a:pt x="868" y="104"/>
                    </a:lnTo>
                    <a:lnTo>
                      <a:pt x="909" y="91"/>
                    </a:lnTo>
                    <a:lnTo>
                      <a:pt x="950" y="80"/>
                    </a:lnTo>
                    <a:lnTo>
                      <a:pt x="993" y="71"/>
                    </a:lnTo>
                    <a:lnTo>
                      <a:pt x="1035" y="63"/>
                    </a:lnTo>
                    <a:lnTo>
                      <a:pt x="1078" y="56"/>
                    </a:lnTo>
                    <a:lnTo>
                      <a:pt x="1121" y="52"/>
                    </a:lnTo>
                    <a:lnTo>
                      <a:pt x="1165" y="50"/>
                    </a:lnTo>
                    <a:lnTo>
                      <a:pt x="1209" y="50"/>
                    </a:lnTo>
                    <a:lnTo>
                      <a:pt x="1231" y="50"/>
                    </a:lnTo>
                    <a:lnTo>
                      <a:pt x="1254" y="51"/>
                    </a:lnTo>
                    <a:lnTo>
                      <a:pt x="1276" y="53"/>
                    </a:lnTo>
                    <a:lnTo>
                      <a:pt x="1299" y="55"/>
                    </a:lnTo>
                    <a:lnTo>
                      <a:pt x="1327" y="27"/>
                    </a:lnTo>
                    <a:lnTo>
                      <a:pt x="1299" y="55"/>
                    </a:lnTo>
                    <a:lnTo>
                      <a:pt x="1332" y="58"/>
                    </a:lnTo>
                    <a:lnTo>
                      <a:pt x="1327" y="27"/>
                    </a:lnTo>
                    <a:lnTo>
                      <a:pt x="1275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31" name="Freeform 116"/>
              <p:cNvSpPr>
                <a:spLocks/>
              </p:cNvSpPr>
              <p:nvPr/>
            </p:nvSpPr>
            <p:spPr bwMode="auto">
              <a:xfrm>
                <a:off x="986" y="1086"/>
                <a:ext cx="15" cy="62"/>
              </a:xfrm>
              <a:custGeom>
                <a:avLst/>
                <a:gdLst>
                  <a:gd name="T0" fmla="*/ 0 w 103"/>
                  <a:gd name="T1" fmla="*/ 0 h 432"/>
                  <a:gd name="T2" fmla="*/ 0 w 103"/>
                  <a:gd name="T3" fmla="*/ 0 h 432"/>
                  <a:gd name="T4" fmla="*/ 0 w 103"/>
                  <a:gd name="T5" fmla="*/ 0 h 432"/>
                  <a:gd name="T6" fmla="*/ 0 w 103"/>
                  <a:gd name="T7" fmla="*/ 0 h 432"/>
                  <a:gd name="T8" fmla="*/ 0 w 103"/>
                  <a:gd name="T9" fmla="*/ 0 h 432"/>
                  <a:gd name="T10" fmla="*/ 0 w 103"/>
                  <a:gd name="T11" fmla="*/ 0 h 432"/>
                  <a:gd name="T12" fmla="*/ 0 w 103"/>
                  <a:gd name="T13" fmla="*/ 0 h 432"/>
                  <a:gd name="T14" fmla="*/ 0 w 103"/>
                  <a:gd name="T15" fmla="*/ 0 h 432"/>
                  <a:gd name="T16" fmla="*/ 0 w 103"/>
                  <a:gd name="T17" fmla="*/ 0 h 432"/>
                  <a:gd name="T18" fmla="*/ 0 w 103"/>
                  <a:gd name="T19" fmla="*/ 0 h 432"/>
                  <a:gd name="T20" fmla="*/ 0 w 103"/>
                  <a:gd name="T21" fmla="*/ 0 h 432"/>
                  <a:gd name="T22" fmla="*/ 0 w 103"/>
                  <a:gd name="T23" fmla="*/ 0 h 432"/>
                  <a:gd name="T24" fmla="*/ 0 w 103"/>
                  <a:gd name="T25" fmla="*/ 0 h 432"/>
                  <a:gd name="T26" fmla="*/ 0 w 103"/>
                  <a:gd name="T27" fmla="*/ 0 h 432"/>
                  <a:gd name="T28" fmla="*/ 0 w 103"/>
                  <a:gd name="T29" fmla="*/ 0 h 432"/>
                  <a:gd name="T30" fmla="*/ 0 w 103"/>
                  <a:gd name="T31" fmla="*/ 0 h 432"/>
                  <a:gd name="T32" fmla="*/ 0 w 103"/>
                  <a:gd name="T33" fmla="*/ 0 h 432"/>
                  <a:gd name="T34" fmla="*/ 0 w 103"/>
                  <a:gd name="T35" fmla="*/ 0 h 432"/>
                  <a:gd name="T36" fmla="*/ 0 w 103"/>
                  <a:gd name="T37" fmla="*/ 0 h 432"/>
                  <a:gd name="T38" fmla="*/ 0 w 103"/>
                  <a:gd name="T39" fmla="*/ 0 h 432"/>
                  <a:gd name="T40" fmla="*/ 0 w 103"/>
                  <a:gd name="T41" fmla="*/ 0 h 432"/>
                  <a:gd name="T42" fmla="*/ 0 w 103"/>
                  <a:gd name="T43" fmla="*/ 0 h 432"/>
                  <a:gd name="T44" fmla="*/ 0 w 103"/>
                  <a:gd name="T45" fmla="*/ 0 h 432"/>
                  <a:gd name="T46" fmla="*/ 0 w 103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3"/>
                  <a:gd name="T73" fmla="*/ 0 h 432"/>
                  <a:gd name="T74" fmla="*/ 103 w 103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3" h="432">
                    <a:moveTo>
                      <a:pt x="30" y="54"/>
                    </a:moveTo>
                    <a:lnTo>
                      <a:pt x="0" y="32"/>
                    </a:lnTo>
                    <a:lnTo>
                      <a:pt x="5" y="81"/>
                    </a:lnTo>
                    <a:lnTo>
                      <a:pt x="12" y="130"/>
                    </a:lnTo>
                    <a:lnTo>
                      <a:pt x="17" y="181"/>
                    </a:lnTo>
                    <a:lnTo>
                      <a:pt x="23" y="230"/>
                    </a:lnTo>
                    <a:lnTo>
                      <a:pt x="30" y="281"/>
                    </a:lnTo>
                    <a:lnTo>
                      <a:pt x="37" y="331"/>
                    </a:lnTo>
                    <a:lnTo>
                      <a:pt x="44" y="381"/>
                    </a:lnTo>
                    <a:lnTo>
                      <a:pt x="51" y="432"/>
                    </a:lnTo>
                    <a:lnTo>
                      <a:pt x="103" y="425"/>
                    </a:lnTo>
                    <a:lnTo>
                      <a:pt x="96" y="374"/>
                    </a:lnTo>
                    <a:lnTo>
                      <a:pt x="90" y="325"/>
                    </a:lnTo>
                    <a:lnTo>
                      <a:pt x="83" y="274"/>
                    </a:lnTo>
                    <a:lnTo>
                      <a:pt x="76" y="224"/>
                    </a:lnTo>
                    <a:lnTo>
                      <a:pt x="70" y="175"/>
                    </a:lnTo>
                    <a:lnTo>
                      <a:pt x="64" y="125"/>
                    </a:lnTo>
                    <a:lnTo>
                      <a:pt x="58" y="75"/>
                    </a:lnTo>
                    <a:lnTo>
                      <a:pt x="52" y="27"/>
                    </a:lnTo>
                    <a:lnTo>
                      <a:pt x="22" y="4"/>
                    </a:lnTo>
                    <a:lnTo>
                      <a:pt x="52" y="27"/>
                    </a:lnTo>
                    <a:lnTo>
                      <a:pt x="50" y="0"/>
                    </a:lnTo>
                    <a:lnTo>
                      <a:pt x="22" y="4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32" name="Freeform 117"/>
              <p:cNvSpPr>
                <a:spLocks/>
              </p:cNvSpPr>
              <p:nvPr/>
            </p:nvSpPr>
            <p:spPr bwMode="auto">
              <a:xfrm>
                <a:off x="836" y="1542"/>
                <a:ext cx="160" cy="64"/>
              </a:xfrm>
              <a:custGeom>
                <a:avLst/>
                <a:gdLst>
                  <a:gd name="T0" fmla="*/ 0 w 1118"/>
                  <a:gd name="T1" fmla="*/ 0 h 452"/>
                  <a:gd name="T2" fmla="*/ 0 w 1118"/>
                  <a:gd name="T3" fmla="*/ 0 h 452"/>
                  <a:gd name="T4" fmla="*/ 0 w 1118"/>
                  <a:gd name="T5" fmla="*/ 0 h 452"/>
                  <a:gd name="T6" fmla="*/ 0 w 1118"/>
                  <a:gd name="T7" fmla="*/ 0 h 452"/>
                  <a:gd name="T8" fmla="*/ 0 w 1118"/>
                  <a:gd name="T9" fmla="*/ 0 h 452"/>
                  <a:gd name="T10" fmla="*/ 0 w 1118"/>
                  <a:gd name="T11" fmla="*/ 0 h 452"/>
                  <a:gd name="T12" fmla="*/ 0 w 1118"/>
                  <a:gd name="T13" fmla="*/ 0 h 452"/>
                  <a:gd name="T14" fmla="*/ 0 w 1118"/>
                  <a:gd name="T15" fmla="*/ 0 h 452"/>
                  <a:gd name="T16" fmla="*/ 0 w 1118"/>
                  <a:gd name="T17" fmla="*/ 0 h 452"/>
                  <a:gd name="T18" fmla="*/ 0 w 1118"/>
                  <a:gd name="T19" fmla="*/ 0 h 452"/>
                  <a:gd name="T20" fmla="*/ 0 w 1118"/>
                  <a:gd name="T21" fmla="*/ 0 h 452"/>
                  <a:gd name="T22" fmla="*/ 0 w 1118"/>
                  <a:gd name="T23" fmla="*/ 0 h 452"/>
                  <a:gd name="T24" fmla="*/ 0 w 1118"/>
                  <a:gd name="T25" fmla="*/ 0 h 452"/>
                  <a:gd name="T26" fmla="*/ 0 w 1118"/>
                  <a:gd name="T27" fmla="*/ 0 h 452"/>
                  <a:gd name="T28" fmla="*/ 0 w 1118"/>
                  <a:gd name="T29" fmla="*/ 0 h 452"/>
                  <a:gd name="T30" fmla="*/ 0 w 1118"/>
                  <a:gd name="T31" fmla="*/ 0 h 452"/>
                  <a:gd name="T32" fmla="*/ 0 w 1118"/>
                  <a:gd name="T33" fmla="*/ 0 h 452"/>
                  <a:gd name="T34" fmla="*/ 0 w 1118"/>
                  <a:gd name="T35" fmla="*/ 0 h 452"/>
                  <a:gd name="T36" fmla="*/ 0 w 1118"/>
                  <a:gd name="T37" fmla="*/ 0 h 452"/>
                  <a:gd name="T38" fmla="*/ 0 w 1118"/>
                  <a:gd name="T39" fmla="*/ 0 h 452"/>
                  <a:gd name="T40" fmla="*/ 0 w 1118"/>
                  <a:gd name="T41" fmla="*/ 0 h 452"/>
                  <a:gd name="T42" fmla="*/ 0 w 1118"/>
                  <a:gd name="T43" fmla="*/ 0 h 452"/>
                  <a:gd name="T44" fmla="*/ 0 w 1118"/>
                  <a:gd name="T45" fmla="*/ 0 h 452"/>
                  <a:gd name="T46" fmla="*/ 0 w 1118"/>
                  <a:gd name="T47" fmla="*/ 0 h 452"/>
                  <a:gd name="T48" fmla="*/ 0 w 1118"/>
                  <a:gd name="T49" fmla="*/ 0 h 452"/>
                  <a:gd name="T50" fmla="*/ 0 w 1118"/>
                  <a:gd name="T51" fmla="*/ 0 h 452"/>
                  <a:gd name="T52" fmla="*/ 0 w 1118"/>
                  <a:gd name="T53" fmla="*/ 0 h 452"/>
                  <a:gd name="T54" fmla="*/ 0 w 1118"/>
                  <a:gd name="T55" fmla="*/ 0 h 452"/>
                  <a:gd name="T56" fmla="*/ 0 w 1118"/>
                  <a:gd name="T57" fmla="*/ 0 h 452"/>
                  <a:gd name="T58" fmla="*/ 0 w 1118"/>
                  <a:gd name="T59" fmla="*/ 0 h 452"/>
                  <a:gd name="T60" fmla="*/ 0 w 1118"/>
                  <a:gd name="T61" fmla="*/ 0 h 452"/>
                  <a:gd name="T62" fmla="*/ 0 w 1118"/>
                  <a:gd name="T63" fmla="*/ 0 h 4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8"/>
                  <a:gd name="T97" fmla="*/ 0 h 452"/>
                  <a:gd name="T98" fmla="*/ 1118 w 1118"/>
                  <a:gd name="T99" fmla="*/ 452 h 4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8" h="452">
                    <a:moveTo>
                      <a:pt x="1118" y="427"/>
                    </a:moveTo>
                    <a:lnTo>
                      <a:pt x="1088" y="420"/>
                    </a:lnTo>
                    <a:lnTo>
                      <a:pt x="1057" y="412"/>
                    </a:lnTo>
                    <a:lnTo>
                      <a:pt x="1026" y="403"/>
                    </a:lnTo>
                    <a:lnTo>
                      <a:pt x="994" y="392"/>
                    </a:lnTo>
                    <a:lnTo>
                      <a:pt x="961" y="379"/>
                    </a:lnTo>
                    <a:lnTo>
                      <a:pt x="928" y="367"/>
                    </a:lnTo>
                    <a:lnTo>
                      <a:pt x="895" y="353"/>
                    </a:lnTo>
                    <a:lnTo>
                      <a:pt x="860" y="339"/>
                    </a:lnTo>
                    <a:lnTo>
                      <a:pt x="790" y="309"/>
                    </a:lnTo>
                    <a:lnTo>
                      <a:pt x="719" y="275"/>
                    </a:lnTo>
                    <a:lnTo>
                      <a:pt x="647" y="241"/>
                    </a:lnTo>
                    <a:lnTo>
                      <a:pt x="574" y="206"/>
                    </a:lnTo>
                    <a:lnTo>
                      <a:pt x="502" y="172"/>
                    </a:lnTo>
                    <a:lnTo>
                      <a:pt x="429" y="138"/>
                    </a:lnTo>
                    <a:lnTo>
                      <a:pt x="358" y="107"/>
                    </a:lnTo>
                    <a:lnTo>
                      <a:pt x="287" y="77"/>
                    </a:lnTo>
                    <a:lnTo>
                      <a:pt x="252" y="64"/>
                    </a:lnTo>
                    <a:lnTo>
                      <a:pt x="218" y="51"/>
                    </a:lnTo>
                    <a:lnTo>
                      <a:pt x="185" y="40"/>
                    </a:lnTo>
                    <a:lnTo>
                      <a:pt x="151" y="30"/>
                    </a:lnTo>
                    <a:lnTo>
                      <a:pt x="118" y="21"/>
                    </a:lnTo>
                    <a:lnTo>
                      <a:pt x="86" y="13"/>
                    </a:lnTo>
                    <a:lnTo>
                      <a:pt x="55" y="5"/>
                    </a:lnTo>
                    <a:lnTo>
                      <a:pt x="25" y="0"/>
                    </a:lnTo>
                    <a:lnTo>
                      <a:pt x="21" y="19"/>
                    </a:lnTo>
                    <a:lnTo>
                      <a:pt x="19" y="41"/>
                    </a:lnTo>
                    <a:lnTo>
                      <a:pt x="17" y="67"/>
                    </a:lnTo>
                    <a:lnTo>
                      <a:pt x="15" y="96"/>
                    </a:lnTo>
                    <a:lnTo>
                      <a:pt x="14" y="160"/>
                    </a:lnTo>
                    <a:lnTo>
                      <a:pt x="13" y="227"/>
                    </a:lnTo>
                    <a:lnTo>
                      <a:pt x="11" y="295"/>
                    </a:lnTo>
                    <a:lnTo>
                      <a:pt x="10" y="358"/>
                    </a:lnTo>
                    <a:lnTo>
                      <a:pt x="8" y="387"/>
                    </a:lnTo>
                    <a:lnTo>
                      <a:pt x="6" y="412"/>
                    </a:lnTo>
                    <a:lnTo>
                      <a:pt x="4" y="434"/>
                    </a:lnTo>
                    <a:lnTo>
                      <a:pt x="0" y="452"/>
                    </a:lnTo>
                    <a:lnTo>
                      <a:pt x="32" y="427"/>
                    </a:lnTo>
                    <a:lnTo>
                      <a:pt x="64" y="406"/>
                    </a:lnTo>
                    <a:lnTo>
                      <a:pt x="97" y="388"/>
                    </a:lnTo>
                    <a:lnTo>
                      <a:pt x="131" y="371"/>
                    </a:lnTo>
                    <a:lnTo>
                      <a:pt x="166" y="358"/>
                    </a:lnTo>
                    <a:lnTo>
                      <a:pt x="202" y="347"/>
                    </a:lnTo>
                    <a:lnTo>
                      <a:pt x="238" y="338"/>
                    </a:lnTo>
                    <a:lnTo>
                      <a:pt x="274" y="331"/>
                    </a:lnTo>
                    <a:lnTo>
                      <a:pt x="312" y="327"/>
                    </a:lnTo>
                    <a:lnTo>
                      <a:pt x="350" y="324"/>
                    </a:lnTo>
                    <a:lnTo>
                      <a:pt x="387" y="323"/>
                    </a:lnTo>
                    <a:lnTo>
                      <a:pt x="426" y="323"/>
                    </a:lnTo>
                    <a:lnTo>
                      <a:pt x="464" y="325"/>
                    </a:lnTo>
                    <a:lnTo>
                      <a:pt x="502" y="328"/>
                    </a:lnTo>
                    <a:lnTo>
                      <a:pt x="540" y="332"/>
                    </a:lnTo>
                    <a:lnTo>
                      <a:pt x="579" y="336"/>
                    </a:lnTo>
                    <a:lnTo>
                      <a:pt x="617" y="342"/>
                    </a:lnTo>
                    <a:lnTo>
                      <a:pt x="655" y="349"/>
                    </a:lnTo>
                    <a:lnTo>
                      <a:pt x="693" y="355"/>
                    </a:lnTo>
                    <a:lnTo>
                      <a:pt x="729" y="363"/>
                    </a:lnTo>
                    <a:lnTo>
                      <a:pt x="803" y="378"/>
                    </a:lnTo>
                    <a:lnTo>
                      <a:pt x="874" y="393"/>
                    </a:lnTo>
                    <a:lnTo>
                      <a:pt x="941" y="407"/>
                    </a:lnTo>
                    <a:lnTo>
                      <a:pt x="1004" y="418"/>
                    </a:lnTo>
                    <a:lnTo>
                      <a:pt x="1035" y="422"/>
                    </a:lnTo>
                    <a:lnTo>
                      <a:pt x="1064" y="425"/>
                    </a:lnTo>
                    <a:lnTo>
                      <a:pt x="1091" y="426"/>
                    </a:lnTo>
                    <a:lnTo>
                      <a:pt x="1118" y="427"/>
                    </a:lnTo>
                    <a:close/>
                  </a:path>
                </a:pathLst>
              </a:custGeom>
              <a:solidFill>
                <a:srgbClr val="ED9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33" name="Freeform 118"/>
              <p:cNvSpPr>
                <a:spLocks/>
              </p:cNvSpPr>
              <p:nvPr/>
            </p:nvSpPr>
            <p:spPr bwMode="auto">
              <a:xfrm>
                <a:off x="825" y="1527"/>
                <a:ext cx="186" cy="79"/>
              </a:xfrm>
              <a:custGeom>
                <a:avLst/>
                <a:gdLst>
                  <a:gd name="T0" fmla="*/ 0 w 1306"/>
                  <a:gd name="T1" fmla="*/ 0 h 553"/>
                  <a:gd name="T2" fmla="*/ 0 w 1306"/>
                  <a:gd name="T3" fmla="*/ 0 h 553"/>
                  <a:gd name="T4" fmla="*/ 0 w 1306"/>
                  <a:gd name="T5" fmla="*/ 0 h 553"/>
                  <a:gd name="T6" fmla="*/ 0 w 1306"/>
                  <a:gd name="T7" fmla="*/ 0 h 553"/>
                  <a:gd name="T8" fmla="*/ 0 w 1306"/>
                  <a:gd name="T9" fmla="*/ 0 h 553"/>
                  <a:gd name="T10" fmla="*/ 0 w 1306"/>
                  <a:gd name="T11" fmla="*/ 0 h 553"/>
                  <a:gd name="T12" fmla="*/ 0 w 1306"/>
                  <a:gd name="T13" fmla="*/ 0 h 553"/>
                  <a:gd name="T14" fmla="*/ 0 w 1306"/>
                  <a:gd name="T15" fmla="*/ 0 h 553"/>
                  <a:gd name="T16" fmla="*/ 0 w 1306"/>
                  <a:gd name="T17" fmla="*/ 0 h 553"/>
                  <a:gd name="T18" fmla="*/ 0 w 1306"/>
                  <a:gd name="T19" fmla="*/ 0 h 553"/>
                  <a:gd name="T20" fmla="*/ 0 w 1306"/>
                  <a:gd name="T21" fmla="*/ 0 h 553"/>
                  <a:gd name="T22" fmla="*/ 0 w 1306"/>
                  <a:gd name="T23" fmla="*/ 0 h 553"/>
                  <a:gd name="T24" fmla="*/ 0 w 1306"/>
                  <a:gd name="T25" fmla="*/ 0 h 553"/>
                  <a:gd name="T26" fmla="*/ 0 w 1306"/>
                  <a:gd name="T27" fmla="*/ 0 h 553"/>
                  <a:gd name="T28" fmla="*/ 0 w 1306"/>
                  <a:gd name="T29" fmla="*/ 0 h 553"/>
                  <a:gd name="T30" fmla="*/ 0 w 1306"/>
                  <a:gd name="T31" fmla="*/ 0 h 553"/>
                  <a:gd name="T32" fmla="*/ 0 w 1306"/>
                  <a:gd name="T33" fmla="*/ 0 h 553"/>
                  <a:gd name="T34" fmla="*/ 0 w 1306"/>
                  <a:gd name="T35" fmla="*/ 0 h 553"/>
                  <a:gd name="T36" fmla="*/ 0 w 1306"/>
                  <a:gd name="T37" fmla="*/ 0 h 553"/>
                  <a:gd name="T38" fmla="*/ 0 w 1306"/>
                  <a:gd name="T39" fmla="*/ 0 h 553"/>
                  <a:gd name="T40" fmla="*/ 0 w 1306"/>
                  <a:gd name="T41" fmla="*/ 0 h 553"/>
                  <a:gd name="T42" fmla="*/ 0 w 1306"/>
                  <a:gd name="T43" fmla="*/ 0 h 553"/>
                  <a:gd name="T44" fmla="*/ 0 w 1306"/>
                  <a:gd name="T45" fmla="*/ 0 h 553"/>
                  <a:gd name="T46" fmla="*/ 0 w 1306"/>
                  <a:gd name="T47" fmla="*/ 0 h 553"/>
                  <a:gd name="T48" fmla="*/ 0 w 1306"/>
                  <a:gd name="T49" fmla="*/ 0 h 553"/>
                  <a:gd name="T50" fmla="*/ 0 w 1306"/>
                  <a:gd name="T51" fmla="*/ 0 h 553"/>
                  <a:gd name="T52" fmla="*/ 0 w 1306"/>
                  <a:gd name="T53" fmla="*/ 0 h 553"/>
                  <a:gd name="T54" fmla="*/ 0 w 1306"/>
                  <a:gd name="T55" fmla="*/ 0 h 553"/>
                  <a:gd name="T56" fmla="*/ 0 w 1306"/>
                  <a:gd name="T57" fmla="*/ 0 h 553"/>
                  <a:gd name="T58" fmla="*/ 0 w 1306"/>
                  <a:gd name="T59" fmla="*/ 0 h 553"/>
                  <a:gd name="T60" fmla="*/ 0 w 1306"/>
                  <a:gd name="T61" fmla="*/ 0 h 553"/>
                  <a:gd name="T62" fmla="*/ 0 w 1306"/>
                  <a:gd name="T63" fmla="*/ 0 h 553"/>
                  <a:gd name="T64" fmla="*/ 0 w 1306"/>
                  <a:gd name="T65" fmla="*/ 0 h 553"/>
                  <a:gd name="T66" fmla="*/ 0 w 1306"/>
                  <a:gd name="T67" fmla="*/ 0 h 553"/>
                  <a:gd name="T68" fmla="*/ 0 w 1306"/>
                  <a:gd name="T69" fmla="*/ 0 h 553"/>
                  <a:gd name="T70" fmla="*/ 0 w 1306"/>
                  <a:gd name="T71" fmla="*/ 0 h 553"/>
                  <a:gd name="T72" fmla="*/ 0 w 1306"/>
                  <a:gd name="T73" fmla="*/ 0 h 553"/>
                  <a:gd name="T74" fmla="*/ 0 w 1306"/>
                  <a:gd name="T75" fmla="*/ 0 h 5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06"/>
                  <a:gd name="T115" fmla="*/ 0 h 553"/>
                  <a:gd name="T116" fmla="*/ 1306 w 1306"/>
                  <a:gd name="T117" fmla="*/ 553 h 55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06" h="553">
                    <a:moveTo>
                      <a:pt x="1306" y="276"/>
                    </a:moveTo>
                    <a:lnTo>
                      <a:pt x="1297" y="314"/>
                    </a:lnTo>
                    <a:lnTo>
                      <a:pt x="1287" y="350"/>
                    </a:lnTo>
                    <a:lnTo>
                      <a:pt x="1277" y="382"/>
                    </a:lnTo>
                    <a:lnTo>
                      <a:pt x="1268" y="415"/>
                    </a:lnTo>
                    <a:lnTo>
                      <a:pt x="1258" y="446"/>
                    </a:lnTo>
                    <a:lnTo>
                      <a:pt x="1250" y="479"/>
                    </a:lnTo>
                    <a:lnTo>
                      <a:pt x="1240" y="515"/>
                    </a:lnTo>
                    <a:lnTo>
                      <a:pt x="1230" y="553"/>
                    </a:lnTo>
                    <a:lnTo>
                      <a:pt x="1134" y="509"/>
                    </a:lnTo>
                    <a:lnTo>
                      <a:pt x="1043" y="468"/>
                    </a:lnTo>
                    <a:lnTo>
                      <a:pt x="956" y="431"/>
                    </a:lnTo>
                    <a:lnTo>
                      <a:pt x="873" y="396"/>
                    </a:lnTo>
                    <a:lnTo>
                      <a:pt x="834" y="381"/>
                    </a:lnTo>
                    <a:lnTo>
                      <a:pt x="794" y="366"/>
                    </a:lnTo>
                    <a:lnTo>
                      <a:pt x="756" y="353"/>
                    </a:lnTo>
                    <a:lnTo>
                      <a:pt x="719" y="340"/>
                    </a:lnTo>
                    <a:lnTo>
                      <a:pt x="682" y="328"/>
                    </a:lnTo>
                    <a:lnTo>
                      <a:pt x="646" y="317"/>
                    </a:lnTo>
                    <a:lnTo>
                      <a:pt x="611" y="308"/>
                    </a:lnTo>
                    <a:lnTo>
                      <a:pt x="575" y="299"/>
                    </a:lnTo>
                    <a:lnTo>
                      <a:pt x="541" y="292"/>
                    </a:lnTo>
                    <a:lnTo>
                      <a:pt x="508" y="285"/>
                    </a:lnTo>
                    <a:lnTo>
                      <a:pt x="474" y="280"/>
                    </a:lnTo>
                    <a:lnTo>
                      <a:pt x="441" y="275"/>
                    </a:lnTo>
                    <a:lnTo>
                      <a:pt x="408" y="272"/>
                    </a:lnTo>
                    <a:lnTo>
                      <a:pt x="376" y="269"/>
                    </a:lnTo>
                    <a:lnTo>
                      <a:pt x="344" y="268"/>
                    </a:lnTo>
                    <a:lnTo>
                      <a:pt x="311" y="268"/>
                    </a:lnTo>
                    <a:lnTo>
                      <a:pt x="278" y="269"/>
                    </a:lnTo>
                    <a:lnTo>
                      <a:pt x="246" y="271"/>
                    </a:lnTo>
                    <a:lnTo>
                      <a:pt x="214" y="275"/>
                    </a:lnTo>
                    <a:lnTo>
                      <a:pt x="182" y="279"/>
                    </a:lnTo>
                    <a:lnTo>
                      <a:pt x="150" y="285"/>
                    </a:lnTo>
                    <a:lnTo>
                      <a:pt x="118" y="291"/>
                    </a:lnTo>
                    <a:lnTo>
                      <a:pt x="85" y="299"/>
                    </a:lnTo>
                    <a:lnTo>
                      <a:pt x="53" y="309"/>
                    </a:lnTo>
                    <a:lnTo>
                      <a:pt x="48" y="276"/>
                    </a:lnTo>
                    <a:lnTo>
                      <a:pt x="41" y="242"/>
                    </a:lnTo>
                    <a:lnTo>
                      <a:pt x="34" y="210"/>
                    </a:lnTo>
                    <a:lnTo>
                      <a:pt x="26" y="177"/>
                    </a:lnTo>
                    <a:lnTo>
                      <a:pt x="18" y="144"/>
                    </a:lnTo>
                    <a:lnTo>
                      <a:pt x="10" y="112"/>
                    </a:lnTo>
                    <a:lnTo>
                      <a:pt x="4" y="78"/>
                    </a:lnTo>
                    <a:lnTo>
                      <a:pt x="0" y="46"/>
                    </a:lnTo>
                    <a:lnTo>
                      <a:pt x="48" y="35"/>
                    </a:lnTo>
                    <a:lnTo>
                      <a:pt x="95" y="27"/>
                    </a:lnTo>
                    <a:lnTo>
                      <a:pt x="142" y="20"/>
                    </a:lnTo>
                    <a:lnTo>
                      <a:pt x="188" y="14"/>
                    </a:lnTo>
                    <a:lnTo>
                      <a:pt x="233" y="9"/>
                    </a:lnTo>
                    <a:lnTo>
                      <a:pt x="276" y="5"/>
                    </a:lnTo>
                    <a:lnTo>
                      <a:pt x="320" y="2"/>
                    </a:lnTo>
                    <a:lnTo>
                      <a:pt x="364" y="1"/>
                    </a:lnTo>
                    <a:lnTo>
                      <a:pt x="406" y="0"/>
                    </a:lnTo>
                    <a:lnTo>
                      <a:pt x="448" y="1"/>
                    </a:lnTo>
                    <a:lnTo>
                      <a:pt x="489" y="2"/>
                    </a:lnTo>
                    <a:lnTo>
                      <a:pt x="531" y="5"/>
                    </a:lnTo>
                    <a:lnTo>
                      <a:pt x="571" y="9"/>
                    </a:lnTo>
                    <a:lnTo>
                      <a:pt x="611" y="14"/>
                    </a:lnTo>
                    <a:lnTo>
                      <a:pt x="650" y="20"/>
                    </a:lnTo>
                    <a:lnTo>
                      <a:pt x="690" y="26"/>
                    </a:lnTo>
                    <a:lnTo>
                      <a:pt x="729" y="34"/>
                    </a:lnTo>
                    <a:lnTo>
                      <a:pt x="768" y="44"/>
                    </a:lnTo>
                    <a:lnTo>
                      <a:pt x="807" y="54"/>
                    </a:lnTo>
                    <a:lnTo>
                      <a:pt x="846" y="65"/>
                    </a:lnTo>
                    <a:lnTo>
                      <a:pt x="884" y="77"/>
                    </a:lnTo>
                    <a:lnTo>
                      <a:pt x="922" y="90"/>
                    </a:lnTo>
                    <a:lnTo>
                      <a:pt x="960" y="104"/>
                    </a:lnTo>
                    <a:lnTo>
                      <a:pt x="998" y="120"/>
                    </a:lnTo>
                    <a:lnTo>
                      <a:pt x="1037" y="136"/>
                    </a:lnTo>
                    <a:lnTo>
                      <a:pt x="1074" y="153"/>
                    </a:lnTo>
                    <a:lnTo>
                      <a:pt x="1113" y="171"/>
                    </a:lnTo>
                    <a:lnTo>
                      <a:pt x="1151" y="190"/>
                    </a:lnTo>
                    <a:lnTo>
                      <a:pt x="1190" y="210"/>
                    </a:lnTo>
                    <a:lnTo>
                      <a:pt x="1228" y="231"/>
                    </a:lnTo>
                    <a:lnTo>
                      <a:pt x="1268" y="252"/>
                    </a:lnTo>
                    <a:lnTo>
                      <a:pt x="1306" y="2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34" name="Freeform 119"/>
              <p:cNvSpPr>
                <a:spLocks/>
              </p:cNvSpPr>
              <p:nvPr/>
            </p:nvSpPr>
            <p:spPr bwMode="auto">
              <a:xfrm>
                <a:off x="997" y="1566"/>
                <a:ext cx="18" cy="46"/>
              </a:xfrm>
              <a:custGeom>
                <a:avLst/>
                <a:gdLst>
                  <a:gd name="T0" fmla="*/ 0 w 128"/>
                  <a:gd name="T1" fmla="*/ 0 h 321"/>
                  <a:gd name="T2" fmla="*/ 0 w 128"/>
                  <a:gd name="T3" fmla="*/ 0 h 321"/>
                  <a:gd name="T4" fmla="*/ 0 w 128"/>
                  <a:gd name="T5" fmla="*/ 0 h 321"/>
                  <a:gd name="T6" fmla="*/ 0 w 128"/>
                  <a:gd name="T7" fmla="*/ 0 h 321"/>
                  <a:gd name="T8" fmla="*/ 0 w 128"/>
                  <a:gd name="T9" fmla="*/ 0 h 321"/>
                  <a:gd name="T10" fmla="*/ 0 w 128"/>
                  <a:gd name="T11" fmla="*/ 0 h 321"/>
                  <a:gd name="T12" fmla="*/ 0 w 128"/>
                  <a:gd name="T13" fmla="*/ 0 h 321"/>
                  <a:gd name="T14" fmla="*/ 0 w 128"/>
                  <a:gd name="T15" fmla="*/ 0 h 321"/>
                  <a:gd name="T16" fmla="*/ 0 w 128"/>
                  <a:gd name="T17" fmla="*/ 0 h 321"/>
                  <a:gd name="T18" fmla="*/ 0 w 128"/>
                  <a:gd name="T19" fmla="*/ 0 h 321"/>
                  <a:gd name="T20" fmla="*/ 0 w 128"/>
                  <a:gd name="T21" fmla="*/ 0 h 321"/>
                  <a:gd name="T22" fmla="*/ 0 w 128"/>
                  <a:gd name="T23" fmla="*/ 0 h 321"/>
                  <a:gd name="T24" fmla="*/ 0 w 128"/>
                  <a:gd name="T25" fmla="*/ 0 h 321"/>
                  <a:gd name="T26" fmla="*/ 0 w 128"/>
                  <a:gd name="T27" fmla="*/ 0 h 321"/>
                  <a:gd name="T28" fmla="*/ 0 w 128"/>
                  <a:gd name="T29" fmla="*/ 0 h 321"/>
                  <a:gd name="T30" fmla="*/ 0 w 128"/>
                  <a:gd name="T31" fmla="*/ 0 h 321"/>
                  <a:gd name="T32" fmla="*/ 0 w 128"/>
                  <a:gd name="T33" fmla="*/ 0 h 321"/>
                  <a:gd name="T34" fmla="*/ 0 w 128"/>
                  <a:gd name="T35" fmla="*/ 0 h 321"/>
                  <a:gd name="T36" fmla="*/ 0 w 128"/>
                  <a:gd name="T37" fmla="*/ 0 h 321"/>
                  <a:gd name="T38" fmla="*/ 0 w 128"/>
                  <a:gd name="T39" fmla="*/ 0 h 321"/>
                  <a:gd name="T40" fmla="*/ 0 w 128"/>
                  <a:gd name="T41" fmla="*/ 0 h 321"/>
                  <a:gd name="T42" fmla="*/ 0 w 128"/>
                  <a:gd name="T43" fmla="*/ 0 h 321"/>
                  <a:gd name="T44" fmla="*/ 0 w 128"/>
                  <a:gd name="T45" fmla="*/ 0 h 321"/>
                  <a:gd name="T46" fmla="*/ 0 w 128"/>
                  <a:gd name="T47" fmla="*/ 0 h 3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8"/>
                  <a:gd name="T73" fmla="*/ 0 h 321"/>
                  <a:gd name="T74" fmla="*/ 128 w 128"/>
                  <a:gd name="T75" fmla="*/ 321 h 3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8" h="321">
                    <a:moveTo>
                      <a:pt x="14" y="307"/>
                    </a:moveTo>
                    <a:lnTo>
                      <a:pt x="51" y="289"/>
                    </a:lnTo>
                    <a:lnTo>
                      <a:pt x="61" y="251"/>
                    </a:lnTo>
                    <a:lnTo>
                      <a:pt x="70" y="216"/>
                    </a:lnTo>
                    <a:lnTo>
                      <a:pt x="79" y="183"/>
                    </a:lnTo>
                    <a:lnTo>
                      <a:pt x="88" y="152"/>
                    </a:lnTo>
                    <a:lnTo>
                      <a:pt x="98" y="119"/>
                    </a:lnTo>
                    <a:lnTo>
                      <a:pt x="108" y="86"/>
                    </a:lnTo>
                    <a:lnTo>
                      <a:pt x="117" y="50"/>
                    </a:lnTo>
                    <a:lnTo>
                      <a:pt x="128" y="11"/>
                    </a:lnTo>
                    <a:lnTo>
                      <a:pt x="75" y="0"/>
                    </a:lnTo>
                    <a:lnTo>
                      <a:pt x="66" y="38"/>
                    </a:lnTo>
                    <a:lnTo>
                      <a:pt x="56" y="73"/>
                    </a:lnTo>
                    <a:lnTo>
                      <a:pt x="47" y="106"/>
                    </a:lnTo>
                    <a:lnTo>
                      <a:pt x="37" y="138"/>
                    </a:lnTo>
                    <a:lnTo>
                      <a:pt x="28" y="170"/>
                    </a:lnTo>
                    <a:lnTo>
                      <a:pt x="19" y="203"/>
                    </a:lnTo>
                    <a:lnTo>
                      <a:pt x="9" y="239"/>
                    </a:lnTo>
                    <a:lnTo>
                      <a:pt x="0" y="278"/>
                    </a:lnTo>
                    <a:lnTo>
                      <a:pt x="37" y="261"/>
                    </a:lnTo>
                    <a:lnTo>
                      <a:pt x="14" y="307"/>
                    </a:lnTo>
                    <a:lnTo>
                      <a:pt x="45" y="321"/>
                    </a:lnTo>
                    <a:lnTo>
                      <a:pt x="51" y="289"/>
                    </a:lnTo>
                    <a:lnTo>
                      <a:pt x="14" y="30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35" name="Freeform 120"/>
              <p:cNvSpPr>
                <a:spLocks/>
              </p:cNvSpPr>
              <p:nvPr/>
            </p:nvSpPr>
            <p:spPr bwMode="auto">
              <a:xfrm>
                <a:off x="828" y="1562"/>
                <a:ext cx="174" cy="48"/>
              </a:xfrm>
              <a:custGeom>
                <a:avLst/>
                <a:gdLst>
                  <a:gd name="T0" fmla="*/ 0 w 1216"/>
                  <a:gd name="T1" fmla="*/ 0 h 335"/>
                  <a:gd name="T2" fmla="*/ 0 w 1216"/>
                  <a:gd name="T3" fmla="*/ 0 h 335"/>
                  <a:gd name="T4" fmla="*/ 0 w 1216"/>
                  <a:gd name="T5" fmla="*/ 0 h 335"/>
                  <a:gd name="T6" fmla="*/ 0 w 1216"/>
                  <a:gd name="T7" fmla="*/ 0 h 335"/>
                  <a:gd name="T8" fmla="*/ 0 w 1216"/>
                  <a:gd name="T9" fmla="*/ 0 h 335"/>
                  <a:gd name="T10" fmla="*/ 0 w 1216"/>
                  <a:gd name="T11" fmla="*/ 0 h 335"/>
                  <a:gd name="T12" fmla="*/ 0 w 1216"/>
                  <a:gd name="T13" fmla="*/ 0 h 335"/>
                  <a:gd name="T14" fmla="*/ 0 w 1216"/>
                  <a:gd name="T15" fmla="*/ 0 h 335"/>
                  <a:gd name="T16" fmla="*/ 0 w 1216"/>
                  <a:gd name="T17" fmla="*/ 0 h 335"/>
                  <a:gd name="T18" fmla="*/ 0 w 1216"/>
                  <a:gd name="T19" fmla="*/ 0 h 335"/>
                  <a:gd name="T20" fmla="*/ 0 w 1216"/>
                  <a:gd name="T21" fmla="*/ 0 h 335"/>
                  <a:gd name="T22" fmla="*/ 0 w 1216"/>
                  <a:gd name="T23" fmla="*/ 0 h 335"/>
                  <a:gd name="T24" fmla="*/ 0 w 1216"/>
                  <a:gd name="T25" fmla="*/ 0 h 335"/>
                  <a:gd name="T26" fmla="*/ 0 w 1216"/>
                  <a:gd name="T27" fmla="*/ 0 h 335"/>
                  <a:gd name="T28" fmla="*/ 0 w 1216"/>
                  <a:gd name="T29" fmla="*/ 0 h 335"/>
                  <a:gd name="T30" fmla="*/ 0 w 1216"/>
                  <a:gd name="T31" fmla="*/ 0 h 335"/>
                  <a:gd name="T32" fmla="*/ 0 w 1216"/>
                  <a:gd name="T33" fmla="*/ 0 h 335"/>
                  <a:gd name="T34" fmla="*/ 0 w 1216"/>
                  <a:gd name="T35" fmla="*/ 0 h 335"/>
                  <a:gd name="T36" fmla="*/ 0 w 1216"/>
                  <a:gd name="T37" fmla="*/ 0 h 335"/>
                  <a:gd name="T38" fmla="*/ 0 w 1216"/>
                  <a:gd name="T39" fmla="*/ 0 h 335"/>
                  <a:gd name="T40" fmla="*/ 0 w 1216"/>
                  <a:gd name="T41" fmla="*/ 0 h 335"/>
                  <a:gd name="T42" fmla="*/ 0 w 1216"/>
                  <a:gd name="T43" fmla="*/ 0 h 335"/>
                  <a:gd name="T44" fmla="*/ 0 w 1216"/>
                  <a:gd name="T45" fmla="*/ 0 h 335"/>
                  <a:gd name="T46" fmla="*/ 0 w 1216"/>
                  <a:gd name="T47" fmla="*/ 0 h 335"/>
                  <a:gd name="T48" fmla="*/ 0 w 1216"/>
                  <a:gd name="T49" fmla="*/ 0 h 335"/>
                  <a:gd name="T50" fmla="*/ 0 w 1216"/>
                  <a:gd name="T51" fmla="*/ 0 h 335"/>
                  <a:gd name="T52" fmla="*/ 0 w 1216"/>
                  <a:gd name="T53" fmla="*/ 0 h 335"/>
                  <a:gd name="T54" fmla="*/ 0 w 1216"/>
                  <a:gd name="T55" fmla="*/ 0 h 335"/>
                  <a:gd name="T56" fmla="*/ 0 w 1216"/>
                  <a:gd name="T57" fmla="*/ 0 h 335"/>
                  <a:gd name="T58" fmla="*/ 0 w 1216"/>
                  <a:gd name="T59" fmla="*/ 0 h 335"/>
                  <a:gd name="T60" fmla="*/ 0 w 1216"/>
                  <a:gd name="T61" fmla="*/ 0 h 335"/>
                  <a:gd name="T62" fmla="*/ 0 w 1216"/>
                  <a:gd name="T63" fmla="*/ 0 h 3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16"/>
                  <a:gd name="T97" fmla="*/ 0 h 335"/>
                  <a:gd name="T98" fmla="*/ 1216 w 1216"/>
                  <a:gd name="T99" fmla="*/ 335 h 33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16" h="335">
                    <a:moveTo>
                      <a:pt x="0" y="69"/>
                    </a:moveTo>
                    <a:lnTo>
                      <a:pt x="35" y="91"/>
                    </a:lnTo>
                    <a:lnTo>
                      <a:pt x="67" y="81"/>
                    </a:lnTo>
                    <a:lnTo>
                      <a:pt x="99" y="74"/>
                    </a:lnTo>
                    <a:lnTo>
                      <a:pt x="130" y="67"/>
                    </a:lnTo>
                    <a:lnTo>
                      <a:pt x="161" y="62"/>
                    </a:lnTo>
                    <a:lnTo>
                      <a:pt x="192" y="57"/>
                    </a:lnTo>
                    <a:lnTo>
                      <a:pt x="224" y="54"/>
                    </a:lnTo>
                    <a:lnTo>
                      <a:pt x="255" y="52"/>
                    </a:lnTo>
                    <a:lnTo>
                      <a:pt x="286" y="51"/>
                    </a:lnTo>
                    <a:lnTo>
                      <a:pt x="317" y="51"/>
                    </a:lnTo>
                    <a:lnTo>
                      <a:pt x="349" y="52"/>
                    </a:lnTo>
                    <a:lnTo>
                      <a:pt x="380" y="54"/>
                    </a:lnTo>
                    <a:lnTo>
                      <a:pt x="412" y="58"/>
                    </a:lnTo>
                    <a:lnTo>
                      <a:pt x="444" y="62"/>
                    </a:lnTo>
                    <a:lnTo>
                      <a:pt x="477" y="67"/>
                    </a:lnTo>
                    <a:lnTo>
                      <a:pt x="510" y="74"/>
                    </a:lnTo>
                    <a:lnTo>
                      <a:pt x="544" y="81"/>
                    </a:lnTo>
                    <a:lnTo>
                      <a:pt x="577" y="91"/>
                    </a:lnTo>
                    <a:lnTo>
                      <a:pt x="612" y="100"/>
                    </a:lnTo>
                    <a:lnTo>
                      <a:pt x="648" y="110"/>
                    </a:lnTo>
                    <a:lnTo>
                      <a:pt x="684" y="122"/>
                    </a:lnTo>
                    <a:lnTo>
                      <a:pt x="721" y="134"/>
                    </a:lnTo>
                    <a:lnTo>
                      <a:pt x="759" y="148"/>
                    </a:lnTo>
                    <a:lnTo>
                      <a:pt x="798" y="162"/>
                    </a:lnTo>
                    <a:lnTo>
                      <a:pt x="837" y="178"/>
                    </a:lnTo>
                    <a:lnTo>
                      <a:pt x="919" y="211"/>
                    </a:lnTo>
                    <a:lnTo>
                      <a:pt x="1006" y="249"/>
                    </a:lnTo>
                    <a:lnTo>
                      <a:pt x="1096" y="290"/>
                    </a:lnTo>
                    <a:lnTo>
                      <a:pt x="1193" y="335"/>
                    </a:lnTo>
                    <a:lnTo>
                      <a:pt x="1216" y="289"/>
                    </a:lnTo>
                    <a:lnTo>
                      <a:pt x="1120" y="245"/>
                    </a:lnTo>
                    <a:lnTo>
                      <a:pt x="1028" y="203"/>
                    </a:lnTo>
                    <a:lnTo>
                      <a:pt x="941" y="166"/>
                    </a:lnTo>
                    <a:lnTo>
                      <a:pt x="858" y="131"/>
                    </a:lnTo>
                    <a:lnTo>
                      <a:pt x="818" y="116"/>
                    </a:lnTo>
                    <a:lnTo>
                      <a:pt x="778" y="101"/>
                    </a:lnTo>
                    <a:lnTo>
                      <a:pt x="740" y="87"/>
                    </a:lnTo>
                    <a:lnTo>
                      <a:pt x="701" y="74"/>
                    </a:lnTo>
                    <a:lnTo>
                      <a:pt x="665" y="62"/>
                    </a:lnTo>
                    <a:lnTo>
                      <a:pt x="627" y="52"/>
                    </a:lnTo>
                    <a:lnTo>
                      <a:pt x="592" y="42"/>
                    </a:lnTo>
                    <a:lnTo>
                      <a:pt x="556" y="33"/>
                    </a:lnTo>
                    <a:lnTo>
                      <a:pt x="522" y="25"/>
                    </a:lnTo>
                    <a:lnTo>
                      <a:pt x="486" y="19"/>
                    </a:lnTo>
                    <a:lnTo>
                      <a:pt x="452" y="12"/>
                    </a:lnTo>
                    <a:lnTo>
                      <a:pt x="418" y="8"/>
                    </a:lnTo>
                    <a:lnTo>
                      <a:pt x="385" y="4"/>
                    </a:lnTo>
                    <a:lnTo>
                      <a:pt x="351" y="2"/>
                    </a:lnTo>
                    <a:lnTo>
                      <a:pt x="318" y="1"/>
                    </a:lnTo>
                    <a:lnTo>
                      <a:pt x="285" y="0"/>
                    </a:lnTo>
                    <a:lnTo>
                      <a:pt x="251" y="1"/>
                    </a:lnTo>
                    <a:lnTo>
                      <a:pt x="218" y="4"/>
                    </a:lnTo>
                    <a:lnTo>
                      <a:pt x="185" y="7"/>
                    </a:lnTo>
                    <a:lnTo>
                      <a:pt x="152" y="12"/>
                    </a:lnTo>
                    <a:lnTo>
                      <a:pt x="119" y="18"/>
                    </a:lnTo>
                    <a:lnTo>
                      <a:pt x="86" y="25"/>
                    </a:lnTo>
                    <a:lnTo>
                      <a:pt x="53" y="34"/>
                    </a:lnTo>
                    <a:lnTo>
                      <a:pt x="19" y="43"/>
                    </a:lnTo>
                    <a:lnTo>
                      <a:pt x="53" y="64"/>
                    </a:lnTo>
                    <a:lnTo>
                      <a:pt x="0" y="69"/>
                    </a:lnTo>
                    <a:lnTo>
                      <a:pt x="4" y="100"/>
                    </a:lnTo>
                    <a:lnTo>
                      <a:pt x="35" y="9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36" name="Freeform 121"/>
              <p:cNvSpPr>
                <a:spLocks/>
              </p:cNvSpPr>
              <p:nvPr/>
            </p:nvSpPr>
            <p:spPr bwMode="auto">
              <a:xfrm>
                <a:off x="820" y="1530"/>
                <a:ext cx="16" cy="42"/>
              </a:xfrm>
              <a:custGeom>
                <a:avLst/>
                <a:gdLst>
                  <a:gd name="T0" fmla="*/ 0 w 108"/>
                  <a:gd name="T1" fmla="*/ 0 h 291"/>
                  <a:gd name="T2" fmla="*/ 0 w 108"/>
                  <a:gd name="T3" fmla="*/ 0 h 291"/>
                  <a:gd name="T4" fmla="*/ 0 w 108"/>
                  <a:gd name="T5" fmla="*/ 0 h 291"/>
                  <a:gd name="T6" fmla="*/ 0 w 108"/>
                  <a:gd name="T7" fmla="*/ 0 h 291"/>
                  <a:gd name="T8" fmla="*/ 0 w 108"/>
                  <a:gd name="T9" fmla="*/ 0 h 291"/>
                  <a:gd name="T10" fmla="*/ 0 w 108"/>
                  <a:gd name="T11" fmla="*/ 0 h 291"/>
                  <a:gd name="T12" fmla="*/ 0 w 108"/>
                  <a:gd name="T13" fmla="*/ 0 h 291"/>
                  <a:gd name="T14" fmla="*/ 0 w 108"/>
                  <a:gd name="T15" fmla="*/ 0 h 291"/>
                  <a:gd name="T16" fmla="*/ 0 w 108"/>
                  <a:gd name="T17" fmla="*/ 0 h 291"/>
                  <a:gd name="T18" fmla="*/ 0 w 108"/>
                  <a:gd name="T19" fmla="*/ 0 h 291"/>
                  <a:gd name="T20" fmla="*/ 0 w 108"/>
                  <a:gd name="T21" fmla="*/ 0 h 291"/>
                  <a:gd name="T22" fmla="*/ 0 w 108"/>
                  <a:gd name="T23" fmla="*/ 0 h 291"/>
                  <a:gd name="T24" fmla="*/ 0 w 108"/>
                  <a:gd name="T25" fmla="*/ 0 h 291"/>
                  <a:gd name="T26" fmla="*/ 0 w 108"/>
                  <a:gd name="T27" fmla="*/ 0 h 291"/>
                  <a:gd name="T28" fmla="*/ 0 w 108"/>
                  <a:gd name="T29" fmla="*/ 0 h 291"/>
                  <a:gd name="T30" fmla="*/ 0 w 108"/>
                  <a:gd name="T31" fmla="*/ 0 h 291"/>
                  <a:gd name="T32" fmla="*/ 0 w 108"/>
                  <a:gd name="T33" fmla="*/ 0 h 291"/>
                  <a:gd name="T34" fmla="*/ 0 w 108"/>
                  <a:gd name="T35" fmla="*/ 0 h 291"/>
                  <a:gd name="T36" fmla="*/ 0 w 108"/>
                  <a:gd name="T37" fmla="*/ 0 h 291"/>
                  <a:gd name="T38" fmla="*/ 0 w 108"/>
                  <a:gd name="T39" fmla="*/ 0 h 291"/>
                  <a:gd name="T40" fmla="*/ 0 w 108"/>
                  <a:gd name="T41" fmla="*/ 0 h 291"/>
                  <a:gd name="T42" fmla="*/ 0 w 108"/>
                  <a:gd name="T43" fmla="*/ 0 h 291"/>
                  <a:gd name="T44" fmla="*/ 0 w 108"/>
                  <a:gd name="T45" fmla="*/ 0 h 291"/>
                  <a:gd name="T46" fmla="*/ 0 w 108"/>
                  <a:gd name="T47" fmla="*/ 0 h 29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8"/>
                  <a:gd name="T73" fmla="*/ 0 h 291"/>
                  <a:gd name="T74" fmla="*/ 108 w 108"/>
                  <a:gd name="T75" fmla="*/ 291 h 29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8" h="291">
                    <a:moveTo>
                      <a:pt x="23" y="0"/>
                    </a:moveTo>
                    <a:lnTo>
                      <a:pt x="2" y="28"/>
                    </a:lnTo>
                    <a:lnTo>
                      <a:pt x="7" y="62"/>
                    </a:lnTo>
                    <a:lnTo>
                      <a:pt x="14" y="97"/>
                    </a:lnTo>
                    <a:lnTo>
                      <a:pt x="21" y="130"/>
                    </a:lnTo>
                    <a:lnTo>
                      <a:pt x="30" y="162"/>
                    </a:lnTo>
                    <a:lnTo>
                      <a:pt x="37" y="195"/>
                    </a:lnTo>
                    <a:lnTo>
                      <a:pt x="45" y="227"/>
                    </a:lnTo>
                    <a:lnTo>
                      <a:pt x="51" y="260"/>
                    </a:lnTo>
                    <a:lnTo>
                      <a:pt x="55" y="291"/>
                    </a:lnTo>
                    <a:lnTo>
                      <a:pt x="108" y="286"/>
                    </a:lnTo>
                    <a:lnTo>
                      <a:pt x="103" y="252"/>
                    </a:lnTo>
                    <a:lnTo>
                      <a:pt x="97" y="217"/>
                    </a:lnTo>
                    <a:lnTo>
                      <a:pt x="90" y="185"/>
                    </a:lnTo>
                    <a:lnTo>
                      <a:pt x="81" y="151"/>
                    </a:lnTo>
                    <a:lnTo>
                      <a:pt x="72" y="119"/>
                    </a:lnTo>
                    <a:lnTo>
                      <a:pt x="65" y="86"/>
                    </a:lnTo>
                    <a:lnTo>
                      <a:pt x="60" y="55"/>
                    </a:lnTo>
                    <a:lnTo>
                      <a:pt x="55" y="23"/>
                    </a:lnTo>
                    <a:lnTo>
                      <a:pt x="34" y="50"/>
                    </a:lnTo>
                    <a:lnTo>
                      <a:pt x="23" y="1"/>
                    </a:lnTo>
                    <a:lnTo>
                      <a:pt x="0" y="5"/>
                    </a:lnTo>
                    <a:lnTo>
                      <a:pt x="2" y="2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37" name="Freeform 122"/>
              <p:cNvSpPr>
                <a:spLocks/>
              </p:cNvSpPr>
              <p:nvPr/>
            </p:nvSpPr>
            <p:spPr bwMode="auto">
              <a:xfrm>
                <a:off x="824" y="1524"/>
                <a:ext cx="192" cy="46"/>
              </a:xfrm>
              <a:custGeom>
                <a:avLst/>
                <a:gdLst>
                  <a:gd name="T0" fmla="*/ 0 w 1343"/>
                  <a:gd name="T1" fmla="*/ 0 h 322"/>
                  <a:gd name="T2" fmla="*/ 0 w 1343"/>
                  <a:gd name="T3" fmla="*/ 0 h 322"/>
                  <a:gd name="T4" fmla="*/ 0 w 1343"/>
                  <a:gd name="T5" fmla="*/ 0 h 322"/>
                  <a:gd name="T6" fmla="*/ 0 w 1343"/>
                  <a:gd name="T7" fmla="*/ 0 h 322"/>
                  <a:gd name="T8" fmla="*/ 0 w 1343"/>
                  <a:gd name="T9" fmla="*/ 0 h 322"/>
                  <a:gd name="T10" fmla="*/ 0 w 1343"/>
                  <a:gd name="T11" fmla="*/ 0 h 322"/>
                  <a:gd name="T12" fmla="*/ 0 w 1343"/>
                  <a:gd name="T13" fmla="*/ 0 h 322"/>
                  <a:gd name="T14" fmla="*/ 0 w 1343"/>
                  <a:gd name="T15" fmla="*/ 0 h 322"/>
                  <a:gd name="T16" fmla="*/ 0 w 1343"/>
                  <a:gd name="T17" fmla="*/ 0 h 322"/>
                  <a:gd name="T18" fmla="*/ 0 w 1343"/>
                  <a:gd name="T19" fmla="*/ 0 h 322"/>
                  <a:gd name="T20" fmla="*/ 0 w 1343"/>
                  <a:gd name="T21" fmla="*/ 0 h 322"/>
                  <a:gd name="T22" fmla="*/ 0 w 1343"/>
                  <a:gd name="T23" fmla="*/ 0 h 322"/>
                  <a:gd name="T24" fmla="*/ 0 w 1343"/>
                  <a:gd name="T25" fmla="*/ 0 h 322"/>
                  <a:gd name="T26" fmla="*/ 0 w 1343"/>
                  <a:gd name="T27" fmla="*/ 0 h 322"/>
                  <a:gd name="T28" fmla="*/ 0 w 1343"/>
                  <a:gd name="T29" fmla="*/ 0 h 322"/>
                  <a:gd name="T30" fmla="*/ 0 w 1343"/>
                  <a:gd name="T31" fmla="*/ 0 h 322"/>
                  <a:gd name="T32" fmla="*/ 0 w 1343"/>
                  <a:gd name="T33" fmla="*/ 0 h 322"/>
                  <a:gd name="T34" fmla="*/ 0 w 1343"/>
                  <a:gd name="T35" fmla="*/ 0 h 322"/>
                  <a:gd name="T36" fmla="*/ 0 w 1343"/>
                  <a:gd name="T37" fmla="*/ 0 h 322"/>
                  <a:gd name="T38" fmla="*/ 0 w 1343"/>
                  <a:gd name="T39" fmla="*/ 0 h 322"/>
                  <a:gd name="T40" fmla="*/ 0 w 1343"/>
                  <a:gd name="T41" fmla="*/ 0 h 322"/>
                  <a:gd name="T42" fmla="*/ 0 w 1343"/>
                  <a:gd name="T43" fmla="*/ 0 h 322"/>
                  <a:gd name="T44" fmla="*/ 0 w 1343"/>
                  <a:gd name="T45" fmla="*/ 0 h 322"/>
                  <a:gd name="T46" fmla="*/ 0 w 1343"/>
                  <a:gd name="T47" fmla="*/ 0 h 322"/>
                  <a:gd name="T48" fmla="*/ 0 w 1343"/>
                  <a:gd name="T49" fmla="*/ 0 h 322"/>
                  <a:gd name="T50" fmla="*/ 0 w 1343"/>
                  <a:gd name="T51" fmla="*/ 0 h 322"/>
                  <a:gd name="T52" fmla="*/ 0 w 1343"/>
                  <a:gd name="T53" fmla="*/ 0 h 322"/>
                  <a:gd name="T54" fmla="*/ 0 w 1343"/>
                  <a:gd name="T55" fmla="*/ 0 h 322"/>
                  <a:gd name="T56" fmla="*/ 0 w 1343"/>
                  <a:gd name="T57" fmla="*/ 0 h 322"/>
                  <a:gd name="T58" fmla="*/ 0 w 1343"/>
                  <a:gd name="T59" fmla="*/ 0 h 322"/>
                  <a:gd name="T60" fmla="*/ 0 w 1343"/>
                  <a:gd name="T61" fmla="*/ 0 h 322"/>
                  <a:gd name="T62" fmla="*/ 0 w 1343"/>
                  <a:gd name="T63" fmla="*/ 0 h 322"/>
                  <a:gd name="T64" fmla="*/ 0 w 1343"/>
                  <a:gd name="T65" fmla="*/ 0 h 322"/>
                  <a:gd name="T66" fmla="*/ 0 w 1343"/>
                  <a:gd name="T67" fmla="*/ 0 h 322"/>
                  <a:gd name="T68" fmla="*/ 0 w 1343"/>
                  <a:gd name="T69" fmla="*/ 0 h 322"/>
                  <a:gd name="T70" fmla="*/ 0 w 1343"/>
                  <a:gd name="T71" fmla="*/ 0 h 3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43"/>
                  <a:gd name="T109" fmla="*/ 0 h 322"/>
                  <a:gd name="T110" fmla="*/ 1343 w 1343"/>
                  <a:gd name="T111" fmla="*/ 322 h 3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43" h="322">
                    <a:moveTo>
                      <a:pt x="1339" y="306"/>
                    </a:moveTo>
                    <a:lnTo>
                      <a:pt x="1326" y="278"/>
                    </a:lnTo>
                    <a:lnTo>
                      <a:pt x="1286" y="256"/>
                    </a:lnTo>
                    <a:lnTo>
                      <a:pt x="1248" y="234"/>
                    </a:lnTo>
                    <a:lnTo>
                      <a:pt x="1209" y="213"/>
                    </a:lnTo>
                    <a:lnTo>
                      <a:pt x="1170" y="193"/>
                    </a:lnTo>
                    <a:lnTo>
                      <a:pt x="1131" y="174"/>
                    </a:lnTo>
                    <a:lnTo>
                      <a:pt x="1092" y="156"/>
                    </a:lnTo>
                    <a:lnTo>
                      <a:pt x="1054" y="139"/>
                    </a:lnTo>
                    <a:lnTo>
                      <a:pt x="1015" y="121"/>
                    </a:lnTo>
                    <a:lnTo>
                      <a:pt x="976" y="106"/>
                    </a:lnTo>
                    <a:lnTo>
                      <a:pt x="937" y="92"/>
                    </a:lnTo>
                    <a:lnTo>
                      <a:pt x="899" y="79"/>
                    </a:lnTo>
                    <a:lnTo>
                      <a:pt x="859" y="67"/>
                    </a:lnTo>
                    <a:lnTo>
                      <a:pt x="821" y="55"/>
                    </a:lnTo>
                    <a:lnTo>
                      <a:pt x="781" y="44"/>
                    </a:lnTo>
                    <a:lnTo>
                      <a:pt x="742" y="35"/>
                    </a:lnTo>
                    <a:lnTo>
                      <a:pt x="701" y="27"/>
                    </a:lnTo>
                    <a:lnTo>
                      <a:pt x="662" y="20"/>
                    </a:lnTo>
                    <a:lnTo>
                      <a:pt x="621" y="14"/>
                    </a:lnTo>
                    <a:lnTo>
                      <a:pt x="579" y="9"/>
                    </a:lnTo>
                    <a:lnTo>
                      <a:pt x="539" y="5"/>
                    </a:lnTo>
                    <a:lnTo>
                      <a:pt x="497" y="3"/>
                    </a:lnTo>
                    <a:lnTo>
                      <a:pt x="454" y="1"/>
                    </a:lnTo>
                    <a:lnTo>
                      <a:pt x="412" y="0"/>
                    </a:lnTo>
                    <a:lnTo>
                      <a:pt x="369" y="1"/>
                    </a:lnTo>
                    <a:lnTo>
                      <a:pt x="325" y="2"/>
                    </a:lnTo>
                    <a:lnTo>
                      <a:pt x="280" y="5"/>
                    </a:lnTo>
                    <a:lnTo>
                      <a:pt x="235" y="9"/>
                    </a:lnTo>
                    <a:lnTo>
                      <a:pt x="190" y="14"/>
                    </a:lnTo>
                    <a:lnTo>
                      <a:pt x="143" y="20"/>
                    </a:lnTo>
                    <a:lnTo>
                      <a:pt x="96" y="27"/>
                    </a:lnTo>
                    <a:lnTo>
                      <a:pt x="48" y="36"/>
                    </a:lnTo>
                    <a:lnTo>
                      <a:pt x="0" y="45"/>
                    </a:lnTo>
                    <a:lnTo>
                      <a:pt x="11" y="95"/>
                    </a:lnTo>
                    <a:lnTo>
                      <a:pt x="59" y="86"/>
                    </a:lnTo>
                    <a:lnTo>
                      <a:pt x="106" y="77"/>
                    </a:lnTo>
                    <a:lnTo>
                      <a:pt x="151" y="70"/>
                    </a:lnTo>
                    <a:lnTo>
                      <a:pt x="197" y="64"/>
                    </a:lnTo>
                    <a:lnTo>
                      <a:pt x="241" y="58"/>
                    </a:lnTo>
                    <a:lnTo>
                      <a:pt x="284" y="55"/>
                    </a:lnTo>
                    <a:lnTo>
                      <a:pt x="327" y="52"/>
                    </a:lnTo>
                    <a:lnTo>
                      <a:pt x="370" y="50"/>
                    </a:lnTo>
                    <a:lnTo>
                      <a:pt x="412" y="50"/>
                    </a:lnTo>
                    <a:lnTo>
                      <a:pt x="453" y="50"/>
                    </a:lnTo>
                    <a:lnTo>
                      <a:pt x="494" y="52"/>
                    </a:lnTo>
                    <a:lnTo>
                      <a:pt x="534" y="55"/>
                    </a:lnTo>
                    <a:lnTo>
                      <a:pt x="574" y="58"/>
                    </a:lnTo>
                    <a:lnTo>
                      <a:pt x="613" y="64"/>
                    </a:lnTo>
                    <a:lnTo>
                      <a:pt x="652" y="70"/>
                    </a:lnTo>
                    <a:lnTo>
                      <a:pt x="691" y="77"/>
                    </a:lnTo>
                    <a:lnTo>
                      <a:pt x="730" y="85"/>
                    </a:lnTo>
                    <a:lnTo>
                      <a:pt x="767" y="93"/>
                    </a:lnTo>
                    <a:lnTo>
                      <a:pt x="806" y="103"/>
                    </a:lnTo>
                    <a:lnTo>
                      <a:pt x="843" y="114"/>
                    </a:lnTo>
                    <a:lnTo>
                      <a:pt x="882" y="126"/>
                    </a:lnTo>
                    <a:lnTo>
                      <a:pt x="919" y="140"/>
                    </a:lnTo>
                    <a:lnTo>
                      <a:pt x="956" y="153"/>
                    </a:lnTo>
                    <a:lnTo>
                      <a:pt x="994" y="168"/>
                    </a:lnTo>
                    <a:lnTo>
                      <a:pt x="1031" y="184"/>
                    </a:lnTo>
                    <a:lnTo>
                      <a:pt x="1070" y="200"/>
                    </a:lnTo>
                    <a:lnTo>
                      <a:pt x="1107" y="219"/>
                    </a:lnTo>
                    <a:lnTo>
                      <a:pt x="1144" y="237"/>
                    </a:lnTo>
                    <a:lnTo>
                      <a:pt x="1183" y="257"/>
                    </a:lnTo>
                    <a:lnTo>
                      <a:pt x="1221" y="277"/>
                    </a:lnTo>
                    <a:lnTo>
                      <a:pt x="1260" y="299"/>
                    </a:lnTo>
                    <a:lnTo>
                      <a:pt x="1298" y="322"/>
                    </a:lnTo>
                    <a:lnTo>
                      <a:pt x="1286" y="295"/>
                    </a:lnTo>
                    <a:lnTo>
                      <a:pt x="1339" y="306"/>
                    </a:lnTo>
                    <a:lnTo>
                      <a:pt x="1343" y="289"/>
                    </a:lnTo>
                    <a:lnTo>
                      <a:pt x="1326" y="278"/>
                    </a:lnTo>
                    <a:lnTo>
                      <a:pt x="1339" y="30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8927" name="Line 123"/>
            <p:cNvSpPr>
              <a:spLocks noChangeShapeType="1"/>
            </p:cNvSpPr>
            <p:nvPr/>
          </p:nvSpPr>
          <p:spPr bwMode="auto">
            <a:xfrm flipH="1">
              <a:off x="3863" y="1784"/>
              <a:ext cx="118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oval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0588" name="Text Box 124"/>
            <p:cNvSpPr txBox="1">
              <a:spLocks noChangeArrowheads="1"/>
            </p:cNvSpPr>
            <p:nvPr/>
          </p:nvSpPr>
          <p:spPr bwMode="auto">
            <a:xfrm>
              <a:off x="3334" y="890"/>
              <a:ext cx="908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cs-CZ" sz="2000" b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předek</a:t>
              </a:r>
              <a:endParaRPr lang="fr-CA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0589" name="Text Box 125"/>
            <p:cNvSpPr txBox="1">
              <a:spLocks noChangeArrowheads="1"/>
            </p:cNvSpPr>
            <p:nvPr/>
          </p:nvSpPr>
          <p:spPr bwMode="auto">
            <a:xfrm>
              <a:off x="3378" y="3702"/>
              <a:ext cx="908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cs-CZ" sz="2000" b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záda</a:t>
              </a:r>
              <a:endParaRPr lang="fr-CA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90590" name="Text Box 126"/>
          <p:cNvSpPr txBox="1">
            <a:spLocks noChangeArrowheads="1"/>
          </p:cNvSpPr>
          <p:nvPr/>
        </p:nvSpPr>
        <p:spPr bwMode="auto">
          <a:xfrm>
            <a:off x="5472113" y="6583363"/>
            <a:ext cx="3671887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s-CZ" sz="1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Lemieux I et al. Ann Endocrinol (2001) 62:255-261</a:t>
            </a:r>
            <a:endParaRPr lang="fr-CA" sz="1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Metabolický syndrom (MetSy)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</a:pPr>
            <a:r>
              <a:rPr lang="cs-CZ" altLang="cs-CZ" sz="2400">
                <a:solidFill>
                  <a:schemeClr val="tx2"/>
                </a:solidFill>
              </a:rPr>
              <a:t>Mnohočetný metabolický syndrom</a:t>
            </a:r>
          </a:p>
          <a:p>
            <a:pPr>
              <a:lnSpc>
                <a:spcPct val="90000"/>
              </a:lnSpc>
            </a:pPr>
            <a:r>
              <a:rPr lang="cs-CZ" altLang="cs-CZ" sz="2400">
                <a:solidFill>
                  <a:schemeClr val="tx2"/>
                </a:solidFill>
              </a:rPr>
              <a:t>Reavenův syndrom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Syndrom inzulinové rezistence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Syndrom X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„Nemoc z blahobytu“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„Civilizační syndrom“…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  <a:p>
            <a:pPr lvl="1">
              <a:lnSpc>
                <a:spcPct val="90000"/>
              </a:lnSpc>
            </a:pPr>
            <a:r>
              <a:rPr lang="cs-CZ" altLang="cs-CZ" sz="2000">
                <a:solidFill>
                  <a:schemeClr val="hlink"/>
                </a:solidFill>
              </a:rPr>
              <a:t>asi 30 - 50 % populace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solidFill>
                  <a:schemeClr val="hlink"/>
                </a:solidFill>
              </a:rPr>
              <a:t>hlavní příčina úmrtí ve vyspělých zemích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549275"/>
            <a:ext cx="8643998" cy="5699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400" dirty="0"/>
              <a:t>    </a:t>
            </a:r>
            <a:r>
              <a:rPr lang="cs-CZ" altLang="cs-CZ" sz="2400" dirty="0">
                <a:solidFill>
                  <a:schemeClr val="accent1"/>
                </a:solidFill>
              </a:rPr>
              <a:t>REDUKCE HMOTNOSTI SNIŽUJE NÁDOROVÉ A METABOLICKÉ RIZIKO O 50 %, KARDIOVASKULÁRNÍ RIZIKO O 20 %</a:t>
            </a:r>
          </a:p>
          <a:p>
            <a:pPr>
              <a:lnSpc>
                <a:spcPct val="90000"/>
              </a:lnSpc>
              <a:defRPr/>
            </a:pPr>
            <a:endParaRPr lang="cs-CZ" altLang="cs-CZ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2"/>
                </a:solidFill>
              </a:rPr>
              <a:t>Terapie: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rgbClr val="FFC000"/>
                </a:solidFill>
              </a:rPr>
              <a:t>zdravá výživa, psychoterapie, fyzická aktivita – lepší „fit fat“ než „</a:t>
            </a:r>
            <a:r>
              <a:rPr lang="cs-CZ" altLang="cs-CZ" sz="2400" dirty="0" err="1">
                <a:solidFill>
                  <a:srgbClr val="FFC000"/>
                </a:solidFill>
              </a:rPr>
              <a:t>unfit</a:t>
            </a:r>
            <a:r>
              <a:rPr lang="cs-CZ" altLang="cs-CZ" sz="2400" dirty="0">
                <a:solidFill>
                  <a:srgbClr val="FFC000"/>
                </a:solidFill>
              </a:rPr>
              <a:t> </a:t>
            </a:r>
            <a:r>
              <a:rPr lang="cs-CZ" altLang="cs-CZ" sz="2400" dirty="0" err="1">
                <a:solidFill>
                  <a:srgbClr val="FFC000"/>
                </a:solidFill>
              </a:rPr>
              <a:t>unfat</a:t>
            </a:r>
            <a:r>
              <a:rPr lang="cs-CZ" altLang="cs-CZ" sz="2400" dirty="0">
                <a:solidFill>
                  <a:srgbClr val="FFC000"/>
                </a:solidFill>
              </a:rPr>
              <a:t>“ – je snazší udržet pohybovou aktivitu než úpravu stravování </a:t>
            </a:r>
            <a:r>
              <a:rPr lang="cs-CZ" altLang="cs-CZ" sz="2400" dirty="0"/>
              <a:t>(dlouhou dobu vsedě nelze nahradit „chvilkovým cvičením“)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accent1"/>
                </a:solidFill>
              </a:rPr>
              <a:t>Farmakoterapie: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sz="2000" dirty="0">
                <a:solidFill>
                  <a:schemeClr val="accent1"/>
                </a:solidFill>
              </a:rPr>
              <a:t>léky tlumící chuť k jídlu</a:t>
            </a:r>
            <a:r>
              <a:rPr lang="cs-CZ" altLang="cs-CZ" sz="2000" dirty="0"/>
              <a:t> </a:t>
            </a:r>
            <a:r>
              <a:rPr lang="cs-CZ" altLang="cs-CZ" sz="2000" dirty="0">
                <a:solidFill>
                  <a:schemeClr val="accent1"/>
                </a:solidFill>
              </a:rPr>
              <a:t>– anorektika, </a:t>
            </a:r>
            <a:r>
              <a:rPr lang="cs-CZ" altLang="cs-CZ" sz="2000" dirty="0" err="1">
                <a:solidFill>
                  <a:schemeClr val="accent1"/>
                </a:solidFill>
              </a:rPr>
              <a:t>sympatikomimetika</a:t>
            </a:r>
            <a:r>
              <a:rPr lang="cs-CZ" altLang="cs-CZ" sz="2000" dirty="0">
                <a:solidFill>
                  <a:schemeClr val="accent1"/>
                </a:solidFill>
              </a:rPr>
              <a:t>:</a:t>
            </a:r>
            <a:r>
              <a:rPr lang="cs-CZ" altLang="cs-CZ" sz="2000" dirty="0"/>
              <a:t>  fentermin (</a:t>
            </a:r>
            <a:r>
              <a:rPr lang="cs-CZ" altLang="cs-CZ" sz="2000" dirty="0" err="1"/>
              <a:t>Adipex</a:t>
            </a:r>
            <a:r>
              <a:rPr lang="cs-CZ" altLang="cs-CZ" sz="2000" dirty="0"/>
              <a:t>)- jen 3 měsíce, ve většině států EU zakázán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sz="2000" dirty="0">
                <a:solidFill>
                  <a:schemeClr val="accent1"/>
                </a:solidFill>
              </a:rPr>
              <a:t>léky ovlivňující vstřebávání tuků z trávicího traktu: </a:t>
            </a:r>
            <a:r>
              <a:rPr lang="cs-CZ" altLang="cs-CZ" sz="2000" dirty="0" err="1"/>
              <a:t>orlistat</a:t>
            </a:r>
            <a:r>
              <a:rPr lang="cs-CZ" altLang="cs-CZ" sz="2000" dirty="0"/>
              <a:t> 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sz="2000" dirty="0">
                <a:solidFill>
                  <a:schemeClr val="tx2">
                    <a:lumMod val="75000"/>
                  </a:schemeClr>
                </a:solidFill>
              </a:rPr>
              <a:t>GLP-1-agonisté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liraglutid</a:t>
            </a:r>
            <a:r>
              <a:rPr lang="cs-CZ" altLang="cs-CZ" sz="2000" dirty="0"/>
              <a:t> – SAXENDA, </a:t>
            </a:r>
            <a:r>
              <a:rPr lang="cs-CZ" altLang="cs-CZ" sz="2000" dirty="0" err="1"/>
              <a:t>semaglutid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p.o</a:t>
            </a:r>
            <a:r>
              <a:rPr lang="cs-CZ" altLang="cs-CZ" sz="2000" dirty="0"/>
              <a:t>., vyšší dávky jak při léčbě DM)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400" b="1" dirty="0" err="1">
                <a:solidFill>
                  <a:schemeClr val="accent1"/>
                </a:solidFill>
              </a:rPr>
              <a:t>B</a:t>
            </a:r>
            <a:r>
              <a:rPr lang="cs-CZ" altLang="cs-CZ" sz="2400" dirty="0" err="1">
                <a:solidFill>
                  <a:schemeClr val="accent1"/>
                </a:solidFill>
              </a:rPr>
              <a:t>ariatrická</a:t>
            </a:r>
            <a:r>
              <a:rPr lang="cs-CZ" altLang="cs-CZ" sz="2400" dirty="0">
                <a:solidFill>
                  <a:schemeClr val="accent1"/>
                </a:solidFill>
              </a:rPr>
              <a:t> chirurgie</a:t>
            </a:r>
            <a:r>
              <a:rPr lang="cs-CZ" altLang="cs-CZ" sz="2400" dirty="0"/>
              <a:t> – do 65 let věku</a:t>
            </a:r>
          </a:p>
          <a:p>
            <a:pPr lvl="1">
              <a:lnSpc>
                <a:spcPct val="90000"/>
              </a:lnSpc>
              <a:defRPr/>
            </a:pPr>
            <a:endParaRPr lang="cs-CZ" altLang="cs-CZ" sz="24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solidFill>
                  <a:srgbClr val="FFC000"/>
                </a:solidFill>
              </a:rPr>
              <a:t>MYSIMBA</a:t>
            </a:r>
          </a:p>
          <a:p>
            <a:pPr lvl="1"/>
            <a:r>
              <a:rPr lang="cs-CZ" altLang="cs-CZ"/>
              <a:t>kombinace antidepresiva Bupropionu SR a antagonisty opiátových rp Naltrexonu</a:t>
            </a:r>
          </a:p>
          <a:p>
            <a:pPr lvl="1"/>
            <a:r>
              <a:rPr lang="cs-CZ" altLang="cs-CZ"/>
              <a:t>v EU a tedy ČR od 10/2016</a:t>
            </a:r>
          </a:p>
          <a:p>
            <a:pPr lvl="1"/>
            <a:r>
              <a:rPr lang="cs-CZ" altLang="cs-CZ"/>
              <a:t> pokles tělesné hmotnosti o 5 % za rok, snížení glyk. Hb, pozitivní kardiovask. účinek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Metabolický syndrom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r>
              <a:rPr lang="cs-CZ" altLang="cs-CZ"/>
              <a:t>diabetes mellitus nebo porušená tolerance glukózy</a:t>
            </a:r>
          </a:p>
          <a:p>
            <a:endParaRPr lang="cs-CZ" altLang="cs-CZ"/>
          </a:p>
          <a:p>
            <a:r>
              <a:rPr lang="cs-CZ" altLang="cs-CZ"/>
              <a:t>centrální (abdominální) obezita</a:t>
            </a:r>
          </a:p>
          <a:p>
            <a:endParaRPr lang="cs-CZ" altLang="cs-CZ">
              <a:solidFill>
                <a:srgbClr val="FFC000"/>
              </a:solidFill>
            </a:endParaRPr>
          </a:p>
          <a:p>
            <a:r>
              <a:rPr lang="cs-CZ" altLang="cs-CZ">
                <a:solidFill>
                  <a:srgbClr val="FFC000"/>
                </a:solidFill>
              </a:rPr>
              <a:t>esencielní hypertenze</a:t>
            </a:r>
          </a:p>
          <a:p>
            <a:endParaRPr lang="cs-CZ" altLang="cs-CZ"/>
          </a:p>
          <a:p>
            <a:r>
              <a:rPr lang="cs-CZ" altLang="cs-CZ"/>
              <a:t>dyslipidémie</a:t>
            </a:r>
          </a:p>
          <a:p>
            <a:endParaRPr lang="cs-CZ" altLang="cs-CZ">
              <a:solidFill>
                <a:srgbClr val="FF0000"/>
              </a:solidFill>
            </a:endParaRPr>
          </a:p>
          <a:p>
            <a:pPr marL="457200" lvl="1" indent="0">
              <a:buFontTx/>
              <a:buNone/>
            </a:pPr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Klasifikace hypertenze (měřeno v ordinaci) – Office BP – EVROPA 2018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49500"/>
            <a:ext cx="7772400" cy="4248150"/>
          </a:xfrm>
        </p:spPr>
        <p:txBody>
          <a:bodyPr/>
          <a:lstStyle/>
          <a:p>
            <a:r>
              <a:rPr lang="cs-CZ" altLang="cs-CZ" sz="2800">
                <a:solidFill>
                  <a:srgbClr val="FF9933"/>
                </a:solidFill>
              </a:rPr>
              <a:t>Optimální</a:t>
            </a:r>
            <a:r>
              <a:rPr lang="cs-CZ" altLang="cs-CZ" sz="2800"/>
              <a:t> (do 120/80 mm Hg)</a:t>
            </a:r>
          </a:p>
          <a:p>
            <a:r>
              <a:rPr lang="cs-CZ" altLang="cs-CZ" sz="2800">
                <a:solidFill>
                  <a:srgbClr val="FF9933"/>
                </a:solidFill>
              </a:rPr>
              <a:t>Normální (</a:t>
            </a:r>
            <a:r>
              <a:rPr lang="cs-CZ" altLang="cs-CZ" sz="2800"/>
              <a:t>120-129/80-84 mm Hg)</a:t>
            </a:r>
          </a:p>
          <a:p>
            <a:r>
              <a:rPr lang="cs-CZ" altLang="cs-CZ" sz="2800">
                <a:solidFill>
                  <a:srgbClr val="FF9933"/>
                </a:solidFill>
              </a:rPr>
              <a:t>Vysoký normální</a:t>
            </a:r>
            <a:r>
              <a:rPr lang="cs-CZ" altLang="cs-CZ" sz="2800"/>
              <a:t> (130-139/85-89 mm Hg)</a:t>
            </a:r>
          </a:p>
          <a:p>
            <a:r>
              <a:rPr lang="cs-CZ" altLang="cs-CZ" sz="2800">
                <a:solidFill>
                  <a:srgbClr val="FF9933"/>
                </a:solidFill>
              </a:rPr>
              <a:t>Hypertenze 1. stupně</a:t>
            </a:r>
            <a:r>
              <a:rPr lang="cs-CZ" altLang="cs-CZ" sz="2800"/>
              <a:t> (140-159/90-99 mm Hg)</a:t>
            </a:r>
          </a:p>
          <a:p>
            <a:r>
              <a:rPr lang="cs-CZ" altLang="cs-CZ" sz="2800">
                <a:solidFill>
                  <a:srgbClr val="FF9933"/>
                </a:solidFill>
              </a:rPr>
              <a:t>Hypertenze 2. stupně</a:t>
            </a:r>
            <a:r>
              <a:rPr lang="cs-CZ" altLang="cs-CZ" sz="2800"/>
              <a:t> (160-179/100-109 mm Hg)</a:t>
            </a:r>
          </a:p>
          <a:p>
            <a:r>
              <a:rPr lang="cs-CZ" altLang="cs-CZ" sz="2800">
                <a:solidFill>
                  <a:srgbClr val="FF9933"/>
                </a:solidFill>
              </a:rPr>
              <a:t>Hypertenze 3. stupně</a:t>
            </a:r>
            <a:r>
              <a:rPr lang="cs-CZ" altLang="cs-CZ" sz="2800"/>
              <a:t> (nad 180/110 mm Hg)</a:t>
            </a:r>
          </a:p>
          <a:p>
            <a:r>
              <a:rPr lang="cs-CZ" altLang="cs-CZ" sz="2800">
                <a:solidFill>
                  <a:srgbClr val="FF9933"/>
                </a:solidFill>
              </a:rPr>
              <a:t>Izolovaná systolická hypertenze</a:t>
            </a:r>
            <a:r>
              <a:rPr lang="cs-CZ" altLang="cs-CZ" sz="2800"/>
              <a:t> (nad 140 mm Hg syst. a pod 90 mm Hg diast.)</a:t>
            </a: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cs-CZ" altLang="cs-CZ"/>
              <a:t>Hlavní třídy antihypertenziv</a:t>
            </a:r>
          </a:p>
        </p:txBody>
      </p:sp>
      <p:sp>
        <p:nvSpPr>
          <p:cNvPr id="45058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endParaRPr lang="cs-CZ" altLang="cs-CZ" dirty="0"/>
          </a:p>
          <a:p>
            <a:r>
              <a:rPr lang="cs-CZ" altLang="cs-CZ" dirty="0"/>
              <a:t>Diuretika</a:t>
            </a:r>
          </a:p>
          <a:p>
            <a:r>
              <a:rPr lang="cs-CZ" altLang="cs-CZ" dirty="0"/>
              <a:t>Beta-blokátory</a:t>
            </a:r>
          </a:p>
          <a:p>
            <a:r>
              <a:rPr lang="cs-CZ" altLang="cs-CZ" dirty="0"/>
              <a:t>Blokátory kalciových kanálů</a:t>
            </a:r>
          </a:p>
          <a:p>
            <a:r>
              <a:rPr lang="cs-CZ" altLang="cs-CZ" dirty="0"/>
              <a:t>Inhibitory angiotensin-konvertujícího enzymu (ACE-I)</a:t>
            </a:r>
          </a:p>
          <a:p>
            <a:r>
              <a:rPr lang="cs-CZ" altLang="cs-CZ" dirty="0"/>
              <a:t>Blokátory AT1 receptoru pro </a:t>
            </a:r>
            <a:r>
              <a:rPr lang="cs-CZ" altLang="cs-CZ" dirty="0" err="1"/>
              <a:t>angiotenzin</a:t>
            </a:r>
            <a:r>
              <a:rPr lang="cs-CZ" altLang="cs-CZ" dirty="0"/>
              <a:t> II (</a:t>
            </a:r>
            <a:r>
              <a:rPr lang="cs-CZ" altLang="cs-CZ" dirty="0" err="1"/>
              <a:t>sartany</a:t>
            </a:r>
            <a:r>
              <a:rPr lang="cs-CZ" altLang="cs-CZ" dirty="0"/>
              <a:t>, AT-1 blokátory)</a:t>
            </a: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HYPERTENZE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772400" cy="4467225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metabolicky pozitivní - ACE-I, AT-1 blokátory (</a:t>
            </a:r>
            <a:r>
              <a:rPr lang="cs-CZ" altLang="cs-CZ" dirty="0" err="1"/>
              <a:t>sartany</a:t>
            </a:r>
            <a:r>
              <a:rPr lang="cs-CZ" altLang="cs-CZ" dirty="0"/>
              <a:t>)</a:t>
            </a:r>
          </a:p>
          <a:p>
            <a:endParaRPr lang="cs-CZ" altLang="cs-CZ" dirty="0"/>
          </a:p>
          <a:p>
            <a:r>
              <a:rPr lang="cs-CZ" altLang="cs-CZ" dirty="0"/>
              <a:t>metabolicky neutrální - CA-A (antagonisté Ca- kanálů), centrálně působící hypotenziva a </a:t>
            </a:r>
            <a:r>
              <a:rPr lang="cs-CZ" altLang="cs-CZ" dirty="0" err="1"/>
              <a:t>sympatikolytika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metabolicky negativní - diuretika, BB (beta- blokátory)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636712"/>
          </a:xfrm>
        </p:spPr>
        <p:txBody>
          <a:bodyPr/>
          <a:lstStyle/>
          <a:p>
            <a:r>
              <a:rPr lang="cs-CZ" altLang="cs-CZ"/>
              <a:t>Cílové hodnoty TK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772400" cy="4754562"/>
          </a:xfrm>
        </p:spPr>
        <p:txBody>
          <a:bodyPr/>
          <a:lstStyle/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Osoby do 65 let věku 120-129 mm </a:t>
            </a:r>
            <a:r>
              <a:rPr lang="cs-CZ" altLang="cs-CZ" sz="2400" dirty="0" err="1"/>
              <a:t>Hg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syst</a:t>
            </a:r>
            <a:r>
              <a:rPr lang="cs-CZ" altLang="cs-CZ" sz="2400" dirty="0"/>
              <a:t>.</a:t>
            </a:r>
          </a:p>
          <a:p>
            <a:pPr>
              <a:defRPr/>
            </a:pPr>
            <a:r>
              <a:rPr lang="cs-CZ" altLang="cs-CZ" sz="2400" dirty="0"/>
              <a:t>Osoby nad 65 let věku – 130-139 mm </a:t>
            </a:r>
            <a:r>
              <a:rPr lang="cs-CZ" altLang="cs-CZ" sz="2400" dirty="0" err="1"/>
              <a:t>Hg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syst</a:t>
            </a:r>
            <a:r>
              <a:rPr lang="cs-CZ" altLang="cs-CZ" sz="2400" dirty="0"/>
              <a:t>., dle biologického věku i ev. do 150 mm </a:t>
            </a:r>
            <a:r>
              <a:rPr lang="cs-CZ" altLang="cs-CZ" sz="2400" dirty="0" err="1"/>
              <a:t>Hg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syst</a:t>
            </a:r>
            <a:r>
              <a:rPr lang="cs-CZ" altLang="cs-CZ" sz="2400" dirty="0"/>
              <a:t>. a nad 70 mm </a:t>
            </a:r>
            <a:r>
              <a:rPr lang="cs-CZ" altLang="cs-CZ" sz="2400" dirty="0" err="1"/>
              <a:t>Hg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diast</a:t>
            </a:r>
            <a:r>
              <a:rPr lang="cs-CZ" altLang="cs-CZ" sz="2400" dirty="0"/>
              <a:t>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Diabetici a </a:t>
            </a:r>
            <a:r>
              <a:rPr lang="cs-CZ" altLang="cs-CZ" sz="2400" dirty="0" err="1">
                <a:solidFill>
                  <a:srgbClr val="FF0000"/>
                </a:solidFill>
              </a:rPr>
              <a:t>prediabetici</a:t>
            </a:r>
            <a:r>
              <a:rPr lang="cs-CZ" altLang="cs-CZ" sz="2400" dirty="0">
                <a:solidFill>
                  <a:srgbClr val="FF0000"/>
                </a:solidFill>
              </a:rPr>
              <a:t> a osoby s ICHS: Evropa – do 130/</a:t>
            </a:r>
            <a:r>
              <a:rPr lang="cs-CZ" altLang="cs-CZ" sz="2400" dirty="0" err="1">
                <a:solidFill>
                  <a:srgbClr val="FF0000"/>
                </a:solidFill>
              </a:rPr>
              <a:t>syst</a:t>
            </a:r>
            <a:r>
              <a:rPr lang="cs-CZ" altLang="cs-CZ" sz="2400" dirty="0">
                <a:solidFill>
                  <a:srgbClr val="FF0000"/>
                </a:solidFill>
              </a:rPr>
              <a:t>. mm </a:t>
            </a:r>
            <a:r>
              <a:rPr lang="cs-CZ" altLang="cs-CZ" sz="2400" dirty="0" err="1">
                <a:solidFill>
                  <a:srgbClr val="FF0000"/>
                </a:solidFill>
              </a:rPr>
              <a:t>Hg</a:t>
            </a:r>
            <a:r>
              <a:rPr lang="cs-CZ" altLang="cs-CZ" sz="2400" dirty="0">
                <a:solidFill>
                  <a:srgbClr val="FF0000"/>
                </a:solidFill>
              </a:rPr>
              <a:t>, ČR – „kolem“ 130/80 mm </a:t>
            </a:r>
            <a:r>
              <a:rPr lang="cs-CZ" altLang="cs-CZ" sz="2400" dirty="0" err="1">
                <a:solidFill>
                  <a:srgbClr val="FF0000"/>
                </a:solidFill>
              </a:rPr>
              <a:t>Hg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defRPr/>
            </a:pPr>
            <a:endParaRPr lang="cs-CZ" altLang="cs-CZ" dirty="0">
              <a:solidFill>
                <a:srgbClr val="FF9933"/>
              </a:solidFill>
            </a:endParaRPr>
          </a:p>
          <a:p>
            <a:pPr>
              <a:defRPr/>
            </a:pPr>
            <a:endParaRPr lang="cs-CZ" altLang="cs-CZ" dirty="0"/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Metabolický syndrom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7772400" cy="4538662"/>
          </a:xfrm>
        </p:spPr>
        <p:txBody>
          <a:bodyPr>
            <a:normAutofit lnSpcReduction="10000"/>
          </a:bodyPr>
          <a:lstStyle/>
          <a:p>
            <a:r>
              <a:rPr lang="cs-CZ" altLang="cs-CZ"/>
              <a:t>diabetes mellitus nebo porušená tolerance glukózy</a:t>
            </a:r>
          </a:p>
          <a:p>
            <a:endParaRPr lang="cs-CZ" altLang="cs-CZ"/>
          </a:p>
          <a:p>
            <a:r>
              <a:rPr lang="cs-CZ" altLang="cs-CZ"/>
              <a:t>centrální (abdominální) obezita</a:t>
            </a:r>
          </a:p>
          <a:p>
            <a:endParaRPr lang="cs-CZ" altLang="cs-CZ"/>
          </a:p>
          <a:p>
            <a:r>
              <a:rPr lang="cs-CZ" altLang="cs-CZ"/>
              <a:t>esencielní hypertenze</a:t>
            </a:r>
          </a:p>
          <a:p>
            <a:endParaRPr lang="cs-CZ" altLang="cs-CZ">
              <a:solidFill>
                <a:srgbClr val="FFC000"/>
              </a:solidFill>
            </a:endParaRPr>
          </a:p>
          <a:p>
            <a:r>
              <a:rPr lang="cs-CZ" altLang="cs-CZ">
                <a:solidFill>
                  <a:srgbClr val="FFC000"/>
                </a:solidFill>
              </a:rPr>
              <a:t>dyslipidémie</a:t>
            </a:r>
          </a:p>
          <a:p>
            <a:endParaRPr lang="cs-CZ" altLang="cs-CZ">
              <a:solidFill>
                <a:srgbClr val="FF0000"/>
              </a:solidFill>
            </a:endParaRPr>
          </a:p>
          <a:p>
            <a:pPr marL="457200" lvl="1" indent="0">
              <a:buFontTx/>
              <a:buNone/>
            </a:pPr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DYSLIPIDÉMIE („aterogenní triáda“)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>
                <a:solidFill>
                  <a:srgbClr val="FFC000"/>
                </a:solidFill>
              </a:rPr>
              <a:t>zvýšení triglyceridů </a:t>
            </a:r>
            <a:r>
              <a:rPr lang="cs-CZ" altLang="cs-CZ"/>
              <a:t>(až 50 % populace v ČR má aterogenní hodnoty TG)</a:t>
            </a:r>
          </a:p>
          <a:p>
            <a:pPr>
              <a:lnSpc>
                <a:spcPct val="90000"/>
              </a:lnSpc>
            </a:pPr>
            <a:r>
              <a:rPr lang="cs-CZ" altLang="cs-CZ">
                <a:solidFill>
                  <a:srgbClr val="FFC000"/>
                </a:solidFill>
              </a:rPr>
              <a:t>snížení HDL-CH</a:t>
            </a:r>
          </a:p>
          <a:p>
            <a:pPr>
              <a:lnSpc>
                <a:spcPct val="90000"/>
              </a:lnSpc>
            </a:pPr>
            <a:r>
              <a:rPr lang="cs-CZ" altLang="cs-CZ">
                <a:solidFill>
                  <a:srgbClr val="FFC000"/>
                </a:solidFill>
              </a:rPr>
              <a:t>malé denzní LDL-CH částic</a:t>
            </a:r>
          </a:p>
          <a:p>
            <a:pPr>
              <a:lnSpc>
                <a:spcPct val="90000"/>
              </a:lnSpc>
            </a:pPr>
            <a:r>
              <a:rPr lang="cs-CZ" altLang="cs-CZ"/>
              <a:t>zvýšení neesterifikovaných mastných kyselin</a:t>
            </a:r>
          </a:p>
          <a:p>
            <a:pPr>
              <a:lnSpc>
                <a:spcPct val="90000"/>
              </a:lnSpc>
            </a:pPr>
            <a:r>
              <a:rPr lang="cs-CZ" altLang="cs-CZ"/>
              <a:t>zvýšení VLDL</a:t>
            </a:r>
          </a:p>
          <a:p>
            <a:pPr>
              <a:lnSpc>
                <a:spcPct val="90000"/>
              </a:lnSpc>
            </a:pPr>
            <a:r>
              <a:rPr lang="cs-CZ" altLang="cs-CZ"/>
              <a:t>snížení aktivity lipázy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C000"/>
                </a:solidFill>
              </a:rPr>
              <a:t>Hypercholesterolémie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solidFill>
                  <a:srgbClr val="FFC000"/>
                </a:solidFill>
              </a:rPr>
              <a:t>Hypertriglycidémie</a:t>
            </a:r>
            <a:r>
              <a:rPr lang="cs-CZ" dirty="0"/>
              <a:t> – metabolický syndrom</a:t>
            </a:r>
          </a:p>
          <a:p>
            <a:pPr lvl="1"/>
            <a:r>
              <a:rPr lang="cs-CZ" dirty="0"/>
              <a:t>ovlivnitelné z velké části stravou</a:t>
            </a:r>
          </a:p>
          <a:p>
            <a:endParaRPr lang="cs-CZ" dirty="0"/>
          </a:p>
          <a:p>
            <a:r>
              <a:rPr lang="cs-CZ" dirty="0" err="1">
                <a:solidFill>
                  <a:srgbClr val="FFC000"/>
                </a:solidFill>
              </a:rPr>
              <a:t>Hypercholesterolémie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(zvýšení </a:t>
            </a:r>
            <a:r>
              <a:rPr lang="cs-CZ" dirty="0" err="1"/>
              <a:t>celk</a:t>
            </a:r>
            <a:r>
              <a:rPr lang="cs-CZ" dirty="0"/>
              <a:t>. a LDL-cholesterolu)</a:t>
            </a:r>
          </a:p>
          <a:p>
            <a:pPr lvl="1"/>
            <a:r>
              <a:rPr lang="cs-CZ" dirty="0"/>
              <a:t>ovlivnitelné stravou pouze maximálně asi z 50 %</a:t>
            </a:r>
          </a:p>
          <a:p>
            <a:pPr lvl="1"/>
            <a:r>
              <a:rPr lang="cs-CZ"/>
              <a:t>genetické </a:t>
            </a:r>
            <a:r>
              <a:rPr lang="cs-CZ" dirty="0"/>
              <a:t>ovlivnění LDL-</a:t>
            </a:r>
            <a:r>
              <a:rPr lang="cs-CZ" dirty="0" err="1"/>
              <a:t>rp</a:t>
            </a:r>
            <a:r>
              <a:rPr lang="cs-CZ" dirty="0"/>
              <a:t>   </a:t>
            </a:r>
          </a:p>
          <a:p>
            <a:endParaRPr lang="cs-CZ" dirty="0"/>
          </a:p>
          <a:p>
            <a:r>
              <a:rPr lang="cs-CZ" dirty="0">
                <a:solidFill>
                  <a:srgbClr val="FFC000"/>
                </a:solidFill>
              </a:rPr>
              <a:t>Smíšená </a:t>
            </a:r>
            <a:r>
              <a:rPr lang="cs-CZ" dirty="0" err="1">
                <a:solidFill>
                  <a:srgbClr val="FFC000"/>
                </a:solidFill>
              </a:rPr>
              <a:t>hyperlipidémie</a:t>
            </a:r>
            <a:endParaRPr lang="cs-CZ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Metabolický syndrom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solidFill>
                  <a:srgbClr val="FFC000"/>
                </a:solidFill>
              </a:rPr>
              <a:t>diabetes mellitus nebo porušená tolerance glukózy</a:t>
            </a:r>
          </a:p>
          <a:p>
            <a:r>
              <a:rPr lang="cs-CZ" altLang="cs-CZ">
                <a:solidFill>
                  <a:srgbClr val="FFC000"/>
                </a:solidFill>
              </a:rPr>
              <a:t>centrální (abdominální) obezita</a:t>
            </a:r>
          </a:p>
          <a:p>
            <a:r>
              <a:rPr lang="cs-CZ" altLang="cs-CZ">
                <a:solidFill>
                  <a:srgbClr val="FFC000"/>
                </a:solidFill>
              </a:rPr>
              <a:t>esencielní hypertenze</a:t>
            </a:r>
          </a:p>
          <a:p>
            <a:r>
              <a:rPr lang="cs-CZ" altLang="cs-CZ">
                <a:solidFill>
                  <a:srgbClr val="FFC000"/>
                </a:solidFill>
              </a:rPr>
              <a:t>dyslipidémie</a:t>
            </a:r>
          </a:p>
          <a:p>
            <a:endParaRPr lang="cs-CZ" altLang="cs-CZ">
              <a:solidFill>
                <a:srgbClr val="FF0000"/>
              </a:solidFill>
            </a:endParaRPr>
          </a:p>
          <a:p>
            <a:pPr lvl="1"/>
            <a:r>
              <a:rPr lang="cs-CZ" altLang="cs-CZ"/>
              <a:t>„smrtící kvarteto“ (Kaplan) 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solidFill>
                  <a:srgbClr val="FFC000"/>
                </a:solidFill>
              </a:rPr>
              <a:t>Cílové hodnoty u „zdravých osob“ </a:t>
            </a:r>
          </a:p>
        </p:txBody>
      </p:sp>
      <p:sp>
        <p:nvSpPr>
          <p:cNvPr id="58371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 err="1"/>
              <a:t>Celk</a:t>
            </a:r>
            <a:r>
              <a:rPr lang="cs-CZ" altLang="cs-CZ" dirty="0"/>
              <a:t>. CH &lt; 5,0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LDL-CH &lt; 3,0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HDL-CH &gt; 1,0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TG &lt; 2,0 </a:t>
            </a:r>
            <a:r>
              <a:rPr lang="cs-CZ" altLang="cs-CZ" dirty="0" err="1"/>
              <a:t>mmol</a:t>
            </a:r>
            <a:r>
              <a:rPr lang="cs-CZ" altLang="cs-CZ" dirty="0"/>
              <a:t>/l ( u </a:t>
            </a:r>
            <a:r>
              <a:rPr lang="cs-CZ" altLang="cs-CZ" dirty="0" err="1"/>
              <a:t>metab</a:t>
            </a:r>
            <a:r>
              <a:rPr lang="cs-CZ" altLang="cs-CZ" dirty="0"/>
              <a:t>. </a:t>
            </a:r>
            <a:r>
              <a:rPr lang="cs-CZ" altLang="cs-CZ" dirty="0" err="1"/>
              <a:t>sy</a:t>
            </a:r>
            <a:r>
              <a:rPr lang="cs-CZ" altLang="cs-CZ" dirty="0"/>
              <a:t> do 1,7 </a:t>
            </a:r>
            <a:r>
              <a:rPr lang="cs-CZ" altLang="cs-CZ" dirty="0" err="1"/>
              <a:t>mmol</a:t>
            </a:r>
            <a:r>
              <a:rPr lang="cs-CZ" altLang="cs-CZ" dirty="0"/>
              <a:t>/l)</a:t>
            </a:r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solidFill>
                  <a:srgbClr val="FF9933"/>
                </a:solidFill>
                <a:latin typeface="Times New Roman" pitchFamily="18" charset="0"/>
              </a:rPr>
              <a:t>Cílové hodnoty LDL-CH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cs-CZ" altLang="cs-CZ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endParaRPr lang="cs-CZ" altLang="cs-CZ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  <a:latin typeface="Times New Roman" pitchFamily="18" charset="0"/>
              </a:rPr>
              <a:t>Velmi, </a:t>
            </a:r>
            <a:r>
              <a:rPr lang="cs-CZ" altLang="cs-CZ" dirty="0" err="1">
                <a:solidFill>
                  <a:srgbClr val="FF0000"/>
                </a:solidFill>
                <a:latin typeface="Times New Roman" pitchFamily="18" charset="0"/>
              </a:rPr>
              <a:t>velmi</a:t>
            </a:r>
            <a:r>
              <a:rPr lang="cs-CZ" altLang="cs-CZ" dirty="0">
                <a:solidFill>
                  <a:srgbClr val="FF0000"/>
                </a:solidFill>
                <a:latin typeface="Times New Roman" pitchFamily="18" charset="0"/>
              </a:rPr>
              <a:t> vysoké riziko (opakované KV příhody): 1,0 </a:t>
            </a:r>
            <a:r>
              <a:rPr lang="cs-CZ" altLang="cs-CZ" dirty="0" err="1">
                <a:solidFill>
                  <a:srgbClr val="FF0000"/>
                </a:solidFill>
                <a:latin typeface="Times New Roman" pitchFamily="18" charset="0"/>
              </a:rPr>
              <a:t>mmol</a:t>
            </a:r>
            <a:r>
              <a:rPr lang="cs-CZ" altLang="cs-CZ" dirty="0">
                <a:solidFill>
                  <a:srgbClr val="FF0000"/>
                </a:solidFill>
                <a:latin typeface="Times New Roman" pitchFamily="18" charset="0"/>
              </a:rPr>
              <a:t>/l</a:t>
            </a:r>
          </a:p>
          <a:p>
            <a:pPr eaLnBrk="1" hangingPunct="1"/>
            <a:endParaRPr lang="cs-CZ" altLang="cs-CZ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cs-CZ" altLang="cs-CZ" dirty="0">
                <a:solidFill>
                  <a:srgbClr val="FF0000"/>
                </a:solidFill>
                <a:latin typeface="Times New Roman" pitchFamily="18" charset="0"/>
              </a:rPr>
              <a:t>Velmi vysoké riziko: 1,4 </a:t>
            </a:r>
            <a:r>
              <a:rPr lang="cs-CZ" altLang="cs-CZ" dirty="0" err="1">
                <a:solidFill>
                  <a:srgbClr val="FF0000"/>
                </a:solidFill>
                <a:latin typeface="Times New Roman" pitchFamily="18" charset="0"/>
              </a:rPr>
              <a:t>mmol</a:t>
            </a:r>
            <a:r>
              <a:rPr lang="cs-CZ" altLang="cs-CZ" dirty="0">
                <a:solidFill>
                  <a:srgbClr val="FF0000"/>
                </a:solidFill>
                <a:latin typeface="Times New Roman" pitchFamily="18" charset="0"/>
              </a:rPr>
              <a:t>/l nebo pokles o 50 %</a:t>
            </a:r>
          </a:p>
          <a:p>
            <a:pPr eaLnBrk="1" hangingPunct="1"/>
            <a:endParaRPr lang="cs-CZ" altLang="cs-CZ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cs-CZ" altLang="cs-CZ" dirty="0">
                <a:solidFill>
                  <a:srgbClr val="FF0000"/>
                </a:solidFill>
                <a:latin typeface="Times New Roman" pitchFamily="18" charset="0"/>
              </a:rPr>
              <a:t>Vysoké riziko: 1,8 </a:t>
            </a:r>
            <a:r>
              <a:rPr lang="cs-CZ" altLang="cs-CZ" dirty="0" err="1">
                <a:solidFill>
                  <a:srgbClr val="FF0000"/>
                </a:solidFill>
                <a:latin typeface="Times New Roman" pitchFamily="18" charset="0"/>
              </a:rPr>
              <a:t>mmol</a:t>
            </a:r>
            <a:r>
              <a:rPr lang="cs-CZ" altLang="cs-CZ" dirty="0">
                <a:solidFill>
                  <a:srgbClr val="FF0000"/>
                </a:solidFill>
                <a:latin typeface="Times New Roman" pitchFamily="18" charset="0"/>
              </a:rPr>
              <a:t>/l nebo pokles o 50%</a:t>
            </a:r>
          </a:p>
          <a:p>
            <a:pPr eaLnBrk="1" hangingPunct="1"/>
            <a:endParaRPr lang="cs-CZ" altLang="cs-CZ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  <a:latin typeface="Times New Roman" pitchFamily="18" charset="0"/>
              </a:rPr>
              <a:t>Střední riziko: 2,6 </a:t>
            </a:r>
            <a:r>
              <a:rPr lang="cs-CZ" altLang="cs-CZ" dirty="0" err="1">
                <a:solidFill>
                  <a:srgbClr val="FF0000"/>
                </a:solidFill>
                <a:latin typeface="Times New Roman" pitchFamily="18" charset="0"/>
              </a:rPr>
              <a:t>mmol</a:t>
            </a:r>
            <a:r>
              <a:rPr lang="cs-CZ" altLang="cs-CZ" dirty="0">
                <a:solidFill>
                  <a:srgbClr val="FF0000"/>
                </a:solidFill>
                <a:latin typeface="Times New Roman" pitchFamily="18" charset="0"/>
              </a:rPr>
              <a:t>/l nebo pokles o 50%</a:t>
            </a:r>
          </a:p>
          <a:p>
            <a:pPr eaLnBrk="1" hangingPunct="1"/>
            <a:endParaRPr lang="cs-CZ" altLang="cs-CZ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cs-CZ" altLang="cs-CZ">
                <a:solidFill>
                  <a:srgbClr val="FF0000"/>
                </a:solidFill>
                <a:latin typeface="Times New Roman" pitchFamily="18" charset="0"/>
              </a:rPr>
              <a:t>Nízké riziko: </a:t>
            </a:r>
            <a:r>
              <a:rPr lang="cs-CZ" altLang="cs-CZ" dirty="0">
                <a:solidFill>
                  <a:srgbClr val="FF0000"/>
                </a:solidFill>
                <a:latin typeface="Times New Roman" pitchFamily="18" charset="0"/>
              </a:rPr>
              <a:t>3,0 </a:t>
            </a:r>
            <a:r>
              <a:rPr lang="cs-CZ" altLang="cs-CZ" dirty="0" err="1">
                <a:solidFill>
                  <a:srgbClr val="FF0000"/>
                </a:solidFill>
                <a:latin typeface="Times New Roman" pitchFamily="18" charset="0"/>
              </a:rPr>
              <a:t>mmol</a:t>
            </a:r>
            <a:r>
              <a:rPr lang="cs-CZ" altLang="cs-CZ" dirty="0">
                <a:solidFill>
                  <a:srgbClr val="FF0000"/>
                </a:solidFill>
                <a:latin typeface="Times New Roman" pitchFamily="18" charset="0"/>
              </a:rPr>
              <a:t>/l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CAF2E8-0FC9-44D6-91C9-5FB99833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Farmakoterapie….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EA0B6A2-D550-46BA-A069-C320B792C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>
              <a:solidFill>
                <a:srgbClr val="FFC000"/>
              </a:solidFill>
            </a:endParaRPr>
          </a:p>
          <a:p>
            <a:r>
              <a:rPr lang="cs-CZ" altLang="cs-CZ" sz="3200" dirty="0" err="1">
                <a:solidFill>
                  <a:srgbClr val="FFC000"/>
                </a:solidFill>
              </a:rPr>
              <a:t>hypolipidemika</a:t>
            </a:r>
            <a:r>
              <a:rPr lang="cs-CZ" altLang="cs-CZ" sz="3200" dirty="0"/>
              <a:t> (</a:t>
            </a:r>
            <a:r>
              <a:rPr lang="cs-CZ" altLang="cs-CZ" sz="3200" dirty="0" err="1"/>
              <a:t>fibráty</a:t>
            </a:r>
            <a:r>
              <a:rPr lang="cs-CZ" altLang="cs-CZ" sz="3200" dirty="0"/>
              <a:t> – u DM 2. typu s TG nad 4 </a:t>
            </a:r>
            <a:r>
              <a:rPr lang="cs-CZ" altLang="cs-CZ" sz="3200" dirty="0" err="1"/>
              <a:t>mmol</a:t>
            </a:r>
            <a:r>
              <a:rPr lang="cs-CZ" altLang="cs-CZ" sz="3200" dirty="0"/>
              <a:t>/l,  základem léčby ale jsou </a:t>
            </a:r>
            <a:r>
              <a:rPr lang="cs-CZ" altLang="cs-CZ" sz="3200" dirty="0" err="1"/>
              <a:t>statiny</a:t>
            </a:r>
            <a:r>
              <a:rPr lang="cs-CZ" altLang="cs-CZ" sz="3200" dirty="0"/>
              <a:t>) </a:t>
            </a:r>
          </a:p>
          <a:p>
            <a:endParaRPr lang="cs-CZ" dirty="0"/>
          </a:p>
          <a:p>
            <a:r>
              <a:rPr lang="cs-CZ" dirty="0"/>
              <a:t>Studie Czech post-Monika:</a:t>
            </a:r>
          </a:p>
          <a:p>
            <a:r>
              <a:rPr lang="cs-CZ" dirty="0"/>
              <a:t>80,5 % mužů a 72,7 % žen středního věku trpí </a:t>
            </a:r>
            <a:r>
              <a:rPr lang="cs-CZ" dirty="0" err="1"/>
              <a:t>dyslipidémií</a:t>
            </a:r>
            <a:r>
              <a:rPr lang="cs-CZ" dirty="0"/>
              <a:t> (Cífková et al: 2015-2018, </a:t>
            </a:r>
            <a:r>
              <a:rPr lang="cs-CZ" dirty="0" err="1"/>
              <a:t>publ</a:t>
            </a:r>
            <a:r>
              <a:rPr lang="cs-CZ" dirty="0"/>
              <a:t>. V </a:t>
            </a:r>
            <a:r>
              <a:rPr lang="cs-CZ" dirty="0" err="1"/>
              <a:t>Cor</a:t>
            </a:r>
            <a:r>
              <a:rPr lang="cs-CZ" dirty="0"/>
              <a:t> et </a:t>
            </a:r>
            <a:r>
              <a:rPr lang="cs-CZ"/>
              <a:t>Vasa</a:t>
            </a:r>
            <a:r>
              <a:rPr lang="cs-CZ" dirty="0"/>
              <a:t> 2020)</a:t>
            </a:r>
          </a:p>
        </p:txBody>
      </p:sp>
    </p:spTree>
    <p:extLst>
      <p:ext uri="{BB962C8B-B14F-4D97-AF65-F5344CB8AC3E}">
        <p14:creationId xmlns:p14="http://schemas.microsoft.com/office/powerpoint/2010/main" xmlns="" val="2696471273"/>
      </p:ext>
    </p:extLst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Poruchy koagulace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>
              <a:solidFill>
                <a:srgbClr val="FFC000"/>
              </a:solidFill>
            </a:endParaRPr>
          </a:p>
          <a:p>
            <a:r>
              <a:rPr lang="cs-CZ" altLang="cs-CZ" dirty="0">
                <a:solidFill>
                  <a:srgbClr val="FFC000"/>
                </a:solidFill>
              </a:rPr>
              <a:t>zvýšení </a:t>
            </a:r>
            <a:r>
              <a:rPr lang="cs-CZ" altLang="cs-CZ" dirty="0" err="1">
                <a:solidFill>
                  <a:srgbClr val="FFC000"/>
                </a:solidFill>
              </a:rPr>
              <a:t>plasminogen</a:t>
            </a:r>
            <a:r>
              <a:rPr lang="cs-CZ" altLang="cs-CZ" dirty="0">
                <a:solidFill>
                  <a:srgbClr val="FFC000"/>
                </a:solidFill>
              </a:rPr>
              <a:t> aktivátoru inhibitoru-1 (PAI-1) - nezávislý rizikový faktor aterosklerózy</a:t>
            </a:r>
          </a:p>
          <a:p>
            <a:r>
              <a:rPr lang="cs-CZ" altLang="cs-CZ" dirty="0"/>
              <a:t>zvýšení hladiny fibrinogenu</a:t>
            </a:r>
          </a:p>
          <a:p>
            <a:r>
              <a:rPr lang="cs-CZ" altLang="cs-CZ" dirty="0"/>
              <a:t>snížení hladiny AT III a proteinu C</a:t>
            </a:r>
          </a:p>
          <a:p>
            <a:r>
              <a:rPr lang="cs-CZ" altLang="cs-CZ" dirty="0">
                <a:solidFill>
                  <a:srgbClr val="FFC000"/>
                </a:solidFill>
              </a:rPr>
              <a:t>zvýšená agregace trombocytů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Nádory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/>
              <a:t>Muži - kolorektální karcinom, karcinom prostaty</a:t>
            </a:r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>
              <a:lnSpc>
                <a:spcPct val="90000"/>
              </a:lnSpc>
            </a:pPr>
            <a:r>
              <a:rPr lang="cs-CZ" altLang="cs-CZ" sz="2800"/>
              <a:t>Ženy - nádory prsu, nádory žlučníku, endometria, cervixu a ovaria</a:t>
            </a:r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 lvl="1">
              <a:lnSpc>
                <a:spcPct val="90000"/>
              </a:lnSpc>
            </a:pPr>
            <a:r>
              <a:rPr lang="cs-CZ" altLang="cs-CZ" sz="2400"/>
              <a:t>stimulační efekt hyperinzulinémie, kancerogenní nitrosaminy ze smažených a pečených pokrmů, zvýšení proliferativních cytokinů (tkáňový růstový faktor, TNF, interleukiny atp.) u inzulinorezistence čili metabolického syndromu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31875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Patogeneze Met </a:t>
            </a:r>
            <a:r>
              <a:rPr lang="cs-CZ" altLang="cs-CZ" dirty="0" err="1"/>
              <a:t>Sy</a:t>
            </a:r>
            <a:r>
              <a:rPr lang="cs-CZ" altLang="cs-CZ" dirty="0"/>
              <a:t> </a:t>
            </a:r>
            <a:r>
              <a:rPr lang="cs-CZ" altLang="cs-CZ" sz="2000" dirty="0"/>
              <a:t>(„čím dál tím složitější…“ – prof. Svačina)</a:t>
            </a:r>
          </a:p>
        </p:txBody>
      </p:sp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r>
              <a:rPr lang="cs-CZ" altLang="cs-CZ" sz="2800">
                <a:solidFill>
                  <a:srgbClr val="FFC000"/>
                </a:solidFill>
              </a:rPr>
              <a:t>1) Inzulinorezistence (prof. Reaven)</a:t>
            </a:r>
          </a:p>
          <a:p>
            <a:endParaRPr lang="cs-CZ" altLang="cs-CZ" sz="2800">
              <a:solidFill>
                <a:srgbClr val="FFC000"/>
              </a:solidFill>
            </a:endParaRPr>
          </a:p>
          <a:p>
            <a:r>
              <a:rPr lang="cs-CZ" altLang="cs-CZ" sz="2800">
                <a:solidFill>
                  <a:srgbClr val="FFC000"/>
                </a:solidFill>
              </a:rPr>
              <a:t>2) Chronický zánět tukové tkáně</a:t>
            </a:r>
          </a:p>
          <a:p>
            <a:endParaRPr lang="cs-CZ" altLang="cs-CZ" sz="2800">
              <a:solidFill>
                <a:srgbClr val="FFC000"/>
              </a:solidFill>
            </a:endParaRPr>
          </a:p>
          <a:p>
            <a:r>
              <a:rPr lang="cs-CZ" altLang="cs-CZ" sz="2800">
                <a:solidFill>
                  <a:srgbClr val="FFC000"/>
                </a:solidFill>
              </a:rPr>
              <a:t>3) Hormony tukové tkáně</a:t>
            </a:r>
          </a:p>
          <a:p>
            <a:endParaRPr lang="cs-CZ" altLang="cs-CZ" sz="2800">
              <a:solidFill>
                <a:srgbClr val="FFC000"/>
              </a:solidFill>
            </a:endParaRPr>
          </a:p>
          <a:p>
            <a:r>
              <a:rPr lang="cs-CZ" altLang="cs-CZ" sz="2800">
                <a:solidFill>
                  <a:srgbClr val="FFC000"/>
                </a:solidFill>
              </a:rPr>
              <a:t>4) Hormony svalové tkáně</a:t>
            </a:r>
          </a:p>
          <a:p>
            <a:endParaRPr lang="cs-CZ" altLang="cs-CZ" sz="2800">
              <a:solidFill>
                <a:srgbClr val="FFC000"/>
              </a:solidFill>
            </a:endParaRPr>
          </a:p>
          <a:p>
            <a:r>
              <a:rPr lang="cs-CZ" altLang="cs-CZ" sz="2800">
                <a:solidFill>
                  <a:srgbClr val="FFC000"/>
                </a:solidFill>
              </a:rPr>
              <a:t>5) Střevní flora 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dirty="0">
                <a:solidFill>
                  <a:srgbClr val="FFC000"/>
                </a:solidFill>
              </a:rPr>
              <a:t>1) </a:t>
            </a:r>
            <a:r>
              <a:rPr lang="cs-CZ" altLang="cs-CZ" dirty="0" err="1">
                <a:solidFill>
                  <a:srgbClr val="FFC000"/>
                </a:solidFill>
              </a:rPr>
              <a:t>Inzulinorezistence</a:t>
            </a:r>
            <a:r>
              <a:rPr lang="cs-CZ" altLang="cs-CZ" dirty="0">
                <a:solidFill>
                  <a:srgbClr val="FFC000"/>
                </a:solidFill>
              </a:rPr>
              <a:t> (prof. </a:t>
            </a:r>
            <a:r>
              <a:rPr lang="cs-CZ" altLang="cs-CZ" dirty="0" err="1">
                <a:solidFill>
                  <a:srgbClr val="FFC000"/>
                </a:solidFill>
              </a:rPr>
              <a:t>Reaven</a:t>
            </a:r>
            <a:r>
              <a:rPr lang="cs-CZ" altLang="cs-CZ" dirty="0">
                <a:solidFill>
                  <a:srgbClr val="FFC000"/>
                </a:solidFill>
              </a:rPr>
              <a:t>) - 1988</a:t>
            </a:r>
            <a:br>
              <a:rPr lang="cs-CZ" altLang="cs-CZ" dirty="0">
                <a:solidFill>
                  <a:srgbClr val="FFC000"/>
                </a:solidFill>
              </a:rPr>
            </a:br>
            <a:endParaRPr lang="cs-CZ" dirty="0"/>
          </a:p>
        </p:txBody>
      </p:sp>
      <p:sp>
        <p:nvSpPr>
          <p:cNvPr id="53250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/>
          <p:cNvSpPr>
            <a:spLocks noChangeArrowheads="1"/>
          </p:cNvSpPr>
          <p:nvPr/>
        </p:nvSpPr>
        <p:spPr bwMode="auto">
          <a:xfrm rot="5400000">
            <a:off x="6502400" y="4627563"/>
            <a:ext cx="914400" cy="9334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cs-CZ" altLang="cs-CZ"/>
          </a:p>
        </p:txBody>
      </p:sp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276225" y="6578600"/>
            <a:ext cx="87709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eaLnBrk="0" hangingPunct="0"/>
            <a:r>
              <a:rPr lang="en-GB" altLang="cs-CZ" sz="1200" b="1">
                <a:solidFill>
                  <a:schemeClr val="hlink"/>
                </a:solidFill>
              </a:rPr>
              <a:t>Adapted from </a:t>
            </a:r>
            <a:r>
              <a:rPr lang="en-US" altLang="cs-CZ" sz="1200" b="1">
                <a:solidFill>
                  <a:schemeClr val="hlink"/>
                </a:solidFill>
              </a:rPr>
              <a:t>McFarlane S, </a:t>
            </a:r>
            <a:r>
              <a:rPr lang="en-US" altLang="cs-CZ" sz="1200" b="1" i="1">
                <a:solidFill>
                  <a:schemeClr val="hlink"/>
                </a:solidFill>
              </a:rPr>
              <a:t>et al</a:t>
            </a:r>
            <a:r>
              <a:rPr lang="en-US" altLang="cs-CZ" sz="1200" b="1">
                <a:solidFill>
                  <a:schemeClr val="hlink"/>
                </a:solidFill>
              </a:rPr>
              <a:t>. </a:t>
            </a:r>
            <a:r>
              <a:rPr lang="en-US" altLang="cs-CZ" sz="1200" b="1" i="1">
                <a:solidFill>
                  <a:schemeClr val="hlink"/>
                </a:solidFill>
              </a:rPr>
              <a:t>J Clin Endocrinol Metab</a:t>
            </a:r>
            <a:r>
              <a:rPr lang="en-US" altLang="cs-CZ" sz="1200" b="1">
                <a:solidFill>
                  <a:schemeClr val="hlink"/>
                </a:solidFill>
              </a:rPr>
              <a:t> 2001; 86:713–718.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3535363" y="2949575"/>
            <a:ext cx="15827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endParaRPr lang="cs-CZ" altLang="cs-CZ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4124325" y="3130550"/>
            <a:ext cx="1682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cs-CZ" altLang="cs-CZ"/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5584825" y="5676900"/>
            <a:ext cx="273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altLang="cs-CZ" b="1">
                <a:solidFill>
                  <a:schemeClr val="tx2"/>
                </a:solidFill>
              </a:rPr>
              <a:t>a</a:t>
            </a:r>
            <a:r>
              <a:rPr lang="en-US" altLang="cs-CZ" b="1">
                <a:solidFill>
                  <a:schemeClr val="tx2"/>
                </a:solidFill>
              </a:rPr>
              <a:t>teros</a:t>
            </a:r>
            <a:r>
              <a:rPr lang="cs-CZ" altLang="cs-CZ" b="1">
                <a:solidFill>
                  <a:schemeClr val="tx2"/>
                </a:solidFill>
              </a:rPr>
              <a:t>kleróza</a:t>
            </a:r>
            <a:endParaRPr lang="en-US" altLang="cs-CZ" b="1">
              <a:solidFill>
                <a:schemeClr val="tx2"/>
              </a:solidFill>
            </a:endParaRP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invGray">
          <a:xfrm>
            <a:off x="4595813" y="5497513"/>
            <a:ext cx="432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1440" bIns="91440" anchor="ctr" anchorCtr="1">
            <a:spAutoFit/>
          </a:bodyPr>
          <a:lstStyle/>
          <a:p>
            <a:pPr algn="r" eaLnBrk="0" hangingPunct="0"/>
            <a:endParaRPr lang="en-GB" altLang="cs-CZ" sz="1400"/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292100" y="1387475"/>
            <a:ext cx="2120900" cy="758825"/>
          </a:xfrm>
          <a:prstGeom prst="rect">
            <a:avLst/>
          </a:prstGeom>
          <a:solidFill>
            <a:srgbClr val="FFFF99"/>
          </a:solidFill>
          <a:ln w="25400">
            <a:solidFill>
              <a:schemeClr val="folHlink"/>
            </a:solidFill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eaLnBrk="0" hangingPunct="0"/>
            <a:r>
              <a:rPr lang="cs-CZ" altLang="cs-CZ" sz="1800" b="1">
                <a:solidFill>
                  <a:srgbClr val="000000"/>
                </a:solidFill>
              </a:rPr>
              <a:t>g</a:t>
            </a:r>
            <a:r>
              <a:rPr lang="en-US" altLang="cs-CZ" sz="1800" b="1">
                <a:solidFill>
                  <a:srgbClr val="000000"/>
                </a:solidFill>
              </a:rPr>
              <a:t>enetic</a:t>
            </a:r>
            <a:r>
              <a:rPr lang="cs-CZ" altLang="cs-CZ" sz="1800" b="1">
                <a:solidFill>
                  <a:srgbClr val="000000"/>
                </a:solidFill>
              </a:rPr>
              <a:t>ké</a:t>
            </a:r>
            <a:r>
              <a:rPr lang="en-US" altLang="cs-CZ" sz="1800" b="1">
                <a:solidFill>
                  <a:srgbClr val="000000"/>
                </a:solidFill>
              </a:rPr>
              <a:t> </a:t>
            </a:r>
            <a:r>
              <a:rPr lang="cs-CZ" altLang="cs-CZ" sz="1800" b="1">
                <a:solidFill>
                  <a:srgbClr val="000000"/>
                </a:solidFill>
              </a:rPr>
              <a:t>faktory a vliv prostředí</a:t>
            </a:r>
            <a:endParaRPr lang="en-US" altLang="cs-CZ" sz="1800" b="1">
              <a:solidFill>
                <a:srgbClr val="000000"/>
              </a:solidFill>
            </a:endParaRPr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 rot="12857741" flipH="1">
            <a:off x="4451350" y="1889125"/>
            <a:ext cx="69850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1" name="Line 10"/>
          <p:cNvSpPr>
            <a:spLocks noChangeShapeType="1"/>
          </p:cNvSpPr>
          <p:nvPr/>
        </p:nvSpPr>
        <p:spPr bwMode="auto">
          <a:xfrm>
            <a:off x="4240213" y="3822700"/>
            <a:ext cx="1217612" cy="644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2" name="Line 11"/>
          <p:cNvSpPr>
            <a:spLocks noChangeShapeType="1"/>
          </p:cNvSpPr>
          <p:nvPr/>
        </p:nvSpPr>
        <p:spPr bwMode="auto">
          <a:xfrm rot="12857741" flipH="1">
            <a:off x="5159375" y="2897188"/>
            <a:ext cx="244475" cy="344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 rot="-1058528">
            <a:off x="5006975" y="3403600"/>
            <a:ext cx="449263" cy="377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4" name="Oval 13"/>
          <p:cNvSpPr>
            <a:spLocks noChangeArrowheads="1"/>
          </p:cNvSpPr>
          <p:nvPr/>
        </p:nvSpPr>
        <p:spPr bwMode="auto">
          <a:xfrm>
            <a:off x="2978150" y="2162175"/>
            <a:ext cx="2273300" cy="2276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cs-CZ" altLang="cs-CZ" sz="1800" b="1">
                <a:solidFill>
                  <a:srgbClr val="000000"/>
                </a:solidFill>
              </a:rPr>
              <a:t>i</a:t>
            </a:r>
            <a:r>
              <a:rPr lang="en-US" altLang="cs-CZ" sz="1800" b="1">
                <a:solidFill>
                  <a:srgbClr val="000000"/>
                </a:solidFill>
              </a:rPr>
              <a:t>n</a:t>
            </a:r>
            <a:r>
              <a:rPr lang="cs-CZ" altLang="cs-CZ" sz="1800" b="1">
                <a:solidFill>
                  <a:srgbClr val="000000"/>
                </a:solidFill>
              </a:rPr>
              <a:t>z</a:t>
            </a:r>
            <a:r>
              <a:rPr lang="en-US" altLang="cs-CZ" sz="1800" b="1">
                <a:solidFill>
                  <a:srgbClr val="000000"/>
                </a:solidFill>
              </a:rPr>
              <a:t>ulin</a:t>
            </a:r>
            <a:r>
              <a:rPr lang="cs-CZ" altLang="cs-CZ" sz="1800" b="1">
                <a:solidFill>
                  <a:srgbClr val="000000"/>
                </a:solidFill>
              </a:rPr>
              <a:t>ová</a:t>
            </a:r>
            <a:r>
              <a:rPr lang="en-US" altLang="cs-CZ" sz="1800" b="1">
                <a:solidFill>
                  <a:srgbClr val="000000"/>
                </a:solidFill>
              </a:rPr>
              <a:t> </a:t>
            </a:r>
            <a:endParaRPr lang="cs-CZ" altLang="cs-CZ" sz="1800" b="1">
              <a:solidFill>
                <a:srgbClr val="000000"/>
              </a:solidFill>
            </a:endParaRPr>
          </a:p>
          <a:p>
            <a:pPr algn="ctr" eaLnBrk="0" hangingPunct="0"/>
            <a:r>
              <a:rPr lang="en-US" altLang="cs-CZ" sz="1800" b="1">
                <a:solidFill>
                  <a:srgbClr val="000000"/>
                </a:solidFill>
              </a:rPr>
              <a:t>re</a:t>
            </a:r>
            <a:r>
              <a:rPr lang="cs-CZ" altLang="cs-CZ" sz="1800" b="1">
                <a:solidFill>
                  <a:srgbClr val="000000"/>
                </a:solidFill>
              </a:rPr>
              <a:t>z</a:t>
            </a:r>
            <a:r>
              <a:rPr lang="en-US" altLang="cs-CZ" sz="1800" b="1">
                <a:solidFill>
                  <a:srgbClr val="000000"/>
                </a:solidFill>
              </a:rPr>
              <a:t>ist</a:t>
            </a:r>
            <a:r>
              <a:rPr lang="cs-CZ" altLang="cs-CZ" sz="1800" b="1">
                <a:solidFill>
                  <a:srgbClr val="000000"/>
                </a:solidFill>
              </a:rPr>
              <a:t>e</a:t>
            </a:r>
            <a:r>
              <a:rPr lang="en-US" altLang="cs-CZ" sz="1800" b="1">
                <a:solidFill>
                  <a:srgbClr val="000000"/>
                </a:solidFill>
              </a:rPr>
              <a:t>nce</a:t>
            </a:r>
          </a:p>
        </p:txBody>
      </p:sp>
      <p:sp>
        <p:nvSpPr>
          <p:cNvPr id="54285" name="Rectangle 14"/>
          <p:cNvSpPr>
            <a:spLocks noChangeArrowheads="1"/>
          </p:cNvSpPr>
          <p:nvPr/>
        </p:nvSpPr>
        <p:spPr bwMode="auto">
          <a:xfrm>
            <a:off x="5516563" y="1997075"/>
            <a:ext cx="2997200" cy="28067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lIns="90488" tIns="90000" rIns="90488" bIns="90000" anchor="ctr" anchorCtr="1">
            <a:spAutoFit/>
          </a:bodyPr>
          <a:lstStyle/>
          <a:p>
            <a:pPr eaLnBrk="0" hangingPunct="0">
              <a:spcAft>
                <a:spcPct val="50000"/>
              </a:spcAft>
            </a:pPr>
            <a:r>
              <a:rPr lang="cs-CZ" altLang="cs-CZ" sz="1800" b="1">
                <a:solidFill>
                  <a:srgbClr val="000000"/>
                </a:solidFill>
              </a:rPr>
              <a:t>h</a:t>
            </a:r>
            <a:r>
              <a:rPr lang="en-US" altLang="cs-CZ" sz="1800" b="1">
                <a:solidFill>
                  <a:srgbClr val="000000"/>
                </a:solidFill>
              </a:rPr>
              <a:t>ypergly</a:t>
            </a:r>
            <a:r>
              <a:rPr lang="cs-CZ" altLang="cs-CZ" sz="1800" b="1">
                <a:solidFill>
                  <a:srgbClr val="000000"/>
                </a:solidFill>
              </a:rPr>
              <a:t>ké</a:t>
            </a:r>
            <a:r>
              <a:rPr lang="en-US" altLang="cs-CZ" sz="1800" b="1">
                <a:solidFill>
                  <a:srgbClr val="000000"/>
                </a:solidFill>
              </a:rPr>
              <a:t>mi</a:t>
            </a:r>
            <a:r>
              <a:rPr lang="cs-CZ" altLang="cs-CZ" sz="1800" b="1">
                <a:solidFill>
                  <a:srgbClr val="000000"/>
                </a:solidFill>
              </a:rPr>
              <a:t>e</a:t>
            </a:r>
            <a:r>
              <a:rPr lang="en-US" altLang="cs-CZ" sz="1800" b="1">
                <a:solidFill>
                  <a:srgbClr val="000000"/>
                </a:solidFill>
              </a:rPr>
              <a:t>/</a:t>
            </a:r>
            <a:r>
              <a:rPr lang="cs-CZ" altLang="cs-CZ" sz="1800" b="1">
                <a:solidFill>
                  <a:srgbClr val="000000"/>
                </a:solidFill>
              </a:rPr>
              <a:t>P</a:t>
            </a:r>
            <a:r>
              <a:rPr lang="en-US" altLang="cs-CZ" sz="1800" b="1">
                <a:solidFill>
                  <a:srgbClr val="000000"/>
                </a:solidFill>
              </a:rPr>
              <a:t>GT</a:t>
            </a:r>
          </a:p>
          <a:p>
            <a:pPr eaLnBrk="0" hangingPunct="0">
              <a:spcAft>
                <a:spcPct val="50000"/>
              </a:spcAft>
            </a:pPr>
            <a:r>
              <a:rPr lang="cs-CZ" altLang="cs-CZ" sz="1800" b="1">
                <a:solidFill>
                  <a:srgbClr val="000000"/>
                </a:solidFill>
              </a:rPr>
              <a:t>d</a:t>
            </a:r>
            <a:r>
              <a:rPr lang="en-US" altLang="cs-CZ" sz="1800" b="1">
                <a:solidFill>
                  <a:srgbClr val="000000"/>
                </a:solidFill>
              </a:rPr>
              <a:t>yslipid</a:t>
            </a:r>
            <a:r>
              <a:rPr lang="cs-CZ" altLang="cs-CZ" sz="1800" b="1">
                <a:solidFill>
                  <a:srgbClr val="000000"/>
                </a:solidFill>
              </a:rPr>
              <a:t>é</a:t>
            </a:r>
            <a:r>
              <a:rPr lang="en-US" altLang="cs-CZ" sz="1800" b="1">
                <a:solidFill>
                  <a:srgbClr val="000000"/>
                </a:solidFill>
              </a:rPr>
              <a:t>mi</a:t>
            </a:r>
            <a:r>
              <a:rPr lang="cs-CZ" altLang="cs-CZ" sz="1800" b="1">
                <a:solidFill>
                  <a:srgbClr val="000000"/>
                </a:solidFill>
              </a:rPr>
              <a:t>e</a:t>
            </a:r>
            <a:endParaRPr lang="en-US" altLang="cs-CZ" sz="1800" b="1">
              <a:solidFill>
                <a:srgbClr val="000000"/>
              </a:solidFill>
            </a:endParaRPr>
          </a:p>
          <a:p>
            <a:pPr eaLnBrk="0" hangingPunct="0">
              <a:spcAft>
                <a:spcPct val="50000"/>
              </a:spcAft>
            </a:pPr>
            <a:r>
              <a:rPr lang="cs-CZ" altLang="cs-CZ" sz="1800" b="1">
                <a:solidFill>
                  <a:srgbClr val="000000"/>
                </a:solidFill>
              </a:rPr>
              <a:t>h</a:t>
            </a:r>
            <a:r>
              <a:rPr lang="en-US" altLang="cs-CZ" sz="1800" b="1">
                <a:solidFill>
                  <a:srgbClr val="000000"/>
                </a:solidFill>
              </a:rPr>
              <a:t>yperten</a:t>
            </a:r>
            <a:r>
              <a:rPr lang="cs-CZ" altLang="cs-CZ" sz="1800" b="1">
                <a:solidFill>
                  <a:srgbClr val="000000"/>
                </a:solidFill>
              </a:rPr>
              <a:t>ze</a:t>
            </a:r>
            <a:endParaRPr lang="en-US" altLang="cs-CZ" sz="1800" b="1">
              <a:solidFill>
                <a:srgbClr val="000000"/>
              </a:solidFill>
            </a:endParaRPr>
          </a:p>
          <a:p>
            <a:pPr eaLnBrk="0" hangingPunct="0">
              <a:spcAft>
                <a:spcPct val="50000"/>
              </a:spcAft>
            </a:pPr>
            <a:r>
              <a:rPr lang="cs-CZ" altLang="cs-CZ" sz="1800" b="1">
                <a:solidFill>
                  <a:srgbClr val="000000"/>
                </a:solidFill>
              </a:rPr>
              <a:t>e</a:t>
            </a:r>
            <a:r>
              <a:rPr lang="en-US" altLang="cs-CZ" sz="1800" b="1">
                <a:solidFill>
                  <a:srgbClr val="000000"/>
                </a:solidFill>
              </a:rPr>
              <a:t>ndoteli</a:t>
            </a:r>
            <a:r>
              <a:rPr lang="cs-CZ" altLang="cs-CZ" sz="1800" b="1">
                <a:solidFill>
                  <a:srgbClr val="000000"/>
                </a:solidFill>
              </a:rPr>
              <a:t>ální</a:t>
            </a:r>
            <a:r>
              <a:rPr lang="en-US" altLang="cs-CZ" sz="1800" b="1">
                <a:solidFill>
                  <a:srgbClr val="000000"/>
                </a:solidFill>
              </a:rPr>
              <a:t> dysfun</a:t>
            </a:r>
            <a:r>
              <a:rPr lang="cs-CZ" altLang="cs-CZ" sz="1800" b="1">
                <a:solidFill>
                  <a:srgbClr val="000000"/>
                </a:solidFill>
              </a:rPr>
              <a:t>kce</a:t>
            </a:r>
            <a:r>
              <a:rPr lang="en-US" altLang="cs-CZ" sz="1800" b="1">
                <a:solidFill>
                  <a:srgbClr val="000000"/>
                </a:solidFill>
              </a:rPr>
              <a:t>/ </a:t>
            </a:r>
            <a:r>
              <a:rPr lang="cs-CZ" altLang="cs-CZ" sz="1800" b="1">
                <a:solidFill>
                  <a:srgbClr val="000000"/>
                </a:solidFill>
              </a:rPr>
              <a:t>m</a:t>
            </a:r>
            <a:r>
              <a:rPr lang="en-US" altLang="cs-CZ" sz="1800" b="1">
                <a:solidFill>
                  <a:srgbClr val="000000"/>
                </a:solidFill>
              </a:rPr>
              <a:t>i</a:t>
            </a:r>
            <a:r>
              <a:rPr lang="cs-CZ" altLang="cs-CZ" sz="1800" b="1">
                <a:solidFill>
                  <a:srgbClr val="000000"/>
                </a:solidFill>
              </a:rPr>
              <a:t>k</a:t>
            </a:r>
            <a:r>
              <a:rPr lang="en-US" altLang="cs-CZ" sz="1800" b="1">
                <a:solidFill>
                  <a:srgbClr val="000000"/>
                </a:solidFill>
              </a:rPr>
              <a:t>roalbuminuri</a:t>
            </a:r>
            <a:r>
              <a:rPr lang="cs-CZ" altLang="cs-CZ" sz="1800" b="1">
                <a:solidFill>
                  <a:srgbClr val="000000"/>
                </a:solidFill>
              </a:rPr>
              <a:t>e</a:t>
            </a:r>
            <a:endParaRPr lang="en-US" altLang="cs-CZ" sz="1800" b="1">
              <a:solidFill>
                <a:srgbClr val="000000"/>
              </a:solidFill>
            </a:endParaRPr>
          </a:p>
          <a:p>
            <a:pPr eaLnBrk="0" hangingPunct="0">
              <a:spcAft>
                <a:spcPct val="50000"/>
              </a:spcAft>
            </a:pPr>
            <a:r>
              <a:rPr lang="cs-CZ" altLang="cs-CZ" sz="1800" b="1">
                <a:solidFill>
                  <a:srgbClr val="000000"/>
                </a:solidFill>
              </a:rPr>
              <a:t>h</a:t>
            </a:r>
            <a:r>
              <a:rPr lang="en-US" altLang="cs-CZ" sz="1800" b="1">
                <a:solidFill>
                  <a:srgbClr val="000000"/>
                </a:solidFill>
              </a:rPr>
              <a:t>ypofibrinol</a:t>
            </a:r>
            <a:r>
              <a:rPr lang="cs-CZ" altLang="cs-CZ" sz="1800" b="1">
                <a:solidFill>
                  <a:srgbClr val="000000"/>
                </a:solidFill>
              </a:rPr>
              <a:t>ýza</a:t>
            </a:r>
            <a:endParaRPr lang="en-US" altLang="cs-CZ" sz="1800" b="1">
              <a:solidFill>
                <a:srgbClr val="000000"/>
              </a:solidFill>
            </a:endParaRPr>
          </a:p>
          <a:p>
            <a:pPr eaLnBrk="0" hangingPunct="0">
              <a:spcAft>
                <a:spcPct val="50000"/>
              </a:spcAft>
            </a:pPr>
            <a:r>
              <a:rPr lang="cs-CZ" altLang="cs-CZ" sz="1800" b="1">
                <a:solidFill>
                  <a:srgbClr val="000000"/>
                </a:solidFill>
              </a:rPr>
              <a:t>zánět</a:t>
            </a:r>
            <a:endParaRPr lang="en-US" altLang="cs-CZ" sz="1800" b="1">
              <a:solidFill>
                <a:srgbClr val="000000"/>
              </a:solidFill>
            </a:endParaRPr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>
            <a:off x="2395538" y="2324100"/>
            <a:ext cx="720725" cy="403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7" name="Rectangle 16"/>
          <p:cNvSpPr>
            <a:spLocks noChangeArrowheads="1"/>
          </p:cNvSpPr>
          <p:nvPr/>
        </p:nvSpPr>
        <p:spPr bwMode="auto">
          <a:xfrm>
            <a:off x="182563" y="-5715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80000"/>
              </a:lnSpc>
            </a:pPr>
            <a:r>
              <a:rPr lang="en-US" altLang="cs-CZ" sz="3600" b="1">
                <a:solidFill>
                  <a:schemeClr val="tx2"/>
                </a:solidFill>
              </a:rPr>
              <a:t>Metabolic</a:t>
            </a:r>
            <a:r>
              <a:rPr lang="cs-CZ" altLang="cs-CZ" sz="3600" b="1">
                <a:solidFill>
                  <a:schemeClr val="tx2"/>
                </a:solidFill>
              </a:rPr>
              <a:t>ký</a:t>
            </a:r>
            <a:r>
              <a:rPr lang="en-US" altLang="cs-CZ" sz="3600" b="1">
                <a:solidFill>
                  <a:schemeClr val="tx2"/>
                </a:solidFill>
              </a:rPr>
              <a:t> </a:t>
            </a:r>
            <a:r>
              <a:rPr lang="cs-CZ" altLang="cs-CZ" sz="3600" b="1">
                <a:solidFill>
                  <a:schemeClr val="tx2"/>
                </a:solidFill>
              </a:rPr>
              <a:t>s</a:t>
            </a:r>
            <a:r>
              <a:rPr lang="en-US" altLang="cs-CZ" sz="3600" b="1">
                <a:solidFill>
                  <a:schemeClr val="tx2"/>
                </a:solidFill>
              </a:rPr>
              <a:t>yndrom: </a:t>
            </a:r>
            <a:r>
              <a:rPr lang="cs-CZ" altLang="cs-CZ" sz="3600" b="1">
                <a:solidFill>
                  <a:schemeClr val="tx2"/>
                </a:solidFill>
              </a:rPr>
              <a:t>propojená sítˇ </a:t>
            </a:r>
            <a:r>
              <a:rPr lang="en-US" altLang="cs-CZ" sz="3600" b="1">
                <a:solidFill>
                  <a:schemeClr val="tx2"/>
                </a:solidFill>
              </a:rPr>
              <a:t>aterogen</a:t>
            </a:r>
            <a:r>
              <a:rPr lang="cs-CZ" altLang="cs-CZ" sz="3600" b="1">
                <a:solidFill>
                  <a:schemeClr val="tx2"/>
                </a:solidFill>
              </a:rPr>
              <a:t>ních</a:t>
            </a:r>
            <a:r>
              <a:rPr lang="en-US" altLang="cs-CZ" sz="3600" b="1">
                <a:solidFill>
                  <a:schemeClr val="tx2"/>
                </a:solidFill>
              </a:rPr>
              <a:t> fa</a:t>
            </a:r>
            <a:r>
              <a:rPr lang="cs-CZ" altLang="cs-CZ" sz="3600" b="1">
                <a:solidFill>
                  <a:schemeClr val="tx2"/>
                </a:solidFill>
              </a:rPr>
              <a:t>k</a:t>
            </a:r>
            <a:r>
              <a:rPr lang="en-US" altLang="cs-CZ" sz="3600" b="1">
                <a:solidFill>
                  <a:schemeClr val="tx2"/>
                </a:solidFill>
              </a:rPr>
              <a:t>tor</a:t>
            </a:r>
            <a:r>
              <a:rPr lang="cs-CZ" altLang="cs-CZ" sz="3600" b="1">
                <a:solidFill>
                  <a:schemeClr val="tx2"/>
                </a:solidFill>
              </a:rPr>
              <a:t>ů</a:t>
            </a:r>
            <a:endParaRPr lang="en-US" altLang="cs-CZ" sz="36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Inzulinová rezistence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  <a:p>
            <a:r>
              <a:rPr lang="cs-CZ" altLang="cs-CZ">
                <a:solidFill>
                  <a:srgbClr val="FFC000"/>
                </a:solidFill>
              </a:rPr>
              <a:t>Primární (vrozená, </a:t>
            </a:r>
            <a:r>
              <a:rPr lang="cs-CZ" altLang="cs-CZ"/>
              <a:t>geneticky daná, zkoumají se kandidátní geny) – důležitá u asijské jižní populace </a:t>
            </a:r>
          </a:p>
          <a:p>
            <a:endParaRPr lang="cs-CZ" altLang="cs-CZ"/>
          </a:p>
          <a:p>
            <a:r>
              <a:rPr lang="cs-CZ" altLang="cs-CZ">
                <a:solidFill>
                  <a:srgbClr val="FFC000"/>
                </a:solidFill>
              </a:rPr>
              <a:t>Sekundární (získaná) </a:t>
            </a:r>
            <a:r>
              <a:rPr lang="cs-CZ" altLang="cs-CZ"/>
              <a:t>– důležitá u bílé, černošské a indiánské rasy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57563"/>
            <a:ext cx="7772400" cy="3743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dirty="0">
                <a:solidFill>
                  <a:srgbClr val="FFC000"/>
                </a:solidFill>
              </a:rPr>
              <a:t/>
            </a:r>
            <a:br>
              <a:rPr lang="cs-CZ" altLang="cs-CZ" dirty="0">
                <a:solidFill>
                  <a:srgbClr val="FFC000"/>
                </a:solidFill>
              </a:rPr>
            </a:br>
            <a:r>
              <a:rPr lang="cs-CZ" altLang="cs-CZ" dirty="0">
                <a:solidFill>
                  <a:srgbClr val="FFC000"/>
                </a:solidFill>
              </a:rPr>
              <a:t/>
            </a:r>
            <a:br>
              <a:rPr lang="cs-CZ" altLang="cs-CZ" dirty="0">
                <a:solidFill>
                  <a:srgbClr val="FFC000"/>
                </a:solidFill>
              </a:rPr>
            </a:br>
            <a:r>
              <a:rPr lang="cs-CZ" altLang="cs-CZ" dirty="0">
                <a:solidFill>
                  <a:srgbClr val="FFC000"/>
                </a:solidFill>
              </a:rPr>
              <a:t>2) Chronický zánět tukové tkáně</a:t>
            </a:r>
            <a:br>
              <a:rPr lang="cs-CZ" altLang="cs-CZ" dirty="0">
                <a:solidFill>
                  <a:srgbClr val="FFC000"/>
                </a:solidFill>
              </a:rPr>
            </a:br>
            <a:r>
              <a:rPr lang="cs-CZ" altLang="cs-CZ" dirty="0">
                <a:solidFill>
                  <a:srgbClr val="FFC000"/>
                </a:solidFill>
              </a:rPr>
              <a:t/>
            </a:r>
            <a:br>
              <a:rPr lang="cs-CZ" altLang="cs-CZ" dirty="0">
                <a:solidFill>
                  <a:srgbClr val="FFC000"/>
                </a:solidFill>
              </a:rPr>
            </a:br>
            <a:r>
              <a:rPr lang="cs-CZ" altLang="cs-CZ" dirty="0">
                <a:solidFill>
                  <a:srgbClr val="FFC000"/>
                </a:solidFill>
              </a:rPr>
              <a:t/>
            </a:r>
            <a:br>
              <a:rPr lang="cs-CZ" altLang="cs-CZ" dirty="0">
                <a:solidFill>
                  <a:srgbClr val="FFC000"/>
                </a:solidFill>
              </a:rPr>
            </a:br>
            <a:endParaRPr lang="cs-CZ" dirty="0"/>
          </a:p>
        </p:txBody>
      </p:sp>
      <p:sp>
        <p:nvSpPr>
          <p:cNvPr id="57346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Metabolický syndrom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dirty="0">
                <a:solidFill>
                  <a:srgbClr val="FFC000"/>
                </a:solidFill>
              </a:rPr>
              <a:t>„komplikovaný vztah desítek jevů v organizmu“</a:t>
            </a:r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>
              <a:buFontTx/>
              <a:buChar char="-"/>
              <a:defRPr/>
            </a:pPr>
            <a:r>
              <a:rPr lang="cs-CZ" altLang="cs-CZ" dirty="0">
                <a:solidFill>
                  <a:srgbClr val="FFC000"/>
                </a:solidFill>
              </a:rPr>
              <a:t>2 - 4 více KVO (kardiovaskulárních onemocnění)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solidFill>
                  <a:srgbClr val="FFC000"/>
                </a:solidFill>
              </a:rPr>
              <a:t>16 x více DM typu 2</a:t>
            </a:r>
          </a:p>
          <a:p>
            <a:pPr>
              <a:buFontTx/>
              <a:buChar char="-"/>
              <a:defRPr/>
            </a:pPr>
            <a:endParaRPr lang="cs-CZ" altLang="cs-CZ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endParaRPr lang="cs-CZ" altLang="cs-CZ" dirty="0">
              <a:solidFill>
                <a:srgbClr val="FFC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439862"/>
          </a:xfrm>
        </p:spPr>
        <p:txBody>
          <a:bodyPr/>
          <a:lstStyle/>
          <a:p>
            <a:r>
              <a:rPr lang="cs-CZ" altLang="cs-CZ" sz="4000"/>
              <a:t>Teorie chronického zánětu jako podkladu aterosklerozy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73238"/>
            <a:ext cx="7772400" cy="43227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dirty="0"/>
              <a:t>mírný chronický zánět bílé tukové tkáně, způsobené chronickým imunitním procesem (zvýšení TNF alfa, </a:t>
            </a:r>
            <a:r>
              <a:rPr lang="cs-CZ" altLang="cs-CZ" dirty="0" err="1"/>
              <a:t>interleukionu</a:t>
            </a:r>
            <a:r>
              <a:rPr lang="cs-CZ" altLang="cs-CZ" dirty="0"/>
              <a:t> alfa atp.), i v mozku prokázán </a:t>
            </a:r>
            <a:r>
              <a:rPr lang="cs-CZ" altLang="cs-CZ" dirty="0" err="1"/>
              <a:t>chron</a:t>
            </a:r>
            <a:r>
              <a:rPr lang="cs-CZ" altLang="cs-CZ" dirty="0"/>
              <a:t>. zánět (zvýšení </a:t>
            </a:r>
            <a:r>
              <a:rPr lang="cs-CZ" altLang="cs-CZ" dirty="0" err="1"/>
              <a:t>neurodegenerat</a:t>
            </a:r>
            <a:r>
              <a:rPr lang="cs-CZ" altLang="cs-CZ" dirty="0"/>
              <a:t>. </a:t>
            </a:r>
            <a:r>
              <a:rPr lang="cs-CZ" altLang="cs-CZ" dirty="0" err="1"/>
              <a:t>onem</a:t>
            </a:r>
            <a:r>
              <a:rPr lang="cs-CZ" altLang="cs-CZ" dirty="0"/>
              <a:t>.?)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cs-CZ" altLang="cs-CZ" sz="4000" b="1" dirty="0">
                <a:cs typeface="Times New Roman" pitchFamily="18" charset="0"/>
              </a:rPr>
              <a:t>→</a:t>
            </a:r>
            <a:r>
              <a:rPr lang="cs-CZ" altLang="cs-CZ" sz="4000" dirty="0">
                <a:cs typeface="Times New Roman" pitchFamily="18" charset="0"/>
              </a:rPr>
              <a:t> </a:t>
            </a:r>
            <a:r>
              <a:rPr lang="cs-CZ" altLang="cs-CZ" dirty="0" err="1">
                <a:cs typeface="Times New Roman" pitchFamily="18" charset="0"/>
              </a:rPr>
              <a:t>ateroskleroza</a:t>
            </a:r>
            <a:endParaRPr lang="cs-CZ" altLang="cs-CZ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cs-CZ" altLang="cs-CZ" sz="4000" b="1" dirty="0">
                <a:cs typeface="Times New Roman" pitchFamily="18" charset="0"/>
              </a:rPr>
              <a:t>→</a:t>
            </a:r>
            <a:r>
              <a:rPr lang="cs-CZ" altLang="cs-CZ" sz="4000" dirty="0">
                <a:cs typeface="Times New Roman" pitchFamily="18" charset="0"/>
              </a:rPr>
              <a:t> </a:t>
            </a:r>
            <a:r>
              <a:rPr lang="cs-CZ" altLang="cs-CZ" dirty="0">
                <a:cs typeface="Times New Roman" pitchFamily="18" charset="0"/>
              </a:rPr>
              <a:t>DM 2. typu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cs-CZ" altLang="cs-CZ" sz="4000" b="1" dirty="0">
                <a:cs typeface="Times New Roman" pitchFamily="18" charset="0"/>
              </a:rPr>
              <a:t>→</a:t>
            </a:r>
            <a:r>
              <a:rPr lang="cs-CZ" altLang="cs-CZ" sz="4000" dirty="0">
                <a:cs typeface="Times New Roman" pitchFamily="18" charset="0"/>
              </a:rPr>
              <a:t> </a:t>
            </a:r>
            <a:r>
              <a:rPr lang="cs-CZ" altLang="cs-CZ" dirty="0" err="1">
                <a:cs typeface="Times New Roman" pitchFamily="18" charset="0"/>
              </a:rPr>
              <a:t>inzulinorezistence</a:t>
            </a:r>
            <a:endParaRPr lang="cs-CZ" altLang="cs-CZ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cs-CZ" altLang="cs-CZ" sz="4000" dirty="0">
                <a:cs typeface="Times New Roman" pitchFamily="18" charset="0"/>
              </a:rPr>
              <a:t>→</a:t>
            </a:r>
            <a:r>
              <a:rPr lang="cs-CZ" altLang="cs-CZ" dirty="0">
                <a:cs typeface="Times New Roman" pitchFamily="18" charset="0"/>
              </a:rPr>
              <a:t> centrálně zvýšení </a:t>
            </a:r>
            <a:r>
              <a:rPr lang="cs-CZ" altLang="cs-CZ" dirty="0" err="1">
                <a:cs typeface="Times New Roman" pitchFamily="18" charset="0"/>
              </a:rPr>
              <a:t>chuťi</a:t>
            </a:r>
            <a:r>
              <a:rPr lang="cs-CZ" altLang="cs-CZ" dirty="0">
                <a:cs typeface="Times New Roman" pitchFamily="18" charset="0"/>
              </a:rPr>
              <a:t> k jídlu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FFC000"/>
                </a:solidFill>
              </a:rPr>
              <a:t>3) Hormony tukové tkáně</a:t>
            </a:r>
            <a:br>
              <a:rPr lang="cs-CZ" altLang="cs-CZ" dirty="0">
                <a:solidFill>
                  <a:srgbClr val="FFC000"/>
                </a:solidFill>
              </a:rPr>
            </a:br>
            <a:endParaRPr lang="cs-CZ" dirty="0"/>
          </a:p>
        </p:txBody>
      </p:sp>
      <p:sp>
        <p:nvSpPr>
          <p:cNvPr id="59394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cs-CZ" altLang="cs-CZ" sz="4000"/>
              <a:t>Tuková tkáň jako endokrinní orgán (Adipocyty produkují adipo(cyto)kiny) – asi 600 působků..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73238"/>
            <a:ext cx="3810000" cy="4322762"/>
          </a:xfrm>
        </p:spPr>
        <p:txBody>
          <a:bodyPr>
            <a:normAutofit lnSpcReduction="10000"/>
          </a:bodyPr>
          <a:lstStyle/>
          <a:p>
            <a:endParaRPr lang="cs-CZ" altLang="cs-CZ" sz="2400"/>
          </a:p>
          <a:p>
            <a:r>
              <a:rPr lang="cs-CZ" altLang="cs-CZ" sz="2400"/>
              <a:t>Resistin</a:t>
            </a:r>
          </a:p>
          <a:p>
            <a:r>
              <a:rPr lang="cs-CZ" altLang="cs-CZ" sz="2400"/>
              <a:t>Vaspin</a:t>
            </a:r>
          </a:p>
          <a:p>
            <a:r>
              <a:rPr lang="cs-CZ" altLang="cs-CZ" sz="2400"/>
              <a:t>Apelin</a:t>
            </a:r>
          </a:p>
          <a:p>
            <a:r>
              <a:rPr lang="cs-CZ" altLang="cs-CZ" sz="2400"/>
              <a:t>IL-6</a:t>
            </a:r>
          </a:p>
          <a:p>
            <a:r>
              <a:rPr lang="cs-CZ" altLang="cs-CZ" sz="2400"/>
              <a:t>TNF-alfa</a:t>
            </a:r>
          </a:p>
          <a:p>
            <a:r>
              <a:rPr lang="cs-CZ" altLang="cs-CZ" sz="2400"/>
              <a:t>Retinal-binding –protein-4</a:t>
            </a:r>
          </a:p>
          <a:p>
            <a:r>
              <a:rPr lang="cs-CZ" altLang="cs-CZ" sz="2400"/>
              <a:t>Plasminogen – aktivátor – inhibitor – 1</a:t>
            </a:r>
          </a:p>
          <a:p>
            <a:r>
              <a:rPr lang="cs-CZ" altLang="cs-CZ" sz="2400"/>
              <a:t>FABP-4 fatty acid binding protein 4</a:t>
            </a:r>
          </a:p>
          <a:p>
            <a:endParaRPr lang="cs-CZ" altLang="cs-CZ" sz="240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981200"/>
            <a:ext cx="3810000" cy="41148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endParaRPr lang="cs-CZ" sz="2400" dirty="0"/>
          </a:p>
          <a:p>
            <a:pPr marL="0" indent="0">
              <a:buFontTx/>
              <a:buNone/>
              <a:defRPr/>
            </a:pPr>
            <a:r>
              <a:rPr lang="cs-CZ" sz="2400" dirty="0" err="1">
                <a:solidFill>
                  <a:schemeClr val="hlink"/>
                </a:solidFill>
              </a:rPr>
              <a:t>Adiponektin</a:t>
            </a:r>
            <a:endParaRPr lang="cs-CZ" sz="2400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cs-CZ" sz="2400" dirty="0"/>
              <a:t>LCN2 (</a:t>
            </a:r>
            <a:r>
              <a:rPr lang="cs-CZ" sz="2400" dirty="0" err="1"/>
              <a:t>neutrophil</a:t>
            </a:r>
            <a:r>
              <a:rPr lang="cs-CZ" sz="2400" dirty="0"/>
              <a:t> </a:t>
            </a:r>
            <a:r>
              <a:rPr lang="cs-CZ" sz="2400" dirty="0" err="1"/>
              <a:t>gelatinase-associated</a:t>
            </a:r>
            <a:r>
              <a:rPr lang="cs-CZ" sz="2400" dirty="0"/>
              <a:t> </a:t>
            </a:r>
            <a:r>
              <a:rPr lang="cs-CZ" sz="2400" dirty="0" err="1"/>
              <a:t>lipocalin</a:t>
            </a:r>
            <a:r>
              <a:rPr lang="cs-CZ" sz="2400" dirty="0"/>
              <a:t>) </a:t>
            </a:r>
          </a:p>
          <a:p>
            <a:pPr>
              <a:defRPr/>
            </a:pPr>
            <a:r>
              <a:rPr lang="cs-CZ" sz="2400" dirty="0" err="1"/>
              <a:t>Omentin</a:t>
            </a:r>
            <a:r>
              <a:rPr lang="cs-CZ" sz="2400" dirty="0"/>
              <a:t> </a:t>
            </a:r>
          </a:p>
          <a:p>
            <a:pPr>
              <a:defRPr/>
            </a:pPr>
            <a:r>
              <a:rPr lang="cs-CZ" sz="2400" dirty="0" err="1"/>
              <a:t>Leptin</a:t>
            </a:r>
            <a:r>
              <a:rPr lang="cs-CZ" sz="2400" dirty="0"/>
              <a:t> </a:t>
            </a:r>
          </a:p>
          <a:p>
            <a:pPr>
              <a:defRPr/>
            </a:pPr>
            <a:r>
              <a:rPr lang="cs-CZ" sz="2400" dirty="0" err="1"/>
              <a:t>Visfatin</a:t>
            </a:r>
            <a:r>
              <a:rPr lang="cs-CZ" sz="2400" dirty="0"/>
              <a:t> </a:t>
            </a:r>
          </a:p>
          <a:p>
            <a:pPr>
              <a:defRPr/>
            </a:pPr>
            <a:r>
              <a:rPr lang="cs-CZ" sz="2400" dirty="0" err="1"/>
              <a:t>Adipsin</a:t>
            </a:r>
            <a:r>
              <a:rPr lang="cs-CZ" sz="2400" dirty="0"/>
              <a:t> </a:t>
            </a:r>
          </a:p>
          <a:p>
            <a:pPr>
              <a:defRPr/>
            </a:pPr>
            <a:r>
              <a:rPr lang="cs-CZ" sz="2400" dirty="0" err="1"/>
              <a:t>Chimerin</a:t>
            </a:r>
            <a:endParaRPr lang="cs-CZ" sz="2400" dirty="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Oval 5"/>
          <p:cNvSpPr>
            <a:spLocks noChangeArrowheads="1"/>
          </p:cNvSpPr>
          <p:nvPr/>
        </p:nvSpPr>
        <p:spPr bwMode="auto">
          <a:xfrm>
            <a:off x="468313" y="620713"/>
            <a:ext cx="2879725" cy="18510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42" name="AutoShape 7"/>
          <p:cNvSpPr>
            <a:spLocks noChangeArrowheads="1"/>
          </p:cNvSpPr>
          <p:nvPr/>
        </p:nvSpPr>
        <p:spPr bwMode="auto">
          <a:xfrm>
            <a:off x="3851275" y="1700213"/>
            <a:ext cx="1944688" cy="433387"/>
          </a:xfrm>
          <a:prstGeom prst="rightArrow">
            <a:avLst>
              <a:gd name="adj1" fmla="val 50000"/>
              <a:gd name="adj2" fmla="val 112180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43" name="Oval 8"/>
          <p:cNvSpPr>
            <a:spLocks noChangeArrowheads="1"/>
          </p:cNvSpPr>
          <p:nvPr/>
        </p:nvSpPr>
        <p:spPr bwMode="auto">
          <a:xfrm>
            <a:off x="6011863" y="1196975"/>
            <a:ext cx="2808287" cy="185102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3200">
                <a:solidFill>
                  <a:schemeClr val="bg1"/>
                </a:solidFill>
              </a:rPr>
              <a:t>Adiponektin</a:t>
            </a:r>
          </a:p>
        </p:txBody>
      </p:sp>
      <p:sp>
        <p:nvSpPr>
          <p:cNvPr id="61444" name="AutoShape 10"/>
          <p:cNvSpPr>
            <a:spLocks noChangeArrowheads="1"/>
          </p:cNvSpPr>
          <p:nvPr/>
        </p:nvSpPr>
        <p:spPr bwMode="auto">
          <a:xfrm rot="1725142">
            <a:off x="6011863" y="3213100"/>
            <a:ext cx="366712" cy="1787525"/>
          </a:xfrm>
          <a:prstGeom prst="downArrow">
            <a:avLst>
              <a:gd name="adj1" fmla="val 50000"/>
              <a:gd name="adj2" fmla="val 12186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45" name="AutoShape 12"/>
          <p:cNvSpPr>
            <a:spLocks noChangeArrowheads="1"/>
          </p:cNvSpPr>
          <p:nvPr/>
        </p:nvSpPr>
        <p:spPr bwMode="auto">
          <a:xfrm rot="502653">
            <a:off x="7092950" y="3357563"/>
            <a:ext cx="358775" cy="1778000"/>
          </a:xfrm>
          <a:prstGeom prst="downArrow">
            <a:avLst>
              <a:gd name="adj1" fmla="val 50000"/>
              <a:gd name="adj2" fmla="val 123894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46" name="AutoShape 13"/>
          <p:cNvSpPr>
            <a:spLocks noChangeArrowheads="1"/>
          </p:cNvSpPr>
          <p:nvPr/>
        </p:nvSpPr>
        <p:spPr bwMode="auto">
          <a:xfrm rot="-648087">
            <a:off x="8101013" y="3357563"/>
            <a:ext cx="358775" cy="1778000"/>
          </a:xfrm>
          <a:prstGeom prst="downArrow">
            <a:avLst>
              <a:gd name="adj1" fmla="val 50000"/>
              <a:gd name="adj2" fmla="val 123894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47" name="AutoShape 14"/>
          <p:cNvSpPr>
            <a:spLocks noChangeArrowheads="1"/>
          </p:cNvSpPr>
          <p:nvPr/>
        </p:nvSpPr>
        <p:spPr bwMode="auto">
          <a:xfrm>
            <a:off x="3995738" y="2420938"/>
            <a:ext cx="1481137" cy="215900"/>
          </a:xfrm>
          <a:prstGeom prst="leftArrow">
            <a:avLst>
              <a:gd name="adj1" fmla="val 50000"/>
              <a:gd name="adj2" fmla="val 171507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48" name="Oval 15"/>
          <p:cNvSpPr>
            <a:spLocks noChangeArrowheads="1"/>
          </p:cNvSpPr>
          <p:nvPr/>
        </p:nvSpPr>
        <p:spPr bwMode="auto">
          <a:xfrm>
            <a:off x="7308850" y="5300663"/>
            <a:ext cx="1849438" cy="1008062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49" name="Oval 16"/>
          <p:cNvSpPr>
            <a:spLocks noChangeArrowheads="1"/>
          </p:cNvSpPr>
          <p:nvPr/>
        </p:nvSpPr>
        <p:spPr bwMode="auto">
          <a:xfrm>
            <a:off x="5364163" y="5445125"/>
            <a:ext cx="1849437" cy="1008063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50" name="Oval 17"/>
          <p:cNvSpPr>
            <a:spLocks noChangeArrowheads="1"/>
          </p:cNvSpPr>
          <p:nvPr/>
        </p:nvSpPr>
        <p:spPr bwMode="auto">
          <a:xfrm>
            <a:off x="3779838" y="4724400"/>
            <a:ext cx="1849437" cy="1008063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51" name="Text Box 18"/>
          <p:cNvSpPr txBox="1">
            <a:spLocks noChangeArrowheads="1"/>
          </p:cNvSpPr>
          <p:nvPr/>
        </p:nvSpPr>
        <p:spPr bwMode="auto">
          <a:xfrm>
            <a:off x="4067175" y="4797425"/>
            <a:ext cx="15843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200"/>
              <a:t>snížení migrace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200"/>
              <a:t>makrofágů v cévní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200"/>
              <a:t>stěně a jejich přeměnu       na   tukové bb.</a:t>
            </a:r>
          </a:p>
        </p:txBody>
      </p:sp>
      <p:sp>
        <p:nvSpPr>
          <p:cNvPr id="61452" name="Text Box 19"/>
          <p:cNvSpPr txBox="1">
            <a:spLocks noChangeArrowheads="1"/>
          </p:cNvSpPr>
          <p:nvPr/>
        </p:nvSpPr>
        <p:spPr bwMode="auto">
          <a:xfrm>
            <a:off x="5435600" y="5613400"/>
            <a:ext cx="206216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200"/>
              <a:t>  zvýšení transportu G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200"/>
              <a:t>a snížení glukoneogeneze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200"/>
              <a:t>          v játrech </a:t>
            </a:r>
          </a:p>
        </p:txBody>
      </p:sp>
      <p:sp>
        <p:nvSpPr>
          <p:cNvPr id="61453" name="Text Box 20"/>
          <p:cNvSpPr txBox="1">
            <a:spLocks noChangeArrowheads="1"/>
          </p:cNvSpPr>
          <p:nvPr/>
        </p:nvSpPr>
        <p:spPr bwMode="auto">
          <a:xfrm>
            <a:off x="7575550" y="5372100"/>
            <a:ext cx="14890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400"/>
              <a:t>snížení TG,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400"/>
              <a:t>zvýšení HDL-CH,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1400"/>
              <a:t>zvýšení inz. senz.</a:t>
            </a:r>
          </a:p>
        </p:txBody>
      </p:sp>
      <p:sp>
        <p:nvSpPr>
          <p:cNvPr id="61454" name="Oval 21"/>
          <p:cNvSpPr>
            <a:spLocks noChangeArrowheads="1"/>
          </p:cNvSpPr>
          <p:nvPr/>
        </p:nvSpPr>
        <p:spPr bwMode="auto">
          <a:xfrm>
            <a:off x="323850" y="4005263"/>
            <a:ext cx="2663825" cy="2066925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55" name="Text Box 22"/>
          <p:cNvSpPr txBox="1">
            <a:spLocks noChangeArrowheads="1"/>
          </p:cNvSpPr>
          <p:nvPr/>
        </p:nvSpPr>
        <p:spPr bwMode="auto">
          <a:xfrm>
            <a:off x="900113" y="4076700"/>
            <a:ext cx="1655762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cs-CZ" altLang="cs-CZ" sz="2000">
                <a:solidFill>
                  <a:schemeClr val="folHlink"/>
                </a:solidFill>
              </a:rPr>
              <a:t>Alkohol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cs-CZ" altLang="cs-CZ" sz="2000">
                <a:solidFill>
                  <a:schemeClr val="folHlink"/>
                </a:solidFill>
              </a:rPr>
              <a:t>Rimonabant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cs-CZ" altLang="cs-CZ" sz="2000">
                <a:solidFill>
                  <a:schemeClr val="folHlink"/>
                </a:solidFill>
              </a:rPr>
              <a:t>Glitazony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cs-CZ" altLang="cs-CZ" sz="2000">
                <a:solidFill>
                  <a:schemeClr val="folHlink"/>
                </a:solidFill>
              </a:rPr>
              <a:t>Statiny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cs-CZ" altLang="cs-CZ" sz="2000">
                <a:solidFill>
                  <a:schemeClr val="folHlink"/>
                </a:solidFill>
              </a:rPr>
              <a:t>Fibráty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cs-CZ" altLang="cs-CZ" sz="2000">
              <a:solidFill>
                <a:schemeClr val="folHlink"/>
              </a:solidFill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cs-CZ" altLang="cs-CZ" sz="2000">
              <a:solidFill>
                <a:schemeClr val="folHlink"/>
              </a:solidFill>
            </a:endParaRPr>
          </a:p>
        </p:txBody>
      </p:sp>
      <p:sp>
        <p:nvSpPr>
          <p:cNvPr id="61456" name="AutoShape 23"/>
          <p:cNvSpPr>
            <a:spLocks noChangeArrowheads="1"/>
          </p:cNvSpPr>
          <p:nvPr/>
        </p:nvSpPr>
        <p:spPr bwMode="auto">
          <a:xfrm rot="408324">
            <a:off x="1617663" y="2825750"/>
            <a:ext cx="217487" cy="1031875"/>
          </a:xfrm>
          <a:prstGeom prst="upArrow">
            <a:avLst>
              <a:gd name="adj1" fmla="val 50000"/>
              <a:gd name="adj2" fmla="val 118613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cs-CZ" altLang="cs-CZ" sz="3200"/>
          </a:p>
        </p:txBody>
      </p:sp>
      <p:sp>
        <p:nvSpPr>
          <p:cNvPr id="61457" name="Text Box 24"/>
          <p:cNvSpPr txBox="1">
            <a:spLocks noChangeArrowheads="1"/>
          </p:cNvSpPr>
          <p:nvPr/>
        </p:nvSpPr>
        <p:spPr bwMode="auto">
          <a:xfrm>
            <a:off x="5214938" y="114300"/>
            <a:ext cx="43910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2000">
                <a:solidFill>
                  <a:schemeClr val="hlink"/>
                </a:solidFill>
              </a:rPr>
              <a:t>Hladina adiponektinu a exprese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2000">
                <a:solidFill>
                  <a:schemeClr val="hlink"/>
                </a:solidFill>
              </a:rPr>
              <a:t>jeho receptorů je snížena u osob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2000">
                <a:solidFill>
                  <a:schemeClr val="hlink"/>
                </a:solidFill>
              </a:rPr>
              <a:t>s DM, AS, KVO a centrální obezitou</a:t>
            </a:r>
          </a:p>
        </p:txBody>
      </p:sp>
      <p:sp>
        <p:nvSpPr>
          <p:cNvPr id="61458" name="Text Box 25"/>
          <p:cNvSpPr txBox="1">
            <a:spLocks noChangeArrowheads="1"/>
          </p:cNvSpPr>
          <p:nvPr/>
        </p:nvSpPr>
        <p:spPr bwMode="auto">
          <a:xfrm>
            <a:off x="3543300" y="5659438"/>
            <a:ext cx="174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2000">
                <a:solidFill>
                  <a:schemeClr val="hlink"/>
                </a:solidFill>
              </a:rPr>
              <a:t>protizánětlivě</a:t>
            </a:r>
          </a:p>
        </p:txBody>
      </p:sp>
      <p:sp>
        <p:nvSpPr>
          <p:cNvPr id="61459" name="Text Box 26"/>
          <p:cNvSpPr txBox="1">
            <a:spLocks noChangeArrowheads="1"/>
          </p:cNvSpPr>
          <p:nvPr/>
        </p:nvSpPr>
        <p:spPr bwMode="auto">
          <a:xfrm>
            <a:off x="5056188" y="6307138"/>
            <a:ext cx="1916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2000">
                <a:solidFill>
                  <a:schemeClr val="hlink"/>
                </a:solidFill>
              </a:rPr>
              <a:t>antidiabetogenně</a:t>
            </a:r>
          </a:p>
        </p:txBody>
      </p:sp>
      <p:sp>
        <p:nvSpPr>
          <p:cNvPr id="61460" name="Text Box 27"/>
          <p:cNvSpPr txBox="1">
            <a:spLocks noChangeArrowheads="1"/>
          </p:cNvSpPr>
          <p:nvPr/>
        </p:nvSpPr>
        <p:spPr bwMode="auto">
          <a:xfrm>
            <a:off x="7235825" y="6234113"/>
            <a:ext cx="190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altLang="cs-CZ" sz="2000">
                <a:solidFill>
                  <a:schemeClr val="hlink"/>
                </a:solidFill>
              </a:rPr>
              <a:t>antiskleroticky</a:t>
            </a:r>
          </a:p>
        </p:txBody>
      </p:sp>
      <p:sp>
        <p:nvSpPr>
          <p:cNvPr id="43030" name="Cloud"/>
          <p:cNvSpPr>
            <a:spLocks noChangeAspect="1" noEditPoints="1" noChangeArrowheads="1"/>
          </p:cNvSpPr>
          <p:nvPr/>
        </p:nvSpPr>
        <p:spPr bwMode="auto">
          <a:xfrm>
            <a:off x="468313" y="908050"/>
            <a:ext cx="2743200" cy="1838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cs-CZ" altLang="cs-CZ" sz="3200">
                <a:solidFill>
                  <a:schemeClr val="bg1"/>
                </a:solidFill>
                <a:cs typeface="+mn-cs"/>
              </a:rPr>
              <a:t>Adipocyt</a:t>
            </a:r>
          </a:p>
        </p:txBody>
      </p:sp>
      <p:sp>
        <p:nvSpPr>
          <p:cNvPr id="61462" name="TextovéPole 22"/>
          <p:cNvSpPr txBox="1">
            <a:spLocks noChangeArrowheads="1"/>
          </p:cNvSpPr>
          <p:nvPr/>
        </p:nvSpPr>
        <p:spPr bwMode="auto">
          <a:xfrm>
            <a:off x="285750" y="142875"/>
            <a:ext cx="2481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cs-CZ" altLang="cs-CZ" sz="3200"/>
              <a:t>Adiponektin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Adiponektiny v terapii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ADA 2020:</a:t>
            </a:r>
          </a:p>
          <a:p>
            <a:pPr lvl="1"/>
            <a:r>
              <a:rPr lang="cs-CZ" dirty="0"/>
              <a:t>CTRP3, CTRP1, </a:t>
            </a:r>
            <a:r>
              <a:rPr lang="cs-CZ" dirty="0" err="1"/>
              <a:t>mitotan</a:t>
            </a:r>
            <a:r>
              <a:rPr lang="cs-CZ" dirty="0"/>
              <a:t>? – podávané u myší vedou ke snížení váhy…</a:t>
            </a:r>
          </a:p>
        </p:txBody>
      </p:sp>
    </p:spTree>
  </p:cSld>
  <p:clrMapOvr>
    <a:masterClrMapping/>
  </p:clrMapOvr>
  <p:transition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620713"/>
            <a:ext cx="7772400" cy="55451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cs-CZ" altLang="cs-CZ" sz="280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>
                <a:solidFill>
                  <a:schemeClr val="folHlink"/>
                </a:solidFill>
              </a:rPr>
              <a:t> Terapie:</a:t>
            </a:r>
          </a:p>
          <a:p>
            <a:pPr>
              <a:lnSpc>
                <a:spcPct val="90000"/>
              </a:lnSpc>
            </a:pPr>
            <a:endParaRPr lang="cs-CZ" altLang="cs-CZ" sz="280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>
                <a:solidFill>
                  <a:srgbClr val="FFC000"/>
                </a:solidFill>
              </a:rPr>
              <a:t> - úprava životosprávy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>
                <a:solidFill>
                  <a:srgbClr val="FFC000"/>
                </a:solidFill>
              </a:rPr>
              <a:t> - metformin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>
                <a:solidFill>
                  <a:srgbClr val="FFC000"/>
                </a:solidFill>
              </a:rPr>
              <a:t> - thiazolidindiony (glitazony)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>
                <a:solidFill>
                  <a:srgbClr val="FFC000"/>
                </a:solidFill>
              </a:rPr>
              <a:t> - akarbóza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>
                <a:solidFill>
                  <a:srgbClr val="FFC000"/>
                </a:solidFill>
              </a:rPr>
              <a:t> - orlistat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>
                <a:solidFill>
                  <a:srgbClr val="FFC000"/>
                </a:solidFill>
              </a:rPr>
              <a:t>- inkretiny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 sz="2400" i="1">
                <a:solidFill>
                  <a:schemeClr val="hlink"/>
                </a:solidFill>
              </a:rPr>
              <a:t>preventivními opatřeními lze snížit nebo oddálit vznik diabetu typu 2 až o 80 % 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dirty="0">
                <a:solidFill>
                  <a:srgbClr val="FFC000"/>
                </a:solidFill>
              </a:rPr>
              <a:t>4) Hormony svalové tkáně</a:t>
            </a:r>
            <a:br>
              <a:rPr lang="cs-CZ" altLang="cs-CZ" dirty="0">
                <a:solidFill>
                  <a:srgbClr val="FFC000"/>
                </a:solidFill>
              </a:rPr>
            </a:br>
            <a:r>
              <a:rPr lang="cs-CZ" altLang="cs-CZ" dirty="0">
                <a:solidFill>
                  <a:srgbClr val="FFC000"/>
                </a:solidFill>
              </a:rPr>
              <a:t/>
            </a:r>
            <a:br>
              <a:rPr lang="cs-CZ" altLang="cs-CZ" dirty="0">
                <a:solidFill>
                  <a:srgbClr val="FFC000"/>
                </a:solidFill>
              </a:rPr>
            </a:br>
            <a:endParaRPr lang="cs-CZ" altLang="cs-CZ" dirty="0">
              <a:solidFill>
                <a:srgbClr val="FFC000"/>
              </a:solidFill>
            </a:endParaRPr>
          </a:p>
        </p:txBody>
      </p:sp>
      <p:sp>
        <p:nvSpPr>
          <p:cNvPr id="67586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Hormony svalové tkáně - myokiny</a:t>
            </a:r>
          </a:p>
        </p:txBody>
      </p:sp>
      <p:sp>
        <p:nvSpPr>
          <p:cNvPr id="68610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775"/>
            <a:ext cx="7772400" cy="4467225"/>
          </a:xfrm>
        </p:spPr>
        <p:txBody>
          <a:bodyPr>
            <a:normAutofit fontScale="92500"/>
          </a:bodyPr>
          <a:lstStyle/>
          <a:p>
            <a:r>
              <a:rPr lang="cs-CZ" altLang="cs-CZ"/>
              <a:t>sekretovány při pohybu (50-500? působků, např. IL-6, irisin)</a:t>
            </a:r>
          </a:p>
          <a:p>
            <a:pPr lvl="1"/>
            <a:r>
              <a:rPr lang="cs-CZ" altLang="cs-CZ"/>
              <a:t>působí regeneračně</a:t>
            </a:r>
          </a:p>
          <a:p>
            <a:pPr lvl="1"/>
            <a:r>
              <a:rPr lang="cs-CZ" altLang="cs-CZ"/>
              <a:t>zlepšují inzulinovou rezistenci a sekreci</a:t>
            </a:r>
          </a:p>
          <a:p>
            <a:pPr lvl="1"/>
            <a:r>
              <a:rPr lang="cs-CZ" altLang="cs-CZ"/>
              <a:t>působí pozitivně na střevní floru</a:t>
            </a:r>
          </a:p>
          <a:p>
            <a:pPr lvl="1"/>
            <a:r>
              <a:rPr lang="cs-CZ" altLang="cs-CZ"/>
              <a:t>tlumí systémový zánět (imunosuprese)</a:t>
            </a:r>
          </a:p>
          <a:p>
            <a:pPr lvl="1"/>
            <a:r>
              <a:rPr lang="cs-CZ" altLang="cs-CZ"/>
              <a:t>neutralizují prozánětlivý efekt většiny adipocytů</a:t>
            </a:r>
          </a:p>
          <a:p>
            <a:pPr lvl="1"/>
            <a:r>
              <a:rPr lang="cs-CZ" altLang="cs-CZ"/>
              <a:t>působí tzv. „hnědnutí“ bílé tukové tkáně</a:t>
            </a:r>
          </a:p>
          <a:p>
            <a:pPr lvl="1"/>
            <a:r>
              <a:rPr lang="cs-CZ" altLang="cs-CZ"/>
              <a:t>snížení demence 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Myokiny</a:t>
            </a:r>
          </a:p>
        </p:txBody>
      </p:sp>
      <p:sp>
        <p:nvSpPr>
          <p:cNvPr id="696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>
                <a:solidFill>
                  <a:srgbClr val="FFC000"/>
                </a:solidFill>
              </a:rPr>
              <a:t>Růst svalů a regenerace </a:t>
            </a:r>
            <a:r>
              <a:rPr lang="cs-CZ" altLang="en-US"/>
              <a:t>(IL-4, Il-6, IL-7, IL-8, IL-15, LIF, Myostatin)</a:t>
            </a:r>
          </a:p>
          <a:p>
            <a:r>
              <a:rPr lang="cs-CZ" altLang="en-US">
                <a:solidFill>
                  <a:srgbClr val="FFC000"/>
                </a:solidFill>
              </a:rPr>
              <a:t>Regulace metabolismu </a:t>
            </a:r>
            <a:r>
              <a:rPr lang="cs-CZ" altLang="en-US"/>
              <a:t>(BDNF, IL-6, IGF-1, IGF-2, IGF-21)</a:t>
            </a:r>
          </a:p>
          <a:p>
            <a:r>
              <a:rPr lang="cs-CZ" altLang="en-US">
                <a:solidFill>
                  <a:srgbClr val="FFC000"/>
                </a:solidFill>
              </a:rPr>
              <a:t>Protizánětlivá, imunosupresní aktivita </a:t>
            </a:r>
            <a:r>
              <a:rPr lang="cs-CZ" altLang="en-US"/>
              <a:t>(IL-4, IL-6)</a:t>
            </a:r>
          </a:p>
          <a:p>
            <a:r>
              <a:rPr lang="cs-CZ" altLang="en-US">
                <a:solidFill>
                  <a:srgbClr val="FFC000"/>
                </a:solidFill>
              </a:rPr>
              <a:t>Regulace výdeje energie </a:t>
            </a:r>
            <a:r>
              <a:rPr lang="cs-CZ" altLang="en-US"/>
              <a:t>/GF-21, Irisin, BAIBA, EPO)</a:t>
            </a:r>
          </a:p>
        </p:txBody>
      </p:sp>
    </p:spTree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223962"/>
          </a:xfrm>
        </p:spPr>
        <p:txBody>
          <a:bodyPr>
            <a:normAutofit fontScale="90000"/>
          </a:bodyPr>
          <a:lstStyle/>
          <a:p>
            <a:r>
              <a:rPr lang="cs-CZ" altLang="cs-CZ" sz="4000"/>
              <a:t>POHYB (150-300 minut aerobní aktivity/týden)</a:t>
            </a:r>
          </a:p>
        </p:txBody>
      </p:sp>
      <p:sp>
        <p:nvSpPr>
          <p:cNvPr id="70658" name="Zástupný symbol pro obsah 2"/>
          <p:cNvSpPr>
            <a:spLocks noGrp="1"/>
          </p:cNvSpPr>
          <p:nvPr>
            <p:ph idx="1"/>
          </p:nvPr>
        </p:nvSpPr>
        <p:spPr>
          <a:xfrm>
            <a:off x="684213" y="1844675"/>
            <a:ext cx="7772400" cy="4251325"/>
          </a:xfrm>
        </p:spPr>
        <p:txBody>
          <a:bodyPr>
            <a:normAutofit fontScale="92500" lnSpcReduction="20000"/>
          </a:bodyPr>
          <a:lstStyle/>
          <a:p>
            <a:endParaRPr lang="cs-CZ" altLang="cs-CZ" dirty="0"/>
          </a:p>
          <a:p>
            <a:r>
              <a:rPr lang="cs-CZ" altLang="cs-CZ" dirty="0"/>
              <a:t>Kardiologie (ICHS)</a:t>
            </a:r>
          </a:p>
          <a:p>
            <a:r>
              <a:rPr lang="cs-CZ" altLang="cs-CZ" dirty="0"/>
              <a:t>Neurologie (COM, Alzheimerova choroba)</a:t>
            </a:r>
          </a:p>
          <a:p>
            <a:r>
              <a:rPr lang="cs-CZ" altLang="cs-CZ" dirty="0"/>
              <a:t>Psychiatrie (deprese, úzkost)</a:t>
            </a:r>
          </a:p>
          <a:p>
            <a:r>
              <a:rPr lang="cs-CZ" altLang="cs-CZ" dirty="0" err="1"/>
              <a:t>Obezitologie</a:t>
            </a:r>
            <a:endParaRPr lang="cs-CZ" altLang="cs-CZ" dirty="0"/>
          </a:p>
          <a:p>
            <a:r>
              <a:rPr lang="cs-CZ" altLang="cs-CZ" dirty="0"/>
              <a:t>Onkologie</a:t>
            </a:r>
          </a:p>
          <a:p>
            <a:r>
              <a:rPr lang="cs-CZ" altLang="cs-CZ" dirty="0"/>
              <a:t>Osteologie (</a:t>
            </a:r>
            <a:r>
              <a:rPr lang="cs-CZ" altLang="cs-CZ" dirty="0" err="1"/>
              <a:t>osteoporoza</a:t>
            </a:r>
            <a:r>
              <a:rPr lang="cs-CZ" altLang="cs-CZ" dirty="0"/>
              <a:t>)</a:t>
            </a:r>
          </a:p>
          <a:p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		(krokoměry na ruce nadhodnocují….)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Prevalence metabolického syndromu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solidFill>
                  <a:schemeClr val="hlink"/>
                </a:solidFill>
              </a:rPr>
              <a:t>USA:</a:t>
            </a:r>
            <a:r>
              <a:rPr lang="cs-CZ" altLang="cs-CZ"/>
              <a:t> běloši 23 % žen a 25 % mužů a Hispánci a Indiáni až 55%, PIMA Indiáni až 90 %</a:t>
            </a:r>
          </a:p>
          <a:p>
            <a:endParaRPr lang="cs-CZ" altLang="cs-CZ"/>
          </a:p>
          <a:p>
            <a:r>
              <a:rPr lang="cs-CZ" altLang="cs-CZ">
                <a:solidFill>
                  <a:schemeClr val="hlink"/>
                </a:solidFill>
              </a:rPr>
              <a:t>Arabská populace - 70%,</a:t>
            </a:r>
            <a:r>
              <a:rPr lang="cs-CZ" altLang="cs-CZ"/>
              <a:t> původní obyvatelé Austrálie, ostrov Mauritius, indická městská populace…</a:t>
            </a:r>
          </a:p>
          <a:p>
            <a:endParaRPr lang="cs-CZ" altLang="cs-CZ"/>
          </a:p>
          <a:p>
            <a:r>
              <a:rPr lang="cs-CZ" altLang="cs-CZ">
                <a:solidFill>
                  <a:srgbClr val="FF0000"/>
                </a:solidFill>
              </a:rPr>
              <a:t>ČR (2001): 32 % mužů a 24,5 % žen 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76338"/>
          </a:xfrm>
        </p:spPr>
        <p:txBody>
          <a:bodyPr/>
          <a:lstStyle/>
          <a:p>
            <a:r>
              <a:rPr lang="cs-CZ" altLang="en-US"/>
              <a:t>JAMA NETWORK OPEN – 3/2019</a:t>
            </a:r>
          </a:p>
        </p:txBody>
      </p:sp>
      <p:sp>
        <p:nvSpPr>
          <p:cNvPr id="71682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r>
              <a:rPr lang="cs-CZ" altLang="en-US"/>
              <a:t>Studie od roku  1995: několik tisíc mužů a žen 50-71 let, dotazník stran fyzické aktivity</a:t>
            </a:r>
          </a:p>
          <a:p>
            <a:r>
              <a:rPr lang="cs-CZ" altLang="en-US"/>
              <a:t>Snížení rizika náhlé smrti, předčasného úmrtí, IM – o 30-40 % u osob, které pravidelně cvičí</a:t>
            </a:r>
          </a:p>
          <a:p>
            <a:r>
              <a:rPr lang="cs-CZ" altLang="en-US"/>
              <a:t>Benefity ustupují při přerušení cvičení a opět nastupují při znovuzařazení cvičení do denních aktivit</a:t>
            </a:r>
          </a:p>
        </p:txBody>
      </p:sp>
    </p:spTree>
  </p:cSld>
  <p:clrMapOvr>
    <a:masterClrMapping/>
  </p:clrMapOvr>
  <p:transition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>
                <a:solidFill>
                  <a:srgbClr val="FFC000"/>
                </a:solidFill>
              </a:rPr>
              <a:t>5</a:t>
            </a:r>
            <a:r>
              <a:rPr lang="cs-CZ" altLang="cs-CZ" dirty="0">
                <a:solidFill>
                  <a:srgbClr val="FFC000"/>
                </a:solidFill>
              </a:rPr>
              <a:t>) Střevní flora </a:t>
            </a:r>
            <a:br>
              <a:rPr lang="cs-CZ" altLang="cs-CZ" dirty="0">
                <a:solidFill>
                  <a:srgbClr val="FFC000"/>
                </a:solidFill>
              </a:rPr>
            </a:br>
            <a:endParaRPr lang="cs-CZ" dirty="0"/>
          </a:p>
        </p:txBody>
      </p:sp>
      <p:sp>
        <p:nvSpPr>
          <p:cNvPr id="72706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Složení střevní flóry</a:t>
            </a:r>
          </a:p>
        </p:txBody>
      </p:sp>
      <p:sp>
        <p:nvSpPr>
          <p:cNvPr id="737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10 x více bakterií než počet buněk v těle</a:t>
            </a:r>
          </a:p>
          <a:p>
            <a:r>
              <a:rPr lang="cs-CZ" altLang="cs-CZ"/>
              <a:t>Mikrobiom má 100-500 x více genů než lidský genom</a:t>
            </a:r>
          </a:p>
          <a:p>
            <a:r>
              <a:rPr lang="cs-CZ" altLang="cs-CZ"/>
              <a:t>Vytvářejí hormony, proteiny, transmitery, zánětlivé faktory, rozkládají polysacharidy</a:t>
            </a:r>
          </a:p>
          <a:p>
            <a:r>
              <a:rPr lang="cs-CZ" altLang="cs-CZ"/>
              <a:t>90 % bakterií tvoří Bacteroides (štíhlí) a Firmicutes (obézní), jejich poměr lze měnit hubnutím či tloustnutím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Složení střevní flóry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Dáno geneticky nebo stravou?</a:t>
            </a:r>
          </a:p>
          <a:p>
            <a:r>
              <a:rPr lang="cs-CZ" altLang="cs-CZ"/>
              <a:t>Může změnit bariatrická operace (např. ovlivněním inkretinů, střevní mikroflóry, žlučového metabolismu)</a:t>
            </a:r>
          </a:p>
          <a:p>
            <a:r>
              <a:rPr lang="cs-CZ" altLang="cs-CZ"/>
              <a:t>Nedaří se zatím změnit zásadně </a:t>
            </a:r>
          </a:p>
          <a:p>
            <a:r>
              <a:rPr lang="cs-CZ" altLang="cs-CZ"/>
              <a:t>Ovlivňuje např. paradentoza či periodontitida ( a naopak)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Složení střevní flóry</a:t>
            </a:r>
          </a:p>
        </p:txBody>
      </p:sp>
      <p:sp>
        <p:nvSpPr>
          <p:cNvPr id="757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- u obézních jedinců jiná jak u hubených</a:t>
            </a:r>
          </a:p>
          <a:p>
            <a:r>
              <a:rPr lang="cs-CZ" altLang="cs-CZ"/>
              <a:t>- podobná v určité domácnosti</a:t>
            </a:r>
          </a:p>
          <a:p>
            <a:r>
              <a:rPr lang="cs-CZ" altLang="cs-CZ"/>
              <a:t>- záleží na typu porodu</a:t>
            </a:r>
          </a:p>
          <a:p>
            <a:r>
              <a:rPr lang="cs-CZ" altLang="cs-CZ"/>
              <a:t>- genetika + porodní cesta + prostředí + strava</a:t>
            </a:r>
          </a:p>
          <a:p>
            <a:r>
              <a:rPr lang="cs-CZ" altLang="cs-CZ"/>
              <a:t>- „transplantace upravené stolice“−“fekální bakterioterapie“ – jiné zastoupení mikroorganismů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Složení střevní flóry</a:t>
            </a:r>
          </a:p>
        </p:txBody>
      </p:sp>
      <p:sp>
        <p:nvSpPr>
          <p:cNvPr id="768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C000"/>
                </a:solidFill>
              </a:rPr>
              <a:t>Může měnit v pozitivním smyslu:</a:t>
            </a:r>
          </a:p>
          <a:p>
            <a:pPr lvl="1"/>
            <a:r>
              <a:rPr lang="cs-CZ" altLang="cs-CZ" dirty="0" err="1"/>
              <a:t>Metformin</a:t>
            </a:r>
            <a:r>
              <a:rPr lang="cs-CZ" altLang="cs-CZ" dirty="0"/>
              <a:t> ? Některé studie ale zase dokládají opak……? </a:t>
            </a:r>
          </a:p>
          <a:p>
            <a:pPr lvl="1"/>
            <a:r>
              <a:rPr lang="cs-CZ" altLang="cs-CZ" dirty="0"/>
              <a:t>fyzická aktivita</a:t>
            </a:r>
          </a:p>
          <a:p>
            <a:pPr lvl="1"/>
            <a:r>
              <a:rPr lang="cs-CZ" altLang="cs-CZ" dirty="0"/>
              <a:t>příjem ovoce, zeleniny a luštěnin</a:t>
            </a:r>
          </a:p>
          <a:p>
            <a:pPr lvl="1"/>
            <a:r>
              <a:rPr lang="cs-CZ" altLang="cs-CZ" dirty="0"/>
              <a:t>porod vaginální cestou (od prvních hodin po porodu začíná kolonizace střev)</a:t>
            </a:r>
          </a:p>
          <a:p>
            <a:pPr lvl="1"/>
            <a:r>
              <a:rPr lang="cs-CZ" altLang="cs-CZ" dirty="0"/>
              <a:t>kojení</a:t>
            </a:r>
          </a:p>
          <a:p>
            <a:endParaRPr lang="cs-CZ" altLang="cs-CZ" dirty="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Již studie o podávání různých probiotik:</a:t>
            </a:r>
          </a:p>
          <a:p>
            <a:r>
              <a:rPr lang="cs-CZ"/>
              <a:t> 	</a:t>
            </a:r>
            <a:r>
              <a:rPr lang="cs-CZ">
                <a:cs typeface="Times New Roman" pitchFamily="18" charset="0"/>
              </a:rPr>
              <a:t>→ </a:t>
            </a:r>
            <a:r>
              <a:rPr lang="cs-CZ"/>
              <a:t>změna chuti k jídlu</a:t>
            </a:r>
          </a:p>
          <a:p>
            <a:pPr lvl="1">
              <a:buFontTx/>
              <a:buNone/>
            </a:pPr>
            <a:r>
              <a:rPr lang="cs-CZ"/>
              <a:t>	  </a:t>
            </a:r>
            <a:r>
              <a:rPr lang="cs-CZ" sz="3200">
                <a:cs typeface="Times New Roman" pitchFamily="18" charset="0"/>
              </a:rPr>
              <a:t>→ z</a:t>
            </a:r>
            <a:r>
              <a:rPr lang="cs-CZ" sz="3200"/>
              <a:t>měna střevní flory</a:t>
            </a:r>
          </a:p>
          <a:p>
            <a:pPr lvl="1"/>
            <a:endParaRPr lang="cs-CZ"/>
          </a:p>
          <a:p>
            <a:r>
              <a:rPr lang="cs-CZ">
                <a:cs typeface="Times New Roman" pitchFamily="18" charset="0"/>
              </a:rPr>
              <a:t>→ </a:t>
            </a:r>
            <a:r>
              <a:rPr lang="cs-CZ"/>
              <a:t>zlepšení DM typu 2 ? budou nová antidiabetika z okruhu probiotik?</a:t>
            </a:r>
          </a:p>
        </p:txBody>
      </p:sp>
    </p:spTree>
  </p:cSld>
  <p:clrMapOvr>
    <a:masterClrMapping/>
  </p:clrMapOvr>
  <p:transition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20</a:t>
            </a:r>
            <a:r>
              <a:rPr lang="cs-CZ" altLang="en-US" b="1" dirty="0"/>
              <a:t>21</a:t>
            </a:r>
            <a:r>
              <a:rPr lang="en-US" altLang="en-US" b="1" dirty="0"/>
              <a:t> European Guidelines on cardiovascular disease prevention in clinical practice</a:t>
            </a:r>
            <a:endParaRPr lang="cs-CZ" altLang="cs-CZ" dirty="0"/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4515" name="Picture 4" descr="ardi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989138"/>
            <a:ext cx="295116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627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4000" dirty="0" err="1">
                <a:solidFill>
                  <a:srgbClr val="FF9933"/>
                </a:solidFill>
              </a:rPr>
              <a:t>European</a:t>
            </a:r>
            <a:r>
              <a:rPr lang="cs-CZ" altLang="en-US" sz="4000" dirty="0">
                <a:solidFill>
                  <a:srgbClr val="FF9933"/>
                </a:solidFill>
              </a:rPr>
              <a:t> </a:t>
            </a:r>
            <a:r>
              <a:rPr lang="cs-CZ" altLang="en-US" sz="4000" dirty="0" err="1">
                <a:solidFill>
                  <a:srgbClr val="FF9933"/>
                </a:solidFill>
              </a:rPr>
              <a:t>Guidelines</a:t>
            </a:r>
            <a:r>
              <a:rPr lang="cs-CZ" altLang="en-US" sz="4000" dirty="0">
                <a:solidFill>
                  <a:srgbClr val="FF9933"/>
                </a:solidFill>
              </a:rPr>
              <a:t> on </a:t>
            </a:r>
            <a:r>
              <a:rPr lang="cs-CZ" altLang="en-US" sz="4000" dirty="0" err="1">
                <a:solidFill>
                  <a:srgbClr val="FF9933"/>
                </a:solidFill>
              </a:rPr>
              <a:t>cardiovascular</a:t>
            </a:r>
            <a:r>
              <a:rPr lang="cs-CZ" altLang="en-US" sz="4000" dirty="0">
                <a:solidFill>
                  <a:srgbClr val="FF9933"/>
                </a:solidFill>
              </a:rPr>
              <a:t> </a:t>
            </a:r>
            <a:r>
              <a:rPr lang="cs-CZ" altLang="en-US" sz="4000" dirty="0" err="1">
                <a:solidFill>
                  <a:srgbClr val="FF9933"/>
                </a:solidFill>
              </a:rPr>
              <a:t>disease</a:t>
            </a:r>
            <a:r>
              <a:rPr lang="cs-CZ" altLang="en-US" sz="4000" dirty="0">
                <a:solidFill>
                  <a:srgbClr val="FF9933"/>
                </a:solidFill>
              </a:rPr>
              <a:t> </a:t>
            </a:r>
            <a:r>
              <a:rPr lang="cs-CZ" altLang="en-US" sz="4000" dirty="0" err="1">
                <a:solidFill>
                  <a:srgbClr val="FF9933"/>
                </a:solidFill>
              </a:rPr>
              <a:t>prevention</a:t>
            </a:r>
            <a:r>
              <a:rPr lang="cs-CZ" altLang="en-US" sz="4000" dirty="0">
                <a:solidFill>
                  <a:srgbClr val="FF9933"/>
                </a:solidFill>
              </a:rPr>
              <a:t> in </a:t>
            </a:r>
            <a:r>
              <a:rPr lang="cs-CZ" altLang="en-US" sz="4000" dirty="0" err="1">
                <a:solidFill>
                  <a:srgbClr val="FF9933"/>
                </a:solidFill>
              </a:rPr>
              <a:t>clinical</a:t>
            </a:r>
            <a:r>
              <a:rPr lang="cs-CZ" altLang="en-US" sz="4000" dirty="0">
                <a:solidFill>
                  <a:srgbClr val="FF9933"/>
                </a:solidFill>
              </a:rPr>
              <a:t> </a:t>
            </a:r>
            <a:r>
              <a:rPr lang="cs-CZ" altLang="en-US" sz="4000" dirty="0" err="1">
                <a:solidFill>
                  <a:srgbClr val="FF9933"/>
                </a:solidFill>
              </a:rPr>
              <a:t>practise</a:t>
            </a:r>
            <a:r>
              <a:rPr lang="cs-CZ" altLang="en-US" sz="4000" dirty="0">
                <a:solidFill>
                  <a:srgbClr val="FF9933"/>
                </a:solidFill>
              </a:rPr>
              <a:t> – </a:t>
            </a:r>
            <a:r>
              <a:rPr lang="cs-CZ" altLang="en-US" sz="4000" dirty="0" err="1">
                <a:solidFill>
                  <a:srgbClr val="FF9933"/>
                </a:solidFill>
              </a:rPr>
              <a:t>version</a:t>
            </a:r>
            <a:r>
              <a:rPr lang="cs-CZ" altLang="en-US" sz="4000" dirty="0">
                <a:solidFill>
                  <a:srgbClr val="FF9933"/>
                </a:solidFill>
              </a:rPr>
              <a:t> 2021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/>
              <a:t>Frank L.J. </a:t>
            </a:r>
            <a:r>
              <a:rPr lang="cs-CZ" sz="2800" dirty="0" err="1"/>
              <a:t>Visseren</a:t>
            </a:r>
            <a:r>
              <a:rPr lang="cs-CZ" sz="2800" dirty="0"/>
              <a:t> et al.: ESC </a:t>
            </a:r>
            <a:r>
              <a:rPr lang="cs-CZ" sz="2800" dirty="0" err="1"/>
              <a:t>Guidelines</a:t>
            </a:r>
            <a:r>
              <a:rPr lang="cs-CZ" sz="2800" dirty="0"/>
              <a:t> on </a:t>
            </a:r>
            <a:r>
              <a:rPr lang="cs-CZ" sz="2800" dirty="0" err="1"/>
              <a:t>cardiovascular</a:t>
            </a:r>
            <a:r>
              <a:rPr lang="cs-CZ" sz="2800" dirty="0"/>
              <a:t> </a:t>
            </a:r>
            <a:r>
              <a:rPr lang="cs-CZ" sz="2800" dirty="0" err="1"/>
              <a:t>disease</a:t>
            </a:r>
            <a:r>
              <a:rPr lang="cs-CZ" sz="2800" dirty="0"/>
              <a:t> </a:t>
            </a:r>
            <a:r>
              <a:rPr lang="cs-CZ" sz="2800" dirty="0" err="1"/>
              <a:t>prevention</a:t>
            </a:r>
            <a:r>
              <a:rPr lang="cs-CZ" sz="2800" dirty="0"/>
              <a:t> in </a:t>
            </a:r>
            <a:r>
              <a:rPr lang="cs-CZ" sz="2800" dirty="0" err="1"/>
              <a:t>clinical</a:t>
            </a:r>
            <a:r>
              <a:rPr lang="cs-CZ" sz="2800" dirty="0"/>
              <a:t> </a:t>
            </a:r>
            <a:r>
              <a:rPr lang="cs-CZ" sz="2800" dirty="0" err="1"/>
              <a:t>practice</a:t>
            </a:r>
            <a:r>
              <a:rPr lang="cs-CZ" sz="2800" dirty="0"/>
              <a:t> (</a:t>
            </a:r>
            <a:r>
              <a:rPr lang="cs-CZ" sz="2800" dirty="0" err="1"/>
              <a:t>version</a:t>
            </a:r>
            <a:r>
              <a:rPr lang="cs-CZ" sz="2800" dirty="0"/>
              <a:t> 2021). </a:t>
            </a:r>
            <a:r>
              <a:rPr lang="cs-CZ" sz="2800" dirty="0" err="1"/>
              <a:t>Developed</a:t>
            </a:r>
            <a:r>
              <a:rPr lang="cs-CZ" sz="2800" dirty="0"/>
              <a:t> by </a:t>
            </a:r>
            <a:r>
              <a:rPr lang="cs-CZ" sz="2800" dirty="0" err="1"/>
              <a:t>Task</a:t>
            </a:r>
            <a:r>
              <a:rPr lang="cs-CZ" sz="2800" dirty="0"/>
              <a:t> </a:t>
            </a:r>
            <a:r>
              <a:rPr lang="cs-CZ" sz="2800" dirty="0" err="1"/>
              <a:t>Force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European</a:t>
            </a:r>
            <a:r>
              <a:rPr lang="cs-CZ" sz="2800" dirty="0"/>
              <a:t> Society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Cardilogy</a:t>
            </a:r>
            <a:r>
              <a:rPr lang="cs-CZ" sz="2800" dirty="0"/>
              <a:t> and </a:t>
            </a:r>
            <a:r>
              <a:rPr lang="cs-CZ" sz="2800" dirty="0" err="1"/>
              <a:t>Other</a:t>
            </a:r>
            <a:r>
              <a:rPr lang="cs-CZ" sz="2800" dirty="0"/>
              <a:t> </a:t>
            </a:r>
            <a:r>
              <a:rPr lang="cs-CZ" sz="2800" dirty="0" err="1"/>
              <a:t>Societies</a:t>
            </a:r>
            <a:r>
              <a:rPr lang="cs-CZ" sz="2800" dirty="0"/>
              <a:t> on </a:t>
            </a:r>
            <a:r>
              <a:rPr lang="cs-CZ" sz="2800" dirty="0" err="1"/>
              <a:t>Cardiovascular</a:t>
            </a:r>
            <a:r>
              <a:rPr lang="cs-CZ" sz="2800" dirty="0"/>
              <a:t> </a:t>
            </a:r>
            <a:r>
              <a:rPr lang="cs-CZ" sz="2800" dirty="0" err="1"/>
              <a:t>Disease</a:t>
            </a:r>
            <a:r>
              <a:rPr lang="cs-CZ" sz="2800" dirty="0"/>
              <a:t> </a:t>
            </a:r>
            <a:r>
              <a:rPr lang="cs-CZ" sz="2800" dirty="0" err="1"/>
              <a:t>Prevention</a:t>
            </a:r>
            <a:r>
              <a:rPr lang="cs-CZ" sz="2800" dirty="0"/>
              <a:t> in </a:t>
            </a:r>
            <a:r>
              <a:rPr lang="cs-CZ" sz="2800" dirty="0" err="1"/>
              <a:t>Clinical</a:t>
            </a:r>
            <a:r>
              <a:rPr lang="cs-CZ" sz="2800" dirty="0"/>
              <a:t> </a:t>
            </a:r>
            <a:r>
              <a:rPr lang="cs-CZ" sz="2800" dirty="0" err="1"/>
              <a:t>Practise</a:t>
            </a:r>
            <a:r>
              <a:rPr lang="cs-CZ" sz="2800" dirty="0"/>
              <a:t> (</a:t>
            </a:r>
            <a:r>
              <a:rPr lang="cs-CZ" sz="2800" dirty="0" err="1"/>
              <a:t>constituted</a:t>
            </a:r>
            <a:r>
              <a:rPr lang="cs-CZ" sz="2800" dirty="0"/>
              <a:t> by </a:t>
            </a:r>
            <a:r>
              <a:rPr lang="cs-CZ" sz="2800" dirty="0" err="1"/>
              <a:t>representatives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ten </a:t>
            </a:r>
            <a:r>
              <a:rPr lang="cs-CZ" sz="2800" dirty="0" err="1"/>
              <a:t>societies</a:t>
            </a:r>
            <a:r>
              <a:rPr lang="cs-CZ" sz="2800" dirty="0"/>
              <a:t> and by </a:t>
            </a:r>
            <a:r>
              <a:rPr lang="cs-CZ" sz="2800" dirty="0" err="1"/>
              <a:t>invited</a:t>
            </a:r>
            <a:r>
              <a:rPr lang="cs-CZ" sz="2800" dirty="0"/>
              <a:t> </a:t>
            </a:r>
            <a:r>
              <a:rPr lang="cs-CZ" sz="2800" dirty="0" err="1"/>
              <a:t>experts</a:t>
            </a:r>
            <a:r>
              <a:rPr lang="cs-CZ" sz="2800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marL="0" indent="0">
              <a:buFontTx/>
              <a:buNone/>
              <a:defRPr/>
            </a:pPr>
            <a:r>
              <a:rPr lang="en-US" sz="2000" i="1" dirty="0"/>
              <a:t>European Heart Journal</a:t>
            </a:r>
            <a:r>
              <a:rPr lang="en-US" sz="2000" dirty="0"/>
              <a:t>, </a:t>
            </a:r>
            <a:r>
              <a:rPr lang="cs-CZ" sz="2000" dirty="0"/>
              <a:t>2021 42, 3227-3337</a:t>
            </a:r>
            <a:r>
              <a:rPr lang="en-US" sz="2000" dirty="0"/>
              <a:t>, </a:t>
            </a:r>
            <a:r>
              <a:rPr lang="en-US" sz="2000" dirty="0">
                <a:hlinkClick r:id="rId2"/>
              </a:rPr>
              <a:t>https://doi.org/10.1093/eurheartj/eh</a:t>
            </a:r>
            <a:r>
              <a:rPr lang="cs-CZ" sz="2000" dirty="0">
                <a:hlinkClick r:id="rId2"/>
              </a:rPr>
              <a:t>ab-484</a:t>
            </a:r>
            <a:endParaRPr lang="en-US" sz="2000" dirty="0"/>
          </a:p>
          <a:p>
            <a:pPr marL="0" indent="0">
              <a:buFontTx/>
              <a:buNone/>
              <a:defRPr/>
            </a:pPr>
            <a:r>
              <a:rPr lang="en-US" sz="2000" dirty="0"/>
              <a:t>Published:</a:t>
            </a:r>
            <a:r>
              <a:rPr lang="cs-CZ" sz="2000" dirty="0"/>
              <a:t> </a:t>
            </a:r>
            <a:r>
              <a:rPr lang="en-US" sz="2000" dirty="0"/>
              <a:t>2</a:t>
            </a:r>
            <a:r>
              <a:rPr lang="cs-CZ" sz="2000" dirty="0"/>
              <a:t>2</a:t>
            </a:r>
            <a:r>
              <a:rPr lang="en-US" sz="2000" dirty="0"/>
              <a:t> </a:t>
            </a:r>
            <a:r>
              <a:rPr lang="cs-CZ" sz="2000" dirty="0" err="1"/>
              <a:t>September</a:t>
            </a:r>
            <a:r>
              <a:rPr lang="cs-CZ" sz="2000" dirty="0"/>
              <a:t> 2021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sz="2800" dirty="0"/>
          </a:p>
        </p:txBody>
      </p:sp>
    </p:spTree>
  </p:cSld>
  <p:clrMapOvr>
    <a:masterClrMapping/>
  </p:clrMapOvr>
  <p:transition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>
                <a:solidFill>
                  <a:srgbClr val="FF9933"/>
                </a:solidFill>
                <a:latin typeface="Times New Roman" pitchFamily="18" charset="0"/>
              </a:rPr>
              <a:t>Charakteristika osob které jsou „zdravé“: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latin typeface="Times New Roman" pitchFamily="18" charset="0"/>
              </a:rPr>
              <a:t>Nekuřáci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latin typeface="Times New Roman" pitchFamily="18" charset="0"/>
              </a:rPr>
              <a:t>Adekvátní fyzická aktivita – minimálně 30 minut 5 x týdně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latin typeface="Times New Roman" pitchFamily="18" charset="0"/>
              </a:rPr>
              <a:t>Zdravé stravovací návyky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latin typeface="Times New Roman" pitchFamily="18" charset="0"/>
              </a:rPr>
              <a:t>Normální tělesná hmotnost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latin typeface="Times New Roman" pitchFamily="18" charset="0"/>
              </a:rPr>
              <a:t>Krevní tlak pod 140/90 mm Hg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latin typeface="Times New Roman" pitchFamily="18" charset="0"/>
              </a:rPr>
              <a:t>Celkový cholesterol pod 5 mmol/l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latin typeface="Times New Roman" pitchFamily="18" charset="0"/>
              </a:rPr>
              <a:t>Normální metabolismus glukózy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latin typeface="Times New Roman" pitchFamily="18" charset="0"/>
              </a:rPr>
              <a:t>Vyhýbají se přehnanému stresu </a:t>
            </a:r>
            <a:endParaRPr lang="cs-CZ" sz="2800">
              <a:solidFill>
                <a:srgbClr val="FF99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>
                <a:solidFill>
                  <a:srgbClr val="FFC000"/>
                </a:solidFill>
              </a:rPr>
              <a:t>Genetická dispozice metabolického </a:t>
            </a:r>
            <a:r>
              <a:rPr lang="cs-CZ" altLang="cs-CZ" dirty="0" err="1">
                <a:solidFill>
                  <a:srgbClr val="FFC000"/>
                </a:solidFill>
              </a:rPr>
              <a:t>sy</a:t>
            </a:r>
            <a:r>
              <a:rPr lang="cs-CZ" altLang="cs-CZ" dirty="0">
                <a:solidFill>
                  <a:srgbClr val="FFC000"/>
                </a:solidFill>
              </a:rPr>
              <a:t>:    50% populace („</a:t>
            </a:r>
            <a:r>
              <a:rPr lang="cs-CZ" altLang="cs-CZ" dirty="0" err="1">
                <a:solidFill>
                  <a:srgbClr val="FFC000"/>
                </a:solidFill>
              </a:rPr>
              <a:t>thrifty</a:t>
            </a:r>
            <a:r>
              <a:rPr lang="cs-CZ" altLang="cs-CZ" dirty="0">
                <a:solidFill>
                  <a:srgbClr val="FFC000"/>
                </a:solidFill>
              </a:rPr>
              <a:t>“ genotyp)</a:t>
            </a:r>
          </a:p>
          <a:p>
            <a:endParaRPr lang="cs-CZ" altLang="cs-CZ" dirty="0"/>
          </a:p>
          <a:p>
            <a:r>
              <a:rPr lang="cs-CZ" altLang="cs-CZ" dirty="0"/>
              <a:t>prevalence se zvyšuje věkem (ve stáří až 3/4 naší populace) a působením zevních faktorů</a:t>
            </a:r>
          </a:p>
          <a:p>
            <a:pPr lvl="1"/>
            <a:r>
              <a:rPr lang="cs-CZ" altLang="cs-CZ" dirty="0"/>
              <a:t>fyzická inaktivita, nevhodné složení potravy a její vyšší kalorická hodnota atp.</a:t>
            </a:r>
          </a:p>
          <a:p>
            <a:pPr lvl="1"/>
            <a:endParaRPr lang="cs-CZ" altLang="cs-CZ" dirty="0"/>
          </a:p>
          <a:p>
            <a:pPr lvl="1"/>
            <a:r>
              <a:rPr lang="cs-CZ" altLang="cs-CZ" dirty="0"/>
              <a:t>souvislost se vzděláním…….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03313"/>
          </a:xfrm>
        </p:spPr>
        <p:txBody>
          <a:bodyPr/>
          <a:lstStyle/>
          <a:p>
            <a:r>
              <a:rPr lang="cs-CZ" altLang="cs-CZ">
                <a:solidFill>
                  <a:srgbClr val="FF9933"/>
                </a:solidFill>
              </a:rPr>
              <a:t>Nutriční doporučení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875"/>
            <a:ext cx="7772400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Nasycené mastné kyseliny </a:t>
            </a:r>
            <a:r>
              <a:rPr lang="en-US" altLang="cs-CZ" sz="2400" dirty="0">
                <a:cs typeface="Times New Roman" pitchFamily="18" charset="0"/>
              </a:rPr>
              <a:t>&lt;</a:t>
            </a:r>
            <a:r>
              <a:rPr lang="cs-CZ" altLang="cs-CZ" sz="2400" dirty="0">
                <a:cs typeface="Times New Roman" pitchFamily="18" charset="0"/>
              </a:rPr>
              <a:t> 10% celkového energetického příjmu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Trans- </a:t>
            </a:r>
            <a:r>
              <a:rPr lang="cs-CZ" altLang="cs-CZ" sz="2400" dirty="0"/>
              <a:t>mastné kyseliny tak málo jak je jen možné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Celozrnné pečivo</a:t>
            </a:r>
          </a:p>
          <a:p>
            <a:pPr>
              <a:lnSpc>
                <a:spcPct val="80000"/>
              </a:lnSpc>
            </a:pPr>
            <a:r>
              <a:rPr lang="en-US" altLang="cs-CZ" sz="2400" dirty="0">
                <a:cs typeface="Times New Roman" pitchFamily="18" charset="0"/>
              </a:rPr>
              <a:t>&lt;</a:t>
            </a:r>
            <a:r>
              <a:rPr lang="cs-CZ" altLang="cs-CZ" sz="2400" dirty="0">
                <a:cs typeface="Times New Roman" pitchFamily="18" charset="0"/>
              </a:rPr>
              <a:t> 5 g soli/den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30-45 g vlákniny/den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200 g ovoce/den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200 g zeleniny/den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30 g nesolených oříšků denně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Ryba minimálně 2 x týdně, jedna z toho „tučná“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Redukce červeného masa na maximálně 350-500g/týden, minimalizovat jejich sekundární zpracování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Times New Roman" pitchFamily="18" charset="0"/>
              </a:rPr>
              <a:t>Vysazení sladkých nápojů</a:t>
            </a:r>
          </a:p>
          <a:p>
            <a:pPr>
              <a:lnSpc>
                <a:spcPct val="80000"/>
              </a:lnSpc>
            </a:pPr>
            <a:endParaRPr lang="cs-CZ" altLang="cs-CZ" sz="2400" dirty="0"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03313"/>
          </a:xfrm>
        </p:spPr>
        <p:txBody>
          <a:bodyPr/>
          <a:lstStyle/>
          <a:p>
            <a:r>
              <a:rPr lang="cs-CZ" altLang="cs-CZ">
                <a:solidFill>
                  <a:srgbClr val="FF9933"/>
                </a:solidFill>
              </a:rPr>
              <a:t>Nutriční doporučení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875"/>
            <a:ext cx="7772400" cy="489585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cs-CZ" altLang="cs-CZ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cs-CZ" altLang="cs-CZ" sz="2400" dirty="0">
              <a:solidFill>
                <a:srgbClr val="FFC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cs-CZ" altLang="cs-CZ" sz="2400" dirty="0">
              <a:solidFill>
                <a:srgbClr val="FFC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rgbClr val="FFC000"/>
                </a:solidFill>
                <a:cs typeface="Times New Roman" pitchFamily="18" charset="0"/>
              </a:rPr>
              <a:t>Alkohol??? </a:t>
            </a:r>
            <a:r>
              <a:rPr lang="cs-CZ" altLang="cs-CZ" sz="2400" dirty="0">
                <a:cs typeface="Times New Roman" pitchFamily="18" charset="0"/>
              </a:rPr>
              <a:t>Maximálně 20g/den alkoholu pro muže a 10g/den pro ženu, pokud nejsou zvýšeny TG – </a:t>
            </a:r>
            <a:r>
              <a:rPr lang="cs-CZ" altLang="cs-CZ" sz="2400" dirty="0">
                <a:solidFill>
                  <a:srgbClr val="FFC000"/>
                </a:solidFill>
                <a:cs typeface="Times New Roman" pitchFamily="18" charset="0"/>
              </a:rPr>
              <a:t>již není doporučováno, maximálně 100 g/týden </a:t>
            </a:r>
          </a:p>
          <a:p>
            <a:pPr>
              <a:lnSpc>
                <a:spcPct val="80000"/>
              </a:lnSpc>
            </a:pPr>
            <a:endParaRPr lang="cs-CZ" altLang="cs-CZ" sz="2400" dirty="0">
              <a:solidFill>
                <a:srgbClr val="FFC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rgbClr val="FFC000"/>
                </a:solidFill>
                <a:cs typeface="Times New Roman" pitchFamily="18" charset="0"/>
              </a:rPr>
              <a:t>Káva?? Čaj??</a:t>
            </a:r>
          </a:p>
          <a:p>
            <a:pPr>
              <a:lnSpc>
                <a:spcPct val="80000"/>
              </a:lnSpc>
            </a:pPr>
            <a:endParaRPr lang="cs-CZ" altLang="cs-CZ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rgbClr val="FFC000"/>
                </a:solidFill>
                <a:cs typeface="Times New Roman" pitchFamily="18" charset="0"/>
              </a:rPr>
              <a:t>Fyzická aktivita</a:t>
            </a:r>
            <a:r>
              <a:rPr lang="cs-CZ" altLang="cs-CZ" sz="2400" dirty="0">
                <a:cs typeface="Times New Roman" pitchFamily="18" charset="0"/>
              </a:rPr>
              <a:t>…..</a:t>
            </a:r>
            <a:r>
              <a:rPr lang="cs-CZ" altLang="cs-CZ" sz="2400" dirty="0">
                <a:solidFill>
                  <a:srgbClr val="FFC000"/>
                </a:solidFill>
                <a:cs typeface="Times New Roman" pitchFamily="18" charset="0"/>
              </a:rPr>
              <a:t>!!!!!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97668128"/>
      </p:ext>
    </p:extLst>
  </p:cSld>
  <p:clrMapOvr>
    <a:masterClrMapping/>
  </p:clrMapOvr>
  <p:transition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>
                <a:solidFill>
                  <a:schemeClr val="folHlink"/>
                </a:solidFill>
              </a:rPr>
              <a:t>Terapie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MetSy</a:t>
            </a:r>
            <a:r>
              <a:rPr lang="cs-CZ" altLang="cs-CZ" sz="2800" dirty="0">
                <a:solidFill>
                  <a:schemeClr val="folHlink"/>
                </a:solidFill>
              </a:rPr>
              <a:t>:</a:t>
            </a:r>
            <a:r>
              <a:rPr lang="cs-CZ" altLang="cs-CZ" sz="2800" dirty="0">
                <a:solidFill>
                  <a:schemeClr val="hlink"/>
                </a:solidFill>
              </a:rPr>
              <a:t> </a:t>
            </a:r>
          </a:p>
          <a:p>
            <a:pPr lvl="1"/>
            <a:endParaRPr lang="cs-CZ" altLang="cs-CZ" dirty="0">
              <a:solidFill>
                <a:srgbClr val="FFC000"/>
              </a:solidFill>
            </a:endParaRPr>
          </a:p>
          <a:p>
            <a:pPr lvl="1"/>
            <a:r>
              <a:rPr lang="cs-CZ" altLang="cs-CZ" sz="2400" dirty="0">
                <a:solidFill>
                  <a:srgbClr val="FFC000"/>
                </a:solidFill>
              </a:rPr>
              <a:t>dietní opatření – „zdravá výživa“</a:t>
            </a:r>
          </a:p>
          <a:p>
            <a:pPr lvl="1"/>
            <a:r>
              <a:rPr lang="cs-CZ" altLang="cs-CZ" sz="2400" dirty="0">
                <a:solidFill>
                  <a:srgbClr val="FFC000"/>
                </a:solidFill>
              </a:rPr>
              <a:t>zvýšení fyzické aktivity (cvičení zvyšuje produkci „proti zánětlivých“ cytokinů)</a:t>
            </a:r>
          </a:p>
          <a:p>
            <a:pPr lvl="1"/>
            <a:r>
              <a:rPr lang="cs-CZ" altLang="cs-CZ" sz="2400" dirty="0">
                <a:solidFill>
                  <a:srgbClr val="FFC000"/>
                </a:solidFill>
              </a:rPr>
              <a:t>malé dávky alkoholu ?</a:t>
            </a:r>
          </a:p>
          <a:p>
            <a:pPr lvl="1"/>
            <a:r>
              <a:rPr lang="cs-CZ" altLang="cs-CZ" sz="2400" dirty="0">
                <a:solidFill>
                  <a:srgbClr val="FFC000"/>
                </a:solidFill>
              </a:rPr>
              <a:t>redukce tělesné hmotnosti</a:t>
            </a:r>
          </a:p>
          <a:p>
            <a:pPr lvl="1"/>
            <a:endParaRPr lang="cs-CZ" altLang="cs-CZ" sz="2400" dirty="0">
              <a:solidFill>
                <a:srgbClr val="FFC000"/>
              </a:solidFill>
            </a:endParaRPr>
          </a:p>
          <a:p>
            <a:pPr lvl="1"/>
            <a:endParaRPr lang="cs-CZ" altLang="cs-CZ" sz="2400" dirty="0">
              <a:solidFill>
                <a:srgbClr val="FFC000"/>
              </a:solidFill>
            </a:endParaRPr>
          </a:p>
          <a:p>
            <a:pPr lvl="1"/>
            <a:r>
              <a:rPr lang="cs-CZ" altLang="cs-CZ" sz="2400" dirty="0">
                <a:solidFill>
                  <a:srgbClr val="FFC000"/>
                </a:solidFill>
              </a:rPr>
              <a:t>farmakoterapie jednotlivých patologií</a:t>
            </a:r>
          </a:p>
          <a:p>
            <a:pPr lvl="1"/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800" dirty="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Léčba MetSy ?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b="1" dirty="0">
                <a:solidFill>
                  <a:schemeClr val="hlink"/>
                </a:solidFill>
              </a:rPr>
              <a:t>(</a:t>
            </a:r>
            <a:r>
              <a:rPr lang="cs-CZ" altLang="cs-CZ" sz="2800" b="1" dirty="0" err="1">
                <a:solidFill>
                  <a:schemeClr val="hlink"/>
                </a:solidFill>
              </a:rPr>
              <a:t>Endo</a:t>
            </a:r>
            <a:r>
              <a:rPr lang="cs-CZ" altLang="cs-CZ" sz="2800" b="1" dirty="0">
                <a:solidFill>
                  <a:schemeClr val="hlink"/>
                </a:solidFill>
              </a:rPr>
              <a:t>)kanabinoidní systém -endogenní systém mezibuněčné signalizace</a:t>
            </a:r>
          </a:p>
          <a:p>
            <a:pPr lvl="1"/>
            <a:endParaRPr lang="cs-CZ" altLang="cs-CZ" b="1" dirty="0">
              <a:solidFill>
                <a:schemeClr val="hlink"/>
              </a:solidFill>
            </a:endParaRPr>
          </a:p>
          <a:p>
            <a:pPr lvl="1"/>
            <a:r>
              <a:rPr lang="cs-CZ" altLang="cs-CZ" sz="2400" dirty="0"/>
              <a:t>1988 - objev receptoru CB1 </a:t>
            </a:r>
          </a:p>
          <a:p>
            <a:pPr lvl="1"/>
            <a:r>
              <a:rPr lang="cs-CZ" altLang="cs-CZ" sz="2400" dirty="0"/>
              <a:t>1992 - objev endogenního agonisty - </a:t>
            </a:r>
            <a:r>
              <a:rPr lang="cs-CZ" altLang="cs-CZ" sz="2400" dirty="0" err="1"/>
              <a:t>anandamide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ananda</a:t>
            </a:r>
            <a:r>
              <a:rPr lang="cs-CZ" altLang="cs-CZ" sz="2400" dirty="0"/>
              <a:t> – sanskrt „blaženost“)</a:t>
            </a:r>
          </a:p>
          <a:p>
            <a:pPr lvl="1"/>
            <a:r>
              <a:rPr lang="cs-CZ" altLang="cs-CZ" sz="2400" dirty="0"/>
              <a:t>THC (terpenoid </a:t>
            </a:r>
            <a:r>
              <a:rPr lang="cs-CZ" altLang="cs-CZ" sz="2400" dirty="0" err="1"/>
              <a:t>derivative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tetrahydrocannabinol</a:t>
            </a:r>
            <a:r>
              <a:rPr lang="cs-CZ" altLang="cs-CZ" sz="2400" dirty="0"/>
              <a:t>) 	- hlavní složka marihuany</a:t>
            </a:r>
          </a:p>
          <a:p>
            <a:pPr lvl="1"/>
            <a:r>
              <a:rPr lang="cs-CZ" altLang="cs-CZ" sz="2400" dirty="0"/>
              <a:t>ovlivňuje dopamin, serotonin, gama-</a:t>
            </a:r>
            <a:r>
              <a:rPr lang="cs-CZ" altLang="cs-CZ" sz="2400" dirty="0" err="1"/>
              <a:t>amino</a:t>
            </a:r>
            <a:r>
              <a:rPr lang="cs-CZ" altLang="cs-CZ" sz="2400" dirty="0"/>
              <a:t>-máselnou kyselinu atp. na nervových synapsích 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cs-CZ" altLang="cs-CZ"/>
              <a:t>(Endo)kanabinoidní systém 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pPr lvl="1"/>
            <a:r>
              <a:rPr lang="cs-CZ" altLang="cs-CZ"/>
              <a:t>kouření, přejídání, nadváha atp. - zvýšení aktivace endokanabinoidního systému </a:t>
            </a:r>
          </a:p>
          <a:p>
            <a:pPr lvl="1"/>
            <a:r>
              <a:rPr lang="cs-CZ" altLang="cs-CZ" sz="2400" i="1">
                <a:solidFill>
                  <a:schemeClr val="hlink"/>
                </a:solidFill>
              </a:rPr>
              <a:t>Di Marzo, 1998: „Pociťuj méně bolesti, uvolni se, jez, zapomeň, spi a opatruj se.“</a:t>
            </a:r>
            <a:endParaRPr lang="cs-CZ" altLang="cs-CZ">
              <a:solidFill>
                <a:schemeClr val="hlink"/>
              </a:solidFill>
            </a:endParaRPr>
          </a:p>
          <a:p>
            <a:pPr lvl="1"/>
            <a:endParaRPr lang="cs-CZ" altLang="cs-CZ">
              <a:solidFill>
                <a:schemeClr val="hlink"/>
              </a:solidFill>
            </a:endParaRPr>
          </a:p>
          <a:p>
            <a:pPr lvl="1"/>
            <a:r>
              <a:rPr lang="cs-CZ" altLang="cs-CZ">
                <a:solidFill>
                  <a:schemeClr val="folHlink"/>
                </a:solidFill>
              </a:rPr>
              <a:t>RIMONABANT</a:t>
            </a:r>
            <a:r>
              <a:rPr lang="cs-CZ" altLang="cs-CZ"/>
              <a:t> (selektivní inhibitor receptorů CB1 v mozku) (Acomplia-Sanofi Aventis) </a:t>
            </a:r>
          </a:p>
          <a:p>
            <a:pPr lvl="1"/>
            <a:r>
              <a:rPr lang="cs-CZ" altLang="cs-CZ"/>
              <a:t>fáze III studie RIO (RIO-Lipids, RIO-Europe, RIO-Diabetes) a STRATUS-US (kuřáci) - dokončeny 2004-2005</a:t>
            </a:r>
            <a:endParaRPr lang="cs-CZ" altLang="cs-CZ">
              <a:solidFill>
                <a:schemeClr val="folHlink"/>
              </a:solidFill>
            </a:endParaRPr>
          </a:p>
          <a:p>
            <a:endParaRPr lang="cs-CZ" altLang="cs-CZ" sz="2800"/>
          </a:p>
          <a:p>
            <a:endParaRPr lang="cs-CZ" altLang="cs-CZ" sz="2800" i="1">
              <a:solidFill>
                <a:schemeClr val="folHlin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71475" y="-295275"/>
            <a:ext cx="9886950" cy="74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(Endo)kanabinoidní systém 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2" indent="-342900">
              <a:defRPr/>
            </a:pPr>
            <a:r>
              <a:rPr lang="cs-CZ" altLang="cs-CZ" sz="3200" dirty="0">
                <a:solidFill>
                  <a:srgbClr val="FF0000"/>
                </a:solidFill>
              </a:rPr>
              <a:t>pro NU v 10/2008 „pozastaveno“ podávání </a:t>
            </a:r>
            <a:r>
              <a:rPr lang="cs-CZ" altLang="cs-CZ" sz="3200" dirty="0" err="1">
                <a:solidFill>
                  <a:srgbClr val="FF0000"/>
                </a:solidFill>
              </a:rPr>
              <a:t>rimonabantu</a:t>
            </a:r>
            <a:r>
              <a:rPr lang="cs-CZ" altLang="cs-CZ" sz="3200" dirty="0">
                <a:solidFill>
                  <a:srgbClr val="FF0000"/>
                </a:solidFill>
              </a:rPr>
              <a:t>….</a:t>
            </a:r>
          </a:p>
          <a:p>
            <a:pPr marL="342900" lvl="2" indent="-342900">
              <a:defRPr/>
            </a:pPr>
            <a:endParaRPr lang="cs-CZ" altLang="cs-CZ" dirty="0">
              <a:solidFill>
                <a:schemeClr val="folHlink"/>
              </a:solidFill>
            </a:endParaRPr>
          </a:p>
          <a:p>
            <a:pPr marL="342900" lvl="2" indent="-342900">
              <a:defRPr/>
            </a:pPr>
            <a:r>
              <a:rPr lang="cs-CZ" altLang="cs-CZ" sz="1600" dirty="0">
                <a:solidFill>
                  <a:schemeClr val="folHlink"/>
                </a:solidFill>
              </a:rPr>
              <a:t>2015-2016:</a:t>
            </a:r>
          </a:p>
          <a:p>
            <a:pPr marL="342900" lvl="2" indent="-342900">
              <a:defRPr/>
            </a:pPr>
            <a:r>
              <a:rPr lang="cs-CZ" altLang="cs-CZ" sz="1600" dirty="0" err="1">
                <a:solidFill>
                  <a:schemeClr val="folHlink"/>
                </a:solidFill>
              </a:rPr>
              <a:t>Cannabidiol</a:t>
            </a:r>
            <a:r>
              <a:rPr lang="cs-CZ" altLang="cs-CZ" sz="1600" dirty="0">
                <a:solidFill>
                  <a:schemeClr val="folHlink"/>
                </a:solidFill>
              </a:rPr>
              <a:t> (CBD) </a:t>
            </a:r>
          </a:p>
          <a:p>
            <a:pPr marL="800100" lvl="3" indent="-342900">
              <a:defRPr/>
            </a:pPr>
            <a:r>
              <a:rPr lang="cs-CZ" altLang="cs-CZ" sz="1600" dirty="0"/>
              <a:t>neaktivuje CB 1 </a:t>
            </a:r>
            <a:r>
              <a:rPr lang="cs-CZ" altLang="cs-CZ" sz="1600" dirty="0" err="1"/>
              <a:t>rp</a:t>
            </a:r>
            <a:r>
              <a:rPr lang="cs-CZ" altLang="cs-CZ" sz="1600" dirty="0"/>
              <a:t> v mozku, nemá tedy NU </a:t>
            </a:r>
            <a:r>
              <a:rPr lang="cs-CZ" altLang="cs-CZ" sz="1600" dirty="0" err="1"/>
              <a:t>rimonabantu</a:t>
            </a:r>
            <a:endParaRPr lang="cs-CZ" altLang="cs-CZ" sz="1600" dirty="0"/>
          </a:p>
          <a:p>
            <a:pPr marL="800100" lvl="3" indent="-342900">
              <a:defRPr/>
            </a:pPr>
            <a:r>
              <a:rPr lang="cs-CZ" altLang="cs-CZ" sz="1600" dirty="0"/>
              <a:t>zatím ale neprokázal významnější efekt </a:t>
            </a:r>
          </a:p>
          <a:p>
            <a:pPr marL="342900" lvl="2" indent="-342900">
              <a:defRPr/>
            </a:pPr>
            <a:r>
              <a:rPr lang="cs-CZ" altLang="cs-CZ" sz="1600" dirty="0" err="1">
                <a:solidFill>
                  <a:schemeClr val="folHlink"/>
                </a:solidFill>
              </a:rPr>
              <a:t>Tetrahydrocannabivarin</a:t>
            </a:r>
            <a:r>
              <a:rPr lang="cs-CZ" altLang="cs-CZ" sz="1600" dirty="0">
                <a:solidFill>
                  <a:schemeClr val="folHlink"/>
                </a:solidFill>
              </a:rPr>
              <a:t> (THCV)</a:t>
            </a:r>
          </a:p>
          <a:p>
            <a:pPr marL="800100" lvl="3" indent="-342900">
              <a:defRPr/>
            </a:pPr>
            <a:r>
              <a:rPr lang="cs-CZ" altLang="cs-CZ" sz="1600" dirty="0"/>
              <a:t>analog THC</a:t>
            </a:r>
          </a:p>
          <a:p>
            <a:pPr marL="800100" lvl="3" indent="-342900">
              <a:defRPr/>
            </a:pPr>
            <a:r>
              <a:rPr lang="cs-CZ" altLang="cs-CZ" sz="1600" dirty="0"/>
              <a:t>CB 1/CB 2 agonista ve vysokých dávkách</a:t>
            </a:r>
          </a:p>
          <a:p>
            <a:pPr marL="800100" lvl="3" indent="-342900">
              <a:defRPr/>
            </a:pPr>
            <a:r>
              <a:rPr lang="cs-CZ" altLang="cs-CZ" sz="1600" dirty="0"/>
              <a:t>CB 1/CB 2 antagonista v nízkých dávkách – ve studiích vedl ke snížení hladiny glykémie, snížení váhy a zvýšení funkce beta-</a:t>
            </a:r>
            <a:r>
              <a:rPr lang="cs-CZ" altLang="cs-CZ" sz="1600" dirty="0" err="1"/>
              <a:t>bb</a:t>
            </a:r>
            <a:r>
              <a:rPr lang="cs-CZ" altLang="cs-CZ" sz="1600" dirty="0"/>
              <a:t>. pankreatu a hladiny </a:t>
            </a:r>
            <a:r>
              <a:rPr lang="cs-CZ" altLang="cs-CZ" sz="1600" dirty="0" err="1"/>
              <a:t>adiponektinu</a:t>
            </a:r>
            <a:endParaRPr lang="cs-CZ" altLang="cs-CZ" sz="1600" dirty="0"/>
          </a:p>
          <a:p>
            <a:pPr marL="457200" lvl="3" indent="0">
              <a:buFontTx/>
              <a:buNone/>
              <a:defRPr/>
            </a:pPr>
            <a:endParaRPr lang="cs-CZ" altLang="cs-CZ" sz="1600" dirty="0">
              <a:solidFill>
                <a:schemeClr val="folHlink"/>
              </a:solidFill>
            </a:endParaRPr>
          </a:p>
          <a:p>
            <a:pPr marL="457200" lvl="3" indent="0">
              <a:buFontTx/>
              <a:buNone/>
              <a:defRPr/>
            </a:pPr>
            <a:r>
              <a:rPr lang="cs-CZ" altLang="cs-CZ" sz="1600" dirty="0">
                <a:solidFill>
                  <a:schemeClr val="folHlink"/>
                </a:solidFill>
              </a:rPr>
              <a:t>Oba anti </a:t>
            </a:r>
            <a:r>
              <a:rPr lang="cs-CZ" altLang="cs-CZ" sz="1600" dirty="0" err="1">
                <a:solidFill>
                  <a:schemeClr val="folHlink"/>
                </a:solidFill>
              </a:rPr>
              <a:t>ontixidační</a:t>
            </a:r>
            <a:r>
              <a:rPr lang="cs-CZ" altLang="cs-CZ" sz="1600" dirty="0">
                <a:solidFill>
                  <a:schemeClr val="folHlink"/>
                </a:solidFill>
              </a:rPr>
              <a:t> a protizánětlivé účinky, oba velmi dobře tolerovány</a:t>
            </a:r>
          </a:p>
          <a:p>
            <a:pPr marL="342900" lvl="2" indent="-342900">
              <a:defRPr/>
            </a:pPr>
            <a:endParaRPr lang="cs-CZ" altLang="cs-CZ" dirty="0">
              <a:solidFill>
                <a:schemeClr val="folHlink"/>
              </a:solidFill>
            </a:endParaRPr>
          </a:p>
          <a:p>
            <a:pPr marL="342900" lvl="2" indent="-342900">
              <a:defRPr/>
            </a:pPr>
            <a:endParaRPr lang="cs-CZ" altLang="cs-CZ" dirty="0">
              <a:solidFill>
                <a:schemeClr val="folHlink"/>
              </a:solidFill>
            </a:endParaRPr>
          </a:p>
          <a:p>
            <a:pPr>
              <a:defRPr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cs-CZ" altLang="cs-CZ"/>
              <a:t>Terapie MetSy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060575"/>
            <a:ext cx="7772400" cy="4114800"/>
          </a:xfrm>
        </p:spPr>
        <p:txBody>
          <a:bodyPr/>
          <a:lstStyle/>
          <a:p>
            <a:endParaRPr lang="cs-CZ" altLang="cs-CZ" sz="1200"/>
          </a:p>
          <a:p>
            <a:r>
              <a:rPr lang="cs-CZ" altLang="cs-CZ" sz="3600">
                <a:solidFill>
                  <a:srgbClr val="FFC000"/>
                </a:solidFill>
              </a:rPr>
              <a:t>Jedna tableta postihující všechny složky neexistuje</a:t>
            </a:r>
          </a:p>
          <a:p>
            <a:r>
              <a:rPr lang="cs-CZ" altLang="cs-CZ" sz="3600">
                <a:solidFill>
                  <a:srgbClr val="FFC000"/>
                </a:solidFill>
              </a:rPr>
              <a:t>Nefarmakologická opatření</a:t>
            </a:r>
            <a:r>
              <a:rPr lang="cs-CZ" altLang="cs-CZ" sz="2800">
                <a:solidFill>
                  <a:srgbClr val="FFC000"/>
                </a:solidFill>
              </a:rPr>
              <a:t> </a:t>
            </a:r>
          </a:p>
          <a:p>
            <a:pPr lvl="1"/>
            <a:endParaRPr lang="cs-CZ" altLang="cs-CZ" sz="2100">
              <a:solidFill>
                <a:srgbClr val="FF0000"/>
              </a:solidFill>
            </a:endParaRPr>
          </a:p>
          <a:p>
            <a:pPr lvl="1"/>
            <a:r>
              <a:rPr lang="cs-CZ" altLang="cs-CZ" sz="2100"/>
              <a:t>„dietní“ opatření – zdravá výživa</a:t>
            </a:r>
          </a:p>
          <a:p>
            <a:pPr lvl="1"/>
            <a:r>
              <a:rPr lang="cs-CZ" altLang="cs-CZ" sz="2100"/>
              <a:t>fyzická aktivita</a:t>
            </a:r>
          </a:p>
          <a:p>
            <a:pPr lvl="1"/>
            <a:r>
              <a:rPr lang="cs-CZ" altLang="cs-CZ" sz="2100"/>
              <a:t>edukace </a:t>
            </a:r>
            <a:endParaRPr lang="cs-CZ" altLang="cs-CZ" sz="3200"/>
          </a:p>
          <a:p>
            <a:pPr lvl="1"/>
            <a:endParaRPr lang="cs-CZ" altLang="cs-CZ"/>
          </a:p>
          <a:p>
            <a:endParaRPr lang="cs-CZ" altLang="cs-CZ" sz="2800"/>
          </a:p>
          <a:p>
            <a:endParaRPr lang="cs-CZ" altLang="cs-CZ" sz="280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EDUKACE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FFC000"/>
                </a:solidFill>
              </a:rPr>
              <a:t>Změna „</a:t>
            </a:r>
            <a:r>
              <a:rPr lang="cs-CZ" altLang="cs-CZ" dirty="0" err="1">
                <a:solidFill>
                  <a:srgbClr val="FFC000"/>
                </a:solidFill>
              </a:rPr>
              <a:t>obezitogenního</a:t>
            </a:r>
            <a:r>
              <a:rPr lang="cs-CZ" altLang="cs-CZ" dirty="0">
                <a:solidFill>
                  <a:srgbClr val="FFC000"/>
                </a:solidFill>
              </a:rPr>
              <a:t> a </a:t>
            </a:r>
            <a:r>
              <a:rPr lang="cs-CZ" altLang="cs-CZ" dirty="0" err="1">
                <a:solidFill>
                  <a:srgbClr val="FFC000"/>
                </a:solidFill>
              </a:rPr>
              <a:t>diabetogenního</a:t>
            </a:r>
            <a:r>
              <a:rPr lang="cs-CZ" altLang="cs-CZ" dirty="0">
                <a:solidFill>
                  <a:srgbClr val="FFC000"/>
                </a:solidFill>
              </a:rPr>
              <a:t> klimatu“ společnosti</a:t>
            </a:r>
          </a:p>
          <a:p>
            <a:pPr marL="914400" lvl="2" indent="0">
              <a:buFontTx/>
              <a:buNone/>
              <a:defRPr/>
            </a:pPr>
            <a:endParaRPr lang="cs-CZ" altLang="cs-CZ" dirty="0"/>
          </a:p>
          <a:p>
            <a:pPr lvl="2"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Individuální </a:t>
            </a:r>
            <a:r>
              <a:rPr lang="cs-CZ" altLang="cs-CZ"/>
              <a:t>či skupinová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Opakovaná</a:t>
            </a:r>
          </a:p>
          <a:p>
            <a:pPr lvl="2">
              <a:defRPr/>
            </a:pPr>
            <a:endParaRPr lang="cs-CZ" altLang="cs-CZ" dirty="0"/>
          </a:p>
          <a:p>
            <a:pPr lvl="2">
              <a:defRPr/>
            </a:pPr>
            <a:endParaRPr lang="cs-CZ" altLang="cs-CZ" dirty="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7772400" cy="51879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800">
              <a:solidFill>
                <a:schemeClr val="fol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>
                <a:solidFill>
                  <a:schemeClr val="folHlink"/>
                </a:solidFill>
                <a:latin typeface="Arial" charset="0"/>
              </a:rPr>
              <a:t>   „When the World was a simple place, the rich were fat, the poor were thin, and right-thinking people worried about how to feed the hungry. Now, in much of the World, the rich are thin, the poor are fat, and right-thinking peple are worrying about obesity.“</a:t>
            </a:r>
          </a:p>
          <a:p>
            <a:pPr lvl="4">
              <a:lnSpc>
                <a:spcPct val="80000"/>
              </a:lnSpc>
            </a:pPr>
            <a:endParaRPr lang="cs-CZ" altLang="cs-CZ" sz="3200" i="1">
              <a:solidFill>
                <a:schemeClr val="folHlink"/>
              </a:solidFill>
              <a:latin typeface="Arial" charset="0"/>
            </a:endParaRPr>
          </a:p>
          <a:p>
            <a:pPr lvl="4">
              <a:lnSpc>
                <a:spcPct val="80000"/>
              </a:lnSpc>
              <a:buFontTx/>
              <a:buNone/>
            </a:pPr>
            <a:r>
              <a:rPr lang="cs-CZ" altLang="cs-CZ" sz="1800" i="1">
                <a:solidFill>
                  <a:schemeClr val="folHlink"/>
                </a:solidFill>
                <a:latin typeface="Arial" charset="0"/>
              </a:rPr>
              <a:t>Economist, December 11, 2003</a:t>
            </a:r>
          </a:p>
          <a:p>
            <a:pPr lvl="4">
              <a:lnSpc>
                <a:spcPct val="80000"/>
              </a:lnSpc>
            </a:pPr>
            <a:endParaRPr lang="cs-CZ" altLang="cs-CZ" sz="1800" i="1">
              <a:solidFill>
                <a:schemeClr val="folHlink"/>
              </a:solidFill>
              <a:latin typeface="Arial" charset="0"/>
            </a:endParaRPr>
          </a:p>
          <a:p>
            <a:pPr lvl="4">
              <a:lnSpc>
                <a:spcPct val="80000"/>
              </a:lnSpc>
            </a:pPr>
            <a:endParaRPr lang="cs-CZ" altLang="cs-CZ" sz="1800" i="1">
              <a:solidFill>
                <a:schemeClr val="folHlink"/>
              </a:solidFill>
              <a:latin typeface="Arial" charset="0"/>
            </a:endParaRPr>
          </a:p>
          <a:p>
            <a:pPr lvl="4">
              <a:lnSpc>
                <a:spcPct val="80000"/>
              </a:lnSpc>
            </a:pPr>
            <a:endParaRPr lang="cs-CZ" altLang="cs-CZ" sz="1800" i="1">
              <a:latin typeface="Arial" charset="0"/>
            </a:endParaRPr>
          </a:p>
          <a:p>
            <a:pPr lvl="4">
              <a:lnSpc>
                <a:spcPct val="80000"/>
              </a:lnSpc>
              <a:buFontTx/>
              <a:buNone/>
            </a:pPr>
            <a:r>
              <a:rPr lang="cs-CZ" altLang="cs-CZ" sz="1800" i="1">
                <a:latin typeface="Arial" charset="0"/>
              </a:rPr>
              <a:t>                              </a:t>
            </a:r>
            <a:endParaRPr lang="cs-CZ" altLang="cs-CZ" sz="1800" i="1">
              <a:solidFill>
                <a:schemeClr val="hlink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Geny nestačí kompenzovat rychlost změn životního stylu</a:t>
            </a:r>
          </a:p>
        </p:txBody>
      </p:sp>
      <p:pic>
        <p:nvPicPr>
          <p:cNvPr id="24578" name="Picture 3"/>
          <p:cNvPicPr>
            <a:picLocks noGrp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79606"/>
            <a:ext cx="8229600" cy="3767151"/>
          </a:xfrm>
        </p:spPr>
      </p:pic>
    </p:spTree>
    <p:custDataLst>
      <p:tags r:id="rId1"/>
    </p:custDataLst>
  </p:cSld>
  <p:clrMapOvr>
    <a:masterClrMapping/>
  </p:clrMapOvr>
  <p:transition>
    <p:wipe dir="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un_gros-flem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52387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7620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/>
              <a:t>Pacient s metabolickým syndromem na procházce se psem…...</a:t>
            </a: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3886200" y="64770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/>
              <a:t>Děkuji vám za pozornost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228600"/>
            <a:ext cx="3657600" cy="5715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FFC000"/>
                </a:solidFill>
              </a:rPr>
              <a:t>PROZÁNĚTLIVÉ ZMĚNY: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zvýšení adhezivních molekul (E-</a:t>
            </a:r>
            <a:r>
              <a:rPr lang="cs-CZ" altLang="cs-CZ" sz="2000" dirty="0" err="1"/>
              <a:t>selektin</a:t>
            </a:r>
            <a:r>
              <a:rPr lang="cs-CZ" altLang="cs-CZ" sz="2000" dirty="0"/>
              <a:t> a P-</a:t>
            </a:r>
            <a:r>
              <a:rPr lang="cs-CZ" altLang="cs-CZ" sz="2000" dirty="0" err="1"/>
              <a:t>selektin</a:t>
            </a:r>
            <a:r>
              <a:rPr lang="cs-CZ" altLang="cs-CZ" sz="2000" dirty="0"/>
              <a:t>) 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zvýšení </a:t>
            </a:r>
            <a:r>
              <a:rPr lang="cs-CZ" altLang="cs-CZ" sz="2000" dirty="0" err="1"/>
              <a:t>interleukinu</a:t>
            </a:r>
            <a:r>
              <a:rPr lang="cs-CZ" altLang="cs-CZ" sz="2000" dirty="0"/>
              <a:t> a TNF-1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>
                <a:solidFill>
                  <a:srgbClr val="FFC000"/>
                </a:solidFill>
              </a:rPr>
              <a:t>zvýšení CRP</a:t>
            </a:r>
            <a:endParaRPr lang="cs-CZ" altLang="cs-CZ" sz="2000" dirty="0">
              <a:solidFill>
                <a:srgbClr val="FFC000"/>
              </a:solidFill>
            </a:endParaRPr>
          </a:p>
          <a:p>
            <a:pPr lvl="1">
              <a:lnSpc>
                <a:spcPct val="90000"/>
              </a:lnSpc>
            </a:pPr>
            <a:endParaRPr lang="cs-CZ" altLang="cs-CZ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FFC000"/>
                </a:solidFill>
              </a:rPr>
              <a:t>CÉVNÍ  ZMĚNY: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 err="1">
                <a:solidFill>
                  <a:srgbClr val="FFC000"/>
                </a:solidFill>
              </a:rPr>
              <a:t>mikroalbuminurie</a:t>
            </a:r>
            <a:r>
              <a:rPr lang="cs-CZ" altLang="cs-CZ" sz="2000" b="1" dirty="0">
                <a:solidFill>
                  <a:srgbClr val="FFC000"/>
                </a:solidFill>
              </a:rPr>
              <a:t> </a:t>
            </a:r>
            <a:r>
              <a:rPr lang="cs-CZ" altLang="cs-CZ" sz="2000" dirty="0"/>
              <a:t>(ukazatel </a:t>
            </a:r>
            <a:r>
              <a:rPr lang="cs-CZ" altLang="cs-CZ" sz="2000" dirty="0" err="1"/>
              <a:t>endoteliálního</a:t>
            </a:r>
            <a:r>
              <a:rPr lang="cs-CZ" altLang="cs-CZ" sz="2000" dirty="0"/>
              <a:t> poškození - diabetes, hypertenze)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zvýšení </a:t>
            </a:r>
            <a:r>
              <a:rPr lang="cs-CZ" altLang="cs-CZ" sz="2000" dirty="0" err="1"/>
              <a:t>endotelinu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snížení NO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>
                <a:solidFill>
                  <a:srgbClr val="FFC000"/>
                </a:solidFill>
              </a:rPr>
              <a:t>zvýšení vazokonstrikce a snížení </a:t>
            </a:r>
            <a:r>
              <a:rPr lang="cs-CZ" altLang="cs-CZ" sz="2000" b="1" dirty="0" err="1">
                <a:solidFill>
                  <a:srgbClr val="FFC000"/>
                </a:solidFill>
              </a:rPr>
              <a:t>vazodilatace</a:t>
            </a:r>
            <a:r>
              <a:rPr lang="cs-CZ" altLang="cs-CZ" sz="2000" b="1" dirty="0">
                <a:solidFill>
                  <a:srgbClr val="FFC000"/>
                </a:solidFill>
              </a:rPr>
              <a:t> cévní stěny</a:t>
            </a:r>
          </a:p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0000"/>
              </a:solidFill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762000"/>
            <a:ext cx="38100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cs-CZ" altLang="cs-CZ" sz="2400" dirty="0">
                <a:solidFill>
                  <a:srgbClr val="FFC000"/>
                </a:solidFill>
              </a:rPr>
              <a:t> </a:t>
            </a:r>
          </a:p>
          <a:p>
            <a:pPr>
              <a:lnSpc>
                <a:spcPct val="90000"/>
              </a:lnSpc>
              <a:buNone/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cs-CZ" sz="2400" dirty="0">
                <a:solidFill>
                  <a:srgbClr val="FFC000"/>
                </a:solidFill>
              </a:rPr>
              <a:t>HYPERTENZE: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změny spektra katecholaminů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zvýšená resorpce Na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zvýšená citlivost cév na </a:t>
            </a:r>
            <a:r>
              <a:rPr lang="cs-CZ" altLang="cs-CZ" sz="2000" dirty="0" err="1"/>
              <a:t>Na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poruchy Na/K pumpy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>
                <a:solidFill>
                  <a:srgbClr val="FFC000"/>
                </a:solidFill>
              </a:rPr>
              <a:t>zvýšená </a:t>
            </a:r>
            <a:r>
              <a:rPr lang="cs-CZ" altLang="cs-CZ" sz="2000" b="1" dirty="0" err="1">
                <a:solidFill>
                  <a:srgbClr val="FFC000"/>
                </a:solidFill>
              </a:rPr>
              <a:t>sympatikotonie</a:t>
            </a:r>
            <a:endParaRPr lang="cs-CZ" altLang="cs-CZ" sz="20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FFC000"/>
                </a:solidFill>
              </a:rPr>
              <a:t>HORMONÁLNÍ ZMĚNY: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>
                <a:solidFill>
                  <a:srgbClr val="FFC000"/>
                </a:solidFill>
              </a:rPr>
              <a:t>hyperandrogenismus</a:t>
            </a:r>
            <a:endParaRPr lang="cs-CZ" altLang="cs-CZ" sz="2000" dirty="0">
              <a:solidFill>
                <a:srgbClr val="FFC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hirsutismus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syndrom ovariální </a:t>
            </a:r>
            <a:r>
              <a:rPr lang="cs-CZ" altLang="cs-CZ" sz="2000" dirty="0">
                <a:solidFill>
                  <a:srgbClr val="FFC000"/>
                </a:solidFill>
              </a:rPr>
              <a:t>dysfunkce a </a:t>
            </a:r>
            <a:r>
              <a:rPr lang="cs-CZ" altLang="cs-CZ" sz="2000" dirty="0" err="1">
                <a:solidFill>
                  <a:srgbClr val="FFC000"/>
                </a:solidFill>
              </a:rPr>
              <a:t>polycystických</a:t>
            </a:r>
            <a:r>
              <a:rPr lang="cs-CZ" altLang="cs-CZ" sz="2000" dirty="0">
                <a:solidFill>
                  <a:srgbClr val="FFC000"/>
                </a:solidFill>
              </a:rPr>
              <a:t> ovarií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3810000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FFC000"/>
                </a:solidFill>
              </a:rPr>
              <a:t>GLYKOREGULAČNÍ PORUCHY: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>
                <a:solidFill>
                  <a:schemeClr val="tx2"/>
                </a:solidFill>
              </a:rPr>
              <a:t>inzulinorezistence</a:t>
            </a:r>
            <a:endParaRPr lang="cs-CZ" altLang="cs-CZ" sz="20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2000" dirty="0" err="1">
                <a:solidFill>
                  <a:schemeClr val="tx2"/>
                </a:solidFill>
              </a:rPr>
              <a:t>hyperinzulinémie</a:t>
            </a:r>
            <a:endParaRPr lang="cs-CZ" altLang="cs-CZ" sz="20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porucha dynamiky sekrece inzulinu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hyperglykémie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porucha glukózové tolerance 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zvýšená glykémie nalačno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diabetes </a:t>
            </a:r>
            <a:r>
              <a:rPr lang="cs-CZ" altLang="cs-CZ" sz="2000" dirty="0" err="1">
                <a:solidFill>
                  <a:schemeClr val="tx2"/>
                </a:solidFill>
              </a:rPr>
              <a:t>mellitus</a:t>
            </a:r>
            <a:endParaRPr lang="cs-CZ" altLang="cs-CZ" sz="20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gestační diabetes </a:t>
            </a:r>
            <a:r>
              <a:rPr lang="cs-CZ" altLang="cs-CZ" sz="2000" dirty="0" err="1">
                <a:solidFill>
                  <a:schemeClr val="tx2"/>
                </a:solidFill>
              </a:rPr>
              <a:t>mellitus</a:t>
            </a: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000" dirty="0">
              <a:solidFill>
                <a:schemeClr val="tx2"/>
              </a:solidFill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19600" y="228600"/>
            <a:ext cx="3810000" cy="50577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FFC000"/>
                </a:solidFill>
              </a:rPr>
              <a:t>ANTROPOMETRICKÉ ZMĚNY: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androidní obezita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>
                <a:solidFill>
                  <a:srgbClr val="FFC000"/>
                </a:solidFill>
              </a:rPr>
              <a:t>zvýšení </a:t>
            </a:r>
            <a:r>
              <a:rPr lang="cs-CZ" altLang="cs-CZ" sz="2000" b="1" dirty="0" err="1">
                <a:solidFill>
                  <a:srgbClr val="FFC000"/>
                </a:solidFill>
              </a:rPr>
              <a:t>intraabdominálního</a:t>
            </a:r>
            <a:r>
              <a:rPr lang="cs-CZ" altLang="cs-CZ" sz="2000" b="1" dirty="0">
                <a:solidFill>
                  <a:srgbClr val="FFC000"/>
                </a:solidFill>
              </a:rPr>
              <a:t> tuku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nižší bazální energetický výdej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nižší hladina </a:t>
            </a:r>
            <a:r>
              <a:rPr lang="cs-CZ" altLang="cs-CZ" sz="2000" dirty="0" err="1"/>
              <a:t>leptinu</a:t>
            </a:r>
            <a:r>
              <a:rPr lang="cs-CZ" altLang="cs-CZ" sz="2000" dirty="0"/>
              <a:t> (hormon tukové tkáně)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>
                <a:solidFill>
                  <a:srgbClr val="FFC000"/>
                </a:solidFill>
              </a:rPr>
              <a:t>fetální malnutrice</a:t>
            </a:r>
            <a:endParaRPr lang="cs-CZ" altLang="cs-CZ" sz="20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    </a:t>
            </a:r>
            <a:r>
              <a:rPr lang="cs-CZ" altLang="cs-CZ" sz="2400" dirty="0">
                <a:solidFill>
                  <a:srgbClr val="FFC000"/>
                </a:solidFill>
              </a:rPr>
              <a:t> DYSLIPIDÉMIE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 err="1">
                <a:solidFill>
                  <a:srgbClr val="FFC000"/>
                </a:solidFill>
              </a:rPr>
              <a:t>hypertriglycidémie</a:t>
            </a:r>
            <a:endParaRPr lang="cs-CZ" altLang="cs-CZ" sz="2000" b="1" dirty="0">
              <a:solidFill>
                <a:srgbClr val="FFC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2000" b="1" dirty="0">
                <a:solidFill>
                  <a:srgbClr val="FFC000"/>
                </a:solidFill>
              </a:rPr>
              <a:t>malé </a:t>
            </a:r>
            <a:r>
              <a:rPr lang="cs-CZ" altLang="cs-CZ" sz="2000" b="1" dirty="0" err="1">
                <a:solidFill>
                  <a:srgbClr val="FFC000"/>
                </a:solidFill>
              </a:rPr>
              <a:t>denzní</a:t>
            </a:r>
            <a:r>
              <a:rPr lang="cs-CZ" altLang="cs-CZ" sz="2000" b="1" dirty="0">
                <a:solidFill>
                  <a:srgbClr val="FFC000"/>
                </a:solidFill>
              </a:rPr>
              <a:t> LDL částice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>
                <a:solidFill>
                  <a:srgbClr val="FFC000"/>
                </a:solidFill>
              </a:rPr>
              <a:t>nižší HDL-CH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zvýšení </a:t>
            </a:r>
            <a:r>
              <a:rPr lang="cs-CZ" altLang="cs-CZ" sz="2000" dirty="0" err="1"/>
              <a:t>Lp</a:t>
            </a:r>
            <a:r>
              <a:rPr lang="cs-CZ" altLang="cs-CZ" sz="2000" dirty="0"/>
              <a:t>(a)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zvýšené ukládání lipidů do cévní stěny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zvýšení </a:t>
            </a:r>
            <a:r>
              <a:rPr lang="cs-CZ" altLang="cs-CZ" sz="2000" dirty="0" err="1"/>
              <a:t>homocysteinu</a:t>
            </a:r>
            <a:endParaRPr lang="cs-CZ" altLang="cs-CZ" sz="2000" dirty="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6052186-6bad-49f2-9e2c-88a54914cbbd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</TotalTime>
  <Words>3106</Words>
  <Application>Microsoft Office PowerPoint</Application>
  <PresentationFormat>Předvádění na obrazovce (4:3)</PresentationFormat>
  <Paragraphs>587</Paragraphs>
  <Slides>70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1" baseType="lpstr">
      <vt:lpstr>Motiv sady Office</vt:lpstr>
      <vt:lpstr>Metabolický syndrom</vt:lpstr>
      <vt:lpstr>Metabolický syndrom (MetSy)</vt:lpstr>
      <vt:lpstr>Metabolický syndrom</vt:lpstr>
      <vt:lpstr>Metabolický syndrom </vt:lpstr>
      <vt:lpstr>Prevalence metabolického syndromu</vt:lpstr>
      <vt:lpstr>Snímek 6</vt:lpstr>
      <vt:lpstr>Geny nestačí kompenzovat rychlost změn životního stylu</vt:lpstr>
      <vt:lpstr>Snímek 8</vt:lpstr>
      <vt:lpstr>Snímek 9</vt:lpstr>
      <vt:lpstr>Snímek 10</vt:lpstr>
      <vt:lpstr>Snímek 11</vt:lpstr>
      <vt:lpstr>Klinická identifikace metabolického syndromu  podle NCEP-ATP III kritérií  (The Nation Cholesterol Education Program - 2001)</vt:lpstr>
      <vt:lpstr>Diagnóza metabolického syndromu podle ČIMS</vt:lpstr>
      <vt:lpstr>„Harmonizovaná definice metabolického sy“ 2009</vt:lpstr>
      <vt:lpstr>Metabolický syndrom</vt:lpstr>
      <vt:lpstr>DIABETES MELLITUS  2. TYPU</vt:lpstr>
      <vt:lpstr>Metabolický syndrom</vt:lpstr>
      <vt:lpstr>OBEZITA</vt:lpstr>
      <vt:lpstr>Vnitřní (viscerální) tuk Nebezpečná tuková tkáň!</vt:lpstr>
      <vt:lpstr>Snímek 20</vt:lpstr>
      <vt:lpstr>Snímek 21</vt:lpstr>
      <vt:lpstr>Metabolický syndrom</vt:lpstr>
      <vt:lpstr>Klasifikace hypertenze (měřeno v ordinaci) – Office BP – EVROPA 2018</vt:lpstr>
      <vt:lpstr>Hlavní třídy antihypertenziv</vt:lpstr>
      <vt:lpstr>HYPERTENZE</vt:lpstr>
      <vt:lpstr>Cílové hodnoty TK</vt:lpstr>
      <vt:lpstr>Metabolický syndrom</vt:lpstr>
      <vt:lpstr>DYSLIPIDÉMIE („aterogenní triáda“)</vt:lpstr>
      <vt:lpstr>Hypercholesterolémie</vt:lpstr>
      <vt:lpstr>Cílové hodnoty u „zdravých osob“ </vt:lpstr>
      <vt:lpstr>Cílové hodnoty LDL-CH</vt:lpstr>
      <vt:lpstr>Farmakoterapie….</vt:lpstr>
      <vt:lpstr>Poruchy koagulace</vt:lpstr>
      <vt:lpstr>Nádory</vt:lpstr>
      <vt:lpstr>Patogeneze Met Sy („čím dál tím složitější…“ – prof. Svačina)</vt:lpstr>
      <vt:lpstr>1) Inzulinorezistence (prof. Reaven) - 1988 </vt:lpstr>
      <vt:lpstr>Snímek 37</vt:lpstr>
      <vt:lpstr>Inzulinová rezistence</vt:lpstr>
      <vt:lpstr>  2) Chronický zánět tukové tkáně   </vt:lpstr>
      <vt:lpstr>Teorie chronického zánětu jako podkladu aterosklerozy</vt:lpstr>
      <vt:lpstr>3) Hormony tukové tkáně </vt:lpstr>
      <vt:lpstr>Tuková tkáň jako endokrinní orgán (Adipocyty produkují adipo(cyto)kiny) – asi 600 působků..</vt:lpstr>
      <vt:lpstr>Snímek 43</vt:lpstr>
      <vt:lpstr>Adiponektiny v terapii</vt:lpstr>
      <vt:lpstr>Snímek 45</vt:lpstr>
      <vt:lpstr>4) Hormony svalové tkáně  </vt:lpstr>
      <vt:lpstr>Hormony svalové tkáně - myokiny</vt:lpstr>
      <vt:lpstr>Myokiny</vt:lpstr>
      <vt:lpstr>POHYB (150-300 minut aerobní aktivity/týden)</vt:lpstr>
      <vt:lpstr>JAMA NETWORK OPEN – 3/2019</vt:lpstr>
      <vt:lpstr>5) Střevní flora  </vt:lpstr>
      <vt:lpstr>Složení střevní flóry</vt:lpstr>
      <vt:lpstr>Složení střevní flóry</vt:lpstr>
      <vt:lpstr>Složení střevní flóry</vt:lpstr>
      <vt:lpstr>Složení střevní flóry</vt:lpstr>
      <vt:lpstr>Snímek 56</vt:lpstr>
      <vt:lpstr>2021 European Guidelines on cardiovascular disease prevention in clinical practice</vt:lpstr>
      <vt:lpstr>European Guidelines on cardiovascular disease prevention in clinical practise – version 2021</vt:lpstr>
      <vt:lpstr>Charakteristika osob které jsou „zdravé“:</vt:lpstr>
      <vt:lpstr>Nutriční doporučení</vt:lpstr>
      <vt:lpstr>Nutriční doporučení</vt:lpstr>
      <vt:lpstr>Snímek 62</vt:lpstr>
      <vt:lpstr>Léčba MetSy ?</vt:lpstr>
      <vt:lpstr>(Endo)kanabinoidní systém </vt:lpstr>
      <vt:lpstr>Snímek 65</vt:lpstr>
      <vt:lpstr>(Endo)kanabinoidní systém </vt:lpstr>
      <vt:lpstr>Terapie MetSy</vt:lpstr>
      <vt:lpstr>EDUKACE</vt:lpstr>
      <vt:lpstr>Snímek 69</vt:lpstr>
      <vt:lpstr>Snímek 70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Metabolický syndrom</dc:title>
  <dc:creator/>
  <cp:lastModifiedBy>YP</cp:lastModifiedBy>
  <cp:revision>201</cp:revision>
  <cp:lastPrinted>2005-11-21T10:24:56Z</cp:lastPrinted>
  <dcterms:created xsi:type="dcterms:W3CDTF">1601-01-01T00:00:00Z</dcterms:created>
  <dcterms:modified xsi:type="dcterms:W3CDTF">2022-10-28T17:08:28Z</dcterms:modified>
</cp:coreProperties>
</file>