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60"/>
  </p:notesMasterIdLst>
  <p:handoutMasterIdLst>
    <p:handoutMasterId r:id="rId61"/>
  </p:handoutMasterIdLst>
  <p:sldIdLst>
    <p:sldId id="286" r:id="rId2"/>
    <p:sldId id="278" r:id="rId3"/>
    <p:sldId id="277" r:id="rId4"/>
    <p:sldId id="260" r:id="rId5"/>
    <p:sldId id="279" r:id="rId6"/>
    <p:sldId id="280" r:id="rId7"/>
    <p:sldId id="281" r:id="rId8"/>
    <p:sldId id="282" r:id="rId9"/>
    <p:sldId id="284" r:id="rId10"/>
    <p:sldId id="257" r:id="rId11"/>
    <p:sldId id="259" r:id="rId12"/>
    <p:sldId id="264" r:id="rId13"/>
    <p:sldId id="262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92" r:id="rId25"/>
    <p:sldId id="275" r:id="rId26"/>
    <p:sldId id="276" r:id="rId27"/>
    <p:sldId id="293" r:id="rId28"/>
    <p:sldId id="294" r:id="rId29"/>
    <p:sldId id="295" r:id="rId30"/>
    <p:sldId id="296" r:id="rId31"/>
    <p:sldId id="321" r:id="rId32"/>
    <p:sldId id="322" r:id="rId33"/>
    <p:sldId id="323" r:id="rId34"/>
    <p:sldId id="324" r:id="rId35"/>
    <p:sldId id="325" r:id="rId36"/>
    <p:sldId id="326" r:id="rId37"/>
    <p:sldId id="327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6" r:id="rId56"/>
    <p:sldId id="317" r:id="rId57"/>
    <p:sldId id="318" r:id="rId58"/>
    <p:sldId id="319" r:id="rId5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29" autoAdjust="0"/>
    <p:restoredTop sz="95768" autoAdjust="0"/>
  </p:normalViewPr>
  <p:slideViewPr>
    <p:cSldViewPr snapToGrid="0">
      <p:cViewPr varScale="1">
        <p:scale>
          <a:sx n="67" d="100"/>
          <a:sy n="67" d="100"/>
        </p:scale>
        <p:origin x="66" y="55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_rels/data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svg"/><Relationship Id="rId1" Type="http://schemas.openxmlformats.org/officeDocument/2006/relationships/image" Target="../media/image75.png"/><Relationship Id="rId6" Type="http://schemas.openxmlformats.org/officeDocument/2006/relationships/image" Target="../media/image80.svg"/><Relationship Id="rId5" Type="http://schemas.openxmlformats.org/officeDocument/2006/relationships/image" Target="../media/image79.png"/><Relationship Id="rId4" Type="http://schemas.openxmlformats.org/officeDocument/2006/relationships/image" Target="../media/image78.svg"/></Relationships>
</file>

<file path=ppt/diagrams/_rels/data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6.svg"/><Relationship Id="rId1" Type="http://schemas.openxmlformats.org/officeDocument/2006/relationships/image" Target="../media/image75.png"/><Relationship Id="rId4" Type="http://schemas.openxmlformats.org/officeDocument/2006/relationships/image" Target="../media/image82.svg"/></Relationships>
</file>

<file path=ppt/diagrams/_rels/drawing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svg"/><Relationship Id="rId1" Type="http://schemas.openxmlformats.org/officeDocument/2006/relationships/image" Target="../media/image75.png"/><Relationship Id="rId6" Type="http://schemas.openxmlformats.org/officeDocument/2006/relationships/image" Target="../media/image80.svg"/><Relationship Id="rId5" Type="http://schemas.openxmlformats.org/officeDocument/2006/relationships/image" Target="../media/image79.png"/><Relationship Id="rId4" Type="http://schemas.openxmlformats.org/officeDocument/2006/relationships/image" Target="../media/image78.svg"/></Relationships>
</file>

<file path=ppt/diagrams/_rels/drawing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6.svg"/><Relationship Id="rId1" Type="http://schemas.openxmlformats.org/officeDocument/2006/relationships/image" Target="../media/image75.png"/><Relationship Id="rId4" Type="http://schemas.openxmlformats.org/officeDocument/2006/relationships/image" Target="../media/image8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BCD409-65B5-48D6-BCC7-2470919AAF12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AC4E5AA8-F758-4B11-863E-A0426038D5BD}">
      <dgm:prSet/>
      <dgm:spPr/>
      <dgm:t>
        <a:bodyPr/>
        <a:lstStyle/>
        <a:p>
          <a:r>
            <a:rPr lang="cs-CZ" b="0"/>
            <a:t>Smyk</a:t>
          </a:r>
          <a:endParaRPr lang="cs-CZ"/>
        </a:p>
      </dgm:t>
    </dgm:pt>
    <dgm:pt modelId="{7162B16B-C62D-423E-84AF-981A6243CD1F}" type="parTrans" cxnId="{405B7E6B-C0E4-4CAC-8613-6621951C0BE7}">
      <dgm:prSet/>
      <dgm:spPr/>
      <dgm:t>
        <a:bodyPr/>
        <a:lstStyle/>
        <a:p>
          <a:endParaRPr lang="cs-CZ"/>
        </a:p>
      </dgm:t>
    </dgm:pt>
    <dgm:pt modelId="{291555F0-F15E-4B6B-8A50-9F76F1BEF659}" type="sibTrans" cxnId="{405B7E6B-C0E4-4CAC-8613-6621951C0BE7}">
      <dgm:prSet/>
      <dgm:spPr/>
      <dgm:t>
        <a:bodyPr/>
        <a:lstStyle/>
        <a:p>
          <a:endParaRPr lang="cs-CZ"/>
        </a:p>
      </dgm:t>
    </dgm:pt>
    <dgm:pt modelId="{56FBD366-0CEE-4E01-AC54-DFDCC151E4B0}">
      <dgm:prSet/>
      <dgm:spPr/>
      <dgm:t>
        <a:bodyPr/>
        <a:lstStyle/>
        <a:p>
          <a:r>
            <a:rPr lang="cs-CZ" b="0"/>
            <a:t>Tlak</a:t>
          </a:r>
          <a:endParaRPr lang="cs-CZ"/>
        </a:p>
      </dgm:t>
    </dgm:pt>
    <dgm:pt modelId="{85ECE2C7-0A61-4F03-B30E-840BB20A4817}" type="parTrans" cxnId="{20FCD052-1308-4819-95B6-7A580C5D6AF6}">
      <dgm:prSet/>
      <dgm:spPr/>
      <dgm:t>
        <a:bodyPr/>
        <a:lstStyle/>
        <a:p>
          <a:endParaRPr lang="cs-CZ"/>
        </a:p>
      </dgm:t>
    </dgm:pt>
    <dgm:pt modelId="{805D9413-FDDD-4059-A9C1-22D38E31E416}" type="sibTrans" cxnId="{20FCD052-1308-4819-95B6-7A580C5D6AF6}">
      <dgm:prSet/>
      <dgm:spPr/>
      <dgm:t>
        <a:bodyPr/>
        <a:lstStyle/>
        <a:p>
          <a:endParaRPr lang="cs-CZ"/>
        </a:p>
      </dgm:t>
    </dgm:pt>
    <dgm:pt modelId="{6FD3A677-F17C-46B1-BDC1-8748C3A5E4C7}">
      <dgm:prSet/>
      <dgm:spPr/>
      <dgm:t>
        <a:bodyPr/>
        <a:lstStyle/>
        <a:p>
          <a:r>
            <a:rPr lang="cs-CZ" b="0"/>
            <a:t>Tření</a:t>
          </a:r>
          <a:endParaRPr lang="cs-CZ"/>
        </a:p>
      </dgm:t>
    </dgm:pt>
    <dgm:pt modelId="{C86AFF9E-31B3-460D-9634-794FC397464D}" type="parTrans" cxnId="{4D4B037F-B99C-47C3-ABDB-93055AEC55EA}">
      <dgm:prSet/>
      <dgm:spPr/>
      <dgm:t>
        <a:bodyPr/>
        <a:lstStyle/>
        <a:p>
          <a:endParaRPr lang="cs-CZ"/>
        </a:p>
      </dgm:t>
    </dgm:pt>
    <dgm:pt modelId="{F1B57AA9-5300-4226-B117-4BB320F4DEB1}" type="sibTrans" cxnId="{4D4B037F-B99C-47C3-ABDB-93055AEC55EA}">
      <dgm:prSet/>
      <dgm:spPr/>
      <dgm:t>
        <a:bodyPr/>
        <a:lstStyle/>
        <a:p>
          <a:endParaRPr lang="cs-CZ"/>
        </a:p>
      </dgm:t>
    </dgm:pt>
    <dgm:pt modelId="{34C03C29-9B66-4363-BEA8-E2C0FFC66D50}">
      <dgm:prSet/>
      <dgm:spPr/>
      <dgm:t>
        <a:bodyPr/>
        <a:lstStyle/>
        <a:p>
          <a:r>
            <a:rPr lang="cs-CZ" b="0"/>
            <a:t>Vlhko</a:t>
          </a:r>
          <a:endParaRPr lang="cs-CZ"/>
        </a:p>
      </dgm:t>
    </dgm:pt>
    <dgm:pt modelId="{57452D10-2A77-416B-B199-C710154AA7EA}" type="parTrans" cxnId="{92783D1E-B7D1-4866-A41B-9648EE5CF660}">
      <dgm:prSet/>
      <dgm:spPr/>
      <dgm:t>
        <a:bodyPr/>
        <a:lstStyle/>
        <a:p>
          <a:endParaRPr lang="cs-CZ"/>
        </a:p>
      </dgm:t>
    </dgm:pt>
    <dgm:pt modelId="{B24A8A05-6F6F-48FB-81F4-17DC4CC1C3E9}" type="sibTrans" cxnId="{92783D1E-B7D1-4866-A41B-9648EE5CF660}">
      <dgm:prSet/>
      <dgm:spPr/>
      <dgm:t>
        <a:bodyPr/>
        <a:lstStyle/>
        <a:p>
          <a:endParaRPr lang="cs-CZ"/>
        </a:p>
      </dgm:t>
    </dgm:pt>
    <dgm:pt modelId="{311AE70D-F87C-4B12-BEE9-1A1D7A69D3C5}">
      <dgm:prSet/>
      <dgm:spPr/>
      <dgm:t>
        <a:bodyPr/>
        <a:lstStyle/>
        <a:p>
          <a:r>
            <a:rPr lang="cs-CZ" b="0"/>
            <a:t>Teplota</a:t>
          </a:r>
          <a:endParaRPr lang="cs-CZ"/>
        </a:p>
      </dgm:t>
    </dgm:pt>
    <dgm:pt modelId="{C8B83A44-BE12-41D0-B96D-2259259647D3}" type="parTrans" cxnId="{9AAC4121-A1C8-4502-AAF8-73B8D9F098AD}">
      <dgm:prSet/>
      <dgm:spPr/>
      <dgm:t>
        <a:bodyPr/>
        <a:lstStyle/>
        <a:p>
          <a:endParaRPr lang="cs-CZ"/>
        </a:p>
      </dgm:t>
    </dgm:pt>
    <dgm:pt modelId="{313E18A2-9E3E-4930-BBD2-4A61D52001B0}" type="sibTrans" cxnId="{9AAC4121-A1C8-4502-AAF8-73B8D9F098AD}">
      <dgm:prSet/>
      <dgm:spPr/>
      <dgm:t>
        <a:bodyPr/>
        <a:lstStyle/>
        <a:p>
          <a:endParaRPr lang="cs-CZ"/>
        </a:p>
      </dgm:t>
    </dgm:pt>
    <dgm:pt modelId="{C062FAEB-8493-47D3-8EEA-F87C1029144E}">
      <dgm:prSet/>
      <dgm:spPr/>
      <dgm:t>
        <a:bodyPr/>
        <a:lstStyle/>
        <a:p>
          <a:r>
            <a:rPr lang="cs-CZ" b="0"/>
            <a:t>Moč, stolice</a:t>
          </a:r>
          <a:endParaRPr lang="cs-CZ"/>
        </a:p>
      </dgm:t>
    </dgm:pt>
    <dgm:pt modelId="{12DA9111-772D-43A3-BB5D-03405BBCAA1B}" type="parTrans" cxnId="{EEC0CFFF-8356-4564-BB74-7754D80B4F45}">
      <dgm:prSet/>
      <dgm:spPr/>
      <dgm:t>
        <a:bodyPr/>
        <a:lstStyle/>
        <a:p>
          <a:endParaRPr lang="cs-CZ"/>
        </a:p>
      </dgm:t>
    </dgm:pt>
    <dgm:pt modelId="{61AD930F-06B3-43BC-99A2-8037CF05368F}" type="sibTrans" cxnId="{EEC0CFFF-8356-4564-BB74-7754D80B4F45}">
      <dgm:prSet/>
      <dgm:spPr/>
      <dgm:t>
        <a:bodyPr/>
        <a:lstStyle/>
        <a:p>
          <a:endParaRPr lang="cs-CZ"/>
        </a:p>
      </dgm:t>
    </dgm:pt>
    <dgm:pt modelId="{D562E42C-19B2-4313-9281-905A31B69526}">
      <dgm:prSet/>
      <dgm:spPr/>
      <dgm:t>
        <a:bodyPr/>
        <a:lstStyle/>
        <a:p>
          <a:r>
            <a:rPr lang="cs-CZ" b="0"/>
            <a:t>Chemické látky</a:t>
          </a:r>
          <a:endParaRPr lang="cs-CZ"/>
        </a:p>
      </dgm:t>
    </dgm:pt>
    <dgm:pt modelId="{320784D8-DD83-4A47-A945-588748337A9E}" type="parTrans" cxnId="{2C031310-A08B-4398-8EC1-D64A929A5BCD}">
      <dgm:prSet/>
      <dgm:spPr/>
      <dgm:t>
        <a:bodyPr/>
        <a:lstStyle/>
        <a:p>
          <a:endParaRPr lang="cs-CZ"/>
        </a:p>
      </dgm:t>
    </dgm:pt>
    <dgm:pt modelId="{3A1E64DB-A6B1-41B0-914E-3EEA743AA704}" type="sibTrans" cxnId="{2C031310-A08B-4398-8EC1-D64A929A5BCD}">
      <dgm:prSet/>
      <dgm:spPr/>
      <dgm:t>
        <a:bodyPr/>
        <a:lstStyle/>
        <a:p>
          <a:endParaRPr lang="cs-CZ"/>
        </a:p>
      </dgm:t>
    </dgm:pt>
    <dgm:pt modelId="{9E289DC6-D807-4993-AB30-793619D3A105}" type="pres">
      <dgm:prSet presAssocID="{8FBCD409-65B5-48D6-BCC7-2470919AAF12}" presName="compositeShape" presStyleCnt="0">
        <dgm:presLayoutVars>
          <dgm:chMax val="7"/>
          <dgm:dir/>
          <dgm:resizeHandles val="exact"/>
        </dgm:presLayoutVars>
      </dgm:prSet>
      <dgm:spPr/>
    </dgm:pt>
    <dgm:pt modelId="{435087CF-1FD9-4787-8DAF-7BD102C6586D}" type="pres">
      <dgm:prSet presAssocID="{AC4E5AA8-F758-4B11-863E-A0426038D5BD}" presName="circ1" presStyleLbl="vennNode1" presStyleIdx="0" presStyleCnt="7"/>
      <dgm:spPr/>
    </dgm:pt>
    <dgm:pt modelId="{492602C2-6657-4B6A-A3CB-EEF4995FF79B}" type="pres">
      <dgm:prSet presAssocID="{AC4E5AA8-F758-4B11-863E-A0426038D5B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D82138D-755A-4BE5-ABD8-75C0FF55E753}" type="pres">
      <dgm:prSet presAssocID="{56FBD366-0CEE-4E01-AC54-DFDCC151E4B0}" presName="circ2" presStyleLbl="vennNode1" presStyleIdx="1" presStyleCnt="7"/>
      <dgm:spPr/>
    </dgm:pt>
    <dgm:pt modelId="{E9537647-F591-459B-9748-1B69E0EBFBFA}" type="pres">
      <dgm:prSet presAssocID="{56FBD366-0CEE-4E01-AC54-DFDCC151E4B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F3E91E8-B480-41C5-86A7-6460B032FDE9}" type="pres">
      <dgm:prSet presAssocID="{6FD3A677-F17C-46B1-BDC1-8748C3A5E4C7}" presName="circ3" presStyleLbl="vennNode1" presStyleIdx="2" presStyleCnt="7"/>
      <dgm:spPr/>
    </dgm:pt>
    <dgm:pt modelId="{85CBC787-75F1-4BE6-B81C-17BCD3471A64}" type="pres">
      <dgm:prSet presAssocID="{6FD3A677-F17C-46B1-BDC1-8748C3A5E4C7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967B89F9-9FE4-4B4A-828A-9E652232F783}" type="pres">
      <dgm:prSet presAssocID="{34C03C29-9B66-4363-BEA8-E2C0FFC66D50}" presName="circ4" presStyleLbl="vennNode1" presStyleIdx="3" presStyleCnt="7"/>
      <dgm:spPr/>
    </dgm:pt>
    <dgm:pt modelId="{4959BC27-C5E4-414E-BDFC-1EF1E9B19E78}" type="pres">
      <dgm:prSet presAssocID="{34C03C29-9B66-4363-BEA8-E2C0FFC66D50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F2B30D5-1375-4237-BA3E-9525354FD003}" type="pres">
      <dgm:prSet presAssocID="{311AE70D-F87C-4B12-BEE9-1A1D7A69D3C5}" presName="circ5" presStyleLbl="vennNode1" presStyleIdx="4" presStyleCnt="7"/>
      <dgm:spPr/>
    </dgm:pt>
    <dgm:pt modelId="{1F737EF7-F1C2-458B-81F1-11B075E3F165}" type="pres">
      <dgm:prSet presAssocID="{311AE70D-F87C-4B12-BEE9-1A1D7A69D3C5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6C42C1DF-9AC5-4871-A035-4AD5C3BBDE4E}" type="pres">
      <dgm:prSet presAssocID="{C062FAEB-8493-47D3-8EEA-F87C1029144E}" presName="circ6" presStyleLbl="vennNode1" presStyleIdx="5" presStyleCnt="7"/>
      <dgm:spPr/>
    </dgm:pt>
    <dgm:pt modelId="{439F44B3-1FF6-4955-B5C2-D3B39D844406}" type="pres">
      <dgm:prSet presAssocID="{C062FAEB-8493-47D3-8EEA-F87C1029144E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D8D0700-BACE-4C59-AB3B-4DA48A08A970}" type="pres">
      <dgm:prSet presAssocID="{D562E42C-19B2-4313-9281-905A31B69526}" presName="circ7" presStyleLbl="vennNode1" presStyleIdx="6" presStyleCnt="7"/>
      <dgm:spPr/>
    </dgm:pt>
    <dgm:pt modelId="{CE405C03-1D9D-4385-AFA8-46006A69665B}" type="pres">
      <dgm:prSet presAssocID="{D562E42C-19B2-4313-9281-905A31B69526}" presName="circ7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8132E907-FA81-4097-B811-0C23E3A0CF7A}" type="presOf" srcId="{34C03C29-9B66-4363-BEA8-E2C0FFC66D50}" destId="{4959BC27-C5E4-414E-BDFC-1EF1E9B19E78}" srcOrd="0" destOrd="0" presId="urn:microsoft.com/office/officeart/2005/8/layout/venn1"/>
    <dgm:cxn modelId="{2D563909-F887-4803-A1D7-1E5F68E8E3D7}" type="presOf" srcId="{6FD3A677-F17C-46B1-BDC1-8748C3A5E4C7}" destId="{85CBC787-75F1-4BE6-B81C-17BCD3471A64}" srcOrd="0" destOrd="0" presId="urn:microsoft.com/office/officeart/2005/8/layout/venn1"/>
    <dgm:cxn modelId="{2C031310-A08B-4398-8EC1-D64A929A5BCD}" srcId="{8FBCD409-65B5-48D6-BCC7-2470919AAF12}" destId="{D562E42C-19B2-4313-9281-905A31B69526}" srcOrd="6" destOrd="0" parTransId="{320784D8-DD83-4A47-A945-588748337A9E}" sibTransId="{3A1E64DB-A6B1-41B0-914E-3EEA743AA704}"/>
    <dgm:cxn modelId="{92783D1E-B7D1-4866-A41B-9648EE5CF660}" srcId="{8FBCD409-65B5-48D6-BCC7-2470919AAF12}" destId="{34C03C29-9B66-4363-BEA8-E2C0FFC66D50}" srcOrd="3" destOrd="0" parTransId="{57452D10-2A77-416B-B199-C710154AA7EA}" sibTransId="{B24A8A05-6F6F-48FB-81F4-17DC4CC1C3E9}"/>
    <dgm:cxn modelId="{9AAC4121-A1C8-4502-AAF8-73B8D9F098AD}" srcId="{8FBCD409-65B5-48D6-BCC7-2470919AAF12}" destId="{311AE70D-F87C-4B12-BEE9-1A1D7A69D3C5}" srcOrd="4" destOrd="0" parTransId="{C8B83A44-BE12-41D0-B96D-2259259647D3}" sibTransId="{313E18A2-9E3E-4930-BBD2-4A61D52001B0}"/>
    <dgm:cxn modelId="{66478E22-E5C1-4649-AA6B-E8831B0F3334}" type="presOf" srcId="{C062FAEB-8493-47D3-8EEA-F87C1029144E}" destId="{439F44B3-1FF6-4955-B5C2-D3B39D844406}" srcOrd="0" destOrd="0" presId="urn:microsoft.com/office/officeart/2005/8/layout/venn1"/>
    <dgm:cxn modelId="{BA926A39-DD11-4156-AAAB-35C4BEC66D48}" type="presOf" srcId="{56FBD366-0CEE-4E01-AC54-DFDCC151E4B0}" destId="{E9537647-F591-459B-9748-1B69E0EBFBFA}" srcOrd="0" destOrd="0" presId="urn:microsoft.com/office/officeart/2005/8/layout/venn1"/>
    <dgm:cxn modelId="{7CA75A46-CD9B-436D-A6C4-0A525C0D9632}" type="presOf" srcId="{D562E42C-19B2-4313-9281-905A31B69526}" destId="{CE405C03-1D9D-4385-AFA8-46006A69665B}" srcOrd="0" destOrd="0" presId="urn:microsoft.com/office/officeart/2005/8/layout/venn1"/>
    <dgm:cxn modelId="{405B7E6B-C0E4-4CAC-8613-6621951C0BE7}" srcId="{8FBCD409-65B5-48D6-BCC7-2470919AAF12}" destId="{AC4E5AA8-F758-4B11-863E-A0426038D5BD}" srcOrd="0" destOrd="0" parTransId="{7162B16B-C62D-423E-84AF-981A6243CD1F}" sibTransId="{291555F0-F15E-4B6B-8A50-9F76F1BEF659}"/>
    <dgm:cxn modelId="{A38ED170-5CB1-419D-AE4D-E6730C75EB84}" type="presOf" srcId="{AC4E5AA8-F758-4B11-863E-A0426038D5BD}" destId="{492602C2-6657-4B6A-A3CB-EEF4995FF79B}" srcOrd="0" destOrd="0" presId="urn:microsoft.com/office/officeart/2005/8/layout/venn1"/>
    <dgm:cxn modelId="{20FCD052-1308-4819-95B6-7A580C5D6AF6}" srcId="{8FBCD409-65B5-48D6-BCC7-2470919AAF12}" destId="{56FBD366-0CEE-4E01-AC54-DFDCC151E4B0}" srcOrd="1" destOrd="0" parTransId="{85ECE2C7-0A61-4F03-B30E-840BB20A4817}" sibTransId="{805D9413-FDDD-4059-A9C1-22D38E31E416}"/>
    <dgm:cxn modelId="{4D4B037F-B99C-47C3-ABDB-93055AEC55EA}" srcId="{8FBCD409-65B5-48D6-BCC7-2470919AAF12}" destId="{6FD3A677-F17C-46B1-BDC1-8748C3A5E4C7}" srcOrd="2" destOrd="0" parTransId="{C86AFF9E-31B3-460D-9634-794FC397464D}" sibTransId="{F1B57AA9-5300-4226-B117-4BB320F4DEB1}"/>
    <dgm:cxn modelId="{9D585F8C-1FE9-4F53-AE6C-C1D0520CE100}" type="presOf" srcId="{311AE70D-F87C-4B12-BEE9-1A1D7A69D3C5}" destId="{1F737EF7-F1C2-458B-81F1-11B075E3F165}" srcOrd="0" destOrd="0" presId="urn:microsoft.com/office/officeart/2005/8/layout/venn1"/>
    <dgm:cxn modelId="{3DB48495-7193-4981-9674-2949487DAE40}" type="presOf" srcId="{8FBCD409-65B5-48D6-BCC7-2470919AAF12}" destId="{9E289DC6-D807-4993-AB30-793619D3A105}" srcOrd="0" destOrd="0" presId="urn:microsoft.com/office/officeart/2005/8/layout/venn1"/>
    <dgm:cxn modelId="{EEC0CFFF-8356-4564-BB74-7754D80B4F45}" srcId="{8FBCD409-65B5-48D6-BCC7-2470919AAF12}" destId="{C062FAEB-8493-47D3-8EEA-F87C1029144E}" srcOrd="5" destOrd="0" parTransId="{12DA9111-772D-43A3-BB5D-03405BBCAA1B}" sibTransId="{61AD930F-06B3-43BC-99A2-8037CF05368F}"/>
    <dgm:cxn modelId="{BEBEB0A6-5223-496E-B812-133A154A5661}" type="presParOf" srcId="{9E289DC6-D807-4993-AB30-793619D3A105}" destId="{435087CF-1FD9-4787-8DAF-7BD102C6586D}" srcOrd="0" destOrd="0" presId="urn:microsoft.com/office/officeart/2005/8/layout/venn1"/>
    <dgm:cxn modelId="{64C28B25-0983-4B4B-B593-0157D17E06FE}" type="presParOf" srcId="{9E289DC6-D807-4993-AB30-793619D3A105}" destId="{492602C2-6657-4B6A-A3CB-EEF4995FF79B}" srcOrd="1" destOrd="0" presId="urn:microsoft.com/office/officeart/2005/8/layout/venn1"/>
    <dgm:cxn modelId="{B99F37CB-EFC2-4622-BB37-0B6AF7400335}" type="presParOf" srcId="{9E289DC6-D807-4993-AB30-793619D3A105}" destId="{BD82138D-755A-4BE5-ABD8-75C0FF55E753}" srcOrd="2" destOrd="0" presId="urn:microsoft.com/office/officeart/2005/8/layout/venn1"/>
    <dgm:cxn modelId="{99533988-B8A9-42FD-9B04-4383CF5C06D1}" type="presParOf" srcId="{9E289DC6-D807-4993-AB30-793619D3A105}" destId="{E9537647-F591-459B-9748-1B69E0EBFBFA}" srcOrd="3" destOrd="0" presId="urn:microsoft.com/office/officeart/2005/8/layout/venn1"/>
    <dgm:cxn modelId="{0C582D7B-52B1-4B13-890E-09C350EB8899}" type="presParOf" srcId="{9E289DC6-D807-4993-AB30-793619D3A105}" destId="{1F3E91E8-B480-41C5-86A7-6460B032FDE9}" srcOrd="4" destOrd="0" presId="urn:microsoft.com/office/officeart/2005/8/layout/venn1"/>
    <dgm:cxn modelId="{33DE8744-3D2A-4A2A-8188-F0758308BBC2}" type="presParOf" srcId="{9E289DC6-D807-4993-AB30-793619D3A105}" destId="{85CBC787-75F1-4BE6-B81C-17BCD3471A64}" srcOrd="5" destOrd="0" presId="urn:microsoft.com/office/officeart/2005/8/layout/venn1"/>
    <dgm:cxn modelId="{258A2A46-03A8-4FA9-A0E6-7FAD7D8F06AC}" type="presParOf" srcId="{9E289DC6-D807-4993-AB30-793619D3A105}" destId="{967B89F9-9FE4-4B4A-828A-9E652232F783}" srcOrd="6" destOrd="0" presId="urn:microsoft.com/office/officeart/2005/8/layout/venn1"/>
    <dgm:cxn modelId="{DF443322-EF5A-4C68-BB86-F6022EFF382F}" type="presParOf" srcId="{9E289DC6-D807-4993-AB30-793619D3A105}" destId="{4959BC27-C5E4-414E-BDFC-1EF1E9B19E78}" srcOrd="7" destOrd="0" presId="urn:microsoft.com/office/officeart/2005/8/layout/venn1"/>
    <dgm:cxn modelId="{C0D20346-03E5-4402-A930-576C67D9CC9A}" type="presParOf" srcId="{9E289DC6-D807-4993-AB30-793619D3A105}" destId="{AF2B30D5-1375-4237-BA3E-9525354FD003}" srcOrd="8" destOrd="0" presId="urn:microsoft.com/office/officeart/2005/8/layout/venn1"/>
    <dgm:cxn modelId="{D1031335-95A8-46A3-A6C8-CC49CE451663}" type="presParOf" srcId="{9E289DC6-D807-4993-AB30-793619D3A105}" destId="{1F737EF7-F1C2-458B-81F1-11B075E3F165}" srcOrd="9" destOrd="0" presId="urn:microsoft.com/office/officeart/2005/8/layout/venn1"/>
    <dgm:cxn modelId="{36B64EA4-5826-4C9F-9AC1-A4BB9C87E368}" type="presParOf" srcId="{9E289DC6-D807-4993-AB30-793619D3A105}" destId="{6C42C1DF-9AC5-4871-A035-4AD5C3BBDE4E}" srcOrd="10" destOrd="0" presId="urn:microsoft.com/office/officeart/2005/8/layout/venn1"/>
    <dgm:cxn modelId="{9E45191C-4E08-4637-A2C0-38B8D24CE149}" type="presParOf" srcId="{9E289DC6-D807-4993-AB30-793619D3A105}" destId="{439F44B3-1FF6-4955-B5C2-D3B39D844406}" srcOrd="11" destOrd="0" presId="urn:microsoft.com/office/officeart/2005/8/layout/venn1"/>
    <dgm:cxn modelId="{776F9514-EEA1-48A7-A88E-81DF8D799A19}" type="presParOf" srcId="{9E289DC6-D807-4993-AB30-793619D3A105}" destId="{CD8D0700-BACE-4C59-AB3B-4DA48A08A970}" srcOrd="12" destOrd="0" presId="urn:microsoft.com/office/officeart/2005/8/layout/venn1"/>
    <dgm:cxn modelId="{B6AE3EFC-E84A-422B-B99B-DFD0E040946E}" type="presParOf" srcId="{9E289DC6-D807-4993-AB30-793619D3A105}" destId="{CE405C03-1D9D-4385-AFA8-46006A69665B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BC2E044-2563-4C94-B58C-867A1AA997C3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049C33E-1481-4212-8905-D3CFF80A69A3}">
      <dgm:prSet/>
      <dgm:spPr/>
      <dgm:t>
        <a:bodyPr/>
        <a:lstStyle/>
        <a:p>
          <a:r>
            <a:rPr lang="cs-CZ" b="0"/>
            <a:t>Úplná ztráta tkání s obnaženou kostí, šlachou nebo svalem.</a:t>
          </a:r>
          <a:endParaRPr lang="en-US"/>
        </a:p>
      </dgm:t>
    </dgm:pt>
    <dgm:pt modelId="{7DC68EB6-9C6C-4278-A36A-2D0606B4CFA9}" type="parTrans" cxnId="{73BAAE11-73F6-419D-9DDC-182647396787}">
      <dgm:prSet/>
      <dgm:spPr/>
      <dgm:t>
        <a:bodyPr/>
        <a:lstStyle/>
        <a:p>
          <a:endParaRPr lang="en-US"/>
        </a:p>
      </dgm:t>
    </dgm:pt>
    <dgm:pt modelId="{BD30F4B4-9C18-47F4-AA15-074BD947B221}" type="sibTrans" cxnId="{73BAAE11-73F6-419D-9DDC-182647396787}">
      <dgm:prSet/>
      <dgm:spPr/>
      <dgm:t>
        <a:bodyPr/>
        <a:lstStyle/>
        <a:p>
          <a:endParaRPr lang="en-US"/>
        </a:p>
      </dgm:t>
    </dgm:pt>
    <dgm:pt modelId="{E9F703D5-52EC-49F4-8703-37B8B51D49D1}">
      <dgm:prSet/>
      <dgm:spPr/>
      <dgm:t>
        <a:bodyPr/>
        <a:lstStyle/>
        <a:p>
          <a:r>
            <a:rPr lang="cs-CZ" b="0" dirty="0"/>
            <a:t>Ve spodině rány mohou být přítomny povlak nebo černá krusta.</a:t>
          </a:r>
          <a:endParaRPr lang="en-US" dirty="0"/>
        </a:p>
      </dgm:t>
    </dgm:pt>
    <dgm:pt modelId="{1C9B021D-5729-4583-8699-6FF240A02C5C}" type="parTrans" cxnId="{339D7A05-AFFD-4628-9196-ECC8B5E1AF88}">
      <dgm:prSet/>
      <dgm:spPr/>
      <dgm:t>
        <a:bodyPr/>
        <a:lstStyle/>
        <a:p>
          <a:endParaRPr lang="en-US"/>
        </a:p>
      </dgm:t>
    </dgm:pt>
    <dgm:pt modelId="{4CE74B22-32EA-4837-839A-6A6FF9A463A8}" type="sibTrans" cxnId="{339D7A05-AFFD-4628-9196-ECC8B5E1AF88}">
      <dgm:prSet/>
      <dgm:spPr/>
      <dgm:t>
        <a:bodyPr/>
        <a:lstStyle/>
        <a:p>
          <a:endParaRPr lang="en-US"/>
        </a:p>
      </dgm:t>
    </dgm:pt>
    <dgm:pt modelId="{9673CE3C-2727-4408-97E2-8933105AD9F8}">
      <dgm:prSet/>
      <dgm:spPr/>
      <dgm:t>
        <a:bodyPr/>
        <a:lstStyle/>
        <a:p>
          <a:r>
            <a:rPr lang="cs-CZ" b="0"/>
            <a:t>Často jsou přítomná podminování a sinusy.</a:t>
          </a:r>
          <a:endParaRPr lang="en-US"/>
        </a:p>
      </dgm:t>
    </dgm:pt>
    <dgm:pt modelId="{35E8EB9C-7FBB-421F-9D0D-AA706E0EA22E}" type="parTrans" cxnId="{576FE0F5-2DDC-4A6B-8547-E79FD86209B3}">
      <dgm:prSet/>
      <dgm:spPr/>
      <dgm:t>
        <a:bodyPr/>
        <a:lstStyle/>
        <a:p>
          <a:endParaRPr lang="en-US"/>
        </a:p>
      </dgm:t>
    </dgm:pt>
    <dgm:pt modelId="{E3B30865-4509-44DA-B09E-E289FE6D193B}" type="sibTrans" cxnId="{576FE0F5-2DDC-4A6B-8547-E79FD86209B3}">
      <dgm:prSet/>
      <dgm:spPr/>
      <dgm:t>
        <a:bodyPr/>
        <a:lstStyle/>
        <a:p>
          <a:endParaRPr lang="en-US"/>
        </a:p>
      </dgm:t>
    </dgm:pt>
    <dgm:pt modelId="{219A9B2F-E4E0-440B-91B1-40120D4B51B7}">
      <dgm:prSet/>
      <dgm:spPr/>
      <dgm:t>
        <a:bodyPr/>
        <a:lstStyle/>
        <a:p>
          <a:r>
            <a:rPr lang="cs-CZ" b="0"/>
            <a:t>Hloubka rány se liší dle místa vzniku (anatomické lokalizace).</a:t>
          </a:r>
          <a:endParaRPr lang="en-US"/>
        </a:p>
      </dgm:t>
    </dgm:pt>
    <dgm:pt modelId="{E8044064-A5DE-46B0-AEE3-5D35CF0A0C2B}" type="parTrans" cxnId="{9DB99F6C-DC68-4942-8BC3-100408187780}">
      <dgm:prSet/>
      <dgm:spPr/>
      <dgm:t>
        <a:bodyPr/>
        <a:lstStyle/>
        <a:p>
          <a:endParaRPr lang="en-US"/>
        </a:p>
      </dgm:t>
    </dgm:pt>
    <dgm:pt modelId="{E954364F-903E-464A-8A20-7F3FBAFDB22C}" type="sibTrans" cxnId="{9DB99F6C-DC68-4942-8BC3-100408187780}">
      <dgm:prSet/>
      <dgm:spPr/>
      <dgm:t>
        <a:bodyPr/>
        <a:lstStyle/>
        <a:p>
          <a:endParaRPr lang="en-US"/>
        </a:p>
      </dgm:t>
    </dgm:pt>
    <dgm:pt modelId="{A63F4652-BE12-4797-B2D7-0942882C32E5}">
      <dgm:prSet/>
      <dgm:spPr/>
      <dgm:t>
        <a:bodyPr/>
        <a:lstStyle/>
        <a:p>
          <a:r>
            <a:rPr lang="cs-CZ" b="0"/>
            <a:t>Rozšíření do svalů a/nebo pojivových tkání (fascie, šlachy, kloubní pouzdro…) – riziko osteomyelitidy.</a:t>
          </a:r>
          <a:endParaRPr lang="en-US"/>
        </a:p>
      </dgm:t>
    </dgm:pt>
    <dgm:pt modelId="{6B29A01F-3DEE-438D-BB98-FBD1CCC189B4}" type="parTrans" cxnId="{436FCD07-E403-4C5E-A90C-5CBDFA0603C0}">
      <dgm:prSet/>
      <dgm:spPr/>
      <dgm:t>
        <a:bodyPr/>
        <a:lstStyle/>
        <a:p>
          <a:endParaRPr lang="en-US"/>
        </a:p>
      </dgm:t>
    </dgm:pt>
    <dgm:pt modelId="{5B4B2EF0-8635-487C-A35A-DEECC100ABDF}" type="sibTrans" cxnId="{436FCD07-E403-4C5E-A90C-5CBDFA0603C0}">
      <dgm:prSet/>
      <dgm:spPr/>
      <dgm:t>
        <a:bodyPr/>
        <a:lstStyle/>
        <a:p>
          <a:endParaRPr lang="en-US"/>
        </a:p>
      </dgm:t>
    </dgm:pt>
    <dgm:pt modelId="{136C48B6-5D97-49EC-B92D-E3124E1EEC39}">
      <dgm:prSet/>
      <dgm:spPr/>
      <dgm:t>
        <a:bodyPr/>
        <a:lstStyle/>
        <a:p>
          <a:r>
            <a:rPr lang="cs-CZ" b="0"/>
            <a:t>Obnažená kost nebo šlacha je viditelná nebo přímo hmatná.</a:t>
          </a:r>
          <a:endParaRPr lang="en-US"/>
        </a:p>
      </dgm:t>
    </dgm:pt>
    <dgm:pt modelId="{BC92BA49-DB19-40BE-9373-D91AFC279D9E}" type="parTrans" cxnId="{FC1E12D4-328B-48AF-A60A-BDFC13CCEBA0}">
      <dgm:prSet/>
      <dgm:spPr/>
      <dgm:t>
        <a:bodyPr/>
        <a:lstStyle/>
        <a:p>
          <a:endParaRPr lang="en-US"/>
        </a:p>
      </dgm:t>
    </dgm:pt>
    <dgm:pt modelId="{1D6CDA55-9D7A-4B2C-A9A0-35EC6D59D22B}" type="sibTrans" cxnId="{FC1E12D4-328B-48AF-A60A-BDFC13CCEBA0}">
      <dgm:prSet/>
      <dgm:spPr/>
      <dgm:t>
        <a:bodyPr/>
        <a:lstStyle/>
        <a:p>
          <a:endParaRPr lang="en-US"/>
        </a:p>
      </dgm:t>
    </dgm:pt>
    <dgm:pt modelId="{C1E2F842-FC6C-46F4-819F-715DA3155607}" type="pres">
      <dgm:prSet presAssocID="{ABC2E044-2563-4C94-B58C-867A1AA997C3}" presName="linear" presStyleCnt="0">
        <dgm:presLayoutVars>
          <dgm:animLvl val="lvl"/>
          <dgm:resizeHandles val="exact"/>
        </dgm:presLayoutVars>
      </dgm:prSet>
      <dgm:spPr/>
    </dgm:pt>
    <dgm:pt modelId="{FDD9A928-0806-4B9B-937A-7439999686CC}" type="pres">
      <dgm:prSet presAssocID="{B049C33E-1481-4212-8905-D3CFF80A69A3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DC82C6E6-A8C1-46CF-90BC-C87EF56006CC}" type="pres">
      <dgm:prSet presAssocID="{BD30F4B4-9C18-47F4-AA15-074BD947B221}" presName="spacer" presStyleCnt="0"/>
      <dgm:spPr/>
    </dgm:pt>
    <dgm:pt modelId="{70996635-1D14-44DC-A9EA-644DDFF35400}" type="pres">
      <dgm:prSet presAssocID="{E9F703D5-52EC-49F4-8703-37B8B51D49D1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12497CFD-A068-4E86-AD56-6C5C6C5A696B}" type="pres">
      <dgm:prSet presAssocID="{4CE74B22-32EA-4837-839A-6A6FF9A463A8}" presName="spacer" presStyleCnt="0"/>
      <dgm:spPr/>
    </dgm:pt>
    <dgm:pt modelId="{797B5E66-9C3A-4DD0-BAE3-B584F64FE21C}" type="pres">
      <dgm:prSet presAssocID="{9673CE3C-2727-4408-97E2-8933105AD9F8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C143C0D9-9DD1-477F-A951-3CFCB5483C45}" type="pres">
      <dgm:prSet presAssocID="{E3B30865-4509-44DA-B09E-E289FE6D193B}" presName="spacer" presStyleCnt="0"/>
      <dgm:spPr/>
    </dgm:pt>
    <dgm:pt modelId="{E3A945A9-6F94-4876-B057-6D17B7FC44FB}" type="pres">
      <dgm:prSet presAssocID="{219A9B2F-E4E0-440B-91B1-40120D4B51B7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B87F95E3-C7BA-41C3-BA6B-F10A5C93C55A}" type="pres">
      <dgm:prSet presAssocID="{E954364F-903E-464A-8A20-7F3FBAFDB22C}" presName="spacer" presStyleCnt="0"/>
      <dgm:spPr/>
    </dgm:pt>
    <dgm:pt modelId="{6742676B-3F07-47EE-BDCF-D2FAAEF4BB51}" type="pres">
      <dgm:prSet presAssocID="{A63F4652-BE12-4797-B2D7-0942882C32E5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C4E4AA75-AA1D-4C57-9F10-D68252C3D4C1}" type="pres">
      <dgm:prSet presAssocID="{5B4B2EF0-8635-487C-A35A-DEECC100ABDF}" presName="spacer" presStyleCnt="0"/>
      <dgm:spPr/>
    </dgm:pt>
    <dgm:pt modelId="{2A7E74A4-6C5A-4FC5-AA43-A693EF63990A}" type="pres">
      <dgm:prSet presAssocID="{136C48B6-5D97-49EC-B92D-E3124E1EEC39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339D7A05-AFFD-4628-9196-ECC8B5E1AF88}" srcId="{ABC2E044-2563-4C94-B58C-867A1AA997C3}" destId="{E9F703D5-52EC-49F4-8703-37B8B51D49D1}" srcOrd="1" destOrd="0" parTransId="{1C9B021D-5729-4583-8699-6FF240A02C5C}" sibTransId="{4CE74B22-32EA-4837-839A-6A6FF9A463A8}"/>
    <dgm:cxn modelId="{436FCD07-E403-4C5E-A90C-5CBDFA0603C0}" srcId="{ABC2E044-2563-4C94-B58C-867A1AA997C3}" destId="{A63F4652-BE12-4797-B2D7-0942882C32E5}" srcOrd="4" destOrd="0" parTransId="{6B29A01F-3DEE-438D-BB98-FBD1CCC189B4}" sibTransId="{5B4B2EF0-8635-487C-A35A-DEECC100ABDF}"/>
    <dgm:cxn modelId="{73BAAE11-73F6-419D-9DDC-182647396787}" srcId="{ABC2E044-2563-4C94-B58C-867A1AA997C3}" destId="{B049C33E-1481-4212-8905-D3CFF80A69A3}" srcOrd="0" destOrd="0" parTransId="{7DC68EB6-9C6C-4278-A36A-2D0606B4CFA9}" sibTransId="{BD30F4B4-9C18-47F4-AA15-074BD947B221}"/>
    <dgm:cxn modelId="{5920FC27-1F9D-43B3-B8DE-B5AB5049C814}" type="presOf" srcId="{136C48B6-5D97-49EC-B92D-E3124E1EEC39}" destId="{2A7E74A4-6C5A-4FC5-AA43-A693EF63990A}" srcOrd="0" destOrd="0" presId="urn:microsoft.com/office/officeart/2005/8/layout/vList2"/>
    <dgm:cxn modelId="{1DC1B162-60DB-4BA1-B661-53D900BEEDBB}" type="presOf" srcId="{E9F703D5-52EC-49F4-8703-37B8B51D49D1}" destId="{70996635-1D14-44DC-A9EA-644DDFF35400}" srcOrd="0" destOrd="0" presId="urn:microsoft.com/office/officeart/2005/8/layout/vList2"/>
    <dgm:cxn modelId="{F9F7EE43-4709-4B3F-9414-C8D6D5BF6554}" type="presOf" srcId="{ABC2E044-2563-4C94-B58C-867A1AA997C3}" destId="{C1E2F842-FC6C-46F4-819F-715DA3155607}" srcOrd="0" destOrd="0" presId="urn:microsoft.com/office/officeart/2005/8/layout/vList2"/>
    <dgm:cxn modelId="{9DB99F6C-DC68-4942-8BC3-100408187780}" srcId="{ABC2E044-2563-4C94-B58C-867A1AA997C3}" destId="{219A9B2F-E4E0-440B-91B1-40120D4B51B7}" srcOrd="3" destOrd="0" parTransId="{E8044064-A5DE-46B0-AEE3-5D35CF0A0C2B}" sibTransId="{E954364F-903E-464A-8A20-7F3FBAFDB22C}"/>
    <dgm:cxn modelId="{891A3588-DBAF-462E-839A-F7E4AB75BC5B}" type="presOf" srcId="{219A9B2F-E4E0-440B-91B1-40120D4B51B7}" destId="{E3A945A9-6F94-4876-B057-6D17B7FC44FB}" srcOrd="0" destOrd="0" presId="urn:microsoft.com/office/officeart/2005/8/layout/vList2"/>
    <dgm:cxn modelId="{B6759BA3-5F17-48FD-9343-30180EBFB38B}" type="presOf" srcId="{A63F4652-BE12-4797-B2D7-0942882C32E5}" destId="{6742676B-3F07-47EE-BDCF-D2FAAEF4BB51}" srcOrd="0" destOrd="0" presId="urn:microsoft.com/office/officeart/2005/8/layout/vList2"/>
    <dgm:cxn modelId="{FC1E12D4-328B-48AF-A60A-BDFC13CCEBA0}" srcId="{ABC2E044-2563-4C94-B58C-867A1AA997C3}" destId="{136C48B6-5D97-49EC-B92D-E3124E1EEC39}" srcOrd="5" destOrd="0" parTransId="{BC92BA49-DB19-40BE-9373-D91AFC279D9E}" sibTransId="{1D6CDA55-9D7A-4B2C-A9A0-35EC6D59D22B}"/>
    <dgm:cxn modelId="{6646ACE8-2684-494C-B36E-D2931237FF0B}" type="presOf" srcId="{9673CE3C-2727-4408-97E2-8933105AD9F8}" destId="{797B5E66-9C3A-4DD0-BAE3-B584F64FE21C}" srcOrd="0" destOrd="0" presId="urn:microsoft.com/office/officeart/2005/8/layout/vList2"/>
    <dgm:cxn modelId="{3C723CEF-66D5-48CD-B6BA-10FB3D352D2D}" type="presOf" srcId="{B049C33E-1481-4212-8905-D3CFF80A69A3}" destId="{FDD9A928-0806-4B9B-937A-7439999686CC}" srcOrd="0" destOrd="0" presId="urn:microsoft.com/office/officeart/2005/8/layout/vList2"/>
    <dgm:cxn modelId="{576FE0F5-2DDC-4A6B-8547-E79FD86209B3}" srcId="{ABC2E044-2563-4C94-B58C-867A1AA997C3}" destId="{9673CE3C-2727-4408-97E2-8933105AD9F8}" srcOrd="2" destOrd="0" parTransId="{35E8EB9C-7FBB-421F-9D0D-AA706E0EA22E}" sibTransId="{E3B30865-4509-44DA-B09E-E289FE6D193B}"/>
    <dgm:cxn modelId="{B5A73C24-3749-4F37-83DA-E09ADD0951DE}" type="presParOf" srcId="{C1E2F842-FC6C-46F4-819F-715DA3155607}" destId="{FDD9A928-0806-4B9B-937A-7439999686CC}" srcOrd="0" destOrd="0" presId="urn:microsoft.com/office/officeart/2005/8/layout/vList2"/>
    <dgm:cxn modelId="{D30FA40F-15C1-4DC4-AA3C-286748C3C475}" type="presParOf" srcId="{C1E2F842-FC6C-46F4-819F-715DA3155607}" destId="{DC82C6E6-A8C1-46CF-90BC-C87EF56006CC}" srcOrd="1" destOrd="0" presId="urn:microsoft.com/office/officeart/2005/8/layout/vList2"/>
    <dgm:cxn modelId="{7CFAEDA1-E263-4BEC-8A2F-EA92775C28E9}" type="presParOf" srcId="{C1E2F842-FC6C-46F4-819F-715DA3155607}" destId="{70996635-1D14-44DC-A9EA-644DDFF35400}" srcOrd="2" destOrd="0" presId="urn:microsoft.com/office/officeart/2005/8/layout/vList2"/>
    <dgm:cxn modelId="{40420056-AF05-40D9-94BC-CAC3501104CA}" type="presParOf" srcId="{C1E2F842-FC6C-46F4-819F-715DA3155607}" destId="{12497CFD-A068-4E86-AD56-6C5C6C5A696B}" srcOrd="3" destOrd="0" presId="urn:microsoft.com/office/officeart/2005/8/layout/vList2"/>
    <dgm:cxn modelId="{6754B995-417C-41DA-ACE3-FB967290798A}" type="presParOf" srcId="{C1E2F842-FC6C-46F4-819F-715DA3155607}" destId="{797B5E66-9C3A-4DD0-BAE3-B584F64FE21C}" srcOrd="4" destOrd="0" presId="urn:microsoft.com/office/officeart/2005/8/layout/vList2"/>
    <dgm:cxn modelId="{8681EF41-A61C-4D9F-95AD-58F29DB8C6D2}" type="presParOf" srcId="{C1E2F842-FC6C-46F4-819F-715DA3155607}" destId="{C143C0D9-9DD1-477F-A951-3CFCB5483C45}" srcOrd="5" destOrd="0" presId="urn:microsoft.com/office/officeart/2005/8/layout/vList2"/>
    <dgm:cxn modelId="{0AB1C7DD-3464-4BDB-8AEB-997881A46B1F}" type="presParOf" srcId="{C1E2F842-FC6C-46F4-819F-715DA3155607}" destId="{E3A945A9-6F94-4876-B057-6D17B7FC44FB}" srcOrd="6" destOrd="0" presId="urn:microsoft.com/office/officeart/2005/8/layout/vList2"/>
    <dgm:cxn modelId="{FB5196CA-9DD0-41AB-BF7E-C52DCD341130}" type="presParOf" srcId="{C1E2F842-FC6C-46F4-819F-715DA3155607}" destId="{B87F95E3-C7BA-41C3-BA6B-F10A5C93C55A}" srcOrd="7" destOrd="0" presId="urn:microsoft.com/office/officeart/2005/8/layout/vList2"/>
    <dgm:cxn modelId="{5C4065E2-1A24-4BEF-8D4E-C22AD005BD37}" type="presParOf" srcId="{C1E2F842-FC6C-46F4-819F-715DA3155607}" destId="{6742676B-3F07-47EE-BDCF-D2FAAEF4BB51}" srcOrd="8" destOrd="0" presId="urn:microsoft.com/office/officeart/2005/8/layout/vList2"/>
    <dgm:cxn modelId="{D8B61C4C-7752-4318-B4BE-791C879A2AC5}" type="presParOf" srcId="{C1E2F842-FC6C-46F4-819F-715DA3155607}" destId="{C4E4AA75-AA1D-4C57-9F10-D68252C3D4C1}" srcOrd="9" destOrd="0" presId="urn:microsoft.com/office/officeart/2005/8/layout/vList2"/>
    <dgm:cxn modelId="{FF4BBE58-8F24-4CDA-937A-D318B542077F}" type="presParOf" srcId="{C1E2F842-FC6C-46F4-819F-715DA3155607}" destId="{2A7E74A4-6C5A-4FC5-AA43-A693EF63990A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AD08F96-05CA-4676-A1DF-0BF2A4C6654A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666D4B8-5494-44F2-8D7B-B5C7742AF01E}">
      <dgm:prSet/>
      <dgm:spPr/>
      <dgm:t>
        <a:bodyPr/>
        <a:lstStyle/>
        <a:p>
          <a:r>
            <a:rPr lang="cs-CZ"/>
            <a:t>Úplná ztráta tkáně s povlakem pokrývajícím spodinu rány (žlutý, bronzový, šedý, zelený nebo hnědý)</a:t>
          </a:r>
          <a:endParaRPr lang="en-US"/>
        </a:p>
      </dgm:t>
    </dgm:pt>
    <dgm:pt modelId="{A3857467-4BA5-49FB-B7E4-B315CDB9DCAA}" type="parTrans" cxnId="{7F388B7A-1BF5-45EA-9866-AF02AB3EF501}">
      <dgm:prSet/>
      <dgm:spPr/>
      <dgm:t>
        <a:bodyPr/>
        <a:lstStyle/>
        <a:p>
          <a:endParaRPr lang="en-US"/>
        </a:p>
      </dgm:t>
    </dgm:pt>
    <dgm:pt modelId="{0271B792-0497-4363-A88E-BA830DCE1350}" type="sibTrans" cxnId="{7F388B7A-1BF5-45EA-9866-AF02AB3EF501}">
      <dgm:prSet/>
      <dgm:spPr/>
      <dgm:t>
        <a:bodyPr/>
        <a:lstStyle/>
        <a:p>
          <a:endParaRPr lang="en-US"/>
        </a:p>
      </dgm:t>
    </dgm:pt>
    <dgm:pt modelId="{769F1800-A7C2-4890-B051-9185FB9E3CEA}">
      <dgm:prSet/>
      <dgm:spPr/>
      <dgm:t>
        <a:bodyPr/>
        <a:lstStyle/>
        <a:p>
          <a:r>
            <a:rPr lang="cs-CZ"/>
            <a:t>Ve spodině rány může být také nekróza/krusta (bronzová, hnědá nebo černá)</a:t>
          </a:r>
          <a:endParaRPr lang="en-US"/>
        </a:p>
      </dgm:t>
    </dgm:pt>
    <dgm:pt modelId="{2B50DCC2-F5BD-48E7-AFFA-87C7D301355D}" type="parTrans" cxnId="{8D0A3240-0833-44CC-8596-6C32A530F27A}">
      <dgm:prSet/>
      <dgm:spPr/>
      <dgm:t>
        <a:bodyPr/>
        <a:lstStyle/>
        <a:p>
          <a:endParaRPr lang="en-US"/>
        </a:p>
      </dgm:t>
    </dgm:pt>
    <dgm:pt modelId="{7124951B-948E-45B2-BEED-CC33413D41CA}" type="sibTrans" cxnId="{8D0A3240-0833-44CC-8596-6C32A530F27A}">
      <dgm:prSet/>
      <dgm:spPr/>
      <dgm:t>
        <a:bodyPr/>
        <a:lstStyle/>
        <a:p>
          <a:endParaRPr lang="en-US"/>
        </a:p>
      </dgm:t>
    </dgm:pt>
    <dgm:pt modelId="{0FD7C51A-2280-425D-A042-2600F0B0AB58}">
      <dgm:prSet/>
      <dgm:spPr/>
      <dgm:t>
        <a:bodyPr/>
        <a:lstStyle/>
        <a:p>
          <a:r>
            <a:rPr lang="cs-CZ"/>
            <a:t>Hloubku rány a stupeň dekubitu není možné určit, dokud se neodstraní dostatečné množství povlaku nebo nekrózy, které pokrývají spodinu rány.</a:t>
          </a:r>
          <a:endParaRPr lang="en-US"/>
        </a:p>
      </dgm:t>
    </dgm:pt>
    <dgm:pt modelId="{8BBD4110-9012-400F-B63E-92C42063A715}" type="parTrans" cxnId="{48FC7B47-6D88-4595-855F-21B09E683092}">
      <dgm:prSet/>
      <dgm:spPr/>
      <dgm:t>
        <a:bodyPr/>
        <a:lstStyle/>
        <a:p>
          <a:endParaRPr lang="en-US"/>
        </a:p>
      </dgm:t>
    </dgm:pt>
    <dgm:pt modelId="{7216C882-04F0-415D-BC52-283383EEBCDA}" type="sibTrans" cxnId="{48FC7B47-6D88-4595-855F-21B09E683092}">
      <dgm:prSet/>
      <dgm:spPr/>
      <dgm:t>
        <a:bodyPr/>
        <a:lstStyle/>
        <a:p>
          <a:endParaRPr lang="en-US"/>
        </a:p>
      </dgm:t>
    </dgm:pt>
    <dgm:pt modelId="{B684A609-3A46-4326-900C-9986B2A794A0}">
      <dgm:prSet/>
      <dgm:spPr/>
      <dgm:t>
        <a:bodyPr/>
        <a:lstStyle/>
        <a:p>
          <a:r>
            <a:rPr lang="cs-CZ" dirty="0"/>
            <a:t>Stabilní (tzn. suchá, adherentní, neporušená bez zarudnutí nebo změny) nekróza na patách slouží jako přirozený biologický kryt těla a neměla by se odstraňovat.</a:t>
          </a:r>
          <a:endParaRPr lang="en-US" dirty="0"/>
        </a:p>
      </dgm:t>
    </dgm:pt>
    <dgm:pt modelId="{5EA0A939-6E10-4C6C-B0EE-C70F720799C4}" type="parTrans" cxnId="{5648B12A-9507-4173-9AD6-D868C14E0E87}">
      <dgm:prSet/>
      <dgm:spPr/>
      <dgm:t>
        <a:bodyPr/>
        <a:lstStyle/>
        <a:p>
          <a:endParaRPr lang="en-US"/>
        </a:p>
      </dgm:t>
    </dgm:pt>
    <dgm:pt modelId="{3309CE31-B582-4B66-8BF2-FBE14B875F8F}" type="sibTrans" cxnId="{5648B12A-9507-4173-9AD6-D868C14E0E87}">
      <dgm:prSet/>
      <dgm:spPr/>
      <dgm:t>
        <a:bodyPr/>
        <a:lstStyle/>
        <a:p>
          <a:endParaRPr lang="en-US"/>
        </a:p>
      </dgm:t>
    </dgm:pt>
    <dgm:pt modelId="{C3335CE5-974E-4760-B2D1-6CCDFF6A97D2}" type="pres">
      <dgm:prSet presAssocID="{2AD08F96-05CA-4676-A1DF-0BF2A4C6654A}" presName="linear" presStyleCnt="0">
        <dgm:presLayoutVars>
          <dgm:animLvl val="lvl"/>
          <dgm:resizeHandles val="exact"/>
        </dgm:presLayoutVars>
      </dgm:prSet>
      <dgm:spPr/>
    </dgm:pt>
    <dgm:pt modelId="{70AD70E6-CE7E-4938-95E8-2585E7FC0C3A}" type="pres">
      <dgm:prSet presAssocID="{E666D4B8-5494-44F2-8D7B-B5C7742AF01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6F5301B-5CD5-4B4E-BC45-25D9441ADF51}" type="pres">
      <dgm:prSet presAssocID="{0271B792-0497-4363-A88E-BA830DCE1350}" presName="spacer" presStyleCnt="0"/>
      <dgm:spPr/>
    </dgm:pt>
    <dgm:pt modelId="{AF7FC4CF-9D94-40F7-8234-05C9F51B50BD}" type="pres">
      <dgm:prSet presAssocID="{769F1800-A7C2-4890-B051-9185FB9E3CE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D4F107E-9412-4A5B-AA24-BFC001A607F4}" type="pres">
      <dgm:prSet presAssocID="{7124951B-948E-45B2-BEED-CC33413D41CA}" presName="spacer" presStyleCnt="0"/>
      <dgm:spPr/>
    </dgm:pt>
    <dgm:pt modelId="{0D667421-FC11-472B-B1CB-E88FE132D44D}" type="pres">
      <dgm:prSet presAssocID="{0FD7C51A-2280-425D-A042-2600F0B0AB5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F9CF96B-7987-4969-8E36-0C857E40CF50}" type="pres">
      <dgm:prSet presAssocID="{7216C882-04F0-415D-BC52-283383EEBCDA}" presName="spacer" presStyleCnt="0"/>
      <dgm:spPr/>
    </dgm:pt>
    <dgm:pt modelId="{957D1951-030E-4B56-824C-04A5ED28B5E3}" type="pres">
      <dgm:prSet presAssocID="{B684A609-3A46-4326-900C-9986B2A794A0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5648B12A-9507-4173-9AD6-D868C14E0E87}" srcId="{2AD08F96-05CA-4676-A1DF-0BF2A4C6654A}" destId="{B684A609-3A46-4326-900C-9986B2A794A0}" srcOrd="3" destOrd="0" parTransId="{5EA0A939-6E10-4C6C-B0EE-C70F720799C4}" sibTransId="{3309CE31-B582-4B66-8BF2-FBE14B875F8F}"/>
    <dgm:cxn modelId="{8D0A3240-0833-44CC-8596-6C32A530F27A}" srcId="{2AD08F96-05CA-4676-A1DF-0BF2A4C6654A}" destId="{769F1800-A7C2-4890-B051-9185FB9E3CEA}" srcOrd="1" destOrd="0" parTransId="{2B50DCC2-F5BD-48E7-AFFA-87C7D301355D}" sibTransId="{7124951B-948E-45B2-BEED-CC33413D41CA}"/>
    <dgm:cxn modelId="{DCDF0F65-1329-4699-ACD1-0F305D62CE52}" type="presOf" srcId="{769F1800-A7C2-4890-B051-9185FB9E3CEA}" destId="{AF7FC4CF-9D94-40F7-8234-05C9F51B50BD}" srcOrd="0" destOrd="0" presId="urn:microsoft.com/office/officeart/2005/8/layout/vList2"/>
    <dgm:cxn modelId="{48FC7B47-6D88-4595-855F-21B09E683092}" srcId="{2AD08F96-05CA-4676-A1DF-0BF2A4C6654A}" destId="{0FD7C51A-2280-425D-A042-2600F0B0AB58}" srcOrd="2" destOrd="0" parTransId="{8BBD4110-9012-400F-B63E-92C42063A715}" sibTransId="{7216C882-04F0-415D-BC52-283383EEBCDA}"/>
    <dgm:cxn modelId="{9709C957-2533-4033-8EB6-441BC5DE8011}" type="presOf" srcId="{2AD08F96-05CA-4676-A1DF-0BF2A4C6654A}" destId="{C3335CE5-974E-4760-B2D1-6CCDFF6A97D2}" srcOrd="0" destOrd="0" presId="urn:microsoft.com/office/officeart/2005/8/layout/vList2"/>
    <dgm:cxn modelId="{7F388B7A-1BF5-45EA-9866-AF02AB3EF501}" srcId="{2AD08F96-05CA-4676-A1DF-0BF2A4C6654A}" destId="{E666D4B8-5494-44F2-8D7B-B5C7742AF01E}" srcOrd="0" destOrd="0" parTransId="{A3857467-4BA5-49FB-B7E4-B315CDB9DCAA}" sibTransId="{0271B792-0497-4363-A88E-BA830DCE1350}"/>
    <dgm:cxn modelId="{B3D94B93-1296-4393-8043-4C2B47A90353}" type="presOf" srcId="{E666D4B8-5494-44F2-8D7B-B5C7742AF01E}" destId="{70AD70E6-CE7E-4938-95E8-2585E7FC0C3A}" srcOrd="0" destOrd="0" presId="urn:microsoft.com/office/officeart/2005/8/layout/vList2"/>
    <dgm:cxn modelId="{0128799F-E2EE-4744-8905-5F566D0AF30E}" type="presOf" srcId="{B684A609-3A46-4326-900C-9986B2A794A0}" destId="{957D1951-030E-4B56-824C-04A5ED28B5E3}" srcOrd="0" destOrd="0" presId="urn:microsoft.com/office/officeart/2005/8/layout/vList2"/>
    <dgm:cxn modelId="{5039FCFA-B26C-487C-9F51-60106C91A6B5}" type="presOf" srcId="{0FD7C51A-2280-425D-A042-2600F0B0AB58}" destId="{0D667421-FC11-472B-B1CB-E88FE132D44D}" srcOrd="0" destOrd="0" presId="urn:microsoft.com/office/officeart/2005/8/layout/vList2"/>
    <dgm:cxn modelId="{53AA1A11-F6FF-4AFF-BBE8-0C6A2E5D0990}" type="presParOf" srcId="{C3335CE5-974E-4760-B2D1-6CCDFF6A97D2}" destId="{70AD70E6-CE7E-4938-95E8-2585E7FC0C3A}" srcOrd="0" destOrd="0" presId="urn:microsoft.com/office/officeart/2005/8/layout/vList2"/>
    <dgm:cxn modelId="{494DFB13-38A9-43C7-8385-EAF5E4C50BE1}" type="presParOf" srcId="{C3335CE5-974E-4760-B2D1-6CCDFF6A97D2}" destId="{E6F5301B-5CD5-4B4E-BC45-25D9441ADF51}" srcOrd="1" destOrd="0" presId="urn:microsoft.com/office/officeart/2005/8/layout/vList2"/>
    <dgm:cxn modelId="{53A953E2-5596-4DC6-8CF1-CE17E86FE72D}" type="presParOf" srcId="{C3335CE5-974E-4760-B2D1-6CCDFF6A97D2}" destId="{AF7FC4CF-9D94-40F7-8234-05C9F51B50BD}" srcOrd="2" destOrd="0" presId="urn:microsoft.com/office/officeart/2005/8/layout/vList2"/>
    <dgm:cxn modelId="{72070036-5601-4DD6-9499-D78FEE4158FA}" type="presParOf" srcId="{C3335CE5-974E-4760-B2D1-6CCDFF6A97D2}" destId="{6D4F107E-9412-4A5B-AA24-BFC001A607F4}" srcOrd="3" destOrd="0" presId="urn:microsoft.com/office/officeart/2005/8/layout/vList2"/>
    <dgm:cxn modelId="{BF7EC747-9BAE-4836-9B67-3376051472B6}" type="presParOf" srcId="{C3335CE5-974E-4760-B2D1-6CCDFF6A97D2}" destId="{0D667421-FC11-472B-B1CB-E88FE132D44D}" srcOrd="4" destOrd="0" presId="urn:microsoft.com/office/officeart/2005/8/layout/vList2"/>
    <dgm:cxn modelId="{D50E9BC4-6579-4B31-8804-757B837BE5FD}" type="presParOf" srcId="{C3335CE5-974E-4760-B2D1-6CCDFF6A97D2}" destId="{EF9CF96B-7987-4969-8E36-0C857E40CF50}" srcOrd="5" destOrd="0" presId="urn:microsoft.com/office/officeart/2005/8/layout/vList2"/>
    <dgm:cxn modelId="{04F26050-E538-4FBD-BD18-46D886625282}" type="presParOf" srcId="{C3335CE5-974E-4760-B2D1-6CCDFF6A97D2}" destId="{957D1951-030E-4B56-824C-04A5ED28B5E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4A64F05-CD04-4C83-8669-C3F94E8D9B7D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6677622-608B-4CB4-9EDE-0974DA3F5918}">
      <dgm:prSet/>
      <dgm:spPr/>
      <dgm:t>
        <a:bodyPr/>
        <a:lstStyle/>
        <a:p>
          <a:r>
            <a:rPr lang="cs-CZ" b="0"/>
            <a:t>Lokalizovaná oblast fialově/tmavě červeně zbarvené neporušené kůže nebo puchýř naplněný krví.</a:t>
          </a:r>
          <a:endParaRPr lang="en-US"/>
        </a:p>
      </dgm:t>
    </dgm:pt>
    <dgm:pt modelId="{0441FACC-E5FF-4CF9-A731-8C17F8FDBEE5}" type="parTrans" cxnId="{5355B161-8F5E-4DA5-9AD9-794BBAEFAA8D}">
      <dgm:prSet/>
      <dgm:spPr/>
      <dgm:t>
        <a:bodyPr/>
        <a:lstStyle/>
        <a:p>
          <a:endParaRPr lang="en-US"/>
        </a:p>
      </dgm:t>
    </dgm:pt>
    <dgm:pt modelId="{B2808B69-FABA-49C6-BD1A-1E41D7EA5242}" type="sibTrans" cxnId="{5355B161-8F5E-4DA5-9AD9-794BBAEFAA8D}">
      <dgm:prSet/>
      <dgm:spPr/>
      <dgm:t>
        <a:bodyPr/>
        <a:lstStyle/>
        <a:p>
          <a:endParaRPr lang="en-US"/>
        </a:p>
      </dgm:t>
    </dgm:pt>
    <dgm:pt modelId="{3BD08CD1-8F8F-413E-8E7C-A5DB9D93C532}">
      <dgm:prSet/>
      <dgm:spPr/>
      <dgm:t>
        <a:bodyPr/>
        <a:lstStyle/>
        <a:p>
          <a:r>
            <a:rPr lang="cs-CZ" b="0" dirty="0"/>
            <a:t>Poškození podkožních měkkých tkání tlakem nebo střižným efektem.</a:t>
          </a:r>
          <a:endParaRPr lang="en-US" dirty="0"/>
        </a:p>
      </dgm:t>
    </dgm:pt>
    <dgm:pt modelId="{6C162D50-B0D5-4B95-9411-B3E1626F1AA1}" type="parTrans" cxnId="{5B8619E0-4CDD-47A9-AEDB-A10F03D79694}">
      <dgm:prSet/>
      <dgm:spPr/>
      <dgm:t>
        <a:bodyPr/>
        <a:lstStyle/>
        <a:p>
          <a:endParaRPr lang="en-US"/>
        </a:p>
      </dgm:t>
    </dgm:pt>
    <dgm:pt modelId="{1E5B6F51-C6FE-4FC8-BD4A-F4C2D57C081B}" type="sibTrans" cxnId="{5B8619E0-4CDD-47A9-AEDB-A10F03D79694}">
      <dgm:prSet/>
      <dgm:spPr/>
      <dgm:t>
        <a:bodyPr/>
        <a:lstStyle/>
        <a:p>
          <a:endParaRPr lang="en-US"/>
        </a:p>
      </dgm:t>
    </dgm:pt>
    <dgm:pt modelId="{37DB1069-1BA1-4F69-AC60-81D72BE50893}">
      <dgm:prSet/>
      <dgm:spPr/>
      <dgm:t>
        <a:bodyPr/>
        <a:lstStyle/>
        <a:p>
          <a:r>
            <a:rPr lang="cs-CZ" b="0"/>
            <a:t>Postižená část může být bolestivá tuhá, rozměklá, teplejší nebo chladnější než okolní tkáň.</a:t>
          </a:r>
          <a:endParaRPr lang="en-US"/>
        </a:p>
      </dgm:t>
    </dgm:pt>
    <dgm:pt modelId="{5A75D691-72E8-4C98-9169-7B1FC2334E78}" type="parTrans" cxnId="{D62092E0-C263-4480-B28A-ACC37864CDF2}">
      <dgm:prSet/>
      <dgm:spPr/>
      <dgm:t>
        <a:bodyPr/>
        <a:lstStyle/>
        <a:p>
          <a:endParaRPr lang="en-US"/>
        </a:p>
      </dgm:t>
    </dgm:pt>
    <dgm:pt modelId="{F01046AE-2172-4A0B-837F-FFBAF761D665}" type="sibTrans" cxnId="{D62092E0-C263-4480-B28A-ACC37864CDF2}">
      <dgm:prSet/>
      <dgm:spPr/>
      <dgm:t>
        <a:bodyPr/>
        <a:lstStyle/>
        <a:p>
          <a:endParaRPr lang="en-US"/>
        </a:p>
      </dgm:t>
    </dgm:pt>
    <dgm:pt modelId="{C5F7E8A2-2A9B-4331-9F93-87CEEDFA5701}">
      <dgm:prSet/>
      <dgm:spPr/>
      <dgm:t>
        <a:bodyPr/>
        <a:lstStyle/>
        <a:p>
          <a:r>
            <a:rPr lang="cs-CZ" b="0"/>
            <a:t>Obtížně rozpoznatelné u osob s tmavou pletí.</a:t>
          </a:r>
          <a:endParaRPr lang="en-US"/>
        </a:p>
      </dgm:t>
    </dgm:pt>
    <dgm:pt modelId="{46BADAB4-E667-4DFA-A98D-CDF941382EA8}" type="parTrans" cxnId="{D6253B9B-5C07-4EA1-8366-A9CC18474AA5}">
      <dgm:prSet/>
      <dgm:spPr/>
      <dgm:t>
        <a:bodyPr/>
        <a:lstStyle/>
        <a:p>
          <a:endParaRPr lang="en-US"/>
        </a:p>
      </dgm:t>
    </dgm:pt>
    <dgm:pt modelId="{7284ADF4-DED8-43AD-9665-E3DD2424F083}" type="sibTrans" cxnId="{D6253B9B-5C07-4EA1-8366-A9CC18474AA5}">
      <dgm:prSet/>
      <dgm:spPr/>
      <dgm:t>
        <a:bodyPr/>
        <a:lstStyle/>
        <a:p>
          <a:endParaRPr lang="en-US"/>
        </a:p>
      </dgm:t>
    </dgm:pt>
    <dgm:pt modelId="{282EFB5C-5792-4005-B858-64433FAC125B}">
      <dgm:prSet/>
      <dgm:spPr/>
      <dgm:t>
        <a:bodyPr/>
        <a:lstStyle/>
        <a:p>
          <a:r>
            <a:rPr lang="cs-CZ" b="0"/>
            <a:t>Může začít malým puchýřem nad tmavou spodinou rány.</a:t>
          </a:r>
          <a:endParaRPr lang="en-US"/>
        </a:p>
      </dgm:t>
    </dgm:pt>
    <dgm:pt modelId="{0CCC3602-AAD9-4394-8B1A-1F5FA7EA34FB}" type="parTrans" cxnId="{7C3C3611-8B40-47FA-8528-DABA842672DB}">
      <dgm:prSet/>
      <dgm:spPr/>
      <dgm:t>
        <a:bodyPr/>
        <a:lstStyle/>
        <a:p>
          <a:endParaRPr lang="en-US"/>
        </a:p>
      </dgm:t>
    </dgm:pt>
    <dgm:pt modelId="{F62004D7-C099-44AE-BB52-BC07641CCA96}" type="sibTrans" cxnId="{7C3C3611-8B40-47FA-8528-DABA842672DB}">
      <dgm:prSet/>
      <dgm:spPr/>
      <dgm:t>
        <a:bodyPr/>
        <a:lstStyle/>
        <a:p>
          <a:endParaRPr lang="en-US"/>
        </a:p>
      </dgm:t>
    </dgm:pt>
    <dgm:pt modelId="{E80AEB2B-206C-4DBC-8669-EC7CFB547E4D}">
      <dgm:prSet/>
      <dgm:spPr/>
      <dgm:t>
        <a:bodyPr/>
        <a:lstStyle/>
        <a:p>
          <a:r>
            <a:rPr lang="cs-CZ" b="0"/>
            <a:t>Rána se dále vyvíjí a může být pokryta tenkou krustou.</a:t>
          </a:r>
          <a:endParaRPr lang="en-US"/>
        </a:p>
      </dgm:t>
    </dgm:pt>
    <dgm:pt modelId="{DA2AABA9-937E-4E94-BE7F-98D32380D1B2}" type="parTrans" cxnId="{071183F5-B780-45E8-B07C-B71B0F71496F}">
      <dgm:prSet/>
      <dgm:spPr/>
      <dgm:t>
        <a:bodyPr/>
        <a:lstStyle/>
        <a:p>
          <a:endParaRPr lang="en-US"/>
        </a:p>
      </dgm:t>
    </dgm:pt>
    <dgm:pt modelId="{425BA1E6-7647-4DA3-809E-597207CD8E57}" type="sibTrans" cxnId="{071183F5-B780-45E8-B07C-B71B0F71496F}">
      <dgm:prSet/>
      <dgm:spPr/>
      <dgm:t>
        <a:bodyPr/>
        <a:lstStyle/>
        <a:p>
          <a:endParaRPr lang="en-US"/>
        </a:p>
      </dgm:t>
    </dgm:pt>
    <dgm:pt modelId="{12999C7C-E76A-4B2C-8E54-DA7DA604AF93}">
      <dgm:prSet/>
      <dgm:spPr/>
      <dgm:t>
        <a:bodyPr/>
        <a:lstStyle/>
        <a:p>
          <a:r>
            <a:rPr lang="cs-CZ" b="0"/>
            <a:t>I přes optimální léčbu se může rána dále rychle vyvíjet a odhalit další vrstvy tkání.</a:t>
          </a:r>
          <a:endParaRPr lang="en-US"/>
        </a:p>
      </dgm:t>
    </dgm:pt>
    <dgm:pt modelId="{C885797E-EE0F-4256-8CFB-9C8A76D99147}" type="parTrans" cxnId="{6D2C12B7-B3CD-4331-86D6-0715C1F7F015}">
      <dgm:prSet/>
      <dgm:spPr/>
      <dgm:t>
        <a:bodyPr/>
        <a:lstStyle/>
        <a:p>
          <a:endParaRPr lang="en-US"/>
        </a:p>
      </dgm:t>
    </dgm:pt>
    <dgm:pt modelId="{5C95A6C9-90EA-412B-86DD-4AB965E7B8BE}" type="sibTrans" cxnId="{6D2C12B7-B3CD-4331-86D6-0715C1F7F015}">
      <dgm:prSet/>
      <dgm:spPr/>
      <dgm:t>
        <a:bodyPr/>
        <a:lstStyle/>
        <a:p>
          <a:endParaRPr lang="en-US"/>
        </a:p>
      </dgm:t>
    </dgm:pt>
    <dgm:pt modelId="{B1FDC4D2-662C-4545-80E8-2C529BD67845}" type="pres">
      <dgm:prSet presAssocID="{14A64F05-CD04-4C83-8669-C3F94E8D9B7D}" presName="linear" presStyleCnt="0">
        <dgm:presLayoutVars>
          <dgm:animLvl val="lvl"/>
          <dgm:resizeHandles val="exact"/>
        </dgm:presLayoutVars>
      </dgm:prSet>
      <dgm:spPr/>
    </dgm:pt>
    <dgm:pt modelId="{2432EFEE-C507-4280-A6E6-7BED012F3A89}" type="pres">
      <dgm:prSet presAssocID="{06677622-608B-4CB4-9EDE-0974DA3F5918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8F3FD074-0F3F-4796-A2D4-3F0E470AB840}" type="pres">
      <dgm:prSet presAssocID="{B2808B69-FABA-49C6-BD1A-1E41D7EA5242}" presName="spacer" presStyleCnt="0"/>
      <dgm:spPr/>
    </dgm:pt>
    <dgm:pt modelId="{BDA3D0CE-45E1-4DED-BE7F-959FE1F255B1}" type="pres">
      <dgm:prSet presAssocID="{3BD08CD1-8F8F-413E-8E7C-A5DB9D93C532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9B8C06AA-69CB-4636-A6D5-750D2B1F7FBB}" type="pres">
      <dgm:prSet presAssocID="{1E5B6F51-C6FE-4FC8-BD4A-F4C2D57C081B}" presName="spacer" presStyleCnt="0"/>
      <dgm:spPr/>
    </dgm:pt>
    <dgm:pt modelId="{EC06F85C-B722-4990-ADE7-7CEB18BBE9EB}" type="pres">
      <dgm:prSet presAssocID="{37DB1069-1BA1-4F69-AC60-81D72BE50893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C4803D69-2666-4DF6-83AB-5C48DFA916D0}" type="pres">
      <dgm:prSet presAssocID="{F01046AE-2172-4A0B-837F-FFBAF761D665}" presName="spacer" presStyleCnt="0"/>
      <dgm:spPr/>
    </dgm:pt>
    <dgm:pt modelId="{053CC339-9BA0-4D48-9B15-C76E3F833853}" type="pres">
      <dgm:prSet presAssocID="{C5F7E8A2-2A9B-4331-9F93-87CEEDFA5701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5AAF62B5-A201-4D52-A3CC-24162B9106C3}" type="pres">
      <dgm:prSet presAssocID="{7284ADF4-DED8-43AD-9665-E3DD2424F083}" presName="spacer" presStyleCnt="0"/>
      <dgm:spPr/>
    </dgm:pt>
    <dgm:pt modelId="{5D13FEE4-BC49-4242-90F1-B15288C8A074}" type="pres">
      <dgm:prSet presAssocID="{282EFB5C-5792-4005-B858-64433FAC125B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7E03AAA3-3B8A-49DC-B88A-C9F30046865D}" type="pres">
      <dgm:prSet presAssocID="{F62004D7-C099-44AE-BB52-BC07641CCA96}" presName="spacer" presStyleCnt="0"/>
      <dgm:spPr/>
    </dgm:pt>
    <dgm:pt modelId="{8B0F59CB-3DEF-4DE2-BC4E-41EDE3D9AB8A}" type="pres">
      <dgm:prSet presAssocID="{E80AEB2B-206C-4DBC-8669-EC7CFB547E4D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ECA8A7C9-91B2-49C3-94F1-1FF088330133}" type="pres">
      <dgm:prSet presAssocID="{425BA1E6-7647-4DA3-809E-597207CD8E57}" presName="spacer" presStyleCnt="0"/>
      <dgm:spPr/>
    </dgm:pt>
    <dgm:pt modelId="{7C383F71-6A66-4A00-89D0-70002D974B1F}" type="pres">
      <dgm:prSet presAssocID="{12999C7C-E76A-4B2C-8E54-DA7DA604AF93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1FDE1C08-6206-4BC4-B702-B948B29B82EE}" type="presOf" srcId="{37DB1069-1BA1-4F69-AC60-81D72BE50893}" destId="{EC06F85C-B722-4990-ADE7-7CEB18BBE9EB}" srcOrd="0" destOrd="0" presId="urn:microsoft.com/office/officeart/2005/8/layout/vList2"/>
    <dgm:cxn modelId="{7C3C3611-8B40-47FA-8528-DABA842672DB}" srcId="{14A64F05-CD04-4C83-8669-C3F94E8D9B7D}" destId="{282EFB5C-5792-4005-B858-64433FAC125B}" srcOrd="4" destOrd="0" parTransId="{0CCC3602-AAD9-4394-8B1A-1F5FA7EA34FB}" sibTransId="{F62004D7-C099-44AE-BB52-BC07641CCA96}"/>
    <dgm:cxn modelId="{D42CA13F-EBFB-4DD7-A11A-DFBABDEB5F21}" type="presOf" srcId="{14A64F05-CD04-4C83-8669-C3F94E8D9B7D}" destId="{B1FDC4D2-662C-4545-80E8-2C529BD67845}" srcOrd="0" destOrd="0" presId="urn:microsoft.com/office/officeart/2005/8/layout/vList2"/>
    <dgm:cxn modelId="{5355B161-8F5E-4DA5-9AD9-794BBAEFAA8D}" srcId="{14A64F05-CD04-4C83-8669-C3F94E8D9B7D}" destId="{06677622-608B-4CB4-9EDE-0974DA3F5918}" srcOrd="0" destOrd="0" parTransId="{0441FACC-E5FF-4CF9-A731-8C17F8FDBEE5}" sibTransId="{B2808B69-FABA-49C6-BD1A-1E41D7EA5242}"/>
    <dgm:cxn modelId="{D13F5C7E-2EDA-449C-B53F-EA1D009CD203}" type="presOf" srcId="{06677622-608B-4CB4-9EDE-0974DA3F5918}" destId="{2432EFEE-C507-4280-A6E6-7BED012F3A89}" srcOrd="0" destOrd="0" presId="urn:microsoft.com/office/officeart/2005/8/layout/vList2"/>
    <dgm:cxn modelId="{6B60F684-7D99-4F46-91EC-DADB198657EF}" type="presOf" srcId="{3BD08CD1-8F8F-413E-8E7C-A5DB9D93C532}" destId="{BDA3D0CE-45E1-4DED-BE7F-959FE1F255B1}" srcOrd="0" destOrd="0" presId="urn:microsoft.com/office/officeart/2005/8/layout/vList2"/>
    <dgm:cxn modelId="{6AB72E96-A94D-4E1F-8712-1DC592CA04FB}" type="presOf" srcId="{282EFB5C-5792-4005-B858-64433FAC125B}" destId="{5D13FEE4-BC49-4242-90F1-B15288C8A074}" srcOrd="0" destOrd="0" presId="urn:microsoft.com/office/officeart/2005/8/layout/vList2"/>
    <dgm:cxn modelId="{D6253B9B-5C07-4EA1-8366-A9CC18474AA5}" srcId="{14A64F05-CD04-4C83-8669-C3F94E8D9B7D}" destId="{C5F7E8A2-2A9B-4331-9F93-87CEEDFA5701}" srcOrd="3" destOrd="0" parTransId="{46BADAB4-E667-4DFA-A98D-CDF941382EA8}" sibTransId="{7284ADF4-DED8-43AD-9665-E3DD2424F083}"/>
    <dgm:cxn modelId="{C8E151A5-F0B1-4D08-8832-601BE58EB4F4}" type="presOf" srcId="{12999C7C-E76A-4B2C-8E54-DA7DA604AF93}" destId="{7C383F71-6A66-4A00-89D0-70002D974B1F}" srcOrd="0" destOrd="0" presId="urn:microsoft.com/office/officeart/2005/8/layout/vList2"/>
    <dgm:cxn modelId="{33F32FB5-14F4-4E68-8F78-4B088EFAB1C3}" type="presOf" srcId="{E80AEB2B-206C-4DBC-8669-EC7CFB547E4D}" destId="{8B0F59CB-3DEF-4DE2-BC4E-41EDE3D9AB8A}" srcOrd="0" destOrd="0" presId="urn:microsoft.com/office/officeart/2005/8/layout/vList2"/>
    <dgm:cxn modelId="{6D2C12B7-B3CD-4331-86D6-0715C1F7F015}" srcId="{14A64F05-CD04-4C83-8669-C3F94E8D9B7D}" destId="{12999C7C-E76A-4B2C-8E54-DA7DA604AF93}" srcOrd="6" destOrd="0" parTransId="{C885797E-EE0F-4256-8CFB-9C8A76D99147}" sibTransId="{5C95A6C9-90EA-412B-86DD-4AB965E7B8BE}"/>
    <dgm:cxn modelId="{5B8619E0-4CDD-47A9-AEDB-A10F03D79694}" srcId="{14A64F05-CD04-4C83-8669-C3F94E8D9B7D}" destId="{3BD08CD1-8F8F-413E-8E7C-A5DB9D93C532}" srcOrd="1" destOrd="0" parTransId="{6C162D50-B0D5-4B95-9411-B3E1626F1AA1}" sibTransId="{1E5B6F51-C6FE-4FC8-BD4A-F4C2D57C081B}"/>
    <dgm:cxn modelId="{D62092E0-C263-4480-B28A-ACC37864CDF2}" srcId="{14A64F05-CD04-4C83-8669-C3F94E8D9B7D}" destId="{37DB1069-1BA1-4F69-AC60-81D72BE50893}" srcOrd="2" destOrd="0" parTransId="{5A75D691-72E8-4C98-9169-7B1FC2334E78}" sibTransId="{F01046AE-2172-4A0B-837F-FFBAF761D665}"/>
    <dgm:cxn modelId="{071183F5-B780-45E8-B07C-B71B0F71496F}" srcId="{14A64F05-CD04-4C83-8669-C3F94E8D9B7D}" destId="{E80AEB2B-206C-4DBC-8669-EC7CFB547E4D}" srcOrd="5" destOrd="0" parTransId="{DA2AABA9-937E-4E94-BE7F-98D32380D1B2}" sibTransId="{425BA1E6-7647-4DA3-809E-597207CD8E57}"/>
    <dgm:cxn modelId="{01A112FE-1A36-486F-A47E-3D4063FE2914}" type="presOf" srcId="{C5F7E8A2-2A9B-4331-9F93-87CEEDFA5701}" destId="{053CC339-9BA0-4D48-9B15-C76E3F833853}" srcOrd="0" destOrd="0" presId="urn:microsoft.com/office/officeart/2005/8/layout/vList2"/>
    <dgm:cxn modelId="{5A3E167C-51E1-46EB-A660-A85308F9E230}" type="presParOf" srcId="{B1FDC4D2-662C-4545-80E8-2C529BD67845}" destId="{2432EFEE-C507-4280-A6E6-7BED012F3A89}" srcOrd="0" destOrd="0" presId="urn:microsoft.com/office/officeart/2005/8/layout/vList2"/>
    <dgm:cxn modelId="{696611F0-D2CA-4A3C-A577-88D02F241F5B}" type="presParOf" srcId="{B1FDC4D2-662C-4545-80E8-2C529BD67845}" destId="{8F3FD074-0F3F-4796-A2D4-3F0E470AB840}" srcOrd="1" destOrd="0" presId="urn:microsoft.com/office/officeart/2005/8/layout/vList2"/>
    <dgm:cxn modelId="{24ED2E1C-09EB-4352-931C-6ECE1709D811}" type="presParOf" srcId="{B1FDC4D2-662C-4545-80E8-2C529BD67845}" destId="{BDA3D0CE-45E1-4DED-BE7F-959FE1F255B1}" srcOrd="2" destOrd="0" presId="urn:microsoft.com/office/officeart/2005/8/layout/vList2"/>
    <dgm:cxn modelId="{AC8F252E-847D-4189-8EBB-598AB83350A9}" type="presParOf" srcId="{B1FDC4D2-662C-4545-80E8-2C529BD67845}" destId="{9B8C06AA-69CB-4636-A6D5-750D2B1F7FBB}" srcOrd="3" destOrd="0" presId="urn:microsoft.com/office/officeart/2005/8/layout/vList2"/>
    <dgm:cxn modelId="{938F53FF-60C2-4E3B-8B43-94AC2E946319}" type="presParOf" srcId="{B1FDC4D2-662C-4545-80E8-2C529BD67845}" destId="{EC06F85C-B722-4990-ADE7-7CEB18BBE9EB}" srcOrd="4" destOrd="0" presId="urn:microsoft.com/office/officeart/2005/8/layout/vList2"/>
    <dgm:cxn modelId="{71004CF2-E9DA-42EF-94B6-EC5B64A867D0}" type="presParOf" srcId="{B1FDC4D2-662C-4545-80E8-2C529BD67845}" destId="{C4803D69-2666-4DF6-83AB-5C48DFA916D0}" srcOrd="5" destOrd="0" presId="urn:microsoft.com/office/officeart/2005/8/layout/vList2"/>
    <dgm:cxn modelId="{D72EBC7A-C5B9-4E8D-990F-434BB999576D}" type="presParOf" srcId="{B1FDC4D2-662C-4545-80E8-2C529BD67845}" destId="{053CC339-9BA0-4D48-9B15-C76E3F833853}" srcOrd="6" destOrd="0" presId="urn:microsoft.com/office/officeart/2005/8/layout/vList2"/>
    <dgm:cxn modelId="{25F53299-6533-43BB-BC3A-9F0920D7382A}" type="presParOf" srcId="{B1FDC4D2-662C-4545-80E8-2C529BD67845}" destId="{5AAF62B5-A201-4D52-A3CC-24162B9106C3}" srcOrd="7" destOrd="0" presId="urn:microsoft.com/office/officeart/2005/8/layout/vList2"/>
    <dgm:cxn modelId="{CA5FC77E-FDF7-469C-AD8E-352E17B6FC86}" type="presParOf" srcId="{B1FDC4D2-662C-4545-80E8-2C529BD67845}" destId="{5D13FEE4-BC49-4242-90F1-B15288C8A074}" srcOrd="8" destOrd="0" presId="urn:microsoft.com/office/officeart/2005/8/layout/vList2"/>
    <dgm:cxn modelId="{130C6277-D78E-4D44-BE75-DC88E3AB68B2}" type="presParOf" srcId="{B1FDC4D2-662C-4545-80E8-2C529BD67845}" destId="{7E03AAA3-3B8A-49DC-B88A-C9F30046865D}" srcOrd="9" destOrd="0" presId="urn:microsoft.com/office/officeart/2005/8/layout/vList2"/>
    <dgm:cxn modelId="{F6750EC0-694D-4E28-B06D-8FC580C13817}" type="presParOf" srcId="{B1FDC4D2-662C-4545-80E8-2C529BD67845}" destId="{8B0F59CB-3DEF-4DE2-BC4E-41EDE3D9AB8A}" srcOrd="10" destOrd="0" presId="urn:microsoft.com/office/officeart/2005/8/layout/vList2"/>
    <dgm:cxn modelId="{F776B15D-8DE8-4867-BCBC-FB7915B877F2}" type="presParOf" srcId="{B1FDC4D2-662C-4545-80E8-2C529BD67845}" destId="{ECA8A7C9-91B2-49C3-94F1-1FF088330133}" srcOrd="11" destOrd="0" presId="urn:microsoft.com/office/officeart/2005/8/layout/vList2"/>
    <dgm:cxn modelId="{21F0DD91-F0C1-481A-9D29-2108EE9DC936}" type="presParOf" srcId="{B1FDC4D2-662C-4545-80E8-2C529BD67845}" destId="{7C383F71-6A66-4A00-89D0-70002D974B1F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86E31F8-16B7-4CD5-A998-3F28904BC6F7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5DE2AEA-8F58-417A-B5A8-29F631C7C520}">
      <dgm:prSet/>
      <dgm:spPr/>
      <dgm:t>
        <a:bodyPr/>
        <a:lstStyle/>
        <a:p>
          <a:r>
            <a:rPr lang="cs-CZ" b="0"/>
            <a:t>pravidelné kontroly a správná péče o kůži</a:t>
          </a:r>
          <a:endParaRPr lang="en-US"/>
        </a:p>
      </dgm:t>
    </dgm:pt>
    <dgm:pt modelId="{1D1A5660-8EAB-4EE1-8590-20B39616B1F9}" type="parTrans" cxnId="{BF0003F1-F87B-4C11-BCAF-1F8471D824EE}">
      <dgm:prSet/>
      <dgm:spPr/>
      <dgm:t>
        <a:bodyPr/>
        <a:lstStyle/>
        <a:p>
          <a:endParaRPr lang="en-US"/>
        </a:p>
      </dgm:t>
    </dgm:pt>
    <dgm:pt modelId="{30E82B58-25D5-469D-86D1-87C6A7CE1BB3}" type="sibTrans" cxnId="{BF0003F1-F87B-4C11-BCAF-1F8471D824EE}">
      <dgm:prSet/>
      <dgm:spPr/>
      <dgm:t>
        <a:bodyPr/>
        <a:lstStyle/>
        <a:p>
          <a:endParaRPr lang="en-US"/>
        </a:p>
      </dgm:t>
    </dgm:pt>
    <dgm:pt modelId="{C46BD340-935E-46F6-ADC6-3585BE7041D9}">
      <dgm:prSet/>
      <dgm:spPr/>
      <dgm:t>
        <a:bodyPr/>
        <a:lstStyle/>
        <a:p>
          <a:r>
            <a:rPr lang="cs-CZ" b="0"/>
            <a:t>eliminace lokálního tlaku</a:t>
          </a:r>
          <a:endParaRPr lang="en-US"/>
        </a:p>
      </dgm:t>
    </dgm:pt>
    <dgm:pt modelId="{046F4311-8064-48D9-8134-9ECB9ED067F9}" type="parTrans" cxnId="{13737707-2149-4FEE-9F29-4A0EAB289471}">
      <dgm:prSet/>
      <dgm:spPr/>
      <dgm:t>
        <a:bodyPr/>
        <a:lstStyle/>
        <a:p>
          <a:endParaRPr lang="en-US"/>
        </a:p>
      </dgm:t>
    </dgm:pt>
    <dgm:pt modelId="{22C0C92D-038D-42AF-B401-8A5B74EDDDFE}" type="sibTrans" cxnId="{13737707-2149-4FEE-9F29-4A0EAB289471}">
      <dgm:prSet/>
      <dgm:spPr/>
      <dgm:t>
        <a:bodyPr/>
        <a:lstStyle/>
        <a:p>
          <a:endParaRPr lang="en-US"/>
        </a:p>
      </dgm:t>
    </dgm:pt>
    <dgm:pt modelId="{51BFCC91-548B-49CC-B475-1F27211FF402}">
      <dgm:prSet/>
      <dgm:spPr/>
      <dgm:t>
        <a:bodyPr/>
        <a:lstStyle/>
        <a:p>
          <a:r>
            <a:rPr lang="cs-CZ" b="0"/>
            <a:t>polohování (polohovací hodiny, plán)</a:t>
          </a:r>
          <a:endParaRPr lang="en-US"/>
        </a:p>
      </dgm:t>
    </dgm:pt>
    <dgm:pt modelId="{36124C1F-E65A-4E3A-BF54-3BBC6097DF4F}" type="parTrans" cxnId="{BEB56899-C387-46B3-AFE3-184CE6780854}">
      <dgm:prSet/>
      <dgm:spPr/>
      <dgm:t>
        <a:bodyPr/>
        <a:lstStyle/>
        <a:p>
          <a:endParaRPr lang="en-US"/>
        </a:p>
      </dgm:t>
    </dgm:pt>
    <dgm:pt modelId="{5DE13D6C-40A8-4A8A-9EC4-97C016D5DA1D}" type="sibTrans" cxnId="{BEB56899-C387-46B3-AFE3-184CE6780854}">
      <dgm:prSet/>
      <dgm:spPr/>
      <dgm:t>
        <a:bodyPr/>
        <a:lstStyle/>
        <a:p>
          <a:endParaRPr lang="en-US"/>
        </a:p>
      </dgm:t>
    </dgm:pt>
    <dgm:pt modelId="{645C631A-3F38-48D3-99AC-57BF6D8253F9}">
      <dgm:prSet/>
      <dgm:spPr/>
      <dgm:t>
        <a:bodyPr/>
        <a:lstStyle/>
        <a:p>
          <a:r>
            <a:rPr lang="cs-CZ" b="0"/>
            <a:t>péče o lůžko (antidekubit. matrace a pomůcky, eliminace záhybů a vlhkosti, pomůcek generujících teplo a vlhkost)</a:t>
          </a:r>
          <a:endParaRPr lang="en-US"/>
        </a:p>
      </dgm:t>
    </dgm:pt>
    <dgm:pt modelId="{6C74C52E-05E7-4210-9312-ED73558A2F35}" type="parTrans" cxnId="{3744960F-91F3-4B83-B51B-668C7720AFB1}">
      <dgm:prSet/>
      <dgm:spPr/>
      <dgm:t>
        <a:bodyPr/>
        <a:lstStyle/>
        <a:p>
          <a:endParaRPr lang="en-US"/>
        </a:p>
      </dgm:t>
    </dgm:pt>
    <dgm:pt modelId="{68C498C9-2A39-4C47-918F-52012D6F8727}" type="sibTrans" cxnId="{3744960F-91F3-4B83-B51B-668C7720AFB1}">
      <dgm:prSet/>
      <dgm:spPr/>
      <dgm:t>
        <a:bodyPr/>
        <a:lstStyle/>
        <a:p>
          <a:endParaRPr lang="en-US"/>
        </a:p>
      </dgm:t>
    </dgm:pt>
    <dgm:pt modelId="{74404C59-19F8-4A1B-A730-11A0E1C48C53}">
      <dgm:prSet/>
      <dgm:spPr/>
      <dgm:t>
        <a:bodyPr/>
        <a:lstStyle/>
        <a:p>
          <a:r>
            <a:rPr lang="cs-CZ" b="0"/>
            <a:t>péče o hygienu (eliminace vlhka a tepla, ne horká voda, tření, hydratační krémy a emulze - masáže)</a:t>
          </a:r>
          <a:endParaRPr lang="en-US"/>
        </a:p>
      </dgm:t>
    </dgm:pt>
    <dgm:pt modelId="{CE15A2B9-D0FE-43FE-A8C2-71410A3956D7}" type="parTrans" cxnId="{86668F4A-2ABC-4573-8E7B-D8D99F01BC65}">
      <dgm:prSet/>
      <dgm:spPr/>
      <dgm:t>
        <a:bodyPr/>
        <a:lstStyle/>
        <a:p>
          <a:endParaRPr lang="en-US"/>
        </a:p>
      </dgm:t>
    </dgm:pt>
    <dgm:pt modelId="{423FE165-F3BC-4A52-B860-1D8C359F0250}" type="sibTrans" cxnId="{86668F4A-2ABC-4573-8E7B-D8D99F01BC65}">
      <dgm:prSet/>
      <dgm:spPr/>
      <dgm:t>
        <a:bodyPr/>
        <a:lstStyle/>
        <a:p>
          <a:endParaRPr lang="en-US"/>
        </a:p>
      </dgm:t>
    </dgm:pt>
    <dgm:pt modelId="{53827981-285A-4B3D-85A7-A1275B87E17F}">
      <dgm:prSet/>
      <dgm:spPr/>
      <dgm:t>
        <a:bodyPr/>
        <a:lstStyle/>
        <a:p>
          <a:r>
            <a:rPr lang="cs-CZ" b="0"/>
            <a:t>podpora a udržování kontinence</a:t>
          </a:r>
          <a:endParaRPr lang="en-US"/>
        </a:p>
      </dgm:t>
    </dgm:pt>
    <dgm:pt modelId="{CFFCE42C-74DB-47B9-83A2-11BA4A32FBFB}" type="parTrans" cxnId="{C8238B8F-8DFB-4FF8-B990-F4A0A64143C1}">
      <dgm:prSet/>
      <dgm:spPr/>
      <dgm:t>
        <a:bodyPr/>
        <a:lstStyle/>
        <a:p>
          <a:endParaRPr lang="en-US"/>
        </a:p>
      </dgm:t>
    </dgm:pt>
    <dgm:pt modelId="{C91791AB-9F62-4F87-AC89-D79B75FE86CF}" type="sibTrans" cxnId="{C8238B8F-8DFB-4FF8-B990-F4A0A64143C1}">
      <dgm:prSet/>
      <dgm:spPr/>
      <dgm:t>
        <a:bodyPr/>
        <a:lstStyle/>
        <a:p>
          <a:endParaRPr lang="en-US"/>
        </a:p>
      </dgm:t>
    </dgm:pt>
    <dgm:pt modelId="{ADE5D667-0AFF-48D2-B63C-F33AA6D628B8}">
      <dgm:prSet/>
      <dgm:spPr/>
      <dgm:t>
        <a:bodyPr/>
        <a:lstStyle/>
        <a:p>
          <a:r>
            <a:rPr lang="cs-CZ" b="0"/>
            <a:t>poskytnutí dostatku informací</a:t>
          </a:r>
          <a:endParaRPr lang="en-US"/>
        </a:p>
      </dgm:t>
    </dgm:pt>
    <dgm:pt modelId="{8C9352C3-EC3A-4A81-9DFF-555F502793BE}" type="parTrans" cxnId="{5C7F63A8-4C76-4499-8111-8BD19B9C5B57}">
      <dgm:prSet/>
      <dgm:spPr/>
      <dgm:t>
        <a:bodyPr/>
        <a:lstStyle/>
        <a:p>
          <a:endParaRPr lang="en-US"/>
        </a:p>
      </dgm:t>
    </dgm:pt>
    <dgm:pt modelId="{7733A28C-9E01-41AF-974C-83FE0BC9C0ED}" type="sibTrans" cxnId="{5C7F63A8-4C76-4499-8111-8BD19B9C5B57}">
      <dgm:prSet/>
      <dgm:spPr/>
      <dgm:t>
        <a:bodyPr/>
        <a:lstStyle/>
        <a:p>
          <a:endParaRPr lang="en-US"/>
        </a:p>
      </dgm:t>
    </dgm:pt>
    <dgm:pt modelId="{44A6EC67-6911-497F-81F7-74217A6D014E}" type="pres">
      <dgm:prSet presAssocID="{886E31F8-16B7-4CD5-A998-3F28904BC6F7}" presName="diagram" presStyleCnt="0">
        <dgm:presLayoutVars>
          <dgm:dir/>
          <dgm:resizeHandles val="exact"/>
        </dgm:presLayoutVars>
      </dgm:prSet>
      <dgm:spPr/>
    </dgm:pt>
    <dgm:pt modelId="{C5C378C6-F857-4AFB-A9E6-61316AA70FEE}" type="pres">
      <dgm:prSet presAssocID="{95DE2AEA-8F58-417A-B5A8-29F631C7C520}" presName="node" presStyleLbl="node1" presStyleIdx="0" presStyleCnt="7">
        <dgm:presLayoutVars>
          <dgm:bulletEnabled val="1"/>
        </dgm:presLayoutVars>
      </dgm:prSet>
      <dgm:spPr/>
    </dgm:pt>
    <dgm:pt modelId="{69D5AB48-41B0-41AA-B712-2AF2D68876D4}" type="pres">
      <dgm:prSet presAssocID="{30E82B58-25D5-469D-86D1-87C6A7CE1BB3}" presName="sibTrans" presStyleCnt="0"/>
      <dgm:spPr/>
    </dgm:pt>
    <dgm:pt modelId="{E2AA5693-89F2-411D-99AA-3DB3F1875A75}" type="pres">
      <dgm:prSet presAssocID="{C46BD340-935E-46F6-ADC6-3585BE7041D9}" presName="node" presStyleLbl="node1" presStyleIdx="1" presStyleCnt="7">
        <dgm:presLayoutVars>
          <dgm:bulletEnabled val="1"/>
        </dgm:presLayoutVars>
      </dgm:prSet>
      <dgm:spPr/>
    </dgm:pt>
    <dgm:pt modelId="{72CFE378-225E-45AA-A098-61165ECC2DCD}" type="pres">
      <dgm:prSet presAssocID="{22C0C92D-038D-42AF-B401-8A5B74EDDDFE}" presName="sibTrans" presStyleCnt="0"/>
      <dgm:spPr/>
    </dgm:pt>
    <dgm:pt modelId="{68D34797-D859-4B21-A86E-9BE753AB6630}" type="pres">
      <dgm:prSet presAssocID="{51BFCC91-548B-49CC-B475-1F27211FF402}" presName="node" presStyleLbl="node1" presStyleIdx="2" presStyleCnt="7">
        <dgm:presLayoutVars>
          <dgm:bulletEnabled val="1"/>
        </dgm:presLayoutVars>
      </dgm:prSet>
      <dgm:spPr/>
    </dgm:pt>
    <dgm:pt modelId="{57063300-7AB6-4125-AF39-CA06B400F8C3}" type="pres">
      <dgm:prSet presAssocID="{5DE13D6C-40A8-4A8A-9EC4-97C016D5DA1D}" presName="sibTrans" presStyleCnt="0"/>
      <dgm:spPr/>
    </dgm:pt>
    <dgm:pt modelId="{DDFC5B60-4532-4759-8D10-BF6484DA046F}" type="pres">
      <dgm:prSet presAssocID="{645C631A-3F38-48D3-99AC-57BF6D8253F9}" presName="node" presStyleLbl="node1" presStyleIdx="3" presStyleCnt="7">
        <dgm:presLayoutVars>
          <dgm:bulletEnabled val="1"/>
        </dgm:presLayoutVars>
      </dgm:prSet>
      <dgm:spPr/>
    </dgm:pt>
    <dgm:pt modelId="{A231A175-CB8C-478D-8919-47C43ADDE995}" type="pres">
      <dgm:prSet presAssocID="{68C498C9-2A39-4C47-918F-52012D6F8727}" presName="sibTrans" presStyleCnt="0"/>
      <dgm:spPr/>
    </dgm:pt>
    <dgm:pt modelId="{BAF7B014-E6EA-4BE3-AD18-4EEF36C76506}" type="pres">
      <dgm:prSet presAssocID="{74404C59-19F8-4A1B-A730-11A0E1C48C53}" presName="node" presStyleLbl="node1" presStyleIdx="4" presStyleCnt="7">
        <dgm:presLayoutVars>
          <dgm:bulletEnabled val="1"/>
        </dgm:presLayoutVars>
      </dgm:prSet>
      <dgm:spPr/>
    </dgm:pt>
    <dgm:pt modelId="{DC18A529-C8B7-4EC2-BA70-B9CC90E24D62}" type="pres">
      <dgm:prSet presAssocID="{423FE165-F3BC-4A52-B860-1D8C359F0250}" presName="sibTrans" presStyleCnt="0"/>
      <dgm:spPr/>
    </dgm:pt>
    <dgm:pt modelId="{B4A1456E-C99F-4CE0-A773-C85E91E1238F}" type="pres">
      <dgm:prSet presAssocID="{53827981-285A-4B3D-85A7-A1275B87E17F}" presName="node" presStyleLbl="node1" presStyleIdx="5" presStyleCnt="7">
        <dgm:presLayoutVars>
          <dgm:bulletEnabled val="1"/>
        </dgm:presLayoutVars>
      </dgm:prSet>
      <dgm:spPr/>
    </dgm:pt>
    <dgm:pt modelId="{AF121FA3-5950-47B6-88FC-1F1486D3044B}" type="pres">
      <dgm:prSet presAssocID="{C91791AB-9F62-4F87-AC89-D79B75FE86CF}" presName="sibTrans" presStyleCnt="0"/>
      <dgm:spPr/>
    </dgm:pt>
    <dgm:pt modelId="{BDEA886F-F351-421A-9C81-198C7B1EBF2A}" type="pres">
      <dgm:prSet presAssocID="{ADE5D667-0AFF-48D2-B63C-F33AA6D628B8}" presName="node" presStyleLbl="node1" presStyleIdx="6" presStyleCnt="7">
        <dgm:presLayoutVars>
          <dgm:bulletEnabled val="1"/>
        </dgm:presLayoutVars>
      </dgm:prSet>
      <dgm:spPr/>
    </dgm:pt>
  </dgm:ptLst>
  <dgm:cxnLst>
    <dgm:cxn modelId="{13737707-2149-4FEE-9F29-4A0EAB289471}" srcId="{886E31F8-16B7-4CD5-A998-3F28904BC6F7}" destId="{C46BD340-935E-46F6-ADC6-3585BE7041D9}" srcOrd="1" destOrd="0" parTransId="{046F4311-8064-48D9-8134-9ECB9ED067F9}" sibTransId="{22C0C92D-038D-42AF-B401-8A5B74EDDDFE}"/>
    <dgm:cxn modelId="{D645B809-763D-4BEB-BC6C-FC29E0620A54}" type="presOf" srcId="{C46BD340-935E-46F6-ADC6-3585BE7041D9}" destId="{E2AA5693-89F2-411D-99AA-3DB3F1875A75}" srcOrd="0" destOrd="0" presId="urn:microsoft.com/office/officeart/2005/8/layout/default"/>
    <dgm:cxn modelId="{3744960F-91F3-4B83-B51B-668C7720AFB1}" srcId="{886E31F8-16B7-4CD5-A998-3F28904BC6F7}" destId="{645C631A-3F38-48D3-99AC-57BF6D8253F9}" srcOrd="3" destOrd="0" parTransId="{6C74C52E-05E7-4210-9312-ED73558A2F35}" sibTransId="{68C498C9-2A39-4C47-918F-52012D6F8727}"/>
    <dgm:cxn modelId="{E07F1845-897F-4ABE-9082-C7B9F6534F6F}" type="presOf" srcId="{74404C59-19F8-4A1B-A730-11A0E1C48C53}" destId="{BAF7B014-E6EA-4BE3-AD18-4EEF36C76506}" srcOrd="0" destOrd="0" presId="urn:microsoft.com/office/officeart/2005/8/layout/default"/>
    <dgm:cxn modelId="{86668F4A-2ABC-4573-8E7B-D8D99F01BC65}" srcId="{886E31F8-16B7-4CD5-A998-3F28904BC6F7}" destId="{74404C59-19F8-4A1B-A730-11A0E1C48C53}" srcOrd="4" destOrd="0" parTransId="{CE15A2B9-D0FE-43FE-A8C2-71410A3956D7}" sibTransId="{423FE165-F3BC-4A52-B860-1D8C359F0250}"/>
    <dgm:cxn modelId="{C8238B8F-8DFB-4FF8-B990-F4A0A64143C1}" srcId="{886E31F8-16B7-4CD5-A998-3F28904BC6F7}" destId="{53827981-285A-4B3D-85A7-A1275B87E17F}" srcOrd="5" destOrd="0" parTransId="{CFFCE42C-74DB-47B9-83A2-11BA4A32FBFB}" sibTransId="{C91791AB-9F62-4F87-AC89-D79B75FE86CF}"/>
    <dgm:cxn modelId="{BEB56899-C387-46B3-AFE3-184CE6780854}" srcId="{886E31F8-16B7-4CD5-A998-3F28904BC6F7}" destId="{51BFCC91-548B-49CC-B475-1F27211FF402}" srcOrd="2" destOrd="0" parTransId="{36124C1F-E65A-4E3A-BF54-3BBC6097DF4F}" sibTransId="{5DE13D6C-40A8-4A8A-9EC4-97C016D5DA1D}"/>
    <dgm:cxn modelId="{FA6E6AA6-8A98-40D8-A713-5FB8FF1AD7EE}" type="presOf" srcId="{95DE2AEA-8F58-417A-B5A8-29F631C7C520}" destId="{C5C378C6-F857-4AFB-A9E6-61316AA70FEE}" srcOrd="0" destOrd="0" presId="urn:microsoft.com/office/officeart/2005/8/layout/default"/>
    <dgm:cxn modelId="{5C7F63A8-4C76-4499-8111-8BD19B9C5B57}" srcId="{886E31F8-16B7-4CD5-A998-3F28904BC6F7}" destId="{ADE5D667-0AFF-48D2-B63C-F33AA6D628B8}" srcOrd="6" destOrd="0" parTransId="{8C9352C3-EC3A-4A81-9DFF-555F502793BE}" sibTransId="{7733A28C-9E01-41AF-974C-83FE0BC9C0ED}"/>
    <dgm:cxn modelId="{2C24BAB1-FF2A-499F-9FA1-FE155A39F33E}" type="presOf" srcId="{53827981-285A-4B3D-85A7-A1275B87E17F}" destId="{B4A1456E-C99F-4CE0-A773-C85E91E1238F}" srcOrd="0" destOrd="0" presId="urn:microsoft.com/office/officeart/2005/8/layout/default"/>
    <dgm:cxn modelId="{2A9A57C1-06FF-4F1C-8A4B-AE1F6A3269FD}" type="presOf" srcId="{51BFCC91-548B-49CC-B475-1F27211FF402}" destId="{68D34797-D859-4B21-A86E-9BE753AB6630}" srcOrd="0" destOrd="0" presId="urn:microsoft.com/office/officeart/2005/8/layout/default"/>
    <dgm:cxn modelId="{AE6486DB-E080-4847-BB28-7C2152BB516B}" type="presOf" srcId="{886E31F8-16B7-4CD5-A998-3F28904BC6F7}" destId="{44A6EC67-6911-497F-81F7-74217A6D014E}" srcOrd="0" destOrd="0" presId="urn:microsoft.com/office/officeart/2005/8/layout/default"/>
    <dgm:cxn modelId="{FA909EEC-6BE3-4214-8ECE-2F2B1F76A823}" type="presOf" srcId="{ADE5D667-0AFF-48D2-B63C-F33AA6D628B8}" destId="{BDEA886F-F351-421A-9C81-198C7B1EBF2A}" srcOrd="0" destOrd="0" presId="urn:microsoft.com/office/officeart/2005/8/layout/default"/>
    <dgm:cxn modelId="{BF0003F1-F87B-4C11-BCAF-1F8471D824EE}" srcId="{886E31F8-16B7-4CD5-A998-3F28904BC6F7}" destId="{95DE2AEA-8F58-417A-B5A8-29F631C7C520}" srcOrd="0" destOrd="0" parTransId="{1D1A5660-8EAB-4EE1-8590-20B39616B1F9}" sibTransId="{30E82B58-25D5-469D-86D1-87C6A7CE1BB3}"/>
    <dgm:cxn modelId="{8D1F72FA-9DE0-46AA-97D3-404057ECBB82}" type="presOf" srcId="{645C631A-3F38-48D3-99AC-57BF6D8253F9}" destId="{DDFC5B60-4532-4759-8D10-BF6484DA046F}" srcOrd="0" destOrd="0" presId="urn:microsoft.com/office/officeart/2005/8/layout/default"/>
    <dgm:cxn modelId="{82ACFF75-D26F-40B8-AD09-128FC7FEDF9D}" type="presParOf" srcId="{44A6EC67-6911-497F-81F7-74217A6D014E}" destId="{C5C378C6-F857-4AFB-A9E6-61316AA70FEE}" srcOrd="0" destOrd="0" presId="urn:microsoft.com/office/officeart/2005/8/layout/default"/>
    <dgm:cxn modelId="{14241E4F-57B2-4E5E-8A29-230B9DC2524E}" type="presParOf" srcId="{44A6EC67-6911-497F-81F7-74217A6D014E}" destId="{69D5AB48-41B0-41AA-B712-2AF2D68876D4}" srcOrd="1" destOrd="0" presId="urn:microsoft.com/office/officeart/2005/8/layout/default"/>
    <dgm:cxn modelId="{60E09076-9131-4585-9C38-945984E7A427}" type="presParOf" srcId="{44A6EC67-6911-497F-81F7-74217A6D014E}" destId="{E2AA5693-89F2-411D-99AA-3DB3F1875A75}" srcOrd="2" destOrd="0" presId="urn:microsoft.com/office/officeart/2005/8/layout/default"/>
    <dgm:cxn modelId="{FCCF8849-895E-4A25-B05E-150C027E5F5A}" type="presParOf" srcId="{44A6EC67-6911-497F-81F7-74217A6D014E}" destId="{72CFE378-225E-45AA-A098-61165ECC2DCD}" srcOrd="3" destOrd="0" presId="urn:microsoft.com/office/officeart/2005/8/layout/default"/>
    <dgm:cxn modelId="{52BE6561-38BB-44DB-9EBB-526A25D9016B}" type="presParOf" srcId="{44A6EC67-6911-497F-81F7-74217A6D014E}" destId="{68D34797-D859-4B21-A86E-9BE753AB6630}" srcOrd="4" destOrd="0" presId="urn:microsoft.com/office/officeart/2005/8/layout/default"/>
    <dgm:cxn modelId="{B51A55D6-02B8-4A24-BDF2-1E9990290C38}" type="presParOf" srcId="{44A6EC67-6911-497F-81F7-74217A6D014E}" destId="{57063300-7AB6-4125-AF39-CA06B400F8C3}" srcOrd="5" destOrd="0" presId="urn:microsoft.com/office/officeart/2005/8/layout/default"/>
    <dgm:cxn modelId="{C761FB96-D643-4D15-8EE7-9BF6ECAE751B}" type="presParOf" srcId="{44A6EC67-6911-497F-81F7-74217A6D014E}" destId="{DDFC5B60-4532-4759-8D10-BF6484DA046F}" srcOrd="6" destOrd="0" presId="urn:microsoft.com/office/officeart/2005/8/layout/default"/>
    <dgm:cxn modelId="{C9180C30-996F-428A-9E58-D9CD69D401A2}" type="presParOf" srcId="{44A6EC67-6911-497F-81F7-74217A6D014E}" destId="{A231A175-CB8C-478D-8919-47C43ADDE995}" srcOrd="7" destOrd="0" presId="urn:microsoft.com/office/officeart/2005/8/layout/default"/>
    <dgm:cxn modelId="{C8E032DE-0175-4C2E-B6E5-203F3DA4578F}" type="presParOf" srcId="{44A6EC67-6911-497F-81F7-74217A6D014E}" destId="{BAF7B014-E6EA-4BE3-AD18-4EEF36C76506}" srcOrd="8" destOrd="0" presId="urn:microsoft.com/office/officeart/2005/8/layout/default"/>
    <dgm:cxn modelId="{2C9FDD6B-0483-4305-988F-C4ACF1AA50B5}" type="presParOf" srcId="{44A6EC67-6911-497F-81F7-74217A6D014E}" destId="{DC18A529-C8B7-4EC2-BA70-B9CC90E24D62}" srcOrd="9" destOrd="0" presId="urn:microsoft.com/office/officeart/2005/8/layout/default"/>
    <dgm:cxn modelId="{5B5727C6-EB51-4EE2-8F47-300197CD3DD8}" type="presParOf" srcId="{44A6EC67-6911-497F-81F7-74217A6D014E}" destId="{B4A1456E-C99F-4CE0-A773-C85E91E1238F}" srcOrd="10" destOrd="0" presId="urn:microsoft.com/office/officeart/2005/8/layout/default"/>
    <dgm:cxn modelId="{A7A70967-B32F-4322-B9B8-960D3F22DDEC}" type="presParOf" srcId="{44A6EC67-6911-497F-81F7-74217A6D014E}" destId="{AF121FA3-5950-47B6-88FC-1F1486D3044B}" srcOrd="11" destOrd="0" presId="urn:microsoft.com/office/officeart/2005/8/layout/default"/>
    <dgm:cxn modelId="{DC7EFE2D-BCFF-48CB-8536-358986353575}" type="presParOf" srcId="{44A6EC67-6911-497F-81F7-74217A6D014E}" destId="{BDEA886F-F351-421A-9C81-198C7B1EBF2A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7C3DCA7-ABCE-4C81-AF85-FF8B5891C2E2}" type="doc">
      <dgm:prSet loTypeId="urn:microsoft.com/office/officeart/2016/7/layout/RepeatingBendingProcessNew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83D0C89-A1C9-488C-B895-76FCA28B65B7}">
      <dgm:prSet/>
      <dgm:spPr/>
      <dgm:t>
        <a:bodyPr/>
        <a:lstStyle/>
        <a:p>
          <a:r>
            <a:rPr lang="cs-CZ" b="0" dirty="0"/>
            <a:t>SPRÁVNÁ VÝŽIVA</a:t>
          </a:r>
          <a:endParaRPr lang="en-US" dirty="0"/>
        </a:p>
      </dgm:t>
    </dgm:pt>
    <dgm:pt modelId="{A4527806-A9AD-4658-8223-78A327CBC4CA}" type="parTrans" cxnId="{AAF0CEFF-5945-46D5-B96D-B964E85C1641}">
      <dgm:prSet/>
      <dgm:spPr/>
      <dgm:t>
        <a:bodyPr/>
        <a:lstStyle/>
        <a:p>
          <a:endParaRPr lang="en-US"/>
        </a:p>
      </dgm:t>
    </dgm:pt>
    <dgm:pt modelId="{A666757F-77FF-4FF5-911A-4660C6B6C209}" type="sibTrans" cxnId="{AAF0CEFF-5945-46D5-B96D-B964E85C1641}">
      <dgm:prSet/>
      <dgm:spPr/>
      <dgm:t>
        <a:bodyPr/>
        <a:lstStyle/>
        <a:p>
          <a:endParaRPr lang="en-US"/>
        </a:p>
      </dgm:t>
    </dgm:pt>
    <dgm:pt modelId="{5EA70FFF-7E26-4252-A5F1-E005BBAF7B8C}">
      <dgm:prSet/>
      <dgm:spPr/>
      <dgm:t>
        <a:bodyPr/>
        <a:lstStyle/>
        <a:p>
          <a:r>
            <a:rPr lang="cs-CZ" b="0"/>
            <a:t>dostatek vitamínů, proteinů, železa a zinku</a:t>
          </a:r>
          <a:endParaRPr lang="en-US"/>
        </a:p>
      </dgm:t>
    </dgm:pt>
    <dgm:pt modelId="{83B07632-F6EE-47B4-9841-DC6F2D29751B}" type="parTrans" cxnId="{6BC33A1F-4A82-458F-8F6E-16C3C4203376}">
      <dgm:prSet/>
      <dgm:spPr/>
      <dgm:t>
        <a:bodyPr/>
        <a:lstStyle/>
        <a:p>
          <a:endParaRPr lang="en-US"/>
        </a:p>
      </dgm:t>
    </dgm:pt>
    <dgm:pt modelId="{FD7444C3-F6AD-44FF-9C35-D2E6FFF3A4AF}" type="sibTrans" cxnId="{6BC33A1F-4A82-458F-8F6E-16C3C4203376}">
      <dgm:prSet/>
      <dgm:spPr/>
      <dgm:t>
        <a:bodyPr/>
        <a:lstStyle/>
        <a:p>
          <a:endParaRPr lang="en-US"/>
        </a:p>
      </dgm:t>
    </dgm:pt>
    <dgm:pt modelId="{B349263D-5AF5-4FED-B58A-AB2A5F677B39}">
      <dgm:prSet/>
      <dgm:spPr/>
      <dgm:t>
        <a:bodyPr/>
        <a:lstStyle/>
        <a:p>
          <a:r>
            <a:rPr lang="cs-CZ" b="0"/>
            <a:t>dostatečná hydratace</a:t>
          </a:r>
          <a:endParaRPr lang="en-US"/>
        </a:p>
      </dgm:t>
    </dgm:pt>
    <dgm:pt modelId="{99D7150D-9AE4-4909-88B3-555C915218CF}" type="parTrans" cxnId="{EEC5751F-686C-4067-AFC4-EC6F1342F051}">
      <dgm:prSet/>
      <dgm:spPr/>
      <dgm:t>
        <a:bodyPr/>
        <a:lstStyle/>
        <a:p>
          <a:endParaRPr lang="en-US"/>
        </a:p>
      </dgm:t>
    </dgm:pt>
    <dgm:pt modelId="{882EB2FE-9010-44DA-AD9B-218A38D10074}" type="sibTrans" cxnId="{EEC5751F-686C-4067-AFC4-EC6F1342F051}">
      <dgm:prSet/>
      <dgm:spPr/>
      <dgm:t>
        <a:bodyPr/>
        <a:lstStyle/>
        <a:p>
          <a:endParaRPr lang="en-US"/>
        </a:p>
      </dgm:t>
    </dgm:pt>
    <dgm:pt modelId="{DFD1D223-4EB7-419D-A04A-EF996CD5ADF0}">
      <dgm:prSet/>
      <dgm:spPr/>
      <dgm:t>
        <a:bodyPr/>
        <a:lstStyle/>
        <a:p>
          <a:r>
            <a:rPr lang="cs-CZ" b="0"/>
            <a:t>kalorický přísun 35 až 45 kcal/kg/den – spolupráce s dietní sestrou</a:t>
          </a:r>
          <a:endParaRPr lang="en-US"/>
        </a:p>
      </dgm:t>
    </dgm:pt>
    <dgm:pt modelId="{3C61E61D-06FB-40C0-A498-493C1B585715}" type="parTrans" cxnId="{AB934812-F201-4C52-A807-2D8AF8FE1FA0}">
      <dgm:prSet/>
      <dgm:spPr/>
      <dgm:t>
        <a:bodyPr/>
        <a:lstStyle/>
        <a:p>
          <a:endParaRPr lang="en-US"/>
        </a:p>
      </dgm:t>
    </dgm:pt>
    <dgm:pt modelId="{DD8B5F5B-91DA-4D1D-89C5-749DD9409C98}" type="sibTrans" cxnId="{AB934812-F201-4C52-A807-2D8AF8FE1FA0}">
      <dgm:prSet/>
      <dgm:spPr/>
      <dgm:t>
        <a:bodyPr/>
        <a:lstStyle/>
        <a:p>
          <a:endParaRPr lang="en-US"/>
        </a:p>
      </dgm:t>
    </dgm:pt>
    <dgm:pt modelId="{9BE1437B-557D-473D-8679-165903F13616}">
      <dgm:prSet/>
      <dgm:spPr/>
      <dgm:t>
        <a:bodyPr/>
        <a:lstStyle/>
        <a:p>
          <a:r>
            <a:rPr lang="cs-CZ" b="0"/>
            <a:t>prevence a léčba anémie</a:t>
          </a:r>
          <a:endParaRPr lang="en-US"/>
        </a:p>
      </dgm:t>
    </dgm:pt>
    <dgm:pt modelId="{40872FB2-A828-44C4-A764-5317EE453226}" type="parTrans" cxnId="{573DB2AB-F5C0-4CA2-BD6A-E25E33E97984}">
      <dgm:prSet/>
      <dgm:spPr/>
      <dgm:t>
        <a:bodyPr/>
        <a:lstStyle/>
        <a:p>
          <a:endParaRPr lang="en-US"/>
        </a:p>
      </dgm:t>
    </dgm:pt>
    <dgm:pt modelId="{825576B5-7F78-4888-9C21-C43872F05787}" type="sibTrans" cxnId="{573DB2AB-F5C0-4CA2-BD6A-E25E33E97984}">
      <dgm:prSet/>
      <dgm:spPr/>
      <dgm:t>
        <a:bodyPr/>
        <a:lstStyle/>
        <a:p>
          <a:endParaRPr lang="en-US"/>
        </a:p>
      </dgm:t>
    </dgm:pt>
    <dgm:pt modelId="{EFCEA4E4-F0B8-4819-A9A5-B5C4A0130DA3}">
      <dgm:prSet/>
      <dgm:spPr/>
      <dgm:t>
        <a:bodyPr/>
        <a:lstStyle/>
        <a:p>
          <a:r>
            <a:rPr lang="cs-CZ" b="0"/>
            <a:t>sledování vlivu podávaných léků</a:t>
          </a:r>
          <a:endParaRPr lang="en-US"/>
        </a:p>
      </dgm:t>
    </dgm:pt>
    <dgm:pt modelId="{CE38E12A-C003-4A9B-864C-E1E5DFF1A3DB}" type="parTrans" cxnId="{63ADC94C-171E-4939-AC33-AF456ED1FC90}">
      <dgm:prSet/>
      <dgm:spPr/>
      <dgm:t>
        <a:bodyPr/>
        <a:lstStyle/>
        <a:p>
          <a:endParaRPr lang="en-US"/>
        </a:p>
      </dgm:t>
    </dgm:pt>
    <dgm:pt modelId="{CD4894AB-D1CD-411F-B6A2-B6DA0BB3889F}" type="sibTrans" cxnId="{63ADC94C-171E-4939-AC33-AF456ED1FC90}">
      <dgm:prSet/>
      <dgm:spPr/>
      <dgm:t>
        <a:bodyPr/>
        <a:lstStyle/>
        <a:p>
          <a:endParaRPr lang="en-US"/>
        </a:p>
      </dgm:t>
    </dgm:pt>
    <dgm:pt modelId="{8E5954D7-F03C-47C3-9746-09F0F3480D7B}" type="pres">
      <dgm:prSet presAssocID="{F7C3DCA7-ABCE-4C81-AF85-FF8B5891C2E2}" presName="Name0" presStyleCnt="0">
        <dgm:presLayoutVars>
          <dgm:dir/>
          <dgm:resizeHandles val="exact"/>
        </dgm:presLayoutVars>
      </dgm:prSet>
      <dgm:spPr/>
    </dgm:pt>
    <dgm:pt modelId="{7E6A228F-B72D-49A6-8194-E0CC4AF84C30}" type="pres">
      <dgm:prSet presAssocID="{483D0C89-A1C9-488C-B895-76FCA28B65B7}" presName="node" presStyleLbl="node1" presStyleIdx="0" presStyleCnt="6">
        <dgm:presLayoutVars>
          <dgm:bulletEnabled val="1"/>
        </dgm:presLayoutVars>
      </dgm:prSet>
      <dgm:spPr/>
    </dgm:pt>
    <dgm:pt modelId="{C6795AF2-34E5-4430-8D8D-814DF0B4E2D2}" type="pres">
      <dgm:prSet presAssocID="{A666757F-77FF-4FF5-911A-4660C6B6C209}" presName="sibTrans" presStyleLbl="sibTrans1D1" presStyleIdx="0" presStyleCnt="5"/>
      <dgm:spPr/>
    </dgm:pt>
    <dgm:pt modelId="{09A7F423-72BF-4121-95D3-3D1FDD8E66A0}" type="pres">
      <dgm:prSet presAssocID="{A666757F-77FF-4FF5-911A-4660C6B6C209}" presName="connectorText" presStyleLbl="sibTrans1D1" presStyleIdx="0" presStyleCnt="5"/>
      <dgm:spPr/>
    </dgm:pt>
    <dgm:pt modelId="{821B9202-CFC6-47BA-B18D-536994FE6EE4}" type="pres">
      <dgm:prSet presAssocID="{5EA70FFF-7E26-4252-A5F1-E005BBAF7B8C}" presName="node" presStyleLbl="node1" presStyleIdx="1" presStyleCnt="6">
        <dgm:presLayoutVars>
          <dgm:bulletEnabled val="1"/>
        </dgm:presLayoutVars>
      </dgm:prSet>
      <dgm:spPr/>
    </dgm:pt>
    <dgm:pt modelId="{9CD9E372-D841-4432-870C-9947F4778B07}" type="pres">
      <dgm:prSet presAssocID="{FD7444C3-F6AD-44FF-9C35-D2E6FFF3A4AF}" presName="sibTrans" presStyleLbl="sibTrans1D1" presStyleIdx="1" presStyleCnt="5"/>
      <dgm:spPr/>
    </dgm:pt>
    <dgm:pt modelId="{C2EB675E-CBC3-42D9-A2D4-3921EF9A4524}" type="pres">
      <dgm:prSet presAssocID="{FD7444C3-F6AD-44FF-9C35-D2E6FFF3A4AF}" presName="connectorText" presStyleLbl="sibTrans1D1" presStyleIdx="1" presStyleCnt="5"/>
      <dgm:spPr/>
    </dgm:pt>
    <dgm:pt modelId="{BAA13573-72E3-4E6B-94DF-09351FF2E283}" type="pres">
      <dgm:prSet presAssocID="{B349263D-5AF5-4FED-B58A-AB2A5F677B39}" presName="node" presStyleLbl="node1" presStyleIdx="2" presStyleCnt="6">
        <dgm:presLayoutVars>
          <dgm:bulletEnabled val="1"/>
        </dgm:presLayoutVars>
      </dgm:prSet>
      <dgm:spPr/>
    </dgm:pt>
    <dgm:pt modelId="{D06E37A5-22BB-4E9C-BD03-E95369AB4BDF}" type="pres">
      <dgm:prSet presAssocID="{882EB2FE-9010-44DA-AD9B-218A38D10074}" presName="sibTrans" presStyleLbl="sibTrans1D1" presStyleIdx="2" presStyleCnt="5"/>
      <dgm:spPr/>
    </dgm:pt>
    <dgm:pt modelId="{98853C00-FC25-46AD-A4E5-5B06B87D887D}" type="pres">
      <dgm:prSet presAssocID="{882EB2FE-9010-44DA-AD9B-218A38D10074}" presName="connectorText" presStyleLbl="sibTrans1D1" presStyleIdx="2" presStyleCnt="5"/>
      <dgm:spPr/>
    </dgm:pt>
    <dgm:pt modelId="{0F0E8130-72F0-4283-A2AF-ADCDA24D2A18}" type="pres">
      <dgm:prSet presAssocID="{DFD1D223-4EB7-419D-A04A-EF996CD5ADF0}" presName="node" presStyleLbl="node1" presStyleIdx="3" presStyleCnt="6">
        <dgm:presLayoutVars>
          <dgm:bulletEnabled val="1"/>
        </dgm:presLayoutVars>
      </dgm:prSet>
      <dgm:spPr/>
    </dgm:pt>
    <dgm:pt modelId="{40339D40-8A68-4D49-A914-09A21AA916DE}" type="pres">
      <dgm:prSet presAssocID="{DD8B5F5B-91DA-4D1D-89C5-749DD9409C98}" presName="sibTrans" presStyleLbl="sibTrans1D1" presStyleIdx="3" presStyleCnt="5"/>
      <dgm:spPr/>
    </dgm:pt>
    <dgm:pt modelId="{3FA4DE60-9692-4DD7-8BE1-BADD4E97907C}" type="pres">
      <dgm:prSet presAssocID="{DD8B5F5B-91DA-4D1D-89C5-749DD9409C98}" presName="connectorText" presStyleLbl="sibTrans1D1" presStyleIdx="3" presStyleCnt="5"/>
      <dgm:spPr/>
    </dgm:pt>
    <dgm:pt modelId="{A75B9C9C-42A5-4A93-8A99-BC5BA276087D}" type="pres">
      <dgm:prSet presAssocID="{9BE1437B-557D-473D-8679-165903F13616}" presName="node" presStyleLbl="node1" presStyleIdx="4" presStyleCnt="6">
        <dgm:presLayoutVars>
          <dgm:bulletEnabled val="1"/>
        </dgm:presLayoutVars>
      </dgm:prSet>
      <dgm:spPr/>
    </dgm:pt>
    <dgm:pt modelId="{25275378-D8CA-4986-A787-5352A41A9892}" type="pres">
      <dgm:prSet presAssocID="{825576B5-7F78-4888-9C21-C43872F05787}" presName="sibTrans" presStyleLbl="sibTrans1D1" presStyleIdx="4" presStyleCnt="5"/>
      <dgm:spPr/>
    </dgm:pt>
    <dgm:pt modelId="{6497DF51-657B-4C15-BADF-C822FDE80C0F}" type="pres">
      <dgm:prSet presAssocID="{825576B5-7F78-4888-9C21-C43872F05787}" presName="connectorText" presStyleLbl="sibTrans1D1" presStyleIdx="4" presStyleCnt="5"/>
      <dgm:spPr/>
    </dgm:pt>
    <dgm:pt modelId="{CB3FF85E-DF7A-4853-B299-592DE1B84216}" type="pres">
      <dgm:prSet presAssocID="{EFCEA4E4-F0B8-4819-A9A5-B5C4A0130DA3}" presName="node" presStyleLbl="node1" presStyleIdx="5" presStyleCnt="6">
        <dgm:presLayoutVars>
          <dgm:bulletEnabled val="1"/>
        </dgm:presLayoutVars>
      </dgm:prSet>
      <dgm:spPr/>
    </dgm:pt>
  </dgm:ptLst>
  <dgm:cxnLst>
    <dgm:cxn modelId="{F79A540F-1795-4A30-9833-429DA47455FF}" type="presOf" srcId="{A666757F-77FF-4FF5-911A-4660C6B6C209}" destId="{C6795AF2-34E5-4430-8D8D-814DF0B4E2D2}" srcOrd="0" destOrd="0" presId="urn:microsoft.com/office/officeart/2016/7/layout/RepeatingBendingProcessNew"/>
    <dgm:cxn modelId="{AB934812-F201-4C52-A807-2D8AF8FE1FA0}" srcId="{F7C3DCA7-ABCE-4C81-AF85-FF8B5891C2E2}" destId="{DFD1D223-4EB7-419D-A04A-EF996CD5ADF0}" srcOrd="3" destOrd="0" parTransId="{3C61E61D-06FB-40C0-A498-493C1B585715}" sibTransId="{DD8B5F5B-91DA-4D1D-89C5-749DD9409C98}"/>
    <dgm:cxn modelId="{35887319-E848-4EE3-9FBE-8A01AA05BF02}" type="presOf" srcId="{882EB2FE-9010-44DA-AD9B-218A38D10074}" destId="{98853C00-FC25-46AD-A4E5-5B06B87D887D}" srcOrd="1" destOrd="0" presId="urn:microsoft.com/office/officeart/2016/7/layout/RepeatingBendingProcessNew"/>
    <dgm:cxn modelId="{E9DDC11D-C700-4F7E-992A-1186A704401F}" type="presOf" srcId="{EFCEA4E4-F0B8-4819-A9A5-B5C4A0130DA3}" destId="{CB3FF85E-DF7A-4853-B299-592DE1B84216}" srcOrd="0" destOrd="0" presId="urn:microsoft.com/office/officeart/2016/7/layout/RepeatingBendingProcessNew"/>
    <dgm:cxn modelId="{6BC33A1F-4A82-458F-8F6E-16C3C4203376}" srcId="{F7C3DCA7-ABCE-4C81-AF85-FF8B5891C2E2}" destId="{5EA70FFF-7E26-4252-A5F1-E005BBAF7B8C}" srcOrd="1" destOrd="0" parTransId="{83B07632-F6EE-47B4-9841-DC6F2D29751B}" sibTransId="{FD7444C3-F6AD-44FF-9C35-D2E6FFF3A4AF}"/>
    <dgm:cxn modelId="{4B2A651F-B5A8-4450-A239-C8909B8DC3BB}" type="presOf" srcId="{B349263D-5AF5-4FED-B58A-AB2A5F677B39}" destId="{BAA13573-72E3-4E6B-94DF-09351FF2E283}" srcOrd="0" destOrd="0" presId="urn:microsoft.com/office/officeart/2016/7/layout/RepeatingBendingProcessNew"/>
    <dgm:cxn modelId="{EEC5751F-686C-4067-AFC4-EC6F1342F051}" srcId="{F7C3DCA7-ABCE-4C81-AF85-FF8B5891C2E2}" destId="{B349263D-5AF5-4FED-B58A-AB2A5F677B39}" srcOrd="2" destOrd="0" parTransId="{99D7150D-9AE4-4909-88B3-555C915218CF}" sibTransId="{882EB2FE-9010-44DA-AD9B-218A38D10074}"/>
    <dgm:cxn modelId="{9C0B8F23-9849-4496-BCB8-66139A2660D4}" type="presOf" srcId="{825576B5-7F78-4888-9C21-C43872F05787}" destId="{25275378-D8CA-4986-A787-5352A41A9892}" srcOrd="0" destOrd="0" presId="urn:microsoft.com/office/officeart/2016/7/layout/RepeatingBendingProcessNew"/>
    <dgm:cxn modelId="{17BF0928-6655-4FC6-AB1E-09C63DD39358}" type="presOf" srcId="{483D0C89-A1C9-488C-B895-76FCA28B65B7}" destId="{7E6A228F-B72D-49A6-8194-E0CC4AF84C30}" srcOrd="0" destOrd="0" presId="urn:microsoft.com/office/officeart/2016/7/layout/RepeatingBendingProcessNew"/>
    <dgm:cxn modelId="{29F9EC2F-CB52-4113-A7C9-6B7FAFE71A71}" type="presOf" srcId="{882EB2FE-9010-44DA-AD9B-218A38D10074}" destId="{D06E37A5-22BB-4E9C-BD03-E95369AB4BDF}" srcOrd="0" destOrd="0" presId="urn:microsoft.com/office/officeart/2016/7/layout/RepeatingBendingProcessNew"/>
    <dgm:cxn modelId="{63ADC94C-171E-4939-AC33-AF456ED1FC90}" srcId="{F7C3DCA7-ABCE-4C81-AF85-FF8B5891C2E2}" destId="{EFCEA4E4-F0B8-4819-A9A5-B5C4A0130DA3}" srcOrd="5" destOrd="0" parTransId="{CE38E12A-C003-4A9B-864C-E1E5DFF1A3DB}" sibTransId="{CD4894AB-D1CD-411F-B6A2-B6DA0BB3889F}"/>
    <dgm:cxn modelId="{B7E7EA4F-E111-40EE-8CE8-6894B8F390FF}" type="presOf" srcId="{A666757F-77FF-4FF5-911A-4660C6B6C209}" destId="{09A7F423-72BF-4121-95D3-3D1FDD8E66A0}" srcOrd="1" destOrd="0" presId="urn:microsoft.com/office/officeart/2016/7/layout/RepeatingBendingProcessNew"/>
    <dgm:cxn modelId="{D3367052-C959-4905-B433-CDAEECF22EDD}" type="presOf" srcId="{DD8B5F5B-91DA-4D1D-89C5-749DD9409C98}" destId="{40339D40-8A68-4D49-A914-09A21AA916DE}" srcOrd="0" destOrd="0" presId="urn:microsoft.com/office/officeart/2016/7/layout/RepeatingBendingProcessNew"/>
    <dgm:cxn modelId="{21EC6075-B8C7-4312-95A8-EC46D77E44EC}" type="presOf" srcId="{FD7444C3-F6AD-44FF-9C35-D2E6FFF3A4AF}" destId="{C2EB675E-CBC3-42D9-A2D4-3921EF9A4524}" srcOrd="1" destOrd="0" presId="urn:microsoft.com/office/officeart/2016/7/layout/RepeatingBendingProcessNew"/>
    <dgm:cxn modelId="{C4CEDB5A-FEAB-446E-AFB5-D992CA0FA260}" type="presOf" srcId="{DD8B5F5B-91DA-4D1D-89C5-749DD9409C98}" destId="{3FA4DE60-9692-4DD7-8BE1-BADD4E97907C}" srcOrd="1" destOrd="0" presId="urn:microsoft.com/office/officeart/2016/7/layout/RepeatingBendingProcessNew"/>
    <dgm:cxn modelId="{8902227B-CEAE-4EB0-AE88-6F05D87D9B07}" type="presOf" srcId="{FD7444C3-F6AD-44FF-9C35-D2E6FFF3A4AF}" destId="{9CD9E372-D841-4432-870C-9947F4778B07}" srcOrd="0" destOrd="0" presId="urn:microsoft.com/office/officeart/2016/7/layout/RepeatingBendingProcessNew"/>
    <dgm:cxn modelId="{0B3EF695-CF86-4B63-B9D9-28B45F32537F}" type="presOf" srcId="{F7C3DCA7-ABCE-4C81-AF85-FF8B5891C2E2}" destId="{8E5954D7-F03C-47C3-9746-09F0F3480D7B}" srcOrd="0" destOrd="0" presId="urn:microsoft.com/office/officeart/2016/7/layout/RepeatingBendingProcessNew"/>
    <dgm:cxn modelId="{07FF169D-2FA0-4BF2-AE32-6CBBAACB2AE4}" type="presOf" srcId="{9BE1437B-557D-473D-8679-165903F13616}" destId="{A75B9C9C-42A5-4A93-8A99-BC5BA276087D}" srcOrd="0" destOrd="0" presId="urn:microsoft.com/office/officeart/2016/7/layout/RepeatingBendingProcessNew"/>
    <dgm:cxn modelId="{573DB2AB-F5C0-4CA2-BD6A-E25E33E97984}" srcId="{F7C3DCA7-ABCE-4C81-AF85-FF8B5891C2E2}" destId="{9BE1437B-557D-473D-8679-165903F13616}" srcOrd="4" destOrd="0" parTransId="{40872FB2-A828-44C4-A764-5317EE453226}" sibTransId="{825576B5-7F78-4888-9C21-C43872F05787}"/>
    <dgm:cxn modelId="{8973C9B6-A0B5-4470-A71F-8D1A34D39940}" type="presOf" srcId="{DFD1D223-4EB7-419D-A04A-EF996CD5ADF0}" destId="{0F0E8130-72F0-4283-A2AF-ADCDA24D2A18}" srcOrd="0" destOrd="0" presId="urn:microsoft.com/office/officeart/2016/7/layout/RepeatingBendingProcessNew"/>
    <dgm:cxn modelId="{47979BC6-B25C-4FF1-A1C1-CA379FD0F79C}" type="presOf" srcId="{825576B5-7F78-4888-9C21-C43872F05787}" destId="{6497DF51-657B-4C15-BADF-C822FDE80C0F}" srcOrd="1" destOrd="0" presId="urn:microsoft.com/office/officeart/2016/7/layout/RepeatingBendingProcessNew"/>
    <dgm:cxn modelId="{8DBEC2EC-1493-4C2F-92FF-C8D9CDE825CC}" type="presOf" srcId="{5EA70FFF-7E26-4252-A5F1-E005BBAF7B8C}" destId="{821B9202-CFC6-47BA-B18D-536994FE6EE4}" srcOrd="0" destOrd="0" presId="urn:microsoft.com/office/officeart/2016/7/layout/RepeatingBendingProcessNew"/>
    <dgm:cxn modelId="{AAF0CEFF-5945-46D5-B96D-B964E85C1641}" srcId="{F7C3DCA7-ABCE-4C81-AF85-FF8B5891C2E2}" destId="{483D0C89-A1C9-488C-B895-76FCA28B65B7}" srcOrd="0" destOrd="0" parTransId="{A4527806-A9AD-4658-8223-78A327CBC4CA}" sibTransId="{A666757F-77FF-4FF5-911A-4660C6B6C209}"/>
    <dgm:cxn modelId="{BB234FA3-260C-4F1B-8684-2381D323D518}" type="presParOf" srcId="{8E5954D7-F03C-47C3-9746-09F0F3480D7B}" destId="{7E6A228F-B72D-49A6-8194-E0CC4AF84C30}" srcOrd="0" destOrd="0" presId="urn:microsoft.com/office/officeart/2016/7/layout/RepeatingBendingProcessNew"/>
    <dgm:cxn modelId="{69FC47AF-D6D8-40FE-8922-25E1389D84DC}" type="presParOf" srcId="{8E5954D7-F03C-47C3-9746-09F0F3480D7B}" destId="{C6795AF2-34E5-4430-8D8D-814DF0B4E2D2}" srcOrd="1" destOrd="0" presId="urn:microsoft.com/office/officeart/2016/7/layout/RepeatingBendingProcessNew"/>
    <dgm:cxn modelId="{39315ED1-A3FE-4657-871C-27F8809F04D2}" type="presParOf" srcId="{C6795AF2-34E5-4430-8D8D-814DF0B4E2D2}" destId="{09A7F423-72BF-4121-95D3-3D1FDD8E66A0}" srcOrd="0" destOrd="0" presId="urn:microsoft.com/office/officeart/2016/7/layout/RepeatingBendingProcessNew"/>
    <dgm:cxn modelId="{7066C5CF-CF9B-49A4-B13E-C4D1D1F84C07}" type="presParOf" srcId="{8E5954D7-F03C-47C3-9746-09F0F3480D7B}" destId="{821B9202-CFC6-47BA-B18D-536994FE6EE4}" srcOrd="2" destOrd="0" presId="urn:microsoft.com/office/officeart/2016/7/layout/RepeatingBendingProcessNew"/>
    <dgm:cxn modelId="{A7C4B838-D7CB-45BD-8ABB-CDF4707E50F9}" type="presParOf" srcId="{8E5954D7-F03C-47C3-9746-09F0F3480D7B}" destId="{9CD9E372-D841-4432-870C-9947F4778B07}" srcOrd="3" destOrd="0" presId="urn:microsoft.com/office/officeart/2016/7/layout/RepeatingBendingProcessNew"/>
    <dgm:cxn modelId="{05B90F37-843D-4AA6-B23D-63D7CD9F0F99}" type="presParOf" srcId="{9CD9E372-D841-4432-870C-9947F4778B07}" destId="{C2EB675E-CBC3-42D9-A2D4-3921EF9A4524}" srcOrd="0" destOrd="0" presId="urn:microsoft.com/office/officeart/2016/7/layout/RepeatingBendingProcessNew"/>
    <dgm:cxn modelId="{131EC06E-1B77-451E-9971-55728CFC12CA}" type="presParOf" srcId="{8E5954D7-F03C-47C3-9746-09F0F3480D7B}" destId="{BAA13573-72E3-4E6B-94DF-09351FF2E283}" srcOrd="4" destOrd="0" presId="urn:microsoft.com/office/officeart/2016/7/layout/RepeatingBendingProcessNew"/>
    <dgm:cxn modelId="{8BFF7AF6-BA1E-431F-996E-C37957D5D102}" type="presParOf" srcId="{8E5954D7-F03C-47C3-9746-09F0F3480D7B}" destId="{D06E37A5-22BB-4E9C-BD03-E95369AB4BDF}" srcOrd="5" destOrd="0" presId="urn:microsoft.com/office/officeart/2016/7/layout/RepeatingBendingProcessNew"/>
    <dgm:cxn modelId="{67FDBF07-82DB-430C-95EC-6D29E02F1D8E}" type="presParOf" srcId="{D06E37A5-22BB-4E9C-BD03-E95369AB4BDF}" destId="{98853C00-FC25-46AD-A4E5-5B06B87D887D}" srcOrd="0" destOrd="0" presId="urn:microsoft.com/office/officeart/2016/7/layout/RepeatingBendingProcessNew"/>
    <dgm:cxn modelId="{3C0F64D3-08D1-4BE2-AE1E-6DB13B09E537}" type="presParOf" srcId="{8E5954D7-F03C-47C3-9746-09F0F3480D7B}" destId="{0F0E8130-72F0-4283-A2AF-ADCDA24D2A18}" srcOrd="6" destOrd="0" presId="urn:microsoft.com/office/officeart/2016/7/layout/RepeatingBendingProcessNew"/>
    <dgm:cxn modelId="{5E65A794-2990-4F74-9B78-F567D2F217F3}" type="presParOf" srcId="{8E5954D7-F03C-47C3-9746-09F0F3480D7B}" destId="{40339D40-8A68-4D49-A914-09A21AA916DE}" srcOrd="7" destOrd="0" presId="urn:microsoft.com/office/officeart/2016/7/layout/RepeatingBendingProcessNew"/>
    <dgm:cxn modelId="{CB6B8503-CFF7-4D50-A7BA-AA610FDA6DC5}" type="presParOf" srcId="{40339D40-8A68-4D49-A914-09A21AA916DE}" destId="{3FA4DE60-9692-4DD7-8BE1-BADD4E97907C}" srcOrd="0" destOrd="0" presId="urn:microsoft.com/office/officeart/2016/7/layout/RepeatingBendingProcessNew"/>
    <dgm:cxn modelId="{101D0636-536C-459C-B1B5-D234657A9F79}" type="presParOf" srcId="{8E5954D7-F03C-47C3-9746-09F0F3480D7B}" destId="{A75B9C9C-42A5-4A93-8A99-BC5BA276087D}" srcOrd="8" destOrd="0" presId="urn:microsoft.com/office/officeart/2016/7/layout/RepeatingBendingProcessNew"/>
    <dgm:cxn modelId="{6E453030-FD0D-4FD5-BB9C-6FFAEDFAD068}" type="presParOf" srcId="{8E5954D7-F03C-47C3-9746-09F0F3480D7B}" destId="{25275378-D8CA-4986-A787-5352A41A9892}" srcOrd="9" destOrd="0" presId="urn:microsoft.com/office/officeart/2016/7/layout/RepeatingBendingProcessNew"/>
    <dgm:cxn modelId="{43393467-0416-4D7B-82A4-25D2B36F1FA7}" type="presParOf" srcId="{25275378-D8CA-4986-A787-5352A41A9892}" destId="{6497DF51-657B-4C15-BADF-C822FDE80C0F}" srcOrd="0" destOrd="0" presId="urn:microsoft.com/office/officeart/2016/7/layout/RepeatingBendingProcessNew"/>
    <dgm:cxn modelId="{89F2C096-BBE7-416E-A65C-90AAF0A8F0E9}" type="presParOf" srcId="{8E5954D7-F03C-47C3-9746-09F0F3480D7B}" destId="{CB3FF85E-DF7A-4853-B299-592DE1B84216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55F5BD80-B5B9-4620-9B41-377640BF3F4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4BDD469-741B-4E69-B9CA-6DA6DF03FB0E}">
      <dgm:prSet/>
      <dgm:spPr/>
      <dgm:t>
        <a:bodyPr/>
        <a:lstStyle/>
        <a:p>
          <a:r>
            <a:rPr lang="cs-CZ" b="0"/>
            <a:t>Léčba</a:t>
          </a:r>
          <a:endParaRPr lang="en-US"/>
        </a:p>
      </dgm:t>
    </dgm:pt>
    <dgm:pt modelId="{C0F481BB-7780-4168-AF77-2F4AA910381E}" type="parTrans" cxnId="{5B1EBDF8-5EBA-43D0-B4ED-F52C7EAF36CA}">
      <dgm:prSet/>
      <dgm:spPr/>
      <dgm:t>
        <a:bodyPr/>
        <a:lstStyle/>
        <a:p>
          <a:endParaRPr lang="en-US"/>
        </a:p>
      </dgm:t>
    </dgm:pt>
    <dgm:pt modelId="{92A37FD2-D9AC-43AD-8FA8-7D8B1F71B2EE}" type="sibTrans" cxnId="{5B1EBDF8-5EBA-43D0-B4ED-F52C7EAF36CA}">
      <dgm:prSet/>
      <dgm:spPr/>
      <dgm:t>
        <a:bodyPr/>
        <a:lstStyle/>
        <a:p>
          <a:endParaRPr lang="en-US"/>
        </a:p>
      </dgm:t>
    </dgm:pt>
    <dgm:pt modelId="{629C8C84-E99D-48A9-AB66-E4B758339473}">
      <dgm:prSet/>
      <dgm:spPr/>
      <dgm:t>
        <a:bodyPr/>
        <a:lstStyle/>
        <a:p>
          <a:r>
            <a:rPr lang="cs-CZ" b="0"/>
            <a:t>konzervativní</a:t>
          </a:r>
          <a:endParaRPr lang="en-US"/>
        </a:p>
      </dgm:t>
    </dgm:pt>
    <dgm:pt modelId="{8533F2A5-FA81-4883-975E-89B194481A46}" type="parTrans" cxnId="{D2A023AA-BA1B-4EC9-89A5-CCF813B22EF3}">
      <dgm:prSet/>
      <dgm:spPr/>
      <dgm:t>
        <a:bodyPr/>
        <a:lstStyle/>
        <a:p>
          <a:endParaRPr lang="en-US"/>
        </a:p>
      </dgm:t>
    </dgm:pt>
    <dgm:pt modelId="{02763163-6CF6-4AE2-B0AD-91E73B754C69}" type="sibTrans" cxnId="{D2A023AA-BA1B-4EC9-89A5-CCF813B22EF3}">
      <dgm:prSet/>
      <dgm:spPr/>
      <dgm:t>
        <a:bodyPr/>
        <a:lstStyle/>
        <a:p>
          <a:endParaRPr lang="en-US"/>
        </a:p>
      </dgm:t>
    </dgm:pt>
    <dgm:pt modelId="{4B75379B-E139-4C41-B15A-102690061AA8}">
      <dgm:prSet/>
      <dgm:spPr/>
      <dgm:t>
        <a:bodyPr/>
        <a:lstStyle/>
        <a:p>
          <a:r>
            <a:rPr lang="cs-CZ" b="0"/>
            <a:t>chirurgická</a:t>
          </a:r>
          <a:endParaRPr lang="en-US"/>
        </a:p>
      </dgm:t>
    </dgm:pt>
    <dgm:pt modelId="{6C41279A-B7A7-4B0C-BCBE-050D9A758F69}" type="parTrans" cxnId="{34D9BBD3-1E29-453A-B51D-7FF9BED229AE}">
      <dgm:prSet/>
      <dgm:spPr/>
      <dgm:t>
        <a:bodyPr/>
        <a:lstStyle/>
        <a:p>
          <a:endParaRPr lang="en-US"/>
        </a:p>
      </dgm:t>
    </dgm:pt>
    <dgm:pt modelId="{2FF86391-1E2F-4BCE-93F4-46FF21406F99}" type="sibTrans" cxnId="{34D9BBD3-1E29-453A-B51D-7FF9BED229AE}">
      <dgm:prSet/>
      <dgm:spPr/>
      <dgm:t>
        <a:bodyPr/>
        <a:lstStyle/>
        <a:p>
          <a:endParaRPr lang="en-US"/>
        </a:p>
      </dgm:t>
    </dgm:pt>
    <dgm:pt modelId="{917F0FDB-FDDD-4E22-ACB6-6A4FBA5960DF}">
      <dgm:prSet/>
      <dgm:spPr/>
      <dgm:t>
        <a:bodyPr/>
        <a:lstStyle/>
        <a:p>
          <a:r>
            <a:rPr lang="cs-CZ" b="0"/>
            <a:t>Léčebné postupy</a:t>
          </a:r>
          <a:endParaRPr lang="en-US"/>
        </a:p>
      </dgm:t>
    </dgm:pt>
    <dgm:pt modelId="{B6EF08C0-353A-464B-BBAE-18ED558982FD}" type="parTrans" cxnId="{A1330A28-E478-478C-8273-85684135EA64}">
      <dgm:prSet/>
      <dgm:spPr/>
      <dgm:t>
        <a:bodyPr/>
        <a:lstStyle/>
        <a:p>
          <a:endParaRPr lang="en-US"/>
        </a:p>
      </dgm:t>
    </dgm:pt>
    <dgm:pt modelId="{2A85556E-F315-457D-9639-336E334BCDF4}" type="sibTrans" cxnId="{A1330A28-E478-478C-8273-85684135EA64}">
      <dgm:prSet/>
      <dgm:spPr/>
      <dgm:t>
        <a:bodyPr/>
        <a:lstStyle/>
        <a:p>
          <a:endParaRPr lang="en-US"/>
        </a:p>
      </dgm:t>
    </dgm:pt>
    <dgm:pt modelId="{3FBE9057-970D-4422-9ECA-971383160F1A}">
      <dgm:prSet/>
      <dgm:spPr/>
      <dgm:t>
        <a:bodyPr/>
        <a:lstStyle/>
        <a:p>
          <a:r>
            <a:rPr lang="cs-CZ" b="0"/>
            <a:t>vždy dle ordinace lékaře, dle zvyklosti jednotlivých pracovišť</a:t>
          </a:r>
          <a:endParaRPr lang="en-US"/>
        </a:p>
      </dgm:t>
    </dgm:pt>
    <dgm:pt modelId="{DBACF87C-D1B4-4E50-AF5A-DD19240A4494}" type="parTrans" cxnId="{2EF27669-9AC9-4877-9BCE-AED65FDEDE5B}">
      <dgm:prSet/>
      <dgm:spPr/>
      <dgm:t>
        <a:bodyPr/>
        <a:lstStyle/>
        <a:p>
          <a:endParaRPr lang="en-US"/>
        </a:p>
      </dgm:t>
    </dgm:pt>
    <dgm:pt modelId="{65D132FD-8CD4-4839-B055-F6BBCC795E8D}" type="sibTrans" cxnId="{2EF27669-9AC9-4877-9BCE-AED65FDEDE5B}">
      <dgm:prSet/>
      <dgm:spPr/>
      <dgm:t>
        <a:bodyPr/>
        <a:lstStyle/>
        <a:p>
          <a:endParaRPr lang="en-US"/>
        </a:p>
      </dgm:t>
    </dgm:pt>
    <dgm:pt modelId="{0EAE2027-F527-4474-8E14-A4E810F647BA}">
      <dgm:prSet/>
      <dgm:spPr/>
      <dgm:t>
        <a:bodyPr/>
        <a:lstStyle/>
        <a:p>
          <a:r>
            <a:rPr lang="cs-CZ" b="0"/>
            <a:t>biolampa</a:t>
          </a:r>
          <a:endParaRPr lang="en-US"/>
        </a:p>
      </dgm:t>
    </dgm:pt>
    <dgm:pt modelId="{869DCF04-7873-44EF-A164-E60B27E3D44D}" type="parTrans" cxnId="{72E97EAA-72CB-4632-95B6-96F75C5EA2B8}">
      <dgm:prSet/>
      <dgm:spPr/>
      <dgm:t>
        <a:bodyPr/>
        <a:lstStyle/>
        <a:p>
          <a:endParaRPr lang="en-US"/>
        </a:p>
      </dgm:t>
    </dgm:pt>
    <dgm:pt modelId="{3B4A2EF1-6668-4A1C-B5FC-C53908CE636D}" type="sibTrans" cxnId="{72E97EAA-72CB-4632-95B6-96F75C5EA2B8}">
      <dgm:prSet/>
      <dgm:spPr/>
      <dgm:t>
        <a:bodyPr/>
        <a:lstStyle/>
        <a:p>
          <a:endParaRPr lang="en-US"/>
        </a:p>
      </dgm:t>
    </dgm:pt>
    <dgm:pt modelId="{38F22CBF-D5AA-4253-BE97-A5B5F3A961FD}">
      <dgm:prSet/>
      <dgm:spPr/>
      <dgm:t>
        <a:bodyPr/>
        <a:lstStyle/>
        <a:p>
          <a:r>
            <a:rPr lang="cs-CZ" b="0"/>
            <a:t>fázové hojení ran – vlhké hojení ran</a:t>
          </a:r>
          <a:endParaRPr lang="en-US"/>
        </a:p>
      </dgm:t>
    </dgm:pt>
    <dgm:pt modelId="{9F56FE93-9D68-41C4-B29A-26AB92B20E48}" type="parTrans" cxnId="{634DE0BB-6B21-40E2-83BE-A9F9D0C70662}">
      <dgm:prSet/>
      <dgm:spPr/>
      <dgm:t>
        <a:bodyPr/>
        <a:lstStyle/>
        <a:p>
          <a:endParaRPr lang="en-US"/>
        </a:p>
      </dgm:t>
    </dgm:pt>
    <dgm:pt modelId="{A21400BB-C3F6-42CB-AE66-C9A32898DF63}" type="sibTrans" cxnId="{634DE0BB-6B21-40E2-83BE-A9F9D0C70662}">
      <dgm:prSet/>
      <dgm:spPr/>
      <dgm:t>
        <a:bodyPr/>
        <a:lstStyle/>
        <a:p>
          <a:endParaRPr lang="en-US"/>
        </a:p>
      </dgm:t>
    </dgm:pt>
    <dgm:pt modelId="{300F53FB-84C8-42D1-92F7-5A44744A536E}">
      <dgm:prSet/>
      <dgm:spPr/>
      <dgm:t>
        <a:bodyPr/>
        <a:lstStyle/>
        <a:p>
          <a:r>
            <a:rPr lang="cs-CZ" b="0"/>
            <a:t>před převazy nutno někdy podat analgetika dle ordinace lékaře</a:t>
          </a:r>
          <a:endParaRPr lang="en-US"/>
        </a:p>
      </dgm:t>
    </dgm:pt>
    <dgm:pt modelId="{28C400C6-627A-499E-AEB4-E451370D620D}" type="parTrans" cxnId="{AF32B405-A3E4-499A-96CD-DAE0CA51903E}">
      <dgm:prSet/>
      <dgm:spPr/>
      <dgm:t>
        <a:bodyPr/>
        <a:lstStyle/>
        <a:p>
          <a:endParaRPr lang="en-US"/>
        </a:p>
      </dgm:t>
    </dgm:pt>
    <dgm:pt modelId="{E6E0CCC2-04FD-4BD3-A4D7-89E072104977}" type="sibTrans" cxnId="{AF32B405-A3E4-499A-96CD-DAE0CA51903E}">
      <dgm:prSet/>
      <dgm:spPr/>
      <dgm:t>
        <a:bodyPr/>
        <a:lstStyle/>
        <a:p>
          <a:endParaRPr lang="en-US"/>
        </a:p>
      </dgm:t>
    </dgm:pt>
    <dgm:pt modelId="{EC97894D-A260-47E3-B1D8-40A00C699D70}" type="pres">
      <dgm:prSet presAssocID="{55F5BD80-B5B9-4620-9B41-377640BF3F4C}" presName="linear" presStyleCnt="0">
        <dgm:presLayoutVars>
          <dgm:animLvl val="lvl"/>
          <dgm:resizeHandles val="exact"/>
        </dgm:presLayoutVars>
      </dgm:prSet>
      <dgm:spPr/>
    </dgm:pt>
    <dgm:pt modelId="{9323DFE5-492F-4F22-B0D7-353C2622BF80}" type="pres">
      <dgm:prSet presAssocID="{34BDD469-741B-4E69-B9CA-6DA6DF03FB0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053FA6C-3C94-4A73-A265-C0C458477D76}" type="pres">
      <dgm:prSet presAssocID="{34BDD469-741B-4E69-B9CA-6DA6DF03FB0E}" presName="childText" presStyleLbl="revTx" presStyleIdx="0" presStyleCnt="2">
        <dgm:presLayoutVars>
          <dgm:bulletEnabled val="1"/>
        </dgm:presLayoutVars>
      </dgm:prSet>
      <dgm:spPr/>
    </dgm:pt>
    <dgm:pt modelId="{7B6323D8-3D47-49BA-B25F-4E0EE62AAE6B}" type="pres">
      <dgm:prSet presAssocID="{917F0FDB-FDDD-4E22-ACB6-6A4FBA5960DF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4F6F41A8-0192-4B5A-92AC-99FB521DD728}" type="pres">
      <dgm:prSet presAssocID="{917F0FDB-FDDD-4E22-ACB6-6A4FBA5960DF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AF32B405-A3E4-499A-96CD-DAE0CA51903E}" srcId="{917F0FDB-FDDD-4E22-ACB6-6A4FBA5960DF}" destId="{300F53FB-84C8-42D1-92F7-5A44744A536E}" srcOrd="3" destOrd="0" parTransId="{28C400C6-627A-499E-AEB4-E451370D620D}" sibTransId="{E6E0CCC2-04FD-4BD3-A4D7-89E072104977}"/>
    <dgm:cxn modelId="{A1330A28-E478-478C-8273-85684135EA64}" srcId="{55F5BD80-B5B9-4620-9B41-377640BF3F4C}" destId="{917F0FDB-FDDD-4E22-ACB6-6A4FBA5960DF}" srcOrd="1" destOrd="0" parTransId="{B6EF08C0-353A-464B-BBAE-18ED558982FD}" sibTransId="{2A85556E-F315-457D-9639-336E334BCDF4}"/>
    <dgm:cxn modelId="{CCD4F62B-4FFC-4F1B-B626-C860B13A723D}" type="presOf" srcId="{0EAE2027-F527-4474-8E14-A4E810F647BA}" destId="{4F6F41A8-0192-4B5A-92AC-99FB521DD728}" srcOrd="0" destOrd="1" presId="urn:microsoft.com/office/officeart/2005/8/layout/vList2"/>
    <dgm:cxn modelId="{3F8F4A2C-0016-4F8D-A75C-75F77800FA29}" type="presOf" srcId="{4B75379B-E139-4C41-B15A-102690061AA8}" destId="{B053FA6C-3C94-4A73-A265-C0C458477D76}" srcOrd="0" destOrd="1" presId="urn:microsoft.com/office/officeart/2005/8/layout/vList2"/>
    <dgm:cxn modelId="{2EF27669-9AC9-4877-9BCE-AED65FDEDE5B}" srcId="{917F0FDB-FDDD-4E22-ACB6-6A4FBA5960DF}" destId="{3FBE9057-970D-4422-9ECA-971383160F1A}" srcOrd="0" destOrd="0" parTransId="{DBACF87C-D1B4-4E50-AF5A-DD19240A4494}" sibTransId="{65D132FD-8CD4-4839-B055-F6BBCC795E8D}"/>
    <dgm:cxn modelId="{579F8969-4799-418D-BD8E-AB8F07570F18}" type="presOf" srcId="{34BDD469-741B-4E69-B9CA-6DA6DF03FB0E}" destId="{9323DFE5-492F-4F22-B0D7-353C2622BF80}" srcOrd="0" destOrd="0" presId="urn:microsoft.com/office/officeart/2005/8/layout/vList2"/>
    <dgm:cxn modelId="{67433855-8328-4FA3-A484-0E1E52E8E3EC}" type="presOf" srcId="{629C8C84-E99D-48A9-AB66-E4B758339473}" destId="{B053FA6C-3C94-4A73-A265-C0C458477D76}" srcOrd="0" destOrd="0" presId="urn:microsoft.com/office/officeart/2005/8/layout/vList2"/>
    <dgm:cxn modelId="{6448CB57-ADD1-4538-A6FE-E8D0598037B1}" type="presOf" srcId="{38F22CBF-D5AA-4253-BE97-A5B5F3A961FD}" destId="{4F6F41A8-0192-4B5A-92AC-99FB521DD728}" srcOrd="0" destOrd="2" presId="urn:microsoft.com/office/officeart/2005/8/layout/vList2"/>
    <dgm:cxn modelId="{603C0382-44EB-4A05-A80B-D479EAB4D1C6}" type="presOf" srcId="{55F5BD80-B5B9-4620-9B41-377640BF3F4C}" destId="{EC97894D-A260-47E3-B1D8-40A00C699D70}" srcOrd="0" destOrd="0" presId="urn:microsoft.com/office/officeart/2005/8/layout/vList2"/>
    <dgm:cxn modelId="{884A3D95-B761-4418-8515-2F30AFA2658A}" type="presOf" srcId="{300F53FB-84C8-42D1-92F7-5A44744A536E}" destId="{4F6F41A8-0192-4B5A-92AC-99FB521DD728}" srcOrd="0" destOrd="3" presId="urn:microsoft.com/office/officeart/2005/8/layout/vList2"/>
    <dgm:cxn modelId="{D2A023AA-BA1B-4EC9-89A5-CCF813B22EF3}" srcId="{34BDD469-741B-4E69-B9CA-6DA6DF03FB0E}" destId="{629C8C84-E99D-48A9-AB66-E4B758339473}" srcOrd="0" destOrd="0" parTransId="{8533F2A5-FA81-4883-975E-89B194481A46}" sibTransId="{02763163-6CF6-4AE2-B0AD-91E73B754C69}"/>
    <dgm:cxn modelId="{72E97EAA-72CB-4632-95B6-96F75C5EA2B8}" srcId="{917F0FDB-FDDD-4E22-ACB6-6A4FBA5960DF}" destId="{0EAE2027-F527-4474-8E14-A4E810F647BA}" srcOrd="1" destOrd="0" parTransId="{869DCF04-7873-44EF-A164-E60B27E3D44D}" sibTransId="{3B4A2EF1-6668-4A1C-B5FC-C53908CE636D}"/>
    <dgm:cxn modelId="{634DE0BB-6B21-40E2-83BE-A9F9D0C70662}" srcId="{917F0FDB-FDDD-4E22-ACB6-6A4FBA5960DF}" destId="{38F22CBF-D5AA-4253-BE97-A5B5F3A961FD}" srcOrd="2" destOrd="0" parTransId="{9F56FE93-9D68-41C4-B29A-26AB92B20E48}" sibTransId="{A21400BB-C3F6-42CB-AE66-C9A32898DF63}"/>
    <dgm:cxn modelId="{EAD903CC-41D6-4D48-BC5F-37591DF49D12}" type="presOf" srcId="{917F0FDB-FDDD-4E22-ACB6-6A4FBA5960DF}" destId="{7B6323D8-3D47-49BA-B25F-4E0EE62AAE6B}" srcOrd="0" destOrd="0" presId="urn:microsoft.com/office/officeart/2005/8/layout/vList2"/>
    <dgm:cxn modelId="{34D9BBD3-1E29-453A-B51D-7FF9BED229AE}" srcId="{34BDD469-741B-4E69-B9CA-6DA6DF03FB0E}" destId="{4B75379B-E139-4C41-B15A-102690061AA8}" srcOrd="1" destOrd="0" parTransId="{6C41279A-B7A7-4B0C-BCBE-050D9A758F69}" sibTransId="{2FF86391-1E2F-4BCE-93F4-46FF21406F99}"/>
    <dgm:cxn modelId="{073CA5E2-4A97-4468-8206-86878E498E6F}" type="presOf" srcId="{3FBE9057-970D-4422-9ECA-971383160F1A}" destId="{4F6F41A8-0192-4B5A-92AC-99FB521DD728}" srcOrd="0" destOrd="0" presId="urn:microsoft.com/office/officeart/2005/8/layout/vList2"/>
    <dgm:cxn modelId="{5B1EBDF8-5EBA-43D0-B4ED-F52C7EAF36CA}" srcId="{55F5BD80-B5B9-4620-9B41-377640BF3F4C}" destId="{34BDD469-741B-4E69-B9CA-6DA6DF03FB0E}" srcOrd="0" destOrd="0" parTransId="{C0F481BB-7780-4168-AF77-2F4AA910381E}" sibTransId="{92A37FD2-D9AC-43AD-8FA8-7D8B1F71B2EE}"/>
    <dgm:cxn modelId="{1C9F0834-0593-439F-86A2-440BA880484E}" type="presParOf" srcId="{EC97894D-A260-47E3-B1D8-40A00C699D70}" destId="{9323DFE5-492F-4F22-B0D7-353C2622BF80}" srcOrd="0" destOrd="0" presId="urn:microsoft.com/office/officeart/2005/8/layout/vList2"/>
    <dgm:cxn modelId="{8235EF3B-4A03-4D59-BC0A-28336BE41B25}" type="presParOf" srcId="{EC97894D-A260-47E3-B1D8-40A00C699D70}" destId="{B053FA6C-3C94-4A73-A265-C0C458477D76}" srcOrd="1" destOrd="0" presId="urn:microsoft.com/office/officeart/2005/8/layout/vList2"/>
    <dgm:cxn modelId="{D4FB4139-C744-4ADA-9D92-6930E781667D}" type="presParOf" srcId="{EC97894D-A260-47E3-B1D8-40A00C699D70}" destId="{7B6323D8-3D47-49BA-B25F-4E0EE62AAE6B}" srcOrd="2" destOrd="0" presId="urn:microsoft.com/office/officeart/2005/8/layout/vList2"/>
    <dgm:cxn modelId="{B6195C45-41CD-4DD2-8906-08F73C38FAC7}" type="presParOf" srcId="{EC97894D-A260-47E3-B1D8-40A00C699D70}" destId="{4F6F41A8-0192-4B5A-92AC-99FB521DD72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2D20B674-A34F-4E00-82A9-AC8A07A1F016}" type="doc">
      <dgm:prSet loTypeId="urn:microsoft.com/office/officeart/2005/8/layout/matrix3" loCatId="matrix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0914D1B-657F-40F8-944D-5C67742D0E05}">
      <dgm:prSet/>
      <dgm:spPr/>
      <dgm:t>
        <a:bodyPr/>
        <a:lstStyle/>
        <a:p>
          <a:r>
            <a:rPr lang="cs-CZ" b="0" dirty="0"/>
            <a:t>ZÍSKÁVÁNÍ INFORMACÍ</a:t>
          </a:r>
          <a:endParaRPr lang="en-US" dirty="0"/>
        </a:p>
      </dgm:t>
    </dgm:pt>
    <dgm:pt modelId="{ED67EA97-A589-4345-A1AD-DDB000B20F54}" type="parTrans" cxnId="{3D42AE52-951E-4729-940B-3B53F9BA6827}">
      <dgm:prSet/>
      <dgm:spPr/>
      <dgm:t>
        <a:bodyPr/>
        <a:lstStyle/>
        <a:p>
          <a:endParaRPr lang="en-US"/>
        </a:p>
      </dgm:t>
    </dgm:pt>
    <dgm:pt modelId="{0E16A7DC-4271-476D-96D7-5E8A39A39C1D}" type="sibTrans" cxnId="{3D42AE52-951E-4729-940B-3B53F9BA6827}">
      <dgm:prSet/>
      <dgm:spPr/>
      <dgm:t>
        <a:bodyPr/>
        <a:lstStyle/>
        <a:p>
          <a:endParaRPr lang="en-US"/>
        </a:p>
      </dgm:t>
    </dgm:pt>
    <dgm:pt modelId="{3C7DB4E3-1827-4574-9E88-CAF67731DC47}">
      <dgm:prSet/>
      <dgm:spPr/>
      <dgm:t>
        <a:bodyPr/>
        <a:lstStyle/>
        <a:p>
          <a:r>
            <a:rPr lang="cs-CZ" b="0"/>
            <a:t>fyzikální vyšetření (aspekce /pohled/ a palpace /pohmat/ predilekčních míst, eventuální zápach sekrece)</a:t>
          </a:r>
          <a:endParaRPr lang="en-US"/>
        </a:p>
      </dgm:t>
    </dgm:pt>
    <dgm:pt modelId="{E968DDB2-5A07-4289-A364-C4E69CEEB515}" type="parTrans" cxnId="{AB9E8402-E3F1-491B-A9EE-5AEF79DE942C}">
      <dgm:prSet/>
      <dgm:spPr/>
      <dgm:t>
        <a:bodyPr/>
        <a:lstStyle/>
        <a:p>
          <a:endParaRPr lang="en-US"/>
        </a:p>
      </dgm:t>
    </dgm:pt>
    <dgm:pt modelId="{32B08843-7DDE-4B84-95EC-607D59816A46}" type="sibTrans" cxnId="{AB9E8402-E3F1-491B-A9EE-5AEF79DE942C}">
      <dgm:prSet/>
      <dgm:spPr/>
      <dgm:t>
        <a:bodyPr/>
        <a:lstStyle/>
        <a:p>
          <a:endParaRPr lang="en-US"/>
        </a:p>
      </dgm:t>
    </dgm:pt>
    <dgm:pt modelId="{7C95322F-DE83-480E-9789-00127DD0358B}">
      <dgm:prSet/>
      <dgm:spPr/>
      <dgm:t>
        <a:bodyPr/>
        <a:lstStyle/>
        <a:p>
          <a:r>
            <a:rPr lang="cs-CZ" b="0"/>
            <a:t>využití vyhodnocovacího systému</a:t>
          </a:r>
          <a:endParaRPr lang="en-US"/>
        </a:p>
      </dgm:t>
    </dgm:pt>
    <dgm:pt modelId="{14A7537B-715A-44EB-8B21-517BBAEFAECF}" type="parTrans" cxnId="{509C4ACA-8B2A-4C35-98EE-3CEA29A259BD}">
      <dgm:prSet/>
      <dgm:spPr/>
      <dgm:t>
        <a:bodyPr/>
        <a:lstStyle/>
        <a:p>
          <a:endParaRPr lang="en-US"/>
        </a:p>
      </dgm:t>
    </dgm:pt>
    <dgm:pt modelId="{AD24271A-D602-4362-A859-2C7B76DC8678}" type="sibTrans" cxnId="{509C4ACA-8B2A-4C35-98EE-3CEA29A259BD}">
      <dgm:prSet/>
      <dgm:spPr/>
      <dgm:t>
        <a:bodyPr/>
        <a:lstStyle/>
        <a:p>
          <a:endParaRPr lang="en-US"/>
        </a:p>
      </dgm:t>
    </dgm:pt>
    <dgm:pt modelId="{FCCA99E2-DD04-432F-9E94-725BAF3EDBDF}">
      <dgm:prSet/>
      <dgm:spPr/>
      <dgm:t>
        <a:bodyPr/>
        <a:lstStyle/>
        <a:p>
          <a:r>
            <a:rPr lang="cs-CZ" b="0"/>
            <a:t>klasifikace rány</a:t>
          </a:r>
          <a:endParaRPr lang="en-US"/>
        </a:p>
      </dgm:t>
    </dgm:pt>
    <dgm:pt modelId="{CE324F97-4B7E-4A73-8D68-D7EB2351879E}" type="parTrans" cxnId="{676E5795-966A-48D8-A94C-5A89B18E7301}">
      <dgm:prSet/>
      <dgm:spPr/>
      <dgm:t>
        <a:bodyPr/>
        <a:lstStyle/>
        <a:p>
          <a:endParaRPr lang="en-US"/>
        </a:p>
      </dgm:t>
    </dgm:pt>
    <dgm:pt modelId="{B3330D36-19C0-4566-ABE0-45D272F8F200}" type="sibTrans" cxnId="{676E5795-966A-48D8-A94C-5A89B18E7301}">
      <dgm:prSet/>
      <dgm:spPr/>
      <dgm:t>
        <a:bodyPr/>
        <a:lstStyle/>
        <a:p>
          <a:endParaRPr lang="en-US"/>
        </a:p>
      </dgm:t>
    </dgm:pt>
    <dgm:pt modelId="{FDE39E04-FB36-469C-9115-A54C9DCA2119}" type="pres">
      <dgm:prSet presAssocID="{2D20B674-A34F-4E00-82A9-AC8A07A1F016}" presName="matrix" presStyleCnt="0">
        <dgm:presLayoutVars>
          <dgm:chMax val="1"/>
          <dgm:dir/>
          <dgm:resizeHandles val="exact"/>
        </dgm:presLayoutVars>
      </dgm:prSet>
      <dgm:spPr/>
    </dgm:pt>
    <dgm:pt modelId="{44280EF7-C532-4BD9-8577-FAFA6FECC4EB}" type="pres">
      <dgm:prSet presAssocID="{2D20B674-A34F-4E00-82A9-AC8A07A1F016}" presName="diamond" presStyleLbl="bgShp" presStyleIdx="0" presStyleCnt="1"/>
      <dgm:spPr/>
    </dgm:pt>
    <dgm:pt modelId="{5E7A28C4-4D7A-4ABF-AA93-ED822EDE233C}" type="pres">
      <dgm:prSet presAssocID="{2D20B674-A34F-4E00-82A9-AC8A07A1F016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FCFEE6D-B9E6-45BC-9734-480C5E7876F5}" type="pres">
      <dgm:prSet presAssocID="{2D20B674-A34F-4E00-82A9-AC8A07A1F016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58A8DB97-4157-4EB4-BE81-EC959B88A10F}" type="pres">
      <dgm:prSet presAssocID="{2D20B674-A34F-4E00-82A9-AC8A07A1F016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A7F771E4-5D01-45E3-B62B-1AA632402684}" type="pres">
      <dgm:prSet presAssocID="{2D20B674-A34F-4E00-82A9-AC8A07A1F016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AB9E8402-E3F1-491B-A9EE-5AEF79DE942C}" srcId="{2D20B674-A34F-4E00-82A9-AC8A07A1F016}" destId="{3C7DB4E3-1827-4574-9E88-CAF67731DC47}" srcOrd="1" destOrd="0" parTransId="{E968DDB2-5A07-4289-A364-C4E69CEEB515}" sibTransId="{32B08843-7DDE-4B84-95EC-607D59816A46}"/>
    <dgm:cxn modelId="{3D6D0804-EE7D-4361-8878-9F64E8217A14}" type="presOf" srcId="{7C95322F-DE83-480E-9789-00127DD0358B}" destId="{58A8DB97-4157-4EB4-BE81-EC959B88A10F}" srcOrd="0" destOrd="0" presId="urn:microsoft.com/office/officeart/2005/8/layout/matrix3"/>
    <dgm:cxn modelId="{2C5BAD0E-F7F3-45F0-B726-52D42EF5C9E9}" type="presOf" srcId="{00914D1B-657F-40F8-944D-5C67742D0E05}" destId="{5E7A28C4-4D7A-4ABF-AA93-ED822EDE233C}" srcOrd="0" destOrd="0" presId="urn:microsoft.com/office/officeart/2005/8/layout/matrix3"/>
    <dgm:cxn modelId="{7253036D-4542-4FB4-AE89-FC69E1AEED35}" type="presOf" srcId="{2D20B674-A34F-4E00-82A9-AC8A07A1F016}" destId="{FDE39E04-FB36-469C-9115-A54C9DCA2119}" srcOrd="0" destOrd="0" presId="urn:microsoft.com/office/officeart/2005/8/layout/matrix3"/>
    <dgm:cxn modelId="{3D42AE52-951E-4729-940B-3B53F9BA6827}" srcId="{2D20B674-A34F-4E00-82A9-AC8A07A1F016}" destId="{00914D1B-657F-40F8-944D-5C67742D0E05}" srcOrd="0" destOrd="0" parTransId="{ED67EA97-A589-4345-A1AD-DDB000B20F54}" sibTransId="{0E16A7DC-4271-476D-96D7-5E8A39A39C1D}"/>
    <dgm:cxn modelId="{9EC7ED7E-4D6B-4A39-80D6-F8C13E042226}" type="presOf" srcId="{FCCA99E2-DD04-432F-9E94-725BAF3EDBDF}" destId="{A7F771E4-5D01-45E3-B62B-1AA632402684}" srcOrd="0" destOrd="0" presId="urn:microsoft.com/office/officeart/2005/8/layout/matrix3"/>
    <dgm:cxn modelId="{676E5795-966A-48D8-A94C-5A89B18E7301}" srcId="{2D20B674-A34F-4E00-82A9-AC8A07A1F016}" destId="{FCCA99E2-DD04-432F-9E94-725BAF3EDBDF}" srcOrd="3" destOrd="0" parTransId="{CE324F97-4B7E-4A73-8D68-D7EB2351879E}" sibTransId="{B3330D36-19C0-4566-ABE0-45D272F8F200}"/>
    <dgm:cxn modelId="{49AC869C-EA4E-4A6A-8AA2-D7F3FC74906E}" type="presOf" srcId="{3C7DB4E3-1827-4574-9E88-CAF67731DC47}" destId="{4FCFEE6D-B9E6-45BC-9734-480C5E7876F5}" srcOrd="0" destOrd="0" presId="urn:microsoft.com/office/officeart/2005/8/layout/matrix3"/>
    <dgm:cxn modelId="{509C4ACA-8B2A-4C35-98EE-3CEA29A259BD}" srcId="{2D20B674-A34F-4E00-82A9-AC8A07A1F016}" destId="{7C95322F-DE83-480E-9789-00127DD0358B}" srcOrd="2" destOrd="0" parTransId="{14A7537B-715A-44EB-8B21-517BBAEFAECF}" sibTransId="{AD24271A-D602-4362-A859-2C7B76DC8678}"/>
    <dgm:cxn modelId="{22FC3EBE-A26E-4634-8C12-52C61B202C2F}" type="presParOf" srcId="{FDE39E04-FB36-469C-9115-A54C9DCA2119}" destId="{44280EF7-C532-4BD9-8577-FAFA6FECC4EB}" srcOrd="0" destOrd="0" presId="urn:microsoft.com/office/officeart/2005/8/layout/matrix3"/>
    <dgm:cxn modelId="{04E62F88-153E-4E6F-9C4E-09581EB5B262}" type="presParOf" srcId="{FDE39E04-FB36-469C-9115-A54C9DCA2119}" destId="{5E7A28C4-4D7A-4ABF-AA93-ED822EDE233C}" srcOrd="1" destOrd="0" presId="urn:microsoft.com/office/officeart/2005/8/layout/matrix3"/>
    <dgm:cxn modelId="{28A6168D-979C-4B10-9264-E91FE5B1D5C7}" type="presParOf" srcId="{FDE39E04-FB36-469C-9115-A54C9DCA2119}" destId="{4FCFEE6D-B9E6-45BC-9734-480C5E7876F5}" srcOrd="2" destOrd="0" presId="urn:microsoft.com/office/officeart/2005/8/layout/matrix3"/>
    <dgm:cxn modelId="{E63A0B23-401F-4F15-AF7B-A93C107290DF}" type="presParOf" srcId="{FDE39E04-FB36-469C-9115-A54C9DCA2119}" destId="{58A8DB97-4157-4EB4-BE81-EC959B88A10F}" srcOrd="3" destOrd="0" presId="urn:microsoft.com/office/officeart/2005/8/layout/matrix3"/>
    <dgm:cxn modelId="{640D71A7-994C-4CEA-9F9F-F285BB1FCC91}" type="presParOf" srcId="{FDE39E04-FB36-469C-9115-A54C9DCA2119}" destId="{A7F771E4-5D01-45E3-B62B-1AA632402684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6F92F5B8-C4C5-413C-9C82-3CA055BC522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CC0A05E-831B-4069-9F59-ADD6296D599B}">
      <dgm:prSet/>
      <dgm:spPr/>
      <dgm:t>
        <a:bodyPr/>
        <a:lstStyle/>
        <a:p>
          <a:r>
            <a:rPr lang="cs-CZ" b="1"/>
            <a:t>Cíle ošetřovatelské péče</a:t>
          </a:r>
          <a:endParaRPr lang="en-US"/>
        </a:p>
      </dgm:t>
    </dgm:pt>
    <dgm:pt modelId="{356F727C-FC45-422A-A279-275A23DD32D7}" type="parTrans" cxnId="{1751609D-A930-4112-9139-0577963ACF8D}">
      <dgm:prSet/>
      <dgm:spPr/>
      <dgm:t>
        <a:bodyPr/>
        <a:lstStyle/>
        <a:p>
          <a:endParaRPr lang="en-US"/>
        </a:p>
      </dgm:t>
    </dgm:pt>
    <dgm:pt modelId="{9B96C08F-4ED3-422F-9B32-A426FCD49FFA}" type="sibTrans" cxnId="{1751609D-A930-4112-9139-0577963ACF8D}">
      <dgm:prSet/>
      <dgm:spPr/>
      <dgm:t>
        <a:bodyPr/>
        <a:lstStyle/>
        <a:p>
          <a:endParaRPr lang="en-US"/>
        </a:p>
      </dgm:t>
    </dgm:pt>
    <dgm:pt modelId="{5DCF3C03-5DBB-430D-BC87-73C3A10443C7}">
      <dgm:prSet/>
      <dgm:spPr/>
      <dgm:t>
        <a:bodyPr/>
        <a:lstStyle/>
        <a:p>
          <a:r>
            <a:rPr lang="cs-CZ" b="0" dirty="0"/>
            <a:t>nemocný má čistou neporušenou kůži</a:t>
          </a:r>
          <a:endParaRPr lang="en-US" dirty="0"/>
        </a:p>
      </dgm:t>
    </dgm:pt>
    <dgm:pt modelId="{85004DAD-8F83-479B-8DB2-CBF23B5371C1}" type="parTrans" cxnId="{4FB15F9A-E347-4D85-9EE9-9C34F523A7A6}">
      <dgm:prSet/>
      <dgm:spPr/>
      <dgm:t>
        <a:bodyPr/>
        <a:lstStyle/>
        <a:p>
          <a:endParaRPr lang="en-US"/>
        </a:p>
      </dgm:t>
    </dgm:pt>
    <dgm:pt modelId="{9DC9F3EB-0054-488B-8AA7-0B1FF650B523}" type="sibTrans" cxnId="{4FB15F9A-E347-4D85-9EE9-9C34F523A7A6}">
      <dgm:prSet/>
      <dgm:spPr/>
      <dgm:t>
        <a:bodyPr/>
        <a:lstStyle/>
        <a:p>
          <a:endParaRPr lang="en-US"/>
        </a:p>
      </dgm:t>
    </dgm:pt>
    <dgm:pt modelId="{B897E71E-E0B4-4A06-920E-581FCCAF2E48}">
      <dgm:prSet/>
      <dgm:spPr/>
      <dgm:t>
        <a:bodyPr/>
        <a:lstStyle/>
        <a:p>
          <a:r>
            <a:rPr lang="cs-CZ" b="0"/>
            <a:t>nemá příznaky nadměrného tlaku</a:t>
          </a:r>
          <a:endParaRPr lang="en-US"/>
        </a:p>
      </dgm:t>
    </dgm:pt>
    <dgm:pt modelId="{1D360359-492A-46CA-AD69-65C724F4216E}" type="parTrans" cxnId="{126F010D-B5D6-4AC0-91F5-CF3FAF033CCC}">
      <dgm:prSet/>
      <dgm:spPr/>
      <dgm:t>
        <a:bodyPr/>
        <a:lstStyle/>
        <a:p>
          <a:endParaRPr lang="en-US"/>
        </a:p>
      </dgm:t>
    </dgm:pt>
    <dgm:pt modelId="{A4E1DA27-7266-4853-A3FF-2C124BA31442}" type="sibTrans" cxnId="{126F010D-B5D6-4AC0-91F5-CF3FAF033CCC}">
      <dgm:prSet/>
      <dgm:spPr/>
      <dgm:t>
        <a:bodyPr/>
        <a:lstStyle/>
        <a:p>
          <a:endParaRPr lang="en-US"/>
        </a:p>
      </dgm:t>
    </dgm:pt>
    <dgm:pt modelId="{672361C4-541D-45ED-8B80-FAB8B0C469AB}">
      <dgm:prSet/>
      <dgm:spPr/>
      <dgm:t>
        <a:bodyPr/>
        <a:lstStyle/>
        <a:p>
          <a:r>
            <a:rPr lang="cs-CZ" b="0"/>
            <a:t>nemocný nepociťuje bolest; pokud ano v přijatelné intenzitě</a:t>
          </a:r>
          <a:endParaRPr lang="en-US"/>
        </a:p>
      </dgm:t>
    </dgm:pt>
    <dgm:pt modelId="{5432F96C-3976-4830-901F-657C648871CE}" type="parTrans" cxnId="{B25A4E5E-952B-42F5-93EE-66C0CF32A7D4}">
      <dgm:prSet/>
      <dgm:spPr/>
      <dgm:t>
        <a:bodyPr/>
        <a:lstStyle/>
        <a:p>
          <a:endParaRPr lang="en-US"/>
        </a:p>
      </dgm:t>
    </dgm:pt>
    <dgm:pt modelId="{4D280329-EB26-415F-AC31-AC4A9BBCD933}" type="sibTrans" cxnId="{B25A4E5E-952B-42F5-93EE-66C0CF32A7D4}">
      <dgm:prSet/>
      <dgm:spPr/>
      <dgm:t>
        <a:bodyPr/>
        <a:lstStyle/>
        <a:p>
          <a:endParaRPr lang="en-US"/>
        </a:p>
      </dgm:t>
    </dgm:pt>
    <dgm:pt modelId="{7DA4607B-81E9-484B-A12D-6D04D1DFAAF8}">
      <dgm:prSet/>
      <dgm:spPr/>
      <dgm:t>
        <a:bodyPr/>
        <a:lstStyle/>
        <a:p>
          <a:r>
            <a:rPr lang="cs-CZ" b="0"/>
            <a:t>nemocný má základní informace o problematice dekubitů</a:t>
          </a:r>
          <a:endParaRPr lang="en-US"/>
        </a:p>
      </dgm:t>
    </dgm:pt>
    <dgm:pt modelId="{94C1F8E9-D83C-46B6-A8AC-0BCD8C015D1A}" type="parTrans" cxnId="{48A8A2CF-32AC-49B7-BCC8-1EB75263EA21}">
      <dgm:prSet/>
      <dgm:spPr/>
      <dgm:t>
        <a:bodyPr/>
        <a:lstStyle/>
        <a:p>
          <a:endParaRPr lang="en-US"/>
        </a:p>
      </dgm:t>
    </dgm:pt>
    <dgm:pt modelId="{382A2540-39E1-4A4C-8603-3AA767DAAAA0}" type="sibTrans" cxnId="{48A8A2CF-32AC-49B7-BCC8-1EB75263EA21}">
      <dgm:prSet/>
      <dgm:spPr/>
      <dgm:t>
        <a:bodyPr/>
        <a:lstStyle/>
        <a:p>
          <a:endParaRPr lang="en-US"/>
        </a:p>
      </dgm:t>
    </dgm:pt>
    <dgm:pt modelId="{92ACBDF4-3940-4B5A-BD04-858DBBB72776}">
      <dgm:prSet/>
      <dgm:spPr/>
      <dgm:t>
        <a:bodyPr/>
        <a:lstStyle/>
        <a:p>
          <a:r>
            <a:rPr lang="cs-CZ" b="0"/>
            <a:t>nemocný akceptuje pomoc druhých</a:t>
          </a:r>
          <a:endParaRPr lang="en-US"/>
        </a:p>
      </dgm:t>
    </dgm:pt>
    <dgm:pt modelId="{583F6D27-52C0-45E7-BD1A-43DA472A6EF3}" type="parTrans" cxnId="{A80FAC9B-8B85-4D20-928E-AA0025840463}">
      <dgm:prSet/>
      <dgm:spPr/>
      <dgm:t>
        <a:bodyPr/>
        <a:lstStyle/>
        <a:p>
          <a:endParaRPr lang="en-US"/>
        </a:p>
      </dgm:t>
    </dgm:pt>
    <dgm:pt modelId="{A7AFD8C6-5BE2-4686-B0E9-341ADA700E80}" type="sibTrans" cxnId="{A80FAC9B-8B85-4D20-928E-AA0025840463}">
      <dgm:prSet/>
      <dgm:spPr/>
      <dgm:t>
        <a:bodyPr/>
        <a:lstStyle/>
        <a:p>
          <a:endParaRPr lang="en-US"/>
        </a:p>
      </dgm:t>
    </dgm:pt>
    <dgm:pt modelId="{BB4DE66A-6F4F-4F2A-B1D9-0720E0F36AC7}">
      <dgm:prSet/>
      <dgm:spPr/>
      <dgm:t>
        <a:bodyPr/>
        <a:lstStyle/>
        <a:p>
          <a:r>
            <a:rPr lang="cs-CZ" b="0"/>
            <a:t>nemocný je schopen přiměřeného sociálního kontaktu</a:t>
          </a:r>
          <a:endParaRPr lang="en-US"/>
        </a:p>
      </dgm:t>
    </dgm:pt>
    <dgm:pt modelId="{AF14D420-5B30-4D97-9153-886C245DE0AC}" type="parTrans" cxnId="{D28AF3D1-AF74-4064-9E2B-E7644E363B88}">
      <dgm:prSet/>
      <dgm:spPr/>
      <dgm:t>
        <a:bodyPr/>
        <a:lstStyle/>
        <a:p>
          <a:endParaRPr lang="en-US"/>
        </a:p>
      </dgm:t>
    </dgm:pt>
    <dgm:pt modelId="{4DBC9F18-A516-4747-8B06-AA07E484271E}" type="sibTrans" cxnId="{D28AF3D1-AF74-4064-9E2B-E7644E363B88}">
      <dgm:prSet/>
      <dgm:spPr/>
      <dgm:t>
        <a:bodyPr/>
        <a:lstStyle/>
        <a:p>
          <a:endParaRPr lang="en-US"/>
        </a:p>
      </dgm:t>
    </dgm:pt>
    <dgm:pt modelId="{38E392E1-79B5-44B4-9713-73EF214C4457}" type="pres">
      <dgm:prSet presAssocID="{6F92F5B8-C4C5-413C-9C82-3CA055BC5221}" presName="linear" presStyleCnt="0">
        <dgm:presLayoutVars>
          <dgm:animLvl val="lvl"/>
          <dgm:resizeHandles val="exact"/>
        </dgm:presLayoutVars>
      </dgm:prSet>
      <dgm:spPr/>
    </dgm:pt>
    <dgm:pt modelId="{4420E287-BC9C-4F9B-A62A-63483C13013C}" type="pres">
      <dgm:prSet presAssocID="{3CC0A05E-831B-4069-9F59-ADD6296D599B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58745EE1-F612-430B-B57E-BBD84861B236}" type="pres">
      <dgm:prSet presAssocID="{9B96C08F-4ED3-422F-9B32-A426FCD49FFA}" presName="spacer" presStyleCnt="0"/>
      <dgm:spPr/>
    </dgm:pt>
    <dgm:pt modelId="{1E13C405-E258-456F-987E-E252CAC8DB5D}" type="pres">
      <dgm:prSet presAssocID="{5DCF3C03-5DBB-430D-BC87-73C3A10443C7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7BDF922B-8156-449B-A2F4-7B47D6674169}" type="pres">
      <dgm:prSet presAssocID="{9DC9F3EB-0054-488B-8AA7-0B1FF650B523}" presName="spacer" presStyleCnt="0"/>
      <dgm:spPr/>
    </dgm:pt>
    <dgm:pt modelId="{7F1B91A8-F37C-43CA-BB89-26F24CDFB986}" type="pres">
      <dgm:prSet presAssocID="{B897E71E-E0B4-4A06-920E-581FCCAF2E48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CFAB5304-0193-4219-AC22-B913A4B3933F}" type="pres">
      <dgm:prSet presAssocID="{A4E1DA27-7266-4853-A3FF-2C124BA31442}" presName="spacer" presStyleCnt="0"/>
      <dgm:spPr/>
    </dgm:pt>
    <dgm:pt modelId="{BE09BEE9-9270-4D89-95B6-0001BA037F11}" type="pres">
      <dgm:prSet presAssocID="{672361C4-541D-45ED-8B80-FAB8B0C469AB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E86ADE31-4C32-424E-B6F5-0F91D20BA4A0}" type="pres">
      <dgm:prSet presAssocID="{4D280329-EB26-415F-AC31-AC4A9BBCD933}" presName="spacer" presStyleCnt="0"/>
      <dgm:spPr/>
    </dgm:pt>
    <dgm:pt modelId="{84EC7142-EEAA-444A-A798-2BF4764A48C0}" type="pres">
      <dgm:prSet presAssocID="{7DA4607B-81E9-484B-A12D-6D04D1DFAAF8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310679FA-5B93-476F-B322-FE9365E18DED}" type="pres">
      <dgm:prSet presAssocID="{382A2540-39E1-4A4C-8603-3AA767DAAAA0}" presName="spacer" presStyleCnt="0"/>
      <dgm:spPr/>
    </dgm:pt>
    <dgm:pt modelId="{2F271AC2-1AB6-45E8-A1B2-9B1073C25BD8}" type="pres">
      <dgm:prSet presAssocID="{92ACBDF4-3940-4B5A-BD04-858DBBB72776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5C3E3C71-67AA-4CBB-9876-BA9F6D30C748}" type="pres">
      <dgm:prSet presAssocID="{A7AFD8C6-5BE2-4686-B0E9-341ADA700E80}" presName="spacer" presStyleCnt="0"/>
      <dgm:spPr/>
    </dgm:pt>
    <dgm:pt modelId="{7760B66D-C0F3-4812-BBE8-6B8BFCA1293D}" type="pres">
      <dgm:prSet presAssocID="{BB4DE66A-6F4F-4F2A-B1D9-0720E0F36AC7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0AB56809-AA67-45B5-B528-17B8BD09994E}" type="presOf" srcId="{BB4DE66A-6F4F-4F2A-B1D9-0720E0F36AC7}" destId="{7760B66D-C0F3-4812-BBE8-6B8BFCA1293D}" srcOrd="0" destOrd="0" presId="urn:microsoft.com/office/officeart/2005/8/layout/vList2"/>
    <dgm:cxn modelId="{126F010D-B5D6-4AC0-91F5-CF3FAF033CCC}" srcId="{6F92F5B8-C4C5-413C-9C82-3CA055BC5221}" destId="{B897E71E-E0B4-4A06-920E-581FCCAF2E48}" srcOrd="2" destOrd="0" parTransId="{1D360359-492A-46CA-AD69-65C724F4216E}" sibTransId="{A4E1DA27-7266-4853-A3FF-2C124BA31442}"/>
    <dgm:cxn modelId="{ED4CA911-B775-4F5B-8709-D17ED630D8AD}" type="presOf" srcId="{3CC0A05E-831B-4069-9F59-ADD6296D599B}" destId="{4420E287-BC9C-4F9B-A62A-63483C13013C}" srcOrd="0" destOrd="0" presId="urn:microsoft.com/office/officeart/2005/8/layout/vList2"/>
    <dgm:cxn modelId="{B25A4E5E-952B-42F5-93EE-66C0CF32A7D4}" srcId="{6F92F5B8-C4C5-413C-9C82-3CA055BC5221}" destId="{672361C4-541D-45ED-8B80-FAB8B0C469AB}" srcOrd="3" destOrd="0" parTransId="{5432F96C-3976-4830-901F-657C648871CE}" sibTransId="{4D280329-EB26-415F-AC31-AC4A9BBCD933}"/>
    <dgm:cxn modelId="{B6B37147-2F03-4341-BC3B-2E94B1751C30}" type="presOf" srcId="{B897E71E-E0B4-4A06-920E-581FCCAF2E48}" destId="{7F1B91A8-F37C-43CA-BB89-26F24CDFB986}" srcOrd="0" destOrd="0" presId="urn:microsoft.com/office/officeart/2005/8/layout/vList2"/>
    <dgm:cxn modelId="{33550068-8E94-4F32-A51C-F397FA238230}" type="presOf" srcId="{5DCF3C03-5DBB-430D-BC87-73C3A10443C7}" destId="{1E13C405-E258-456F-987E-E252CAC8DB5D}" srcOrd="0" destOrd="0" presId="urn:microsoft.com/office/officeart/2005/8/layout/vList2"/>
    <dgm:cxn modelId="{4FB15F9A-E347-4D85-9EE9-9C34F523A7A6}" srcId="{6F92F5B8-C4C5-413C-9C82-3CA055BC5221}" destId="{5DCF3C03-5DBB-430D-BC87-73C3A10443C7}" srcOrd="1" destOrd="0" parTransId="{85004DAD-8F83-479B-8DB2-CBF23B5371C1}" sibTransId="{9DC9F3EB-0054-488B-8AA7-0B1FF650B523}"/>
    <dgm:cxn modelId="{A80FAC9B-8B85-4D20-928E-AA0025840463}" srcId="{6F92F5B8-C4C5-413C-9C82-3CA055BC5221}" destId="{92ACBDF4-3940-4B5A-BD04-858DBBB72776}" srcOrd="5" destOrd="0" parTransId="{583F6D27-52C0-45E7-BD1A-43DA472A6EF3}" sibTransId="{A7AFD8C6-5BE2-4686-B0E9-341ADA700E80}"/>
    <dgm:cxn modelId="{1751609D-A930-4112-9139-0577963ACF8D}" srcId="{6F92F5B8-C4C5-413C-9C82-3CA055BC5221}" destId="{3CC0A05E-831B-4069-9F59-ADD6296D599B}" srcOrd="0" destOrd="0" parTransId="{356F727C-FC45-422A-A279-275A23DD32D7}" sibTransId="{9B96C08F-4ED3-422F-9B32-A426FCD49FFA}"/>
    <dgm:cxn modelId="{0F7703AC-4825-40A5-A448-1B7BE7944C9A}" type="presOf" srcId="{7DA4607B-81E9-484B-A12D-6D04D1DFAAF8}" destId="{84EC7142-EEAA-444A-A798-2BF4764A48C0}" srcOrd="0" destOrd="0" presId="urn:microsoft.com/office/officeart/2005/8/layout/vList2"/>
    <dgm:cxn modelId="{48A8A2CF-32AC-49B7-BCC8-1EB75263EA21}" srcId="{6F92F5B8-C4C5-413C-9C82-3CA055BC5221}" destId="{7DA4607B-81E9-484B-A12D-6D04D1DFAAF8}" srcOrd="4" destOrd="0" parTransId="{94C1F8E9-D83C-46B6-A8AC-0BCD8C015D1A}" sibTransId="{382A2540-39E1-4A4C-8603-3AA767DAAAA0}"/>
    <dgm:cxn modelId="{C8E2F6CF-13BA-4CBA-8E90-1E858D4FBF66}" type="presOf" srcId="{672361C4-541D-45ED-8B80-FAB8B0C469AB}" destId="{BE09BEE9-9270-4D89-95B6-0001BA037F11}" srcOrd="0" destOrd="0" presId="urn:microsoft.com/office/officeart/2005/8/layout/vList2"/>
    <dgm:cxn modelId="{D28AF3D1-AF74-4064-9E2B-E7644E363B88}" srcId="{6F92F5B8-C4C5-413C-9C82-3CA055BC5221}" destId="{BB4DE66A-6F4F-4F2A-B1D9-0720E0F36AC7}" srcOrd="6" destOrd="0" parTransId="{AF14D420-5B30-4D97-9153-886C245DE0AC}" sibTransId="{4DBC9F18-A516-4747-8B06-AA07E484271E}"/>
    <dgm:cxn modelId="{786843DC-C935-4676-A41F-33AA004F30BF}" type="presOf" srcId="{92ACBDF4-3940-4B5A-BD04-858DBBB72776}" destId="{2F271AC2-1AB6-45E8-A1B2-9B1073C25BD8}" srcOrd="0" destOrd="0" presId="urn:microsoft.com/office/officeart/2005/8/layout/vList2"/>
    <dgm:cxn modelId="{7716E3E4-6024-4923-85C3-4D85A83925C1}" type="presOf" srcId="{6F92F5B8-C4C5-413C-9C82-3CA055BC5221}" destId="{38E392E1-79B5-44B4-9713-73EF214C4457}" srcOrd="0" destOrd="0" presId="urn:microsoft.com/office/officeart/2005/8/layout/vList2"/>
    <dgm:cxn modelId="{0822B7AE-A3B3-4B5F-8269-9B0EDDCBA8CB}" type="presParOf" srcId="{38E392E1-79B5-44B4-9713-73EF214C4457}" destId="{4420E287-BC9C-4F9B-A62A-63483C13013C}" srcOrd="0" destOrd="0" presId="urn:microsoft.com/office/officeart/2005/8/layout/vList2"/>
    <dgm:cxn modelId="{B2646013-1D40-4A83-98F0-E01F3F5E0758}" type="presParOf" srcId="{38E392E1-79B5-44B4-9713-73EF214C4457}" destId="{58745EE1-F612-430B-B57E-BBD84861B236}" srcOrd="1" destOrd="0" presId="urn:microsoft.com/office/officeart/2005/8/layout/vList2"/>
    <dgm:cxn modelId="{BECC95D0-CA06-4A91-A4DD-3C8EE3F2A29C}" type="presParOf" srcId="{38E392E1-79B5-44B4-9713-73EF214C4457}" destId="{1E13C405-E258-456F-987E-E252CAC8DB5D}" srcOrd="2" destOrd="0" presId="urn:microsoft.com/office/officeart/2005/8/layout/vList2"/>
    <dgm:cxn modelId="{3670B68C-7D51-4F47-B572-12CFB6F0869B}" type="presParOf" srcId="{38E392E1-79B5-44B4-9713-73EF214C4457}" destId="{7BDF922B-8156-449B-A2F4-7B47D6674169}" srcOrd="3" destOrd="0" presId="urn:microsoft.com/office/officeart/2005/8/layout/vList2"/>
    <dgm:cxn modelId="{A491BA57-DA1E-4884-8C08-BB82C625E422}" type="presParOf" srcId="{38E392E1-79B5-44B4-9713-73EF214C4457}" destId="{7F1B91A8-F37C-43CA-BB89-26F24CDFB986}" srcOrd="4" destOrd="0" presId="urn:microsoft.com/office/officeart/2005/8/layout/vList2"/>
    <dgm:cxn modelId="{E6DD4857-135D-42AF-80F0-C13C60408548}" type="presParOf" srcId="{38E392E1-79B5-44B4-9713-73EF214C4457}" destId="{CFAB5304-0193-4219-AC22-B913A4B3933F}" srcOrd="5" destOrd="0" presId="urn:microsoft.com/office/officeart/2005/8/layout/vList2"/>
    <dgm:cxn modelId="{B37EEA7F-E1CB-4936-BCC2-5F6871682492}" type="presParOf" srcId="{38E392E1-79B5-44B4-9713-73EF214C4457}" destId="{BE09BEE9-9270-4D89-95B6-0001BA037F11}" srcOrd="6" destOrd="0" presId="urn:microsoft.com/office/officeart/2005/8/layout/vList2"/>
    <dgm:cxn modelId="{EED84886-EF1A-454A-A7EA-2CF733471EB1}" type="presParOf" srcId="{38E392E1-79B5-44B4-9713-73EF214C4457}" destId="{E86ADE31-4C32-424E-B6F5-0F91D20BA4A0}" srcOrd="7" destOrd="0" presId="urn:microsoft.com/office/officeart/2005/8/layout/vList2"/>
    <dgm:cxn modelId="{E66FCFCE-4AF9-41BC-8C65-768C3C382C9D}" type="presParOf" srcId="{38E392E1-79B5-44B4-9713-73EF214C4457}" destId="{84EC7142-EEAA-444A-A798-2BF4764A48C0}" srcOrd="8" destOrd="0" presId="urn:microsoft.com/office/officeart/2005/8/layout/vList2"/>
    <dgm:cxn modelId="{28D59F20-11C4-4F31-A357-1097AA26226D}" type="presParOf" srcId="{38E392E1-79B5-44B4-9713-73EF214C4457}" destId="{310679FA-5B93-476F-B322-FE9365E18DED}" srcOrd="9" destOrd="0" presId="urn:microsoft.com/office/officeart/2005/8/layout/vList2"/>
    <dgm:cxn modelId="{12CEF6C1-4831-4DCB-B9E2-D6C7422F1C3F}" type="presParOf" srcId="{38E392E1-79B5-44B4-9713-73EF214C4457}" destId="{2F271AC2-1AB6-45E8-A1B2-9B1073C25BD8}" srcOrd="10" destOrd="0" presId="urn:microsoft.com/office/officeart/2005/8/layout/vList2"/>
    <dgm:cxn modelId="{CFC4D74F-9F3C-479F-A99B-5766C88E78C7}" type="presParOf" srcId="{38E392E1-79B5-44B4-9713-73EF214C4457}" destId="{5C3E3C71-67AA-4CBB-9876-BA9F6D30C748}" srcOrd="11" destOrd="0" presId="urn:microsoft.com/office/officeart/2005/8/layout/vList2"/>
    <dgm:cxn modelId="{A73E8DD0-AEE1-4578-97DE-823FCEE4B7BF}" type="presParOf" srcId="{38E392E1-79B5-44B4-9713-73EF214C4457}" destId="{7760B66D-C0F3-4812-BBE8-6B8BFCA1293D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2C514B1C-1C0A-4A21-AA90-1F260D88F505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762AFBD-2642-4322-9296-82F461866539}">
      <dgm:prSet/>
      <dgm:spPr/>
      <dgm:t>
        <a:bodyPr/>
        <a:lstStyle/>
        <a:p>
          <a:r>
            <a:rPr lang="hy-AM" b="0" dirty="0">
              <a:latin typeface="Times New Roman" panose="02020603050405020304" pitchFamily="18" charset="0"/>
              <a:cs typeface="Times New Roman" panose="02020603050405020304" pitchFamily="18" charset="0"/>
            </a:rPr>
            <a:t>֍</a:t>
          </a:r>
          <a:r>
            <a:rPr lang="cs-CZ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cs-CZ" b="0" dirty="0"/>
            <a:t>častý převaz (dle použitých materiálů)</a:t>
          </a:r>
          <a:endParaRPr lang="en-US" dirty="0"/>
        </a:p>
      </dgm:t>
    </dgm:pt>
    <dgm:pt modelId="{75FB7364-C608-4E6E-928A-59652DFD2D39}" type="parTrans" cxnId="{FECE046B-E145-408C-A20F-85524FB8E9F1}">
      <dgm:prSet/>
      <dgm:spPr/>
      <dgm:t>
        <a:bodyPr/>
        <a:lstStyle/>
        <a:p>
          <a:endParaRPr lang="en-US"/>
        </a:p>
      </dgm:t>
    </dgm:pt>
    <dgm:pt modelId="{80E282E5-D422-40EB-AACE-7EA6FC529B9A}" type="sibTrans" cxnId="{FECE046B-E145-408C-A20F-85524FB8E9F1}">
      <dgm:prSet/>
      <dgm:spPr/>
      <dgm:t>
        <a:bodyPr/>
        <a:lstStyle/>
        <a:p>
          <a:endParaRPr lang="en-US"/>
        </a:p>
      </dgm:t>
    </dgm:pt>
    <dgm:pt modelId="{39031F8B-9669-4318-AD48-F7D438F6E722}">
      <dgm:prSet/>
      <dgm:spPr/>
      <dgm:t>
        <a:bodyPr/>
        <a:lstStyle/>
        <a:p>
          <a:r>
            <a:rPr lang="hy-AM" b="0" dirty="0">
              <a:latin typeface="Times New Roman" panose="02020603050405020304" pitchFamily="18" charset="0"/>
              <a:cs typeface="Times New Roman" panose="02020603050405020304" pitchFamily="18" charset="0"/>
            </a:rPr>
            <a:t>֍</a:t>
          </a:r>
          <a:r>
            <a:rPr lang="cs-CZ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cs-CZ" b="0" dirty="0"/>
            <a:t>ne prosáklý obvaz</a:t>
          </a:r>
          <a:endParaRPr lang="en-US" dirty="0"/>
        </a:p>
      </dgm:t>
    </dgm:pt>
    <dgm:pt modelId="{245C9172-F1BD-4E42-A3BA-5A70A47E103A}" type="parTrans" cxnId="{FC52EF9B-6269-4C0D-92F4-4D21A6CAA7D0}">
      <dgm:prSet/>
      <dgm:spPr/>
      <dgm:t>
        <a:bodyPr/>
        <a:lstStyle/>
        <a:p>
          <a:endParaRPr lang="en-US"/>
        </a:p>
      </dgm:t>
    </dgm:pt>
    <dgm:pt modelId="{E6F0F9D9-1718-42C8-9FF2-8022AC21527E}" type="sibTrans" cxnId="{FC52EF9B-6269-4C0D-92F4-4D21A6CAA7D0}">
      <dgm:prSet/>
      <dgm:spPr/>
      <dgm:t>
        <a:bodyPr/>
        <a:lstStyle/>
        <a:p>
          <a:endParaRPr lang="en-US"/>
        </a:p>
      </dgm:t>
    </dgm:pt>
    <dgm:pt modelId="{2A71B553-F656-4E68-B989-C92B2EF726B4}">
      <dgm:prSet/>
      <dgm:spPr/>
      <dgm:t>
        <a:bodyPr/>
        <a:lstStyle/>
        <a:p>
          <a:r>
            <a:rPr lang="hy-AM" b="0" dirty="0">
              <a:latin typeface="Times New Roman" panose="02020603050405020304" pitchFamily="18" charset="0"/>
              <a:cs typeface="Times New Roman" panose="02020603050405020304" pitchFamily="18" charset="0"/>
            </a:rPr>
            <a:t>֍</a:t>
          </a:r>
          <a:r>
            <a:rPr lang="cs-CZ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cs-CZ" b="0" dirty="0"/>
            <a:t>stále krytý dekubitální vřed (zábrana infekce, asepse)</a:t>
          </a:r>
          <a:endParaRPr lang="en-US" dirty="0"/>
        </a:p>
      </dgm:t>
    </dgm:pt>
    <dgm:pt modelId="{2F57B9DE-67F8-42FE-925F-75FA17B8EDB6}" type="parTrans" cxnId="{DCB7EA2C-1917-4561-83A8-C1F95A7C0ECE}">
      <dgm:prSet/>
      <dgm:spPr/>
      <dgm:t>
        <a:bodyPr/>
        <a:lstStyle/>
        <a:p>
          <a:endParaRPr lang="en-US"/>
        </a:p>
      </dgm:t>
    </dgm:pt>
    <dgm:pt modelId="{EF65B4E6-59CA-4BE9-91DE-AF3E20D2B783}" type="sibTrans" cxnId="{DCB7EA2C-1917-4561-83A8-C1F95A7C0ECE}">
      <dgm:prSet/>
      <dgm:spPr/>
      <dgm:t>
        <a:bodyPr/>
        <a:lstStyle/>
        <a:p>
          <a:endParaRPr lang="en-US"/>
        </a:p>
      </dgm:t>
    </dgm:pt>
    <dgm:pt modelId="{C4525D82-0973-4B33-AA1E-1629E53E3F95}">
      <dgm:prSet/>
      <dgm:spPr/>
      <dgm:t>
        <a:bodyPr/>
        <a:lstStyle/>
        <a:p>
          <a:r>
            <a:rPr lang="hy-AM" b="0" dirty="0">
              <a:latin typeface="Times New Roman" panose="02020603050405020304" pitchFamily="18" charset="0"/>
              <a:cs typeface="Times New Roman" panose="02020603050405020304" pitchFamily="18" charset="0"/>
            </a:rPr>
            <a:t>֍</a:t>
          </a:r>
          <a:r>
            <a:rPr lang="cs-CZ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cs-CZ" b="0" dirty="0"/>
            <a:t>nepoužívat náplast – vhodnější PRUBAN (pružná bandáž)</a:t>
          </a:r>
          <a:endParaRPr lang="en-US" dirty="0"/>
        </a:p>
      </dgm:t>
    </dgm:pt>
    <dgm:pt modelId="{D37CD47F-F9A9-4DE2-A9F7-A4740BAA7B0D}" type="parTrans" cxnId="{E1F1F10E-BF3C-468D-AA12-E82807B14C70}">
      <dgm:prSet/>
      <dgm:spPr/>
      <dgm:t>
        <a:bodyPr/>
        <a:lstStyle/>
        <a:p>
          <a:endParaRPr lang="en-US"/>
        </a:p>
      </dgm:t>
    </dgm:pt>
    <dgm:pt modelId="{7FDBA3F1-C5D1-4D3C-BAEF-A91B8A3CDE9A}" type="sibTrans" cxnId="{E1F1F10E-BF3C-468D-AA12-E82807B14C70}">
      <dgm:prSet/>
      <dgm:spPr/>
      <dgm:t>
        <a:bodyPr/>
        <a:lstStyle/>
        <a:p>
          <a:endParaRPr lang="en-US"/>
        </a:p>
      </dgm:t>
    </dgm:pt>
    <dgm:pt modelId="{2F1E118F-BE2A-4975-A541-A7678A6E5DCA}">
      <dgm:prSet/>
      <dgm:spPr/>
      <dgm:t>
        <a:bodyPr/>
        <a:lstStyle/>
        <a:p>
          <a:r>
            <a:rPr lang="hy-AM" b="0" dirty="0">
              <a:latin typeface="Times New Roman" panose="02020603050405020304" pitchFamily="18" charset="0"/>
              <a:cs typeface="Times New Roman" panose="02020603050405020304" pitchFamily="18" charset="0"/>
            </a:rPr>
            <a:t>֍</a:t>
          </a:r>
          <a:r>
            <a:rPr lang="cs-CZ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cs-CZ" b="0" dirty="0"/>
            <a:t>časté a pravidelné polohování</a:t>
          </a:r>
          <a:endParaRPr lang="en-US" dirty="0"/>
        </a:p>
      </dgm:t>
    </dgm:pt>
    <dgm:pt modelId="{1F77FF79-7666-4FFA-9AF6-2A21438AFE34}" type="parTrans" cxnId="{D4926419-12A3-4132-A55C-F881DA1A245B}">
      <dgm:prSet/>
      <dgm:spPr/>
      <dgm:t>
        <a:bodyPr/>
        <a:lstStyle/>
        <a:p>
          <a:endParaRPr lang="en-US"/>
        </a:p>
      </dgm:t>
    </dgm:pt>
    <dgm:pt modelId="{9B36B02A-DDC8-45A5-8A25-239F062815DD}" type="sibTrans" cxnId="{D4926419-12A3-4132-A55C-F881DA1A245B}">
      <dgm:prSet/>
      <dgm:spPr/>
      <dgm:t>
        <a:bodyPr/>
        <a:lstStyle/>
        <a:p>
          <a:endParaRPr lang="en-US"/>
        </a:p>
      </dgm:t>
    </dgm:pt>
    <dgm:pt modelId="{69CFF845-570B-46AD-A637-1B888BFB1CBE}">
      <dgm:prSet/>
      <dgm:spPr/>
      <dgm:t>
        <a:bodyPr/>
        <a:lstStyle/>
        <a:p>
          <a:r>
            <a:rPr lang="hy-AM" b="0" dirty="0">
              <a:latin typeface="Times New Roman" panose="02020603050405020304" pitchFamily="18" charset="0"/>
              <a:cs typeface="Times New Roman" panose="02020603050405020304" pitchFamily="18" charset="0"/>
            </a:rPr>
            <a:t>֍</a:t>
          </a:r>
          <a:r>
            <a:rPr lang="cs-CZ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cs-CZ" b="0" dirty="0"/>
            <a:t>Hodnocení ošetřovatelské péče – prováděno na základě vytyčených cílů a časových intervalů hodnocení</a:t>
          </a:r>
          <a:endParaRPr lang="en-US" dirty="0"/>
        </a:p>
      </dgm:t>
    </dgm:pt>
    <dgm:pt modelId="{D80A91FA-3D3F-4347-B600-CF1514987D0D}" type="parTrans" cxnId="{7FA9EF3B-8E94-4E82-8220-66767EB42D58}">
      <dgm:prSet/>
      <dgm:spPr/>
      <dgm:t>
        <a:bodyPr/>
        <a:lstStyle/>
        <a:p>
          <a:endParaRPr lang="en-US"/>
        </a:p>
      </dgm:t>
    </dgm:pt>
    <dgm:pt modelId="{6D8A15EA-DBEF-4489-B6B3-42378BFBF0EA}" type="sibTrans" cxnId="{7FA9EF3B-8E94-4E82-8220-66767EB42D58}">
      <dgm:prSet/>
      <dgm:spPr/>
      <dgm:t>
        <a:bodyPr/>
        <a:lstStyle/>
        <a:p>
          <a:endParaRPr lang="en-US"/>
        </a:p>
      </dgm:t>
    </dgm:pt>
    <dgm:pt modelId="{0EFDD2EB-BFE1-446E-866A-ACD9B01E2203}" type="pres">
      <dgm:prSet presAssocID="{2C514B1C-1C0A-4A21-AA90-1F260D88F505}" presName="diagram" presStyleCnt="0">
        <dgm:presLayoutVars>
          <dgm:dir/>
          <dgm:resizeHandles val="exact"/>
        </dgm:presLayoutVars>
      </dgm:prSet>
      <dgm:spPr/>
    </dgm:pt>
    <dgm:pt modelId="{315C7D8D-4261-4152-9174-9B90003BBFCB}" type="pres">
      <dgm:prSet presAssocID="{B762AFBD-2642-4322-9296-82F461866539}" presName="node" presStyleLbl="node1" presStyleIdx="0" presStyleCnt="6">
        <dgm:presLayoutVars>
          <dgm:bulletEnabled val="1"/>
        </dgm:presLayoutVars>
      </dgm:prSet>
      <dgm:spPr/>
    </dgm:pt>
    <dgm:pt modelId="{56F04F41-B136-4FCF-B22F-BFA4C866B97B}" type="pres">
      <dgm:prSet presAssocID="{80E282E5-D422-40EB-AACE-7EA6FC529B9A}" presName="sibTrans" presStyleCnt="0"/>
      <dgm:spPr/>
    </dgm:pt>
    <dgm:pt modelId="{A5DEDB62-750F-4D82-AABB-E2B5E72215FD}" type="pres">
      <dgm:prSet presAssocID="{39031F8B-9669-4318-AD48-F7D438F6E722}" presName="node" presStyleLbl="node1" presStyleIdx="1" presStyleCnt="6">
        <dgm:presLayoutVars>
          <dgm:bulletEnabled val="1"/>
        </dgm:presLayoutVars>
      </dgm:prSet>
      <dgm:spPr/>
    </dgm:pt>
    <dgm:pt modelId="{D3882D1B-E956-4BB5-9749-4E73231B6754}" type="pres">
      <dgm:prSet presAssocID="{E6F0F9D9-1718-42C8-9FF2-8022AC21527E}" presName="sibTrans" presStyleCnt="0"/>
      <dgm:spPr/>
    </dgm:pt>
    <dgm:pt modelId="{0AA27C0E-AE7A-4B09-9F66-2B185BDD8305}" type="pres">
      <dgm:prSet presAssocID="{2A71B553-F656-4E68-B989-C92B2EF726B4}" presName="node" presStyleLbl="node1" presStyleIdx="2" presStyleCnt="6">
        <dgm:presLayoutVars>
          <dgm:bulletEnabled val="1"/>
        </dgm:presLayoutVars>
      </dgm:prSet>
      <dgm:spPr/>
    </dgm:pt>
    <dgm:pt modelId="{157ADD4D-4039-4AB1-9EB4-C04A26BCE351}" type="pres">
      <dgm:prSet presAssocID="{EF65B4E6-59CA-4BE9-91DE-AF3E20D2B783}" presName="sibTrans" presStyleCnt="0"/>
      <dgm:spPr/>
    </dgm:pt>
    <dgm:pt modelId="{A72A9B32-4713-4E00-B656-133F05AF1918}" type="pres">
      <dgm:prSet presAssocID="{C4525D82-0973-4B33-AA1E-1629E53E3F95}" presName="node" presStyleLbl="node1" presStyleIdx="3" presStyleCnt="6">
        <dgm:presLayoutVars>
          <dgm:bulletEnabled val="1"/>
        </dgm:presLayoutVars>
      </dgm:prSet>
      <dgm:spPr/>
    </dgm:pt>
    <dgm:pt modelId="{6F6FC5D3-EBAC-4C8B-BE1B-EDFCF88B6453}" type="pres">
      <dgm:prSet presAssocID="{7FDBA3F1-C5D1-4D3C-BAEF-A91B8A3CDE9A}" presName="sibTrans" presStyleCnt="0"/>
      <dgm:spPr/>
    </dgm:pt>
    <dgm:pt modelId="{289E77F4-9920-4DAA-A4BA-31FA40403B93}" type="pres">
      <dgm:prSet presAssocID="{2F1E118F-BE2A-4975-A541-A7678A6E5DCA}" presName="node" presStyleLbl="node1" presStyleIdx="4" presStyleCnt="6">
        <dgm:presLayoutVars>
          <dgm:bulletEnabled val="1"/>
        </dgm:presLayoutVars>
      </dgm:prSet>
      <dgm:spPr/>
    </dgm:pt>
    <dgm:pt modelId="{EB7B317B-AA6D-4B09-905C-53097C134CC4}" type="pres">
      <dgm:prSet presAssocID="{9B36B02A-DDC8-45A5-8A25-239F062815DD}" presName="sibTrans" presStyleCnt="0"/>
      <dgm:spPr/>
    </dgm:pt>
    <dgm:pt modelId="{6817001C-4A93-4D12-BF3E-83EF29820F4D}" type="pres">
      <dgm:prSet presAssocID="{69CFF845-570B-46AD-A637-1B888BFB1CBE}" presName="node" presStyleLbl="node1" presStyleIdx="5" presStyleCnt="6">
        <dgm:presLayoutVars>
          <dgm:bulletEnabled val="1"/>
        </dgm:presLayoutVars>
      </dgm:prSet>
      <dgm:spPr/>
    </dgm:pt>
  </dgm:ptLst>
  <dgm:cxnLst>
    <dgm:cxn modelId="{E1F1F10E-BF3C-468D-AA12-E82807B14C70}" srcId="{2C514B1C-1C0A-4A21-AA90-1F260D88F505}" destId="{C4525D82-0973-4B33-AA1E-1629E53E3F95}" srcOrd="3" destOrd="0" parTransId="{D37CD47F-F9A9-4DE2-A9F7-A4740BAA7B0D}" sibTransId="{7FDBA3F1-C5D1-4D3C-BAEF-A91B8A3CDE9A}"/>
    <dgm:cxn modelId="{D4926419-12A3-4132-A55C-F881DA1A245B}" srcId="{2C514B1C-1C0A-4A21-AA90-1F260D88F505}" destId="{2F1E118F-BE2A-4975-A541-A7678A6E5DCA}" srcOrd="4" destOrd="0" parTransId="{1F77FF79-7666-4FFA-9AF6-2A21438AFE34}" sibTransId="{9B36B02A-DDC8-45A5-8A25-239F062815DD}"/>
    <dgm:cxn modelId="{DCB7EA2C-1917-4561-83A8-C1F95A7C0ECE}" srcId="{2C514B1C-1C0A-4A21-AA90-1F260D88F505}" destId="{2A71B553-F656-4E68-B989-C92B2EF726B4}" srcOrd="2" destOrd="0" parTransId="{2F57B9DE-67F8-42FE-925F-75FA17B8EDB6}" sibTransId="{EF65B4E6-59CA-4BE9-91DE-AF3E20D2B783}"/>
    <dgm:cxn modelId="{7FA9EF3B-8E94-4E82-8220-66767EB42D58}" srcId="{2C514B1C-1C0A-4A21-AA90-1F260D88F505}" destId="{69CFF845-570B-46AD-A637-1B888BFB1CBE}" srcOrd="5" destOrd="0" parTransId="{D80A91FA-3D3F-4347-B600-CF1514987D0D}" sibTransId="{6D8A15EA-DBEF-4489-B6B3-42378BFBF0EA}"/>
    <dgm:cxn modelId="{6A11325C-82B8-4044-B2BE-9551B5C4EAE8}" type="presOf" srcId="{69CFF845-570B-46AD-A637-1B888BFB1CBE}" destId="{6817001C-4A93-4D12-BF3E-83EF29820F4D}" srcOrd="0" destOrd="0" presId="urn:microsoft.com/office/officeart/2005/8/layout/default"/>
    <dgm:cxn modelId="{FECE046B-E145-408C-A20F-85524FB8E9F1}" srcId="{2C514B1C-1C0A-4A21-AA90-1F260D88F505}" destId="{B762AFBD-2642-4322-9296-82F461866539}" srcOrd="0" destOrd="0" parTransId="{75FB7364-C608-4E6E-928A-59652DFD2D39}" sibTransId="{80E282E5-D422-40EB-AACE-7EA6FC529B9A}"/>
    <dgm:cxn modelId="{780C7854-E47D-4A3A-99BA-ACC54F404D5D}" type="presOf" srcId="{2A71B553-F656-4E68-B989-C92B2EF726B4}" destId="{0AA27C0E-AE7A-4B09-9F66-2B185BDD8305}" srcOrd="0" destOrd="0" presId="urn:microsoft.com/office/officeart/2005/8/layout/default"/>
    <dgm:cxn modelId="{D1E26079-D963-4DA9-93DA-83CC3168B06A}" type="presOf" srcId="{39031F8B-9669-4318-AD48-F7D438F6E722}" destId="{A5DEDB62-750F-4D82-AABB-E2B5E72215FD}" srcOrd="0" destOrd="0" presId="urn:microsoft.com/office/officeart/2005/8/layout/default"/>
    <dgm:cxn modelId="{FC52EF9B-6269-4C0D-92F4-4D21A6CAA7D0}" srcId="{2C514B1C-1C0A-4A21-AA90-1F260D88F505}" destId="{39031F8B-9669-4318-AD48-F7D438F6E722}" srcOrd="1" destOrd="0" parTransId="{245C9172-F1BD-4E42-A3BA-5A70A47E103A}" sibTransId="{E6F0F9D9-1718-42C8-9FF2-8022AC21527E}"/>
    <dgm:cxn modelId="{4429A5A3-3866-4FE6-A57F-750ACDCBCBAB}" type="presOf" srcId="{2F1E118F-BE2A-4975-A541-A7678A6E5DCA}" destId="{289E77F4-9920-4DAA-A4BA-31FA40403B93}" srcOrd="0" destOrd="0" presId="urn:microsoft.com/office/officeart/2005/8/layout/default"/>
    <dgm:cxn modelId="{3CD2C1A7-4731-42C2-87E3-52E30E62AFE4}" type="presOf" srcId="{C4525D82-0973-4B33-AA1E-1629E53E3F95}" destId="{A72A9B32-4713-4E00-B656-133F05AF1918}" srcOrd="0" destOrd="0" presId="urn:microsoft.com/office/officeart/2005/8/layout/default"/>
    <dgm:cxn modelId="{258B2ED4-5DF8-45C7-803B-4AAF24F10AB9}" type="presOf" srcId="{2C514B1C-1C0A-4A21-AA90-1F260D88F505}" destId="{0EFDD2EB-BFE1-446E-866A-ACD9B01E2203}" srcOrd="0" destOrd="0" presId="urn:microsoft.com/office/officeart/2005/8/layout/default"/>
    <dgm:cxn modelId="{8EBA70F1-FB23-4BF1-93F9-25074F26E9C1}" type="presOf" srcId="{B762AFBD-2642-4322-9296-82F461866539}" destId="{315C7D8D-4261-4152-9174-9B90003BBFCB}" srcOrd="0" destOrd="0" presId="urn:microsoft.com/office/officeart/2005/8/layout/default"/>
    <dgm:cxn modelId="{A9B19286-5542-489A-BB4C-6B7856D915D3}" type="presParOf" srcId="{0EFDD2EB-BFE1-446E-866A-ACD9B01E2203}" destId="{315C7D8D-4261-4152-9174-9B90003BBFCB}" srcOrd="0" destOrd="0" presId="urn:microsoft.com/office/officeart/2005/8/layout/default"/>
    <dgm:cxn modelId="{325CD30A-A47D-4D51-8B6F-D519AFAD9588}" type="presParOf" srcId="{0EFDD2EB-BFE1-446E-866A-ACD9B01E2203}" destId="{56F04F41-B136-4FCF-B22F-BFA4C866B97B}" srcOrd="1" destOrd="0" presId="urn:microsoft.com/office/officeart/2005/8/layout/default"/>
    <dgm:cxn modelId="{EC17356F-878A-4C8C-BC81-5AC7775DE09D}" type="presParOf" srcId="{0EFDD2EB-BFE1-446E-866A-ACD9B01E2203}" destId="{A5DEDB62-750F-4D82-AABB-E2B5E72215FD}" srcOrd="2" destOrd="0" presId="urn:microsoft.com/office/officeart/2005/8/layout/default"/>
    <dgm:cxn modelId="{BB7B11FB-3E47-4278-A9FB-944D6B8F76BF}" type="presParOf" srcId="{0EFDD2EB-BFE1-446E-866A-ACD9B01E2203}" destId="{D3882D1B-E956-4BB5-9749-4E73231B6754}" srcOrd="3" destOrd="0" presId="urn:microsoft.com/office/officeart/2005/8/layout/default"/>
    <dgm:cxn modelId="{C5AD2282-CBB7-49DA-9F33-2B076B59BE8A}" type="presParOf" srcId="{0EFDD2EB-BFE1-446E-866A-ACD9B01E2203}" destId="{0AA27C0E-AE7A-4B09-9F66-2B185BDD8305}" srcOrd="4" destOrd="0" presId="urn:microsoft.com/office/officeart/2005/8/layout/default"/>
    <dgm:cxn modelId="{8F88817E-C538-45C2-9430-B16508F5381B}" type="presParOf" srcId="{0EFDD2EB-BFE1-446E-866A-ACD9B01E2203}" destId="{157ADD4D-4039-4AB1-9EB4-C04A26BCE351}" srcOrd="5" destOrd="0" presId="urn:microsoft.com/office/officeart/2005/8/layout/default"/>
    <dgm:cxn modelId="{67488595-748B-4A12-B7CA-670B2EEE1FF2}" type="presParOf" srcId="{0EFDD2EB-BFE1-446E-866A-ACD9B01E2203}" destId="{A72A9B32-4713-4E00-B656-133F05AF1918}" srcOrd="6" destOrd="0" presId="urn:microsoft.com/office/officeart/2005/8/layout/default"/>
    <dgm:cxn modelId="{8D71186B-C18B-4412-AEA0-F60AFF537DC2}" type="presParOf" srcId="{0EFDD2EB-BFE1-446E-866A-ACD9B01E2203}" destId="{6F6FC5D3-EBAC-4C8B-BE1B-EDFCF88B6453}" srcOrd="7" destOrd="0" presId="urn:microsoft.com/office/officeart/2005/8/layout/default"/>
    <dgm:cxn modelId="{7C11166F-933F-42C4-8714-700E89AC22E1}" type="presParOf" srcId="{0EFDD2EB-BFE1-446E-866A-ACD9B01E2203}" destId="{289E77F4-9920-4DAA-A4BA-31FA40403B93}" srcOrd="8" destOrd="0" presId="urn:microsoft.com/office/officeart/2005/8/layout/default"/>
    <dgm:cxn modelId="{03469F7C-7DB4-45CC-BAD0-245B039176AB}" type="presParOf" srcId="{0EFDD2EB-BFE1-446E-866A-ACD9B01E2203}" destId="{EB7B317B-AA6D-4B09-905C-53097C134CC4}" srcOrd="9" destOrd="0" presId="urn:microsoft.com/office/officeart/2005/8/layout/default"/>
    <dgm:cxn modelId="{00066825-945C-474A-A011-E2EC108071EC}" type="presParOf" srcId="{0EFDD2EB-BFE1-446E-866A-ACD9B01E2203}" destId="{6817001C-4A93-4D12-BF3E-83EF29820F4D}" srcOrd="10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C316BD8-CF17-454B-BFCD-6C5B543109B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F8212FE1-4960-4315-88AC-015F5AF55BC1}">
      <dgm:prSet/>
      <dgm:spPr/>
      <dgm:t>
        <a:bodyPr/>
        <a:lstStyle/>
        <a:p>
          <a:r>
            <a:rPr lang="cs-CZ" b="0"/>
            <a:t>Při každé změně polohy provádíme:</a:t>
          </a:r>
          <a:endParaRPr lang="cs-CZ"/>
        </a:p>
      </dgm:t>
    </dgm:pt>
    <dgm:pt modelId="{BCD9C22C-FB30-4DE9-A0B7-EEEBD4B470DC}" type="parTrans" cxnId="{39EC104D-52E0-4E72-BBC3-6D69B2AB2A75}">
      <dgm:prSet/>
      <dgm:spPr/>
      <dgm:t>
        <a:bodyPr/>
        <a:lstStyle/>
        <a:p>
          <a:endParaRPr lang="cs-CZ"/>
        </a:p>
      </dgm:t>
    </dgm:pt>
    <dgm:pt modelId="{6D88D862-6A02-4584-9146-F3B7C024BF04}" type="sibTrans" cxnId="{39EC104D-52E0-4E72-BBC3-6D69B2AB2A75}">
      <dgm:prSet/>
      <dgm:spPr/>
      <dgm:t>
        <a:bodyPr/>
        <a:lstStyle/>
        <a:p>
          <a:endParaRPr lang="cs-CZ"/>
        </a:p>
      </dgm:t>
    </dgm:pt>
    <dgm:pt modelId="{3E106959-BA22-4E47-8BB8-BC712E389E14}">
      <dgm:prSet/>
      <dgm:spPr/>
      <dgm:t>
        <a:bodyPr/>
        <a:lstStyle/>
        <a:p>
          <a:endParaRPr lang="cs-CZ"/>
        </a:p>
      </dgm:t>
    </dgm:pt>
    <dgm:pt modelId="{5F972BED-E3C6-4B70-9D0E-11F31FFEEB48}" type="parTrans" cxnId="{A917F7B7-1111-4708-B70C-C729CEE135F8}">
      <dgm:prSet/>
      <dgm:spPr/>
      <dgm:t>
        <a:bodyPr/>
        <a:lstStyle/>
        <a:p>
          <a:endParaRPr lang="cs-CZ"/>
        </a:p>
      </dgm:t>
    </dgm:pt>
    <dgm:pt modelId="{B64FE639-EF92-4928-B09C-515B7D060D55}" type="sibTrans" cxnId="{A917F7B7-1111-4708-B70C-C729CEE135F8}">
      <dgm:prSet/>
      <dgm:spPr/>
      <dgm:t>
        <a:bodyPr/>
        <a:lstStyle/>
        <a:p>
          <a:endParaRPr lang="cs-CZ"/>
        </a:p>
      </dgm:t>
    </dgm:pt>
    <dgm:pt modelId="{9471BBBE-5907-427D-B3F9-F25C0C9CEC03}">
      <dgm:prSet/>
      <dgm:spPr/>
      <dgm:t>
        <a:bodyPr/>
        <a:lstStyle/>
        <a:p>
          <a:endParaRPr lang="cs-CZ" dirty="0"/>
        </a:p>
      </dgm:t>
    </dgm:pt>
    <dgm:pt modelId="{D10EC470-9288-4782-B84C-1A004E66F2E7}" type="parTrans" cxnId="{D789938F-AD3C-45E9-84D2-1920EFA6B0B3}">
      <dgm:prSet/>
      <dgm:spPr/>
      <dgm:t>
        <a:bodyPr/>
        <a:lstStyle/>
        <a:p>
          <a:endParaRPr lang="cs-CZ"/>
        </a:p>
      </dgm:t>
    </dgm:pt>
    <dgm:pt modelId="{2CC88458-B055-440B-8067-DF43806C24BF}" type="sibTrans" cxnId="{D789938F-AD3C-45E9-84D2-1920EFA6B0B3}">
      <dgm:prSet/>
      <dgm:spPr/>
      <dgm:t>
        <a:bodyPr/>
        <a:lstStyle/>
        <a:p>
          <a:endParaRPr lang="cs-CZ"/>
        </a:p>
      </dgm:t>
    </dgm:pt>
    <dgm:pt modelId="{D7DB35C4-EE40-4E08-942E-0022D743453C}">
      <dgm:prSet/>
      <dgm:spPr/>
      <dgm:t>
        <a:bodyPr/>
        <a:lstStyle/>
        <a:p>
          <a:r>
            <a:rPr lang="cs-CZ" b="0" dirty="0"/>
            <a:t>péči o kůži </a:t>
          </a:r>
          <a:endParaRPr lang="cs-CZ" dirty="0"/>
        </a:p>
      </dgm:t>
    </dgm:pt>
    <dgm:pt modelId="{99CC7B86-6BDD-427C-9936-3963551042B8}" type="parTrans" cxnId="{9159A125-42A5-4084-9443-483B06BE6F3F}">
      <dgm:prSet/>
      <dgm:spPr/>
      <dgm:t>
        <a:bodyPr/>
        <a:lstStyle/>
        <a:p>
          <a:endParaRPr lang="cs-CZ"/>
        </a:p>
      </dgm:t>
    </dgm:pt>
    <dgm:pt modelId="{791EE0A3-836D-4E6F-9373-7DBABCADCFD9}" type="sibTrans" cxnId="{9159A125-42A5-4084-9443-483B06BE6F3F}">
      <dgm:prSet/>
      <dgm:spPr/>
      <dgm:t>
        <a:bodyPr/>
        <a:lstStyle/>
        <a:p>
          <a:endParaRPr lang="cs-CZ"/>
        </a:p>
      </dgm:t>
    </dgm:pt>
    <dgm:pt modelId="{D26B8CB6-9A8D-49A9-B807-7D1DAC4B4A0D}">
      <dgm:prSet/>
      <dgm:spPr/>
      <dgm:t>
        <a:bodyPr/>
        <a:lstStyle/>
        <a:p>
          <a:r>
            <a:rPr lang="cs-CZ" b="0" dirty="0"/>
            <a:t>hodnotíme změny,</a:t>
          </a:r>
          <a:endParaRPr lang="cs-CZ" dirty="0"/>
        </a:p>
      </dgm:t>
    </dgm:pt>
    <dgm:pt modelId="{0BCBFB82-7873-433E-9457-A1D509EB7210}" type="parTrans" cxnId="{6D54CB3B-0711-4FBA-A978-40DF7F688F37}">
      <dgm:prSet/>
      <dgm:spPr/>
      <dgm:t>
        <a:bodyPr/>
        <a:lstStyle/>
        <a:p>
          <a:endParaRPr lang="cs-CZ"/>
        </a:p>
      </dgm:t>
    </dgm:pt>
    <dgm:pt modelId="{86915094-6203-4CB0-9153-7937A0F4E1E2}" type="sibTrans" cxnId="{6D54CB3B-0711-4FBA-A978-40DF7F688F37}">
      <dgm:prSet/>
      <dgm:spPr/>
      <dgm:t>
        <a:bodyPr/>
        <a:lstStyle/>
        <a:p>
          <a:endParaRPr lang="cs-CZ"/>
        </a:p>
      </dgm:t>
    </dgm:pt>
    <dgm:pt modelId="{87D4371D-1773-48E5-B1C7-316509CA85DC}">
      <dgm:prSet/>
      <dgm:spPr/>
      <dgm:t>
        <a:bodyPr/>
        <a:lstStyle/>
        <a:p>
          <a:r>
            <a:rPr lang="cs-CZ" b="0" dirty="0"/>
            <a:t>prokrvení, 			</a:t>
          </a:r>
          <a:endParaRPr lang="cs-CZ" dirty="0"/>
        </a:p>
      </dgm:t>
    </dgm:pt>
    <dgm:pt modelId="{430FBA48-3C8E-4C1A-93AB-9E7330263BE8}" type="parTrans" cxnId="{C6EC9F55-8926-4FA6-968C-242881E53C24}">
      <dgm:prSet/>
      <dgm:spPr/>
      <dgm:t>
        <a:bodyPr/>
        <a:lstStyle/>
        <a:p>
          <a:endParaRPr lang="cs-CZ"/>
        </a:p>
      </dgm:t>
    </dgm:pt>
    <dgm:pt modelId="{463F2660-49C6-477E-AFCD-D175F28B6FDC}" type="sibTrans" cxnId="{C6EC9F55-8926-4FA6-968C-242881E53C24}">
      <dgm:prSet/>
      <dgm:spPr/>
      <dgm:t>
        <a:bodyPr/>
        <a:lstStyle/>
        <a:p>
          <a:endParaRPr lang="cs-CZ"/>
        </a:p>
      </dgm:t>
    </dgm:pt>
    <dgm:pt modelId="{B011D09E-5E18-49AB-99AB-6F92B5DBD53A}">
      <dgm:prSet/>
      <dgm:spPr/>
      <dgm:t>
        <a:bodyPr/>
        <a:lstStyle/>
        <a:p>
          <a:r>
            <a:rPr lang="cs-CZ" b="0"/>
            <a:t>bolest, pocity klienta</a:t>
          </a:r>
          <a:endParaRPr lang="cs-CZ"/>
        </a:p>
      </dgm:t>
    </dgm:pt>
    <dgm:pt modelId="{8B2A89D5-B162-4B71-ACF0-EF6B25B75744}" type="parTrans" cxnId="{18B48F8E-C49A-45FF-A284-90E0BA7B5737}">
      <dgm:prSet/>
      <dgm:spPr/>
      <dgm:t>
        <a:bodyPr/>
        <a:lstStyle/>
        <a:p>
          <a:endParaRPr lang="cs-CZ"/>
        </a:p>
      </dgm:t>
    </dgm:pt>
    <dgm:pt modelId="{AB060128-C15C-45D5-92EC-3FD8ED610973}" type="sibTrans" cxnId="{18B48F8E-C49A-45FF-A284-90E0BA7B5737}">
      <dgm:prSet/>
      <dgm:spPr/>
      <dgm:t>
        <a:bodyPr/>
        <a:lstStyle/>
        <a:p>
          <a:endParaRPr lang="cs-CZ"/>
        </a:p>
      </dgm:t>
    </dgm:pt>
    <dgm:pt modelId="{2ABFC2F2-387D-45EF-831D-A8329A509C76}">
      <dgm:prSet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b="0" dirty="0"/>
            <a:t>úpravu lůžka </a:t>
          </a:r>
          <a:endParaRPr lang="cs-CZ" dirty="0"/>
        </a:p>
        <a:p>
          <a:pPr marL="0" lvl="0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dirty="0"/>
        </a:p>
      </dgm:t>
    </dgm:pt>
    <dgm:pt modelId="{72E25CDD-D91C-46B5-9C50-A4C7A90EAA8B}" type="parTrans" cxnId="{49733FB5-BF9F-4115-83D7-BA0BFA328053}">
      <dgm:prSet/>
      <dgm:spPr/>
      <dgm:t>
        <a:bodyPr/>
        <a:lstStyle/>
        <a:p>
          <a:endParaRPr lang="cs-CZ"/>
        </a:p>
      </dgm:t>
    </dgm:pt>
    <dgm:pt modelId="{0BBB8319-F0DE-48F3-9F2F-1483092170C8}" type="sibTrans" cxnId="{49733FB5-BF9F-4115-83D7-BA0BFA328053}">
      <dgm:prSet/>
      <dgm:spPr/>
      <dgm:t>
        <a:bodyPr/>
        <a:lstStyle/>
        <a:p>
          <a:endParaRPr lang="cs-CZ"/>
        </a:p>
      </dgm:t>
    </dgm:pt>
    <dgm:pt modelId="{23A08266-0435-496D-883E-A85784E91CFB}">
      <dgm:prSet/>
      <dgm:spPr/>
      <dgm:t>
        <a:bodyPr/>
        <a:lstStyle/>
        <a:p>
          <a:r>
            <a:rPr lang="cs-CZ" b="0"/>
            <a:t>ošetření kůže</a:t>
          </a:r>
          <a:endParaRPr lang="cs-CZ"/>
        </a:p>
      </dgm:t>
    </dgm:pt>
    <dgm:pt modelId="{D323AFC4-B7C9-4082-A21A-60A30DCDF9E8}" type="parTrans" cxnId="{6C5B9F8D-D4ED-4F75-AD56-A5C625F9D097}">
      <dgm:prSet/>
      <dgm:spPr/>
      <dgm:t>
        <a:bodyPr/>
        <a:lstStyle/>
        <a:p>
          <a:endParaRPr lang="cs-CZ"/>
        </a:p>
      </dgm:t>
    </dgm:pt>
    <dgm:pt modelId="{4A41E8C0-3772-438D-82FC-7F7EDB3093D3}" type="sibTrans" cxnId="{6C5B9F8D-D4ED-4F75-AD56-A5C625F9D097}">
      <dgm:prSet/>
      <dgm:spPr/>
      <dgm:t>
        <a:bodyPr/>
        <a:lstStyle/>
        <a:p>
          <a:endParaRPr lang="cs-CZ"/>
        </a:p>
      </dgm:t>
    </dgm:pt>
    <dgm:pt modelId="{EFD8FA12-62FA-4782-B4A3-F46ABFF1BF33}">
      <dgm:prSet/>
      <dgm:spPr/>
      <dgm:t>
        <a:bodyPr/>
        <a:lstStyle/>
        <a:p>
          <a:r>
            <a:rPr lang="cs-CZ" b="0" dirty="0"/>
            <a:t>vzhled kůže, </a:t>
          </a:r>
          <a:endParaRPr lang="cs-CZ" dirty="0"/>
        </a:p>
      </dgm:t>
    </dgm:pt>
    <dgm:pt modelId="{8EE58FC3-B538-47B3-8969-EACDB88CC91C}" type="parTrans" cxnId="{7ABD91D8-CA02-452F-98B7-C330A727CE77}">
      <dgm:prSet/>
      <dgm:spPr/>
      <dgm:t>
        <a:bodyPr/>
        <a:lstStyle/>
        <a:p>
          <a:endParaRPr lang="cs-CZ"/>
        </a:p>
      </dgm:t>
    </dgm:pt>
    <dgm:pt modelId="{89E51331-742F-4F38-BAFE-629F955FCD18}" type="sibTrans" cxnId="{7ABD91D8-CA02-452F-98B7-C330A727CE77}">
      <dgm:prSet/>
      <dgm:spPr/>
      <dgm:t>
        <a:bodyPr/>
        <a:lstStyle/>
        <a:p>
          <a:endParaRPr lang="cs-CZ"/>
        </a:p>
      </dgm:t>
    </dgm:pt>
    <dgm:pt modelId="{DC5970ED-3BAE-4CDA-AA2D-81B2B0B4031E}" type="pres">
      <dgm:prSet presAssocID="{8C316BD8-CF17-454B-BFCD-6C5B543109BA}" presName="linear" presStyleCnt="0">
        <dgm:presLayoutVars>
          <dgm:animLvl val="lvl"/>
          <dgm:resizeHandles val="exact"/>
        </dgm:presLayoutVars>
      </dgm:prSet>
      <dgm:spPr/>
    </dgm:pt>
    <dgm:pt modelId="{6D68BD2D-6B7B-4EB3-819E-3844DDC9A996}" type="pres">
      <dgm:prSet presAssocID="{F8212FE1-4960-4315-88AC-015F5AF55BC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5E46FF2-CB97-4F40-8340-FD79E8692198}" type="pres">
      <dgm:prSet presAssocID="{F8212FE1-4960-4315-88AC-015F5AF55BC1}" presName="childText" presStyleLbl="revTx" presStyleIdx="0" presStyleCnt="2">
        <dgm:presLayoutVars>
          <dgm:bulletEnabled val="1"/>
        </dgm:presLayoutVars>
      </dgm:prSet>
      <dgm:spPr/>
    </dgm:pt>
    <dgm:pt modelId="{3035D926-9D67-4FA3-8740-CACB136F7EF7}" type="pres">
      <dgm:prSet presAssocID="{D7DB35C4-EE40-4E08-942E-0022D743453C}" presName="parentText" presStyleLbl="node1" presStyleIdx="1" presStyleCnt="4" custLinFactNeighborX="6" custLinFactNeighborY="39634">
        <dgm:presLayoutVars>
          <dgm:chMax val="0"/>
          <dgm:bulletEnabled val="1"/>
        </dgm:presLayoutVars>
      </dgm:prSet>
      <dgm:spPr/>
    </dgm:pt>
    <dgm:pt modelId="{1161F45E-0F11-4C11-BB2D-3E5A8FA51D95}" type="pres">
      <dgm:prSet presAssocID="{D7DB35C4-EE40-4E08-942E-0022D743453C}" presName="childText" presStyleLbl="revTx" presStyleIdx="1" presStyleCnt="2" custScaleY="97251" custLinFactNeighborX="6" custLinFactNeighborY="56403">
        <dgm:presLayoutVars>
          <dgm:bulletEnabled val="1"/>
        </dgm:presLayoutVars>
      </dgm:prSet>
      <dgm:spPr/>
    </dgm:pt>
    <dgm:pt modelId="{75892E33-0902-490B-803A-4906E69F92EE}" type="pres">
      <dgm:prSet presAssocID="{2ABFC2F2-387D-45EF-831D-A8329A509C76}" presName="parentText" presStyleLbl="node1" presStyleIdx="2" presStyleCnt="4" custLinFactY="-255835" custLinFactNeighborX="6" custLinFactNeighborY="-300000">
        <dgm:presLayoutVars>
          <dgm:chMax val="0"/>
          <dgm:bulletEnabled val="1"/>
        </dgm:presLayoutVars>
      </dgm:prSet>
      <dgm:spPr/>
    </dgm:pt>
    <dgm:pt modelId="{356281FF-225A-4D21-8358-FF57FD09D059}" type="pres">
      <dgm:prSet presAssocID="{0BBB8319-F0DE-48F3-9F2F-1483092170C8}" presName="spacer" presStyleCnt="0"/>
      <dgm:spPr/>
    </dgm:pt>
    <dgm:pt modelId="{EF34B2E3-6997-4353-B850-0B8382A585A0}" type="pres">
      <dgm:prSet presAssocID="{23A08266-0435-496D-883E-A85784E91CFB}" presName="parentText" presStyleLbl="node1" presStyleIdx="3" presStyleCnt="4" custLinFactY="-32178" custLinFactNeighborX="6" custLinFactNeighborY="-100000">
        <dgm:presLayoutVars>
          <dgm:chMax val="0"/>
          <dgm:bulletEnabled val="1"/>
        </dgm:presLayoutVars>
      </dgm:prSet>
      <dgm:spPr/>
    </dgm:pt>
  </dgm:ptLst>
  <dgm:cxnLst>
    <dgm:cxn modelId="{FFFD6C15-E93E-4868-A672-DCF9681DC2F7}" type="presOf" srcId="{B011D09E-5E18-49AB-99AB-6F92B5DBD53A}" destId="{1161F45E-0F11-4C11-BB2D-3E5A8FA51D95}" srcOrd="0" destOrd="3" presId="urn:microsoft.com/office/officeart/2005/8/layout/vList2"/>
    <dgm:cxn modelId="{8E305E24-D530-4167-9630-DEBE9833F0F9}" type="presOf" srcId="{3E106959-BA22-4E47-8BB8-BC712E389E14}" destId="{F5E46FF2-CB97-4F40-8340-FD79E8692198}" srcOrd="0" destOrd="0" presId="urn:microsoft.com/office/officeart/2005/8/layout/vList2"/>
    <dgm:cxn modelId="{37218824-33B7-430B-A9C7-827060FFBE66}" type="presOf" srcId="{D7DB35C4-EE40-4E08-942E-0022D743453C}" destId="{3035D926-9D67-4FA3-8740-CACB136F7EF7}" srcOrd="0" destOrd="0" presId="urn:microsoft.com/office/officeart/2005/8/layout/vList2"/>
    <dgm:cxn modelId="{9159A125-42A5-4084-9443-483B06BE6F3F}" srcId="{8C316BD8-CF17-454B-BFCD-6C5B543109BA}" destId="{D7DB35C4-EE40-4E08-942E-0022D743453C}" srcOrd="1" destOrd="0" parTransId="{99CC7B86-6BDD-427C-9936-3963551042B8}" sibTransId="{791EE0A3-836D-4E6F-9373-7DBABCADCFD9}"/>
    <dgm:cxn modelId="{6D54CB3B-0711-4FBA-A978-40DF7F688F37}" srcId="{D7DB35C4-EE40-4E08-942E-0022D743453C}" destId="{D26B8CB6-9A8D-49A9-B807-7D1DAC4B4A0D}" srcOrd="0" destOrd="0" parTransId="{0BCBFB82-7873-433E-9457-A1D509EB7210}" sibTransId="{86915094-6203-4CB0-9153-7937A0F4E1E2}"/>
    <dgm:cxn modelId="{A57DB63E-D907-4846-BA2C-371640E69C5E}" type="presOf" srcId="{9471BBBE-5907-427D-B3F9-F25C0C9CEC03}" destId="{F5E46FF2-CB97-4F40-8340-FD79E8692198}" srcOrd="0" destOrd="1" presId="urn:microsoft.com/office/officeart/2005/8/layout/vList2"/>
    <dgm:cxn modelId="{976C065C-685A-414A-A044-26AB9C114762}" type="presOf" srcId="{F8212FE1-4960-4315-88AC-015F5AF55BC1}" destId="{6D68BD2D-6B7B-4EB3-819E-3844DDC9A996}" srcOrd="0" destOrd="0" presId="urn:microsoft.com/office/officeart/2005/8/layout/vList2"/>
    <dgm:cxn modelId="{D8F37545-72FA-4EBE-99B2-055C87FDB15F}" type="presOf" srcId="{EFD8FA12-62FA-4782-B4A3-F46ABFF1BF33}" destId="{1161F45E-0F11-4C11-BB2D-3E5A8FA51D95}" srcOrd="0" destOrd="1" presId="urn:microsoft.com/office/officeart/2005/8/layout/vList2"/>
    <dgm:cxn modelId="{39EC104D-52E0-4E72-BBC3-6D69B2AB2A75}" srcId="{8C316BD8-CF17-454B-BFCD-6C5B543109BA}" destId="{F8212FE1-4960-4315-88AC-015F5AF55BC1}" srcOrd="0" destOrd="0" parTransId="{BCD9C22C-FB30-4DE9-A0B7-EEEBD4B470DC}" sibTransId="{6D88D862-6A02-4584-9146-F3B7C024BF04}"/>
    <dgm:cxn modelId="{C6EC9F55-8926-4FA6-968C-242881E53C24}" srcId="{D7DB35C4-EE40-4E08-942E-0022D743453C}" destId="{87D4371D-1773-48E5-B1C7-316509CA85DC}" srcOrd="2" destOrd="0" parTransId="{430FBA48-3C8E-4C1A-93AB-9E7330263BE8}" sibTransId="{463F2660-49C6-477E-AFCD-D175F28B6FDC}"/>
    <dgm:cxn modelId="{5391BE76-8CCB-4185-A03E-49F5E206C44A}" type="presOf" srcId="{2ABFC2F2-387D-45EF-831D-A8329A509C76}" destId="{75892E33-0902-490B-803A-4906E69F92EE}" srcOrd="0" destOrd="0" presId="urn:microsoft.com/office/officeart/2005/8/layout/vList2"/>
    <dgm:cxn modelId="{6C5B9F8D-D4ED-4F75-AD56-A5C625F9D097}" srcId="{8C316BD8-CF17-454B-BFCD-6C5B543109BA}" destId="{23A08266-0435-496D-883E-A85784E91CFB}" srcOrd="3" destOrd="0" parTransId="{D323AFC4-B7C9-4082-A21A-60A30DCDF9E8}" sibTransId="{4A41E8C0-3772-438D-82FC-7F7EDB3093D3}"/>
    <dgm:cxn modelId="{18B48F8E-C49A-45FF-A284-90E0BA7B5737}" srcId="{D7DB35C4-EE40-4E08-942E-0022D743453C}" destId="{B011D09E-5E18-49AB-99AB-6F92B5DBD53A}" srcOrd="3" destOrd="0" parTransId="{8B2A89D5-B162-4B71-ACF0-EF6B25B75744}" sibTransId="{AB060128-C15C-45D5-92EC-3FD8ED610973}"/>
    <dgm:cxn modelId="{D789938F-AD3C-45E9-84D2-1920EFA6B0B3}" srcId="{F8212FE1-4960-4315-88AC-015F5AF55BC1}" destId="{9471BBBE-5907-427D-B3F9-F25C0C9CEC03}" srcOrd="1" destOrd="0" parTransId="{D10EC470-9288-4782-B84C-1A004E66F2E7}" sibTransId="{2CC88458-B055-440B-8067-DF43806C24BF}"/>
    <dgm:cxn modelId="{49733FB5-BF9F-4115-83D7-BA0BFA328053}" srcId="{8C316BD8-CF17-454B-BFCD-6C5B543109BA}" destId="{2ABFC2F2-387D-45EF-831D-A8329A509C76}" srcOrd="2" destOrd="0" parTransId="{72E25CDD-D91C-46B5-9C50-A4C7A90EAA8B}" sibTransId="{0BBB8319-F0DE-48F3-9F2F-1483092170C8}"/>
    <dgm:cxn modelId="{56F829B7-AE27-4FE2-BAAE-B7342FA0CA07}" type="presOf" srcId="{D26B8CB6-9A8D-49A9-B807-7D1DAC4B4A0D}" destId="{1161F45E-0F11-4C11-BB2D-3E5A8FA51D95}" srcOrd="0" destOrd="0" presId="urn:microsoft.com/office/officeart/2005/8/layout/vList2"/>
    <dgm:cxn modelId="{A917F7B7-1111-4708-B70C-C729CEE135F8}" srcId="{F8212FE1-4960-4315-88AC-015F5AF55BC1}" destId="{3E106959-BA22-4E47-8BB8-BC712E389E14}" srcOrd="0" destOrd="0" parTransId="{5F972BED-E3C6-4B70-9D0E-11F31FFEEB48}" sibTransId="{B64FE639-EF92-4928-B09C-515B7D060D55}"/>
    <dgm:cxn modelId="{01215FC5-50A5-418E-A9CE-D854D26809A9}" type="presOf" srcId="{87D4371D-1773-48E5-B1C7-316509CA85DC}" destId="{1161F45E-0F11-4C11-BB2D-3E5A8FA51D95}" srcOrd="0" destOrd="2" presId="urn:microsoft.com/office/officeart/2005/8/layout/vList2"/>
    <dgm:cxn modelId="{7ABD91D8-CA02-452F-98B7-C330A727CE77}" srcId="{D7DB35C4-EE40-4E08-942E-0022D743453C}" destId="{EFD8FA12-62FA-4782-B4A3-F46ABFF1BF33}" srcOrd="1" destOrd="0" parTransId="{8EE58FC3-B538-47B3-8969-EACDB88CC91C}" sibTransId="{89E51331-742F-4F38-BAFE-629F955FCD18}"/>
    <dgm:cxn modelId="{3A8A71D9-9D7D-45AC-8936-B288AFA25451}" type="presOf" srcId="{8C316BD8-CF17-454B-BFCD-6C5B543109BA}" destId="{DC5970ED-3BAE-4CDA-AA2D-81B2B0B4031E}" srcOrd="0" destOrd="0" presId="urn:microsoft.com/office/officeart/2005/8/layout/vList2"/>
    <dgm:cxn modelId="{861E66E6-89FA-478E-BD9A-E361061EEB02}" type="presOf" srcId="{23A08266-0435-496D-883E-A85784E91CFB}" destId="{EF34B2E3-6997-4353-B850-0B8382A585A0}" srcOrd="0" destOrd="0" presId="urn:microsoft.com/office/officeart/2005/8/layout/vList2"/>
    <dgm:cxn modelId="{361EE849-49CA-4DE3-9996-9D05FC5BC65A}" type="presParOf" srcId="{DC5970ED-3BAE-4CDA-AA2D-81B2B0B4031E}" destId="{6D68BD2D-6B7B-4EB3-819E-3844DDC9A996}" srcOrd="0" destOrd="0" presId="urn:microsoft.com/office/officeart/2005/8/layout/vList2"/>
    <dgm:cxn modelId="{4D4EB6FD-3F98-464E-BD38-08875179D280}" type="presParOf" srcId="{DC5970ED-3BAE-4CDA-AA2D-81B2B0B4031E}" destId="{F5E46FF2-CB97-4F40-8340-FD79E8692198}" srcOrd="1" destOrd="0" presId="urn:microsoft.com/office/officeart/2005/8/layout/vList2"/>
    <dgm:cxn modelId="{74222988-0389-4BBA-A8A3-5F1EB68DB067}" type="presParOf" srcId="{DC5970ED-3BAE-4CDA-AA2D-81B2B0B4031E}" destId="{3035D926-9D67-4FA3-8740-CACB136F7EF7}" srcOrd="2" destOrd="0" presId="urn:microsoft.com/office/officeart/2005/8/layout/vList2"/>
    <dgm:cxn modelId="{BA5A37F3-7B5C-48EA-91EA-6B4E59A01911}" type="presParOf" srcId="{DC5970ED-3BAE-4CDA-AA2D-81B2B0B4031E}" destId="{1161F45E-0F11-4C11-BB2D-3E5A8FA51D95}" srcOrd="3" destOrd="0" presId="urn:microsoft.com/office/officeart/2005/8/layout/vList2"/>
    <dgm:cxn modelId="{AAC3E809-DEFD-4D51-820E-5EA10AB02127}" type="presParOf" srcId="{DC5970ED-3BAE-4CDA-AA2D-81B2B0B4031E}" destId="{75892E33-0902-490B-803A-4906E69F92EE}" srcOrd="4" destOrd="0" presId="urn:microsoft.com/office/officeart/2005/8/layout/vList2"/>
    <dgm:cxn modelId="{3F2BEC36-8161-48E1-804A-F081D57D6D8B}" type="presParOf" srcId="{DC5970ED-3BAE-4CDA-AA2D-81B2B0B4031E}" destId="{356281FF-225A-4D21-8358-FF57FD09D059}" srcOrd="5" destOrd="0" presId="urn:microsoft.com/office/officeart/2005/8/layout/vList2"/>
    <dgm:cxn modelId="{582FB512-05E7-42D0-808C-81F4856BAD09}" type="presParOf" srcId="{DC5970ED-3BAE-4CDA-AA2D-81B2B0B4031E}" destId="{EF34B2E3-6997-4353-B850-0B8382A585A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4D12B2-0B4F-4FB4-A240-A64AC5EA7C7F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6ECC35DC-932F-45B3-95AA-EEF36546EC63}">
      <dgm:prSet/>
      <dgm:spPr/>
      <dgm:t>
        <a:bodyPr/>
        <a:lstStyle/>
        <a:p>
          <a:r>
            <a:rPr lang="cs-CZ" b="0"/>
            <a:t>Nutriční markery</a:t>
          </a:r>
          <a:endParaRPr lang="cs-CZ"/>
        </a:p>
      </dgm:t>
    </dgm:pt>
    <dgm:pt modelId="{839D0A39-7490-4A9A-8AB0-AD98ED6B268A}" type="parTrans" cxnId="{903345BF-3183-40C2-B15F-1E4098024FE4}">
      <dgm:prSet/>
      <dgm:spPr/>
      <dgm:t>
        <a:bodyPr/>
        <a:lstStyle/>
        <a:p>
          <a:endParaRPr lang="cs-CZ"/>
        </a:p>
      </dgm:t>
    </dgm:pt>
    <dgm:pt modelId="{DAFF73B2-ACFC-4397-94AC-FF391E15451A}" type="sibTrans" cxnId="{903345BF-3183-40C2-B15F-1E4098024FE4}">
      <dgm:prSet/>
      <dgm:spPr/>
      <dgm:t>
        <a:bodyPr/>
        <a:lstStyle/>
        <a:p>
          <a:endParaRPr lang="cs-CZ"/>
        </a:p>
      </dgm:t>
    </dgm:pt>
    <dgm:pt modelId="{5DCD52D0-3891-4612-BF10-AE0819C72EF5}">
      <dgm:prSet/>
      <dgm:spPr/>
      <dgm:t>
        <a:bodyPr/>
        <a:lstStyle/>
        <a:p>
          <a:r>
            <a:rPr lang="cs-CZ" b="0"/>
            <a:t>Oběhové parametry</a:t>
          </a:r>
          <a:endParaRPr lang="cs-CZ"/>
        </a:p>
      </dgm:t>
    </dgm:pt>
    <dgm:pt modelId="{464ED6B3-730C-4F78-A95A-13356219101F}" type="parTrans" cxnId="{2C4CA821-9046-4B2A-BE41-26BFFDD566CA}">
      <dgm:prSet/>
      <dgm:spPr/>
      <dgm:t>
        <a:bodyPr/>
        <a:lstStyle/>
        <a:p>
          <a:endParaRPr lang="cs-CZ"/>
        </a:p>
      </dgm:t>
    </dgm:pt>
    <dgm:pt modelId="{D7083F4C-2232-4FCE-8459-92ACF3BCCCA0}" type="sibTrans" cxnId="{2C4CA821-9046-4B2A-BE41-26BFFDD566CA}">
      <dgm:prSet/>
      <dgm:spPr/>
      <dgm:t>
        <a:bodyPr/>
        <a:lstStyle/>
        <a:p>
          <a:endParaRPr lang="cs-CZ"/>
        </a:p>
      </dgm:t>
    </dgm:pt>
    <dgm:pt modelId="{1D947377-1A92-425D-8AD6-E9B69883CBBE}">
      <dgm:prSet/>
      <dgm:spPr/>
      <dgm:t>
        <a:bodyPr/>
        <a:lstStyle/>
        <a:p>
          <a:r>
            <a:rPr lang="cs-CZ" b="0"/>
            <a:t>Imunologie</a:t>
          </a:r>
          <a:endParaRPr lang="cs-CZ"/>
        </a:p>
      </dgm:t>
    </dgm:pt>
    <dgm:pt modelId="{DAFC35A0-3021-4089-8478-C637B3B32132}" type="parTrans" cxnId="{2B1A4558-3C32-4945-9F4A-570B7CAC3804}">
      <dgm:prSet/>
      <dgm:spPr/>
      <dgm:t>
        <a:bodyPr/>
        <a:lstStyle/>
        <a:p>
          <a:endParaRPr lang="cs-CZ"/>
        </a:p>
      </dgm:t>
    </dgm:pt>
    <dgm:pt modelId="{E7E03E1A-E158-454E-B079-D3D63A36BC0E}" type="sibTrans" cxnId="{2B1A4558-3C32-4945-9F4A-570B7CAC3804}">
      <dgm:prSet/>
      <dgm:spPr/>
      <dgm:t>
        <a:bodyPr/>
        <a:lstStyle/>
        <a:p>
          <a:endParaRPr lang="cs-CZ"/>
        </a:p>
      </dgm:t>
    </dgm:pt>
    <dgm:pt modelId="{5AF55C13-DDDB-49C9-9A93-12DC4899F52F}">
      <dgm:prSet/>
      <dgm:spPr/>
      <dgm:t>
        <a:bodyPr/>
        <a:lstStyle/>
        <a:p>
          <a:r>
            <a:rPr lang="cs-CZ" b="0"/>
            <a:t>Ztráta citlivosti</a:t>
          </a:r>
          <a:endParaRPr lang="cs-CZ"/>
        </a:p>
      </dgm:t>
    </dgm:pt>
    <dgm:pt modelId="{C4F701C9-D41E-4139-BD5D-FF97DEC7593A}" type="parTrans" cxnId="{0CC67F31-4D1A-4B28-A412-2609309732F8}">
      <dgm:prSet/>
      <dgm:spPr/>
      <dgm:t>
        <a:bodyPr/>
        <a:lstStyle/>
        <a:p>
          <a:endParaRPr lang="cs-CZ"/>
        </a:p>
      </dgm:t>
    </dgm:pt>
    <dgm:pt modelId="{825DDAA0-293A-481D-B216-C65E76AF927C}" type="sibTrans" cxnId="{0CC67F31-4D1A-4B28-A412-2609309732F8}">
      <dgm:prSet/>
      <dgm:spPr/>
      <dgm:t>
        <a:bodyPr/>
        <a:lstStyle/>
        <a:p>
          <a:endParaRPr lang="cs-CZ"/>
        </a:p>
      </dgm:t>
    </dgm:pt>
    <dgm:pt modelId="{F30D9A62-65E6-4876-988D-D25A03F4F056}">
      <dgm:prSet/>
      <dgm:spPr/>
      <dgm:t>
        <a:bodyPr/>
        <a:lstStyle/>
        <a:p>
          <a:r>
            <a:rPr lang="cs-CZ" b="0" dirty="0"/>
            <a:t>Věk</a:t>
          </a:r>
          <a:endParaRPr lang="cs-CZ" dirty="0"/>
        </a:p>
      </dgm:t>
    </dgm:pt>
    <dgm:pt modelId="{5AD5F26D-3336-4AD7-AB69-CABA0F967E48}" type="parTrans" cxnId="{04063A48-F83F-4151-8186-38354676A973}">
      <dgm:prSet/>
      <dgm:spPr/>
      <dgm:t>
        <a:bodyPr/>
        <a:lstStyle/>
        <a:p>
          <a:endParaRPr lang="cs-CZ"/>
        </a:p>
      </dgm:t>
    </dgm:pt>
    <dgm:pt modelId="{6F1F9319-6E6C-4AA1-B737-BF939EF881D5}" type="sibTrans" cxnId="{04063A48-F83F-4151-8186-38354676A973}">
      <dgm:prSet/>
      <dgm:spPr/>
      <dgm:t>
        <a:bodyPr/>
        <a:lstStyle/>
        <a:p>
          <a:endParaRPr lang="cs-CZ"/>
        </a:p>
      </dgm:t>
    </dgm:pt>
    <dgm:pt modelId="{048D5D80-4F5C-47A3-BC0E-ACFE6187BF54}">
      <dgm:prSet/>
      <dgm:spPr/>
      <dgm:t>
        <a:bodyPr/>
        <a:lstStyle/>
        <a:p>
          <a:r>
            <a:rPr lang="cs-CZ" b="0"/>
            <a:t>Váha pacienta</a:t>
          </a:r>
          <a:endParaRPr lang="cs-CZ"/>
        </a:p>
      </dgm:t>
    </dgm:pt>
    <dgm:pt modelId="{150FE04D-05A6-45CF-AB08-F9162EC899F1}" type="parTrans" cxnId="{B05EC5F8-9201-49A2-9C2E-E5E4FF9D9161}">
      <dgm:prSet/>
      <dgm:spPr/>
      <dgm:t>
        <a:bodyPr/>
        <a:lstStyle/>
        <a:p>
          <a:endParaRPr lang="cs-CZ"/>
        </a:p>
      </dgm:t>
    </dgm:pt>
    <dgm:pt modelId="{300C01B6-41F6-4BCA-944A-9C009EBEB6FE}" type="sibTrans" cxnId="{B05EC5F8-9201-49A2-9C2E-E5E4FF9D9161}">
      <dgm:prSet/>
      <dgm:spPr/>
      <dgm:t>
        <a:bodyPr/>
        <a:lstStyle/>
        <a:p>
          <a:endParaRPr lang="cs-CZ"/>
        </a:p>
      </dgm:t>
    </dgm:pt>
    <dgm:pt modelId="{CFA70C77-34FF-49C7-B620-300BA34E1243}">
      <dgm:prSet/>
      <dgm:spPr/>
      <dgm:t>
        <a:bodyPr/>
        <a:lstStyle/>
        <a:p>
          <a:r>
            <a:rPr lang="cs-CZ" b="0"/>
            <a:t>Stres</a:t>
          </a:r>
          <a:endParaRPr lang="cs-CZ"/>
        </a:p>
      </dgm:t>
    </dgm:pt>
    <dgm:pt modelId="{3B8F907A-4CD7-4704-A0AA-D3516EA7E5B1}" type="parTrans" cxnId="{95247D4B-E6FD-4B1E-A7C6-F17860187694}">
      <dgm:prSet/>
      <dgm:spPr/>
      <dgm:t>
        <a:bodyPr/>
        <a:lstStyle/>
        <a:p>
          <a:endParaRPr lang="cs-CZ"/>
        </a:p>
      </dgm:t>
    </dgm:pt>
    <dgm:pt modelId="{72747A3E-1B99-40BE-A3CE-B05D472BE064}" type="sibTrans" cxnId="{95247D4B-E6FD-4B1E-A7C6-F17860187694}">
      <dgm:prSet/>
      <dgm:spPr/>
      <dgm:t>
        <a:bodyPr/>
        <a:lstStyle/>
        <a:p>
          <a:endParaRPr lang="cs-CZ"/>
        </a:p>
      </dgm:t>
    </dgm:pt>
    <dgm:pt modelId="{86863E34-6F17-4DE8-8F0A-3AB89D26B49B}">
      <dgm:prSet/>
      <dgm:spPr/>
      <dgm:t>
        <a:bodyPr/>
        <a:lstStyle/>
        <a:p>
          <a:endParaRPr lang="cs-CZ"/>
        </a:p>
      </dgm:t>
    </dgm:pt>
    <dgm:pt modelId="{4869A812-4223-4884-89C7-DB39ED3161AC}" type="parTrans" cxnId="{7CD382C2-839C-4D53-BCB4-3FD02A87DCF9}">
      <dgm:prSet/>
      <dgm:spPr/>
      <dgm:t>
        <a:bodyPr/>
        <a:lstStyle/>
        <a:p>
          <a:endParaRPr lang="cs-CZ"/>
        </a:p>
      </dgm:t>
    </dgm:pt>
    <dgm:pt modelId="{BEADA6A9-4B93-49FE-9D91-539EAB3A1672}" type="sibTrans" cxnId="{7CD382C2-839C-4D53-BCB4-3FD02A87DCF9}">
      <dgm:prSet/>
      <dgm:spPr/>
      <dgm:t>
        <a:bodyPr/>
        <a:lstStyle/>
        <a:p>
          <a:endParaRPr lang="cs-CZ"/>
        </a:p>
      </dgm:t>
    </dgm:pt>
    <dgm:pt modelId="{9638F02B-B1EB-4CD3-A041-27FC6CDBA0E8}" type="pres">
      <dgm:prSet presAssocID="{094D12B2-0B4F-4FB4-A240-A64AC5EA7C7F}" presName="compositeShape" presStyleCnt="0">
        <dgm:presLayoutVars>
          <dgm:chMax val="7"/>
          <dgm:dir/>
          <dgm:resizeHandles val="exact"/>
        </dgm:presLayoutVars>
      </dgm:prSet>
      <dgm:spPr/>
    </dgm:pt>
    <dgm:pt modelId="{C80A347C-7A30-4815-9DC7-F253FABA79D9}" type="pres">
      <dgm:prSet presAssocID="{6ECC35DC-932F-45B3-95AA-EEF36546EC63}" presName="circ1" presStyleLbl="vennNode1" presStyleIdx="0" presStyleCnt="7"/>
      <dgm:spPr/>
    </dgm:pt>
    <dgm:pt modelId="{2684E132-EF93-4B5E-B830-BD69CD6427FD}" type="pres">
      <dgm:prSet presAssocID="{6ECC35DC-932F-45B3-95AA-EEF36546EC63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6152E909-C356-477C-A852-410D0148693E}" type="pres">
      <dgm:prSet presAssocID="{5DCD52D0-3891-4612-BF10-AE0819C72EF5}" presName="circ2" presStyleLbl="vennNode1" presStyleIdx="1" presStyleCnt="7"/>
      <dgm:spPr/>
    </dgm:pt>
    <dgm:pt modelId="{58188C46-8CAD-4104-9A39-D0538C07B81D}" type="pres">
      <dgm:prSet presAssocID="{5DCD52D0-3891-4612-BF10-AE0819C72EF5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67F090EC-74A4-4FB1-B484-601F5A7A53E8}" type="pres">
      <dgm:prSet presAssocID="{1D947377-1A92-425D-8AD6-E9B69883CBBE}" presName="circ3" presStyleLbl="vennNode1" presStyleIdx="2" presStyleCnt="7"/>
      <dgm:spPr/>
    </dgm:pt>
    <dgm:pt modelId="{7E6193F9-EDC3-433A-97CF-6C0D85786F5D}" type="pres">
      <dgm:prSet presAssocID="{1D947377-1A92-425D-8AD6-E9B69883CBB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AF1570B-E3CC-4FB7-97A1-EC35C5C748F0}" type="pres">
      <dgm:prSet presAssocID="{5AF55C13-DDDB-49C9-9A93-12DC4899F52F}" presName="circ4" presStyleLbl="vennNode1" presStyleIdx="3" presStyleCnt="7"/>
      <dgm:spPr/>
    </dgm:pt>
    <dgm:pt modelId="{8E049D47-235A-43D4-A1E7-6DC349AF6CE9}" type="pres">
      <dgm:prSet presAssocID="{5AF55C13-DDDB-49C9-9A93-12DC4899F52F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4209542-9BEB-4B92-A75A-DF7EC8685220}" type="pres">
      <dgm:prSet presAssocID="{F30D9A62-65E6-4876-988D-D25A03F4F056}" presName="circ5" presStyleLbl="vennNode1" presStyleIdx="4" presStyleCnt="7"/>
      <dgm:spPr/>
    </dgm:pt>
    <dgm:pt modelId="{6DA18AB6-58D2-44E6-A450-8711D5E5F00F}" type="pres">
      <dgm:prSet presAssocID="{F30D9A62-65E6-4876-988D-D25A03F4F056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387FD09-1661-4472-A6DD-DC87BC2EA07B}" type="pres">
      <dgm:prSet presAssocID="{048D5D80-4F5C-47A3-BC0E-ACFE6187BF54}" presName="circ6" presStyleLbl="vennNode1" presStyleIdx="5" presStyleCnt="7"/>
      <dgm:spPr/>
    </dgm:pt>
    <dgm:pt modelId="{92457E29-11FC-4190-95A8-C25C464A186F}" type="pres">
      <dgm:prSet presAssocID="{048D5D80-4F5C-47A3-BC0E-ACFE6187BF54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905EA8A5-4957-4871-B361-CB677C504231}" type="pres">
      <dgm:prSet presAssocID="{CFA70C77-34FF-49C7-B620-300BA34E1243}" presName="circ7" presStyleLbl="vennNode1" presStyleIdx="6" presStyleCnt="7"/>
      <dgm:spPr/>
    </dgm:pt>
    <dgm:pt modelId="{FB20B783-8CA4-4F47-A8B5-8AF45CC86F72}" type="pres">
      <dgm:prSet presAssocID="{CFA70C77-34FF-49C7-B620-300BA34E1243}" presName="circ7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EAEE3F02-924A-4DE8-926D-27FB938426AB}" type="presOf" srcId="{5DCD52D0-3891-4612-BF10-AE0819C72EF5}" destId="{58188C46-8CAD-4104-9A39-D0538C07B81D}" srcOrd="0" destOrd="0" presId="urn:microsoft.com/office/officeart/2005/8/layout/venn1"/>
    <dgm:cxn modelId="{2C4CA821-9046-4B2A-BE41-26BFFDD566CA}" srcId="{094D12B2-0B4F-4FB4-A240-A64AC5EA7C7F}" destId="{5DCD52D0-3891-4612-BF10-AE0819C72EF5}" srcOrd="1" destOrd="0" parTransId="{464ED6B3-730C-4F78-A95A-13356219101F}" sibTransId="{D7083F4C-2232-4FCE-8459-92ACF3BCCCA0}"/>
    <dgm:cxn modelId="{5DE82E2D-82EC-4CDA-B567-0E63F564D360}" type="presOf" srcId="{F30D9A62-65E6-4876-988D-D25A03F4F056}" destId="{6DA18AB6-58D2-44E6-A450-8711D5E5F00F}" srcOrd="0" destOrd="0" presId="urn:microsoft.com/office/officeart/2005/8/layout/venn1"/>
    <dgm:cxn modelId="{0CC67F31-4D1A-4B28-A412-2609309732F8}" srcId="{094D12B2-0B4F-4FB4-A240-A64AC5EA7C7F}" destId="{5AF55C13-DDDB-49C9-9A93-12DC4899F52F}" srcOrd="3" destOrd="0" parTransId="{C4F701C9-D41E-4139-BD5D-FF97DEC7593A}" sibTransId="{825DDAA0-293A-481D-B216-C65E76AF927C}"/>
    <dgm:cxn modelId="{59E63742-57B3-488C-B054-CFE6DD305305}" type="presOf" srcId="{CFA70C77-34FF-49C7-B620-300BA34E1243}" destId="{FB20B783-8CA4-4F47-A8B5-8AF45CC86F72}" srcOrd="0" destOrd="0" presId="urn:microsoft.com/office/officeart/2005/8/layout/venn1"/>
    <dgm:cxn modelId="{34C26044-7534-45F8-97AB-7290BBD989E7}" type="presOf" srcId="{048D5D80-4F5C-47A3-BC0E-ACFE6187BF54}" destId="{92457E29-11FC-4190-95A8-C25C464A186F}" srcOrd="0" destOrd="0" presId="urn:microsoft.com/office/officeart/2005/8/layout/venn1"/>
    <dgm:cxn modelId="{EE802467-22B4-4B7E-9AC9-66199CF50CC6}" type="presOf" srcId="{1D947377-1A92-425D-8AD6-E9B69883CBBE}" destId="{7E6193F9-EDC3-433A-97CF-6C0D85786F5D}" srcOrd="0" destOrd="0" presId="urn:microsoft.com/office/officeart/2005/8/layout/venn1"/>
    <dgm:cxn modelId="{04063A48-F83F-4151-8186-38354676A973}" srcId="{094D12B2-0B4F-4FB4-A240-A64AC5EA7C7F}" destId="{F30D9A62-65E6-4876-988D-D25A03F4F056}" srcOrd="4" destOrd="0" parTransId="{5AD5F26D-3336-4AD7-AB69-CABA0F967E48}" sibTransId="{6F1F9319-6E6C-4AA1-B737-BF939EF881D5}"/>
    <dgm:cxn modelId="{95247D4B-E6FD-4B1E-A7C6-F17860187694}" srcId="{094D12B2-0B4F-4FB4-A240-A64AC5EA7C7F}" destId="{CFA70C77-34FF-49C7-B620-300BA34E1243}" srcOrd="6" destOrd="0" parTransId="{3B8F907A-4CD7-4704-A0AA-D3516EA7E5B1}" sibTransId="{72747A3E-1B99-40BE-A3CE-B05D472BE064}"/>
    <dgm:cxn modelId="{2B1A4558-3C32-4945-9F4A-570B7CAC3804}" srcId="{094D12B2-0B4F-4FB4-A240-A64AC5EA7C7F}" destId="{1D947377-1A92-425D-8AD6-E9B69883CBBE}" srcOrd="2" destOrd="0" parTransId="{DAFC35A0-3021-4089-8478-C637B3B32132}" sibTransId="{E7E03E1A-E158-454E-B079-D3D63A36BC0E}"/>
    <dgm:cxn modelId="{8E960E7D-02FF-4A0F-A482-13FE23C04D8F}" type="presOf" srcId="{5AF55C13-DDDB-49C9-9A93-12DC4899F52F}" destId="{8E049D47-235A-43D4-A1E7-6DC349AF6CE9}" srcOrd="0" destOrd="0" presId="urn:microsoft.com/office/officeart/2005/8/layout/venn1"/>
    <dgm:cxn modelId="{903345BF-3183-40C2-B15F-1E4098024FE4}" srcId="{094D12B2-0B4F-4FB4-A240-A64AC5EA7C7F}" destId="{6ECC35DC-932F-45B3-95AA-EEF36546EC63}" srcOrd="0" destOrd="0" parTransId="{839D0A39-7490-4A9A-8AB0-AD98ED6B268A}" sibTransId="{DAFF73B2-ACFC-4397-94AC-FF391E15451A}"/>
    <dgm:cxn modelId="{7CD382C2-839C-4D53-BCB4-3FD02A87DCF9}" srcId="{094D12B2-0B4F-4FB4-A240-A64AC5EA7C7F}" destId="{86863E34-6F17-4DE8-8F0A-3AB89D26B49B}" srcOrd="7" destOrd="0" parTransId="{4869A812-4223-4884-89C7-DB39ED3161AC}" sibTransId="{BEADA6A9-4B93-49FE-9D91-539EAB3A1672}"/>
    <dgm:cxn modelId="{A2618FD0-CC07-4456-A888-0499F81D435A}" type="presOf" srcId="{094D12B2-0B4F-4FB4-A240-A64AC5EA7C7F}" destId="{9638F02B-B1EB-4CD3-A041-27FC6CDBA0E8}" srcOrd="0" destOrd="0" presId="urn:microsoft.com/office/officeart/2005/8/layout/venn1"/>
    <dgm:cxn modelId="{A6FE1FD6-EA27-47BE-A87E-312C8ECB94AE}" type="presOf" srcId="{6ECC35DC-932F-45B3-95AA-EEF36546EC63}" destId="{2684E132-EF93-4B5E-B830-BD69CD6427FD}" srcOrd="0" destOrd="0" presId="urn:microsoft.com/office/officeart/2005/8/layout/venn1"/>
    <dgm:cxn modelId="{B05EC5F8-9201-49A2-9C2E-E5E4FF9D9161}" srcId="{094D12B2-0B4F-4FB4-A240-A64AC5EA7C7F}" destId="{048D5D80-4F5C-47A3-BC0E-ACFE6187BF54}" srcOrd="5" destOrd="0" parTransId="{150FE04D-05A6-45CF-AB08-F9162EC899F1}" sibTransId="{300C01B6-41F6-4BCA-944A-9C009EBEB6FE}"/>
    <dgm:cxn modelId="{A503012B-C8F2-4B90-A3D1-3478111EB1AC}" type="presParOf" srcId="{9638F02B-B1EB-4CD3-A041-27FC6CDBA0E8}" destId="{C80A347C-7A30-4815-9DC7-F253FABA79D9}" srcOrd="0" destOrd="0" presId="urn:microsoft.com/office/officeart/2005/8/layout/venn1"/>
    <dgm:cxn modelId="{3991C30D-94B0-48D9-ACA6-D095A4E9ADB1}" type="presParOf" srcId="{9638F02B-B1EB-4CD3-A041-27FC6CDBA0E8}" destId="{2684E132-EF93-4B5E-B830-BD69CD6427FD}" srcOrd="1" destOrd="0" presId="urn:microsoft.com/office/officeart/2005/8/layout/venn1"/>
    <dgm:cxn modelId="{CF2C567A-DB14-48E8-8644-A231B35FAC40}" type="presParOf" srcId="{9638F02B-B1EB-4CD3-A041-27FC6CDBA0E8}" destId="{6152E909-C356-477C-A852-410D0148693E}" srcOrd="2" destOrd="0" presId="urn:microsoft.com/office/officeart/2005/8/layout/venn1"/>
    <dgm:cxn modelId="{BAA4A649-2E8B-4321-B7F4-B1EAFBF0D16C}" type="presParOf" srcId="{9638F02B-B1EB-4CD3-A041-27FC6CDBA0E8}" destId="{58188C46-8CAD-4104-9A39-D0538C07B81D}" srcOrd="3" destOrd="0" presId="urn:microsoft.com/office/officeart/2005/8/layout/venn1"/>
    <dgm:cxn modelId="{E045FCA3-4186-4127-A993-A5B2FB0DA543}" type="presParOf" srcId="{9638F02B-B1EB-4CD3-A041-27FC6CDBA0E8}" destId="{67F090EC-74A4-4FB1-B484-601F5A7A53E8}" srcOrd="4" destOrd="0" presId="urn:microsoft.com/office/officeart/2005/8/layout/venn1"/>
    <dgm:cxn modelId="{1AAA1645-1090-422F-A587-B2D9C32BF488}" type="presParOf" srcId="{9638F02B-B1EB-4CD3-A041-27FC6CDBA0E8}" destId="{7E6193F9-EDC3-433A-97CF-6C0D85786F5D}" srcOrd="5" destOrd="0" presId="urn:microsoft.com/office/officeart/2005/8/layout/venn1"/>
    <dgm:cxn modelId="{E677E9ED-695A-48F9-92B5-3FE9B8C7DF6D}" type="presParOf" srcId="{9638F02B-B1EB-4CD3-A041-27FC6CDBA0E8}" destId="{BAF1570B-E3CC-4FB7-97A1-EC35C5C748F0}" srcOrd="6" destOrd="0" presId="urn:microsoft.com/office/officeart/2005/8/layout/venn1"/>
    <dgm:cxn modelId="{6D07C5AA-2702-483A-BB86-C48F48DA4FC7}" type="presParOf" srcId="{9638F02B-B1EB-4CD3-A041-27FC6CDBA0E8}" destId="{8E049D47-235A-43D4-A1E7-6DC349AF6CE9}" srcOrd="7" destOrd="0" presId="urn:microsoft.com/office/officeart/2005/8/layout/venn1"/>
    <dgm:cxn modelId="{DEFCCA74-9C4D-41D9-B1C7-5D7F72048B91}" type="presParOf" srcId="{9638F02B-B1EB-4CD3-A041-27FC6CDBA0E8}" destId="{B4209542-9BEB-4B92-A75A-DF7EC8685220}" srcOrd="8" destOrd="0" presId="urn:microsoft.com/office/officeart/2005/8/layout/venn1"/>
    <dgm:cxn modelId="{FDF14CCD-D279-4960-A0A7-B0BD044B157A}" type="presParOf" srcId="{9638F02B-B1EB-4CD3-A041-27FC6CDBA0E8}" destId="{6DA18AB6-58D2-44E6-A450-8711D5E5F00F}" srcOrd="9" destOrd="0" presId="urn:microsoft.com/office/officeart/2005/8/layout/venn1"/>
    <dgm:cxn modelId="{ED3ACC13-FEDE-4DD7-A999-17582FD97C1D}" type="presParOf" srcId="{9638F02B-B1EB-4CD3-A041-27FC6CDBA0E8}" destId="{4387FD09-1661-4472-A6DD-DC87BC2EA07B}" srcOrd="10" destOrd="0" presId="urn:microsoft.com/office/officeart/2005/8/layout/venn1"/>
    <dgm:cxn modelId="{B57CC634-14C3-4C56-A9C0-6A06CE5D183E}" type="presParOf" srcId="{9638F02B-B1EB-4CD3-A041-27FC6CDBA0E8}" destId="{92457E29-11FC-4190-95A8-C25C464A186F}" srcOrd="11" destOrd="0" presId="urn:microsoft.com/office/officeart/2005/8/layout/venn1"/>
    <dgm:cxn modelId="{CF58FFDD-5017-4F67-8E84-2477A89F7209}" type="presParOf" srcId="{9638F02B-B1EB-4CD3-A041-27FC6CDBA0E8}" destId="{905EA8A5-4957-4871-B361-CB677C504231}" srcOrd="12" destOrd="0" presId="urn:microsoft.com/office/officeart/2005/8/layout/venn1"/>
    <dgm:cxn modelId="{C8FF4815-6A77-4BA3-A4D6-BC8426296B99}" type="presParOf" srcId="{9638F02B-B1EB-4CD3-A041-27FC6CDBA0E8}" destId="{FB20B783-8CA4-4F47-A8B5-8AF45CC86F72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9D165AE2-6D0D-48F9-A566-35D2D9A718BF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71292BD1-D81A-4D47-9892-CBE6A2461385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0"/>
            <a:t>zamezení nepříznivého vlivu moči, stolice a  potu</a:t>
          </a:r>
          <a:endParaRPr lang="en-US"/>
        </a:p>
      </dgm:t>
    </dgm:pt>
    <dgm:pt modelId="{86F13FA0-D9B6-4FDB-BD0A-51B3A342BE62}" type="parTrans" cxnId="{5B117178-29A5-40C9-A788-D4476D7F155F}">
      <dgm:prSet/>
      <dgm:spPr/>
      <dgm:t>
        <a:bodyPr/>
        <a:lstStyle/>
        <a:p>
          <a:endParaRPr lang="en-US"/>
        </a:p>
      </dgm:t>
    </dgm:pt>
    <dgm:pt modelId="{53735842-F917-4720-BDB0-BE41E38BF201}" type="sibTrans" cxnId="{5B117178-29A5-40C9-A788-D4476D7F155F}">
      <dgm:prSet/>
      <dgm:spPr/>
      <dgm:t>
        <a:bodyPr/>
        <a:lstStyle/>
        <a:p>
          <a:endParaRPr lang="en-US"/>
        </a:p>
      </dgm:t>
    </dgm:pt>
    <dgm:pt modelId="{1C27FC8F-0575-4F60-84ED-A51867D60997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0"/>
            <a:t>udržování čistoty blízkého i vzdálenějšího prostředí (výměna osobního, ložního prádla,  plen, omývání, koupele, sprchování atd.) </a:t>
          </a:r>
          <a:endParaRPr lang="en-US"/>
        </a:p>
      </dgm:t>
    </dgm:pt>
    <dgm:pt modelId="{5453525D-2902-4F9A-AB4F-5C34D5A2DBEF}" type="parTrans" cxnId="{BF90F088-F683-4837-96D4-C72A4E6E3E20}">
      <dgm:prSet/>
      <dgm:spPr/>
      <dgm:t>
        <a:bodyPr/>
        <a:lstStyle/>
        <a:p>
          <a:endParaRPr lang="en-US"/>
        </a:p>
      </dgm:t>
    </dgm:pt>
    <dgm:pt modelId="{5BC02508-06E9-486B-BA98-51A5C868D194}" type="sibTrans" cxnId="{BF90F088-F683-4837-96D4-C72A4E6E3E20}">
      <dgm:prSet/>
      <dgm:spPr/>
      <dgm:t>
        <a:bodyPr/>
        <a:lstStyle/>
        <a:p>
          <a:endParaRPr lang="en-US"/>
        </a:p>
      </dgm:t>
    </dgm:pt>
    <dgm:pt modelId="{5B304923-BAEB-4E63-A3C0-75BBFE71F263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0"/>
            <a:t>kůži netřeme, sušíme mírným tlakem, udržujeme vláčnou  (promašťujeme)</a:t>
          </a:r>
          <a:endParaRPr lang="en-US"/>
        </a:p>
      </dgm:t>
    </dgm:pt>
    <dgm:pt modelId="{83650AD0-9B07-443E-99C1-1832B200FF0A}" type="parTrans" cxnId="{7E903408-1E4D-4629-B94A-350959F05AD5}">
      <dgm:prSet/>
      <dgm:spPr/>
      <dgm:t>
        <a:bodyPr/>
        <a:lstStyle/>
        <a:p>
          <a:endParaRPr lang="en-US"/>
        </a:p>
      </dgm:t>
    </dgm:pt>
    <dgm:pt modelId="{F1DBF970-3C10-4F9B-8F51-B0F2B79EB69A}" type="sibTrans" cxnId="{7E903408-1E4D-4629-B94A-350959F05AD5}">
      <dgm:prSet/>
      <dgm:spPr/>
      <dgm:t>
        <a:bodyPr/>
        <a:lstStyle/>
        <a:p>
          <a:endParaRPr lang="en-US"/>
        </a:p>
      </dgm:t>
    </dgm:pt>
    <dgm:pt modelId="{29A07FC4-3D8F-49D3-9F09-ACE776D42A9C}" type="pres">
      <dgm:prSet presAssocID="{9D165AE2-6D0D-48F9-A566-35D2D9A718BF}" presName="root" presStyleCnt="0">
        <dgm:presLayoutVars>
          <dgm:dir/>
          <dgm:resizeHandles val="exact"/>
        </dgm:presLayoutVars>
      </dgm:prSet>
      <dgm:spPr/>
    </dgm:pt>
    <dgm:pt modelId="{D7B47DF9-9076-4C2E-8C30-CEB81D4D1A3A}" type="pres">
      <dgm:prSet presAssocID="{71292BD1-D81A-4D47-9892-CBE6A2461385}" presName="compNode" presStyleCnt="0"/>
      <dgm:spPr/>
    </dgm:pt>
    <dgm:pt modelId="{2516823B-AF7E-4741-85BE-E65E0BB26FC6}" type="pres">
      <dgm:prSet presAssocID="{71292BD1-D81A-4D47-9892-CBE6A2461385}" presName="bgRect" presStyleLbl="bgShp" presStyleIdx="0" presStyleCnt="3"/>
      <dgm:spPr/>
    </dgm:pt>
    <dgm:pt modelId="{575521EF-9AE6-4DB8-8C07-9FE7936FDEF3}" type="pres">
      <dgm:prSet presAssocID="{71292BD1-D81A-4D47-9892-CBE6A2461385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edviny"/>
        </a:ext>
      </dgm:extLst>
    </dgm:pt>
    <dgm:pt modelId="{FF279C73-A237-4B88-A8E6-4325AE6E08C4}" type="pres">
      <dgm:prSet presAssocID="{71292BD1-D81A-4D47-9892-CBE6A2461385}" presName="spaceRect" presStyleCnt="0"/>
      <dgm:spPr/>
    </dgm:pt>
    <dgm:pt modelId="{EB93ADE4-A733-4783-A076-D50B79B7BCB7}" type="pres">
      <dgm:prSet presAssocID="{71292BD1-D81A-4D47-9892-CBE6A2461385}" presName="parTx" presStyleLbl="revTx" presStyleIdx="0" presStyleCnt="3">
        <dgm:presLayoutVars>
          <dgm:chMax val="0"/>
          <dgm:chPref val="0"/>
        </dgm:presLayoutVars>
      </dgm:prSet>
      <dgm:spPr/>
    </dgm:pt>
    <dgm:pt modelId="{BC048FF3-B6B9-487A-8E80-803602C839CB}" type="pres">
      <dgm:prSet presAssocID="{53735842-F917-4720-BDB0-BE41E38BF201}" presName="sibTrans" presStyleCnt="0"/>
      <dgm:spPr/>
    </dgm:pt>
    <dgm:pt modelId="{EF770331-EBB4-414A-9BC9-D9BE4347DAF1}" type="pres">
      <dgm:prSet presAssocID="{1C27FC8F-0575-4F60-84ED-A51867D60997}" presName="compNode" presStyleCnt="0"/>
      <dgm:spPr/>
    </dgm:pt>
    <dgm:pt modelId="{9DD8290C-750B-4153-807E-49DFD52FF6A9}" type="pres">
      <dgm:prSet presAssocID="{1C27FC8F-0575-4F60-84ED-A51867D60997}" presName="bgRect" presStyleLbl="bgShp" presStyleIdx="1" presStyleCnt="3"/>
      <dgm:spPr/>
    </dgm:pt>
    <dgm:pt modelId="{EA1B6F34-50F6-4574-B466-F0EE31A4CAA0}" type="pres">
      <dgm:prSet presAssocID="{1C27FC8F-0575-4F60-84ED-A51867D6099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prcha"/>
        </a:ext>
      </dgm:extLst>
    </dgm:pt>
    <dgm:pt modelId="{E7EC138C-5E46-475D-BEC8-BE71186E8037}" type="pres">
      <dgm:prSet presAssocID="{1C27FC8F-0575-4F60-84ED-A51867D60997}" presName="spaceRect" presStyleCnt="0"/>
      <dgm:spPr/>
    </dgm:pt>
    <dgm:pt modelId="{E2193A3C-0819-4403-AB8A-10FF34DBB731}" type="pres">
      <dgm:prSet presAssocID="{1C27FC8F-0575-4F60-84ED-A51867D60997}" presName="parTx" presStyleLbl="revTx" presStyleIdx="1" presStyleCnt="3">
        <dgm:presLayoutVars>
          <dgm:chMax val="0"/>
          <dgm:chPref val="0"/>
        </dgm:presLayoutVars>
      </dgm:prSet>
      <dgm:spPr/>
    </dgm:pt>
    <dgm:pt modelId="{932ABFEA-1B75-4FF0-8511-624EC934F311}" type="pres">
      <dgm:prSet presAssocID="{5BC02508-06E9-486B-BA98-51A5C868D194}" presName="sibTrans" presStyleCnt="0"/>
      <dgm:spPr/>
    </dgm:pt>
    <dgm:pt modelId="{F9BE369D-B3E8-4DE9-AE77-638140F52E2D}" type="pres">
      <dgm:prSet presAssocID="{5B304923-BAEB-4E63-A3C0-75BBFE71F263}" presName="compNode" presStyleCnt="0"/>
      <dgm:spPr/>
    </dgm:pt>
    <dgm:pt modelId="{C2F255A4-CB4B-45C2-B65D-47852F8EE456}" type="pres">
      <dgm:prSet presAssocID="{5B304923-BAEB-4E63-A3C0-75BBFE71F263}" presName="bgRect" presStyleLbl="bgShp" presStyleIdx="2" presStyleCnt="3"/>
      <dgm:spPr/>
    </dgm:pt>
    <dgm:pt modelId="{7A13FEB4-A31D-43D4-B551-F3F1664ECCDB}" type="pres">
      <dgm:prSet presAssocID="{5B304923-BAEB-4E63-A3C0-75BBFE71F26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uši"/>
        </a:ext>
      </dgm:extLst>
    </dgm:pt>
    <dgm:pt modelId="{3EB4FA0F-23C4-4A61-9299-378BB103F55B}" type="pres">
      <dgm:prSet presAssocID="{5B304923-BAEB-4E63-A3C0-75BBFE71F263}" presName="spaceRect" presStyleCnt="0"/>
      <dgm:spPr/>
    </dgm:pt>
    <dgm:pt modelId="{0FBDEFF8-EE6F-4199-9E60-465E7FA8C5B0}" type="pres">
      <dgm:prSet presAssocID="{5B304923-BAEB-4E63-A3C0-75BBFE71F263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7E903408-1E4D-4629-B94A-350959F05AD5}" srcId="{9D165AE2-6D0D-48F9-A566-35D2D9A718BF}" destId="{5B304923-BAEB-4E63-A3C0-75BBFE71F263}" srcOrd="2" destOrd="0" parTransId="{83650AD0-9B07-443E-99C1-1832B200FF0A}" sibTransId="{F1DBF970-3C10-4F9B-8F51-B0F2B79EB69A}"/>
    <dgm:cxn modelId="{5B117178-29A5-40C9-A788-D4476D7F155F}" srcId="{9D165AE2-6D0D-48F9-A566-35D2D9A718BF}" destId="{71292BD1-D81A-4D47-9892-CBE6A2461385}" srcOrd="0" destOrd="0" parTransId="{86F13FA0-D9B6-4FDB-BD0A-51B3A342BE62}" sibTransId="{53735842-F917-4720-BDB0-BE41E38BF201}"/>
    <dgm:cxn modelId="{BF90F088-F683-4837-96D4-C72A4E6E3E20}" srcId="{9D165AE2-6D0D-48F9-A566-35D2D9A718BF}" destId="{1C27FC8F-0575-4F60-84ED-A51867D60997}" srcOrd="1" destOrd="0" parTransId="{5453525D-2902-4F9A-AB4F-5C34D5A2DBEF}" sibTransId="{5BC02508-06E9-486B-BA98-51A5C868D194}"/>
    <dgm:cxn modelId="{A713F4B9-259E-4638-8EA1-E8D22DCC367A}" type="presOf" srcId="{9D165AE2-6D0D-48F9-A566-35D2D9A718BF}" destId="{29A07FC4-3D8F-49D3-9F09-ACE776D42A9C}" srcOrd="0" destOrd="0" presId="urn:microsoft.com/office/officeart/2018/2/layout/IconVerticalSolidList"/>
    <dgm:cxn modelId="{DCF080BB-FECF-4A9C-8320-1F86370401A6}" type="presOf" srcId="{1C27FC8F-0575-4F60-84ED-A51867D60997}" destId="{E2193A3C-0819-4403-AB8A-10FF34DBB731}" srcOrd="0" destOrd="0" presId="urn:microsoft.com/office/officeart/2018/2/layout/IconVerticalSolidList"/>
    <dgm:cxn modelId="{AB9754E8-6BE7-4F00-9807-A21B56708DC7}" type="presOf" srcId="{71292BD1-D81A-4D47-9892-CBE6A2461385}" destId="{EB93ADE4-A733-4783-A076-D50B79B7BCB7}" srcOrd="0" destOrd="0" presId="urn:microsoft.com/office/officeart/2018/2/layout/IconVerticalSolidList"/>
    <dgm:cxn modelId="{6051EBED-356A-41E3-99C6-6C8EE1D26CFE}" type="presOf" srcId="{5B304923-BAEB-4E63-A3C0-75BBFE71F263}" destId="{0FBDEFF8-EE6F-4199-9E60-465E7FA8C5B0}" srcOrd="0" destOrd="0" presId="urn:microsoft.com/office/officeart/2018/2/layout/IconVerticalSolidList"/>
    <dgm:cxn modelId="{0AFF1363-D03D-4918-AF47-DA1120AA5CA0}" type="presParOf" srcId="{29A07FC4-3D8F-49D3-9F09-ACE776D42A9C}" destId="{D7B47DF9-9076-4C2E-8C30-CEB81D4D1A3A}" srcOrd="0" destOrd="0" presId="urn:microsoft.com/office/officeart/2018/2/layout/IconVerticalSolidList"/>
    <dgm:cxn modelId="{4AF42373-10AC-48DF-A17A-83B3D342FD3E}" type="presParOf" srcId="{D7B47DF9-9076-4C2E-8C30-CEB81D4D1A3A}" destId="{2516823B-AF7E-4741-85BE-E65E0BB26FC6}" srcOrd="0" destOrd="0" presId="urn:microsoft.com/office/officeart/2018/2/layout/IconVerticalSolidList"/>
    <dgm:cxn modelId="{AA479A3E-21F3-441E-BEE6-0921E2BF3DA4}" type="presParOf" srcId="{D7B47DF9-9076-4C2E-8C30-CEB81D4D1A3A}" destId="{575521EF-9AE6-4DB8-8C07-9FE7936FDEF3}" srcOrd="1" destOrd="0" presId="urn:microsoft.com/office/officeart/2018/2/layout/IconVerticalSolidList"/>
    <dgm:cxn modelId="{1BFFE056-0F95-4D4C-BC45-DEA4548903D0}" type="presParOf" srcId="{D7B47DF9-9076-4C2E-8C30-CEB81D4D1A3A}" destId="{FF279C73-A237-4B88-A8E6-4325AE6E08C4}" srcOrd="2" destOrd="0" presId="urn:microsoft.com/office/officeart/2018/2/layout/IconVerticalSolidList"/>
    <dgm:cxn modelId="{D14B3407-5A98-415C-92A8-518369DE3898}" type="presParOf" srcId="{D7B47DF9-9076-4C2E-8C30-CEB81D4D1A3A}" destId="{EB93ADE4-A733-4783-A076-D50B79B7BCB7}" srcOrd="3" destOrd="0" presId="urn:microsoft.com/office/officeart/2018/2/layout/IconVerticalSolidList"/>
    <dgm:cxn modelId="{0F753450-106D-451E-8DBC-E84D1654C958}" type="presParOf" srcId="{29A07FC4-3D8F-49D3-9F09-ACE776D42A9C}" destId="{BC048FF3-B6B9-487A-8E80-803602C839CB}" srcOrd="1" destOrd="0" presId="urn:microsoft.com/office/officeart/2018/2/layout/IconVerticalSolidList"/>
    <dgm:cxn modelId="{CEB7E467-B29E-4895-B716-4A5598E43F6E}" type="presParOf" srcId="{29A07FC4-3D8F-49D3-9F09-ACE776D42A9C}" destId="{EF770331-EBB4-414A-9BC9-D9BE4347DAF1}" srcOrd="2" destOrd="0" presId="urn:microsoft.com/office/officeart/2018/2/layout/IconVerticalSolidList"/>
    <dgm:cxn modelId="{D9A2C06E-046A-4B37-9769-E14392572578}" type="presParOf" srcId="{EF770331-EBB4-414A-9BC9-D9BE4347DAF1}" destId="{9DD8290C-750B-4153-807E-49DFD52FF6A9}" srcOrd="0" destOrd="0" presId="urn:microsoft.com/office/officeart/2018/2/layout/IconVerticalSolidList"/>
    <dgm:cxn modelId="{00410EA8-BE14-4874-9817-411194A7D084}" type="presParOf" srcId="{EF770331-EBB4-414A-9BC9-D9BE4347DAF1}" destId="{EA1B6F34-50F6-4574-B466-F0EE31A4CAA0}" srcOrd="1" destOrd="0" presId="urn:microsoft.com/office/officeart/2018/2/layout/IconVerticalSolidList"/>
    <dgm:cxn modelId="{19690085-A249-4195-948E-E9543C0A2249}" type="presParOf" srcId="{EF770331-EBB4-414A-9BC9-D9BE4347DAF1}" destId="{E7EC138C-5E46-475D-BEC8-BE71186E8037}" srcOrd="2" destOrd="0" presId="urn:microsoft.com/office/officeart/2018/2/layout/IconVerticalSolidList"/>
    <dgm:cxn modelId="{728002FC-1E5D-40CB-BFB7-208133CBCB83}" type="presParOf" srcId="{EF770331-EBB4-414A-9BC9-D9BE4347DAF1}" destId="{E2193A3C-0819-4403-AB8A-10FF34DBB731}" srcOrd="3" destOrd="0" presId="urn:microsoft.com/office/officeart/2018/2/layout/IconVerticalSolidList"/>
    <dgm:cxn modelId="{80EFDC30-131E-408E-AF1B-47047101884C}" type="presParOf" srcId="{29A07FC4-3D8F-49D3-9F09-ACE776D42A9C}" destId="{932ABFEA-1B75-4FF0-8511-624EC934F311}" srcOrd="3" destOrd="0" presId="urn:microsoft.com/office/officeart/2018/2/layout/IconVerticalSolidList"/>
    <dgm:cxn modelId="{164D72D0-C0DE-4017-9E32-A68463D97D68}" type="presParOf" srcId="{29A07FC4-3D8F-49D3-9F09-ACE776D42A9C}" destId="{F9BE369D-B3E8-4DE9-AE77-638140F52E2D}" srcOrd="4" destOrd="0" presId="urn:microsoft.com/office/officeart/2018/2/layout/IconVerticalSolidList"/>
    <dgm:cxn modelId="{0FEFE0B2-D263-41AA-BD93-E971A6FEE8AA}" type="presParOf" srcId="{F9BE369D-B3E8-4DE9-AE77-638140F52E2D}" destId="{C2F255A4-CB4B-45C2-B65D-47852F8EE456}" srcOrd="0" destOrd="0" presId="urn:microsoft.com/office/officeart/2018/2/layout/IconVerticalSolidList"/>
    <dgm:cxn modelId="{1240FE02-6612-4406-AB96-A9C0AA1D2551}" type="presParOf" srcId="{F9BE369D-B3E8-4DE9-AE77-638140F52E2D}" destId="{7A13FEB4-A31D-43D4-B551-F3F1664ECCDB}" srcOrd="1" destOrd="0" presId="urn:microsoft.com/office/officeart/2018/2/layout/IconVerticalSolidList"/>
    <dgm:cxn modelId="{DAF8DC36-94C5-4F78-9F18-835ECC39158F}" type="presParOf" srcId="{F9BE369D-B3E8-4DE9-AE77-638140F52E2D}" destId="{3EB4FA0F-23C4-4A61-9299-378BB103F55B}" srcOrd="2" destOrd="0" presId="urn:microsoft.com/office/officeart/2018/2/layout/IconVerticalSolidList"/>
    <dgm:cxn modelId="{35FD40BB-BB1F-47C7-BDAB-1177B8B9BA51}" type="presParOf" srcId="{F9BE369D-B3E8-4DE9-AE77-638140F52E2D}" destId="{0FBDEFF8-EE6F-4199-9E60-465E7FA8C5B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1D7CBD95-9180-44DC-9F5A-7AF8860F44C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613A43AE-AD23-4C53-8775-617B354FB83A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0"/>
            <a:t>korekce anémie, hypoproteinémie, rovnováhy vnitřního prostředí, bolesti, diabetu, blokování infekce, léčba základních a přidružených chorob</a:t>
          </a:r>
          <a:endParaRPr lang="en-US"/>
        </a:p>
      </dgm:t>
    </dgm:pt>
    <dgm:pt modelId="{AFA16255-0ACD-4F03-9888-15D723413448}" type="parTrans" cxnId="{2626C7D9-A0EE-423C-8FDF-2EA1CB2D30CF}">
      <dgm:prSet/>
      <dgm:spPr/>
      <dgm:t>
        <a:bodyPr/>
        <a:lstStyle/>
        <a:p>
          <a:endParaRPr lang="en-US"/>
        </a:p>
      </dgm:t>
    </dgm:pt>
    <dgm:pt modelId="{8141C083-3211-4981-A23D-78F28B74F5AA}" type="sibTrans" cxnId="{2626C7D9-A0EE-423C-8FDF-2EA1CB2D30CF}">
      <dgm:prSet/>
      <dgm:spPr/>
      <dgm:t>
        <a:bodyPr/>
        <a:lstStyle/>
        <a:p>
          <a:endParaRPr lang="en-US"/>
        </a:p>
      </dgm:t>
    </dgm:pt>
    <dgm:pt modelId="{9866B785-E994-4085-BC1C-A254C30B489D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0"/>
            <a:t>strava bohatá na vitaminy a bílkoviny, dostatečný přísun tekutin </a:t>
          </a:r>
          <a:br>
            <a:rPr lang="cs-CZ" b="0"/>
          </a:br>
          <a:r>
            <a:rPr lang="cs-CZ" b="0"/>
            <a:t>(enterální nebo parenterální výživa)</a:t>
          </a:r>
          <a:endParaRPr lang="en-US"/>
        </a:p>
      </dgm:t>
    </dgm:pt>
    <dgm:pt modelId="{7052F101-98AF-4A38-88E5-0795D97582C9}" type="parTrans" cxnId="{0A52FA74-F9EB-405D-B72F-6BC207CD50DE}">
      <dgm:prSet/>
      <dgm:spPr/>
      <dgm:t>
        <a:bodyPr/>
        <a:lstStyle/>
        <a:p>
          <a:endParaRPr lang="en-US"/>
        </a:p>
      </dgm:t>
    </dgm:pt>
    <dgm:pt modelId="{EB4EC410-B8FE-4FD4-8E2E-473C3A6D9548}" type="sibTrans" cxnId="{0A52FA74-F9EB-405D-B72F-6BC207CD50DE}">
      <dgm:prSet/>
      <dgm:spPr/>
      <dgm:t>
        <a:bodyPr/>
        <a:lstStyle/>
        <a:p>
          <a:endParaRPr lang="en-US"/>
        </a:p>
      </dgm:t>
    </dgm:pt>
    <dgm:pt modelId="{075873A2-3D29-4DFF-8563-673CD6A4C735}" type="pres">
      <dgm:prSet presAssocID="{1D7CBD95-9180-44DC-9F5A-7AF8860F44CC}" presName="root" presStyleCnt="0">
        <dgm:presLayoutVars>
          <dgm:dir/>
          <dgm:resizeHandles val="exact"/>
        </dgm:presLayoutVars>
      </dgm:prSet>
      <dgm:spPr/>
    </dgm:pt>
    <dgm:pt modelId="{0B9C500F-B008-4716-95F6-F4D9DAC5733A}" type="pres">
      <dgm:prSet presAssocID="{613A43AE-AD23-4C53-8775-617B354FB83A}" presName="compNode" presStyleCnt="0"/>
      <dgm:spPr/>
    </dgm:pt>
    <dgm:pt modelId="{3786098B-95EB-4929-BBB4-772BCBB59EF8}" type="pres">
      <dgm:prSet presAssocID="{613A43AE-AD23-4C53-8775-617B354FB83A}" presName="bgRect" presStyleLbl="bgShp" presStyleIdx="0" presStyleCnt="2"/>
      <dgm:spPr/>
    </dgm:pt>
    <dgm:pt modelId="{9EA70AB2-7079-4FF7-A7E1-2C8238DC0683}" type="pres">
      <dgm:prSet presAssocID="{613A43AE-AD23-4C53-8775-617B354FB83A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edviny"/>
        </a:ext>
      </dgm:extLst>
    </dgm:pt>
    <dgm:pt modelId="{E1FFFF2A-B2ED-4127-BD35-EA58DB335B0E}" type="pres">
      <dgm:prSet presAssocID="{613A43AE-AD23-4C53-8775-617B354FB83A}" presName="spaceRect" presStyleCnt="0"/>
      <dgm:spPr/>
    </dgm:pt>
    <dgm:pt modelId="{B8A8F06A-1D11-4ED4-8BB5-FD96EFDEC550}" type="pres">
      <dgm:prSet presAssocID="{613A43AE-AD23-4C53-8775-617B354FB83A}" presName="parTx" presStyleLbl="revTx" presStyleIdx="0" presStyleCnt="2">
        <dgm:presLayoutVars>
          <dgm:chMax val="0"/>
          <dgm:chPref val="0"/>
        </dgm:presLayoutVars>
      </dgm:prSet>
      <dgm:spPr/>
    </dgm:pt>
    <dgm:pt modelId="{941B2230-9D90-467C-AAF6-57B1B116B347}" type="pres">
      <dgm:prSet presAssocID="{8141C083-3211-4981-A23D-78F28B74F5AA}" presName="sibTrans" presStyleCnt="0"/>
      <dgm:spPr/>
    </dgm:pt>
    <dgm:pt modelId="{CF78AEFB-960A-4B88-ADF6-63DBE8D5C51C}" type="pres">
      <dgm:prSet presAssocID="{9866B785-E994-4085-BC1C-A254C30B489D}" presName="compNode" presStyleCnt="0"/>
      <dgm:spPr/>
    </dgm:pt>
    <dgm:pt modelId="{2848C45E-5D63-4228-95BC-4B2CBA38CBAE}" type="pres">
      <dgm:prSet presAssocID="{9866B785-E994-4085-BC1C-A254C30B489D}" presName="bgRect" presStyleLbl="bgShp" presStyleIdx="1" presStyleCnt="2"/>
      <dgm:spPr/>
    </dgm:pt>
    <dgm:pt modelId="{A5D39E38-B179-4993-A092-F1FA3A5AB6DB}" type="pres">
      <dgm:prSet presAssocID="{9866B785-E994-4085-BC1C-A254C30B489D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Jehla"/>
        </a:ext>
      </dgm:extLst>
    </dgm:pt>
    <dgm:pt modelId="{0390A073-4447-42F6-AA61-0EE4B2CD13FB}" type="pres">
      <dgm:prSet presAssocID="{9866B785-E994-4085-BC1C-A254C30B489D}" presName="spaceRect" presStyleCnt="0"/>
      <dgm:spPr/>
    </dgm:pt>
    <dgm:pt modelId="{09E1CB3D-1E4E-49F8-A606-D7E03862118F}" type="pres">
      <dgm:prSet presAssocID="{9866B785-E994-4085-BC1C-A254C30B489D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6C724F20-67D6-4696-8F99-EFCEF7D1A3D9}" type="presOf" srcId="{613A43AE-AD23-4C53-8775-617B354FB83A}" destId="{B8A8F06A-1D11-4ED4-8BB5-FD96EFDEC550}" srcOrd="0" destOrd="0" presId="urn:microsoft.com/office/officeart/2018/2/layout/IconVerticalSolidList"/>
    <dgm:cxn modelId="{0A52FA74-F9EB-405D-B72F-6BC207CD50DE}" srcId="{1D7CBD95-9180-44DC-9F5A-7AF8860F44CC}" destId="{9866B785-E994-4085-BC1C-A254C30B489D}" srcOrd="1" destOrd="0" parTransId="{7052F101-98AF-4A38-88E5-0795D97582C9}" sibTransId="{EB4EC410-B8FE-4FD4-8E2E-473C3A6D9548}"/>
    <dgm:cxn modelId="{027BA78F-F576-445D-9A9C-AA6143F63AFC}" type="presOf" srcId="{9866B785-E994-4085-BC1C-A254C30B489D}" destId="{09E1CB3D-1E4E-49F8-A606-D7E03862118F}" srcOrd="0" destOrd="0" presId="urn:microsoft.com/office/officeart/2018/2/layout/IconVerticalSolidList"/>
    <dgm:cxn modelId="{B97AED9F-2DC3-4CA1-B3BF-96A566EC5491}" type="presOf" srcId="{1D7CBD95-9180-44DC-9F5A-7AF8860F44CC}" destId="{075873A2-3D29-4DFF-8563-673CD6A4C735}" srcOrd="0" destOrd="0" presId="urn:microsoft.com/office/officeart/2018/2/layout/IconVerticalSolidList"/>
    <dgm:cxn modelId="{2626C7D9-A0EE-423C-8FDF-2EA1CB2D30CF}" srcId="{1D7CBD95-9180-44DC-9F5A-7AF8860F44CC}" destId="{613A43AE-AD23-4C53-8775-617B354FB83A}" srcOrd="0" destOrd="0" parTransId="{AFA16255-0ACD-4F03-9888-15D723413448}" sibTransId="{8141C083-3211-4981-A23D-78F28B74F5AA}"/>
    <dgm:cxn modelId="{87E4FA0F-0018-4B22-BCFA-FDFCD5084C54}" type="presParOf" srcId="{075873A2-3D29-4DFF-8563-673CD6A4C735}" destId="{0B9C500F-B008-4716-95F6-F4D9DAC5733A}" srcOrd="0" destOrd="0" presId="urn:microsoft.com/office/officeart/2018/2/layout/IconVerticalSolidList"/>
    <dgm:cxn modelId="{DCBFE034-F605-4B8F-8B93-C924090D5E80}" type="presParOf" srcId="{0B9C500F-B008-4716-95F6-F4D9DAC5733A}" destId="{3786098B-95EB-4929-BBB4-772BCBB59EF8}" srcOrd="0" destOrd="0" presId="urn:microsoft.com/office/officeart/2018/2/layout/IconVerticalSolidList"/>
    <dgm:cxn modelId="{77F216CE-A0B0-4255-9355-417AD5ED5CE1}" type="presParOf" srcId="{0B9C500F-B008-4716-95F6-F4D9DAC5733A}" destId="{9EA70AB2-7079-4FF7-A7E1-2C8238DC0683}" srcOrd="1" destOrd="0" presId="urn:microsoft.com/office/officeart/2018/2/layout/IconVerticalSolidList"/>
    <dgm:cxn modelId="{033E83E3-080D-490A-93CC-32F93F7C6D23}" type="presParOf" srcId="{0B9C500F-B008-4716-95F6-F4D9DAC5733A}" destId="{E1FFFF2A-B2ED-4127-BD35-EA58DB335B0E}" srcOrd="2" destOrd="0" presId="urn:microsoft.com/office/officeart/2018/2/layout/IconVerticalSolidList"/>
    <dgm:cxn modelId="{09149BA7-873B-4333-B595-04EE8F958B2D}" type="presParOf" srcId="{0B9C500F-B008-4716-95F6-F4D9DAC5733A}" destId="{B8A8F06A-1D11-4ED4-8BB5-FD96EFDEC550}" srcOrd="3" destOrd="0" presId="urn:microsoft.com/office/officeart/2018/2/layout/IconVerticalSolidList"/>
    <dgm:cxn modelId="{487BD9DE-C092-494E-BA44-2CF4D77CCB19}" type="presParOf" srcId="{075873A2-3D29-4DFF-8563-673CD6A4C735}" destId="{941B2230-9D90-467C-AAF6-57B1B116B347}" srcOrd="1" destOrd="0" presId="urn:microsoft.com/office/officeart/2018/2/layout/IconVerticalSolidList"/>
    <dgm:cxn modelId="{B5D5EA6A-7321-47EC-936D-0A3FDAE7DD31}" type="presParOf" srcId="{075873A2-3D29-4DFF-8563-673CD6A4C735}" destId="{CF78AEFB-960A-4B88-ADF6-63DBE8D5C51C}" srcOrd="2" destOrd="0" presId="urn:microsoft.com/office/officeart/2018/2/layout/IconVerticalSolidList"/>
    <dgm:cxn modelId="{A4E6CDE2-0A54-4B96-B870-0F1265006157}" type="presParOf" srcId="{CF78AEFB-960A-4B88-ADF6-63DBE8D5C51C}" destId="{2848C45E-5D63-4228-95BC-4B2CBA38CBAE}" srcOrd="0" destOrd="0" presId="urn:microsoft.com/office/officeart/2018/2/layout/IconVerticalSolidList"/>
    <dgm:cxn modelId="{ECFD95B7-61EA-4F4E-B17A-066F65A46C1B}" type="presParOf" srcId="{CF78AEFB-960A-4B88-ADF6-63DBE8D5C51C}" destId="{A5D39E38-B179-4993-A092-F1FA3A5AB6DB}" srcOrd="1" destOrd="0" presId="urn:microsoft.com/office/officeart/2018/2/layout/IconVerticalSolidList"/>
    <dgm:cxn modelId="{FC322E03-D04F-4C0B-BBBC-6D46568C352D}" type="presParOf" srcId="{CF78AEFB-960A-4B88-ADF6-63DBE8D5C51C}" destId="{0390A073-4447-42F6-AA61-0EE4B2CD13FB}" srcOrd="2" destOrd="0" presId="urn:microsoft.com/office/officeart/2018/2/layout/IconVerticalSolidList"/>
    <dgm:cxn modelId="{D12CF7F4-E8E1-4769-9035-8D57C09F556B}" type="presParOf" srcId="{CF78AEFB-960A-4B88-ADF6-63DBE8D5C51C}" destId="{09E1CB3D-1E4E-49F8-A606-D7E03862118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493E90E-68EA-4AF2-B1CC-3EADA75A31F6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08BB99D-4DEC-40EA-86D3-ECF8BB18C44D}">
      <dgm:prSet/>
      <dgm:spPr/>
      <dgm:t>
        <a:bodyPr/>
        <a:lstStyle/>
        <a:p>
          <a:r>
            <a:rPr lang="cs-CZ" b="1" dirty="0"/>
            <a:t>Stlačení měkkých tkání mezi kostí a tvrdou podložkou, kdy nepřerušený tlak má za následek:</a:t>
          </a:r>
          <a:endParaRPr lang="en-US" dirty="0"/>
        </a:p>
      </dgm:t>
    </dgm:pt>
    <dgm:pt modelId="{0ADC8D38-619E-4EFE-B81E-6CAFF48913EE}" type="parTrans" cxnId="{21CA23D2-50FB-44C3-8D7A-1C668440CA09}">
      <dgm:prSet/>
      <dgm:spPr/>
      <dgm:t>
        <a:bodyPr/>
        <a:lstStyle/>
        <a:p>
          <a:endParaRPr lang="en-US"/>
        </a:p>
      </dgm:t>
    </dgm:pt>
    <dgm:pt modelId="{16FCF419-EE2B-4E3D-A8BA-CB50DEEB43AD}" type="sibTrans" cxnId="{21CA23D2-50FB-44C3-8D7A-1C668440CA09}">
      <dgm:prSet/>
      <dgm:spPr/>
      <dgm:t>
        <a:bodyPr/>
        <a:lstStyle/>
        <a:p>
          <a:endParaRPr lang="en-US"/>
        </a:p>
      </dgm:t>
    </dgm:pt>
    <dgm:pt modelId="{15D69992-C59E-44ED-8CFC-DF59D07B2395}">
      <dgm:prSet/>
      <dgm:spPr/>
      <dgm:t>
        <a:bodyPr/>
        <a:lstStyle/>
        <a:p>
          <a:r>
            <a:rPr lang="cs-CZ" b="1" dirty="0"/>
            <a:t>uzavření kapilár (hypoxii, ischemii, poškození mikrocirkulace)</a:t>
          </a:r>
          <a:endParaRPr lang="en-US" dirty="0"/>
        </a:p>
      </dgm:t>
    </dgm:pt>
    <dgm:pt modelId="{BDE2F2F3-13F9-452B-A8AF-D70F77AA6380}" type="parTrans" cxnId="{16B31382-FC72-43E6-8A0F-7BD292797028}">
      <dgm:prSet/>
      <dgm:spPr/>
      <dgm:t>
        <a:bodyPr/>
        <a:lstStyle/>
        <a:p>
          <a:endParaRPr lang="en-US"/>
        </a:p>
      </dgm:t>
    </dgm:pt>
    <dgm:pt modelId="{1E4141CD-1CAB-4B37-A240-8FB905CC3F16}" type="sibTrans" cxnId="{16B31382-FC72-43E6-8A0F-7BD292797028}">
      <dgm:prSet/>
      <dgm:spPr/>
      <dgm:t>
        <a:bodyPr/>
        <a:lstStyle/>
        <a:p>
          <a:endParaRPr lang="en-US"/>
        </a:p>
      </dgm:t>
    </dgm:pt>
    <dgm:pt modelId="{90C27183-8D49-4071-B285-8152DA9D73C7}">
      <dgm:prSet/>
      <dgm:spPr/>
      <dgm:t>
        <a:bodyPr/>
        <a:lstStyle/>
        <a:p>
          <a:r>
            <a:rPr lang="cs-CZ" b="1"/>
            <a:t>poruchu lymfatického systému (hromadění metabolických produktů, porucha odtoku lymfy)</a:t>
          </a:r>
          <a:endParaRPr lang="en-US"/>
        </a:p>
      </dgm:t>
    </dgm:pt>
    <dgm:pt modelId="{578096F8-2CA6-4589-80D9-7FA53105AAF2}" type="parTrans" cxnId="{15826571-5FD7-43B1-9776-90FD59C6F7FD}">
      <dgm:prSet/>
      <dgm:spPr/>
      <dgm:t>
        <a:bodyPr/>
        <a:lstStyle/>
        <a:p>
          <a:endParaRPr lang="en-US"/>
        </a:p>
      </dgm:t>
    </dgm:pt>
    <dgm:pt modelId="{3331B9B8-2F33-4FAC-8FB0-4B2AEA09ADE2}" type="sibTrans" cxnId="{15826571-5FD7-43B1-9776-90FD59C6F7FD}">
      <dgm:prSet/>
      <dgm:spPr/>
      <dgm:t>
        <a:bodyPr/>
        <a:lstStyle/>
        <a:p>
          <a:endParaRPr lang="en-US"/>
        </a:p>
      </dgm:t>
    </dgm:pt>
    <dgm:pt modelId="{CAE5B9CD-7BF0-4566-A967-E6209D22917C}" type="pres">
      <dgm:prSet presAssocID="{9493E90E-68EA-4AF2-B1CC-3EADA75A31F6}" presName="outerComposite" presStyleCnt="0">
        <dgm:presLayoutVars>
          <dgm:chMax val="5"/>
          <dgm:dir/>
          <dgm:resizeHandles val="exact"/>
        </dgm:presLayoutVars>
      </dgm:prSet>
      <dgm:spPr/>
    </dgm:pt>
    <dgm:pt modelId="{28B49139-E29E-411D-B47B-34710547888D}" type="pres">
      <dgm:prSet presAssocID="{9493E90E-68EA-4AF2-B1CC-3EADA75A31F6}" presName="dummyMaxCanvas" presStyleCnt="0">
        <dgm:presLayoutVars/>
      </dgm:prSet>
      <dgm:spPr/>
    </dgm:pt>
    <dgm:pt modelId="{754CB6E9-9BAC-4278-89CA-CA7AFB2F7F3B}" type="pres">
      <dgm:prSet presAssocID="{9493E90E-68EA-4AF2-B1CC-3EADA75A31F6}" presName="ThreeNodes_1" presStyleLbl="node1" presStyleIdx="0" presStyleCnt="3">
        <dgm:presLayoutVars>
          <dgm:bulletEnabled val="1"/>
        </dgm:presLayoutVars>
      </dgm:prSet>
      <dgm:spPr/>
    </dgm:pt>
    <dgm:pt modelId="{AA9290BA-7222-4DCE-B6C8-6A470C9A3F5E}" type="pres">
      <dgm:prSet presAssocID="{9493E90E-68EA-4AF2-B1CC-3EADA75A31F6}" presName="ThreeNodes_2" presStyleLbl="node1" presStyleIdx="1" presStyleCnt="3" custScaleX="103978">
        <dgm:presLayoutVars>
          <dgm:bulletEnabled val="1"/>
        </dgm:presLayoutVars>
      </dgm:prSet>
      <dgm:spPr/>
    </dgm:pt>
    <dgm:pt modelId="{ED533E81-A2B7-4614-A5AB-EB644F19194A}" type="pres">
      <dgm:prSet presAssocID="{9493E90E-68EA-4AF2-B1CC-3EADA75A31F6}" presName="ThreeNodes_3" presStyleLbl="node1" presStyleIdx="2" presStyleCnt="3">
        <dgm:presLayoutVars>
          <dgm:bulletEnabled val="1"/>
        </dgm:presLayoutVars>
      </dgm:prSet>
      <dgm:spPr/>
    </dgm:pt>
    <dgm:pt modelId="{463B3A9A-0B2C-441D-B4FE-AACDDB750C7F}" type="pres">
      <dgm:prSet presAssocID="{9493E90E-68EA-4AF2-B1CC-3EADA75A31F6}" presName="ThreeConn_1-2" presStyleLbl="fgAccFollowNode1" presStyleIdx="0" presStyleCnt="2">
        <dgm:presLayoutVars>
          <dgm:bulletEnabled val="1"/>
        </dgm:presLayoutVars>
      </dgm:prSet>
      <dgm:spPr/>
    </dgm:pt>
    <dgm:pt modelId="{C19AB2FD-F82B-4D3E-B397-D7AFB00F2AAD}" type="pres">
      <dgm:prSet presAssocID="{9493E90E-68EA-4AF2-B1CC-3EADA75A31F6}" presName="ThreeConn_2-3" presStyleLbl="fgAccFollowNode1" presStyleIdx="1" presStyleCnt="2">
        <dgm:presLayoutVars>
          <dgm:bulletEnabled val="1"/>
        </dgm:presLayoutVars>
      </dgm:prSet>
      <dgm:spPr/>
    </dgm:pt>
    <dgm:pt modelId="{6E1CF86E-AF13-42CB-895A-CC2D5287BAC0}" type="pres">
      <dgm:prSet presAssocID="{9493E90E-68EA-4AF2-B1CC-3EADA75A31F6}" presName="ThreeNodes_1_text" presStyleLbl="node1" presStyleIdx="2" presStyleCnt="3">
        <dgm:presLayoutVars>
          <dgm:bulletEnabled val="1"/>
        </dgm:presLayoutVars>
      </dgm:prSet>
      <dgm:spPr/>
    </dgm:pt>
    <dgm:pt modelId="{0B9D1087-CFE0-41A3-AEEA-864275B1203F}" type="pres">
      <dgm:prSet presAssocID="{9493E90E-68EA-4AF2-B1CC-3EADA75A31F6}" presName="ThreeNodes_2_text" presStyleLbl="node1" presStyleIdx="2" presStyleCnt="3">
        <dgm:presLayoutVars>
          <dgm:bulletEnabled val="1"/>
        </dgm:presLayoutVars>
      </dgm:prSet>
      <dgm:spPr/>
    </dgm:pt>
    <dgm:pt modelId="{6434EFCF-3680-4C98-A32A-66D03C5DC5E5}" type="pres">
      <dgm:prSet presAssocID="{9493E90E-68EA-4AF2-B1CC-3EADA75A31F6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9F90B30F-58CE-4EEC-9ADB-76B9C1A68300}" type="presOf" srcId="{90C27183-8D49-4071-B285-8152DA9D73C7}" destId="{ED533E81-A2B7-4614-A5AB-EB644F19194A}" srcOrd="0" destOrd="0" presId="urn:microsoft.com/office/officeart/2005/8/layout/vProcess5"/>
    <dgm:cxn modelId="{B022A72E-78AE-4D7F-B6DB-50EEA1B9DE62}" type="presOf" srcId="{A08BB99D-4DEC-40EA-86D3-ECF8BB18C44D}" destId="{754CB6E9-9BAC-4278-89CA-CA7AFB2F7F3B}" srcOrd="0" destOrd="0" presId="urn:microsoft.com/office/officeart/2005/8/layout/vProcess5"/>
    <dgm:cxn modelId="{B412A834-DA87-42F7-9FAF-1862A129125E}" type="presOf" srcId="{90C27183-8D49-4071-B285-8152DA9D73C7}" destId="{6434EFCF-3680-4C98-A32A-66D03C5DC5E5}" srcOrd="1" destOrd="0" presId="urn:microsoft.com/office/officeart/2005/8/layout/vProcess5"/>
    <dgm:cxn modelId="{8BD8014E-939C-41C4-A2E6-7413D7CE88C6}" type="presOf" srcId="{A08BB99D-4DEC-40EA-86D3-ECF8BB18C44D}" destId="{6E1CF86E-AF13-42CB-895A-CC2D5287BAC0}" srcOrd="1" destOrd="0" presId="urn:microsoft.com/office/officeart/2005/8/layout/vProcess5"/>
    <dgm:cxn modelId="{185AFC50-C447-411C-9632-82EC4322CFF8}" type="presOf" srcId="{15D69992-C59E-44ED-8CFC-DF59D07B2395}" destId="{AA9290BA-7222-4DCE-B6C8-6A470C9A3F5E}" srcOrd="0" destOrd="0" presId="urn:microsoft.com/office/officeart/2005/8/layout/vProcess5"/>
    <dgm:cxn modelId="{15826571-5FD7-43B1-9776-90FD59C6F7FD}" srcId="{9493E90E-68EA-4AF2-B1CC-3EADA75A31F6}" destId="{90C27183-8D49-4071-B285-8152DA9D73C7}" srcOrd="2" destOrd="0" parTransId="{578096F8-2CA6-4589-80D9-7FA53105AAF2}" sibTransId="{3331B9B8-2F33-4FAC-8FB0-4B2AEA09ADE2}"/>
    <dgm:cxn modelId="{7803A477-F431-4E64-822E-EE6E9EEB661D}" type="presOf" srcId="{16FCF419-EE2B-4E3D-A8BA-CB50DEEB43AD}" destId="{463B3A9A-0B2C-441D-B4FE-AACDDB750C7F}" srcOrd="0" destOrd="0" presId="urn:microsoft.com/office/officeart/2005/8/layout/vProcess5"/>
    <dgm:cxn modelId="{16B31382-FC72-43E6-8A0F-7BD292797028}" srcId="{9493E90E-68EA-4AF2-B1CC-3EADA75A31F6}" destId="{15D69992-C59E-44ED-8CFC-DF59D07B2395}" srcOrd="1" destOrd="0" parTransId="{BDE2F2F3-13F9-452B-A8AF-D70F77AA6380}" sibTransId="{1E4141CD-1CAB-4B37-A240-8FB905CC3F16}"/>
    <dgm:cxn modelId="{E833EF8A-CB07-4D4B-AC16-7C60DEAFECBA}" type="presOf" srcId="{15D69992-C59E-44ED-8CFC-DF59D07B2395}" destId="{0B9D1087-CFE0-41A3-AEEA-864275B1203F}" srcOrd="1" destOrd="0" presId="urn:microsoft.com/office/officeart/2005/8/layout/vProcess5"/>
    <dgm:cxn modelId="{66C5D894-265A-4024-A85F-53C2C309396F}" type="presOf" srcId="{1E4141CD-1CAB-4B37-A240-8FB905CC3F16}" destId="{C19AB2FD-F82B-4D3E-B397-D7AFB00F2AAD}" srcOrd="0" destOrd="0" presId="urn:microsoft.com/office/officeart/2005/8/layout/vProcess5"/>
    <dgm:cxn modelId="{21CA23D2-50FB-44C3-8D7A-1C668440CA09}" srcId="{9493E90E-68EA-4AF2-B1CC-3EADA75A31F6}" destId="{A08BB99D-4DEC-40EA-86D3-ECF8BB18C44D}" srcOrd="0" destOrd="0" parTransId="{0ADC8D38-619E-4EFE-B81E-6CAFF48913EE}" sibTransId="{16FCF419-EE2B-4E3D-A8BA-CB50DEEB43AD}"/>
    <dgm:cxn modelId="{5D4FACDB-603C-447D-84FD-79F579AA5FAC}" type="presOf" srcId="{9493E90E-68EA-4AF2-B1CC-3EADA75A31F6}" destId="{CAE5B9CD-7BF0-4566-A967-E6209D22917C}" srcOrd="0" destOrd="0" presId="urn:microsoft.com/office/officeart/2005/8/layout/vProcess5"/>
    <dgm:cxn modelId="{100DBE8F-6D97-4550-A7C3-6F5BE914DB62}" type="presParOf" srcId="{CAE5B9CD-7BF0-4566-A967-E6209D22917C}" destId="{28B49139-E29E-411D-B47B-34710547888D}" srcOrd="0" destOrd="0" presId="urn:microsoft.com/office/officeart/2005/8/layout/vProcess5"/>
    <dgm:cxn modelId="{076A9394-7CF1-4A17-883A-A506CC926868}" type="presParOf" srcId="{CAE5B9CD-7BF0-4566-A967-E6209D22917C}" destId="{754CB6E9-9BAC-4278-89CA-CA7AFB2F7F3B}" srcOrd="1" destOrd="0" presId="urn:microsoft.com/office/officeart/2005/8/layout/vProcess5"/>
    <dgm:cxn modelId="{EDE807D1-6190-48A3-9486-3EAC4FD88C27}" type="presParOf" srcId="{CAE5B9CD-7BF0-4566-A967-E6209D22917C}" destId="{AA9290BA-7222-4DCE-B6C8-6A470C9A3F5E}" srcOrd="2" destOrd="0" presId="urn:microsoft.com/office/officeart/2005/8/layout/vProcess5"/>
    <dgm:cxn modelId="{3A627D97-89D9-45DB-9466-E0030E4C7714}" type="presParOf" srcId="{CAE5B9CD-7BF0-4566-A967-E6209D22917C}" destId="{ED533E81-A2B7-4614-A5AB-EB644F19194A}" srcOrd="3" destOrd="0" presId="urn:microsoft.com/office/officeart/2005/8/layout/vProcess5"/>
    <dgm:cxn modelId="{620D90FE-2A44-47FE-9858-935DB2163A59}" type="presParOf" srcId="{CAE5B9CD-7BF0-4566-A967-E6209D22917C}" destId="{463B3A9A-0B2C-441D-B4FE-AACDDB750C7F}" srcOrd="4" destOrd="0" presId="urn:microsoft.com/office/officeart/2005/8/layout/vProcess5"/>
    <dgm:cxn modelId="{6BD60CF1-45A1-44C5-8D22-6752D205D3AF}" type="presParOf" srcId="{CAE5B9CD-7BF0-4566-A967-E6209D22917C}" destId="{C19AB2FD-F82B-4D3E-B397-D7AFB00F2AAD}" srcOrd="5" destOrd="0" presId="urn:microsoft.com/office/officeart/2005/8/layout/vProcess5"/>
    <dgm:cxn modelId="{B472BEDB-C052-4C1F-9C2C-05F9DFD76761}" type="presParOf" srcId="{CAE5B9CD-7BF0-4566-A967-E6209D22917C}" destId="{6E1CF86E-AF13-42CB-895A-CC2D5287BAC0}" srcOrd="6" destOrd="0" presId="urn:microsoft.com/office/officeart/2005/8/layout/vProcess5"/>
    <dgm:cxn modelId="{AE55B896-81E6-4C4C-8438-A6635A7F7B63}" type="presParOf" srcId="{CAE5B9CD-7BF0-4566-A967-E6209D22917C}" destId="{0B9D1087-CFE0-41A3-AEEA-864275B1203F}" srcOrd="7" destOrd="0" presId="urn:microsoft.com/office/officeart/2005/8/layout/vProcess5"/>
    <dgm:cxn modelId="{62878BB0-0506-4BCD-9F45-7B9F2A464098}" type="presParOf" srcId="{CAE5B9CD-7BF0-4566-A967-E6209D22917C}" destId="{6434EFCF-3680-4C98-A32A-66D03C5DC5E5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0498761-24D8-4B3C-AAD5-11F21808ABB8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AB75FE9-633A-4B6F-BBAA-096D1934B134}">
      <dgm:prSet custT="1"/>
      <dgm:spPr/>
      <dgm:t>
        <a:bodyPr/>
        <a:lstStyle/>
        <a:p>
          <a:r>
            <a:rPr lang="cs-CZ" sz="3600" b="1" dirty="0"/>
            <a:t>TŘENÍ</a:t>
          </a:r>
          <a:r>
            <a:rPr lang="cs-CZ" sz="1900" b="1" dirty="0"/>
            <a:t>:</a:t>
          </a:r>
          <a:r>
            <a:rPr lang="cs-CZ" sz="1900" b="1" i="1" dirty="0"/>
            <a:t> </a:t>
          </a:r>
          <a:endParaRPr lang="en-US" sz="1900" dirty="0"/>
        </a:p>
      </dgm:t>
    </dgm:pt>
    <dgm:pt modelId="{332632F5-A13C-4014-983E-E3581B0D359B}" type="parTrans" cxnId="{5D0F0FF7-205F-4A9E-A8AC-F3A0C622552A}">
      <dgm:prSet/>
      <dgm:spPr/>
      <dgm:t>
        <a:bodyPr/>
        <a:lstStyle/>
        <a:p>
          <a:endParaRPr lang="en-US"/>
        </a:p>
      </dgm:t>
    </dgm:pt>
    <dgm:pt modelId="{B3B27E8A-D5BB-4C84-9CA7-521595F72A76}" type="sibTrans" cxnId="{5D0F0FF7-205F-4A9E-A8AC-F3A0C622552A}">
      <dgm:prSet/>
      <dgm:spPr/>
      <dgm:t>
        <a:bodyPr/>
        <a:lstStyle/>
        <a:p>
          <a:endParaRPr lang="en-US"/>
        </a:p>
      </dgm:t>
    </dgm:pt>
    <dgm:pt modelId="{A0AAD33A-15F0-4712-8E9A-118ACA064CC9}">
      <dgm:prSet/>
      <dgm:spPr/>
      <dgm:t>
        <a:bodyPr/>
        <a:lstStyle/>
        <a:p>
          <a:r>
            <a:rPr lang="cs-CZ" b="1" dirty="0"/>
            <a:t>Faktor tření se objevuje, leží-li nemocný na tvrdém povrchu, z něhož sjíždí. Účinek se dostavuje, když se skelet s hlubokou fascií pohybují  (tělo klouže) a současně povrchová fascie a kůže jsou fixovány k podložce. Dochází k natažení a porušení cév.</a:t>
          </a:r>
          <a:endParaRPr lang="en-US" dirty="0"/>
        </a:p>
      </dgm:t>
    </dgm:pt>
    <dgm:pt modelId="{1A866ED1-6C03-4457-AC6C-B8BC10B3133E}" type="parTrans" cxnId="{98EF6672-8BBE-491F-ABA3-BA401720D64B}">
      <dgm:prSet/>
      <dgm:spPr/>
      <dgm:t>
        <a:bodyPr/>
        <a:lstStyle/>
        <a:p>
          <a:endParaRPr lang="en-US"/>
        </a:p>
      </dgm:t>
    </dgm:pt>
    <dgm:pt modelId="{75BBF065-E005-423F-A2EE-A7206F0F354A}" type="sibTrans" cxnId="{98EF6672-8BBE-491F-ABA3-BA401720D64B}">
      <dgm:prSet/>
      <dgm:spPr/>
      <dgm:t>
        <a:bodyPr/>
        <a:lstStyle/>
        <a:p>
          <a:endParaRPr lang="en-US"/>
        </a:p>
      </dgm:t>
    </dgm:pt>
    <dgm:pt modelId="{9A4403FF-DFE5-4021-9C02-B84C4E49CD6D}">
      <dgm:prSet/>
      <dgm:spPr/>
      <dgm:t>
        <a:bodyPr/>
        <a:lstStyle/>
        <a:p>
          <a:r>
            <a:rPr lang="cs-CZ" b="1" dirty="0"/>
            <a:t>Dekubity vzniklé tímto způsobem se vyskytují častěji u inkontinentních nemocných, u nemocných se zvýšenou tělesnou teplotou a v oblasti zadní části těla. </a:t>
          </a:r>
          <a:endParaRPr lang="en-US" dirty="0"/>
        </a:p>
      </dgm:t>
    </dgm:pt>
    <dgm:pt modelId="{14D4C2E2-028A-49CF-977E-418AE83AAA07}" type="parTrans" cxnId="{FE9F6C1C-932F-44EB-AF81-D58DD3E88D49}">
      <dgm:prSet/>
      <dgm:spPr/>
      <dgm:t>
        <a:bodyPr/>
        <a:lstStyle/>
        <a:p>
          <a:endParaRPr lang="en-US"/>
        </a:p>
      </dgm:t>
    </dgm:pt>
    <dgm:pt modelId="{7CE76354-6CE8-4C49-97BF-E5CDF3A1352B}" type="sibTrans" cxnId="{FE9F6C1C-932F-44EB-AF81-D58DD3E88D49}">
      <dgm:prSet/>
      <dgm:spPr/>
      <dgm:t>
        <a:bodyPr/>
        <a:lstStyle/>
        <a:p>
          <a:endParaRPr lang="en-US"/>
        </a:p>
      </dgm:t>
    </dgm:pt>
    <dgm:pt modelId="{A3B6581F-CE02-43D3-B3BC-B3901F3FA957}" type="pres">
      <dgm:prSet presAssocID="{50498761-24D8-4B3C-AAD5-11F21808ABB8}" presName="Name0" presStyleCnt="0">
        <dgm:presLayoutVars>
          <dgm:dir/>
          <dgm:animLvl val="lvl"/>
          <dgm:resizeHandles val="exact"/>
        </dgm:presLayoutVars>
      </dgm:prSet>
      <dgm:spPr/>
    </dgm:pt>
    <dgm:pt modelId="{EDE862ED-84AC-44CD-A62E-43286BFE7BA3}" type="pres">
      <dgm:prSet presAssocID="{9A4403FF-DFE5-4021-9C02-B84C4E49CD6D}" presName="boxAndChildren" presStyleCnt="0"/>
      <dgm:spPr/>
    </dgm:pt>
    <dgm:pt modelId="{15EB0DAC-A752-4FA8-830E-D0A7E84631D1}" type="pres">
      <dgm:prSet presAssocID="{9A4403FF-DFE5-4021-9C02-B84C4E49CD6D}" presName="parentTextBox" presStyleLbl="node1" presStyleIdx="0" presStyleCnt="3"/>
      <dgm:spPr/>
    </dgm:pt>
    <dgm:pt modelId="{D5176DB3-B304-41AB-8CFA-B357D5BC9583}" type="pres">
      <dgm:prSet presAssocID="{75BBF065-E005-423F-A2EE-A7206F0F354A}" presName="sp" presStyleCnt="0"/>
      <dgm:spPr/>
    </dgm:pt>
    <dgm:pt modelId="{5ED859FD-C83E-4E70-877C-A59E45FAF946}" type="pres">
      <dgm:prSet presAssocID="{A0AAD33A-15F0-4712-8E9A-118ACA064CC9}" presName="arrowAndChildren" presStyleCnt="0"/>
      <dgm:spPr/>
    </dgm:pt>
    <dgm:pt modelId="{1057C808-3721-4584-82C2-F1456EA6CB34}" type="pres">
      <dgm:prSet presAssocID="{A0AAD33A-15F0-4712-8E9A-118ACA064CC9}" presName="parentTextArrow" presStyleLbl="node1" presStyleIdx="1" presStyleCnt="3"/>
      <dgm:spPr/>
    </dgm:pt>
    <dgm:pt modelId="{9B5A4A07-ACCA-4A86-95E2-9B2BBBB8864B}" type="pres">
      <dgm:prSet presAssocID="{B3B27E8A-D5BB-4C84-9CA7-521595F72A76}" presName="sp" presStyleCnt="0"/>
      <dgm:spPr/>
    </dgm:pt>
    <dgm:pt modelId="{F161EEB5-55B9-4C86-90AD-D196A28A9933}" type="pres">
      <dgm:prSet presAssocID="{2AB75FE9-633A-4B6F-BBAA-096D1934B134}" presName="arrowAndChildren" presStyleCnt="0"/>
      <dgm:spPr/>
    </dgm:pt>
    <dgm:pt modelId="{9C9AB7A1-8A97-4619-93AD-0081549DB8A3}" type="pres">
      <dgm:prSet presAssocID="{2AB75FE9-633A-4B6F-BBAA-096D1934B134}" presName="parentTextArrow" presStyleLbl="node1" presStyleIdx="2" presStyleCnt="3"/>
      <dgm:spPr/>
    </dgm:pt>
  </dgm:ptLst>
  <dgm:cxnLst>
    <dgm:cxn modelId="{FE9F6C1C-932F-44EB-AF81-D58DD3E88D49}" srcId="{50498761-24D8-4B3C-AAD5-11F21808ABB8}" destId="{9A4403FF-DFE5-4021-9C02-B84C4E49CD6D}" srcOrd="2" destOrd="0" parTransId="{14D4C2E2-028A-49CF-977E-418AE83AAA07}" sibTransId="{7CE76354-6CE8-4C49-97BF-E5CDF3A1352B}"/>
    <dgm:cxn modelId="{70189531-FE1B-453B-9514-A5CFEA246C5C}" type="presOf" srcId="{50498761-24D8-4B3C-AAD5-11F21808ABB8}" destId="{A3B6581F-CE02-43D3-B3BC-B3901F3FA957}" srcOrd="0" destOrd="0" presId="urn:microsoft.com/office/officeart/2005/8/layout/process4"/>
    <dgm:cxn modelId="{E81BE93C-6FE2-4269-8A7D-ADD757BD92E4}" type="presOf" srcId="{2AB75FE9-633A-4B6F-BBAA-096D1934B134}" destId="{9C9AB7A1-8A97-4619-93AD-0081549DB8A3}" srcOrd="0" destOrd="0" presId="urn:microsoft.com/office/officeart/2005/8/layout/process4"/>
    <dgm:cxn modelId="{98EF6672-8BBE-491F-ABA3-BA401720D64B}" srcId="{50498761-24D8-4B3C-AAD5-11F21808ABB8}" destId="{A0AAD33A-15F0-4712-8E9A-118ACA064CC9}" srcOrd="1" destOrd="0" parTransId="{1A866ED1-6C03-4457-AC6C-B8BC10B3133E}" sibTransId="{75BBF065-E005-423F-A2EE-A7206F0F354A}"/>
    <dgm:cxn modelId="{AF14E5AE-43F0-44B7-B9F3-A9236FAE2BCB}" type="presOf" srcId="{A0AAD33A-15F0-4712-8E9A-118ACA064CC9}" destId="{1057C808-3721-4584-82C2-F1456EA6CB34}" srcOrd="0" destOrd="0" presId="urn:microsoft.com/office/officeart/2005/8/layout/process4"/>
    <dgm:cxn modelId="{FF8C6AEC-E8F0-43D4-8E9A-E92E6F460863}" type="presOf" srcId="{9A4403FF-DFE5-4021-9C02-B84C4E49CD6D}" destId="{15EB0DAC-A752-4FA8-830E-D0A7E84631D1}" srcOrd="0" destOrd="0" presId="urn:microsoft.com/office/officeart/2005/8/layout/process4"/>
    <dgm:cxn modelId="{5D0F0FF7-205F-4A9E-A8AC-F3A0C622552A}" srcId="{50498761-24D8-4B3C-AAD5-11F21808ABB8}" destId="{2AB75FE9-633A-4B6F-BBAA-096D1934B134}" srcOrd="0" destOrd="0" parTransId="{332632F5-A13C-4014-983E-E3581B0D359B}" sibTransId="{B3B27E8A-D5BB-4C84-9CA7-521595F72A76}"/>
    <dgm:cxn modelId="{74BFB40B-7D49-46B5-A679-06BFEFBC00B7}" type="presParOf" srcId="{A3B6581F-CE02-43D3-B3BC-B3901F3FA957}" destId="{EDE862ED-84AC-44CD-A62E-43286BFE7BA3}" srcOrd="0" destOrd="0" presId="urn:microsoft.com/office/officeart/2005/8/layout/process4"/>
    <dgm:cxn modelId="{BDFDA81C-CF4F-45B5-A641-FEFA47FE054B}" type="presParOf" srcId="{EDE862ED-84AC-44CD-A62E-43286BFE7BA3}" destId="{15EB0DAC-A752-4FA8-830E-D0A7E84631D1}" srcOrd="0" destOrd="0" presId="urn:microsoft.com/office/officeart/2005/8/layout/process4"/>
    <dgm:cxn modelId="{B8BE1DF8-A05B-41D1-93FF-223C04275625}" type="presParOf" srcId="{A3B6581F-CE02-43D3-B3BC-B3901F3FA957}" destId="{D5176DB3-B304-41AB-8CFA-B357D5BC9583}" srcOrd="1" destOrd="0" presId="urn:microsoft.com/office/officeart/2005/8/layout/process4"/>
    <dgm:cxn modelId="{C83E2592-D5A9-4176-A2B9-2FC414C1A12A}" type="presParOf" srcId="{A3B6581F-CE02-43D3-B3BC-B3901F3FA957}" destId="{5ED859FD-C83E-4E70-877C-A59E45FAF946}" srcOrd="2" destOrd="0" presId="urn:microsoft.com/office/officeart/2005/8/layout/process4"/>
    <dgm:cxn modelId="{1D1740EB-7585-4102-B010-4904D0ADB18C}" type="presParOf" srcId="{5ED859FD-C83E-4E70-877C-A59E45FAF946}" destId="{1057C808-3721-4584-82C2-F1456EA6CB34}" srcOrd="0" destOrd="0" presId="urn:microsoft.com/office/officeart/2005/8/layout/process4"/>
    <dgm:cxn modelId="{E64CE5B1-3485-4CA9-9A95-49830C31E281}" type="presParOf" srcId="{A3B6581F-CE02-43D3-B3BC-B3901F3FA957}" destId="{9B5A4A07-ACCA-4A86-95E2-9B2BBBB8864B}" srcOrd="3" destOrd="0" presId="urn:microsoft.com/office/officeart/2005/8/layout/process4"/>
    <dgm:cxn modelId="{06515BDD-D003-4D2F-A64A-8670167548DD}" type="presParOf" srcId="{A3B6581F-CE02-43D3-B3BC-B3901F3FA957}" destId="{F161EEB5-55B9-4C86-90AD-D196A28A9933}" srcOrd="4" destOrd="0" presId="urn:microsoft.com/office/officeart/2005/8/layout/process4"/>
    <dgm:cxn modelId="{6BD2005B-3D64-4B64-BEF0-79E7CC9C08CC}" type="presParOf" srcId="{F161EEB5-55B9-4C86-90AD-D196A28A9933}" destId="{9C9AB7A1-8A97-4619-93AD-0081549DB8A3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8552D30-A2CC-43A2-87F8-55159902E58B}" type="doc">
      <dgm:prSet loTypeId="urn:microsoft.com/office/officeart/2005/8/layout/vProcess5" loCatId="process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C5C98BF-AEEA-4BEE-B66E-8A01182E5DBB}">
      <dgm:prSet/>
      <dgm:spPr>
        <a:solidFill>
          <a:schemeClr val="tx2"/>
        </a:solidFill>
      </dgm:spPr>
      <dgm:t>
        <a:bodyPr/>
        <a:lstStyle/>
        <a:p>
          <a:r>
            <a:rPr lang="cs-CZ" b="1"/>
            <a:t>Namáhání ve smyku (nůžkový efekt): </a:t>
          </a:r>
          <a:endParaRPr lang="en-US"/>
        </a:p>
      </dgm:t>
    </dgm:pt>
    <dgm:pt modelId="{0DD3B96E-C86D-4B05-B1DE-CDD7F581E5C3}" type="parTrans" cxnId="{EAB9A3AC-B499-426E-8985-F9881ADD9DBE}">
      <dgm:prSet/>
      <dgm:spPr/>
      <dgm:t>
        <a:bodyPr/>
        <a:lstStyle/>
        <a:p>
          <a:endParaRPr lang="en-US"/>
        </a:p>
      </dgm:t>
    </dgm:pt>
    <dgm:pt modelId="{7FD35EA4-9FA4-41E6-9B29-B2AC7B6ED9C2}" type="sibTrans" cxnId="{EAB9A3AC-B499-426E-8985-F9881ADD9DBE}">
      <dgm:prSet/>
      <dgm:spPr/>
      <dgm:t>
        <a:bodyPr/>
        <a:lstStyle/>
        <a:p>
          <a:endParaRPr lang="en-US"/>
        </a:p>
      </dgm:t>
    </dgm:pt>
    <dgm:pt modelId="{D29D50A8-6697-4DC6-9808-2A085ECFBE45}">
      <dgm:prSet/>
      <dgm:spPr>
        <a:solidFill>
          <a:schemeClr val="tx2"/>
        </a:solidFill>
      </dgm:spPr>
      <dgm:t>
        <a:bodyPr/>
        <a:lstStyle/>
        <a:p>
          <a:r>
            <a:rPr lang="cs-CZ" b="1" dirty="0"/>
            <a:t>- manipulujeme-li nesprávně s nemocným, může dojít k odtržení podkožní tkáně od svaloviny, což má za následek vznik krevních sraženin, které blokují mikrocirkulaci.</a:t>
          </a:r>
          <a:endParaRPr lang="en-US" dirty="0"/>
        </a:p>
      </dgm:t>
    </dgm:pt>
    <dgm:pt modelId="{A019CDB5-F42C-44CD-B4FA-52FFA601E4FE}" type="parTrans" cxnId="{97B38BA7-FFAB-4742-A9BC-212E196F7FA2}">
      <dgm:prSet/>
      <dgm:spPr/>
      <dgm:t>
        <a:bodyPr/>
        <a:lstStyle/>
        <a:p>
          <a:endParaRPr lang="en-US"/>
        </a:p>
      </dgm:t>
    </dgm:pt>
    <dgm:pt modelId="{E29830A4-F79B-40F2-90C4-D7720ADC22E1}" type="sibTrans" cxnId="{97B38BA7-FFAB-4742-A9BC-212E196F7FA2}">
      <dgm:prSet/>
      <dgm:spPr/>
      <dgm:t>
        <a:bodyPr/>
        <a:lstStyle/>
        <a:p>
          <a:endParaRPr lang="en-US"/>
        </a:p>
      </dgm:t>
    </dgm:pt>
    <dgm:pt modelId="{548CDB07-C0DF-4219-ACB1-AD5E82F0DA83}" type="pres">
      <dgm:prSet presAssocID="{18552D30-A2CC-43A2-87F8-55159902E58B}" presName="outerComposite" presStyleCnt="0">
        <dgm:presLayoutVars>
          <dgm:chMax val="5"/>
          <dgm:dir/>
          <dgm:resizeHandles val="exact"/>
        </dgm:presLayoutVars>
      </dgm:prSet>
      <dgm:spPr/>
    </dgm:pt>
    <dgm:pt modelId="{A06C1DFF-5267-4755-A87A-A9F464BFED57}" type="pres">
      <dgm:prSet presAssocID="{18552D30-A2CC-43A2-87F8-55159902E58B}" presName="dummyMaxCanvas" presStyleCnt="0">
        <dgm:presLayoutVars/>
      </dgm:prSet>
      <dgm:spPr/>
    </dgm:pt>
    <dgm:pt modelId="{A9136EAF-535F-42EF-99EA-1C84B3853884}" type="pres">
      <dgm:prSet presAssocID="{18552D30-A2CC-43A2-87F8-55159902E58B}" presName="TwoNodes_1" presStyleLbl="node1" presStyleIdx="0" presStyleCnt="2">
        <dgm:presLayoutVars>
          <dgm:bulletEnabled val="1"/>
        </dgm:presLayoutVars>
      </dgm:prSet>
      <dgm:spPr/>
    </dgm:pt>
    <dgm:pt modelId="{B69B4B94-E84D-49C4-A8C6-5D7AF1D61BA2}" type="pres">
      <dgm:prSet presAssocID="{18552D30-A2CC-43A2-87F8-55159902E58B}" presName="TwoNodes_2" presStyleLbl="node1" presStyleIdx="1" presStyleCnt="2">
        <dgm:presLayoutVars>
          <dgm:bulletEnabled val="1"/>
        </dgm:presLayoutVars>
      </dgm:prSet>
      <dgm:spPr/>
    </dgm:pt>
    <dgm:pt modelId="{7C65BC81-3E98-433D-8EE5-140A4EE501D1}" type="pres">
      <dgm:prSet presAssocID="{18552D30-A2CC-43A2-87F8-55159902E58B}" presName="TwoConn_1-2" presStyleLbl="fgAccFollowNode1" presStyleIdx="0" presStyleCnt="1">
        <dgm:presLayoutVars>
          <dgm:bulletEnabled val="1"/>
        </dgm:presLayoutVars>
      </dgm:prSet>
      <dgm:spPr/>
    </dgm:pt>
    <dgm:pt modelId="{1C86D6BC-28FC-4C20-B799-3AA75870640D}" type="pres">
      <dgm:prSet presAssocID="{18552D30-A2CC-43A2-87F8-55159902E58B}" presName="TwoNodes_1_text" presStyleLbl="node1" presStyleIdx="1" presStyleCnt="2">
        <dgm:presLayoutVars>
          <dgm:bulletEnabled val="1"/>
        </dgm:presLayoutVars>
      </dgm:prSet>
      <dgm:spPr/>
    </dgm:pt>
    <dgm:pt modelId="{569195F1-5DF6-48AF-9BB5-4A2920EE7E97}" type="pres">
      <dgm:prSet presAssocID="{18552D30-A2CC-43A2-87F8-55159902E58B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13025600-DFD7-429A-9B85-6A8462A8C5AD}" type="presOf" srcId="{9C5C98BF-AEEA-4BEE-B66E-8A01182E5DBB}" destId="{1C86D6BC-28FC-4C20-B799-3AA75870640D}" srcOrd="1" destOrd="0" presId="urn:microsoft.com/office/officeart/2005/8/layout/vProcess5"/>
    <dgm:cxn modelId="{6D6AC804-D0E7-488B-AB4C-4AC94F0DCBDF}" type="presOf" srcId="{D29D50A8-6697-4DC6-9808-2A085ECFBE45}" destId="{B69B4B94-E84D-49C4-A8C6-5D7AF1D61BA2}" srcOrd="0" destOrd="0" presId="urn:microsoft.com/office/officeart/2005/8/layout/vProcess5"/>
    <dgm:cxn modelId="{26320207-B36E-4E43-9C9F-0C62A7C98162}" type="presOf" srcId="{18552D30-A2CC-43A2-87F8-55159902E58B}" destId="{548CDB07-C0DF-4219-ACB1-AD5E82F0DA83}" srcOrd="0" destOrd="0" presId="urn:microsoft.com/office/officeart/2005/8/layout/vProcess5"/>
    <dgm:cxn modelId="{053C6D75-3445-46E6-825B-083174B407ED}" type="presOf" srcId="{7FD35EA4-9FA4-41E6-9B29-B2AC7B6ED9C2}" destId="{7C65BC81-3E98-433D-8EE5-140A4EE501D1}" srcOrd="0" destOrd="0" presId="urn:microsoft.com/office/officeart/2005/8/layout/vProcess5"/>
    <dgm:cxn modelId="{97B38BA7-FFAB-4742-A9BC-212E196F7FA2}" srcId="{18552D30-A2CC-43A2-87F8-55159902E58B}" destId="{D29D50A8-6697-4DC6-9808-2A085ECFBE45}" srcOrd="1" destOrd="0" parTransId="{A019CDB5-F42C-44CD-B4FA-52FFA601E4FE}" sibTransId="{E29830A4-F79B-40F2-90C4-D7720ADC22E1}"/>
    <dgm:cxn modelId="{EAB9A3AC-B499-426E-8985-F9881ADD9DBE}" srcId="{18552D30-A2CC-43A2-87F8-55159902E58B}" destId="{9C5C98BF-AEEA-4BEE-B66E-8A01182E5DBB}" srcOrd="0" destOrd="0" parTransId="{0DD3B96E-C86D-4B05-B1DE-CDD7F581E5C3}" sibTransId="{7FD35EA4-9FA4-41E6-9B29-B2AC7B6ED9C2}"/>
    <dgm:cxn modelId="{403BB0C8-3D8F-4818-8F47-0091865AF07F}" type="presOf" srcId="{D29D50A8-6697-4DC6-9808-2A085ECFBE45}" destId="{569195F1-5DF6-48AF-9BB5-4A2920EE7E97}" srcOrd="1" destOrd="0" presId="urn:microsoft.com/office/officeart/2005/8/layout/vProcess5"/>
    <dgm:cxn modelId="{D0EF37FD-26D4-408C-A282-46A7E70396D5}" type="presOf" srcId="{9C5C98BF-AEEA-4BEE-B66E-8A01182E5DBB}" destId="{A9136EAF-535F-42EF-99EA-1C84B3853884}" srcOrd="0" destOrd="0" presId="urn:microsoft.com/office/officeart/2005/8/layout/vProcess5"/>
    <dgm:cxn modelId="{B1AFD79D-C8AC-4979-9096-1F83F18A27FD}" type="presParOf" srcId="{548CDB07-C0DF-4219-ACB1-AD5E82F0DA83}" destId="{A06C1DFF-5267-4755-A87A-A9F464BFED57}" srcOrd="0" destOrd="0" presId="urn:microsoft.com/office/officeart/2005/8/layout/vProcess5"/>
    <dgm:cxn modelId="{40CFB8DC-089D-4431-8744-3F01A1B11AE9}" type="presParOf" srcId="{548CDB07-C0DF-4219-ACB1-AD5E82F0DA83}" destId="{A9136EAF-535F-42EF-99EA-1C84B3853884}" srcOrd="1" destOrd="0" presId="urn:microsoft.com/office/officeart/2005/8/layout/vProcess5"/>
    <dgm:cxn modelId="{BE6D2AE5-F58F-4C86-BE04-EB42EB1AD528}" type="presParOf" srcId="{548CDB07-C0DF-4219-ACB1-AD5E82F0DA83}" destId="{B69B4B94-E84D-49C4-A8C6-5D7AF1D61BA2}" srcOrd="2" destOrd="0" presId="urn:microsoft.com/office/officeart/2005/8/layout/vProcess5"/>
    <dgm:cxn modelId="{67A8B440-C9C0-4533-8142-503BB4FCA979}" type="presParOf" srcId="{548CDB07-C0DF-4219-ACB1-AD5E82F0DA83}" destId="{7C65BC81-3E98-433D-8EE5-140A4EE501D1}" srcOrd="3" destOrd="0" presId="urn:microsoft.com/office/officeart/2005/8/layout/vProcess5"/>
    <dgm:cxn modelId="{2FC4F120-7E3A-4692-AAEF-5AB297083520}" type="presParOf" srcId="{548CDB07-C0DF-4219-ACB1-AD5E82F0DA83}" destId="{1C86D6BC-28FC-4C20-B799-3AA75870640D}" srcOrd="4" destOrd="0" presId="urn:microsoft.com/office/officeart/2005/8/layout/vProcess5"/>
    <dgm:cxn modelId="{94781D74-B008-4EBF-B741-BCE9F1478D7B}" type="presParOf" srcId="{548CDB07-C0DF-4219-ACB1-AD5E82F0DA83}" destId="{569195F1-5DF6-48AF-9BB5-4A2920EE7E97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AF1855A-90FE-462C-A344-780B3EA34823}" type="doc">
      <dgm:prSet loTypeId="urn:microsoft.com/office/officeart/2005/8/layout/vProcess5" loCatId="process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A8FF5B6-95FA-4EBE-8A7F-9B299CF95BA4}">
      <dgm:prSet/>
      <dgm:spPr/>
      <dgm:t>
        <a:bodyPr/>
        <a:lstStyle/>
        <a:p>
          <a:r>
            <a:rPr lang="cs-CZ" b="1"/>
            <a:t>Vlhkost:</a:t>
          </a:r>
          <a:endParaRPr lang="en-US"/>
        </a:p>
      </dgm:t>
    </dgm:pt>
    <dgm:pt modelId="{EF5541A3-5BFE-4E70-AC29-D648125F87D5}" type="parTrans" cxnId="{7F99E167-68A5-4D80-9D49-38AAAB2F14F7}">
      <dgm:prSet/>
      <dgm:spPr/>
      <dgm:t>
        <a:bodyPr/>
        <a:lstStyle/>
        <a:p>
          <a:endParaRPr lang="en-US"/>
        </a:p>
      </dgm:t>
    </dgm:pt>
    <dgm:pt modelId="{51292503-52EB-46BE-8690-1C1D31F1DC4B}" type="sibTrans" cxnId="{7F99E167-68A5-4D80-9D49-38AAAB2F14F7}">
      <dgm:prSet/>
      <dgm:spPr/>
      <dgm:t>
        <a:bodyPr/>
        <a:lstStyle/>
        <a:p>
          <a:endParaRPr lang="en-US"/>
        </a:p>
      </dgm:t>
    </dgm:pt>
    <dgm:pt modelId="{C2649405-C598-4DF2-82CB-3D5A517402CA}">
      <dgm:prSet/>
      <dgm:spPr/>
      <dgm:t>
        <a:bodyPr/>
        <a:lstStyle/>
        <a:p>
          <a:r>
            <a:rPr lang="cs-CZ" b="1"/>
            <a:t>způsobena sekretem z rány, nadměrným pocením, močí, stolicí,</a:t>
          </a:r>
          <a:endParaRPr lang="en-US"/>
        </a:p>
      </dgm:t>
    </dgm:pt>
    <dgm:pt modelId="{9CF2873F-98B4-45FB-8FB4-E63A5597194B}" type="parTrans" cxnId="{67B03398-A928-4896-A192-FF42C9921E76}">
      <dgm:prSet/>
      <dgm:spPr/>
      <dgm:t>
        <a:bodyPr/>
        <a:lstStyle/>
        <a:p>
          <a:endParaRPr lang="en-US"/>
        </a:p>
      </dgm:t>
    </dgm:pt>
    <dgm:pt modelId="{42DAB849-ECB8-476D-ACB8-AA13E97CD6F9}" type="sibTrans" cxnId="{67B03398-A928-4896-A192-FF42C9921E76}">
      <dgm:prSet/>
      <dgm:spPr/>
      <dgm:t>
        <a:bodyPr/>
        <a:lstStyle/>
        <a:p>
          <a:endParaRPr lang="en-US"/>
        </a:p>
      </dgm:t>
    </dgm:pt>
    <dgm:pt modelId="{0A657422-B8EF-49AF-AF27-4801F9D0F733}">
      <dgm:prSet/>
      <dgm:spPr/>
      <dgm:t>
        <a:bodyPr/>
        <a:lstStyle/>
        <a:p>
          <a:r>
            <a:rPr lang="cs-CZ" b="1"/>
            <a:t>porušuje kožní bariéru,</a:t>
          </a:r>
          <a:endParaRPr lang="en-US"/>
        </a:p>
      </dgm:t>
    </dgm:pt>
    <dgm:pt modelId="{70F9DA9D-20C8-4063-8472-DF9817B396D3}" type="parTrans" cxnId="{1870772C-5236-4EF9-951D-0022AC02B553}">
      <dgm:prSet/>
      <dgm:spPr/>
      <dgm:t>
        <a:bodyPr/>
        <a:lstStyle/>
        <a:p>
          <a:endParaRPr lang="en-US"/>
        </a:p>
      </dgm:t>
    </dgm:pt>
    <dgm:pt modelId="{6EB2ADF7-19D8-4CA9-BA9A-4F811A2D29DF}" type="sibTrans" cxnId="{1870772C-5236-4EF9-951D-0022AC02B553}">
      <dgm:prSet/>
      <dgm:spPr/>
      <dgm:t>
        <a:bodyPr/>
        <a:lstStyle/>
        <a:p>
          <a:endParaRPr lang="en-US"/>
        </a:p>
      </dgm:t>
    </dgm:pt>
    <dgm:pt modelId="{0A9FFA14-4CE1-4C57-B236-C2F1B496434B}">
      <dgm:prSet/>
      <dgm:spPr/>
      <dgm:t>
        <a:bodyPr/>
        <a:lstStyle/>
        <a:p>
          <a:r>
            <a:rPr lang="cs-CZ" b="1"/>
            <a:t>mění pH kožního povrchu, </a:t>
          </a:r>
          <a:endParaRPr lang="en-US"/>
        </a:p>
      </dgm:t>
    </dgm:pt>
    <dgm:pt modelId="{FCA39E0A-EB01-4663-AD91-F57AA2AF615A}" type="parTrans" cxnId="{42704AA4-8DEC-417A-8989-10FD76F44B4F}">
      <dgm:prSet/>
      <dgm:spPr/>
      <dgm:t>
        <a:bodyPr/>
        <a:lstStyle/>
        <a:p>
          <a:endParaRPr lang="en-US"/>
        </a:p>
      </dgm:t>
    </dgm:pt>
    <dgm:pt modelId="{86C3CC78-FFC3-4687-A211-A37F50E97612}" type="sibTrans" cxnId="{42704AA4-8DEC-417A-8989-10FD76F44B4F}">
      <dgm:prSet/>
      <dgm:spPr/>
      <dgm:t>
        <a:bodyPr/>
        <a:lstStyle/>
        <a:p>
          <a:endParaRPr lang="en-US"/>
        </a:p>
      </dgm:t>
    </dgm:pt>
    <dgm:pt modelId="{395ABDB2-582B-4935-91ED-321496F7B441}">
      <dgm:prSet/>
      <dgm:spPr/>
      <dgm:t>
        <a:bodyPr/>
        <a:lstStyle/>
        <a:p>
          <a:r>
            <a:rPr lang="cs-CZ" b="1"/>
            <a:t>činí kůži vnímavější k patogenům.</a:t>
          </a:r>
          <a:endParaRPr lang="en-US"/>
        </a:p>
      </dgm:t>
    </dgm:pt>
    <dgm:pt modelId="{27A3391A-E2B6-4362-9011-843FB0B3FCF0}" type="parTrans" cxnId="{977F2748-366C-4AE7-8083-180BA86B2BAD}">
      <dgm:prSet/>
      <dgm:spPr/>
      <dgm:t>
        <a:bodyPr/>
        <a:lstStyle/>
        <a:p>
          <a:endParaRPr lang="en-US"/>
        </a:p>
      </dgm:t>
    </dgm:pt>
    <dgm:pt modelId="{7E50CB25-6142-4E40-8433-4C0424652335}" type="sibTrans" cxnId="{977F2748-366C-4AE7-8083-180BA86B2BAD}">
      <dgm:prSet/>
      <dgm:spPr/>
      <dgm:t>
        <a:bodyPr/>
        <a:lstStyle/>
        <a:p>
          <a:endParaRPr lang="en-US"/>
        </a:p>
      </dgm:t>
    </dgm:pt>
    <dgm:pt modelId="{82B69472-99C7-42F3-9758-5CB82FBA46FD}" type="pres">
      <dgm:prSet presAssocID="{4AF1855A-90FE-462C-A344-780B3EA34823}" presName="outerComposite" presStyleCnt="0">
        <dgm:presLayoutVars>
          <dgm:chMax val="5"/>
          <dgm:dir/>
          <dgm:resizeHandles val="exact"/>
        </dgm:presLayoutVars>
      </dgm:prSet>
      <dgm:spPr/>
    </dgm:pt>
    <dgm:pt modelId="{8AA6275A-E159-4F03-B29C-3B0C9FB2C97E}" type="pres">
      <dgm:prSet presAssocID="{4AF1855A-90FE-462C-A344-780B3EA34823}" presName="dummyMaxCanvas" presStyleCnt="0">
        <dgm:presLayoutVars/>
      </dgm:prSet>
      <dgm:spPr/>
    </dgm:pt>
    <dgm:pt modelId="{4A9928F3-84B7-4A79-8536-FD46F87CA8B3}" type="pres">
      <dgm:prSet presAssocID="{4AF1855A-90FE-462C-A344-780B3EA34823}" presName="FiveNodes_1" presStyleLbl="node1" presStyleIdx="0" presStyleCnt="5">
        <dgm:presLayoutVars>
          <dgm:bulletEnabled val="1"/>
        </dgm:presLayoutVars>
      </dgm:prSet>
      <dgm:spPr/>
    </dgm:pt>
    <dgm:pt modelId="{C9F69711-0EE1-42EB-8C89-EB6088795F8A}" type="pres">
      <dgm:prSet presAssocID="{4AF1855A-90FE-462C-A344-780B3EA34823}" presName="FiveNodes_2" presStyleLbl="node1" presStyleIdx="1" presStyleCnt="5">
        <dgm:presLayoutVars>
          <dgm:bulletEnabled val="1"/>
        </dgm:presLayoutVars>
      </dgm:prSet>
      <dgm:spPr/>
    </dgm:pt>
    <dgm:pt modelId="{452CE969-1EB9-4CCA-988A-3C80B8AF7B0E}" type="pres">
      <dgm:prSet presAssocID="{4AF1855A-90FE-462C-A344-780B3EA34823}" presName="FiveNodes_3" presStyleLbl="node1" presStyleIdx="2" presStyleCnt="5">
        <dgm:presLayoutVars>
          <dgm:bulletEnabled val="1"/>
        </dgm:presLayoutVars>
      </dgm:prSet>
      <dgm:spPr/>
    </dgm:pt>
    <dgm:pt modelId="{58A481E0-E7CB-4258-A4E7-2FDC7B9A0A77}" type="pres">
      <dgm:prSet presAssocID="{4AF1855A-90FE-462C-A344-780B3EA34823}" presName="FiveNodes_4" presStyleLbl="node1" presStyleIdx="3" presStyleCnt="5">
        <dgm:presLayoutVars>
          <dgm:bulletEnabled val="1"/>
        </dgm:presLayoutVars>
      </dgm:prSet>
      <dgm:spPr/>
    </dgm:pt>
    <dgm:pt modelId="{9FB8A648-3A82-4920-9462-C95FD57B8802}" type="pres">
      <dgm:prSet presAssocID="{4AF1855A-90FE-462C-A344-780B3EA34823}" presName="FiveNodes_5" presStyleLbl="node1" presStyleIdx="4" presStyleCnt="5">
        <dgm:presLayoutVars>
          <dgm:bulletEnabled val="1"/>
        </dgm:presLayoutVars>
      </dgm:prSet>
      <dgm:spPr/>
    </dgm:pt>
    <dgm:pt modelId="{EB113AA7-EC92-453F-9FA9-689A0442F99F}" type="pres">
      <dgm:prSet presAssocID="{4AF1855A-90FE-462C-A344-780B3EA34823}" presName="FiveConn_1-2" presStyleLbl="fgAccFollowNode1" presStyleIdx="0" presStyleCnt="4">
        <dgm:presLayoutVars>
          <dgm:bulletEnabled val="1"/>
        </dgm:presLayoutVars>
      </dgm:prSet>
      <dgm:spPr/>
    </dgm:pt>
    <dgm:pt modelId="{98FAE136-3638-41B1-89D5-8825CE2D3717}" type="pres">
      <dgm:prSet presAssocID="{4AF1855A-90FE-462C-A344-780B3EA34823}" presName="FiveConn_2-3" presStyleLbl="fgAccFollowNode1" presStyleIdx="1" presStyleCnt="4">
        <dgm:presLayoutVars>
          <dgm:bulletEnabled val="1"/>
        </dgm:presLayoutVars>
      </dgm:prSet>
      <dgm:spPr/>
    </dgm:pt>
    <dgm:pt modelId="{1DF1536D-499E-42A5-AA70-08EDD2F500A3}" type="pres">
      <dgm:prSet presAssocID="{4AF1855A-90FE-462C-A344-780B3EA34823}" presName="FiveConn_3-4" presStyleLbl="fgAccFollowNode1" presStyleIdx="2" presStyleCnt="4">
        <dgm:presLayoutVars>
          <dgm:bulletEnabled val="1"/>
        </dgm:presLayoutVars>
      </dgm:prSet>
      <dgm:spPr/>
    </dgm:pt>
    <dgm:pt modelId="{147196F5-46D9-4AF4-9903-BE73F6EBB11F}" type="pres">
      <dgm:prSet presAssocID="{4AF1855A-90FE-462C-A344-780B3EA34823}" presName="FiveConn_4-5" presStyleLbl="fgAccFollowNode1" presStyleIdx="3" presStyleCnt="4">
        <dgm:presLayoutVars>
          <dgm:bulletEnabled val="1"/>
        </dgm:presLayoutVars>
      </dgm:prSet>
      <dgm:spPr/>
    </dgm:pt>
    <dgm:pt modelId="{BC6F1AB6-8EDF-4581-853F-C8EF607AD9A6}" type="pres">
      <dgm:prSet presAssocID="{4AF1855A-90FE-462C-A344-780B3EA34823}" presName="FiveNodes_1_text" presStyleLbl="node1" presStyleIdx="4" presStyleCnt="5">
        <dgm:presLayoutVars>
          <dgm:bulletEnabled val="1"/>
        </dgm:presLayoutVars>
      </dgm:prSet>
      <dgm:spPr/>
    </dgm:pt>
    <dgm:pt modelId="{C67E18A6-BEDA-454B-B1A3-EBC224FC64B6}" type="pres">
      <dgm:prSet presAssocID="{4AF1855A-90FE-462C-A344-780B3EA34823}" presName="FiveNodes_2_text" presStyleLbl="node1" presStyleIdx="4" presStyleCnt="5">
        <dgm:presLayoutVars>
          <dgm:bulletEnabled val="1"/>
        </dgm:presLayoutVars>
      </dgm:prSet>
      <dgm:spPr/>
    </dgm:pt>
    <dgm:pt modelId="{55BEC095-27F4-41DE-9D0B-FAEEA2DC1B9F}" type="pres">
      <dgm:prSet presAssocID="{4AF1855A-90FE-462C-A344-780B3EA34823}" presName="FiveNodes_3_text" presStyleLbl="node1" presStyleIdx="4" presStyleCnt="5">
        <dgm:presLayoutVars>
          <dgm:bulletEnabled val="1"/>
        </dgm:presLayoutVars>
      </dgm:prSet>
      <dgm:spPr/>
    </dgm:pt>
    <dgm:pt modelId="{180E5C6C-500D-4868-B328-79F4264D7F22}" type="pres">
      <dgm:prSet presAssocID="{4AF1855A-90FE-462C-A344-780B3EA34823}" presName="FiveNodes_4_text" presStyleLbl="node1" presStyleIdx="4" presStyleCnt="5">
        <dgm:presLayoutVars>
          <dgm:bulletEnabled val="1"/>
        </dgm:presLayoutVars>
      </dgm:prSet>
      <dgm:spPr/>
    </dgm:pt>
    <dgm:pt modelId="{23C73533-16D9-4C17-8845-96F7EDE80A04}" type="pres">
      <dgm:prSet presAssocID="{4AF1855A-90FE-462C-A344-780B3EA34823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75642022-BC07-443E-8DD4-3141B21A9247}" type="presOf" srcId="{0A9FFA14-4CE1-4C57-B236-C2F1B496434B}" destId="{180E5C6C-500D-4868-B328-79F4264D7F22}" srcOrd="1" destOrd="0" presId="urn:microsoft.com/office/officeart/2005/8/layout/vProcess5"/>
    <dgm:cxn modelId="{59097127-B4AA-441D-AF98-CD47B9376F2F}" type="presOf" srcId="{42DAB849-ECB8-476D-ACB8-AA13E97CD6F9}" destId="{98FAE136-3638-41B1-89D5-8825CE2D3717}" srcOrd="0" destOrd="0" presId="urn:microsoft.com/office/officeart/2005/8/layout/vProcess5"/>
    <dgm:cxn modelId="{1870772C-5236-4EF9-951D-0022AC02B553}" srcId="{4AF1855A-90FE-462C-A344-780B3EA34823}" destId="{0A657422-B8EF-49AF-AF27-4801F9D0F733}" srcOrd="2" destOrd="0" parTransId="{70F9DA9D-20C8-4063-8472-DF9817B396D3}" sibTransId="{6EB2ADF7-19D8-4CA9-BA9A-4F811A2D29DF}"/>
    <dgm:cxn modelId="{9F96A342-2C11-48F3-B64E-67C1452E7D50}" type="presOf" srcId="{0A657422-B8EF-49AF-AF27-4801F9D0F733}" destId="{55BEC095-27F4-41DE-9D0B-FAEEA2DC1B9F}" srcOrd="1" destOrd="0" presId="urn:microsoft.com/office/officeart/2005/8/layout/vProcess5"/>
    <dgm:cxn modelId="{7F99E167-68A5-4D80-9D49-38AAAB2F14F7}" srcId="{4AF1855A-90FE-462C-A344-780B3EA34823}" destId="{6A8FF5B6-95FA-4EBE-8A7F-9B299CF95BA4}" srcOrd="0" destOrd="0" parTransId="{EF5541A3-5BFE-4E70-AC29-D648125F87D5}" sibTransId="{51292503-52EB-46BE-8690-1C1D31F1DC4B}"/>
    <dgm:cxn modelId="{977F2748-366C-4AE7-8083-180BA86B2BAD}" srcId="{4AF1855A-90FE-462C-A344-780B3EA34823}" destId="{395ABDB2-582B-4935-91ED-321496F7B441}" srcOrd="4" destOrd="0" parTransId="{27A3391A-E2B6-4362-9011-843FB0B3FCF0}" sibTransId="{7E50CB25-6142-4E40-8433-4C0424652335}"/>
    <dgm:cxn modelId="{77990F74-ACD6-4562-AFD0-D6ED8045ECF2}" type="presOf" srcId="{4AF1855A-90FE-462C-A344-780B3EA34823}" destId="{82B69472-99C7-42F3-9758-5CB82FBA46FD}" srcOrd="0" destOrd="0" presId="urn:microsoft.com/office/officeart/2005/8/layout/vProcess5"/>
    <dgm:cxn modelId="{9B369958-36D2-4649-B5A0-9CE4F9AEA7BB}" type="presOf" srcId="{86C3CC78-FFC3-4687-A211-A37F50E97612}" destId="{147196F5-46D9-4AF4-9903-BE73F6EBB11F}" srcOrd="0" destOrd="0" presId="urn:microsoft.com/office/officeart/2005/8/layout/vProcess5"/>
    <dgm:cxn modelId="{3CABC878-D17F-4BD5-9A47-978AB936FDE2}" type="presOf" srcId="{6EB2ADF7-19D8-4CA9-BA9A-4F811A2D29DF}" destId="{1DF1536D-499E-42A5-AA70-08EDD2F500A3}" srcOrd="0" destOrd="0" presId="urn:microsoft.com/office/officeart/2005/8/layout/vProcess5"/>
    <dgm:cxn modelId="{8A274D82-B166-4916-A8A5-61602F954857}" type="presOf" srcId="{C2649405-C598-4DF2-82CB-3D5A517402CA}" destId="{C9F69711-0EE1-42EB-8C89-EB6088795F8A}" srcOrd="0" destOrd="0" presId="urn:microsoft.com/office/officeart/2005/8/layout/vProcess5"/>
    <dgm:cxn modelId="{E6D17D89-5610-4BDB-ACEF-5258DFBFB693}" type="presOf" srcId="{395ABDB2-582B-4935-91ED-321496F7B441}" destId="{23C73533-16D9-4C17-8845-96F7EDE80A04}" srcOrd="1" destOrd="0" presId="urn:microsoft.com/office/officeart/2005/8/layout/vProcess5"/>
    <dgm:cxn modelId="{67B03398-A928-4896-A192-FF42C9921E76}" srcId="{4AF1855A-90FE-462C-A344-780B3EA34823}" destId="{C2649405-C598-4DF2-82CB-3D5A517402CA}" srcOrd="1" destOrd="0" parTransId="{9CF2873F-98B4-45FB-8FB4-E63A5597194B}" sibTransId="{42DAB849-ECB8-476D-ACB8-AA13E97CD6F9}"/>
    <dgm:cxn modelId="{42704AA4-8DEC-417A-8989-10FD76F44B4F}" srcId="{4AF1855A-90FE-462C-A344-780B3EA34823}" destId="{0A9FFA14-4CE1-4C57-B236-C2F1B496434B}" srcOrd="3" destOrd="0" parTransId="{FCA39E0A-EB01-4663-AD91-F57AA2AF615A}" sibTransId="{86C3CC78-FFC3-4687-A211-A37F50E97612}"/>
    <dgm:cxn modelId="{0D7E3FC5-2053-4E64-B3F8-28B486E96C22}" type="presOf" srcId="{C2649405-C598-4DF2-82CB-3D5A517402CA}" destId="{C67E18A6-BEDA-454B-B1A3-EBC224FC64B6}" srcOrd="1" destOrd="0" presId="urn:microsoft.com/office/officeart/2005/8/layout/vProcess5"/>
    <dgm:cxn modelId="{F0A6E3C6-25C5-45EA-B7DD-A474480EA5CA}" type="presOf" srcId="{6A8FF5B6-95FA-4EBE-8A7F-9B299CF95BA4}" destId="{4A9928F3-84B7-4A79-8536-FD46F87CA8B3}" srcOrd="0" destOrd="0" presId="urn:microsoft.com/office/officeart/2005/8/layout/vProcess5"/>
    <dgm:cxn modelId="{0B5372CD-F3C8-4AF8-804E-852ADA1C0FBD}" type="presOf" srcId="{0A657422-B8EF-49AF-AF27-4801F9D0F733}" destId="{452CE969-1EB9-4CCA-988A-3C80B8AF7B0E}" srcOrd="0" destOrd="0" presId="urn:microsoft.com/office/officeart/2005/8/layout/vProcess5"/>
    <dgm:cxn modelId="{C67CCCDE-A89B-44B1-837E-C9AA20C36FE0}" type="presOf" srcId="{6A8FF5B6-95FA-4EBE-8A7F-9B299CF95BA4}" destId="{BC6F1AB6-8EDF-4581-853F-C8EF607AD9A6}" srcOrd="1" destOrd="0" presId="urn:microsoft.com/office/officeart/2005/8/layout/vProcess5"/>
    <dgm:cxn modelId="{79FE47F8-580B-4B74-9A0D-FB4A2EA96D39}" type="presOf" srcId="{0A9FFA14-4CE1-4C57-B236-C2F1B496434B}" destId="{58A481E0-E7CB-4258-A4E7-2FDC7B9A0A77}" srcOrd="0" destOrd="0" presId="urn:microsoft.com/office/officeart/2005/8/layout/vProcess5"/>
    <dgm:cxn modelId="{05F807FC-AA24-4C62-B6FF-90FA7415603E}" type="presOf" srcId="{395ABDB2-582B-4935-91ED-321496F7B441}" destId="{9FB8A648-3A82-4920-9462-C95FD57B8802}" srcOrd="0" destOrd="0" presId="urn:microsoft.com/office/officeart/2005/8/layout/vProcess5"/>
    <dgm:cxn modelId="{6E83C1FD-063A-4F8A-AC2E-ACD5FCBC8B8F}" type="presOf" srcId="{51292503-52EB-46BE-8690-1C1D31F1DC4B}" destId="{EB113AA7-EC92-453F-9FA9-689A0442F99F}" srcOrd="0" destOrd="0" presId="urn:microsoft.com/office/officeart/2005/8/layout/vProcess5"/>
    <dgm:cxn modelId="{FAD0BA80-28E1-4941-B70C-0CCA89C2608C}" type="presParOf" srcId="{82B69472-99C7-42F3-9758-5CB82FBA46FD}" destId="{8AA6275A-E159-4F03-B29C-3B0C9FB2C97E}" srcOrd="0" destOrd="0" presId="urn:microsoft.com/office/officeart/2005/8/layout/vProcess5"/>
    <dgm:cxn modelId="{EB5A5ED7-DCB6-43C3-9EF7-0D566EE7F97A}" type="presParOf" srcId="{82B69472-99C7-42F3-9758-5CB82FBA46FD}" destId="{4A9928F3-84B7-4A79-8536-FD46F87CA8B3}" srcOrd="1" destOrd="0" presId="urn:microsoft.com/office/officeart/2005/8/layout/vProcess5"/>
    <dgm:cxn modelId="{90C6E506-627E-411D-98BA-0B4B60B9BF94}" type="presParOf" srcId="{82B69472-99C7-42F3-9758-5CB82FBA46FD}" destId="{C9F69711-0EE1-42EB-8C89-EB6088795F8A}" srcOrd="2" destOrd="0" presId="urn:microsoft.com/office/officeart/2005/8/layout/vProcess5"/>
    <dgm:cxn modelId="{186C780A-72BE-4D23-AAE3-EDF1F41A0A83}" type="presParOf" srcId="{82B69472-99C7-42F3-9758-5CB82FBA46FD}" destId="{452CE969-1EB9-4CCA-988A-3C80B8AF7B0E}" srcOrd="3" destOrd="0" presId="urn:microsoft.com/office/officeart/2005/8/layout/vProcess5"/>
    <dgm:cxn modelId="{46AC2193-9D7A-4C2B-8CF4-B8B7301C7F5A}" type="presParOf" srcId="{82B69472-99C7-42F3-9758-5CB82FBA46FD}" destId="{58A481E0-E7CB-4258-A4E7-2FDC7B9A0A77}" srcOrd="4" destOrd="0" presId="urn:microsoft.com/office/officeart/2005/8/layout/vProcess5"/>
    <dgm:cxn modelId="{9550EE02-5F91-479F-B807-A12841E49432}" type="presParOf" srcId="{82B69472-99C7-42F3-9758-5CB82FBA46FD}" destId="{9FB8A648-3A82-4920-9462-C95FD57B8802}" srcOrd="5" destOrd="0" presId="urn:microsoft.com/office/officeart/2005/8/layout/vProcess5"/>
    <dgm:cxn modelId="{D14F26A1-BCD1-4257-AE23-B2BFE14E94E4}" type="presParOf" srcId="{82B69472-99C7-42F3-9758-5CB82FBA46FD}" destId="{EB113AA7-EC92-453F-9FA9-689A0442F99F}" srcOrd="6" destOrd="0" presId="urn:microsoft.com/office/officeart/2005/8/layout/vProcess5"/>
    <dgm:cxn modelId="{43992E75-7D16-47FE-B52C-490488039747}" type="presParOf" srcId="{82B69472-99C7-42F3-9758-5CB82FBA46FD}" destId="{98FAE136-3638-41B1-89D5-8825CE2D3717}" srcOrd="7" destOrd="0" presId="urn:microsoft.com/office/officeart/2005/8/layout/vProcess5"/>
    <dgm:cxn modelId="{B02B945E-1DAB-4B04-9D76-CBD26B691879}" type="presParOf" srcId="{82B69472-99C7-42F3-9758-5CB82FBA46FD}" destId="{1DF1536D-499E-42A5-AA70-08EDD2F500A3}" srcOrd="8" destOrd="0" presId="urn:microsoft.com/office/officeart/2005/8/layout/vProcess5"/>
    <dgm:cxn modelId="{244EED27-10E7-4517-AFCC-09C8537378CE}" type="presParOf" srcId="{82B69472-99C7-42F3-9758-5CB82FBA46FD}" destId="{147196F5-46D9-4AF4-9903-BE73F6EBB11F}" srcOrd="9" destOrd="0" presId="urn:microsoft.com/office/officeart/2005/8/layout/vProcess5"/>
    <dgm:cxn modelId="{E0858DCC-DC83-4DBA-99DF-E180CAE76BFE}" type="presParOf" srcId="{82B69472-99C7-42F3-9758-5CB82FBA46FD}" destId="{BC6F1AB6-8EDF-4581-853F-C8EF607AD9A6}" srcOrd="10" destOrd="0" presId="urn:microsoft.com/office/officeart/2005/8/layout/vProcess5"/>
    <dgm:cxn modelId="{ACFD7E7D-7E36-4CC7-9D11-CCA0898F56C8}" type="presParOf" srcId="{82B69472-99C7-42F3-9758-5CB82FBA46FD}" destId="{C67E18A6-BEDA-454B-B1A3-EBC224FC64B6}" srcOrd="11" destOrd="0" presId="urn:microsoft.com/office/officeart/2005/8/layout/vProcess5"/>
    <dgm:cxn modelId="{0E680E0F-19A2-4D54-B7D2-8D405CBF8082}" type="presParOf" srcId="{82B69472-99C7-42F3-9758-5CB82FBA46FD}" destId="{55BEC095-27F4-41DE-9D0B-FAEEA2DC1B9F}" srcOrd="12" destOrd="0" presId="urn:microsoft.com/office/officeart/2005/8/layout/vProcess5"/>
    <dgm:cxn modelId="{D5DBDE1B-6F77-4190-AEB2-30883A3C1E2B}" type="presParOf" srcId="{82B69472-99C7-42F3-9758-5CB82FBA46FD}" destId="{180E5C6C-500D-4868-B328-79F4264D7F22}" srcOrd="13" destOrd="0" presId="urn:microsoft.com/office/officeart/2005/8/layout/vProcess5"/>
    <dgm:cxn modelId="{A55A3ECF-A707-4F50-82C2-FA6964182EFC}" type="presParOf" srcId="{82B69472-99C7-42F3-9758-5CB82FBA46FD}" destId="{23C73533-16D9-4C17-8845-96F7EDE80A04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875C271-D4DC-4EDA-BD4A-83723BC1024E}" type="doc">
      <dgm:prSet loTypeId="urn:microsoft.com/office/officeart/2005/8/layout/vProcess5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1073057-357D-4153-8D95-878FB09F74A4}">
      <dgm:prSet/>
      <dgm:spPr/>
      <dgm:t>
        <a:bodyPr/>
        <a:lstStyle/>
        <a:p>
          <a:r>
            <a:rPr lang="cs-CZ" b="0" dirty="0"/>
            <a:t>Neblednoucí zarudnutí nepoškozené tkáně.</a:t>
          </a:r>
          <a:endParaRPr lang="en-US" dirty="0"/>
        </a:p>
      </dgm:t>
    </dgm:pt>
    <dgm:pt modelId="{C0A9E87B-6E28-4562-BE03-E6A119CC06DB}" type="parTrans" cxnId="{6755CC2A-1424-4E7B-9C7B-48AD172C9BDF}">
      <dgm:prSet/>
      <dgm:spPr/>
      <dgm:t>
        <a:bodyPr/>
        <a:lstStyle/>
        <a:p>
          <a:endParaRPr lang="en-US"/>
        </a:p>
      </dgm:t>
    </dgm:pt>
    <dgm:pt modelId="{AECA1D68-0F1D-44A5-8FCA-7D78CC38831C}" type="sibTrans" cxnId="{6755CC2A-1424-4E7B-9C7B-48AD172C9BDF}">
      <dgm:prSet/>
      <dgm:spPr/>
      <dgm:t>
        <a:bodyPr/>
        <a:lstStyle/>
        <a:p>
          <a:endParaRPr lang="en-US"/>
        </a:p>
      </dgm:t>
    </dgm:pt>
    <dgm:pt modelId="{A9EEA23B-E6C3-4C68-9A0F-80424E98242D}">
      <dgm:prSet/>
      <dgm:spPr/>
      <dgm:t>
        <a:bodyPr/>
        <a:lstStyle/>
        <a:p>
          <a:r>
            <a:rPr lang="cs-CZ" b="0"/>
            <a:t>Neporušená kůže s lokalizovaným neblednoucím zarudnutím, obvykle nad kostním výčnělkem. Může se lišit u tmavě pigmentované kůže – změna barvy nemusí být viditelná.</a:t>
          </a:r>
          <a:endParaRPr lang="en-US"/>
        </a:p>
      </dgm:t>
    </dgm:pt>
    <dgm:pt modelId="{3CFE2E46-919E-44C6-8158-82BE716D8317}" type="parTrans" cxnId="{F328FDF9-D4FF-48C4-BA1C-A4A4CC7D4502}">
      <dgm:prSet/>
      <dgm:spPr/>
      <dgm:t>
        <a:bodyPr/>
        <a:lstStyle/>
        <a:p>
          <a:endParaRPr lang="en-US"/>
        </a:p>
      </dgm:t>
    </dgm:pt>
    <dgm:pt modelId="{0F3B424B-69CF-4A58-948F-713C08B14794}" type="sibTrans" cxnId="{F328FDF9-D4FF-48C4-BA1C-A4A4CC7D4502}">
      <dgm:prSet/>
      <dgm:spPr/>
      <dgm:t>
        <a:bodyPr/>
        <a:lstStyle/>
        <a:p>
          <a:endParaRPr lang="en-US"/>
        </a:p>
      </dgm:t>
    </dgm:pt>
    <dgm:pt modelId="{CAD1C3C6-9FA5-4147-A13A-654994C96FB6}">
      <dgm:prSet/>
      <dgm:spPr/>
      <dgm:t>
        <a:bodyPr/>
        <a:lstStyle/>
        <a:p>
          <a:r>
            <a:rPr lang="cs-CZ" b="0"/>
            <a:t>Přítomnost blednoucího zarudnutí nebo změna v citlivosti, teplota nebo zatvrdnutí může předcházet vizuálním změnám.</a:t>
          </a:r>
          <a:endParaRPr lang="en-US"/>
        </a:p>
      </dgm:t>
    </dgm:pt>
    <dgm:pt modelId="{5288E5EB-063D-4179-982B-608A084E82EE}" type="parTrans" cxnId="{F393AA0E-B320-43A6-95E4-B8AAA6A05DB2}">
      <dgm:prSet/>
      <dgm:spPr/>
      <dgm:t>
        <a:bodyPr/>
        <a:lstStyle/>
        <a:p>
          <a:endParaRPr lang="en-US"/>
        </a:p>
      </dgm:t>
    </dgm:pt>
    <dgm:pt modelId="{487ADE5E-A999-4D37-8880-EB80CAE42FA1}" type="sibTrans" cxnId="{F393AA0E-B320-43A6-95E4-B8AAA6A05DB2}">
      <dgm:prSet/>
      <dgm:spPr/>
      <dgm:t>
        <a:bodyPr/>
        <a:lstStyle/>
        <a:p>
          <a:endParaRPr lang="en-US"/>
        </a:p>
      </dgm:t>
    </dgm:pt>
    <dgm:pt modelId="{62657A94-D553-41F9-834D-266C29FB32FF}">
      <dgm:prSet/>
      <dgm:spPr/>
      <dgm:t>
        <a:bodyPr/>
        <a:lstStyle/>
        <a:p>
          <a:r>
            <a:rPr lang="cs-CZ" b="0"/>
            <a:t>Od okolí se může barevně odlišovat, barevné změny nezahrnují fialové nebo nahnědlé zbarvení; to mohou být příznaky hlubokého poškození tkáně.</a:t>
          </a:r>
          <a:endParaRPr lang="en-US"/>
        </a:p>
      </dgm:t>
    </dgm:pt>
    <dgm:pt modelId="{B55F1D09-BB7E-4FA4-921C-057890F99A5F}" type="parTrans" cxnId="{4F99DD10-9F9B-499D-9233-D2BB3388F88A}">
      <dgm:prSet/>
      <dgm:spPr/>
      <dgm:t>
        <a:bodyPr/>
        <a:lstStyle/>
        <a:p>
          <a:endParaRPr lang="en-US"/>
        </a:p>
      </dgm:t>
    </dgm:pt>
    <dgm:pt modelId="{693AFA9D-7358-4C39-88F0-1E2E82DA15AA}" type="sibTrans" cxnId="{4F99DD10-9F9B-499D-9233-D2BB3388F88A}">
      <dgm:prSet/>
      <dgm:spPr/>
      <dgm:t>
        <a:bodyPr/>
        <a:lstStyle/>
        <a:p>
          <a:endParaRPr lang="en-US"/>
        </a:p>
      </dgm:t>
    </dgm:pt>
    <dgm:pt modelId="{A3AFC576-68EE-45B3-B406-6E8B4060C7A7}">
      <dgm:prSet/>
      <dgm:spPr/>
      <dgm:t>
        <a:bodyPr/>
        <a:lstStyle/>
        <a:p>
          <a:r>
            <a:rPr lang="cs-CZ" b="0"/>
            <a:t>Místo může být bolestivé, tvrdé nebo měkké, teplejší nebo chladnější než ve srovnání s okolní tkání.</a:t>
          </a:r>
          <a:endParaRPr lang="en-US"/>
        </a:p>
      </dgm:t>
    </dgm:pt>
    <dgm:pt modelId="{EDEF3D67-BF65-4D8E-877D-D58AC17D786B}" type="parTrans" cxnId="{E7FCAB84-3A1D-44A6-B392-4E798E1A043B}">
      <dgm:prSet/>
      <dgm:spPr/>
      <dgm:t>
        <a:bodyPr/>
        <a:lstStyle/>
        <a:p>
          <a:endParaRPr lang="en-US"/>
        </a:p>
      </dgm:t>
    </dgm:pt>
    <dgm:pt modelId="{7F15D164-2BE5-4BCF-B348-58F3D4D15F3F}" type="sibTrans" cxnId="{E7FCAB84-3A1D-44A6-B392-4E798E1A043B}">
      <dgm:prSet/>
      <dgm:spPr/>
      <dgm:t>
        <a:bodyPr/>
        <a:lstStyle/>
        <a:p>
          <a:endParaRPr lang="en-US"/>
        </a:p>
      </dgm:t>
    </dgm:pt>
    <dgm:pt modelId="{67EC129C-A14A-414A-B2AC-20D715A7D149}" type="pres">
      <dgm:prSet presAssocID="{6875C271-D4DC-4EDA-BD4A-83723BC1024E}" presName="outerComposite" presStyleCnt="0">
        <dgm:presLayoutVars>
          <dgm:chMax val="5"/>
          <dgm:dir/>
          <dgm:resizeHandles val="exact"/>
        </dgm:presLayoutVars>
      </dgm:prSet>
      <dgm:spPr/>
    </dgm:pt>
    <dgm:pt modelId="{37D1E9D8-176B-4C77-82C8-671059EC23F2}" type="pres">
      <dgm:prSet presAssocID="{6875C271-D4DC-4EDA-BD4A-83723BC1024E}" presName="dummyMaxCanvas" presStyleCnt="0">
        <dgm:presLayoutVars/>
      </dgm:prSet>
      <dgm:spPr/>
    </dgm:pt>
    <dgm:pt modelId="{2BDDD001-E933-4E4E-BBA7-4D8184E3DCE4}" type="pres">
      <dgm:prSet presAssocID="{6875C271-D4DC-4EDA-BD4A-83723BC1024E}" presName="FiveNodes_1" presStyleLbl="node1" presStyleIdx="0" presStyleCnt="5">
        <dgm:presLayoutVars>
          <dgm:bulletEnabled val="1"/>
        </dgm:presLayoutVars>
      </dgm:prSet>
      <dgm:spPr/>
    </dgm:pt>
    <dgm:pt modelId="{47D3AC96-C503-4A8A-9F86-1C5F4874DAE9}" type="pres">
      <dgm:prSet presAssocID="{6875C271-D4DC-4EDA-BD4A-83723BC1024E}" presName="FiveNodes_2" presStyleLbl="node1" presStyleIdx="1" presStyleCnt="5">
        <dgm:presLayoutVars>
          <dgm:bulletEnabled val="1"/>
        </dgm:presLayoutVars>
      </dgm:prSet>
      <dgm:spPr/>
    </dgm:pt>
    <dgm:pt modelId="{E0DF0FC4-7930-42C5-A113-5F38935C2449}" type="pres">
      <dgm:prSet presAssocID="{6875C271-D4DC-4EDA-BD4A-83723BC1024E}" presName="FiveNodes_3" presStyleLbl="node1" presStyleIdx="2" presStyleCnt="5">
        <dgm:presLayoutVars>
          <dgm:bulletEnabled val="1"/>
        </dgm:presLayoutVars>
      </dgm:prSet>
      <dgm:spPr/>
    </dgm:pt>
    <dgm:pt modelId="{77FC782D-6E9D-45C6-8029-2ACED2009354}" type="pres">
      <dgm:prSet presAssocID="{6875C271-D4DC-4EDA-BD4A-83723BC1024E}" presName="FiveNodes_4" presStyleLbl="node1" presStyleIdx="3" presStyleCnt="5">
        <dgm:presLayoutVars>
          <dgm:bulletEnabled val="1"/>
        </dgm:presLayoutVars>
      </dgm:prSet>
      <dgm:spPr/>
    </dgm:pt>
    <dgm:pt modelId="{3CDA9679-EB6A-4ABD-8A6C-C165B4C0497B}" type="pres">
      <dgm:prSet presAssocID="{6875C271-D4DC-4EDA-BD4A-83723BC1024E}" presName="FiveNodes_5" presStyleLbl="node1" presStyleIdx="4" presStyleCnt="5">
        <dgm:presLayoutVars>
          <dgm:bulletEnabled val="1"/>
        </dgm:presLayoutVars>
      </dgm:prSet>
      <dgm:spPr/>
    </dgm:pt>
    <dgm:pt modelId="{888704DE-6625-494C-9656-C6F58DB94545}" type="pres">
      <dgm:prSet presAssocID="{6875C271-D4DC-4EDA-BD4A-83723BC1024E}" presName="FiveConn_1-2" presStyleLbl="fgAccFollowNode1" presStyleIdx="0" presStyleCnt="4">
        <dgm:presLayoutVars>
          <dgm:bulletEnabled val="1"/>
        </dgm:presLayoutVars>
      </dgm:prSet>
      <dgm:spPr/>
    </dgm:pt>
    <dgm:pt modelId="{A580182C-1F79-4DDF-A9AE-9845EA202F10}" type="pres">
      <dgm:prSet presAssocID="{6875C271-D4DC-4EDA-BD4A-83723BC1024E}" presName="FiveConn_2-3" presStyleLbl="fgAccFollowNode1" presStyleIdx="1" presStyleCnt="4">
        <dgm:presLayoutVars>
          <dgm:bulletEnabled val="1"/>
        </dgm:presLayoutVars>
      </dgm:prSet>
      <dgm:spPr/>
    </dgm:pt>
    <dgm:pt modelId="{5C72B6F6-8E10-44FE-A8E9-3B105065CDF6}" type="pres">
      <dgm:prSet presAssocID="{6875C271-D4DC-4EDA-BD4A-83723BC1024E}" presName="FiveConn_3-4" presStyleLbl="fgAccFollowNode1" presStyleIdx="2" presStyleCnt="4">
        <dgm:presLayoutVars>
          <dgm:bulletEnabled val="1"/>
        </dgm:presLayoutVars>
      </dgm:prSet>
      <dgm:spPr/>
    </dgm:pt>
    <dgm:pt modelId="{091B3BE9-B6CE-4392-BC1C-CE51DC02B77E}" type="pres">
      <dgm:prSet presAssocID="{6875C271-D4DC-4EDA-BD4A-83723BC1024E}" presName="FiveConn_4-5" presStyleLbl="fgAccFollowNode1" presStyleIdx="3" presStyleCnt="4">
        <dgm:presLayoutVars>
          <dgm:bulletEnabled val="1"/>
        </dgm:presLayoutVars>
      </dgm:prSet>
      <dgm:spPr/>
    </dgm:pt>
    <dgm:pt modelId="{332D6CA2-9ADB-4B7D-B6CC-DED9D17AA9DB}" type="pres">
      <dgm:prSet presAssocID="{6875C271-D4DC-4EDA-BD4A-83723BC1024E}" presName="FiveNodes_1_text" presStyleLbl="node1" presStyleIdx="4" presStyleCnt="5">
        <dgm:presLayoutVars>
          <dgm:bulletEnabled val="1"/>
        </dgm:presLayoutVars>
      </dgm:prSet>
      <dgm:spPr/>
    </dgm:pt>
    <dgm:pt modelId="{5B6ED8A4-DE9E-420D-9883-CB63B1DC0775}" type="pres">
      <dgm:prSet presAssocID="{6875C271-D4DC-4EDA-BD4A-83723BC1024E}" presName="FiveNodes_2_text" presStyleLbl="node1" presStyleIdx="4" presStyleCnt="5">
        <dgm:presLayoutVars>
          <dgm:bulletEnabled val="1"/>
        </dgm:presLayoutVars>
      </dgm:prSet>
      <dgm:spPr/>
    </dgm:pt>
    <dgm:pt modelId="{752780AE-2BDA-481E-BCB1-B4880B071BC2}" type="pres">
      <dgm:prSet presAssocID="{6875C271-D4DC-4EDA-BD4A-83723BC1024E}" presName="FiveNodes_3_text" presStyleLbl="node1" presStyleIdx="4" presStyleCnt="5">
        <dgm:presLayoutVars>
          <dgm:bulletEnabled val="1"/>
        </dgm:presLayoutVars>
      </dgm:prSet>
      <dgm:spPr/>
    </dgm:pt>
    <dgm:pt modelId="{938DD3A6-17FB-40A8-8569-46C2BE9B96D2}" type="pres">
      <dgm:prSet presAssocID="{6875C271-D4DC-4EDA-BD4A-83723BC1024E}" presName="FiveNodes_4_text" presStyleLbl="node1" presStyleIdx="4" presStyleCnt="5">
        <dgm:presLayoutVars>
          <dgm:bulletEnabled val="1"/>
        </dgm:presLayoutVars>
      </dgm:prSet>
      <dgm:spPr/>
    </dgm:pt>
    <dgm:pt modelId="{21695372-C722-450B-8931-8BD29A88864E}" type="pres">
      <dgm:prSet presAssocID="{6875C271-D4DC-4EDA-BD4A-83723BC1024E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B4B85A06-E0CF-4F8D-97E2-4F44CEB0E631}" type="presOf" srcId="{487ADE5E-A999-4D37-8880-EB80CAE42FA1}" destId="{5C72B6F6-8E10-44FE-A8E9-3B105065CDF6}" srcOrd="0" destOrd="0" presId="urn:microsoft.com/office/officeart/2005/8/layout/vProcess5"/>
    <dgm:cxn modelId="{8F0C5907-C0E2-476A-8904-10DFA08D66C5}" type="presOf" srcId="{A9EEA23B-E6C3-4C68-9A0F-80424E98242D}" destId="{47D3AC96-C503-4A8A-9F86-1C5F4874DAE9}" srcOrd="0" destOrd="0" presId="urn:microsoft.com/office/officeart/2005/8/layout/vProcess5"/>
    <dgm:cxn modelId="{4EE2DC08-6F5F-4085-8F2D-F10AFF8C9746}" type="presOf" srcId="{0F3B424B-69CF-4A58-948F-713C08B14794}" destId="{A580182C-1F79-4DDF-A9AE-9845EA202F10}" srcOrd="0" destOrd="0" presId="urn:microsoft.com/office/officeart/2005/8/layout/vProcess5"/>
    <dgm:cxn modelId="{F393AA0E-B320-43A6-95E4-B8AAA6A05DB2}" srcId="{6875C271-D4DC-4EDA-BD4A-83723BC1024E}" destId="{CAD1C3C6-9FA5-4147-A13A-654994C96FB6}" srcOrd="2" destOrd="0" parTransId="{5288E5EB-063D-4179-982B-608A084E82EE}" sibTransId="{487ADE5E-A999-4D37-8880-EB80CAE42FA1}"/>
    <dgm:cxn modelId="{4F99DD10-9F9B-499D-9233-D2BB3388F88A}" srcId="{6875C271-D4DC-4EDA-BD4A-83723BC1024E}" destId="{62657A94-D553-41F9-834D-266C29FB32FF}" srcOrd="3" destOrd="0" parTransId="{B55F1D09-BB7E-4FA4-921C-057890F99A5F}" sibTransId="{693AFA9D-7358-4C39-88F0-1E2E82DA15AA}"/>
    <dgm:cxn modelId="{6755CC2A-1424-4E7B-9C7B-48AD172C9BDF}" srcId="{6875C271-D4DC-4EDA-BD4A-83723BC1024E}" destId="{C1073057-357D-4153-8D95-878FB09F74A4}" srcOrd="0" destOrd="0" parTransId="{C0A9E87B-6E28-4562-BE03-E6A119CC06DB}" sibTransId="{AECA1D68-0F1D-44A5-8FCA-7D78CC38831C}"/>
    <dgm:cxn modelId="{01BCA537-9423-42D6-BBF2-003AFD40E544}" type="presOf" srcId="{A3AFC576-68EE-45B3-B406-6E8B4060C7A7}" destId="{3CDA9679-EB6A-4ABD-8A6C-C165B4C0497B}" srcOrd="0" destOrd="0" presId="urn:microsoft.com/office/officeart/2005/8/layout/vProcess5"/>
    <dgm:cxn modelId="{9B81075B-E3A2-4B61-B407-4F18938FAD31}" type="presOf" srcId="{693AFA9D-7358-4C39-88F0-1E2E82DA15AA}" destId="{091B3BE9-B6CE-4392-BC1C-CE51DC02B77E}" srcOrd="0" destOrd="0" presId="urn:microsoft.com/office/officeart/2005/8/layout/vProcess5"/>
    <dgm:cxn modelId="{E484A170-BC28-4D16-A93A-A5A76CDE8F30}" type="presOf" srcId="{CAD1C3C6-9FA5-4147-A13A-654994C96FB6}" destId="{752780AE-2BDA-481E-BCB1-B4880B071BC2}" srcOrd="1" destOrd="0" presId="urn:microsoft.com/office/officeart/2005/8/layout/vProcess5"/>
    <dgm:cxn modelId="{56A9CF7E-2BCE-45C1-9E9A-449224414C8E}" type="presOf" srcId="{A9EEA23B-E6C3-4C68-9A0F-80424E98242D}" destId="{5B6ED8A4-DE9E-420D-9883-CB63B1DC0775}" srcOrd="1" destOrd="0" presId="urn:microsoft.com/office/officeart/2005/8/layout/vProcess5"/>
    <dgm:cxn modelId="{E7FCAB84-3A1D-44A6-B392-4E798E1A043B}" srcId="{6875C271-D4DC-4EDA-BD4A-83723BC1024E}" destId="{A3AFC576-68EE-45B3-B406-6E8B4060C7A7}" srcOrd="4" destOrd="0" parTransId="{EDEF3D67-BF65-4D8E-877D-D58AC17D786B}" sibTransId="{7F15D164-2BE5-4BCF-B348-58F3D4D15F3F}"/>
    <dgm:cxn modelId="{8FFB5FB9-5F40-492A-BFBA-75D43F9232A2}" type="presOf" srcId="{C1073057-357D-4153-8D95-878FB09F74A4}" destId="{332D6CA2-9ADB-4B7D-B6CC-DED9D17AA9DB}" srcOrd="1" destOrd="0" presId="urn:microsoft.com/office/officeart/2005/8/layout/vProcess5"/>
    <dgm:cxn modelId="{E93CB5C5-18DE-4F02-A8B5-60ED9D4661A4}" type="presOf" srcId="{A3AFC576-68EE-45B3-B406-6E8B4060C7A7}" destId="{21695372-C722-450B-8931-8BD29A88864E}" srcOrd="1" destOrd="0" presId="urn:microsoft.com/office/officeart/2005/8/layout/vProcess5"/>
    <dgm:cxn modelId="{4E5BF0E1-3F46-4BD4-8C7A-08CD60F408FD}" type="presOf" srcId="{C1073057-357D-4153-8D95-878FB09F74A4}" destId="{2BDDD001-E933-4E4E-BBA7-4D8184E3DCE4}" srcOrd="0" destOrd="0" presId="urn:microsoft.com/office/officeart/2005/8/layout/vProcess5"/>
    <dgm:cxn modelId="{C8900AE6-AE59-49C9-AE87-9FF81CB378BA}" type="presOf" srcId="{CAD1C3C6-9FA5-4147-A13A-654994C96FB6}" destId="{E0DF0FC4-7930-42C5-A113-5F38935C2449}" srcOrd="0" destOrd="0" presId="urn:microsoft.com/office/officeart/2005/8/layout/vProcess5"/>
    <dgm:cxn modelId="{9A45D7ED-F1AF-43DD-8819-44F327E073ED}" type="presOf" srcId="{62657A94-D553-41F9-834D-266C29FB32FF}" destId="{77FC782D-6E9D-45C6-8029-2ACED2009354}" srcOrd="0" destOrd="0" presId="urn:microsoft.com/office/officeart/2005/8/layout/vProcess5"/>
    <dgm:cxn modelId="{13AE96F5-D166-468F-B63E-6C346CA86BE1}" type="presOf" srcId="{6875C271-D4DC-4EDA-BD4A-83723BC1024E}" destId="{67EC129C-A14A-414A-B2AC-20D715A7D149}" srcOrd="0" destOrd="0" presId="urn:microsoft.com/office/officeart/2005/8/layout/vProcess5"/>
    <dgm:cxn modelId="{F328FDF9-D4FF-48C4-BA1C-A4A4CC7D4502}" srcId="{6875C271-D4DC-4EDA-BD4A-83723BC1024E}" destId="{A9EEA23B-E6C3-4C68-9A0F-80424E98242D}" srcOrd="1" destOrd="0" parTransId="{3CFE2E46-919E-44C6-8158-82BE716D8317}" sibTransId="{0F3B424B-69CF-4A58-948F-713C08B14794}"/>
    <dgm:cxn modelId="{75A00CFE-B6F7-4CD6-B590-F2DCED91B5B1}" type="presOf" srcId="{AECA1D68-0F1D-44A5-8FCA-7D78CC38831C}" destId="{888704DE-6625-494C-9656-C6F58DB94545}" srcOrd="0" destOrd="0" presId="urn:microsoft.com/office/officeart/2005/8/layout/vProcess5"/>
    <dgm:cxn modelId="{D9ECBFFF-8D47-497E-97C8-8FDC533410BE}" type="presOf" srcId="{62657A94-D553-41F9-834D-266C29FB32FF}" destId="{938DD3A6-17FB-40A8-8569-46C2BE9B96D2}" srcOrd="1" destOrd="0" presId="urn:microsoft.com/office/officeart/2005/8/layout/vProcess5"/>
    <dgm:cxn modelId="{DB6190D9-61C0-4924-A1CB-17EDFA8F3D24}" type="presParOf" srcId="{67EC129C-A14A-414A-B2AC-20D715A7D149}" destId="{37D1E9D8-176B-4C77-82C8-671059EC23F2}" srcOrd="0" destOrd="0" presId="urn:microsoft.com/office/officeart/2005/8/layout/vProcess5"/>
    <dgm:cxn modelId="{340929DD-8AF4-4E78-A162-663188C0867A}" type="presParOf" srcId="{67EC129C-A14A-414A-B2AC-20D715A7D149}" destId="{2BDDD001-E933-4E4E-BBA7-4D8184E3DCE4}" srcOrd="1" destOrd="0" presId="urn:microsoft.com/office/officeart/2005/8/layout/vProcess5"/>
    <dgm:cxn modelId="{EB676AD3-76D8-42F6-84BD-C206744DB852}" type="presParOf" srcId="{67EC129C-A14A-414A-B2AC-20D715A7D149}" destId="{47D3AC96-C503-4A8A-9F86-1C5F4874DAE9}" srcOrd="2" destOrd="0" presId="urn:microsoft.com/office/officeart/2005/8/layout/vProcess5"/>
    <dgm:cxn modelId="{938E6147-D9E0-4B73-8718-C2F493F43CB2}" type="presParOf" srcId="{67EC129C-A14A-414A-B2AC-20D715A7D149}" destId="{E0DF0FC4-7930-42C5-A113-5F38935C2449}" srcOrd="3" destOrd="0" presId="urn:microsoft.com/office/officeart/2005/8/layout/vProcess5"/>
    <dgm:cxn modelId="{17E431A0-F1D7-4792-AFCA-4C72588A1C16}" type="presParOf" srcId="{67EC129C-A14A-414A-B2AC-20D715A7D149}" destId="{77FC782D-6E9D-45C6-8029-2ACED2009354}" srcOrd="4" destOrd="0" presId="urn:microsoft.com/office/officeart/2005/8/layout/vProcess5"/>
    <dgm:cxn modelId="{6200DB02-0934-4BCC-A19D-983EB43796DC}" type="presParOf" srcId="{67EC129C-A14A-414A-B2AC-20D715A7D149}" destId="{3CDA9679-EB6A-4ABD-8A6C-C165B4C0497B}" srcOrd="5" destOrd="0" presId="urn:microsoft.com/office/officeart/2005/8/layout/vProcess5"/>
    <dgm:cxn modelId="{0AD7D6AD-DAD9-4C20-B771-07A28F23B3BA}" type="presParOf" srcId="{67EC129C-A14A-414A-B2AC-20D715A7D149}" destId="{888704DE-6625-494C-9656-C6F58DB94545}" srcOrd="6" destOrd="0" presId="urn:microsoft.com/office/officeart/2005/8/layout/vProcess5"/>
    <dgm:cxn modelId="{E5FC9B92-45D9-482A-9372-F989ED2FD963}" type="presParOf" srcId="{67EC129C-A14A-414A-B2AC-20D715A7D149}" destId="{A580182C-1F79-4DDF-A9AE-9845EA202F10}" srcOrd="7" destOrd="0" presId="urn:microsoft.com/office/officeart/2005/8/layout/vProcess5"/>
    <dgm:cxn modelId="{61522964-7DB1-44C6-8860-7D92512B972E}" type="presParOf" srcId="{67EC129C-A14A-414A-B2AC-20D715A7D149}" destId="{5C72B6F6-8E10-44FE-A8E9-3B105065CDF6}" srcOrd="8" destOrd="0" presId="urn:microsoft.com/office/officeart/2005/8/layout/vProcess5"/>
    <dgm:cxn modelId="{C57D901A-F0AC-4BC7-ABED-3ED05DEF32DB}" type="presParOf" srcId="{67EC129C-A14A-414A-B2AC-20D715A7D149}" destId="{091B3BE9-B6CE-4392-BC1C-CE51DC02B77E}" srcOrd="9" destOrd="0" presId="urn:microsoft.com/office/officeart/2005/8/layout/vProcess5"/>
    <dgm:cxn modelId="{C432D0D8-3CD1-472A-9C67-CF1822A7F8D4}" type="presParOf" srcId="{67EC129C-A14A-414A-B2AC-20D715A7D149}" destId="{332D6CA2-9ADB-4B7D-B6CC-DED9D17AA9DB}" srcOrd="10" destOrd="0" presId="urn:microsoft.com/office/officeart/2005/8/layout/vProcess5"/>
    <dgm:cxn modelId="{1586104B-DF6B-48A1-9AEC-06EF0C5A043C}" type="presParOf" srcId="{67EC129C-A14A-414A-B2AC-20D715A7D149}" destId="{5B6ED8A4-DE9E-420D-9883-CB63B1DC0775}" srcOrd="11" destOrd="0" presId="urn:microsoft.com/office/officeart/2005/8/layout/vProcess5"/>
    <dgm:cxn modelId="{76B238FC-7278-47E6-9F58-18CC4E555C85}" type="presParOf" srcId="{67EC129C-A14A-414A-B2AC-20D715A7D149}" destId="{752780AE-2BDA-481E-BCB1-B4880B071BC2}" srcOrd="12" destOrd="0" presId="urn:microsoft.com/office/officeart/2005/8/layout/vProcess5"/>
    <dgm:cxn modelId="{972FBEC9-EDA4-4C36-9BF9-ADE7413C2F9A}" type="presParOf" srcId="{67EC129C-A14A-414A-B2AC-20D715A7D149}" destId="{938DD3A6-17FB-40A8-8569-46C2BE9B96D2}" srcOrd="13" destOrd="0" presId="urn:microsoft.com/office/officeart/2005/8/layout/vProcess5"/>
    <dgm:cxn modelId="{8E323E9D-DBD2-4199-8FED-FDFA3E4D0E91}" type="presParOf" srcId="{67EC129C-A14A-414A-B2AC-20D715A7D149}" destId="{21695372-C722-450B-8931-8BD29A88864E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F44DC75-4BE1-461B-9F96-F62DB477DD0A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B9DE83D-EDE8-4DB9-B83B-8285BB508E28}">
      <dgm:prSet/>
      <dgm:spPr/>
      <dgm:t>
        <a:bodyPr/>
        <a:lstStyle/>
        <a:p>
          <a:r>
            <a:rPr lang="cs-CZ" dirty="0"/>
            <a:t>Mělký vřed s růžovočervenou spodinou bez povlaku</a:t>
          </a:r>
          <a:endParaRPr lang="en-US" dirty="0"/>
        </a:p>
      </dgm:t>
    </dgm:pt>
    <dgm:pt modelId="{CD04E26C-E1BB-48EE-B7E7-E44CC1B4AC54}" type="parTrans" cxnId="{27F04B48-3009-40E9-B712-2C3BAB3C9A0B}">
      <dgm:prSet/>
      <dgm:spPr/>
      <dgm:t>
        <a:bodyPr/>
        <a:lstStyle/>
        <a:p>
          <a:endParaRPr lang="en-US"/>
        </a:p>
      </dgm:t>
    </dgm:pt>
    <dgm:pt modelId="{8D1BFA5A-6FD3-4196-BA8D-4B5E831B60ED}" type="sibTrans" cxnId="{27F04B48-3009-40E9-B712-2C3BAB3C9A0B}">
      <dgm:prSet/>
      <dgm:spPr/>
      <dgm:t>
        <a:bodyPr/>
        <a:lstStyle/>
        <a:p>
          <a:endParaRPr lang="en-US"/>
        </a:p>
      </dgm:t>
    </dgm:pt>
    <dgm:pt modelId="{B76EE440-8B10-4B63-9C7B-F1F81AFA20AF}">
      <dgm:prSet/>
      <dgm:spPr/>
      <dgm:t>
        <a:bodyPr/>
        <a:lstStyle/>
        <a:p>
          <a:r>
            <a:rPr lang="cs-CZ"/>
            <a:t>Neporušený nebo prasklý puchýř naplněný serózní tekutinou</a:t>
          </a:r>
          <a:endParaRPr lang="en-US"/>
        </a:p>
      </dgm:t>
    </dgm:pt>
    <dgm:pt modelId="{277AB227-B5B0-41BB-8C71-6B558019CA2C}" type="parTrans" cxnId="{3239D30F-E9A3-4E9B-857C-B20FD79BAEC8}">
      <dgm:prSet/>
      <dgm:spPr/>
      <dgm:t>
        <a:bodyPr/>
        <a:lstStyle/>
        <a:p>
          <a:endParaRPr lang="en-US"/>
        </a:p>
      </dgm:t>
    </dgm:pt>
    <dgm:pt modelId="{3C7BCA31-7C59-4869-A1AD-133D801774BB}" type="sibTrans" cxnId="{3239D30F-E9A3-4E9B-857C-B20FD79BAEC8}">
      <dgm:prSet/>
      <dgm:spPr/>
      <dgm:t>
        <a:bodyPr/>
        <a:lstStyle/>
        <a:p>
          <a:endParaRPr lang="en-US"/>
        </a:p>
      </dgm:t>
    </dgm:pt>
    <dgm:pt modelId="{141519D2-B88F-4DF6-BDD5-096202C644FA}">
      <dgm:prSet/>
      <dgm:spPr/>
      <dgm:t>
        <a:bodyPr/>
        <a:lstStyle/>
        <a:p>
          <a:r>
            <a:rPr lang="cs-CZ" dirty="0"/>
            <a:t>Lesklý nebo suchý mělký vřed bez povlaku či zhmoždění (zhmoždění ve formě modřiny, podlitiny ukazují na možné poškození hlubokých tkání)</a:t>
          </a:r>
          <a:endParaRPr lang="en-US" dirty="0"/>
        </a:p>
      </dgm:t>
    </dgm:pt>
    <dgm:pt modelId="{649C9E83-826C-41D6-BA7E-95DBBA867D8B}" type="parTrans" cxnId="{4E82D2C9-6F91-40A7-B159-217279C366EC}">
      <dgm:prSet/>
      <dgm:spPr/>
      <dgm:t>
        <a:bodyPr/>
        <a:lstStyle/>
        <a:p>
          <a:endParaRPr lang="en-US"/>
        </a:p>
      </dgm:t>
    </dgm:pt>
    <dgm:pt modelId="{3FEEC9B2-925C-4DC0-88D1-8CC76729D648}" type="sibTrans" cxnId="{4E82D2C9-6F91-40A7-B159-217279C366EC}">
      <dgm:prSet/>
      <dgm:spPr/>
      <dgm:t>
        <a:bodyPr/>
        <a:lstStyle/>
        <a:p>
          <a:endParaRPr lang="en-US"/>
        </a:p>
      </dgm:t>
    </dgm:pt>
    <dgm:pt modelId="{40E8B4DC-B38A-4A1F-B539-3B4B55D223F1}">
      <dgm:prSet/>
      <dgm:spPr/>
      <dgm:t>
        <a:bodyPr/>
        <a:lstStyle/>
        <a:p>
          <a:r>
            <a:rPr lang="cs-CZ"/>
            <a:t>Uvedený termín by se neměl používat pro strženou kůži, poškození kůže náplastí, perineální dermatitidu, maceraci nebo exkoriaci.</a:t>
          </a:r>
          <a:endParaRPr lang="en-US"/>
        </a:p>
      </dgm:t>
    </dgm:pt>
    <dgm:pt modelId="{189FB316-0A0E-4A33-85A5-700548663307}" type="parTrans" cxnId="{429FC8AC-8325-433D-B25B-BA29FBC8694E}">
      <dgm:prSet/>
      <dgm:spPr/>
      <dgm:t>
        <a:bodyPr/>
        <a:lstStyle/>
        <a:p>
          <a:endParaRPr lang="en-US"/>
        </a:p>
      </dgm:t>
    </dgm:pt>
    <dgm:pt modelId="{364BA26C-892A-4EB8-9D43-F304D6D97A8A}" type="sibTrans" cxnId="{429FC8AC-8325-433D-B25B-BA29FBC8694E}">
      <dgm:prSet/>
      <dgm:spPr/>
      <dgm:t>
        <a:bodyPr/>
        <a:lstStyle/>
        <a:p>
          <a:endParaRPr lang="en-US"/>
        </a:p>
      </dgm:t>
    </dgm:pt>
    <dgm:pt modelId="{D8F4838B-5BB6-4B56-BB1B-C3E8B85329A3}" type="pres">
      <dgm:prSet presAssocID="{1F44DC75-4BE1-461B-9F96-F62DB477DD0A}" presName="outerComposite" presStyleCnt="0">
        <dgm:presLayoutVars>
          <dgm:chMax val="5"/>
          <dgm:dir/>
          <dgm:resizeHandles val="exact"/>
        </dgm:presLayoutVars>
      </dgm:prSet>
      <dgm:spPr/>
    </dgm:pt>
    <dgm:pt modelId="{D00A2AA8-0E93-4C59-BD60-AE782AA2F635}" type="pres">
      <dgm:prSet presAssocID="{1F44DC75-4BE1-461B-9F96-F62DB477DD0A}" presName="dummyMaxCanvas" presStyleCnt="0">
        <dgm:presLayoutVars/>
      </dgm:prSet>
      <dgm:spPr/>
    </dgm:pt>
    <dgm:pt modelId="{45564A72-FCC5-4EFE-A99A-3E26540DE7F9}" type="pres">
      <dgm:prSet presAssocID="{1F44DC75-4BE1-461B-9F96-F62DB477DD0A}" presName="FourNodes_1" presStyleLbl="node1" presStyleIdx="0" presStyleCnt="4">
        <dgm:presLayoutVars>
          <dgm:bulletEnabled val="1"/>
        </dgm:presLayoutVars>
      </dgm:prSet>
      <dgm:spPr/>
    </dgm:pt>
    <dgm:pt modelId="{867C7625-DC48-4AB2-A05E-E5B7A62CD940}" type="pres">
      <dgm:prSet presAssocID="{1F44DC75-4BE1-461B-9F96-F62DB477DD0A}" presName="FourNodes_2" presStyleLbl="node1" presStyleIdx="1" presStyleCnt="4">
        <dgm:presLayoutVars>
          <dgm:bulletEnabled val="1"/>
        </dgm:presLayoutVars>
      </dgm:prSet>
      <dgm:spPr/>
    </dgm:pt>
    <dgm:pt modelId="{BE5105D1-5B25-4630-814B-90C23C2B3DAA}" type="pres">
      <dgm:prSet presAssocID="{1F44DC75-4BE1-461B-9F96-F62DB477DD0A}" presName="FourNodes_3" presStyleLbl="node1" presStyleIdx="2" presStyleCnt="4">
        <dgm:presLayoutVars>
          <dgm:bulletEnabled val="1"/>
        </dgm:presLayoutVars>
      </dgm:prSet>
      <dgm:spPr/>
    </dgm:pt>
    <dgm:pt modelId="{46720A87-7582-48F3-AF1A-4E55897ED2C8}" type="pres">
      <dgm:prSet presAssocID="{1F44DC75-4BE1-461B-9F96-F62DB477DD0A}" presName="FourNodes_4" presStyleLbl="node1" presStyleIdx="3" presStyleCnt="4">
        <dgm:presLayoutVars>
          <dgm:bulletEnabled val="1"/>
        </dgm:presLayoutVars>
      </dgm:prSet>
      <dgm:spPr/>
    </dgm:pt>
    <dgm:pt modelId="{81CE2B64-FC8D-464F-8FD5-38E263B07667}" type="pres">
      <dgm:prSet presAssocID="{1F44DC75-4BE1-461B-9F96-F62DB477DD0A}" presName="FourConn_1-2" presStyleLbl="fgAccFollowNode1" presStyleIdx="0" presStyleCnt="3">
        <dgm:presLayoutVars>
          <dgm:bulletEnabled val="1"/>
        </dgm:presLayoutVars>
      </dgm:prSet>
      <dgm:spPr/>
    </dgm:pt>
    <dgm:pt modelId="{C20AC8CF-4E72-4086-B68A-A3DFD029E536}" type="pres">
      <dgm:prSet presAssocID="{1F44DC75-4BE1-461B-9F96-F62DB477DD0A}" presName="FourConn_2-3" presStyleLbl="fgAccFollowNode1" presStyleIdx="1" presStyleCnt="3">
        <dgm:presLayoutVars>
          <dgm:bulletEnabled val="1"/>
        </dgm:presLayoutVars>
      </dgm:prSet>
      <dgm:spPr/>
    </dgm:pt>
    <dgm:pt modelId="{BA913EEB-7E8A-4C45-BDE8-A98F4541A326}" type="pres">
      <dgm:prSet presAssocID="{1F44DC75-4BE1-461B-9F96-F62DB477DD0A}" presName="FourConn_3-4" presStyleLbl="fgAccFollowNode1" presStyleIdx="2" presStyleCnt="3">
        <dgm:presLayoutVars>
          <dgm:bulletEnabled val="1"/>
        </dgm:presLayoutVars>
      </dgm:prSet>
      <dgm:spPr/>
    </dgm:pt>
    <dgm:pt modelId="{2355C929-467D-433D-B70E-10EBFD69CC76}" type="pres">
      <dgm:prSet presAssocID="{1F44DC75-4BE1-461B-9F96-F62DB477DD0A}" presName="FourNodes_1_text" presStyleLbl="node1" presStyleIdx="3" presStyleCnt="4">
        <dgm:presLayoutVars>
          <dgm:bulletEnabled val="1"/>
        </dgm:presLayoutVars>
      </dgm:prSet>
      <dgm:spPr/>
    </dgm:pt>
    <dgm:pt modelId="{3B97DC47-1E57-4823-9937-D3B9F568789B}" type="pres">
      <dgm:prSet presAssocID="{1F44DC75-4BE1-461B-9F96-F62DB477DD0A}" presName="FourNodes_2_text" presStyleLbl="node1" presStyleIdx="3" presStyleCnt="4">
        <dgm:presLayoutVars>
          <dgm:bulletEnabled val="1"/>
        </dgm:presLayoutVars>
      </dgm:prSet>
      <dgm:spPr/>
    </dgm:pt>
    <dgm:pt modelId="{DEF664B9-603B-486C-8945-893D1488DACA}" type="pres">
      <dgm:prSet presAssocID="{1F44DC75-4BE1-461B-9F96-F62DB477DD0A}" presName="FourNodes_3_text" presStyleLbl="node1" presStyleIdx="3" presStyleCnt="4">
        <dgm:presLayoutVars>
          <dgm:bulletEnabled val="1"/>
        </dgm:presLayoutVars>
      </dgm:prSet>
      <dgm:spPr/>
    </dgm:pt>
    <dgm:pt modelId="{271CCFFD-E052-4A90-802D-940B14ABC256}" type="pres">
      <dgm:prSet presAssocID="{1F44DC75-4BE1-461B-9F96-F62DB477DD0A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3239D30F-E9A3-4E9B-857C-B20FD79BAEC8}" srcId="{1F44DC75-4BE1-461B-9F96-F62DB477DD0A}" destId="{B76EE440-8B10-4B63-9C7B-F1F81AFA20AF}" srcOrd="1" destOrd="0" parTransId="{277AB227-B5B0-41BB-8C71-6B558019CA2C}" sibTransId="{3C7BCA31-7C59-4869-A1AD-133D801774BB}"/>
    <dgm:cxn modelId="{7045C523-E499-4610-98A8-18ECAB6CE86E}" type="presOf" srcId="{141519D2-B88F-4DF6-BDD5-096202C644FA}" destId="{DEF664B9-603B-486C-8945-893D1488DACA}" srcOrd="1" destOrd="0" presId="urn:microsoft.com/office/officeart/2005/8/layout/vProcess5"/>
    <dgm:cxn modelId="{D8C05F30-18D9-46B9-B576-5709E9B5F8D8}" type="presOf" srcId="{8D1BFA5A-6FD3-4196-BA8D-4B5E831B60ED}" destId="{81CE2B64-FC8D-464F-8FD5-38E263B07667}" srcOrd="0" destOrd="0" presId="urn:microsoft.com/office/officeart/2005/8/layout/vProcess5"/>
    <dgm:cxn modelId="{552BEC33-BB61-44CB-810F-232EEE102C8D}" type="presOf" srcId="{40E8B4DC-B38A-4A1F-B539-3B4B55D223F1}" destId="{271CCFFD-E052-4A90-802D-940B14ABC256}" srcOrd="1" destOrd="0" presId="urn:microsoft.com/office/officeart/2005/8/layout/vProcess5"/>
    <dgm:cxn modelId="{1637603E-D23F-4A70-86C3-CDD86C7E30A3}" type="presOf" srcId="{40E8B4DC-B38A-4A1F-B539-3B4B55D223F1}" destId="{46720A87-7582-48F3-AF1A-4E55897ED2C8}" srcOrd="0" destOrd="0" presId="urn:microsoft.com/office/officeart/2005/8/layout/vProcess5"/>
    <dgm:cxn modelId="{6899A266-4372-4E5E-9DE5-73E9C9B75EFB}" type="presOf" srcId="{1F44DC75-4BE1-461B-9F96-F62DB477DD0A}" destId="{D8F4838B-5BB6-4B56-BB1B-C3E8B85329A3}" srcOrd="0" destOrd="0" presId="urn:microsoft.com/office/officeart/2005/8/layout/vProcess5"/>
    <dgm:cxn modelId="{27F04B48-3009-40E9-B712-2C3BAB3C9A0B}" srcId="{1F44DC75-4BE1-461B-9F96-F62DB477DD0A}" destId="{9B9DE83D-EDE8-4DB9-B83B-8285BB508E28}" srcOrd="0" destOrd="0" parTransId="{CD04E26C-E1BB-48EE-B7E7-E44CC1B4AC54}" sibTransId="{8D1BFA5A-6FD3-4196-BA8D-4B5E831B60ED}"/>
    <dgm:cxn modelId="{56C73952-13C8-445D-84F9-23435E99FC39}" type="presOf" srcId="{9B9DE83D-EDE8-4DB9-B83B-8285BB508E28}" destId="{45564A72-FCC5-4EFE-A99A-3E26540DE7F9}" srcOrd="0" destOrd="0" presId="urn:microsoft.com/office/officeart/2005/8/layout/vProcess5"/>
    <dgm:cxn modelId="{634E2854-80FB-48E9-B42F-6F37005FD640}" type="presOf" srcId="{9B9DE83D-EDE8-4DB9-B83B-8285BB508E28}" destId="{2355C929-467D-433D-B70E-10EBFD69CC76}" srcOrd="1" destOrd="0" presId="urn:microsoft.com/office/officeart/2005/8/layout/vProcess5"/>
    <dgm:cxn modelId="{2FE4D886-0B61-49F2-B1EE-22360B6E2CE9}" type="presOf" srcId="{3FEEC9B2-925C-4DC0-88D1-8CC76729D648}" destId="{BA913EEB-7E8A-4C45-BDE8-A98F4541A326}" srcOrd="0" destOrd="0" presId="urn:microsoft.com/office/officeart/2005/8/layout/vProcess5"/>
    <dgm:cxn modelId="{616F1895-79C9-4E88-A7BA-2CA920F05A67}" type="presOf" srcId="{B76EE440-8B10-4B63-9C7B-F1F81AFA20AF}" destId="{3B97DC47-1E57-4823-9937-D3B9F568789B}" srcOrd="1" destOrd="0" presId="urn:microsoft.com/office/officeart/2005/8/layout/vProcess5"/>
    <dgm:cxn modelId="{C230879B-BFB0-4318-A500-BCD32D782D8C}" type="presOf" srcId="{141519D2-B88F-4DF6-BDD5-096202C644FA}" destId="{BE5105D1-5B25-4630-814B-90C23C2B3DAA}" srcOrd="0" destOrd="0" presId="urn:microsoft.com/office/officeart/2005/8/layout/vProcess5"/>
    <dgm:cxn modelId="{41DA92AB-CBB8-49C8-9465-F3D72D3E1432}" type="presOf" srcId="{3C7BCA31-7C59-4869-A1AD-133D801774BB}" destId="{C20AC8CF-4E72-4086-B68A-A3DFD029E536}" srcOrd="0" destOrd="0" presId="urn:microsoft.com/office/officeart/2005/8/layout/vProcess5"/>
    <dgm:cxn modelId="{429FC8AC-8325-433D-B25B-BA29FBC8694E}" srcId="{1F44DC75-4BE1-461B-9F96-F62DB477DD0A}" destId="{40E8B4DC-B38A-4A1F-B539-3B4B55D223F1}" srcOrd="3" destOrd="0" parTransId="{189FB316-0A0E-4A33-85A5-700548663307}" sibTransId="{364BA26C-892A-4EB8-9D43-F304D6D97A8A}"/>
    <dgm:cxn modelId="{4E82D2C9-6F91-40A7-B159-217279C366EC}" srcId="{1F44DC75-4BE1-461B-9F96-F62DB477DD0A}" destId="{141519D2-B88F-4DF6-BDD5-096202C644FA}" srcOrd="2" destOrd="0" parTransId="{649C9E83-826C-41D6-BA7E-95DBBA867D8B}" sibTransId="{3FEEC9B2-925C-4DC0-88D1-8CC76729D648}"/>
    <dgm:cxn modelId="{270E1CF2-B15D-41CB-9F6C-849823D37117}" type="presOf" srcId="{B76EE440-8B10-4B63-9C7B-F1F81AFA20AF}" destId="{867C7625-DC48-4AB2-A05E-E5B7A62CD940}" srcOrd="0" destOrd="0" presId="urn:microsoft.com/office/officeart/2005/8/layout/vProcess5"/>
    <dgm:cxn modelId="{C9EE67F3-72FD-4CA4-B111-93F8873A5C32}" type="presParOf" srcId="{D8F4838B-5BB6-4B56-BB1B-C3E8B85329A3}" destId="{D00A2AA8-0E93-4C59-BD60-AE782AA2F635}" srcOrd="0" destOrd="0" presId="urn:microsoft.com/office/officeart/2005/8/layout/vProcess5"/>
    <dgm:cxn modelId="{99FC91D8-E363-4370-879D-371776841BB8}" type="presParOf" srcId="{D8F4838B-5BB6-4B56-BB1B-C3E8B85329A3}" destId="{45564A72-FCC5-4EFE-A99A-3E26540DE7F9}" srcOrd="1" destOrd="0" presId="urn:microsoft.com/office/officeart/2005/8/layout/vProcess5"/>
    <dgm:cxn modelId="{E650722A-E048-4D2B-B5A1-31DA8ABD1C92}" type="presParOf" srcId="{D8F4838B-5BB6-4B56-BB1B-C3E8B85329A3}" destId="{867C7625-DC48-4AB2-A05E-E5B7A62CD940}" srcOrd="2" destOrd="0" presId="urn:microsoft.com/office/officeart/2005/8/layout/vProcess5"/>
    <dgm:cxn modelId="{D4EC6FF3-A3E0-4FFC-9C34-C7FA24EB7461}" type="presParOf" srcId="{D8F4838B-5BB6-4B56-BB1B-C3E8B85329A3}" destId="{BE5105D1-5B25-4630-814B-90C23C2B3DAA}" srcOrd="3" destOrd="0" presId="urn:microsoft.com/office/officeart/2005/8/layout/vProcess5"/>
    <dgm:cxn modelId="{BF9CD1A3-2BD0-4DFB-B088-10A5488C2FBC}" type="presParOf" srcId="{D8F4838B-5BB6-4B56-BB1B-C3E8B85329A3}" destId="{46720A87-7582-48F3-AF1A-4E55897ED2C8}" srcOrd="4" destOrd="0" presId="urn:microsoft.com/office/officeart/2005/8/layout/vProcess5"/>
    <dgm:cxn modelId="{871230A9-D7A3-4AA9-95FB-B46C3FDACB1B}" type="presParOf" srcId="{D8F4838B-5BB6-4B56-BB1B-C3E8B85329A3}" destId="{81CE2B64-FC8D-464F-8FD5-38E263B07667}" srcOrd="5" destOrd="0" presId="urn:microsoft.com/office/officeart/2005/8/layout/vProcess5"/>
    <dgm:cxn modelId="{704B6F99-6F3D-450F-A2F0-0F63EDC74E7D}" type="presParOf" srcId="{D8F4838B-5BB6-4B56-BB1B-C3E8B85329A3}" destId="{C20AC8CF-4E72-4086-B68A-A3DFD029E536}" srcOrd="6" destOrd="0" presId="urn:microsoft.com/office/officeart/2005/8/layout/vProcess5"/>
    <dgm:cxn modelId="{3D2FB84A-22C1-4CC2-AB36-E805F536E384}" type="presParOf" srcId="{D8F4838B-5BB6-4B56-BB1B-C3E8B85329A3}" destId="{BA913EEB-7E8A-4C45-BDE8-A98F4541A326}" srcOrd="7" destOrd="0" presId="urn:microsoft.com/office/officeart/2005/8/layout/vProcess5"/>
    <dgm:cxn modelId="{EF317ED2-DD33-4222-9E3F-D10F035103B7}" type="presParOf" srcId="{D8F4838B-5BB6-4B56-BB1B-C3E8B85329A3}" destId="{2355C929-467D-433D-B70E-10EBFD69CC76}" srcOrd="8" destOrd="0" presId="urn:microsoft.com/office/officeart/2005/8/layout/vProcess5"/>
    <dgm:cxn modelId="{CA86309E-64AA-4487-804F-1AF3F3F0298A}" type="presParOf" srcId="{D8F4838B-5BB6-4B56-BB1B-C3E8B85329A3}" destId="{3B97DC47-1E57-4823-9937-D3B9F568789B}" srcOrd="9" destOrd="0" presId="urn:microsoft.com/office/officeart/2005/8/layout/vProcess5"/>
    <dgm:cxn modelId="{332546B6-1936-4865-A855-3811F0C0EFB9}" type="presParOf" srcId="{D8F4838B-5BB6-4B56-BB1B-C3E8B85329A3}" destId="{DEF664B9-603B-486C-8945-893D1488DACA}" srcOrd="10" destOrd="0" presId="urn:microsoft.com/office/officeart/2005/8/layout/vProcess5"/>
    <dgm:cxn modelId="{B8F352F6-78E0-4623-BFD1-A1DE7CD6698F}" type="presParOf" srcId="{D8F4838B-5BB6-4B56-BB1B-C3E8B85329A3}" destId="{271CCFFD-E052-4A90-802D-940B14ABC256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1F3DBD6-8990-4B48-90F7-3B3D5526B4DB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EA8C773-C989-441D-9DD3-9837A8AA86AA}">
      <dgm:prSet/>
      <dgm:spPr/>
      <dgm:t>
        <a:bodyPr/>
        <a:lstStyle/>
        <a:p>
          <a:r>
            <a:rPr lang="cs-CZ" b="0"/>
            <a:t>Viditelný podkožní tuk na spodině, ale nejsou odhalené kosti, šlachy a svaly.</a:t>
          </a:r>
          <a:endParaRPr lang="en-US"/>
        </a:p>
      </dgm:t>
    </dgm:pt>
    <dgm:pt modelId="{FB2F572B-8846-4500-906F-BD12E1FF8E0C}" type="parTrans" cxnId="{08C48977-7B85-4524-832D-97F3A34BCB8B}">
      <dgm:prSet/>
      <dgm:spPr/>
      <dgm:t>
        <a:bodyPr/>
        <a:lstStyle/>
        <a:p>
          <a:endParaRPr lang="en-US"/>
        </a:p>
      </dgm:t>
    </dgm:pt>
    <dgm:pt modelId="{A1CAE785-F09B-47F3-B67D-8B72334E2699}" type="sibTrans" cxnId="{08C48977-7B85-4524-832D-97F3A34BCB8B}">
      <dgm:prSet/>
      <dgm:spPr/>
      <dgm:t>
        <a:bodyPr/>
        <a:lstStyle/>
        <a:p>
          <a:endParaRPr lang="en-US"/>
        </a:p>
      </dgm:t>
    </dgm:pt>
    <dgm:pt modelId="{DB5AA847-DE3A-4BE8-BBC3-23E906FD1F4D}">
      <dgm:prSet/>
      <dgm:spPr/>
      <dgm:t>
        <a:bodyPr/>
        <a:lstStyle/>
        <a:p>
          <a:r>
            <a:rPr lang="cs-CZ" b="0"/>
            <a:t>Může být přítomen povlak, který nezabraňuje hodnocení hloubky rány.</a:t>
          </a:r>
          <a:endParaRPr lang="en-US"/>
        </a:p>
      </dgm:t>
    </dgm:pt>
    <dgm:pt modelId="{71AA2A37-D97F-4C78-903A-6235D8FEB034}" type="parTrans" cxnId="{B85B8DA3-BAB0-44D2-B759-3190BBD168E2}">
      <dgm:prSet/>
      <dgm:spPr/>
      <dgm:t>
        <a:bodyPr/>
        <a:lstStyle/>
        <a:p>
          <a:endParaRPr lang="en-US"/>
        </a:p>
      </dgm:t>
    </dgm:pt>
    <dgm:pt modelId="{4B71115A-1F38-4EE3-B1D8-59604A09AAD3}" type="sibTrans" cxnId="{B85B8DA3-BAB0-44D2-B759-3190BBD168E2}">
      <dgm:prSet/>
      <dgm:spPr/>
      <dgm:t>
        <a:bodyPr/>
        <a:lstStyle/>
        <a:p>
          <a:endParaRPr lang="en-US"/>
        </a:p>
      </dgm:t>
    </dgm:pt>
    <dgm:pt modelId="{EAC3FEA5-9FDF-493D-A31F-38870139F40D}">
      <dgm:prSet/>
      <dgm:spPr/>
      <dgm:t>
        <a:bodyPr/>
        <a:lstStyle/>
        <a:p>
          <a:r>
            <a:rPr lang="cs-CZ" b="0"/>
            <a:t>Mohou být přítomná podmínování a sinusy.</a:t>
          </a:r>
          <a:endParaRPr lang="en-US"/>
        </a:p>
      </dgm:t>
    </dgm:pt>
    <dgm:pt modelId="{E2A29AC5-3568-4D05-9F67-6D01A9AD56DE}" type="parTrans" cxnId="{0CBAE75D-BBA8-4DA7-BB22-C54E67968285}">
      <dgm:prSet/>
      <dgm:spPr/>
      <dgm:t>
        <a:bodyPr/>
        <a:lstStyle/>
        <a:p>
          <a:endParaRPr lang="en-US"/>
        </a:p>
      </dgm:t>
    </dgm:pt>
    <dgm:pt modelId="{706E42B4-9F5A-4354-8BA0-1B20680325DB}" type="sibTrans" cxnId="{0CBAE75D-BBA8-4DA7-BB22-C54E67968285}">
      <dgm:prSet/>
      <dgm:spPr/>
      <dgm:t>
        <a:bodyPr/>
        <a:lstStyle/>
        <a:p>
          <a:endParaRPr lang="en-US"/>
        </a:p>
      </dgm:t>
    </dgm:pt>
    <dgm:pt modelId="{1BE85684-C093-463B-B3F2-0CA08F0D1951}">
      <dgm:prSet/>
      <dgm:spPr/>
      <dgm:t>
        <a:bodyPr/>
        <a:lstStyle/>
        <a:p>
          <a:r>
            <a:rPr lang="cs-CZ" b="0"/>
            <a:t>Hloubka rány se liší dle anatomické lokalizace místa výskytu. Hřbet nosu, zátylí, kotník – mělký dekubitus; oblasti s velkým množstvím tukové tkáně – hluboký dekubitus, ale kost, či šlacha nejsou viditelné nebo přímo hmatné. </a:t>
          </a:r>
          <a:endParaRPr lang="en-US"/>
        </a:p>
      </dgm:t>
    </dgm:pt>
    <dgm:pt modelId="{9D1525C6-A5F9-4B6B-83C9-582A18F099DE}" type="parTrans" cxnId="{71879819-B0CC-4744-AA78-32C68FBB2540}">
      <dgm:prSet/>
      <dgm:spPr/>
      <dgm:t>
        <a:bodyPr/>
        <a:lstStyle/>
        <a:p>
          <a:endParaRPr lang="en-US"/>
        </a:p>
      </dgm:t>
    </dgm:pt>
    <dgm:pt modelId="{00F97C84-C281-4EF6-A13C-2319D9798825}" type="sibTrans" cxnId="{71879819-B0CC-4744-AA78-32C68FBB2540}">
      <dgm:prSet/>
      <dgm:spPr/>
      <dgm:t>
        <a:bodyPr/>
        <a:lstStyle/>
        <a:p>
          <a:endParaRPr lang="en-US"/>
        </a:p>
      </dgm:t>
    </dgm:pt>
    <dgm:pt modelId="{0062EEA0-3DC2-4BD7-BCB7-73FBA3D0DADE}" type="pres">
      <dgm:prSet presAssocID="{F1F3DBD6-8990-4B48-90F7-3B3D5526B4DB}" presName="outerComposite" presStyleCnt="0">
        <dgm:presLayoutVars>
          <dgm:chMax val="5"/>
          <dgm:dir/>
          <dgm:resizeHandles val="exact"/>
        </dgm:presLayoutVars>
      </dgm:prSet>
      <dgm:spPr/>
    </dgm:pt>
    <dgm:pt modelId="{E3A0B0D8-121A-495D-97E5-2CF5AB9FD1BE}" type="pres">
      <dgm:prSet presAssocID="{F1F3DBD6-8990-4B48-90F7-3B3D5526B4DB}" presName="dummyMaxCanvas" presStyleCnt="0">
        <dgm:presLayoutVars/>
      </dgm:prSet>
      <dgm:spPr/>
    </dgm:pt>
    <dgm:pt modelId="{346935D5-528B-4F8B-A09F-1D337AC2C57A}" type="pres">
      <dgm:prSet presAssocID="{F1F3DBD6-8990-4B48-90F7-3B3D5526B4DB}" presName="FourNodes_1" presStyleLbl="node1" presStyleIdx="0" presStyleCnt="4">
        <dgm:presLayoutVars>
          <dgm:bulletEnabled val="1"/>
        </dgm:presLayoutVars>
      </dgm:prSet>
      <dgm:spPr/>
    </dgm:pt>
    <dgm:pt modelId="{246BE8D0-E3D1-45AE-9253-DA9B040A1291}" type="pres">
      <dgm:prSet presAssocID="{F1F3DBD6-8990-4B48-90F7-3B3D5526B4DB}" presName="FourNodes_2" presStyleLbl="node1" presStyleIdx="1" presStyleCnt="4">
        <dgm:presLayoutVars>
          <dgm:bulletEnabled val="1"/>
        </dgm:presLayoutVars>
      </dgm:prSet>
      <dgm:spPr/>
    </dgm:pt>
    <dgm:pt modelId="{621E62AA-9F19-437A-9E1C-5EC473803364}" type="pres">
      <dgm:prSet presAssocID="{F1F3DBD6-8990-4B48-90F7-3B3D5526B4DB}" presName="FourNodes_3" presStyleLbl="node1" presStyleIdx="2" presStyleCnt="4">
        <dgm:presLayoutVars>
          <dgm:bulletEnabled val="1"/>
        </dgm:presLayoutVars>
      </dgm:prSet>
      <dgm:spPr/>
    </dgm:pt>
    <dgm:pt modelId="{C794A4CF-2221-4191-BF4C-1EF6A2B805F1}" type="pres">
      <dgm:prSet presAssocID="{F1F3DBD6-8990-4B48-90F7-3B3D5526B4DB}" presName="FourNodes_4" presStyleLbl="node1" presStyleIdx="3" presStyleCnt="4">
        <dgm:presLayoutVars>
          <dgm:bulletEnabled val="1"/>
        </dgm:presLayoutVars>
      </dgm:prSet>
      <dgm:spPr/>
    </dgm:pt>
    <dgm:pt modelId="{108F6588-90B7-46A7-9E55-2B4A3999835F}" type="pres">
      <dgm:prSet presAssocID="{F1F3DBD6-8990-4B48-90F7-3B3D5526B4DB}" presName="FourConn_1-2" presStyleLbl="fgAccFollowNode1" presStyleIdx="0" presStyleCnt="3">
        <dgm:presLayoutVars>
          <dgm:bulletEnabled val="1"/>
        </dgm:presLayoutVars>
      </dgm:prSet>
      <dgm:spPr/>
    </dgm:pt>
    <dgm:pt modelId="{1FE20823-C8A2-4389-977F-B24D34418B68}" type="pres">
      <dgm:prSet presAssocID="{F1F3DBD6-8990-4B48-90F7-3B3D5526B4DB}" presName="FourConn_2-3" presStyleLbl="fgAccFollowNode1" presStyleIdx="1" presStyleCnt="3">
        <dgm:presLayoutVars>
          <dgm:bulletEnabled val="1"/>
        </dgm:presLayoutVars>
      </dgm:prSet>
      <dgm:spPr/>
    </dgm:pt>
    <dgm:pt modelId="{8B607925-7BC3-497F-B649-4C3CD5821825}" type="pres">
      <dgm:prSet presAssocID="{F1F3DBD6-8990-4B48-90F7-3B3D5526B4DB}" presName="FourConn_3-4" presStyleLbl="fgAccFollowNode1" presStyleIdx="2" presStyleCnt="3">
        <dgm:presLayoutVars>
          <dgm:bulletEnabled val="1"/>
        </dgm:presLayoutVars>
      </dgm:prSet>
      <dgm:spPr/>
    </dgm:pt>
    <dgm:pt modelId="{FD81D254-0F75-452F-943A-6C52667807FA}" type="pres">
      <dgm:prSet presAssocID="{F1F3DBD6-8990-4B48-90F7-3B3D5526B4DB}" presName="FourNodes_1_text" presStyleLbl="node1" presStyleIdx="3" presStyleCnt="4">
        <dgm:presLayoutVars>
          <dgm:bulletEnabled val="1"/>
        </dgm:presLayoutVars>
      </dgm:prSet>
      <dgm:spPr/>
    </dgm:pt>
    <dgm:pt modelId="{F502E43B-C5B9-44AD-8DC8-3759C9CCD081}" type="pres">
      <dgm:prSet presAssocID="{F1F3DBD6-8990-4B48-90F7-3B3D5526B4DB}" presName="FourNodes_2_text" presStyleLbl="node1" presStyleIdx="3" presStyleCnt="4">
        <dgm:presLayoutVars>
          <dgm:bulletEnabled val="1"/>
        </dgm:presLayoutVars>
      </dgm:prSet>
      <dgm:spPr/>
    </dgm:pt>
    <dgm:pt modelId="{E571963A-8B85-4B60-9F5E-0A83CE8B12E6}" type="pres">
      <dgm:prSet presAssocID="{F1F3DBD6-8990-4B48-90F7-3B3D5526B4DB}" presName="FourNodes_3_text" presStyleLbl="node1" presStyleIdx="3" presStyleCnt="4">
        <dgm:presLayoutVars>
          <dgm:bulletEnabled val="1"/>
        </dgm:presLayoutVars>
      </dgm:prSet>
      <dgm:spPr/>
    </dgm:pt>
    <dgm:pt modelId="{CA066DEB-2C7B-466C-9179-4F01864D33B4}" type="pres">
      <dgm:prSet presAssocID="{F1F3DBD6-8990-4B48-90F7-3B3D5526B4DB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0431A016-AEE8-4CE5-BC25-D145A75FC99D}" type="presOf" srcId="{DB5AA847-DE3A-4BE8-BBC3-23E906FD1F4D}" destId="{F502E43B-C5B9-44AD-8DC8-3759C9CCD081}" srcOrd="1" destOrd="0" presId="urn:microsoft.com/office/officeart/2005/8/layout/vProcess5"/>
    <dgm:cxn modelId="{71879819-B0CC-4744-AA78-32C68FBB2540}" srcId="{F1F3DBD6-8990-4B48-90F7-3B3D5526B4DB}" destId="{1BE85684-C093-463B-B3F2-0CA08F0D1951}" srcOrd="3" destOrd="0" parTransId="{9D1525C6-A5F9-4B6B-83C9-582A18F099DE}" sibTransId="{00F97C84-C281-4EF6-A13C-2319D9798825}"/>
    <dgm:cxn modelId="{27F5731E-CC92-4933-9F54-48C38854B48C}" type="presOf" srcId="{1BE85684-C093-463B-B3F2-0CA08F0D1951}" destId="{C794A4CF-2221-4191-BF4C-1EF6A2B805F1}" srcOrd="0" destOrd="0" presId="urn:microsoft.com/office/officeart/2005/8/layout/vProcess5"/>
    <dgm:cxn modelId="{0CBAE75D-BBA8-4DA7-BB22-C54E67968285}" srcId="{F1F3DBD6-8990-4B48-90F7-3B3D5526B4DB}" destId="{EAC3FEA5-9FDF-493D-A31F-38870139F40D}" srcOrd="2" destOrd="0" parTransId="{E2A29AC5-3568-4D05-9F67-6D01A9AD56DE}" sibTransId="{706E42B4-9F5A-4354-8BA0-1B20680325DB}"/>
    <dgm:cxn modelId="{F6F16266-2C00-4867-942F-4445D385418B}" type="presOf" srcId="{5EA8C773-C989-441D-9DD3-9837A8AA86AA}" destId="{FD81D254-0F75-452F-943A-6C52667807FA}" srcOrd="1" destOrd="0" presId="urn:microsoft.com/office/officeart/2005/8/layout/vProcess5"/>
    <dgm:cxn modelId="{2D1FE54E-2DE1-4340-A8FC-15ADAFDF332D}" type="presOf" srcId="{EAC3FEA5-9FDF-493D-A31F-38870139F40D}" destId="{621E62AA-9F19-437A-9E1C-5EC473803364}" srcOrd="0" destOrd="0" presId="urn:microsoft.com/office/officeart/2005/8/layout/vProcess5"/>
    <dgm:cxn modelId="{17A15772-CED7-45B4-A935-34E40DE4146D}" type="presOf" srcId="{4B71115A-1F38-4EE3-B1D8-59604A09AAD3}" destId="{1FE20823-C8A2-4389-977F-B24D34418B68}" srcOrd="0" destOrd="0" presId="urn:microsoft.com/office/officeart/2005/8/layout/vProcess5"/>
    <dgm:cxn modelId="{08C48977-7B85-4524-832D-97F3A34BCB8B}" srcId="{F1F3DBD6-8990-4B48-90F7-3B3D5526B4DB}" destId="{5EA8C773-C989-441D-9DD3-9837A8AA86AA}" srcOrd="0" destOrd="0" parTransId="{FB2F572B-8846-4500-906F-BD12E1FF8E0C}" sibTransId="{A1CAE785-F09B-47F3-B67D-8B72334E2699}"/>
    <dgm:cxn modelId="{531EBF7B-3E9C-40A5-8167-11245D0EFF42}" type="presOf" srcId="{706E42B4-9F5A-4354-8BA0-1B20680325DB}" destId="{8B607925-7BC3-497F-B649-4C3CD5821825}" srcOrd="0" destOrd="0" presId="urn:microsoft.com/office/officeart/2005/8/layout/vProcess5"/>
    <dgm:cxn modelId="{B85B8DA3-BAB0-44D2-B759-3190BBD168E2}" srcId="{F1F3DBD6-8990-4B48-90F7-3B3D5526B4DB}" destId="{DB5AA847-DE3A-4BE8-BBC3-23E906FD1F4D}" srcOrd="1" destOrd="0" parTransId="{71AA2A37-D97F-4C78-903A-6235D8FEB034}" sibTransId="{4B71115A-1F38-4EE3-B1D8-59604A09AAD3}"/>
    <dgm:cxn modelId="{DB4205B2-A2FD-4DD3-9469-479D47ADD992}" type="presOf" srcId="{5EA8C773-C989-441D-9DD3-9837A8AA86AA}" destId="{346935D5-528B-4F8B-A09F-1D337AC2C57A}" srcOrd="0" destOrd="0" presId="urn:microsoft.com/office/officeart/2005/8/layout/vProcess5"/>
    <dgm:cxn modelId="{410ED5BA-D785-4543-8780-C6A4ABD24423}" type="presOf" srcId="{F1F3DBD6-8990-4B48-90F7-3B3D5526B4DB}" destId="{0062EEA0-3DC2-4BD7-BCB7-73FBA3D0DADE}" srcOrd="0" destOrd="0" presId="urn:microsoft.com/office/officeart/2005/8/layout/vProcess5"/>
    <dgm:cxn modelId="{F9B958E0-E11F-45B7-96E9-221CBAD3C14B}" type="presOf" srcId="{A1CAE785-F09B-47F3-B67D-8B72334E2699}" destId="{108F6588-90B7-46A7-9E55-2B4A3999835F}" srcOrd="0" destOrd="0" presId="urn:microsoft.com/office/officeart/2005/8/layout/vProcess5"/>
    <dgm:cxn modelId="{45EC99EC-DD40-4FD5-A704-EFF3130C17F8}" type="presOf" srcId="{EAC3FEA5-9FDF-493D-A31F-38870139F40D}" destId="{E571963A-8B85-4B60-9F5E-0A83CE8B12E6}" srcOrd="1" destOrd="0" presId="urn:microsoft.com/office/officeart/2005/8/layout/vProcess5"/>
    <dgm:cxn modelId="{46FC43FA-ECA3-4864-A6CE-E3E9B52E4087}" type="presOf" srcId="{1BE85684-C093-463B-B3F2-0CA08F0D1951}" destId="{CA066DEB-2C7B-466C-9179-4F01864D33B4}" srcOrd="1" destOrd="0" presId="urn:microsoft.com/office/officeart/2005/8/layout/vProcess5"/>
    <dgm:cxn modelId="{4A1C22FE-AEFD-4C4B-8E6A-CDFD2FFA2AD7}" type="presOf" srcId="{DB5AA847-DE3A-4BE8-BBC3-23E906FD1F4D}" destId="{246BE8D0-E3D1-45AE-9253-DA9B040A1291}" srcOrd="0" destOrd="0" presId="urn:microsoft.com/office/officeart/2005/8/layout/vProcess5"/>
    <dgm:cxn modelId="{F739B868-C81A-4E84-B549-E8BB9E3A1AA7}" type="presParOf" srcId="{0062EEA0-3DC2-4BD7-BCB7-73FBA3D0DADE}" destId="{E3A0B0D8-121A-495D-97E5-2CF5AB9FD1BE}" srcOrd="0" destOrd="0" presId="urn:microsoft.com/office/officeart/2005/8/layout/vProcess5"/>
    <dgm:cxn modelId="{93CE5EA0-4DB5-4B76-945E-49D45CEBCA75}" type="presParOf" srcId="{0062EEA0-3DC2-4BD7-BCB7-73FBA3D0DADE}" destId="{346935D5-528B-4F8B-A09F-1D337AC2C57A}" srcOrd="1" destOrd="0" presId="urn:microsoft.com/office/officeart/2005/8/layout/vProcess5"/>
    <dgm:cxn modelId="{1078EDD1-EE4B-40AE-8342-27FC4469130E}" type="presParOf" srcId="{0062EEA0-3DC2-4BD7-BCB7-73FBA3D0DADE}" destId="{246BE8D0-E3D1-45AE-9253-DA9B040A1291}" srcOrd="2" destOrd="0" presId="urn:microsoft.com/office/officeart/2005/8/layout/vProcess5"/>
    <dgm:cxn modelId="{AC42BE17-C12A-4A49-9A6B-A5EB2170E63F}" type="presParOf" srcId="{0062EEA0-3DC2-4BD7-BCB7-73FBA3D0DADE}" destId="{621E62AA-9F19-437A-9E1C-5EC473803364}" srcOrd="3" destOrd="0" presId="urn:microsoft.com/office/officeart/2005/8/layout/vProcess5"/>
    <dgm:cxn modelId="{16462A10-6D3A-455B-9E00-D6EB80D92881}" type="presParOf" srcId="{0062EEA0-3DC2-4BD7-BCB7-73FBA3D0DADE}" destId="{C794A4CF-2221-4191-BF4C-1EF6A2B805F1}" srcOrd="4" destOrd="0" presId="urn:microsoft.com/office/officeart/2005/8/layout/vProcess5"/>
    <dgm:cxn modelId="{F5C7EC51-D94C-43D8-8571-17D7CD51FB52}" type="presParOf" srcId="{0062EEA0-3DC2-4BD7-BCB7-73FBA3D0DADE}" destId="{108F6588-90B7-46A7-9E55-2B4A3999835F}" srcOrd="5" destOrd="0" presId="urn:microsoft.com/office/officeart/2005/8/layout/vProcess5"/>
    <dgm:cxn modelId="{EB9A04F5-EE95-492F-BEAB-3482E0C5DEBB}" type="presParOf" srcId="{0062EEA0-3DC2-4BD7-BCB7-73FBA3D0DADE}" destId="{1FE20823-C8A2-4389-977F-B24D34418B68}" srcOrd="6" destOrd="0" presId="urn:microsoft.com/office/officeart/2005/8/layout/vProcess5"/>
    <dgm:cxn modelId="{DFCBDA08-9D35-4FA0-B6D0-134B701C4ABC}" type="presParOf" srcId="{0062EEA0-3DC2-4BD7-BCB7-73FBA3D0DADE}" destId="{8B607925-7BC3-497F-B649-4C3CD5821825}" srcOrd="7" destOrd="0" presId="urn:microsoft.com/office/officeart/2005/8/layout/vProcess5"/>
    <dgm:cxn modelId="{5B0FB30E-EBBC-401C-965C-3681F70FE4D9}" type="presParOf" srcId="{0062EEA0-3DC2-4BD7-BCB7-73FBA3D0DADE}" destId="{FD81D254-0F75-452F-943A-6C52667807FA}" srcOrd="8" destOrd="0" presId="urn:microsoft.com/office/officeart/2005/8/layout/vProcess5"/>
    <dgm:cxn modelId="{A1E8EC22-BC47-493B-90A4-E1043ACC64D2}" type="presParOf" srcId="{0062EEA0-3DC2-4BD7-BCB7-73FBA3D0DADE}" destId="{F502E43B-C5B9-44AD-8DC8-3759C9CCD081}" srcOrd="9" destOrd="0" presId="urn:microsoft.com/office/officeart/2005/8/layout/vProcess5"/>
    <dgm:cxn modelId="{911B3DEF-27F8-49A7-82F7-4D9AFEA4B051}" type="presParOf" srcId="{0062EEA0-3DC2-4BD7-BCB7-73FBA3D0DADE}" destId="{E571963A-8B85-4B60-9F5E-0A83CE8B12E6}" srcOrd="10" destOrd="0" presId="urn:microsoft.com/office/officeart/2005/8/layout/vProcess5"/>
    <dgm:cxn modelId="{5EEEC847-1BD3-4956-AB44-CD3E642D6118}" type="presParOf" srcId="{0062EEA0-3DC2-4BD7-BCB7-73FBA3D0DADE}" destId="{CA066DEB-2C7B-466C-9179-4F01864D33B4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5087CF-1FD9-4787-8DAF-7BD102C6586D}">
      <dsp:nvSpPr>
        <dsp:cNvPr id="0" name=""/>
        <dsp:cNvSpPr/>
      </dsp:nvSpPr>
      <dsp:spPr>
        <a:xfrm>
          <a:off x="1838587" y="840353"/>
          <a:ext cx="1076550" cy="10766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92602C2-6657-4B6A-A3CB-EEF4995FF79B}">
      <dsp:nvSpPr>
        <dsp:cNvPr id="0" name=""/>
        <dsp:cNvSpPr/>
      </dsp:nvSpPr>
      <dsp:spPr>
        <a:xfrm>
          <a:off x="1760089" y="0"/>
          <a:ext cx="1233547" cy="66013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kern="1200"/>
            <a:t>Smyk</a:t>
          </a:r>
          <a:endParaRPr lang="cs-CZ" sz="2000" kern="1200"/>
        </a:p>
      </dsp:txBody>
      <dsp:txXfrm>
        <a:off x="1760089" y="0"/>
        <a:ext cx="1233547" cy="660136"/>
      </dsp:txXfrm>
    </dsp:sp>
    <dsp:sp modelId="{BD82138D-755A-4BE5-ABD8-75C0FF55E753}">
      <dsp:nvSpPr>
        <dsp:cNvPr id="0" name=""/>
        <dsp:cNvSpPr/>
      </dsp:nvSpPr>
      <dsp:spPr>
        <a:xfrm>
          <a:off x="2154375" y="992184"/>
          <a:ext cx="1076550" cy="10766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9537647-F591-459B-9748-1B69E0EBFBFA}">
      <dsp:nvSpPr>
        <dsp:cNvPr id="0" name=""/>
        <dsp:cNvSpPr/>
      </dsp:nvSpPr>
      <dsp:spPr>
        <a:xfrm>
          <a:off x="3363700" y="627129"/>
          <a:ext cx="1166262" cy="72614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kern="1200"/>
            <a:t>Tlak</a:t>
          </a:r>
          <a:endParaRPr lang="cs-CZ" sz="2000" kern="1200"/>
        </a:p>
      </dsp:txBody>
      <dsp:txXfrm>
        <a:off x="3363700" y="627129"/>
        <a:ext cx="1166262" cy="726149"/>
      </dsp:txXfrm>
    </dsp:sp>
    <dsp:sp modelId="{1F3E91E8-B480-41C5-86A7-6460B032FDE9}">
      <dsp:nvSpPr>
        <dsp:cNvPr id="0" name=""/>
        <dsp:cNvSpPr/>
      </dsp:nvSpPr>
      <dsp:spPr>
        <a:xfrm>
          <a:off x="2231977" y="1333805"/>
          <a:ext cx="1076550" cy="10766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5CBC787-75F1-4BE6-B81C-17BCD3471A64}">
      <dsp:nvSpPr>
        <dsp:cNvPr id="0" name=""/>
        <dsp:cNvSpPr/>
      </dsp:nvSpPr>
      <dsp:spPr>
        <a:xfrm>
          <a:off x="3475841" y="1551320"/>
          <a:ext cx="1143834" cy="77566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kern="1200"/>
            <a:t>Tření</a:t>
          </a:r>
          <a:endParaRPr lang="cs-CZ" sz="2000" kern="1200"/>
        </a:p>
      </dsp:txBody>
      <dsp:txXfrm>
        <a:off x="3475841" y="1551320"/>
        <a:ext cx="1143834" cy="775660"/>
      </dsp:txXfrm>
    </dsp:sp>
    <dsp:sp modelId="{967B89F9-9FE4-4B4A-828A-9E652232F783}">
      <dsp:nvSpPr>
        <dsp:cNvPr id="0" name=""/>
        <dsp:cNvSpPr/>
      </dsp:nvSpPr>
      <dsp:spPr>
        <a:xfrm>
          <a:off x="2013527" y="1607761"/>
          <a:ext cx="1076550" cy="10766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959BC27-C5E4-414E-BDFC-1EF1E9B19E78}">
      <dsp:nvSpPr>
        <dsp:cNvPr id="0" name=""/>
        <dsp:cNvSpPr/>
      </dsp:nvSpPr>
      <dsp:spPr>
        <a:xfrm>
          <a:off x="2982422" y="2591034"/>
          <a:ext cx="1233547" cy="70964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kern="1200"/>
            <a:t>Vlhko</a:t>
          </a:r>
          <a:endParaRPr lang="cs-CZ" sz="2000" kern="1200"/>
        </a:p>
      </dsp:txBody>
      <dsp:txXfrm>
        <a:off x="2982422" y="2591034"/>
        <a:ext cx="1233547" cy="709646"/>
      </dsp:txXfrm>
    </dsp:sp>
    <dsp:sp modelId="{AF2B30D5-1375-4237-BA3E-9525354FD003}">
      <dsp:nvSpPr>
        <dsp:cNvPr id="0" name=""/>
        <dsp:cNvSpPr/>
      </dsp:nvSpPr>
      <dsp:spPr>
        <a:xfrm>
          <a:off x="1663648" y="1607761"/>
          <a:ext cx="1076550" cy="10766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F737EF7-F1C2-458B-81F1-11B075E3F165}">
      <dsp:nvSpPr>
        <dsp:cNvPr id="0" name=""/>
        <dsp:cNvSpPr/>
      </dsp:nvSpPr>
      <dsp:spPr>
        <a:xfrm>
          <a:off x="537756" y="2591034"/>
          <a:ext cx="1233547" cy="70964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kern="1200"/>
            <a:t>Teplota</a:t>
          </a:r>
          <a:endParaRPr lang="cs-CZ" sz="2000" kern="1200"/>
        </a:p>
      </dsp:txBody>
      <dsp:txXfrm>
        <a:off x="537756" y="2591034"/>
        <a:ext cx="1233547" cy="709646"/>
      </dsp:txXfrm>
    </dsp:sp>
    <dsp:sp modelId="{6C42C1DF-9AC5-4871-A035-4AD5C3BBDE4E}">
      <dsp:nvSpPr>
        <dsp:cNvPr id="0" name=""/>
        <dsp:cNvSpPr/>
      </dsp:nvSpPr>
      <dsp:spPr>
        <a:xfrm>
          <a:off x="1445198" y="1333805"/>
          <a:ext cx="1076550" cy="10766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39F44B3-1FF6-4955-B5C2-D3B39D844406}">
      <dsp:nvSpPr>
        <dsp:cNvPr id="0" name=""/>
        <dsp:cNvSpPr/>
      </dsp:nvSpPr>
      <dsp:spPr>
        <a:xfrm>
          <a:off x="134050" y="1551320"/>
          <a:ext cx="1143834" cy="77566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kern="1200"/>
            <a:t>Moč, stolice</a:t>
          </a:r>
          <a:endParaRPr lang="cs-CZ" sz="2000" kern="1200"/>
        </a:p>
      </dsp:txBody>
      <dsp:txXfrm>
        <a:off x="134050" y="1551320"/>
        <a:ext cx="1143834" cy="775660"/>
      </dsp:txXfrm>
    </dsp:sp>
    <dsp:sp modelId="{CD8D0700-BACE-4C59-AB3B-4DA48A08A970}">
      <dsp:nvSpPr>
        <dsp:cNvPr id="0" name=""/>
        <dsp:cNvSpPr/>
      </dsp:nvSpPr>
      <dsp:spPr>
        <a:xfrm>
          <a:off x="1522799" y="992184"/>
          <a:ext cx="1076550" cy="10766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E405C03-1D9D-4385-AFA8-46006A69665B}">
      <dsp:nvSpPr>
        <dsp:cNvPr id="0" name=""/>
        <dsp:cNvSpPr/>
      </dsp:nvSpPr>
      <dsp:spPr>
        <a:xfrm>
          <a:off x="223762" y="627129"/>
          <a:ext cx="1166262" cy="72614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kern="1200"/>
            <a:t>Chemické látky</a:t>
          </a:r>
          <a:endParaRPr lang="cs-CZ" sz="2000" kern="1200"/>
        </a:p>
      </dsp:txBody>
      <dsp:txXfrm>
        <a:off x="223762" y="627129"/>
        <a:ext cx="1166262" cy="72614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D9A928-0806-4B9B-937A-7439999686CC}">
      <dsp:nvSpPr>
        <dsp:cNvPr id="0" name=""/>
        <dsp:cNvSpPr/>
      </dsp:nvSpPr>
      <dsp:spPr>
        <a:xfrm>
          <a:off x="0" y="470608"/>
          <a:ext cx="3902331" cy="50193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kern="1200"/>
            <a:t>Úplná ztráta tkání s obnaženou kostí, šlachou nebo svalem.</a:t>
          </a:r>
          <a:endParaRPr lang="en-US" sz="1300" kern="1200"/>
        </a:p>
      </dsp:txBody>
      <dsp:txXfrm>
        <a:off x="24502" y="495110"/>
        <a:ext cx="3853327" cy="452926"/>
      </dsp:txXfrm>
    </dsp:sp>
    <dsp:sp modelId="{70996635-1D14-44DC-A9EA-644DDFF35400}">
      <dsp:nvSpPr>
        <dsp:cNvPr id="0" name=""/>
        <dsp:cNvSpPr/>
      </dsp:nvSpPr>
      <dsp:spPr>
        <a:xfrm>
          <a:off x="0" y="1009978"/>
          <a:ext cx="3902331" cy="50193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kern="1200" dirty="0"/>
            <a:t>Ve spodině rány mohou být přítomny povlak nebo černá krusta.</a:t>
          </a:r>
          <a:endParaRPr lang="en-US" sz="1300" kern="1200" dirty="0"/>
        </a:p>
      </dsp:txBody>
      <dsp:txXfrm>
        <a:off x="24502" y="1034480"/>
        <a:ext cx="3853327" cy="452926"/>
      </dsp:txXfrm>
    </dsp:sp>
    <dsp:sp modelId="{797B5E66-9C3A-4DD0-BAE3-B584F64FE21C}">
      <dsp:nvSpPr>
        <dsp:cNvPr id="0" name=""/>
        <dsp:cNvSpPr/>
      </dsp:nvSpPr>
      <dsp:spPr>
        <a:xfrm>
          <a:off x="0" y="1549348"/>
          <a:ext cx="3902331" cy="50193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kern="1200"/>
            <a:t>Často jsou přítomná podminování a sinusy.</a:t>
          </a:r>
          <a:endParaRPr lang="en-US" sz="1300" kern="1200"/>
        </a:p>
      </dsp:txBody>
      <dsp:txXfrm>
        <a:off x="24502" y="1573850"/>
        <a:ext cx="3853327" cy="452926"/>
      </dsp:txXfrm>
    </dsp:sp>
    <dsp:sp modelId="{E3A945A9-6F94-4876-B057-6D17B7FC44FB}">
      <dsp:nvSpPr>
        <dsp:cNvPr id="0" name=""/>
        <dsp:cNvSpPr/>
      </dsp:nvSpPr>
      <dsp:spPr>
        <a:xfrm>
          <a:off x="0" y="2088718"/>
          <a:ext cx="3902331" cy="50193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kern="1200"/>
            <a:t>Hloubka rány se liší dle místa vzniku (anatomické lokalizace).</a:t>
          </a:r>
          <a:endParaRPr lang="en-US" sz="1300" kern="1200"/>
        </a:p>
      </dsp:txBody>
      <dsp:txXfrm>
        <a:off x="24502" y="2113220"/>
        <a:ext cx="3853327" cy="452926"/>
      </dsp:txXfrm>
    </dsp:sp>
    <dsp:sp modelId="{6742676B-3F07-47EE-BDCF-D2FAAEF4BB51}">
      <dsp:nvSpPr>
        <dsp:cNvPr id="0" name=""/>
        <dsp:cNvSpPr/>
      </dsp:nvSpPr>
      <dsp:spPr>
        <a:xfrm>
          <a:off x="0" y="2628089"/>
          <a:ext cx="3902331" cy="50193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kern="1200"/>
            <a:t>Rozšíření do svalů a/nebo pojivových tkání (fascie, šlachy, kloubní pouzdro…) – riziko osteomyelitidy.</a:t>
          </a:r>
          <a:endParaRPr lang="en-US" sz="1300" kern="1200"/>
        </a:p>
      </dsp:txBody>
      <dsp:txXfrm>
        <a:off x="24502" y="2652591"/>
        <a:ext cx="3853327" cy="452926"/>
      </dsp:txXfrm>
    </dsp:sp>
    <dsp:sp modelId="{2A7E74A4-6C5A-4FC5-AA43-A693EF63990A}">
      <dsp:nvSpPr>
        <dsp:cNvPr id="0" name=""/>
        <dsp:cNvSpPr/>
      </dsp:nvSpPr>
      <dsp:spPr>
        <a:xfrm>
          <a:off x="0" y="3167458"/>
          <a:ext cx="3902331" cy="50193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kern="1200"/>
            <a:t>Obnažená kost nebo šlacha je viditelná nebo přímo hmatná.</a:t>
          </a:r>
          <a:endParaRPr lang="en-US" sz="1300" kern="1200"/>
        </a:p>
      </dsp:txBody>
      <dsp:txXfrm>
        <a:off x="24502" y="3191960"/>
        <a:ext cx="3853327" cy="45292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AD70E6-CE7E-4938-95E8-2585E7FC0C3A}">
      <dsp:nvSpPr>
        <dsp:cNvPr id="0" name=""/>
        <dsp:cNvSpPr/>
      </dsp:nvSpPr>
      <dsp:spPr>
        <a:xfrm>
          <a:off x="0" y="412536"/>
          <a:ext cx="5219998" cy="7963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Úplná ztráta tkáně s povlakem pokrývajícím spodinu rány (žlutý, bronzový, šedý, zelený nebo hnědý)</a:t>
          </a:r>
          <a:endParaRPr lang="en-US" sz="1500" kern="1200"/>
        </a:p>
      </dsp:txBody>
      <dsp:txXfrm>
        <a:off x="38874" y="451410"/>
        <a:ext cx="5142250" cy="718583"/>
      </dsp:txXfrm>
    </dsp:sp>
    <dsp:sp modelId="{AF7FC4CF-9D94-40F7-8234-05C9F51B50BD}">
      <dsp:nvSpPr>
        <dsp:cNvPr id="0" name=""/>
        <dsp:cNvSpPr/>
      </dsp:nvSpPr>
      <dsp:spPr>
        <a:xfrm>
          <a:off x="0" y="1252067"/>
          <a:ext cx="5219998" cy="7963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Ve spodině rány může být také nekróza/krusta (bronzová, hnědá nebo černá)</a:t>
          </a:r>
          <a:endParaRPr lang="en-US" sz="1500" kern="1200"/>
        </a:p>
      </dsp:txBody>
      <dsp:txXfrm>
        <a:off x="38874" y="1290941"/>
        <a:ext cx="5142250" cy="718583"/>
      </dsp:txXfrm>
    </dsp:sp>
    <dsp:sp modelId="{0D667421-FC11-472B-B1CB-E88FE132D44D}">
      <dsp:nvSpPr>
        <dsp:cNvPr id="0" name=""/>
        <dsp:cNvSpPr/>
      </dsp:nvSpPr>
      <dsp:spPr>
        <a:xfrm>
          <a:off x="0" y="2091599"/>
          <a:ext cx="5219998" cy="7963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Hloubku rány a stupeň dekubitu není možné určit, dokud se neodstraní dostatečné množství povlaku nebo nekrózy, které pokrývají spodinu rány.</a:t>
          </a:r>
          <a:endParaRPr lang="en-US" sz="1500" kern="1200"/>
        </a:p>
      </dsp:txBody>
      <dsp:txXfrm>
        <a:off x="38874" y="2130473"/>
        <a:ext cx="5142250" cy="718583"/>
      </dsp:txXfrm>
    </dsp:sp>
    <dsp:sp modelId="{957D1951-030E-4B56-824C-04A5ED28B5E3}">
      <dsp:nvSpPr>
        <dsp:cNvPr id="0" name=""/>
        <dsp:cNvSpPr/>
      </dsp:nvSpPr>
      <dsp:spPr>
        <a:xfrm>
          <a:off x="0" y="2931130"/>
          <a:ext cx="5219998" cy="7963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Stabilní (tzn. suchá, adherentní, neporušená bez zarudnutí nebo změny) nekróza na patách slouží jako přirozený biologický kryt těla a neměla by se odstraňovat.</a:t>
          </a:r>
          <a:endParaRPr lang="en-US" sz="1500" kern="1200" dirty="0"/>
        </a:p>
      </dsp:txBody>
      <dsp:txXfrm>
        <a:off x="38874" y="2970004"/>
        <a:ext cx="5142250" cy="71858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32EFEE-C507-4280-A6E6-7BED012F3A89}">
      <dsp:nvSpPr>
        <dsp:cNvPr id="0" name=""/>
        <dsp:cNvSpPr/>
      </dsp:nvSpPr>
      <dsp:spPr>
        <a:xfrm>
          <a:off x="0" y="60302"/>
          <a:ext cx="7920000" cy="304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kern="1200"/>
            <a:t>Lokalizovaná oblast fialově/tmavě červeně zbarvené neporušené kůže nebo puchýř naplněný krví.</a:t>
          </a:r>
          <a:endParaRPr lang="en-US" sz="1300" kern="1200"/>
        </a:p>
      </dsp:txBody>
      <dsp:txXfrm>
        <a:off x="14850" y="75152"/>
        <a:ext cx="7890300" cy="274500"/>
      </dsp:txXfrm>
    </dsp:sp>
    <dsp:sp modelId="{BDA3D0CE-45E1-4DED-BE7F-959FE1F255B1}">
      <dsp:nvSpPr>
        <dsp:cNvPr id="0" name=""/>
        <dsp:cNvSpPr/>
      </dsp:nvSpPr>
      <dsp:spPr>
        <a:xfrm>
          <a:off x="0" y="401942"/>
          <a:ext cx="7920000" cy="304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kern="1200" dirty="0"/>
            <a:t>Poškození podkožních měkkých tkání tlakem nebo střižným efektem.</a:t>
          </a:r>
          <a:endParaRPr lang="en-US" sz="1300" kern="1200" dirty="0"/>
        </a:p>
      </dsp:txBody>
      <dsp:txXfrm>
        <a:off x="14850" y="416792"/>
        <a:ext cx="7890300" cy="274500"/>
      </dsp:txXfrm>
    </dsp:sp>
    <dsp:sp modelId="{EC06F85C-B722-4990-ADE7-7CEB18BBE9EB}">
      <dsp:nvSpPr>
        <dsp:cNvPr id="0" name=""/>
        <dsp:cNvSpPr/>
      </dsp:nvSpPr>
      <dsp:spPr>
        <a:xfrm>
          <a:off x="0" y="743582"/>
          <a:ext cx="7920000" cy="304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kern="1200"/>
            <a:t>Postižená část může být bolestivá tuhá, rozměklá, teplejší nebo chladnější než okolní tkáň.</a:t>
          </a:r>
          <a:endParaRPr lang="en-US" sz="1300" kern="1200"/>
        </a:p>
      </dsp:txBody>
      <dsp:txXfrm>
        <a:off x="14850" y="758432"/>
        <a:ext cx="7890300" cy="274500"/>
      </dsp:txXfrm>
    </dsp:sp>
    <dsp:sp modelId="{053CC339-9BA0-4D48-9B15-C76E3F833853}">
      <dsp:nvSpPr>
        <dsp:cNvPr id="0" name=""/>
        <dsp:cNvSpPr/>
      </dsp:nvSpPr>
      <dsp:spPr>
        <a:xfrm>
          <a:off x="0" y="1085222"/>
          <a:ext cx="7920000" cy="304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kern="1200"/>
            <a:t>Obtížně rozpoznatelné u osob s tmavou pletí.</a:t>
          </a:r>
          <a:endParaRPr lang="en-US" sz="1300" kern="1200"/>
        </a:p>
      </dsp:txBody>
      <dsp:txXfrm>
        <a:off x="14850" y="1100072"/>
        <a:ext cx="7890300" cy="274500"/>
      </dsp:txXfrm>
    </dsp:sp>
    <dsp:sp modelId="{5D13FEE4-BC49-4242-90F1-B15288C8A074}">
      <dsp:nvSpPr>
        <dsp:cNvPr id="0" name=""/>
        <dsp:cNvSpPr/>
      </dsp:nvSpPr>
      <dsp:spPr>
        <a:xfrm>
          <a:off x="0" y="1426862"/>
          <a:ext cx="7920000" cy="304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kern="1200"/>
            <a:t>Může začít malým puchýřem nad tmavou spodinou rány.</a:t>
          </a:r>
          <a:endParaRPr lang="en-US" sz="1300" kern="1200"/>
        </a:p>
      </dsp:txBody>
      <dsp:txXfrm>
        <a:off x="14850" y="1441712"/>
        <a:ext cx="7890300" cy="274500"/>
      </dsp:txXfrm>
    </dsp:sp>
    <dsp:sp modelId="{8B0F59CB-3DEF-4DE2-BC4E-41EDE3D9AB8A}">
      <dsp:nvSpPr>
        <dsp:cNvPr id="0" name=""/>
        <dsp:cNvSpPr/>
      </dsp:nvSpPr>
      <dsp:spPr>
        <a:xfrm>
          <a:off x="0" y="1768502"/>
          <a:ext cx="7920000" cy="304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kern="1200"/>
            <a:t>Rána se dále vyvíjí a může být pokryta tenkou krustou.</a:t>
          </a:r>
          <a:endParaRPr lang="en-US" sz="1300" kern="1200"/>
        </a:p>
      </dsp:txBody>
      <dsp:txXfrm>
        <a:off x="14850" y="1783352"/>
        <a:ext cx="7890300" cy="274500"/>
      </dsp:txXfrm>
    </dsp:sp>
    <dsp:sp modelId="{7C383F71-6A66-4A00-89D0-70002D974B1F}">
      <dsp:nvSpPr>
        <dsp:cNvPr id="0" name=""/>
        <dsp:cNvSpPr/>
      </dsp:nvSpPr>
      <dsp:spPr>
        <a:xfrm>
          <a:off x="0" y="2110142"/>
          <a:ext cx="7920000" cy="304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kern="1200"/>
            <a:t>I přes optimální léčbu se může rána dále rychle vyvíjet a odhalit další vrstvy tkání.</a:t>
          </a:r>
          <a:endParaRPr lang="en-US" sz="1300" kern="1200"/>
        </a:p>
      </dsp:txBody>
      <dsp:txXfrm>
        <a:off x="14850" y="2124992"/>
        <a:ext cx="7890300" cy="27450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C378C6-F857-4AFB-A9E6-61316AA70FEE}">
      <dsp:nvSpPr>
        <dsp:cNvPr id="0" name=""/>
        <dsp:cNvSpPr/>
      </dsp:nvSpPr>
      <dsp:spPr>
        <a:xfrm>
          <a:off x="3150" y="445467"/>
          <a:ext cx="2499278" cy="14995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0" kern="1200"/>
            <a:t>pravidelné kontroly a správná péče o kůži</a:t>
          </a:r>
          <a:endParaRPr lang="en-US" sz="1700" kern="1200"/>
        </a:p>
      </dsp:txBody>
      <dsp:txXfrm>
        <a:off x="3150" y="445467"/>
        <a:ext cx="2499278" cy="1499567"/>
      </dsp:txXfrm>
    </dsp:sp>
    <dsp:sp modelId="{E2AA5693-89F2-411D-99AA-3DB3F1875A75}">
      <dsp:nvSpPr>
        <dsp:cNvPr id="0" name=""/>
        <dsp:cNvSpPr/>
      </dsp:nvSpPr>
      <dsp:spPr>
        <a:xfrm>
          <a:off x="2752357" y="445467"/>
          <a:ext cx="2499278" cy="14995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0" kern="1200"/>
            <a:t>eliminace lokálního tlaku</a:t>
          </a:r>
          <a:endParaRPr lang="en-US" sz="1700" kern="1200"/>
        </a:p>
      </dsp:txBody>
      <dsp:txXfrm>
        <a:off x="2752357" y="445467"/>
        <a:ext cx="2499278" cy="1499567"/>
      </dsp:txXfrm>
    </dsp:sp>
    <dsp:sp modelId="{68D34797-D859-4B21-A86E-9BE753AB6630}">
      <dsp:nvSpPr>
        <dsp:cNvPr id="0" name=""/>
        <dsp:cNvSpPr/>
      </dsp:nvSpPr>
      <dsp:spPr>
        <a:xfrm>
          <a:off x="5501563" y="445467"/>
          <a:ext cx="2499278" cy="14995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0" kern="1200"/>
            <a:t>polohování (polohovací hodiny, plán)</a:t>
          </a:r>
          <a:endParaRPr lang="en-US" sz="1700" kern="1200"/>
        </a:p>
      </dsp:txBody>
      <dsp:txXfrm>
        <a:off x="5501563" y="445467"/>
        <a:ext cx="2499278" cy="1499567"/>
      </dsp:txXfrm>
    </dsp:sp>
    <dsp:sp modelId="{DDFC5B60-4532-4759-8D10-BF6484DA046F}">
      <dsp:nvSpPr>
        <dsp:cNvPr id="0" name=""/>
        <dsp:cNvSpPr/>
      </dsp:nvSpPr>
      <dsp:spPr>
        <a:xfrm>
          <a:off x="8250770" y="445467"/>
          <a:ext cx="2499278" cy="14995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0" kern="1200"/>
            <a:t>péče o lůžko (antidekubit. matrace a pomůcky, eliminace záhybů a vlhkosti, pomůcek generujících teplo a vlhkost)</a:t>
          </a:r>
          <a:endParaRPr lang="en-US" sz="1700" kern="1200"/>
        </a:p>
      </dsp:txBody>
      <dsp:txXfrm>
        <a:off x="8250770" y="445467"/>
        <a:ext cx="2499278" cy="1499567"/>
      </dsp:txXfrm>
    </dsp:sp>
    <dsp:sp modelId="{BAF7B014-E6EA-4BE3-AD18-4EEF36C76506}">
      <dsp:nvSpPr>
        <dsp:cNvPr id="0" name=""/>
        <dsp:cNvSpPr/>
      </dsp:nvSpPr>
      <dsp:spPr>
        <a:xfrm>
          <a:off x="1377753" y="2194962"/>
          <a:ext cx="2499278" cy="14995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0" kern="1200"/>
            <a:t>péče o hygienu (eliminace vlhka a tepla, ne horká voda, tření, hydratační krémy a emulze - masáže)</a:t>
          </a:r>
          <a:endParaRPr lang="en-US" sz="1700" kern="1200"/>
        </a:p>
      </dsp:txBody>
      <dsp:txXfrm>
        <a:off x="1377753" y="2194962"/>
        <a:ext cx="2499278" cy="1499567"/>
      </dsp:txXfrm>
    </dsp:sp>
    <dsp:sp modelId="{B4A1456E-C99F-4CE0-A773-C85E91E1238F}">
      <dsp:nvSpPr>
        <dsp:cNvPr id="0" name=""/>
        <dsp:cNvSpPr/>
      </dsp:nvSpPr>
      <dsp:spPr>
        <a:xfrm>
          <a:off x="4126960" y="2194962"/>
          <a:ext cx="2499278" cy="14995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0" kern="1200"/>
            <a:t>podpora a udržování kontinence</a:t>
          </a:r>
          <a:endParaRPr lang="en-US" sz="1700" kern="1200"/>
        </a:p>
      </dsp:txBody>
      <dsp:txXfrm>
        <a:off x="4126960" y="2194962"/>
        <a:ext cx="2499278" cy="1499567"/>
      </dsp:txXfrm>
    </dsp:sp>
    <dsp:sp modelId="{BDEA886F-F351-421A-9C81-198C7B1EBF2A}">
      <dsp:nvSpPr>
        <dsp:cNvPr id="0" name=""/>
        <dsp:cNvSpPr/>
      </dsp:nvSpPr>
      <dsp:spPr>
        <a:xfrm>
          <a:off x="6876167" y="2194962"/>
          <a:ext cx="2499278" cy="14995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0" kern="1200"/>
            <a:t>poskytnutí dostatku informací</a:t>
          </a:r>
          <a:endParaRPr lang="en-US" sz="1700" kern="1200"/>
        </a:p>
      </dsp:txBody>
      <dsp:txXfrm>
        <a:off x="6876167" y="2194962"/>
        <a:ext cx="2499278" cy="149956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795AF2-34E5-4430-8D8D-814DF0B4E2D2}">
      <dsp:nvSpPr>
        <dsp:cNvPr id="0" name=""/>
        <dsp:cNvSpPr/>
      </dsp:nvSpPr>
      <dsp:spPr>
        <a:xfrm>
          <a:off x="3262856" y="823653"/>
          <a:ext cx="63480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34806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563625" y="866046"/>
        <a:ext cx="33270" cy="6654"/>
      </dsp:txXfrm>
    </dsp:sp>
    <dsp:sp modelId="{7E6A228F-B72D-49A6-8194-E0CC4AF84C30}">
      <dsp:nvSpPr>
        <dsp:cNvPr id="0" name=""/>
        <dsp:cNvSpPr/>
      </dsp:nvSpPr>
      <dsp:spPr>
        <a:xfrm>
          <a:off x="371583" y="1451"/>
          <a:ext cx="2893072" cy="17358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1763" tIns="148805" rIns="141763" bIns="148805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0" kern="1200" dirty="0"/>
            <a:t>SPRÁVNÁ VÝŽIVA</a:t>
          </a:r>
          <a:endParaRPr lang="en-US" sz="2200" kern="1200" dirty="0"/>
        </a:p>
      </dsp:txBody>
      <dsp:txXfrm>
        <a:off x="371583" y="1451"/>
        <a:ext cx="2893072" cy="1735843"/>
      </dsp:txXfrm>
    </dsp:sp>
    <dsp:sp modelId="{9CD9E372-D841-4432-870C-9947F4778B07}">
      <dsp:nvSpPr>
        <dsp:cNvPr id="0" name=""/>
        <dsp:cNvSpPr/>
      </dsp:nvSpPr>
      <dsp:spPr>
        <a:xfrm>
          <a:off x="6821336" y="823653"/>
          <a:ext cx="63480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34806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122104" y="866046"/>
        <a:ext cx="33270" cy="6654"/>
      </dsp:txXfrm>
    </dsp:sp>
    <dsp:sp modelId="{821B9202-CFC6-47BA-B18D-536994FE6EE4}">
      <dsp:nvSpPr>
        <dsp:cNvPr id="0" name=""/>
        <dsp:cNvSpPr/>
      </dsp:nvSpPr>
      <dsp:spPr>
        <a:xfrm>
          <a:off x="3930063" y="1451"/>
          <a:ext cx="2893072" cy="17358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1763" tIns="148805" rIns="141763" bIns="148805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0" kern="1200"/>
            <a:t>dostatek vitamínů, proteinů, železa a zinku</a:t>
          </a:r>
          <a:endParaRPr lang="en-US" sz="2200" kern="1200"/>
        </a:p>
      </dsp:txBody>
      <dsp:txXfrm>
        <a:off x="3930063" y="1451"/>
        <a:ext cx="2893072" cy="1735843"/>
      </dsp:txXfrm>
    </dsp:sp>
    <dsp:sp modelId="{D06E37A5-22BB-4E9C-BD03-E95369AB4BDF}">
      <dsp:nvSpPr>
        <dsp:cNvPr id="0" name=""/>
        <dsp:cNvSpPr/>
      </dsp:nvSpPr>
      <dsp:spPr>
        <a:xfrm>
          <a:off x="1818120" y="1735495"/>
          <a:ext cx="7116959" cy="634806"/>
        </a:xfrm>
        <a:custGeom>
          <a:avLst/>
          <a:gdLst/>
          <a:ahLst/>
          <a:cxnLst/>
          <a:rect l="0" t="0" r="0" b="0"/>
          <a:pathLst>
            <a:path>
              <a:moveTo>
                <a:pt x="7116959" y="0"/>
              </a:moveTo>
              <a:lnTo>
                <a:pt x="7116959" y="334503"/>
              </a:lnTo>
              <a:lnTo>
                <a:pt x="0" y="334503"/>
              </a:lnTo>
              <a:lnTo>
                <a:pt x="0" y="634806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197900" y="2049571"/>
        <a:ext cx="357399" cy="6654"/>
      </dsp:txXfrm>
    </dsp:sp>
    <dsp:sp modelId="{BAA13573-72E3-4E6B-94DF-09351FF2E283}">
      <dsp:nvSpPr>
        <dsp:cNvPr id="0" name=""/>
        <dsp:cNvSpPr/>
      </dsp:nvSpPr>
      <dsp:spPr>
        <a:xfrm>
          <a:off x="7488543" y="1451"/>
          <a:ext cx="2893072" cy="17358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1763" tIns="148805" rIns="141763" bIns="148805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0" kern="1200"/>
            <a:t>dostatečná hydratace</a:t>
          </a:r>
          <a:endParaRPr lang="en-US" sz="2200" kern="1200"/>
        </a:p>
      </dsp:txBody>
      <dsp:txXfrm>
        <a:off x="7488543" y="1451"/>
        <a:ext cx="2893072" cy="1735843"/>
      </dsp:txXfrm>
    </dsp:sp>
    <dsp:sp modelId="{40339D40-8A68-4D49-A914-09A21AA916DE}">
      <dsp:nvSpPr>
        <dsp:cNvPr id="0" name=""/>
        <dsp:cNvSpPr/>
      </dsp:nvSpPr>
      <dsp:spPr>
        <a:xfrm>
          <a:off x="3262856" y="3224904"/>
          <a:ext cx="63480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34806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563625" y="3267297"/>
        <a:ext cx="33270" cy="6654"/>
      </dsp:txXfrm>
    </dsp:sp>
    <dsp:sp modelId="{0F0E8130-72F0-4283-A2AF-ADCDA24D2A18}">
      <dsp:nvSpPr>
        <dsp:cNvPr id="0" name=""/>
        <dsp:cNvSpPr/>
      </dsp:nvSpPr>
      <dsp:spPr>
        <a:xfrm>
          <a:off x="371583" y="2402702"/>
          <a:ext cx="2893072" cy="17358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1763" tIns="148805" rIns="141763" bIns="148805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0" kern="1200"/>
            <a:t>kalorický přísun 35 až 45 kcal/kg/den – spolupráce s dietní sestrou</a:t>
          </a:r>
          <a:endParaRPr lang="en-US" sz="2200" kern="1200"/>
        </a:p>
      </dsp:txBody>
      <dsp:txXfrm>
        <a:off x="371583" y="2402702"/>
        <a:ext cx="2893072" cy="1735843"/>
      </dsp:txXfrm>
    </dsp:sp>
    <dsp:sp modelId="{25275378-D8CA-4986-A787-5352A41A9892}">
      <dsp:nvSpPr>
        <dsp:cNvPr id="0" name=""/>
        <dsp:cNvSpPr/>
      </dsp:nvSpPr>
      <dsp:spPr>
        <a:xfrm>
          <a:off x="6821336" y="3224904"/>
          <a:ext cx="63480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34806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122104" y="3267297"/>
        <a:ext cx="33270" cy="6654"/>
      </dsp:txXfrm>
    </dsp:sp>
    <dsp:sp modelId="{A75B9C9C-42A5-4A93-8A99-BC5BA276087D}">
      <dsp:nvSpPr>
        <dsp:cNvPr id="0" name=""/>
        <dsp:cNvSpPr/>
      </dsp:nvSpPr>
      <dsp:spPr>
        <a:xfrm>
          <a:off x="3930063" y="2402702"/>
          <a:ext cx="2893072" cy="17358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1763" tIns="148805" rIns="141763" bIns="148805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0" kern="1200"/>
            <a:t>prevence a léčba anémie</a:t>
          </a:r>
          <a:endParaRPr lang="en-US" sz="2200" kern="1200"/>
        </a:p>
      </dsp:txBody>
      <dsp:txXfrm>
        <a:off x="3930063" y="2402702"/>
        <a:ext cx="2893072" cy="1735843"/>
      </dsp:txXfrm>
    </dsp:sp>
    <dsp:sp modelId="{CB3FF85E-DF7A-4853-B299-592DE1B84216}">
      <dsp:nvSpPr>
        <dsp:cNvPr id="0" name=""/>
        <dsp:cNvSpPr/>
      </dsp:nvSpPr>
      <dsp:spPr>
        <a:xfrm>
          <a:off x="7488543" y="2402702"/>
          <a:ext cx="2893072" cy="17358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1763" tIns="148805" rIns="141763" bIns="148805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0" kern="1200"/>
            <a:t>sledování vlivu podávaných léků</a:t>
          </a:r>
          <a:endParaRPr lang="en-US" sz="2200" kern="1200"/>
        </a:p>
      </dsp:txBody>
      <dsp:txXfrm>
        <a:off x="7488543" y="2402702"/>
        <a:ext cx="2893072" cy="173584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23DFE5-492F-4F22-B0D7-353C2622BF80}">
      <dsp:nvSpPr>
        <dsp:cNvPr id="0" name=""/>
        <dsp:cNvSpPr/>
      </dsp:nvSpPr>
      <dsp:spPr>
        <a:xfrm>
          <a:off x="0" y="38248"/>
          <a:ext cx="5219998" cy="65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0" kern="1200"/>
            <a:t>Léčba</a:t>
          </a:r>
          <a:endParaRPr lang="en-US" sz="2800" kern="1200"/>
        </a:p>
      </dsp:txBody>
      <dsp:txXfrm>
        <a:off x="31984" y="70232"/>
        <a:ext cx="5156030" cy="591232"/>
      </dsp:txXfrm>
    </dsp:sp>
    <dsp:sp modelId="{B053FA6C-3C94-4A73-A265-C0C458477D76}">
      <dsp:nvSpPr>
        <dsp:cNvPr id="0" name=""/>
        <dsp:cNvSpPr/>
      </dsp:nvSpPr>
      <dsp:spPr>
        <a:xfrm>
          <a:off x="0" y="693448"/>
          <a:ext cx="5219998" cy="724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735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200" b="0" kern="1200"/>
            <a:t>konzervativní</a:t>
          </a:r>
          <a:endParaRPr lang="en-US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200" b="0" kern="1200"/>
            <a:t>chirurgická</a:t>
          </a:r>
          <a:endParaRPr lang="en-US" sz="2200" kern="1200"/>
        </a:p>
      </dsp:txBody>
      <dsp:txXfrm>
        <a:off x="0" y="693448"/>
        <a:ext cx="5219998" cy="724500"/>
      </dsp:txXfrm>
    </dsp:sp>
    <dsp:sp modelId="{7B6323D8-3D47-49BA-B25F-4E0EE62AAE6B}">
      <dsp:nvSpPr>
        <dsp:cNvPr id="0" name=""/>
        <dsp:cNvSpPr/>
      </dsp:nvSpPr>
      <dsp:spPr>
        <a:xfrm>
          <a:off x="0" y="1417948"/>
          <a:ext cx="5219998" cy="65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0" kern="1200"/>
            <a:t>Léčebné postupy</a:t>
          </a:r>
          <a:endParaRPr lang="en-US" sz="2800" kern="1200"/>
        </a:p>
      </dsp:txBody>
      <dsp:txXfrm>
        <a:off x="31984" y="1449932"/>
        <a:ext cx="5156030" cy="591232"/>
      </dsp:txXfrm>
    </dsp:sp>
    <dsp:sp modelId="{4F6F41A8-0192-4B5A-92AC-99FB521DD728}">
      <dsp:nvSpPr>
        <dsp:cNvPr id="0" name=""/>
        <dsp:cNvSpPr/>
      </dsp:nvSpPr>
      <dsp:spPr>
        <a:xfrm>
          <a:off x="0" y="2073149"/>
          <a:ext cx="5219998" cy="2028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735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200" b="0" kern="1200"/>
            <a:t>vždy dle ordinace lékaře, dle zvyklosti jednotlivých pracovišť</a:t>
          </a:r>
          <a:endParaRPr lang="en-US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200" b="0" kern="1200"/>
            <a:t>biolampa</a:t>
          </a:r>
          <a:endParaRPr lang="en-US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200" b="0" kern="1200"/>
            <a:t>fázové hojení ran – vlhké hojení ran</a:t>
          </a:r>
          <a:endParaRPr lang="en-US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200" b="0" kern="1200"/>
            <a:t>před převazy nutno někdy podat analgetika dle ordinace lékaře</a:t>
          </a:r>
          <a:endParaRPr lang="en-US" sz="2200" kern="1200"/>
        </a:p>
      </dsp:txBody>
      <dsp:txXfrm>
        <a:off x="0" y="2073149"/>
        <a:ext cx="5219998" cy="202860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280EF7-C532-4BD9-8577-FAFA6FECC4EB}">
      <dsp:nvSpPr>
        <dsp:cNvPr id="0" name=""/>
        <dsp:cNvSpPr/>
      </dsp:nvSpPr>
      <dsp:spPr>
        <a:xfrm>
          <a:off x="540000" y="0"/>
          <a:ext cx="4139998" cy="4139998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7A28C4-4D7A-4ABF-AA93-ED822EDE233C}">
      <dsp:nvSpPr>
        <dsp:cNvPr id="0" name=""/>
        <dsp:cNvSpPr/>
      </dsp:nvSpPr>
      <dsp:spPr>
        <a:xfrm>
          <a:off x="933299" y="393299"/>
          <a:ext cx="1614599" cy="161459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kern="1200" dirty="0"/>
            <a:t>ZÍSKÁVÁNÍ INFORMACÍ</a:t>
          </a:r>
          <a:endParaRPr lang="en-US" sz="1300" kern="1200" dirty="0"/>
        </a:p>
      </dsp:txBody>
      <dsp:txXfrm>
        <a:off x="1012117" y="472117"/>
        <a:ext cx="1456963" cy="1456963"/>
      </dsp:txXfrm>
    </dsp:sp>
    <dsp:sp modelId="{4FCFEE6D-B9E6-45BC-9734-480C5E7876F5}">
      <dsp:nvSpPr>
        <dsp:cNvPr id="0" name=""/>
        <dsp:cNvSpPr/>
      </dsp:nvSpPr>
      <dsp:spPr>
        <a:xfrm>
          <a:off x="2672098" y="393299"/>
          <a:ext cx="1614599" cy="161459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kern="1200"/>
            <a:t>fyzikální vyšetření (aspekce /pohled/ a palpace /pohmat/ predilekčních míst, eventuální zápach sekrece)</a:t>
          </a:r>
          <a:endParaRPr lang="en-US" sz="1300" kern="1200"/>
        </a:p>
      </dsp:txBody>
      <dsp:txXfrm>
        <a:off x="2750916" y="472117"/>
        <a:ext cx="1456963" cy="1456963"/>
      </dsp:txXfrm>
    </dsp:sp>
    <dsp:sp modelId="{58A8DB97-4157-4EB4-BE81-EC959B88A10F}">
      <dsp:nvSpPr>
        <dsp:cNvPr id="0" name=""/>
        <dsp:cNvSpPr/>
      </dsp:nvSpPr>
      <dsp:spPr>
        <a:xfrm>
          <a:off x="933299" y="2132098"/>
          <a:ext cx="1614599" cy="161459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kern="1200"/>
            <a:t>využití vyhodnocovacího systému</a:t>
          </a:r>
          <a:endParaRPr lang="en-US" sz="1300" kern="1200"/>
        </a:p>
      </dsp:txBody>
      <dsp:txXfrm>
        <a:off x="1012117" y="2210916"/>
        <a:ext cx="1456963" cy="1456963"/>
      </dsp:txXfrm>
    </dsp:sp>
    <dsp:sp modelId="{A7F771E4-5D01-45E3-B62B-1AA632402684}">
      <dsp:nvSpPr>
        <dsp:cNvPr id="0" name=""/>
        <dsp:cNvSpPr/>
      </dsp:nvSpPr>
      <dsp:spPr>
        <a:xfrm>
          <a:off x="2672098" y="2132098"/>
          <a:ext cx="1614599" cy="161459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kern="1200"/>
            <a:t>klasifikace rány</a:t>
          </a:r>
          <a:endParaRPr lang="en-US" sz="1300" kern="1200"/>
        </a:p>
      </dsp:txBody>
      <dsp:txXfrm>
        <a:off x="2750916" y="2210916"/>
        <a:ext cx="1456963" cy="1456963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20E287-BC9C-4F9B-A62A-63483C13013C}">
      <dsp:nvSpPr>
        <dsp:cNvPr id="0" name=""/>
        <dsp:cNvSpPr/>
      </dsp:nvSpPr>
      <dsp:spPr>
        <a:xfrm>
          <a:off x="0" y="711898"/>
          <a:ext cx="5219998" cy="351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1" kern="1200"/>
            <a:t>Cíle ošetřovatelské péče</a:t>
          </a:r>
          <a:endParaRPr lang="en-US" sz="1500" kern="1200"/>
        </a:p>
      </dsp:txBody>
      <dsp:txXfrm>
        <a:off x="17134" y="729032"/>
        <a:ext cx="5185730" cy="316732"/>
      </dsp:txXfrm>
    </dsp:sp>
    <dsp:sp modelId="{1E13C405-E258-456F-987E-E252CAC8DB5D}">
      <dsp:nvSpPr>
        <dsp:cNvPr id="0" name=""/>
        <dsp:cNvSpPr/>
      </dsp:nvSpPr>
      <dsp:spPr>
        <a:xfrm>
          <a:off x="0" y="1106098"/>
          <a:ext cx="5219998" cy="351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kern="1200" dirty="0"/>
            <a:t>nemocný má čistou neporušenou kůži</a:t>
          </a:r>
          <a:endParaRPr lang="en-US" sz="1500" kern="1200" dirty="0"/>
        </a:p>
      </dsp:txBody>
      <dsp:txXfrm>
        <a:off x="17134" y="1123232"/>
        <a:ext cx="5185730" cy="316732"/>
      </dsp:txXfrm>
    </dsp:sp>
    <dsp:sp modelId="{7F1B91A8-F37C-43CA-BB89-26F24CDFB986}">
      <dsp:nvSpPr>
        <dsp:cNvPr id="0" name=""/>
        <dsp:cNvSpPr/>
      </dsp:nvSpPr>
      <dsp:spPr>
        <a:xfrm>
          <a:off x="0" y="1500298"/>
          <a:ext cx="5219998" cy="351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kern="1200"/>
            <a:t>nemá příznaky nadměrného tlaku</a:t>
          </a:r>
          <a:endParaRPr lang="en-US" sz="1500" kern="1200"/>
        </a:p>
      </dsp:txBody>
      <dsp:txXfrm>
        <a:off x="17134" y="1517432"/>
        <a:ext cx="5185730" cy="316732"/>
      </dsp:txXfrm>
    </dsp:sp>
    <dsp:sp modelId="{BE09BEE9-9270-4D89-95B6-0001BA037F11}">
      <dsp:nvSpPr>
        <dsp:cNvPr id="0" name=""/>
        <dsp:cNvSpPr/>
      </dsp:nvSpPr>
      <dsp:spPr>
        <a:xfrm>
          <a:off x="0" y="1894499"/>
          <a:ext cx="5219998" cy="351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kern="1200"/>
            <a:t>nemocný nepociťuje bolest; pokud ano v přijatelné intenzitě</a:t>
          </a:r>
          <a:endParaRPr lang="en-US" sz="1500" kern="1200"/>
        </a:p>
      </dsp:txBody>
      <dsp:txXfrm>
        <a:off x="17134" y="1911633"/>
        <a:ext cx="5185730" cy="316732"/>
      </dsp:txXfrm>
    </dsp:sp>
    <dsp:sp modelId="{84EC7142-EEAA-444A-A798-2BF4764A48C0}">
      <dsp:nvSpPr>
        <dsp:cNvPr id="0" name=""/>
        <dsp:cNvSpPr/>
      </dsp:nvSpPr>
      <dsp:spPr>
        <a:xfrm>
          <a:off x="0" y="2288699"/>
          <a:ext cx="5219998" cy="351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kern="1200"/>
            <a:t>nemocný má základní informace o problematice dekubitů</a:t>
          </a:r>
          <a:endParaRPr lang="en-US" sz="1500" kern="1200"/>
        </a:p>
      </dsp:txBody>
      <dsp:txXfrm>
        <a:off x="17134" y="2305833"/>
        <a:ext cx="5185730" cy="316732"/>
      </dsp:txXfrm>
    </dsp:sp>
    <dsp:sp modelId="{2F271AC2-1AB6-45E8-A1B2-9B1073C25BD8}">
      <dsp:nvSpPr>
        <dsp:cNvPr id="0" name=""/>
        <dsp:cNvSpPr/>
      </dsp:nvSpPr>
      <dsp:spPr>
        <a:xfrm>
          <a:off x="0" y="2682899"/>
          <a:ext cx="5219998" cy="351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kern="1200"/>
            <a:t>nemocný akceptuje pomoc druhých</a:t>
          </a:r>
          <a:endParaRPr lang="en-US" sz="1500" kern="1200"/>
        </a:p>
      </dsp:txBody>
      <dsp:txXfrm>
        <a:off x="17134" y="2700033"/>
        <a:ext cx="5185730" cy="316732"/>
      </dsp:txXfrm>
    </dsp:sp>
    <dsp:sp modelId="{7760B66D-C0F3-4812-BBE8-6B8BFCA1293D}">
      <dsp:nvSpPr>
        <dsp:cNvPr id="0" name=""/>
        <dsp:cNvSpPr/>
      </dsp:nvSpPr>
      <dsp:spPr>
        <a:xfrm>
          <a:off x="0" y="3077099"/>
          <a:ext cx="5219998" cy="351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kern="1200"/>
            <a:t>nemocný je schopen přiměřeného sociálního kontaktu</a:t>
          </a:r>
          <a:endParaRPr lang="en-US" sz="1500" kern="1200"/>
        </a:p>
      </dsp:txBody>
      <dsp:txXfrm>
        <a:off x="17134" y="3094233"/>
        <a:ext cx="5185730" cy="316732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5C7D8D-4261-4152-9174-9B90003BBFCB}">
      <dsp:nvSpPr>
        <dsp:cNvPr id="0" name=""/>
        <dsp:cNvSpPr/>
      </dsp:nvSpPr>
      <dsp:spPr>
        <a:xfrm>
          <a:off x="285631" y="1793"/>
          <a:ext cx="3181855" cy="19091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y-AM" sz="2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֍</a:t>
          </a:r>
          <a:r>
            <a:rPr lang="cs-CZ" sz="2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cs-CZ" sz="2200" b="0" kern="1200" dirty="0"/>
            <a:t>častý převaz (dle použitých materiálů)</a:t>
          </a:r>
          <a:endParaRPr lang="en-US" sz="2200" kern="1200" dirty="0"/>
        </a:p>
      </dsp:txBody>
      <dsp:txXfrm>
        <a:off x="285631" y="1793"/>
        <a:ext cx="3181855" cy="1909113"/>
      </dsp:txXfrm>
    </dsp:sp>
    <dsp:sp modelId="{A5DEDB62-750F-4D82-AABB-E2B5E72215FD}">
      <dsp:nvSpPr>
        <dsp:cNvPr id="0" name=""/>
        <dsp:cNvSpPr/>
      </dsp:nvSpPr>
      <dsp:spPr>
        <a:xfrm>
          <a:off x="3785672" y="1793"/>
          <a:ext cx="3181855" cy="19091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y-AM" sz="2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֍</a:t>
          </a:r>
          <a:r>
            <a:rPr lang="cs-CZ" sz="2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cs-CZ" sz="2200" b="0" kern="1200" dirty="0"/>
            <a:t>ne prosáklý obvaz</a:t>
          </a:r>
          <a:endParaRPr lang="en-US" sz="2200" kern="1200" dirty="0"/>
        </a:p>
      </dsp:txBody>
      <dsp:txXfrm>
        <a:off x="3785672" y="1793"/>
        <a:ext cx="3181855" cy="1909113"/>
      </dsp:txXfrm>
    </dsp:sp>
    <dsp:sp modelId="{0AA27C0E-AE7A-4B09-9F66-2B185BDD8305}">
      <dsp:nvSpPr>
        <dsp:cNvPr id="0" name=""/>
        <dsp:cNvSpPr/>
      </dsp:nvSpPr>
      <dsp:spPr>
        <a:xfrm>
          <a:off x="7285713" y="1793"/>
          <a:ext cx="3181855" cy="19091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y-AM" sz="2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֍</a:t>
          </a:r>
          <a:r>
            <a:rPr lang="cs-CZ" sz="2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cs-CZ" sz="2200" b="0" kern="1200" dirty="0"/>
            <a:t>stále krytý dekubitální vřed (zábrana infekce, asepse)</a:t>
          </a:r>
          <a:endParaRPr lang="en-US" sz="2200" kern="1200" dirty="0"/>
        </a:p>
      </dsp:txBody>
      <dsp:txXfrm>
        <a:off x="7285713" y="1793"/>
        <a:ext cx="3181855" cy="1909113"/>
      </dsp:txXfrm>
    </dsp:sp>
    <dsp:sp modelId="{A72A9B32-4713-4E00-B656-133F05AF1918}">
      <dsp:nvSpPr>
        <dsp:cNvPr id="0" name=""/>
        <dsp:cNvSpPr/>
      </dsp:nvSpPr>
      <dsp:spPr>
        <a:xfrm>
          <a:off x="285631" y="2229091"/>
          <a:ext cx="3181855" cy="19091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y-AM" sz="2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֍</a:t>
          </a:r>
          <a:r>
            <a:rPr lang="cs-CZ" sz="2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cs-CZ" sz="2200" b="0" kern="1200" dirty="0"/>
            <a:t>nepoužívat náplast – vhodnější PRUBAN (pružná bandáž)</a:t>
          </a:r>
          <a:endParaRPr lang="en-US" sz="2200" kern="1200" dirty="0"/>
        </a:p>
      </dsp:txBody>
      <dsp:txXfrm>
        <a:off x="285631" y="2229091"/>
        <a:ext cx="3181855" cy="1909113"/>
      </dsp:txXfrm>
    </dsp:sp>
    <dsp:sp modelId="{289E77F4-9920-4DAA-A4BA-31FA40403B93}">
      <dsp:nvSpPr>
        <dsp:cNvPr id="0" name=""/>
        <dsp:cNvSpPr/>
      </dsp:nvSpPr>
      <dsp:spPr>
        <a:xfrm>
          <a:off x="3785672" y="2229091"/>
          <a:ext cx="3181855" cy="19091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y-AM" sz="2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֍</a:t>
          </a:r>
          <a:r>
            <a:rPr lang="cs-CZ" sz="2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cs-CZ" sz="2200" b="0" kern="1200" dirty="0"/>
            <a:t>časté a pravidelné polohování</a:t>
          </a:r>
          <a:endParaRPr lang="en-US" sz="2200" kern="1200" dirty="0"/>
        </a:p>
      </dsp:txBody>
      <dsp:txXfrm>
        <a:off x="3785672" y="2229091"/>
        <a:ext cx="3181855" cy="1909113"/>
      </dsp:txXfrm>
    </dsp:sp>
    <dsp:sp modelId="{6817001C-4A93-4D12-BF3E-83EF29820F4D}">
      <dsp:nvSpPr>
        <dsp:cNvPr id="0" name=""/>
        <dsp:cNvSpPr/>
      </dsp:nvSpPr>
      <dsp:spPr>
        <a:xfrm>
          <a:off x="7285713" y="2229091"/>
          <a:ext cx="3181855" cy="19091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y-AM" sz="2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֍</a:t>
          </a:r>
          <a:r>
            <a:rPr lang="cs-CZ" sz="2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cs-CZ" sz="2200" b="0" kern="1200" dirty="0"/>
            <a:t>Hodnocení ošetřovatelské péče – prováděno na základě vytyčených cílů a časových intervalů hodnocení</a:t>
          </a:r>
          <a:endParaRPr lang="en-US" sz="2200" kern="1200" dirty="0"/>
        </a:p>
      </dsp:txBody>
      <dsp:txXfrm>
        <a:off x="7285713" y="2229091"/>
        <a:ext cx="3181855" cy="1909113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68BD2D-6B7B-4EB3-819E-3844DDC9A996}">
      <dsp:nvSpPr>
        <dsp:cNvPr id="0" name=""/>
        <dsp:cNvSpPr/>
      </dsp:nvSpPr>
      <dsp:spPr>
        <a:xfrm>
          <a:off x="0" y="116178"/>
          <a:ext cx="6208473" cy="631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0" kern="1200"/>
            <a:t>Při každé změně polohy provádíme:</a:t>
          </a:r>
          <a:endParaRPr lang="cs-CZ" sz="1400" kern="1200"/>
        </a:p>
      </dsp:txBody>
      <dsp:txXfrm>
        <a:off x="30842" y="147020"/>
        <a:ext cx="6146789" cy="570116"/>
      </dsp:txXfrm>
    </dsp:sp>
    <dsp:sp modelId="{F5E46FF2-CB97-4F40-8340-FD79E8692198}">
      <dsp:nvSpPr>
        <dsp:cNvPr id="0" name=""/>
        <dsp:cNvSpPr/>
      </dsp:nvSpPr>
      <dsp:spPr>
        <a:xfrm>
          <a:off x="0" y="747978"/>
          <a:ext cx="6208473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7119" tIns="17780" rIns="99568" bIns="1778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cs-CZ" sz="11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cs-CZ" sz="1100" kern="1200" dirty="0"/>
        </a:p>
      </dsp:txBody>
      <dsp:txXfrm>
        <a:off x="0" y="747978"/>
        <a:ext cx="6208473" cy="397440"/>
      </dsp:txXfrm>
    </dsp:sp>
    <dsp:sp modelId="{3035D926-9D67-4FA3-8740-CACB136F7EF7}">
      <dsp:nvSpPr>
        <dsp:cNvPr id="0" name=""/>
        <dsp:cNvSpPr/>
      </dsp:nvSpPr>
      <dsp:spPr>
        <a:xfrm>
          <a:off x="0" y="1453897"/>
          <a:ext cx="6208473" cy="631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0" kern="1200" dirty="0"/>
            <a:t>péči o kůži </a:t>
          </a:r>
          <a:endParaRPr lang="cs-CZ" sz="1400" kern="1200" dirty="0"/>
        </a:p>
      </dsp:txBody>
      <dsp:txXfrm>
        <a:off x="30842" y="1484739"/>
        <a:ext cx="6146789" cy="570116"/>
      </dsp:txXfrm>
    </dsp:sp>
    <dsp:sp modelId="{1161F45E-0F11-4C11-BB2D-3E5A8FA51D95}">
      <dsp:nvSpPr>
        <dsp:cNvPr id="0" name=""/>
        <dsp:cNvSpPr/>
      </dsp:nvSpPr>
      <dsp:spPr>
        <a:xfrm>
          <a:off x="0" y="2133572"/>
          <a:ext cx="6208473" cy="7569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7119" tIns="17780" rIns="99568" bIns="1778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100" b="0" kern="1200" dirty="0"/>
            <a:t>hodnotíme změny,</a:t>
          </a:r>
          <a:endParaRPr lang="cs-CZ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100" b="0" kern="1200" dirty="0"/>
            <a:t>vzhled kůže, </a:t>
          </a:r>
          <a:endParaRPr lang="cs-CZ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100" b="0" kern="1200" dirty="0"/>
            <a:t>prokrvení, 			</a:t>
          </a:r>
          <a:endParaRPr lang="cs-CZ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100" b="0" kern="1200"/>
            <a:t>bolest, pocity klienta</a:t>
          </a:r>
          <a:endParaRPr lang="cs-CZ" sz="1100" kern="1200"/>
        </a:p>
      </dsp:txBody>
      <dsp:txXfrm>
        <a:off x="0" y="2133572"/>
        <a:ext cx="6208473" cy="756923"/>
      </dsp:txXfrm>
    </dsp:sp>
    <dsp:sp modelId="{75892E33-0902-490B-803A-4906E69F92EE}">
      <dsp:nvSpPr>
        <dsp:cNvPr id="0" name=""/>
        <dsp:cNvSpPr/>
      </dsp:nvSpPr>
      <dsp:spPr>
        <a:xfrm>
          <a:off x="0" y="779536"/>
          <a:ext cx="6208473" cy="631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1400" b="0" kern="1200" dirty="0"/>
            <a:t>úpravu lůžka </a:t>
          </a:r>
          <a:endParaRPr lang="cs-CZ" sz="1400" kern="1200" dirty="0"/>
        </a:p>
        <a:p>
          <a:pPr marL="0"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400" kern="1200" dirty="0"/>
        </a:p>
      </dsp:txBody>
      <dsp:txXfrm>
        <a:off x="30842" y="810378"/>
        <a:ext cx="6146789" cy="570116"/>
      </dsp:txXfrm>
    </dsp:sp>
    <dsp:sp modelId="{EF34B2E3-6997-4353-B850-0B8382A585A0}">
      <dsp:nvSpPr>
        <dsp:cNvPr id="0" name=""/>
        <dsp:cNvSpPr/>
      </dsp:nvSpPr>
      <dsp:spPr>
        <a:xfrm>
          <a:off x="0" y="2962641"/>
          <a:ext cx="6208473" cy="631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0" kern="1200"/>
            <a:t>ošetření kůže</a:t>
          </a:r>
          <a:endParaRPr lang="cs-CZ" sz="1400" kern="1200"/>
        </a:p>
      </dsp:txBody>
      <dsp:txXfrm>
        <a:off x="30842" y="2993483"/>
        <a:ext cx="6146789" cy="5701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0A347C-7A30-4815-9DC7-F253FABA79D9}">
      <dsp:nvSpPr>
        <dsp:cNvPr id="0" name=""/>
        <dsp:cNvSpPr/>
      </dsp:nvSpPr>
      <dsp:spPr>
        <a:xfrm>
          <a:off x="1838587" y="840353"/>
          <a:ext cx="1076550" cy="10766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684E132-EF93-4B5E-B830-BD69CD6427FD}">
      <dsp:nvSpPr>
        <dsp:cNvPr id="0" name=""/>
        <dsp:cNvSpPr/>
      </dsp:nvSpPr>
      <dsp:spPr>
        <a:xfrm>
          <a:off x="1760089" y="0"/>
          <a:ext cx="1233547" cy="66013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kern="1200"/>
            <a:t>Nutriční markery</a:t>
          </a:r>
          <a:endParaRPr lang="cs-CZ" sz="1800" kern="1200"/>
        </a:p>
      </dsp:txBody>
      <dsp:txXfrm>
        <a:off x="1760089" y="0"/>
        <a:ext cx="1233547" cy="660136"/>
      </dsp:txXfrm>
    </dsp:sp>
    <dsp:sp modelId="{6152E909-C356-477C-A852-410D0148693E}">
      <dsp:nvSpPr>
        <dsp:cNvPr id="0" name=""/>
        <dsp:cNvSpPr/>
      </dsp:nvSpPr>
      <dsp:spPr>
        <a:xfrm>
          <a:off x="2154375" y="992184"/>
          <a:ext cx="1076550" cy="10766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8188C46-8CAD-4104-9A39-D0538C07B81D}">
      <dsp:nvSpPr>
        <dsp:cNvPr id="0" name=""/>
        <dsp:cNvSpPr/>
      </dsp:nvSpPr>
      <dsp:spPr>
        <a:xfrm>
          <a:off x="3363700" y="627129"/>
          <a:ext cx="1166262" cy="72614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kern="1200"/>
            <a:t>Oběhové parametry</a:t>
          </a:r>
          <a:endParaRPr lang="cs-CZ" sz="1800" kern="1200"/>
        </a:p>
      </dsp:txBody>
      <dsp:txXfrm>
        <a:off x="3363700" y="627129"/>
        <a:ext cx="1166262" cy="726149"/>
      </dsp:txXfrm>
    </dsp:sp>
    <dsp:sp modelId="{67F090EC-74A4-4FB1-B484-601F5A7A53E8}">
      <dsp:nvSpPr>
        <dsp:cNvPr id="0" name=""/>
        <dsp:cNvSpPr/>
      </dsp:nvSpPr>
      <dsp:spPr>
        <a:xfrm>
          <a:off x="2231977" y="1333805"/>
          <a:ext cx="1076550" cy="10766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7E6193F9-EDC3-433A-97CF-6C0D85786F5D}">
      <dsp:nvSpPr>
        <dsp:cNvPr id="0" name=""/>
        <dsp:cNvSpPr/>
      </dsp:nvSpPr>
      <dsp:spPr>
        <a:xfrm>
          <a:off x="3475841" y="1551320"/>
          <a:ext cx="1143834" cy="77566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kern="1200"/>
            <a:t>Imunologie</a:t>
          </a:r>
          <a:endParaRPr lang="cs-CZ" sz="1800" kern="1200"/>
        </a:p>
      </dsp:txBody>
      <dsp:txXfrm>
        <a:off x="3475841" y="1551320"/>
        <a:ext cx="1143834" cy="775660"/>
      </dsp:txXfrm>
    </dsp:sp>
    <dsp:sp modelId="{BAF1570B-E3CC-4FB7-97A1-EC35C5C748F0}">
      <dsp:nvSpPr>
        <dsp:cNvPr id="0" name=""/>
        <dsp:cNvSpPr/>
      </dsp:nvSpPr>
      <dsp:spPr>
        <a:xfrm>
          <a:off x="2013527" y="1607761"/>
          <a:ext cx="1076550" cy="10766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E049D47-235A-43D4-A1E7-6DC349AF6CE9}">
      <dsp:nvSpPr>
        <dsp:cNvPr id="0" name=""/>
        <dsp:cNvSpPr/>
      </dsp:nvSpPr>
      <dsp:spPr>
        <a:xfrm>
          <a:off x="2982422" y="2591034"/>
          <a:ext cx="1233547" cy="70964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kern="1200"/>
            <a:t>Ztráta citlivosti</a:t>
          </a:r>
          <a:endParaRPr lang="cs-CZ" sz="1800" kern="1200"/>
        </a:p>
      </dsp:txBody>
      <dsp:txXfrm>
        <a:off x="2982422" y="2591034"/>
        <a:ext cx="1233547" cy="709646"/>
      </dsp:txXfrm>
    </dsp:sp>
    <dsp:sp modelId="{B4209542-9BEB-4B92-A75A-DF7EC8685220}">
      <dsp:nvSpPr>
        <dsp:cNvPr id="0" name=""/>
        <dsp:cNvSpPr/>
      </dsp:nvSpPr>
      <dsp:spPr>
        <a:xfrm>
          <a:off x="1663648" y="1607761"/>
          <a:ext cx="1076550" cy="10766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DA18AB6-58D2-44E6-A450-8711D5E5F00F}">
      <dsp:nvSpPr>
        <dsp:cNvPr id="0" name=""/>
        <dsp:cNvSpPr/>
      </dsp:nvSpPr>
      <dsp:spPr>
        <a:xfrm>
          <a:off x="537756" y="2591034"/>
          <a:ext cx="1233547" cy="70964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kern="1200" dirty="0"/>
            <a:t>Věk</a:t>
          </a:r>
          <a:endParaRPr lang="cs-CZ" sz="1800" kern="1200" dirty="0"/>
        </a:p>
      </dsp:txBody>
      <dsp:txXfrm>
        <a:off x="537756" y="2591034"/>
        <a:ext cx="1233547" cy="709646"/>
      </dsp:txXfrm>
    </dsp:sp>
    <dsp:sp modelId="{4387FD09-1661-4472-A6DD-DC87BC2EA07B}">
      <dsp:nvSpPr>
        <dsp:cNvPr id="0" name=""/>
        <dsp:cNvSpPr/>
      </dsp:nvSpPr>
      <dsp:spPr>
        <a:xfrm>
          <a:off x="1445198" y="1333805"/>
          <a:ext cx="1076550" cy="10766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2457E29-11FC-4190-95A8-C25C464A186F}">
      <dsp:nvSpPr>
        <dsp:cNvPr id="0" name=""/>
        <dsp:cNvSpPr/>
      </dsp:nvSpPr>
      <dsp:spPr>
        <a:xfrm>
          <a:off x="134050" y="1551320"/>
          <a:ext cx="1143834" cy="77566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kern="1200"/>
            <a:t>Váha pacienta</a:t>
          </a:r>
          <a:endParaRPr lang="cs-CZ" sz="1800" kern="1200"/>
        </a:p>
      </dsp:txBody>
      <dsp:txXfrm>
        <a:off x="134050" y="1551320"/>
        <a:ext cx="1143834" cy="775660"/>
      </dsp:txXfrm>
    </dsp:sp>
    <dsp:sp modelId="{905EA8A5-4957-4871-B361-CB677C504231}">
      <dsp:nvSpPr>
        <dsp:cNvPr id="0" name=""/>
        <dsp:cNvSpPr/>
      </dsp:nvSpPr>
      <dsp:spPr>
        <a:xfrm>
          <a:off x="1522799" y="992184"/>
          <a:ext cx="1076550" cy="107668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B20B783-8CA4-4F47-A8B5-8AF45CC86F72}">
      <dsp:nvSpPr>
        <dsp:cNvPr id="0" name=""/>
        <dsp:cNvSpPr/>
      </dsp:nvSpPr>
      <dsp:spPr>
        <a:xfrm>
          <a:off x="223762" y="627129"/>
          <a:ext cx="1166262" cy="72614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kern="1200"/>
            <a:t>Stres</a:t>
          </a:r>
          <a:endParaRPr lang="cs-CZ" sz="1800" kern="1200"/>
        </a:p>
      </dsp:txBody>
      <dsp:txXfrm>
        <a:off x="223762" y="627129"/>
        <a:ext cx="1166262" cy="726149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16823B-AF7E-4741-85BE-E65E0BB26FC6}">
      <dsp:nvSpPr>
        <dsp:cNvPr id="0" name=""/>
        <dsp:cNvSpPr/>
      </dsp:nvSpPr>
      <dsp:spPr>
        <a:xfrm>
          <a:off x="0" y="505"/>
          <a:ext cx="10753200" cy="1182567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5521EF-9AE6-4DB8-8C07-9FE7936FDEF3}">
      <dsp:nvSpPr>
        <dsp:cNvPr id="0" name=""/>
        <dsp:cNvSpPr/>
      </dsp:nvSpPr>
      <dsp:spPr>
        <a:xfrm>
          <a:off x="357726" y="266583"/>
          <a:ext cx="650412" cy="6504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93ADE4-A733-4783-A076-D50B79B7BCB7}">
      <dsp:nvSpPr>
        <dsp:cNvPr id="0" name=""/>
        <dsp:cNvSpPr/>
      </dsp:nvSpPr>
      <dsp:spPr>
        <a:xfrm>
          <a:off x="1365865" y="505"/>
          <a:ext cx="9387334" cy="11825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155" tIns="125155" rIns="125155" bIns="125155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0" kern="1200"/>
            <a:t>zamezení nepříznivého vlivu moči, stolice a  potu</a:t>
          </a:r>
          <a:endParaRPr lang="en-US" sz="2300" kern="1200"/>
        </a:p>
      </dsp:txBody>
      <dsp:txXfrm>
        <a:off x="1365865" y="505"/>
        <a:ext cx="9387334" cy="1182567"/>
      </dsp:txXfrm>
    </dsp:sp>
    <dsp:sp modelId="{9DD8290C-750B-4153-807E-49DFD52FF6A9}">
      <dsp:nvSpPr>
        <dsp:cNvPr id="0" name=""/>
        <dsp:cNvSpPr/>
      </dsp:nvSpPr>
      <dsp:spPr>
        <a:xfrm>
          <a:off x="0" y="1478715"/>
          <a:ext cx="10753200" cy="1182567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1B6F34-50F6-4574-B466-F0EE31A4CAA0}">
      <dsp:nvSpPr>
        <dsp:cNvPr id="0" name=""/>
        <dsp:cNvSpPr/>
      </dsp:nvSpPr>
      <dsp:spPr>
        <a:xfrm>
          <a:off x="357726" y="1744792"/>
          <a:ext cx="650412" cy="6504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193A3C-0819-4403-AB8A-10FF34DBB731}">
      <dsp:nvSpPr>
        <dsp:cNvPr id="0" name=""/>
        <dsp:cNvSpPr/>
      </dsp:nvSpPr>
      <dsp:spPr>
        <a:xfrm>
          <a:off x="1365865" y="1478715"/>
          <a:ext cx="9387334" cy="11825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155" tIns="125155" rIns="125155" bIns="125155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0" kern="1200"/>
            <a:t>udržování čistoty blízkého i vzdálenějšího prostředí (výměna osobního, ložního prádla,  plen, omývání, koupele, sprchování atd.) </a:t>
          </a:r>
          <a:endParaRPr lang="en-US" sz="2300" kern="1200"/>
        </a:p>
      </dsp:txBody>
      <dsp:txXfrm>
        <a:off x="1365865" y="1478715"/>
        <a:ext cx="9387334" cy="1182567"/>
      </dsp:txXfrm>
    </dsp:sp>
    <dsp:sp modelId="{C2F255A4-CB4B-45C2-B65D-47852F8EE456}">
      <dsp:nvSpPr>
        <dsp:cNvPr id="0" name=""/>
        <dsp:cNvSpPr/>
      </dsp:nvSpPr>
      <dsp:spPr>
        <a:xfrm>
          <a:off x="0" y="2956924"/>
          <a:ext cx="10753200" cy="1182567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13FEB4-A31D-43D4-B551-F3F1664ECCDB}">
      <dsp:nvSpPr>
        <dsp:cNvPr id="0" name=""/>
        <dsp:cNvSpPr/>
      </dsp:nvSpPr>
      <dsp:spPr>
        <a:xfrm>
          <a:off x="357726" y="3223002"/>
          <a:ext cx="650412" cy="6504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BDEFF8-EE6F-4199-9E60-465E7FA8C5B0}">
      <dsp:nvSpPr>
        <dsp:cNvPr id="0" name=""/>
        <dsp:cNvSpPr/>
      </dsp:nvSpPr>
      <dsp:spPr>
        <a:xfrm>
          <a:off x="1365865" y="2956924"/>
          <a:ext cx="9387334" cy="11825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155" tIns="125155" rIns="125155" bIns="125155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0" kern="1200"/>
            <a:t>kůži netřeme, sušíme mírným tlakem, udržujeme vláčnou  (promašťujeme)</a:t>
          </a:r>
          <a:endParaRPr lang="en-US" sz="2300" kern="1200"/>
        </a:p>
      </dsp:txBody>
      <dsp:txXfrm>
        <a:off x="1365865" y="2956924"/>
        <a:ext cx="9387334" cy="1182567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86098B-95EB-4929-BBB4-772BCBB59EF8}">
      <dsp:nvSpPr>
        <dsp:cNvPr id="0" name=""/>
        <dsp:cNvSpPr/>
      </dsp:nvSpPr>
      <dsp:spPr>
        <a:xfrm>
          <a:off x="0" y="672749"/>
          <a:ext cx="10753200" cy="1241999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A70AB2-7079-4FF7-A7E1-2C8238DC0683}">
      <dsp:nvSpPr>
        <dsp:cNvPr id="0" name=""/>
        <dsp:cNvSpPr/>
      </dsp:nvSpPr>
      <dsp:spPr>
        <a:xfrm>
          <a:off x="375704" y="952199"/>
          <a:ext cx="683099" cy="68309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A8F06A-1D11-4ED4-8BB5-FD96EFDEC550}">
      <dsp:nvSpPr>
        <dsp:cNvPr id="0" name=""/>
        <dsp:cNvSpPr/>
      </dsp:nvSpPr>
      <dsp:spPr>
        <a:xfrm>
          <a:off x="1434509" y="672749"/>
          <a:ext cx="9318690" cy="1241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445" tIns="131445" rIns="131445" bIns="13144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0" kern="1200"/>
            <a:t>korekce anémie, hypoproteinémie, rovnováhy vnitřního prostředí, bolesti, diabetu, blokování infekce, léčba základních a přidružených chorob</a:t>
          </a:r>
          <a:endParaRPr lang="en-US" sz="2200" kern="1200"/>
        </a:p>
      </dsp:txBody>
      <dsp:txXfrm>
        <a:off x="1434509" y="672749"/>
        <a:ext cx="9318690" cy="1241999"/>
      </dsp:txXfrm>
    </dsp:sp>
    <dsp:sp modelId="{2848C45E-5D63-4228-95BC-4B2CBA38CBAE}">
      <dsp:nvSpPr>
        <dsp:cNvPr id="0" name=""/>
        <dsp:cNvSpPr/>
      </dsp:nvSpPr>
      <dsp:spPr>
        <a:xfrm>
          <a:off x="0" y="2225248"/>
          <a:ext cx="10753200" cy="1241999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D39E38-B179-4993-A092-F1FA3A5AB6DB}">
      <dsp:nvSpPr>
        <dsp:cNvPr id="0" name=""/>
        <dsp:cNvSpPr/>
      </dsp:nvSpPr>
      <dsp:spPr>
        <a:xfrm>
          <a:off x="375704" y="2504698"/>
          <a:ext cx="683099" cy="68309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E1CB3D-1E4E-49F8-A606-D7E03862118F}">
      <dsp:nvSpPr>
        <dsp:cNvPr id="0" name=""/>
        <dsp:cNvSpPr/>
      </dsp:nvSpPr>
      <dsp:spPr>
        <a:xfrm>
          <a:off x="1434509" y="2225248"/>
          <a:ext cx="9318690" cy="1241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445" tIns="131445" rIns="131445" bIns="13144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0" kern="1200"/>
            <a:t>strava bohatá na vitaminy a bílkoviny, dostatečný přísun tekutin </a:t>
          </a:r>
          <a:br>
            <a:rPr lang="cs-CZ" sz="2200" b="0" kern="1200"/>
          </a:br>
          <a:r>
            <a:rPr lang="cs-CZ" sz="2200" b="0" kern="1200"/>
            <a:t>(enterální nebo parenterální výživa)</a:t>
          </a:r>
          <a:endParaRPr lang="en-US" sz="2200" kern="1200"/>
        </a:p>
      </dsp:txBody>
      <dsp:txXfrm>
        <a:off x="1434509" y="2225248"/>
        <a:ext cx="9318690" cy="12419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4CB6E9-9BAC-4278-89CA-CA7AFB2F7F3B}">
      <dsp:nvSpPr>
        <dsp:cNvPr id="0" name=""/>
        <dsp:cNvSpPr/>
      </dsp:nvSpPr>
      <dsp:spPr>
        <a:xfrm>
          <a:off x="0" y="0"/>
          <a:ext cx="9140220" cy="1188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b="1" kern="1200" dirty="0"/>
            <a:t>Stlačení měkkých tkání mezi kostí a tvrdou podložkou, kdy nepřerušený tlak má za následek:</a:t>
          </a:r>
          <a:endParaRPr lang="en-US" sz="2500" kern="1200" dirty="0"/>
        </a:p>
      </dsp:txBody>
      <dsp:txXfrm>
        <a:off x="34795" y="34795"/>
        <a:ext cx="7858275" cy="1118410"/>
      </dsp:txXfrm>
    </dsp:sp>
    <dsp:sp modelId="{AA9290BA-7222-4DCE-B6C8-6A470C9A3F5E}">
      <dsp:nvSpPr>
        <dsp:cNvPr id="0" name=""/>
        <dsp:cNvSpPr/>
      </dsp:nvSpPr>
      <dsp:spPr>
        <a:xfrm>
          <a:off x="624691" y="1386000"/>
          <a:ext cx="9503817" cy="1188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b="1" kern="1200" dirty="0"/>
            <a:t>uzavření kapilár (hypoxii, ischemii, poškození mikrocirkulace)</a:t>
          </a:r>
          <a:endParaRPr lang="en-US" sz="2500" kern="1200" dirty="0"/>
        </a:p>
      </dsp:txBody>
      <dsp:txXfrm>
        <a:off x="659486" y="1420795"/>
        <a:ext cx="7792737" cy="1118410"/>
      </dsp:txXfrm>
    </dsp:sp>
    <dsp:sp modelId="{ED533E81-A2B7-4614-A5AB-EB644F19194A}">
      <dsp:nvSpPr>
        <dsp:cNvPr id="0" name=""/>
        <dsp:cNvSpPr/>
      </dsp:nvSpPr>
      <dsp:spPr>
        <a:xfrm>
          <a:off x="1612979" y="2772000"/>
          <a:ext cx="9140220" cy="1188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b="1" kern="1200"/>
            <a:t>poruchu lymfatického systému (hromadění metabolických produktů, porucha odtoku lymfy)</a:t>
          </a:r>
          <a:endParaRPr lang="en-US" sz="2500" kern="1200"/>
        </a:p>
      </dsp:txBody>
      <dsp:txXfrm>
        <a:off x="1647774" y="2806795"/>
        <a:ext cx="7491940" cy="1118410"/>
      </dsp:txXfrm>
    </dsp:sp>
    <dsp:sp modelId="{463B3A9A-0B2C-441D-B4FE-AACDDB750C7F}">
      <dsp:nvSpPr>
        <dsp:cNvPr id="0" name=""/>
        <dsp:cNvSpPr/>
      </dsp:nvSpPr>
      <dsp:spPr>
        <a:xfrm>
          <a:off x="8368020" y="900900"/>
          <a:ext cx="772200" cy="77220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541765" y="900900"/>
        <a:ext cx="424710" cy="581081"/>
      </dsp:txXfrm>
    </dsp:sp>
    <dsp:sp modelId="{C19AB2FD-F82B-4D3E-B397-D7AFB00F2AAD}">
      <dsp:nvSpPr>
        <dsp:cNvPr id="0" name=""/>
        <dsp:cNvSpPr/>
      </dsp:nvSpPr>
      <dsp:spPr>
        <a:xfrm>
          <a:off x="9174510" y="2278980"/>
          <a:ext cx="772200" cy="77220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9348255" y="2278980"/>
        <a:ext cx="424710" cy="5810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EB0DAC-A752-4FA8-830E-D0A7E84631D1}">
      <dsp:nvSpPr>
        <dsp:cNvPr id="0" name=""/>
        <dsp:cNvSpPr/>
      </dsp:nvSpPr>
      <dsp:spPr>
        <a:xfrm>
          <a:off x="0" y="3116395"/>
          <a:ext cx="10753200" cy="10228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1" kern="1200" dirty="0"/>
            <a:t>Dekubity vzniklé tímto způsobem se vyskytují častěji u inkontinentních nemocných, u nemocných se zvýšenou tělesnou teplotou a v oblasti zadní části těla. </a:t>
          </a:r>
          <a:endParaRPr lang="en-US" sz="1900" kern="1200" dirty="0"/>
        </a:p>
      </dsp:txBody>
      <dsp:txXfrm>
        <a:off x="0" y="3116395"/>
        <a:ext cx="10753200" cy="1022870"/>
      </dsp:txXfrm>
    </dsp:sp>
    <dsp:sp modelId="{1057C808-3721-4584-82C2-F1456EA6CB34}">
      <dsp:nvSpPr>
        <dsp:cNvPr id="0" name=""/>
        <dsp:cNvSpPr/>
      </dsp:nvSpPr>
      <dsp:spPr>
        <a:xfrm rot="10800000">
          <a:off x="0" y="1558563"/>
          <a:ext cx="10753200" cy="1573174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1" kern="1200" dirty="0"/>
            <a:t>Faktor tření se objevuje, leží-li nemocný na tvrdém povrchu, z něhož sjíždí. Účinek se dostavuje, když se skelet s hlubokou fascií pohybují  (tělo klouže) a současně povrchová fascie a kůže jsou fixovány k podložce. Dochází k natažení a porušení cév.</a:t>
          </a:r>
          <a:endParaRPr lang="en-US" sz="1900" kern="1200" dirty="0"/>
        </a:p>
      </dsp:txBody>
      <dsp:txXfrm rot="10800000">
        <a:off x="0" y="1558563"/>
        <a:ext cx="10753200" cy="1022201"/>
      </dsp:txXfrm>
    </dsp:sp>
    <dsp:sp modelId="{9C9AB7A1-8A97-4619-93AD-0081549DB8A3}">
      <dsp:nvSpPr>
        <dsp:cNvPr id="0" name=""/>
        <dsp:cNvSpPr/>
      </dsp:nvSpPr>
      <dsp:spPr>
        <a:xfrm rot="10800000">
          <a:off x="0" y="731"/>
          <a:ext cx="10753200" cy="1573174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b="1" kern="1200" dirty="0"/>
            <a:t>TŘENÍ</a:t>
          </a:r>
          <a:r>
            <a:rPr lang="cs-CZ" sz="1900" b="1" kern="1200" dirty="0"/>
            <a:t>:</a:t>
          </a:r>
          <a:r>
            <a:rPr lang="cs-CZ" sz="1900" b="1" i="1" kern="1200" dirty="0"/>
            <a:t> </a:t>
          </a:r>
          <a:endParaRPr lang="en-US" sz="1900" kern="1200" dirty="0"/>
        </a:p>
      </dsp:txBody>
      <dsp:txXfrm rot="10800000">
        <a:off x="0" y="731"/>
        <a:ext cx="10753200" cy="102220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136EAF-535F-42EF-99EA-1C84B3853884}">
      <dsp:nvSpPr>
        <dsp:cNvPr id="0" name=""/>
        <dsp:cNvSpPr/>
      </dsp:nvSpPr>
      <dsp:spPr>
        <a:xfrm>
          <a:off x="0" y="0"/>
          <a:ext cx="9140220" cy="1782000"/>
        </a:xfrm>
        <a:prstGeom prst="roundRect">
          <a:avLst>
            <a:gd name="adj" fmla="val 10000"/>
          </a:avLst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/>
            <a:t>Namáhání ve smyku (nůžkový efekt): </a:t>
          </a:r>
          <a:endParaRPr lang="en-US" sz="2200" kern="1200"/>
        </a:p>
      </dsp:txBody>
      <dsp:txXfrm>
        <a:off x="52193" y="52193"/>
        <a:ext cx="7298384" cy="1677614"/>
      </dsp:txXfrm>
    </dsp:sp>
    <dsp:sp modelId="{B69B4B94-E84D-49C4-A8C6-5D7AF1D61BA2}">
      <dsp:nvSpPr>
        <dsp:cNvPr id="0" name=""/>
        <dsp:cNvSpPr/>
      </dsp:nvSpPr>
      <dsp:spPr>
        <a:xfrm>
          <a:off x="1612979" y="2178000"/>
          <a:ext cx="9140220" cy="1782000"/>
        </a:xfrm>
        <a:prstGeom prst="roundRect">
          <a:avLst>
            <a:gd name="adj" fmla="val 10000"/>
          </a:avLst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 dirty="0"/>
            <a:t>- manipulujeme-li nesprávně s nemocným, může dojít k odtržení podkožní tkáně od svaloviny, což má za následek vznik krevních sraženin, které blokují mikrocirkulaci.</a:t>
          </a:r>
          <a:endParaRPr lang="en-US" sz="2200" kern="1200" dirty="0"/>
        </a:p>
      </dsp:txBody>
      <dsp:txXfrm>
        <a:off x="1665172" y="2230193"/>
        <a:ext cx="6264554" cy="1677614"/>
      </dsp:txXfrm>
    </dsp:sp>
    <dsp:sp modelId="{7C65BC81-3E98-433D-8EE5-140A4EE501D1}">
      <dsp:nvSpPr>
        <dsp:cNvPr id="0" name=""/>
        <dsp:cNvSpPr/>
      </dsp:nvSpPr>
      <dsp:spPr>
        <a:xfrm>
          <a:off x="7981920" y="1400849"/>
          <a:ext cx="1158300" cy="115830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242538" y="1400849"/>
        <a:ext cx="637065" cy="87162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9928F3-84B7-4A79-8536-FD46F87CA8B3}">
      <dsp:nvSpPr>
        <dsp:cNvPr id="0" name=""/>
        <dsp:cNvSpPr/>
      </dsp:nvSpPr>
      <dsp:spPr>
        <a:xfrm>
          <a:off x="0" y="0"/>
          <a:ext cx="8279964" cy="7128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1" kern="1200"/>
            <a:t>Vlhkost:</a:t>
          </a:r>
          <a:endParaRPr lang="en-US" sz="1900" kern="1200"/>
        </a:p>
      </dsp:txBody>
      <dsp:txXfrm>
        <a:off x="20877" y="20877"/>
        <a:ext cx="7427400" cy="671046"/>
      </dsp:txXfrm>
    </dsp:sp>
    <dsp:sp modelId="{C9F69711-0EE1-42EB-8C89-EB6088795F8A}">
      <dsp:nvSpPr>
        <dsp:cNvPr id="0" name=""/>
        <dsp:cNvSpPr/>
      </dsp:nvSpPr>
      <dsp:spPr>
        <a:xfrm>
          <a:off x="618309" y="811800"/>
          <a:ext cx="8279964" cy="7128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1" kern="1200"/>
            <a:t>způsobena sekretem z rány, nadměrným pocením, močí, stolicí,</a:t>
          </a:r>
          <a:endParaRPr lang="en-US" sz="1900" kern="1200"/>
        </a:p>
      </dsp:txBody>
      <dsp:txXfrm>
        <a:off x="639186" y="832677"/>
        <a:ext cx="7156580" cy="671045"/>
      </dsp:txXfrm>
    </dsp:sp>
    <dsp:sp modelId="{452CE969-1EB9-4CCA-988A-3C80B8AF7B0E}">
      <dsp:nvSpPr>
        <dsp:cNvPr id="0" name=""/>
        <dsp:cNvSpPr/>
      </dsp:nvSpPr>
      <dsp:spPr>
        <a:xfrm>
          <a:off x="1236617" y="1623600"/>
          <a:ext cx="8279964" cy="7128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1" kern="1200"/>
            <a:t>porušuje kožní bariéru,</a:t>
          </a:r>
          <a:endParaRPr lang="en-US" sz="1900" kern="1200"/>
        </a:p>
      </dsp:txBody>
      <dsp:txXfrm>
        <a:off x="1257494" y="1644477"/>
        <a:ext cx="7156581" cy="671046"/>
      </dsp:txXfrm>
    </dsp:sp>
    <dsp:sp modelId="{58A481E0-E7CB-4258-A4E7-2FDC7B9A0A77}">
      <dsp:nvSpPr>
        <dsp:cNvPr id="0" name=""/>
        <dsp:cNvSpPr/>
      </dsp:nvSpPr>
      <dsp:spPr>
        <a:xfrm>
          <a:off x="1854927" y="2435400"/>
          <a:ext cx="8279964" cy="7128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1" kern="1200"/>
            <a:t>mění pH kožního povrchu, </a:t>
          </a:r>
          <a:endParaRPr lang="en-US" sz="1900" kern="1200"/>
        </a:p>
      </dsp:txBody>
      <dsp:txXfrm>
        <a:off x="1875804" y="2456277"/>
        <a:ext cx="7156580" cy="671046"/>
      </dsp:txXfrm>
    </dsp:sp>
    <dsp:sp modelId="{9FB8A648-3A82-4920-9462-C95FD57B8802}">
      <dsp:nvSpPr>
        <dsp:cNvPr id="0" name=""/>
        <dsp:cNvSpPr/>
      </dsp:nvSpPr>
      <dsp:spPr>
        <a:xfrm>
          <a:off x="2473235" y="3247200"/>
          <a:ext cx="8279964" cy="7128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1" kern="1200"/>
            <a:t>činí kůži vnímavější k patogenům.</a:t>
          </a:r>
          <a:endParaRPr lang="en-US" sz="1900" kern="1200"/>
        </a:p>
      </dsp:txBody>
      <dsp:txXfrm>
        <a:off x="2494112" y="3268077"/>
        <a:ext cx="7156581" cy="671045"/>
      </dsp:txXfrm>
    </dsp:sp>
    <dsp:sp modelId="{EB113AA7-EC92-453F-9FA9-689A0442F99F}">
      <dsp:nvSpPr>
        <dsp:cNvPr id="0" name=""/>
        <dsp:cNvSpPr/>
      </dsp:nvSpPr>
      <dsp:spPr>
        <a:xfrm>
          <a:off x="7816644" y="520740"/>
          <a:ext cx="463320" cy="46332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7920891" y="520740"/>
        <a:ext cx="254826" cy="348648"/>
      </dsp:txXfrm>
    </dsp:sp>
    <dsp:sp modelId="{98FAE136-3638-41B1-89D5-8825CE2D3717}">
      <dsp:nvSpPr>
        <dsp:cNvPr id="0" name=""/>
        <dsp:cNvSpPr/>
      </dsp:nvSpPr>
      <dsp:spPr>
        <a:xfrm>
          <a:off x="8434953" y="1332540"/>
          <a:ext cx="463320" cy="46332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8539200" y="1332540"/>
        <a:ext cx="254826" cy="348648"/>
      </dsp:txXfrm>
    </dsp:sp>
    <dsp:sp modelId="{1DF1536D-499E-42A5-AA70-08EDD2F500A3}">
      <dsp:nvSpPr>
        <dsp:cNvPr id="0" name=""/>
        <dsp:cNvSpPr/>
      </dsp:nvSpPr>
      <dsp:spPr>
        <a:xfrm>
          <a:off x="9053261" y="2132460"/>
          <a:ext cx="463320" cy="46332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9157508" y="2132460"/>
        <a:ext cx="254826" cy="348648"/>
      </dsp:txXfrm>
    </dsp:sp>
    <dsp:sp modelId="{147196F5-46D9-4AF4-9903-BE73F6EBB11F}">
      <dsp:nvSpPr>
        <dsp:cNvPr id="0" name=""/>
        <dsp:cNvSpPr/>
      </dsp:nvSpPr>
      <dsp:spPr>
        <a:xfrm>
          <a:off x="9671570" y="2952180"/>
          <a:ext cx="463320" cy="46332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9775817" y="2952180"/>
        <a:ext cx="254826" cy="34864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DDD001-E933-4E4E-BBA7-4D8184E3DCE4}">
      <dsp:nvSpPr>
        <dsp:cNvPr id="0" name=""/>
        <dsp:cNvSpPr/>
      </dsp:nvSpPr>
      <dsp:spPr>
        <a:xfrm>
          <a:off x="0" y="0"/>
          <a:ext cx="4279127" cy="8604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0" kern="1200" dirty="0"/>
            <a:t>Neblednoucí zarudnutí nepoškozené tkáně.</a:t>
          </a:r>
          <a:endParaRPr lang="en-US" sz="1200" kern="1200" dirty="0"/>
        </a:p>
      </dsp:txBody>
      <dsp:txXfrm>
        <a:off x="25202" y="25202"/>
        <a:ext cx="3249966" cy="810041"/>
      </dsp:txXfrm>
    </dsp:sp>
    <dsp:sp modelId="{47D3AC96-C503-4A8A-9F86-1C5F4874DAE9}">
      <dsp:nvSpPr>
        <dsp:cNvPr id="0" name=""/>
        <dsp:cNvSpPr/>
      </dsp:nvSpPr>
      <dsp:spPr>
        <a:xfrm>
          <a:off x="319545" y="979952"/>
          <a:ext cx="4279127" cy="8604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0" kern="1200"/>
            <a:t>Neporušená kůže s lokalizovaným neblednoucím zarudnutím, obvykle nad kostním výčnělkem. Může se lišit u tmavě pigmentované kůže – změna barvy nemusí být viditelná.</a:t>
          </a:r>
          <a:endParaRPr lang="en-US" sz="1200" kern="1200"/>
        </a:p>
      </dsp:txBody>
      <dsp:txXfrm>
        <a:off x="344747" y="1005154"/>
        <a:ext cx="3349888" cy="810041"/>
      </dsp:txXfrm>
    </dsp:sp>
    <dsp:sp modelId="{E0DF0FC4-7930-42C5-A113-5F38935C2449}">
      <dsp:nvSpPr>
        <dsp:cNvPr id="0" name=""/>
        <dsp:cNvSpPr/>
      </dsp:nvSpPr>
      <dsp:spPr>
        <a:xfrm>
          <a:off x="639090" y="1959904"/>
          <a:ext cx="4279127" cy="8604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0" kern="1200"/>
            <a:t>Přítomnost blednoucího zarudnutí nebo změna v citlivosti, teplota nebo zatvrdnutí může předcházet vizuálním změnám.</a:t>
          </a:r>
          <a:endParaRPr lang="en-US" sz="1200" kern="1200"/>
        </a:p>
      </dsp:txBody>
      <dsp:txXfrm>
        <a:off x="664292" y="1985106"/>
        <a:ext cx="3349888" cy="810041"/>
      </dsp:txXfrm>
    </dsp:sp>
    <dsp:sp modelId="{77FC782D-6E9D-45C6-8029-2ACED2009354}">
      <dsp:nvSpPr>
        <dsp:cNvPr id="0" name=""/>
        <dsp:cNvSpPr/>
      </dsp:nvSpPr>
      <dsp:spPr>
        <a:xfrm>
          <a:off x="958635" y="2939856"/>
          <a:ext cx="4279127" cy="8604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0" kern="1200"/>
            <a:t>Od okolí se může barevně odlišovat, barevné změny nezahrnují fialové nebo nahnědlé zbarvení; to mohou být příznaky hlubokého poškození tkáně.</a:t>
          </a:r>
          <a:endParaRPr lang="en-US" sz="1200" kern="1200"/>
        </a:p>
      </dsp:txBody>
      <dsp:txXfrm>
        <a:off x="983837" y="2965058"/>
        <a:ext cx="3349888" cy="810041"/>
      </dsp:txXfrm>
    </dsp:sp>
    <dsp:sp modelId="{3CDA9679-EB6A-4ABD-8A6C-C165B4C0497B}">
      <dsp:nvSpPr>
        <dsp:cNvPr id="0" name=""/>
        <dsp:cNvSpPr/>
      </dsp:nvSpPr>
      <dsp:spPr>
        <a:xfrm>
          <a:off x="1278181" y="3919809"/>
          <a:ext cx="4279127" cy="8604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0" kern="1200"/>
            <a:t>Místo může být bolestivé, tvrdé nebo měkké, teplejší nebo chladnější než ve srovnání s okolní tkání.</a:t>
          </a:r>
          <a:endParaRPr lang="en-US" sz="1200" kern="1200"/>
        </a:p>
      </dsp:txBody>
      <dsp:txXfrm>
        <a:off x="1303383" y="3945011"/>
        <a:ext cx="3349888" cy="810041"/>
      </dsp:txXfrm>
    </dsp:sp>
    <dsp:sp modelId="{888704DE-6625-494C-9656-C6F58DB94545}">
      <dsp:nvSpPr>
        <dsp:cNvPr id="0" name=""/>
        <dsp:cNvSpPr/>
      </dsp:nvSpPr>
      <dsp:spPr>
        <a:xfrm>
          <a:off x="3719838" y="628603"/>
          <a:ext cx="559289" cy="55928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3845678" y="628603"/>
        <a:ext cx="307609" cy="420865"/>
      </dsp:txXfrm>
    </dsp:sp>
    <dsp:sp modelId="{A580182C-1F79-4DDF-A9AE-9845EA202F10}">
      <dsp:nvSpPr>
        <dsp:cNvPr id="0" name=""/>
        <dsp:cNvSpPr/>
      </dsp:nvSpPr>
      <dsp:spPr>
        <a:xfrm>
          <a:off x="4039383" y="1608555"/>
          <a:ext cx="559289" cy="55928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4165223" y="1608555"/>
        <a:ext cx="307609" cy="420865"/>
      </dsp:txXfrm>
    </dsp:sp>
    <dsp:sp modelId="{5C72B6F6-8E10-44FE-A8E9-3B105065CDF6}">
      <dsp:nvSpPr>
        <dsp:cNvPr id="0" name=""/>
        <dsp:cNvSpPr/>
      </dsp:nvSpPr>
      <dsp:spPr>
        <a:xfrm>
          <a:off x="4358928" y="2574167"/>
          <a:ext cx="559289" cy="55928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4484768" y="2574167"/>
        <a:ext cx="307609" cy="420865"/>
      </dsp:txXfrm>
    </dsp:sp>
    <dsp:sp modelId="{091B3BE9-B6CE-4392-BC1C-CE51DC02B77E}">
      <dsp:nvSpPr>
        <dsp:cNvPr id="0" name=""/>
        <dsp:cNvSpPr/>
      </dsp:nvSpPr>
      <dsp:spPr>
        <a:xfrm>
          <a:off x="4678473" y="3563680"/>
          <a:ext cx="559289" cy="55928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4804313" y="3563680"/>
        <a:ext cx="307609" cy="42086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564A72-FCC5-4EFE-A99A-3E26540DE7F9}">
      <dsp:nvSpPr>
        <dsp:cNvPr id="0" name=""/>
        <dsp:cNvSpPr/>
      </dsp:nvSpPr>
      <dsp:spPr>
        <a:xfrm>
          <a:off x="0" y="0"/>
          <a:ext cx="3603491" cy="9170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Mělký vřed s růžovočervenou spodinou bez povlaku</a:t>
          </a:r>
          <a:endParaRPr lang="en-US" sz="1200" kern="1200" dirty="0"/>
        </a:p>
      </dsp:txBody>
      <dsp:txXfrm>
        <a:off x="26861" y="26861"/>
        <a:ext cx="2536386" cy="863366"/>
      </dsp:txXfrm>
    </dsp:sp>
    <dsp:sp modelId="{867C7625-DC48-4AB2-A05E-E5B7A62CD940}">
      <dsp:nvSpPr>
        <dsp:cNvPr id="0" name=""/>
        <dsp:cNvSpPr/>
      </dsp:nvSpPr>
      <dsp:spPr>
        <a:xfrm>
          <a:off x="301792" y="1083831"/>
          <a:ext cx="3603491" cy="9170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Neporušený nebo prasklý puchýř naplněný serózní tekutinou</a:t>
          </a:r>
          <a:endParaRPr lang="en-US" sz="1200" kern="1200"/>
        </a:p>
      </dsp:txBody>
      <dsp:txXfrm>
        <a:off x="328653" y="1110692"/>
        <a:ext cx="2651869" cy="863366"/>
      </dsp:txXfrm>
    </dsp:sp>
    <dsp:sp modelId="{BE5105D1-5B25-4630-814B-90C23C2B3DAA}">
      <dsp:nvSpPr>
        <dsp:cNvPr id="0" name=""/>
        <dsp:cNvSpPr/>
      </dsp:nvSpPr>
      <dsp:spPr>
        <a:xfrm>
          <a:off x="599080" y="2167662"/>
          <a:ext cx="3603491" cy="9170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Lesklý nebo suchý mělký vřed bez povlaku či zhmoždění (zhmoždění ve formě modřiny, podlitiny ukazují na možné poškození hlubokých tkání)</a:t>
          </a:r>
          <a:endParaRPr lang="en-US" sz="1200" kern="1200" dirty="0"/>
        </a:p>
      </dsp:txBody>
      <dsp:txXfrm>
        <a:off x="625941" y="2194523"/>
        <a:ext cx="2656373" cy="863366"/>
      </dsp:txXfrm>
    </dsp:sp>
    <dsp:sp modelId="{46720A87-7582-48F3-AF1A-4E55897ED2C8}">
      <dsp:nvSpPr>
        <dsp:cNvPr id="0" name=""/>
        <dsp:cNvSpPr/>
      </dsp:nvSpPr>
      <dsp:spPr>
        <a:xfrm>
          <a:off x="900872" y="3251493"/>
          <a:ext cx="3603491" cy="9170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Uvedený termín by se neměl používat pro strženou kůži, poškození kůže náplastí, perineální dermatitidu, maceraci nebo exkoriaci.</a:t>
          </a:r>
          <a:endParaRPr lang="en-US" sz="1200" kern="1200"/>
        </a:p>
      </dsp:txBody>
      <dsp:txXfrm>
        <a:off x="927733" y="3278354"/>
        <a:ext cx="2651869" cy="863366"/>
      </dsp:txXfrm>
    </dsp:sp>
    <dsp:sp modelId="{81CE2B64-FC8D-464F-8FD5-38E263B07667}">
      <dsp:nvSpPr>
        <dsp:cNvPr id="0" name=""/>
        <dsp:cNvSpPr/>
      </dsp:nvSpPr>
      <dsp:spPr>
        <a:xfrm>
          <a:off x="3007383" y="702406"/>
          <a:ext cx="596107" cy="59610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3141507" y="702406"/>
        <a:ext cx="327859" cy="448571"/>
      </dsp:txXfrm>
    </dsp:sp>
    <dsp:sp modelId="{C20AC8CF-4E72-4086-B68A-A3DFD029E536}">
      <dsp:nvSpPr>
        <dsp:cNvPr id="0" name=""/>
        <dsp:cNvSpPr/>
      </dsp:nvSpPr>
      <dsp:spPr>
        <a:xfrm>
          <a:off x="3309176" y="1786237"/>
          <a:ext cx="596107" cy="59610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3443300" y="1786237"/>
        <a:ext cx="327859" cy="448571"/>
      </dsp:txXfrm>
    </dsp:sp>
    <dsp:sp modelId="{BA913EEB-7E8A-4C45-BDE8-A98F4541A326}">
      <dsp:nvSpPr>
        <dsp:cNvPr id="0" name=""/>
        <dsp:cNvSpPr/>
      </dsp:nvSpPr>
      <dsp:spPr>
        <a:xfrm>
          <a:off x="3606464" y="2870068"/>
          <a:ext cx="596107" cy="59610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3740588" y="2870068"/>
        <a:ext cx="327859" cy="44857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6935D5-528B-4F8B-A09F-1D337AC2C57A}">
      <dsp:nvSpPr>
        <dsp:cNvPr id="0" name=""/>
        <dsp:cNvSpPr/>
      </dsp:nvSpPr>
      <dsp:spPr>
        <a:xfrm>
          <a:off x="0" y="0"/>
          <a:ext cx="5044364" cy="10346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kern="1200"/>
            <a:t>Viditelný podkožní tuk na spodině, ale nejsou odhalené kosti, šlachy a svaly.</a:t>
          </a:r>
          <a:endParaRPr lang="en-US" sz="1300" kern="1200"/>
        </a:p>
      </dsp:txBody>
      <dsp:txXfrm>
        <a:off x="30304" y="30304"/>
        <a:ext cx="3840452" cy="974055"/>
      </dsp:txXfrm>
    </dsp:sp>
    <dsp:sp modelId="{246BE8D0-E3D1-45AE-9253-DA9B040A1291}">
      <dsp:nvSpPr>
        <dsp:cNvPr id="0" name=""/>
        <dsp:cNvSpPr/>
      </dsp:nvSpPr>
      <dsp:spPr>
        <a:xfrm>
          <a:off x="422465" y="1222784"/>
          <a:ext cx="5044364" cy="10346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kern="1200"/>
            <a:t>Může být přítomen povlak, který nezabraňuje hodnocení hloubky rány.</a:t>
          </a:r>
          <a:endParaRPr lang="en-US" sz="1300" kern="1200"/>
        </a:p>
      </dsp:txBody>
      <dsp:txXfrm>
        <a:off x="452769" y="1253088"/>
        <a:ext cx="3888758" cy="974055"/>
      </dsp:txXfrm>
    </dsp:sp>
    <dsp:sp modelId="{621E62AA-9F19-437A-9E1C-5EC473803364}">
      <dsp:nvSpPr>
        <dsp:cNvPr id="0" name=""/>
        <dsp:cNvSpPr/>
      </dsp:nvSpPr>
      <dsp:spPr>
        <a:xfrm>
          <a:off x="838625" y="2445569"/>
          <a:ext cx="5044364" cy="10346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kern="1200"/>
            <a:t>Mohou být přítomná podmínování a sinusy.</a:t>
          </a:r>
          <a:endParaRPr lang="en-US" sz="1300" kern="1200"/>
        </a:p>
      </dsp:txBody>
      <dsp:txXfrm>
        <a:off x="868929" y="2475873"/>
        <a:ext cx="3895064" cy="974055"/>
      </dsp:txXfrm>
    </dsp:sp>
    <dsp:sp modelId="{C794A4CF-2221-4191-BF4C-1EF6A2B805F1}">
      <dsp:nvSpPr>
        <dsp:cNvPr id="0" name=""/>
        <dsp:cNvSpPr/>
      </dsp:nvSpPr>
      <dsp:spPr>
        <a:xfrm>
          <a:off x="1261090" y="3668354"/>
          <a:ext cx="5044364" cy="10346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kern="1200"/>
            <a:t>Hloubka rány se liší dle anatomické lokalizace místa výskytu. Hřbet nosu, zátylí, kotník – mělký dekubitus; oblasti s velkým množstvím tukové tkáně – hluboký dekubitus, ale kost, či šlacha nejsou viditelné nebo přímo hmatné. </a:t>
          </a:r>
          <a:endParaRPr lang="en-US" sz="1300" kern="1200"/>
        </a:p>
      </dsp:txBody>
      <dsp:txXfrm>
        <a:off x="1291394" y="3698658"/>
        <a:ext cx="3888758" cy="974055"/>
      </dsp:txXfrm>
    </dsp:sp>
    <dsp:sp modelId="{108F6588-90B7-46A7-9E55-2B4A3999835F}">
      <dsp:nvSpPr>
        <dsp:cNvPr id="0" name=""/>
        <dsp:cNvSpPr/>
      </dsp:nvSpPr>
      <dsp:spPr>
        <a:xfrm>
          <a:off x="4371832" y="792458"/>
          <a:ext cx="672531" cy="67253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>
        <a:off x="4523151" y="792458"/>
        <a:ext cx="369893" cy="506080"/>
      </dsp:txXfrm>
    </dsp:sp>
    <dsp:sp modelId="{1FE20823-C8A2-4389-977F-B24D34418B68}">
      <dsp:nvSpPr>
        <dsp:cNvPr id="0" name=""/>
        <dsp:cNvSpPr/>
      </dsp:nvSpPr>
      <dsp:spPr>
        <a:xfrm>
          <a:off x="4794297" y="2015243"/>
          <a:ext cx="672531" cy="67253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>
        <a:off x="4945616" y="2015243"/>
        <a:ext cx="369893" cy="506080"/>
      </dsp:txXfrm>
    </dsp:sp>
    <dsp:sp modelId="{8B607925-7BC3-497F-B649-4C3CD5821825}">
      <dsp:nvSpPr>
        <dsp:cNvPr id="0" name=""/>
        <dsp:cNvSpPr/>
      </dsp:nvSpPr>
      <dsp:spPr>
        <a:xfrm>
          <a:off x="5210457" y="3238027"/>
          <a:ext cx="672531" cy="67253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>
        <a:off x="5361776" y="3238027"/>
        <a:ext cx="369893" cy="5060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4290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769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0" y="609600"/>
            <a:ext cx="103632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559984" y="1946275"/>
            <a:ext cx="508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843184" y="1946275"/>
            <a:ext cx="508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3923A-2AD3-490F-8EC5-B424DBEAF35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762368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0" y="609600"/>
            <a:ext cx="103632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559984" y="1946275"/>
            <a:ext cx="103632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559984" y="4079875"/>
            <a:ext cx="103632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BDBA7-AC0C-430E-BC77-74C16BBF783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611619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0" y="609600"/>
            <a:ext cx="103632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559984" y="1946275"/>
            <a:ext cx="508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843184" y="1946275"/>
            <a:ext cx="508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E768E-33F1-46E8-B0AB-3EE7578481D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98228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  <p:sldLayoutId id="2147483700" r:id="rId19"/>
    <p:sldLayoutId id="2147483701" r:id="rId20"/>
    <p:sldLayoutId id="2147483702" r:id="rId21"/>
    <p:sldLayoutId id="2147483703" r:id="rId22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4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12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14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20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23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Layout" Target="../diagrams/layout11.xml"/><Relationship Id="rId7" Type="http://schemas.openxmlformats.org/officeDocument/2006/relationships/image" Target="../media/image26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Layout" Target="../diagrams/layout12.xml"/><Relationship Id="rId7" Type="http://schemas.openxmlformats.org/officeDocument/2006/relationships/image" Target="../media/image28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Relationship Id="rId9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dekubity.eu/informace-pro-verejnost/prevence/polohovani/" TargetMode="External"/><Relationship Id="rId4" Type="http://schemas.openxmlformats.org/officeDocument/2006/relationships/image" Target="../media/image53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://www.zpflorence.cz/?mode=detail&amp;product=187&amp;menu=13&amp;sub=3" TargetMode="Externa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7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vECV_Db7tU" TargetMode="External"/><Relationship Id="rId2" Type="http://schemas.openxmlformats.org/officeDocument/2006/relationships/hyperlink" Target="http://www.dekubity.eu/caste-dotazy/zdroje/videa/" TargetMode="External"/><Relationship Id="rId1" Type="http://schemas.openxmlformats.org/officeDocument/2006/relationships/slideLayout" Target="../slideLayouts/slideLayout18.xml"/><Relationship Id="rId5" Type="http://schemas.openxmlformats.org/officeDocument/2006/relationships/hyperlink" Target="https://www.youtube.com/watch?v=QEOdFA7bfRM" TargetMode="External"/><Relationship Id="rId4" Type="http://schemas.openxmlformats.org/officeDocument/2006/relationships/hyperlink" Target="https://www.youtube.com/watch?v=j7T26vCOXE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986C54-881D-4C70-B245-8E56EFB6F4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Dekubitus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D5B9524-7804-48D7-AFE3-5603422EE8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F7310F46-3936-495C-BC6C-52F2F20CA2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C0A01FF9-B600-48A9-AEE7-203097C6B0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51B3D7A9-65C5-4AB9-922C-C0EDC608B9E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F51E9C84-CB40-4CBF-9DD7-F9CB47D8A6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396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BDBCE534-A961-41FA-860F-4A194AEDFA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3F6ACA07-F9FC-4B45-8BA5-F182A9D762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/>
              <a:pPr>
                <a:spcAft>
                  <a:spcPts val="600"/>
                </a:spcAft>
              </a:pPr>
              <a:t>10</a:t>
            </a:fld>
            <a:endParaRPr lang="cs-CZ" altLang="cs-CZ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3E3815C-78EB-419C-A963-5A1446409FB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/>
          <a:lstStyle/>
          <a:p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/>
              <a:t>Obecný pohled na dekubity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CF2FFCF7-355B-482A-8BED-93250B21FED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/>
          <a:lstStyle/>
          <a:p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29"/>
          </p:nvPr>
        </p:nvSpPr>
        <p:spPr>
          <a:xfrm>
            <a:off x="720000" y="1701505"/>
            <a:ext cx="5219998" cy="413999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800" dirty="0"/>
              <a:t>Kvalita </a:t>
            </a:r>
            <a:r>
              <a:rPr lang="cs-CZ" sz="1800" dirty="0" err="1"/>
              <a:t>oše</a:t>
            </a:r>
            <a:r>
              <a:rPr lang="cs-CZ" sz="1800" dirty="0"/>
              <a:t>. péče</a:t>
            </a:r>
          </a:p>
          <a:p>
            <a:pPr>
              <a:spcAft>
                <a:spcPts val="600"/>
              </a:spcAft>
            </a:pPr>
            <a:r>
              <a:rPr lang="cs-CZ" sz="1800" dirty="0"/>
              <a:t>Prostor pro sesterské intervence </a:t>
            </a:r>
          </a:p>
          <a:p>
            <a:pPr>
              <a:spcAft>
                <a:spcPts val="600"/>
              </a:spcAft>
            </a:pPr>
            <a:r>
              <a:rPr lang="cs-CZ" sz="1800" dirty="0"/>
              <a:t>Stálé téma a zájem nejen všeobecných sester </a:t>
            </a:r>
          </a:p>
          <a:p>
            <a:pPr>
              <a:spcAft>
                <a:spcPts val="600"/>
              </a:spcAft>
            </a:pPr>
            <a:r>
              <a:rPr lang="cs-CZ" sz="1800" dirty="0"/>
              <a:t>Multioborový problém a prostor pro prevenci a léčbu (internista, chirurg, </a:t>
            </a:r>
            <a:r>
              <a:rPr lang="cs-CZ" sz="1800" dirty="0" err="1"/>
              <a:t>nutricionista</a:t>
            </a:r>
            <a:r>
              <a:rPr lang="cs-CZ" sz="1800" dirty="0"/>
              <a:t>, </a:t>
            </a:r>
            <a:r>
              <a:rPr lang="cs-CZ" sz="1800" dirty="0" err="1"/>
              <a:t>algesiolog</a:t>
            </a:r>
            <a:r>
              <a:rPr lang="cs-CZ" sz="1800" dirty="0"/>
              <a:t>, fyzioterapeut, imunolog, plastik, rentgenolog…)</a:t>
            </a:r>
          </a:p>
          <a:p>
            <a:pPr>
              <a:spcAft>
                <a:spcPts val="600"/>
              </a:spcAft>
            </a:pPr>
            <a:r>
              <a:rPr lang="cs-CZ" sz="1800" dirty="0"/>
              <a:t>Statistický parametr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1280" y="2291496"/>
            <a:ext cx="5219998" cy="29600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8539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06403C9-0A4F-49C3-B153-B35DF106B4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97367F9-1237-427D-9F76-D312790308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fld id="{B493923A-2AD3-490F-8EC5-B424DBEAF359}" type="slidenum">
              <a:rPr lang="cs-CZ" altLang="cs-CZ"/>
              <a:pPr>
                <a:spcAft>
                  <a:spcPts val="600"/>
                </a:spcAft>
                <a:defRPr/>
              </a:pPr>
              <a:t>11</a:t>
            </a:fld>
            <a:endParaRPr lang="cs-CZ" alt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26A2D8D-7682-4F34-8BB6-B81AE5DDE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cs-CZ" dirty="0"/>
              <a:t>Obecný pohled na dekubity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29"/>
          </p:nvPr>
        </p:nvSpPr>
        <p:spPr/>
        <p:txBody>
          <a:bodyPr>
            <a:normAutofit/>
          </a:bodyPr>
          <a:lstStyle/>
          <a:p>
            <a:pPr>
              <a:lnSpc>
                <a:spcPct val="104000"/>
              </a:lnSpc>
              <a:spcAft>
                <a:spcPts val="600"/>
              </a:spcAft>
            </a:pPr>
            <a:r>
              <a:rPr lang="cs-CZ" sz="1500" dirty="0"/>
              <a:t>Poměr nově vzniklých dekubitů za určité časové období (měsíc, rok)</a:t>
            </a:r>
          </a:p>
          <a:p>
            <a:pPr>
              <a:lnSpc>
                <a:spcPct val="104000"/>
              </a:lnSpc>
              <a:spcAft>
                <a:spcPts val="600"/>
              </a:spcAft>
            </a:pPr>
            <a:r>
              <a:rPr lang="cs-CZ" sz="1500" dirty="0"/>
              <a:t>V současné době při využití antidekubitních pomůcek a vhodné prevence (v klinické praxi se nachází nejvíce dekubitů 2. kategorie)</a:t>
            </a:r>
          </a:p>
          <a:p>
            <a:pPr>
              <a:lnSpc>
                <a:spcPct val="104000"/>
              </a:lnSpc>
              <a:spcAft>
                <a:spcPts val="600"/>
              </a:spcAft>
            </a:pPr>
            <a:r>
              <a:rPr lang="cs-CZ" sz="1500" dirty="0"/>
              <a:t>Rozdíl v závislosti na typu oddělení (například intenzivní péče, geriatrická oddělení mají vyšší výskyt dekubitů)</a:t>
            </a:r>
          </a:p>
          <a:p>
            <a:pPr marL="45720" indent="0">
              <a:lnSpc>
                <a:spcPct val="104000"/>
              </a:lnSpc>
              <a:spcAft>
                <a:spcPts val="600"/>
              </a:spcAft>
              <a:buNone/>
            </a:pPr>
            <a:endParaRPr lang="cs-CZ" sz="1500" dirty="0"/>
          </a:p>
          <a:p>
            <a:pPr marL="45720" indent="0">
              <a:lnSpc>
                <a:spcPct val="104000"/>
              </a:lnSpc>
              <a:spcAft>
                <a:spcPts val="600"/>
              </a:spcAft>
              <a:buNone/>
            </a:pPr>
            <a:r>
              <a:rPr lang="cs-CZ" sz="1500" u="sng" dirty="0"/>
              <a:t>Odhady prevalence:</a:t>
            </a:r>
          </a:p>
          <a:p>
            <a:pPr>
              <a:lnSpc>
                <a:spcPct val="104000"/>
              </a:lnSpc>
              <a:spcAft>
                <a:spcPts val="600"/>
              </a:spcAft>
            </a:pPr>
            <a:r>
              <a:rPr lang="cs-CZ" sz="1500" dirty="0"/>
              <a:t>Nemocnice 1,1 - 26,7 %</a:t>
            </a:r>
          </a:p>
          <a:p>
            <a:pPr>
              <a:lnSpc>
                <a:spcPct val="104000"/>
              </a:lnSpc>
              <a:spcAft>
                <a:spcPts val="600"/>
              </a:spcAft>
            </a:pPr>
            <a:r>
              <a:rPr lang="cs-CZ" sz="1500" dirty="0"/>
              <a:t>Domovy důchodců 6 – 29 %</a:t>
            </a:r>
          </a:p>
          <a:p>
            <a:pPr>
              <a:lnSpc>
                <a:spcPct val="104000"/>
              </a:lnSpc>
              <a:spcAft>
                <a:spcPts val="600"/>
              </a:spcAft>
            </a:pPr>
            <a:r>
              <a:rPr lang="cs-CZ" sz="1500" dirty="0"/>
              <a:t>Domácí péče 7,6 - 53,2 %</a:t>
            </a:r>
          </a:p>
          <a:p>
            <a:pPr>
              <a:lnSpc>
                <a:spcPct val="104000"/>
              </a:lnSpc>
              <a:spcAft>
                <a:spcPts val="600"/>
              </a:spcAft>
            </a:pPr>
            <a:r>
              <a:rPr lang="cs-CZ" sz="1500" dirty="0"/>
              <a:t>Intenzivní péče 13,1 - 28,7 %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1743F0D-39F4-4771-956B-C612C7E5DAA0}"/>
              </a:ext>
            </a:extLst>
          </p:cNvPr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1279" y="1832656"/>
            <a:ext cx="5080000" cy="38776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2921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82FFBF5C-86D0-4BE5-997A-AFCF48824E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20996D9-8BB7-4FC4-A375-E14D00A0B5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493923A-2AD3-490F-8EC5-B424DBEAF359}" type="slidenum">
              <a:rPr lang="cs-CZ" altLang="cs-CZ"/>
              <a:pPr>
                <a:spcAft>
                  <a:spcPts val="600"/>
                </a:spcAft>
                <a:defRPr/>
              </a:pPr>
              <a:t>12</a:t>
            </a:fld>
            <a:endParaRPr lang="cs-CZ" altLang="cs-CZ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EBF1D7F7-85AF-4CBE-AC48-0DD69721E74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/>
          <a:lstStyle/>
          <a:p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/>
              <a:t>Klasifikace dekubitů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09938627-5126-4CD2-932C-A72EA8A9FA2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/>
          <a:lstStyle/>
          <a:p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idx="29"/>
          </p:nvPr>
        </p:nvSpPr>
        <p:spPr>
          <a:xfrm>
            <a:off x="720000" y="1701505"/>
            <a:ext cx="5219998" cy="413999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Válkova </a:t>
            </a:r>
            <a:r>
              <a:rPr lang="cs-CZ" dirty="0" err="1"/>
              <a:t>šk</a:t>
            </a:r>
            <a:r>
              <a:rPr lang="cs-CZ" dirty="0"/>
              <a:t>.: (1.- 4.)</a:t>
            </a:r>
            <a:endParaRPr lang="cs-CZ"/>
          </a:p>
          <a:p>
            <a:pPr>
              <a:spcAft>
                <a:spcPts val="600"/>
              </a:spcAft>
            </a:pPr>
            <a:r>
              <a:rPr lang="cs-CZ" dirty="0" err="1"/>
              <a:t>Norton</a:t>
            </a:r>
            <a:r>
              <a:rPr lang="cs-CZ" dirty="0"/>
              <a:t> </a:t>
            </a:r>
            <a:r>
              <a:rPr lang="cs-CZ" dirty="0" err="1"/>
              <a:t>score</a:t>
            </a:r>
            <a:r>
              <a:rPr lang="cs-CZ" dirty="0"/>
              <a:t>: 25b. a ↓ - riziko vzniku</a:t>
            </a:r>
            <a:endParaRPr lang="cs-CZ"/>
          </a:p>
          <a:p>
            <a:pPr>
              <a:spcAft>
                <a:spcPts val="600"/>
              </a:spcAft>
            </a:pPr>
            <a:r>
              <a:rPr lang="cs-CZ" dirty="0" err="1"/>
              <a:t>Knollova</a:t>
            </a:r>
            <a:r>
              <a:rPr lang="cs-CZ" dirty="0"/>
              <a:t> </a:t>
            </a:r>
            <a:r>
              <a:rPr lang="cs-CZ" dirty="0" err="1"/>
              <a:t>šk</a:t>
            </a:r>
            <a:r>
              <a:rPr lang="cs-CZ" dirty="0"/>
              <a:t>.: ↑ 12b. – riziko vzniku</a:t>
            </a:r>
            <a:endParaRPr lang="cs-CZ"/>
          </a:p>
          <a:p>
            <a:pPr>
              <a:spcAft>
                <a:spcPts val="600"/>
              </a:spcAft>
            </a:pPr>
            <a:r>
              <a:rPr lang="cs-CZ" dirty="0" err="1"/>
              <a:t>Waterlowova</a:t>
            </a:r>
            <a:r>
              <a:rPr lang="cs-CZ" dirty="0"/>
              <a:t> </a:t>
            </a:r>
            <a:r>
              <a:rPr lang="cs-CZ" dirty="0" err="1"/>
              <a:t>šk</a:t>
            </a:r>
            <a:r>
              <a:rPr lang="cs-CZ" dirty="0"/>
              <a:t>.</a:t>
            </a:r>
            <a:endParaRPr lang="cs-CZ"/>
          </a:p>
          <a:p>
            <a:pPr>
              <a:spcAft>
                <a:spcPts val="600"/>
              </a:spcAft>
            </a:pPr>
            <a:r>
              <a:rPr lang="cs-CZ" dirty="0" err="1"/>
              <a:t>Bradenova</a:t>
            </a:r>
            <a:r>
              <a:rPr lang="cs-CZ" dirty="0"/>
              <a:t> </a:t>
            </a:r>
            <a:r>
              <a:rPr lang="cs-CZ" dirty="0" err="1"/>
              <a:t>šk</a:t>
            </a:r>
            <a:r>
              <a:rPr lang="cs-CZ" dirty="0"/>
              <a:t>.: 16b. – minim. riziko, 12 a ↓ - vysoké riziko 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30"/>
          </p:nvPr>
        </p:nvSpPr>
        <p:spPr>
          <a:xfrm>
            <a:off x="6251280" y="1701505"/>
            <a:ext cx="5219998" cy="413999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sz="2600" dirty="0"/>
              <a:t>Dle </a:t>
            </a:r>
            <a:r>
              <a:rPr lang="cs-CZ" sz="2600" dirty="0" err="1"/>
              <a:t>Torrance</a:t>
            </a:r>
            <a:r>
              <a:rPr lang="cs-CZ" sz="2600" dirty="0"/>
              <a:t> I-V. stupeň</a:t>
            </a:r>
          </a:p>
          <a:p>
            <a:pPr>
              <a:spcAft>
                <a:spcPts val="600"/>
              </a:spcAft>
            </a:pPr>
            <a:r>
              <a:rPr lang="cs-CZ" sz="2600" dirty="0"/>
              <a:t>Danielova klasifikace I-V. stupeň</a:t>
            </a:r>
          </a:p>
          <a:p>
            <a:pPr>
              <a:spcAft>
                <a:spcPts val="600"/>
              </a:spcAft>
            </a:pPr>
            <a:r>
              <a:rPr lang="cs-CZ" sz="2600" dirty="0" err="1"/>
              <a:t>Seilerova</a:t>
            </a:r>
            <a:r>
              <a:rPr lang="cs-CZ" sz="2600" dirty="0"/>
              <a:t> klasifikace – A, B,C</a:t>
            </a:r>
          </a:p>
          <a:p>
            <a:pPr>
              <a:spcAft>
                <a:spcPts val="600"/>
              </a:spcAft>
            </a:pPr>
            <a:r>
              <a:rPr lang="cs-CZ" sz="2600" dirty="0"/>
              <a:t>Klasifikace dle </a:t>
            </a:r>
            <a:r>
              <a:rPr lang="cs-CZ" sz="2600" dirty="0" err="1"/>
              <a:t>Hibbsové</a:t>
            </a:r>
            <a:endParaRPr lang="cs-CZ" sz="2600" dirty="0"/>
          </a:p>
          <a:p>
            <a:pPr>
              <a:spcAft>
                <a:spcPts val="600"/>
              </a:spcAft>
            </a:pPr>
            <a:r>
              <a:rPr lang="cs-CZ" sz="2600" dirty="0"/>
              <a:t>Klasifikace dle barvy spodiny tkáně</a:t>
            </a:r>
          </a:p>
          <a:p>
            <a:pPr>
              <a:spcAft>
                <a:spcPts val="600"/>
              </a:spcAft>
            </a:pPr>
            <a:r>
              <a:rPr lang="cs-CZ" sz="2600" b="1" dirty="0"/>
              <a:t>Klasifikace dle EPUAP/NPUAP</a:t>
            </a:r>
          </a:p>
        </p:txBody>
      </p:sp>
    </p:spTree>
    <p:extLst>
      <p:ext uri="{BB962C8B-B14F-4D97-AF65-F5344CB8AC3E}">
        <p14:creationId xmlns:p14="http://schemas.microsoft.com/office/powerpoint/2010/main" val="627495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Nová terminologie klasifikace dekubitů</a:t>
            </a:r>
            <a:br>
              <a:rPr lang="cs-CZ" dirty="0"/>
            </a:br>
            <a:r>
              <a:rPr lang="cs-CZ" dirty="0"/>
              <a:t>NPUAP/EPUAP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8. - 9. 4. 2016 konference v Chicagu</a:t>
            </a:r>
          </a:p>
          <a:p>
            <a:r>
              <a:rPr lang="cs-CZ" dirty="0"/>
              <a:t>400 odborníků na hojení ran</a:t>
            </a:r>
          </a:p>
          <a:p>
            <a:r>
              <a:rPr lang="cs-CZ" dirty="0"/>
              <a:t>Změna z ulcerace (</a:t>
            </a:r>
            <a:r>
              <a:rPr lang="cs-CZ" dirty="0" err="1"/>
              <a:t>pressure</a:t>
            </a:r>
            <a:r>
              <a:rPr lang="cs-CZ" dirty="0"/>
              <a:t> </a:t>
            </a:r>
            <a:r>
              <a:rPr lang="cs-CZ" dirty="0" err="1"/>
              <a:t>ulcer</a:t>
            </a:r>
            <a:r>
              <a:rPr lang="cs-CZ" dirty="0"/>
              <a:t>) na poškození (</a:t>
            </a:r>
            <a:r>
              <a:rPr lang="cs-CZ" dirty="0" err="1"/>
              <a:t>pressure</a:t>
            </a:r>
            <a:r>
              <a:rPr lang="cs-CZ" dirty="0"/>
              <a:t> </a:t>
            </a:r>
            <a:r>
              <a:rPr lang="cs-CZ" dirty="0" err="1"/>
              <a:t>injury</a:t>
            </a:r>
            <a:r>
              <a:rPr lang="cs-CZ" dirty="0"/>
              <a:t>)</a:t>
            </a:r>
          </a:p>
          <a:p>
            <a:r>
              <a:rPr lang="cs-CZ" dirty="0"/>
              <a:t>Výraz „tlakové poškození“ lépe popisuje jak nepoškozenou, tak poškozenou tkáň</a:t>
            </a:r>
          </a:p>
          <a:p>
            <a:r>
              <a:rPr lang="cs-CZ" dirty="0"/>
              <a:t>Arabské číslice jednotlivých stupňů (místo římských)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8058" y="3527741"/>
            <a:ext cx="2241863" cy="274436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3027" y="1695291"/>
            <a:ext cx="3751523" cy="210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456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Adekvátní klasifikace stupně dekubitů slouží:</a:t>
            </a:r>
            <a:br>
              <a:rPr lang="cs-CZ" dirty="0"/>
            </a:b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endParaRPr lang="cs-CZ" dirty="0"/>
          </a:p>
          <a:p>
            <a:r>
              <a:rPr lang="cs-CZ" dirty="0"/>
              <a:t>k indikaci plánování léčebných a ošetřovatelských intervencí</a:t>
            </a:r>
          </a:p>
          <a:p>
            <a:r>
              <a:rPr lang="cs-CZ" dirty="0"/>
              <a:t>pro prevenci dalších poškození</a:t>
            </a:r>
          </a:p>
          <a:p>
            <a:r>
              <a:rPr lang="cs-CZ" dirty="0"/>
              <a:t>ke zkvalitnění dokumentace</a:t>
            </a:r>
          </a:p>
          <a:p>
            <a:r>
              <a:rPr lang="cs-CZ" dirty="0"/>
              <a:t>pro statistické zpracování dat</a:t>
            </a:r>
          </a:p>
          <a:p>
            <a:r>
              <a:rPr lang="cs-CZ" dirty="0"/>
              <a:t>pro forenzní řízení</a:t>
            </a:r>
          </a:p>
        </p:txBody>
      </p:sp>
    </p:spTree>
    <p:extLst>
      <p:ext uri="{BB962C8B-B14F-4D97-AF65-F5344CB8AC3E}">
        <p14:creationId xmlns:p14="http://schemas.microsoft.com/office/powerpoint/2010/main" val="8038701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 dirty="0"/>
              <a:t>Dekubitus 1. kategorie – zarudnutí kůže/neblednoucí hyperemie - erytém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BBB72003-C448-4CD0-AA52-BFAE1CF17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6C3082CF-0BB2-480A-8A78-CC4C2A4EC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/>
              <a:pPr>
                <a:spcAft>
                  <a:spcPts val="600"/>
                </a:spcAft>
              </a:pPr>
              <a:t>15</a:t>
            </a:fld>
            <a:endParaRPr lang="cs-CZ" altLang="cs-CZ"/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375017E6-F8F7-430B-88AB-D19109190E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3175118"/>
              </p:ext>
            </p:extLst>
          </p:nvPr>
        </p:nvGraphicFramePr>
        <p:xfrm>
          <a:off x="164321" y="1309660"/>
          <a:ext cx="5557309" cy="47802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Zástupný symbol pro obsah 3">
            <a:extLst>
              <a:ext uri="{FF2B5EF4-FFF2-40B4-BE49-F238E27FC236}">
                <a16:creationId xmlns:a16="http://schemas.microsoft.com/office/drawing/2014/main" id="{FA8105C8-7048-499E-BE96-681A03317C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4000" y="3158836"/>
            <a:ext cx="3333679" cy="354551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58F10CB-11C1-4334-A942-BFDEF5D033A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954" t="6897" r="14562"/>
          <a:stretch/>
        </p:blipFill>
        <p:spPr>
          <a:xfrm>
            <a:off x="5514109" y="1247761"/>
            <a:ext cx="3699164" cy="382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723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 dirty="0"/>
              <a:t>Dekubitus 2. kategorie – částečná ztráta kožního krytu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8BFA33B4-A593-4BB4-9623-524F47011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C239B925-F60D-4883-86CD-B883B3550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/>
              <a:pPr>
                <a:spcAft>
                  <a:spcPts val="600"/>
                </a:spcAft>
              </a:pPr>
              <a:t>16</a:t>
            </a:fld>
            <a:endParaRPr lang="cs-CZ" altLang="cs-CZ"/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3A3CB990-AD69-4433-969D-08B063B2B6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4825405"/>
              </p:ext>
            </p:extLst>
          </p:nvPr>
        </p:nvGraphicFramePr>
        <p:xfrm>
          <a:off x="175636" y="1788873"/>
          <a:ext cx="4504364" cy="4168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Zástupný symbol pro obsah 4">
            <a:extLst>
              <a:ext uri="{FF2B5EF4-FFF2-40B4-BE49-F238E27FC236}">
                <a16:creationId xmlns:a16="http://schemas.microsoft.com/office/drawing/2014/main" id="{5AE1F746-85BA-431F-88BA-FF1F08BCC6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0252" y="2844942"/>
            <a:ext cx="3176112" cy="3811336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D1EFC844-2026-471F-8853-42965B45F5F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104" t="4962" r="15031"/>
          <a:stretch/>
        </p:blipFill>
        <p:spPr>
          <a:xfrm>
            <a:off x="4822432" y="1331956"/>
            <a:ext cx="4017820" cy="419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13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8326" y="244886"/>
            <a:ext cx="9875520" cy="816070"/>
          </a:xfrm>
        </p:spPr>
        <p:txBody>
          <a:bodyPr/>
          <a:lstStyle/>
          <a:p>
            <a:r>
              <a:rPr lang="cs-CZ" dirty="0"/>
              <a:t>Stadium dekubitu 2. kategorie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326" y="3259268"/>
            <a:ext cx="3929132" cy="335693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2123" y="3433439"/>
            <a:ext cx="4260959" cy="318276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9990" y="936818"/>
            <a:ext cx="4075746" cy="318005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4647" y="349391"/>
            <a:ext cx="4353254" cy="344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961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209054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 dirty="0"/>
              <a:t>Dekubitus 3. kategorie – úplná ztráta kožního krytu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A2FAC89D-9D5F-4F61-8221-7BD31413B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181DA6A6-73B9-408A-A539-71CB43B5A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dirty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AA618A3D-98D8-474F-B4C0-5234AFE5AD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3974010"/>
              </p:ext>
            </p:extLst>
          </p:nvPr>
        </p:nvGraphicFramePr>
        <p:xfrm>
          <a:off x="136910" y="866509"/>
          <a:ext cx="6305455" cy="47030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Zástupný symbol pro obsah 3">
            <a:extLst>
              <a:ext uri="{FF2B5EF4-FFF2-40B4-BE49-F238E27FC236}">
                <a16:creationId xmlns:a16="http://schemas.microsoft.com/office/drawing/2014/main" id="{1FC41CF4-E35C-4EAA-B75A-5998A2018A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9198" y="4037376"/>
            <a:ext cx="3515892" cy="264750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D72FE45-525B-4286-95CD-2D10624EC4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42095" y="173115"/>
            <a:ext cx="3712995" cy="275532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3FEF080-706B-4CA0-8733-59F15491448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347" t="5712" r="5025"/>
          <a:stretch/>
        </p:blipFill>
        <p:spPr>
          <a:xfrm>
            <a:off x="6096000" y="2131538"/>
            <a:ext cx="3515892" cy="370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4624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18051824-469E-4611-BCEA-67BEF269CF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C39EE1D4-28FC-4803-A53E-30AC5AFB5F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/>
              <a:pPr>
                <a:spcAft>
                  <a:spcPts val="600"/>
                </a:spcAft>
              </a:pPr>
              <a:t>19</a:t>
            </a:fld>
            <a:endParaRPr lang="cs-CZ" altLang="cs-CZ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EC6A5D2-449E-46D9-8C51-02FD3AB719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/>
          <a:lstStyle/>
          <a:p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 dirty="0"/>
              <a:t>Dekubitus  4. kategorie – úplná ztráta kůže a podkoží</a:t>
            </a:r>
          </a:p>
        </p:txBody>
      </p:sp>
      <p:graphicFrame>
        <p:nvGraphicFramePr>
          <p:cNvPr id="6" name="Zástupný symbol pro obsah 2">
            <a:extLst>
              <a:ext uri="{FF2B5EF4-FFF2-40B4-BE49-F238E27FC236}">
                <a16:creationId xmlns:a16="http://schemas.microsoft.com/office/drawing/2014/main" id="{088FCBD5-0491-476E-9C52-2CF71D3FAA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6814544"/>
              </p:ext>
            </p:extLst>
          </p:nvPr>
        </p:nvGraphicFramePr>
        <p:xfrm>
          <a:off x="720000" y="1692002"/>
          <a:ext cx="3902331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Obrázek 9">
            <a:extLst>
              <a:ext uri="{FF2B5EF4-FFF2-40B4-BE49-F238E27FC236}">
                <a16:creationId xmlns:a16="http://schemas.microsoft.com/office/drawing/2014/main" id="{25719735-FE14-4870-8DCF-0F27DD1D9E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9054" y="119191"/>
            <a:ext cx="3081480" cy="266829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CD6155A-F024-4485-9FCE-D27A6243F4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69670" y="2644690"/>
            <a:ext cx="4423882" cy="3326620"/>
          </a:xfrm>
          <a:prstGeom prst="rect">
            <a:avLst/>
          </a:prstGeom>
        </p:spPr>
      </p:pic>
      <p:pic>
        <p:nvPicPr>
          <p:cNvPr id="14" name="Zástupný symbol pro obsah 3">
            <a:extLst>
              <a:ext uri="{FF2B5EF4-FFF2-40B4-BE49-F238E27FC236}">
                <a16:creationId xmlns:a16="http://schemas.microsoft.com/office/drawing/2014/main" id="{3D84FA2C-5C32-4129-81DF-ECC99735791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957" t="6196" r="7147"/>
          <a:stretch/>
        </p:blipFill>
        <p:spPr>
          <a:xfrm>
            <a:off x="5347855" y="1397142"/>
            <a:ext cx="2840182" cy="291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302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Dekubitus – definice (1)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cs-CZ" altLang="cs-CZ" sz="2800" b="1" dirty="0">
              <a:latin typeface="Cambria" panose="02040503050406030204" pitchFamily="18" charset="0"/>
            </a:endParaRPr>
          </a:p>
          <a:p>
            <a:pPr eaLnBrk="1" hangingPunct="1">
              <a:buClr>
                <a:schemeClr val="tx1"/>
              </a:buClr>
            </a:pPr>
            <a:r>
              <a:rPr lang="cs-CZ" altLang="cs-CZ" sz="2800" b="1" dirty="0">
                <a:latin typeface="Cambria" panose="02040503050406030204" pitchFamily="18" charset="0"/>
              </a:rPr>
              <a:t>z lat. </a:t>
            </a:r>
            <a:r>
              <a:rPr lang="cs-CZ" altLang="cs-CZ" sz="2800" b="1" i="1" dirty="0" err="1">
                <a:solidFill>
                  <a:schemeClr val="hlink"/>
                </a:solidFill>
                <a:latin typeface="Cambria" panose="02040503050406030204" pitchFamily="18" charset="0"/>
              </a:rPr>
              <a:t>decumbere</a:t>
            </a:r>
            <a:r>
              <a:rPr lang="cs-CZ" altLang="cs-CZ" sz="2800" b="1" dirty="0">
                <a:solidFill>
                  <a:schemeClr val="hlink"/>
                </a:solidFill>
                <a:latin typeface="Cambria" panose="02040503050406030204" pitchFamily="18" charset="0"/>
              </a:rPr>
              <a:t>,</a:t>
            </a:r>
            <a:r>
              <a:rPr lang="cs-CZ" altLang="cs-CZ" sz="2800" b="1" dirty="0">
                <a:latin typeface="Cambria" panose="02040503050406030204" pitchFamily="18" charset="0"/>
              </a:rPr>
              <a:t> znamená </a:t>
            </a:r>
            <a:r>
              <a:rPr lang="cs-CZ" altLang="cs-CZ" sz="2800" b="1" i="1" dirty="0">
                <a:solidFill>
                  <a:schemeClr val="hlink"/>
                </a:solidFill>
                <a:latin typeface="Cambria" panose="02040503050406030204" pitchFamily="18" charset="0"/>
              </a:rPr>
              <a:t>položit, lehnout si.</a:t>
            </a:r>
          </a:p>
          <a:p>
            <a:pPr>
              <a:buClr>
                <a:schemeClr val="tx1"/>
              </a:buClr>
            </a:pPr>
            <a:r>
              <a:rPr lang="cs-CZ" altLang="cs-CZ" b="1" dirty="0">
                <a:latin typeface="Cambria" panose="02040503050406030204" pitchFamily="18" charset="0"/>
              </a:rPr>
              <a:t>ischemické poškození tkáně vzniklé protrahovaným působením tlaku, které postihuje kůži, podkoží i hlubší struktury</a:t>
            </a:r>
            <a:endParaRPr lang="cs-CZ" altLang="cs-CZ" sz="2800" b="1" i="1" dirty="0">
              <a:solidFill>
                <a:schemeClr val="hlink"/>
              </a:solidFill>
              <a:latin typeface="Cambria" panose="02040503050406030204" pitchFamily="18" charset="0"/>
            </a:endParaRPr>
          </a:p>
          <a:p>
            <a:pPr marL="72000" indent="0" eaLnBrk="1" hangingPunct="1">
              <a:buClr>
                <a:schemeClr val="tx1"/>
              </a:buClr>
              <a:buNone/>
            </a:pPr>
            <a:endParaRPr lang="cs-CZ" altLang="cs-CZ" sz="2800" b="1" dirty="0">
              <a:latin typeface="Cambria" panose="02040503050406030204" pitchFamily="18" charset="0"/>
            </a:endParaRP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cs-CZ" altLang="cs-CZ" sz="2800" b="1" dirty="0">
              <a:latin typeface="Cambria" panose="02040503050406030204" pitchFamily="18" charset="0"/>
            </a:endParaRPr>
          </a:p>
          <a:p>
            <a:pPr eaLnBrk="1" hangingPunct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altLang="cs-CZ" sz="2400" b="1" i="1" dirty="0">
                <a:solidFill>
                  <a:schemeClr val="hlink"/>
                </a:solidFill>
                <a:latin typeface="Arial" panose="020B0604020202020204" pitchFamily="34" charset="0"/>
              </a:rPr>
              <a:t>ohraničené odumření tkáně, jehož vznik a rozsah je dán intenzitou tlaku, odolností organizmu, okamžitým metabolickým stavem tkání a řídících systémů a zevními podmínkami</a:t>
            </a:r>
          </a:p>
        </p:txBody>
      </p:sp>
    </p:spTree>
    <p:extLst>
      <p:ext uri="{BB962C8B-B14F-4D97-AF65-F5344CB8AC3E}">
        <p14:creationId xmlns:p14="http://schemas.microsoft.com/office/powerpoint/2010/main" val="38663607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DDBE4B86-2A59-43A4-BA57-F1550AFCB9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35B3E256-A0FA-4496-B2DD-64ED005CDD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/>
              <a:pPr>
                <a:spcAft>
                  <a:spcPts val="600"/>
                </a:spcAft>
              </a:pPr>
              <a:t>20</a:t>
            </a:fld>
            <a:endParaRPr lang="cs-CZ" altLang="cs-CZ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909BA9B-CCFA-477A-8F93-7561997CE1A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/>
          <a:lstStyle/>
          <a:p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 dirty="0"/>
              <a:t>Neklasifikovatelné stadium poškození - neznámá hloubka rány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633AF0CE-0BC8-4DD1-9365-873ABB68669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495BE9DB-C38C-4466-B5F8-289AF513EB9B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5"/>
            <a:ext cx="5219998" cy="4139998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89727CEA-68C7-4755-AA06-64227CEC96D1}"/>
              </a:ext>
            </a:extLst>
          </p:cNvPr>
          <p:cNvGraphicFramePr>
            <a:graphicFrameLocks noGrp="1"/>
          </p:cNvGraphicFramePr>
          <p:nvPr>
            <p:ph idx="30"/>
            <p:extLst>
              <p:ext uri="{D42A27DB-BD31-4B8C-83A1-F6EECF244321}">
                <p14:modId xmlns:p14="http://schemas.microsoft.com/office/powerpoint/2010/main" val="2731553989"/>
              </p:ext>
            </p:extLst>
          </p:nvPr>
        </p:nvGraphicFramePr>
        <p:xfrm>
          <a:off x="307680" y="1422001"/>
          <a:ext cx="5219998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Zástupný symbol pro obsah 3">
            <a:extLst>
              <a:ext uri="{FF2B5EF4-FFF2-40B4-BE49-F238E27FC236}">
                <a16:creationId xmlns:a16="http://schemas.microsoft.com/office/drawing/2014/main" id="{5519B9FB-DFD8-4773-8FB2-652D135AF88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10" t="6451" r="4863"/>
          <a:stretch/>
        </p:blipFill>
        <p:spPr>
          <a:xfrm>
            <a:off x="5939998" y="1558073"/>
            <a:ext cx="3471060" cy="352459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CA4D0F30-A021-4544-BC2D-B0E31D6DD85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" r="22297"/>
          <a:stretch/>
        </p:blipFill>
        <p:spPr>
          <a:xfrm>
            <a:off x="8619175" y="3265261"/>
            <a:ext cx="3572825" cy="257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8609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F39C2953-62BF-497F-A89F-BA2A253F07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D9E05BAE-5365-48F0-A9F2-BCC4781146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/>
              <a:pPr>
                <a:spcAft>
                  <a:spcPts val="600"/>
                </a:spcAft>
              </a:pPr>
              <a:t>21</a:t>
            </a:fld>
            <a:endParaRPr lang="cs-CZ" altLang="cs-CZ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EABF354-40D6-4A9A-AEC8-A9F85A78B7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/>
          <a:lstStyle/>
          <a:p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6000" y="276847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 dirty="0"/>
              <a:t>Podezření na hluboké poškození tkání – neznámá hloubka rány/vředu</a:t>
            </a:r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DE15346E-F09B-4BAF-A343-F26FE8EFAE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9245352"/>
              </p:ext>
            </p:extLst>
          </p:nvPr>
        </p:nvGraphicFramePr>
        <p:xfrm>
          <a:off x="414000" y="1003566"/>
          <a:ext cx="7920000" cy="2474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Obrázek 11">
            <a:extLst>
              <a:ext uri="{FF2B5EF4-FFF2-40B4-BE49-F238E27FC236}">
                <a16:creationId xmlns:a16="http://schemas.microsoft.com/office/drawing/2014/main" id="{4C8AA383-8750-4208-B26B-A76A1FAB27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9872" y="1860293"/>
            <a:ext cx="3806128" cy="399414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FF87596D-1DA5-447D-B4CD-A26C3405AD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2866" y="3555953"/>
            <a:ext cx="2719006" cy="2798047"/>
          </a:xfrm>
          <a:prstGeom prst="rect">
            <a:avLst/>
          </a:prstGeom>
        </p:spPr>
      </p:pic>
      <p:pic>
        <p:nvPicPr>
          <p:cNvPr id="15" name="Zástupný symbol pro obsah 3">
            <a:extLst>
              <a:ext uri="{FF2B5EF4-FFF2-40B4-BE49-F238E27FC236}">
                <a16:creationId xmlns:a16="http://schemas.microsoft.com/office/drawing/2014/main" id="{56C6EFEE-DC0B-4602-A7BD-D1FA207214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2747" y="3555953"/>
            <a:ext cx="2920634" cy="269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5756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0" y="609600"/>
            <a:ext cx="10363200" cy="1143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3700"/>
              <a:t>Doplněné definice - Tlakové poškození vlivem</a:t>
            </a:r>
            <a:br>
              <a:rPr lang="cs-CZ" sz="3700"/>
            </a:br>
            <a:r>
              <a:rPr lang="cs-CZ" sz="3700"/>
              <a:t>zdravotnické pomůcky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8526"/>
          <a:stretch/>
        </p:blipFill>
        <p:spPr>
          <a:xfrm>
            <a:off x="1872793" y="1946275"/>
            <a:ext cx="4454381" cy="4114800"/>
          </a:xfrm>
          <a:prstGeom prst="rect">
            <a:avLst/>
          </a:prstGeom>
          <a:noFill/>
        </p:spPr>
      </p:pic>
      <p:sp>
        <p:nvSpPr>
          <p:cNvPr id="3" name="Zástupný symbol pro obsah 2"/>
          <p:cNvSpPr>
            <a:spLocks noGrp="1"/>
          </p:cNvSpPr>
          <p:nvPr>
            <p:ph type="body" sz="half" idx="2"/>
          </p:nvPr>
        </p:nvSpPr>
        <p:spPr>
          <a:xfrm>
            <a:off x="6616941" y="1946275"/>
            <a:ext cx="5080000" cy="4114800"/>
          </a:xfrm>
        </p:spPr>
        <p:txBody>
          <a:bodyPr vert="horz" lIns="0" tIns="0" rIns="0" bIns="0" rtlCol="0">
            <a:normAutofit/>
          </a:bodyPr>
          <a:lstStyle/>
          <a:p>
            <a:pPr marL="252000" indent="-180000">
              <a:lnSpc>
                <a:spcPts val="36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sz="1700" dirty="0"/>
              <a:t>Poškození vzniklé působením vyšetřovacích (diagnostických) nebo terapeutických, ošetřovacích pomůcek.</a:t>
            </a:r>
          </a:p>
          <a:p>
            <a:pPr marL="252000" indent="-180000">
              <a:lnSpc>
                <a:spcPts val="36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sz="1700" dirty="0"/>
              <a:t>Zaměřený na příčinu poškození.</a:t>
            </a:r>
          </a:p>
          <a:p>
            <a:pPr marL="252000" indent="-180000">
              <a:lnSpc>
                <a:spcPts val="36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sz="1700" dirty="0"/>
              <a:t>Poškození kopíruje tvar pomůcky.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196ED724-8D19-49B7-8E88-E1D498939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DAAB6725-C4E9-4AD6-87F5-5FA2C80BF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/>
              <a:pPr>
                <a:spcAft>
                  <a:spcPts val="600"/>
                </a:spcAft>
              </a:pPr>
              <a:t>22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104093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Tlakové poškození vlivem zdravotnické</a:t>
            </a:r>
            <a:br>
              <a:rPr lang="cs-CZ" dirty="0"/>
            </a:br>
            <a:r>
              <a:rPr lang="cs-CZ" dirty="0"/>
              <a:t>pomůcky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5041" y="2525961"/>
            <a:ext cx="3721918" cy="40386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98" y="2260650"/>
            <a:ext cx="3511530" cy="352102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1585" y="2657475"/>
            <a:ext cx="3301849" cy="323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7745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0475" y="2361916"/>
            <a:ext cx="3778222" cy="425145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3" y="609600"/>
            <a:ext cx="4502855" cy="430708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9185" y="2470354"/>
            <a:ext cx="4388489" cy="4034579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21CF8152-4CE0-4A20-9C8F-C7C0C5ADF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7106" y="384175"/>
            <a:ext cx="6201616" cy="450850"/>
          </a:xfrm>
        </p:spPr>
        <p:txBody>
          <a:bodyPr/>
          <a:lstStyle/>
          <a:p>
            <a:r>
              <a:rPr lang="cs-CZ" dirty="0"/>
              <a:t>Tlakové poškození vlivem zdravotnické</a:t>
            </a:r>
            <a:br>
              <a:rPr lang="cs-CZ" dirty="0"/>
            </a:br>
            <a:r>
              <a:rPr lang="cs-CZ" dirty="0"/>
              <a:t>pomůcky</a:t>
            </a:r>
          </a:p>
        </p:txBody>
      </p:sp>
    </p:spTree>
    <p:extLst>
      <p:ext uri="{BB962C8B-B14F-4D97-AF65-F5344CB8AC3E}">
        <p14:creationId xmlns:p14="http://schemas.microsoft.com/office/powerpoint/2010/main" val="41499454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 dirty="0"/>
              <a:t>Doplněné definice - PORANĚNÍ SLIZNICE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F3AC1CA7-7446-470B-982A-05450D5FB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27F8CE60-09EE-4986-A35C-8D8E7606C7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smtClean="0"/>
              <a:pPr>
                <a:spcAft>
                  <a:spcPts val="600"/>
                </a:spcAft>
              </a:pPr>
              <a:t>25</a:t>
            </a:fld>
            <a:endParaRPr lang="cs-CZ" alt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47735" y="2596845"/>
            <a:ext cx="4125465" cy="320844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700" dirty="0"/>
              <a:t>Tlakové poranění slizniční membrány.</a:t>
            </a:r>
          </a:p>
          <a:p>
            <a:pPr>
              <a:spcAft>
                <a:spcPts val="600"/>
              </a:spcAft>
            </a:pPr>
            <a:r>
              <a:rPr lang="cs-CZ" sz="1700" dirty="0"/>
              <a:t>Poranění se nalézá v oblasti, kde anamnesticky byla nebo je zdravotnická pomůcka (kanyly, sondy…).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086810" y="1665288"/>
            <a:ext cx="5493188" cy="4139998"/>
          </a:xfrm>
          <a:prstGeom prst="rect">
            <a:avLst/>
          </a:prstGeom>
          <a:noFill/>
        </p:spPr>
      </p:pic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A7921A5A-96F0-448F-8384-B5D1DE40A2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4843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9400" y="815585"/>
            <a:ext cx="10753200" cy="451576"/>
          </a:xfrm>
        </p:spPr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65164" y="3025038"/>
            <a:ext cx="4060260" cy="357744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2051" y="3694558"/>
            <a:ext cx="3438855" cy="262468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9180" y="609600"/>
            <a:ext cx="2973524" cy="251482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516" y="3501414"/>
            <a:ext cx="3242535" cy="301097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516" y="377413"/>
            <a:ext cx="3484612" cy="29792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5164" y="240137"/>
            <a:ext cx="3483930" cy="3229119"/>
          </a:xfrm>
          <a:prstGeom prst="rect">
            <a:avLst/>
          </a:prstGeom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9CC09ECD-D31B-4115-AEFA-5139BA1CED36}"/>
              </a:ext>
            </a:extLst>
          </p:cNvPr>
          <p:cNvSpPr txBox="1">
            <a:spLocks/>
          </p:cNvSpPr>
          <p:nvPr/>
        </p:nvSpPr>
        <p:spPr>
          <a:xfrm>
            <a:off x="522777" y="-105966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sz="2200" kern="0" dirty="0"/>
              <a:t>Doplněné definice - PORANĚNÍ SLIZNICE</a:t>
            </a:r>
          </a:p>
        </p:txBody>
      </p:sp>
    </p:spTree>
    <p:extLst>
      <p:ext uri="{BB962C8B-B14F-4D97-AF65-F5344CB8AC3E}">
        <p14:creationId xmlns:p14="http://schemas.microsoft.com/office/powerpoint/2010/main" val="8694195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Predilekční místa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5908" y="1836420"/>
            <a:ext cx="6814774" cy="4114800"/>
          </a:xfrm>
        </p:spPr>
        <p:txBody>
          <a:bodyPr vert="horz" lIns="0" tIns="0" rIns="0" bIns="0" rtlCol="0">
            <a:normAutofit/>
          </a:bodyPr>
          <a:lstStyle/>
          <a:p>
            <a:pPr marL="252000" indent="-180000">
              <a:lnSpc>
                <a:spcPts val="36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1700" dirty="0"/>
              <a:t>Místa nejčastějšího vzniku.</a:t>
            </a:r>
          </a:p>
          <a:p>
            <a:pPr marL="252000" indent="-180000">
              <a:lnSpc>
                <a:spcPts val="36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1700" dirty="0"/>
              <a:t>V místech, kde pokožka je v blízkosti kosti s malou tukovou vrstvou.</a:t>
            </a:r>
          </a:p>
          <a:p>
            <a:pPr marL="252000" indent="-180000">
              <a:lnSpc>
                <a:spcPts val="36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1700" dirty="0"/>
              <a:t>Závisí vždy na poloze těla.</a:t>
            </a:r>
          </a:p>
          <a:p>
            <a:pPr marL="252000" indent="-180000">
              <a:lnSpc>
                <a:spcPts val="36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1700" dirty="0"/>
          </a:p>
        </p:txBody>
      </p:sp>
      <p:pic>
        <p:nvPicPr>
          <p:cNvPr id="45060" name="Picture 4" descr="dekubitus_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378" y="467995"/>
            <a:ext cx="1298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 descr="dekubit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295" y="2991129"/>
            <a:ext cx="5295248" cy="3624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21922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Poloh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51713" y="2912175"/>
            <a:ext cx="4535487" cy="36718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>
                <a:latin typeface="Cambria" panose="02040503050406030204" pitchFamily="18" charset="0"/>
              </a:rPr>
              <a:t>Predilekční místa </a:t>
            </a:r>
            <a:br>
              <a:rPr lang="cs-CZ" altLang="cs-CZ" sz="3200">
                <a:latin typeface="Cambria" panose="02040503050406030204" pitchFamily="18" charset="0"/>
              </a:rPr>
            </a:br>
            <a:r>
              <a:rPr lang="cs-CZ" altLang="cs-CZ" sz="3200" b="1" i="1">
                <a:solidFill>
                  <a:schemeClr val="hlink"/>
                </a:solidFill>
                <a:latin typeface="Cambria" panose="02040503050406030204" pitchFamily="18" charset="0"/>
              </a:rPr>
              <a:t>– poloha vsedě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7602094" y="1022223"/>
            <a:ext cx="3217863" cy="4114800"/>
          </a:xfrm>
        </p:spPr>
        <p:txBody>
          <a:bodyPr/>
          <a:lstStyle/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cs-CZ" altLang="cs-CZ" sz="2400" b="1" dirty="0">
              <a:latin typeface="Cambria" panose="02040503050406030204" pitchFamily="18" charset="0"/>
            </a:endParaRP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cs-CZ" altLang="cs-CZ" sz="2400" b="1" dirty="0">
              <a:latin typeface="Cambria" panose="02040503050406030204" pitchFamily="18" charset="0"/>
            </a:endParaRP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cs-CZ" altLang="cs-CZ" sz="2400" b="1" dirty="0">
                <a:latin typeface="Cambria" panose="02040503050406030204" pitchFamily="18" charset="0"/>
              </a:rPr>
              <a:t>a - trnový výběžek </a:t>
            </a:r>
            <a:br>
              <a:rPr lang="cs-CZ" altLang="cs-CZ" sz="2400" b="1" dirty="0">
                <a:latin typeface="Cambria" panose="02040503050406030204" pitchFamily="18" charset="0"/>
              </a:rPr>
            </a:br>
            <a:r>
              <a:rPr lang="cs-CZ" altLang="cs-CZ" sz="2400" b="1" dirty="0">
                <a:latin typeface="Cambria" panose="02040503050406030204" pitchFamily="18" charset="0"/>
              </a:rPr>
              <a:t>7. krč. obratle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cs-CZ" altLang="cs-CZ" sz="2400" b="1" dirty="0">
                <a:latin typeface="Cambria" panose="02040503050406030204" pitchFamily="18" charset="0"/>
              </a:rPr>
              <a:t>b - kost křížová   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cs-CZ" altLang="cs-CZ" sz="2400" b="1" dirty="0">
                <a:latin typeface="Cambria" panose="02040503050406030204" pitchFamily="18" charset="0"/>
              </a:rPr>
              <a:t>c - hrbol kosti sedací 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cs-CZ" altLang="cs-CZ" sz="2400" b="1" dirty="0">
                <a:latin typeface="Cambria" panose="02040503050406030204" pitchFamily="18" charset="0"/>
              </a:rPr>
              <a:t>d - paty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743" y="2450592"/>
            <a:ext cx="5033727" cy="338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5336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>
                <a:latin typeface="Cambria" panose="02040503050406030204" pitchFamily="18" charset="0"/>
              </a:rPr>
              <a:t>Predilekční místa</a:t>
            </a:r>
            <a:r>
              <a:rPr lang="cs-CZ" altLang="cs-CZ" sz="3200" b="1">
                <a:latin typeface="Cambria" panose="02040503050406030204" pitchFamily="18" charset="0"/>
              </a:rPr>
              <a:t> </a:t>
            </a:r>
            <a:br>
              <a:rPr lang="cs-CZ" altLang="cs-CZ" sz="3200" b="1">
                <a:latin typeface="Cambria" panose="02040503050406030204" pitchFamily="18" charset="0"/>
              </a:rPr>
            </a:br>
            <a:r>
              <a:rPr lang="cs-CZ" altLang="cs-CZ" sz="3200" b="1" i="1">
                <a:solidFill>
                  <a:schemeClr val="hlink"/>
                </a:solidFill>
                <a:latin typeface="Cambria" panose="02040503050406030204" pitchFamily="18" charset="0"/>
              </a:rPr>
              <a:t>– poloha na břichu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782888" y="3789364"/>
            <a:ext cx="6851650" cy="2808287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400" b="1">
              <a:latin typeface="Cambria" panose="02040503050406030204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b="1">
                <a:latin typeface="Cambria" panose="02040503050406030204" pitchFamily="18" charset="0"/>
              </a:rPr>
              <a:t>a - líce a ucho                       d – genitál (muži)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b="1">
                <a:latin typeface="Cambria" panose="02040503050406030204" pitchFamily="18" charset="0"/>
              </a:rPr>
              <a:t>b – acromion                        e - kolena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b="1">
                <a:latin typeface="Cambria" panose="02040503050406030204" pitchFamily="18" charset="0"/>
              </a:rPr>
              <a:t>c- prsa (ženy)                       f – palce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400" b="1">
              <a:latin typeface="Cambria" panose="02040503050406030204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1800" b="1">
                <a:latin typeface="Cambria" panose="02040503050406030204" pitchFamily="18" charset="0"/>
              </a:rPr>
              <a:t>Pozn.: acromion = nadpažek, zevní volný konec hřebene lopatky nad hlavicí kosti pažní</a:t>
            </a:r>
            <a:r>
              <a:rPr lang="cs-CZ" altLang="cs-CZ" sz="2400"/>
              <a:t> </a:t>
            </a:r>
          </a:p>
        </p:txBody>
      </p:sp>
      <p:pic>
        <p:nvPicPr>
          <p:cNvPr id="47108" name="Picture 4" descr="Poloh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71925" y="2168525"/>
            <a:ext cx="5532438" cy="1570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042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Dekubitus – definice (2)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lokalizované poškození kůže a/nebo podkožní tkáně</a:t>
            </a:r>
          </a:p>
          <a:p>
            <a:endParaRPr lang="cs-CZ" dirty="0"/>
          </a:p>
          <a:p>
            <a:r>
              <a:rPr lang="cs-CZ" dirty="0"/>
              <a:t>obvykle nad kožním výčnělkem</a:t>
            </a:r>
          </a:p>
          <a:p>
            <a:endParaRPr lang="cs-CZ" dirty="0"/>
          </a:p>
          <a:p>
            <a:r>
              <a:rPr lang="cs-CZ" dirty="0"/>
              <a:t>obvykle vzniká v důsledku tlaku nebo tlaku v kombinaci se střižním efektem</a:t>
            </a:r>
          </a:p>
          <a:p>
            <a:endParaRPr lang="cs-CZ" dirty="0"/>
          </a:p>
          <a:p>
            <a:r>
              <a:rPr lang="cs-CZ" dirty="0"/>
              <a:t>se vznikem dekubitu je spojeno také množství dalších faktorů, jejichž význam nebyl dosud objasněn.</a:t>
            </a:r>
          </a:p>
        </p:txBody>
      </p:sp>
    </p:spTree>
    <p:extLst>
      <p:ext uri="{BB962C8B-B14F-4D97-AF65-F5344CB8AC3E}">
        <p14:creationId xmlns:p14="http://schemas.microsoft.com/office/powerpoint/2010/main" val="5943363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Ošetřovatelské intervence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8800" y="1531341"/>
            <a:ext cx="10753200" cy="4071600"/>
          </a:xfrm>
        </p:spPr>
        <p:txBody>
          <a:bodyPr vert="horz" lIns="0" tIns="0" rIns="0" bIns="0" rtlCol="0">
            <a:normAutofit fontScale="25000" lnSpcReduction="20000"/>
          </a:bodyPr>
          <a:lstStyle/>
          <a:p>
            <a:pPr marL="252000" indent="-180000">
              <a:lnSpc>
                <a:spcPts val="36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8000" dirty="0"/>
              <a:t>Kvalita poskytované péče v oblasti prevence a léčby dekubitů nespočívá pouze v používání moderních převazových materiálů, její součástí je také:</a:t>
            </a:r>
          </a:p>
          <a:p>
            <a:pPr marL="2420938" indent="-269875">
              <a:lnSpc>
                <a:spcPts val="36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8000" dirty="0"/>
              <a:t>organizace práce,</a:t>
            </a:r>
          </a:p>
          <a:p>
            <a:pPr marL="2420938" indent="-269875">
              <a:lnSpc>
                <a:spcPts val="36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8000" dirty="0"/>
              <a:t>dokumentace,</a:t>
            </a:r>
          </a:p>
          <a:p>
            <a:pPr marL="2420938" indent="-269875">
              <a:lnSpc>
                <a:spcPts val="36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8000" dirty="0"/>
              <a:t>vzdělávání ošetřujícího personálu,</a:t>
            </a:r>
          </a:p>
          <a:p>
            <a:pPr marL="2420938" indent="-269875">
              <a:lnSpc>
                <a:spcPts val="36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8000" dirty="0"/>
              <a:t>týmová práce v multidisciplinárním týmu.</a:t>
            </a:r>
          </a:p>
          <a:p>
            <a:pPr marL="252000" indent="-180000">
              <a:lnSpc>
                <a:spcPts val="36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8000" dirty="0"/>
          </a:p>
          <a:p>
            <a:pPr marL="252000" indent="-180000">
              <a:lnSpc>
                <a:spcPts val="36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8000" dirty="0"/>
              <a:t>Známe-li příčinné faktory, známe tedy i způsoby, jak předcházet vzniku dekubitů.</a:t>
            </a:r>
          </a:p>
        </p:txBody>
      </p:sp>
    </p:spTree>
    <p:extLst>
      <p:ext uri="{BB962C8B-B14F-4D97-AF65-F5344CB8AC3E}">
        <p14:creationId xmlns:p14="http://schemas.microsoft.com/office/powerpoint/2010/main" val="29483862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15FF4685-21CE-4EF9-AA94-04517225A5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86A91BCE-1B42-45D2-8CC7-441BCD6BF2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/>
              <a:pPr>
                <a:spcAft>
                  <a:spcPts val="600"/>
                </a:spcAft>
              </a:pPr>
              <a:t>31</a:t>
            </a:fld>
            <a:endParaRPr lang="cs-CZ" alt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/>
              <a:t>Prevence dekubitů</a:t>
            </a:r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F968D199-2F6C-4541-A5A7-E9E1ED71C1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1541116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989042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DD8E891F-6CAD-4C48-9CDA-30EC12A5B6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D91FAE17-F5B2-4EC1-AE95-1A38F46476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/>
              <a:pPr>
                <a:spcAft>
                  <a:spcPts val="600"/>
                </a:spcAft>
              </a:pPr>
              <a:t>32</a:t>
            </a:fld>
            <a:endParaRPr lang="cs-CZ" altLang="cs-CZ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06107CB-1596-4A69-A9AC-FFD93291F3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/>
          <a:lstStyle/>
          <a:p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/>
              <a:t>Prevence dekubitů (2)</a:t>
            </a:r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06641A31-906A-4877-953E-5B51561074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0887389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994175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520C3687-06E3-4B05-9CE0-23A84C3ADD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371758FD-A828-4FD0-9E15-F95BED7E0B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/>
              <a:pPr>
                <a:spcAft>
                  <a:spcPts val="600"/>
                </a:spcAft>
              </a:pPr>
              <a:t>33</a:t>
            </a:fld>
            <a:endParaRPr lang="cs-CZ" altLang="cs-CZ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4EFF1AE-6CF8-4D98-8307-78E21B8CF4F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/>
          <a:lstStyle/>
          <a:p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6000" y="289694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sz="3600" dirty="0"/>
              <a:t>Léčba dekubitů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6B21F8A1-7888-4BE6-A4F8-1732492D683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24E4030E-FF68-40AA-9B04-2AAED5264F0F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5"/>
            <a:ext cx="5219998" cy="4139998"/>
          </a:xfrm>
        </p:spPr>
        <p:txBody>
          <a:bodyPr/>
          <a:lstStyle/>
          <a:p>
            <a:r>
              <a:rPr lang="cs-CZ" sz="2400" dirty="0"/>
              <a:t>Léčba již vzniklých proleženin bývá problematická a dlouhodobá, proleženina znamená závažnou komplikaci celkového stavu – vzniká riziko infekce, sepse</a:t>
            </a:r>
            <a:endParaRPr lang="en-US" sz="2400" dirty="0"/>
          </a:p>
          <a:p>
            <a:r>
              <a:rPr lang="en-US" sz="2400" dirty="0" err="1"/>
              <a:t>Důležitá</a:t>
            </a:r>
            <a:r>
              <a:rPr lang="en-US" sz="2400" dirty="0"/>
              <a:t> </a:t>
            </a:r>
            <a:r>
              <a:rPr lang="en-US" sz="2400" dirty="0" err="1"/>
              <a:t>úloha</a:t>
            </a:r>
            <a:r>
              <a:rPr lang="en-US" sz="2400" dirty="0"/>
              <a:t> </a:t>
            </a:r>
            <a:r>
              <a:rPr lang="en-US" sz="2400" dirty="0" err="1"/>
              <a:t>prevence</a:t>
            </a:r>
            <a:endParaRPr lang="en-US" sz="2400" dirty="0"/>
          </a:p>
          <a:p>
            <a:endParaRPr lang="en-US" sz="2400" dirty="0"/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4F942A69-7497-4405-883F-7674BE1CE945}"/>
              </a:ext>
            </a:extLst>
          </p:cNvPr>
          <p:cNvGraphicFramePr>
            <a:graphicFrameLocks noGrp="1"/>
          </p:cNvGraphicFramePr>
          <p:nvPr>
            <p:ph idx="30"/>
            <p:extLst>
              <p:ext uri="{D42A27DB-BD31-4B8C-83A1-F6EECF244321}">
                <p14:modId xmlns:p14="http://schemas.microsoft.com/office/powerpoint/2010/main" val="2944350731"/>
              </p:ext>
            </p:extLst>
          </p:nvPr>
        </p:nvGraphicFramePr>
        <p:xfrm>
          <a:off x="6251280" y="1701505"/>
          <a:ext cx="5219998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160916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416D7132-24B0-4E4E-BE41-A2B524F7F3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69B448E7-3252-4DF3-B991-90373747B4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/>
              <a:pPr>
                <a:spcAft>
                  <a:spcPts val="600"/>
                </a:spcAft>
              </a:pPr>
              <a:t>34</a:t>
            </a:fld>
            <a:endParaRPr lang="cs-CZ" altLang="cs-CZ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C7481F2-D2F0-4BE3-94C8-DC779247581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/>
          <a:lstStyle/>
          <a:p>
            <a:endParaRPr lang="en-US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/>
              <a:t>Ošetřovatelský proces v péči o nemocné s dekubity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757B9E70-00B5-451D-B86C-C2B1D0DE4CE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/>
          <a:lstStyle/>
          <a:p>
            <a:endParaRPr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idx="29"/>
          </p:nvPr>
        </p:nvSpPr>
        <p:spPr>
          <a:xfrm>
            <a:off x="720000" y="1701505"/>
            <a:ext cx="5219998" cy="4139998"/>
          </a:xfrm>
        </p:spPr>
        <p:txBody>
          <a:bodyPr>
            <a:normAutofit/>
          </a:bodyPr>
          <a:lstStyle/>
          <a:p>
            <a:pPr marL="45720" indent="0">
              <a:spcAft>
                <a:spcPts val="600"/>
              </a:spcAft>
              <a:buNone/>
            </a:pPr>
            <a:r>
              <a:rPr lang="cs-CZ" sz="1800" dirty="0"/>
              <a:t>Potenciální ošetřovatelské problémy</a:t>
            </a:r>
          </a:p>
          <a:p>
            <a:pPr>
              <a:spcAft>
                <a:spcPts val="600"/>
              </a:spcAft>
            </a:pPr>
            <a:r>
              <a:rPr lang="cs-CZ" sz="1800" dirty="0"/>
              <a:t>potenciální, či aktuální porucha integrity kůže</a:t>
            </a:r>
          </a:p>
          <a:p>
            <a:pPr>
              <a:spcAft>
                <a:spcPts val="600"/>
              </a:spcAft>
            </a:pPr>
            <a:r>
              <a:rPr lang="cs-CZ" sz="1800" dirty="0"/>
              <a:t>bolest</a:t>
            </a:r>
          </a:p>
          <a:p>
            <a:pPr>
              <a:spcAft>
                <a:spcPts val="600"/>
              </a:spcAft>
            </a:pPr>
            <a:r>
              <a:rPr lang="cs-CZ" sz="1800" dirty="0"/>
              <a:t>riziko vzniku infekce</a:t>
            </a:r>
          </a:p>
          <a:p>
            <a:pPr>
              <a:spcAft>
                <a:spcPts val="600"/>
              </a:spcAft>
            </a:pPr>
            <a:r>
              <a:rPr lang="cs-CZ" sz="1800" dirty="0"/>
              <a:t>deficit informací</a:t>
            </a:r>
          </a:p>
          <a:p>
            <a:pPr>
              <a:spcAft>
                <a:spcPts val="600"/>
              </a:spcAft>
            </a:pPr>
            <a:r>
              <a:rPr lang="cs-CZ" sz="1800" dirty="0"/>
              <a:t>sociální izolace</a:t>
            </a:r>
          </a:p>
          <a:p>
            <a:pPr>
              <a:spcAft>
                <a:spcPts val="600"/>
              </a:spcAft>
            </a:pPr>
            <a:r>
              <a:rPr lang="cs-CZ" sz="1800" dirty="0"/>
              <a:t>porucha sebekoncepce</a:t>
            </a:r>
          </a:p>
          <a:p>
            <a:pPr>
              <a:spcAft>
                <a:spcPts val="600"/>
              </a:spcAft>
            </a:pPr>
            <a:endParaRPr lang="cs-CZ" sz="1800" dirty="0"/>
          </a:p>
        </p:txBody>
      </p:sp>
      <p:graphicFrame>
        <p:nvGraphicFramePr>
          <p:cNvPr id="8" name="Zástupný symbol pro obsah 4">
            <a:extLst>
              <a:ext uri="{FF2B5EF4-FFF2-40B4-BE49-F238E27FC236}">
                <a16:creationId xmlns:a16="http://schemas.microsoft.com/office/drawing/2014/main" id="{DEA88140-E8C9-4925-86CF-FE89C53C3CD3}"/>
              </a:ext>
            </a:extLst>
          </p:cNvPr>
          <p:cNvGraphicFramePr>
            <a:graphicFrameLocks noGrp="1"/>
          </p:cNvGraphicFramePr>
          <p:nvPr>
            <p:ph idx="30"/>
            <p:extLst>
              <p:ext uri="{D42A27DB-BD31-4B8C-83A1-F6EECF244321}">
                <p14:modId xmlns:p14="http://schemas.microsoft.com/office/powerpoint/2010/main" val="914840396"/>
              </p:ext>
            </p:extLst>
          </p:nvPr>
        </p:nvGraphicFramePr>
        <p:xfrm>
          <a:off x="6251280" y="1701505"/>
          <a:ext cx="5219998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346823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3864A7B3-3167-474B-8F84-81223E57EE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Dekubity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E02F8928-B86A-49DC-A2CA-4195D80326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/>
              <a:pPr>
                <a:spcAft>
                  <a:spcPts val="600"/>
                </a:spcAft>
              </a:pPr>
              <a:t>35</a:t>
            </a:fld>
            <a:endParaRPr lang="cs-CZ" alt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/>
              <a:t>Ošetřovatelský proces v péči o nemocné s dekubity (2)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29"/>
          </p:nvPr>
        </p:nvSpPr>
        <p:spPr>
          <a:xfrm>
            <a:off x="720000" y="1701505"/>
            <a:ext cx="5219998" cy="4139998"/>
          </a:xfrm>
        </p:spPr>
        <p:txBody>
          <a:bodyPr>
            <a:normAutofit/>
          </a:bodyPr>
          <a:lstStyle/>
          <a:p>
            <a:pPr marL="45720" indent="0">
              <a:spcAft>
                <a:spcPts val="600"/>
              </a:spcAft>
              <a:buNone/>
            </a:pPr>
            <a:r>
              <a:rPr lang="cs-CZ" b="1" dirty="0"/>
              <a:t>Ošetřovatelské intervence</a:t>
            </a:r>
            <a:endParaRPr lang="cs-CZ" b="1"/>
          </a:p>
          <a:p>
            <a:pPr>
              <a:spcAft>
                <a:spcPts val="600"/>
              </a:spcAft>
            </a:pPr>
            <a:r>
              <a:rPr lang="cs-CZ" dirty="0"/>
              <a:t>polohování</a:t>
            </a:r>
            <a:endParaRPr lang="cs-CZ"/>
          </a:p>
          <a:p>
            <a:pPr>
              <a:spcAft>
                <a:spcPts val="600"/>
              </a:spcAft>
            </a:pPr>
            <a:r>
              <a:rPr lang="cs-CZ" dirty="0"/>
              <a:t>úprava lůžka</a:t>
            </a:r>
            <a:endParaRPr lang="cs-CZ"/>
          </a:p>
          <a:p>
            <a:pPr>
              <a:spcAft>
                <a:spcPts val="600"/>
              </a:spcAft>
            </a:pPr>
            <a:r>
              <a:rPr lang="cs-CZ" dirty="0"/>
              <a:t>péče o hygienu</a:t>
            </a:r>
            <a:endParaRPr lang="cs-CZ"/>
          </a:p>
          <a:p>
            <a:pPr>
              <a:spcAft>
                <a:spcPts val="600"/>
              </a:spcAft>
            </a:pPr>
            <a:r>
              <a:rPr lang="cs-CZ" dirty="0"/>
              <a:t>edukace nemocného</a:t>
            </a:r>
            <a:endParaRPr lang="cs-CZ"/>
          </a:p>
          <a:p>
            <a:pPr>
              <a:spcAft>
                <a:spcPts val="600"/>
              </a:spcAft>
            </a:pPr>
            <a:r>
              <a:rPr lang="cs-CZ" dirty="0"/>
              <a:t>RHB péče</a:t>
            </a:r>
            <a:endParaRPr lang="cs-CZ"/>
          </a:p>
        </p:txBody>
      </p:sp>
      <p:graphicFrame>
        <p:nvGraphicFramePr>
          <p:cNvPr id="6" name="Zástupný symbol pro obsah 2">
            <a:extLst>
              <a:ext uri="{FF2B5EF4-FFF2-40B4-BE49-F238E27FC236}">
                <a16:creationId xmlns:a16="http://schemas.microsoft.com/office/drawing/2014/main" id="{C2360BE7-355E-43E5-9CB0-05FDF1817A51}"/>
              </a:ext>
            </a:extLst>
          </p:cNvPr>
          <p:cNvGraphicFramePr>
            <a:graphicFrameLocks noGrp="1"/>
          </p:cNvGraphicFramePr>
          <p:nvPr>
            <p:ph idx="30"/>
            <p:extLst>
              <p:ext uri="{D42A27DB-BD31-4B8C-83A1-F6EECF244321}">
                <p14:modId xmlns:p14="http://schemas.microsoft.com/office/powerpoint/2010/main" val="693454604"/>
              </p:ext>
            </p:extLst>
          </p:nvPr>
        </p:nvGraphicFramePr>
        <p:xfrm>
          <a:off x="6251280" y="1701505"/>
          <a:ext cx="5219998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567841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1B063F8F-2D4A-4FD1-A14F-CCC02AED7C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2199AE8C-202E-47E1-8DB7-65B4506E2C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/>
              <a:pPr>
                <a:spcAft>
                  <a:spcPts val="600"/>
                </a:spcAft>
              </a:pPr>
              <a:t>36</a:t>
            </a:fld>
            <a:endParaRPr lang="cs-CZ" altLang="cs-CZ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EE885FC-BCA7-4205-B248-75B2A90DCA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/>
          <a:lstStyle/>
          <a:p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6000" y="378000"/>
            <a:ext cx="6818882" cy="451576"/>
          </a:xfrm>
        </p:spPr>
        <p:txBody>
          <a:bodyPr anchor="t">
            <a:normAutofit/>
          </a:bodyPr>
          <a:lstStyle/>
          <a:p>
            <a:r>
              <a:rPr lang="cs-CZ" sz="2200"/>
              <a:t>Zásady pro ošetřování dekubitů</a:t>
            </a:r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90AA8E61-7209-45EF-B013-C02527C9B9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0079725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876363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Footer Placeholder 1">
            <a:extLst>
              <a:ext uri="{FF2B5EF4-FFF2-40B4-BE49-F238E27FC236}">
                <a16:creationId xmlns:a16="http://schemas.microsoft.com/office/drawing/2014/main" id="{8F4AEC8E-B892-4B32-8EA5-A6C9374C42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75" name="Slide Number Placeholder 2">
            <a:extLst>
              <a:ext uri="{FF2B5EF4-FFF2-40B4-BE49-F238E27FC236}">
                <a16:creationId xmlns:a16="http://schemas.microsoft.com/office/drawing/2014/main" id="{01BB80EB-2BF4-49FE-8F13-F84E8EB93D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/>
              <a:pPr>
                <a:spcAft>
                  <a:spcPts val="600"/>
                </a:spcAft>
              </a:pPr>
              <a:t>37</a:t>
            </a:fld>
            <a:endParaRPr lang="cs-CZ" altLang="cs-CZ"/>
          </a:p>
        </p:txBody>
      </p:sp>
      <p:sp>
        <p:nvSpPr>
          <p:cNvPr id="77" name="Text Placeholder 3">
            <a:extLst>
              <a:ext uri="{FF2B5EF4-FFF2-40B4-BE49-F238E27FC236}">
                <a16:creationId xmlns:a16="http://schemas.microsoft.com/office/drawing/2014/main" id="{4485EB75-3968-4554-BEDF-E1E4571D95F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/>
          <a:lstStyle/>
          <a:p>
            <a:endParaRPr lang="en-US"/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pPr eaLnBrk="1" hangingPunct="1"/>
            <a:r>
              <a:rPr lang="cs-CZ" altLang="cs-CZ" sz="2200"/>
              <a:t>Prevence dekubitů - polohování</a:t>
            </a:r>
          </a:p>
        </p:txBody>
      </p:sp>
      <p:sp>
        <p:nvSpPr>
          <p:cNvPr id="79" name="Text Placeholder 5">
            <a:extLst>
              <a:ext uri="{FF2B5EF4-FFF2-40B4-BE49-F238E27FC236}">
                <a16:creationId xmlns:a16="http://schemas.microsoft.com/office/drawing/2014/main" id="{EE441359-B002-418B-90FD-4A488669AF5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/>
          <a:lstStyle/>
          <a:p>
            <a:endParaRPr lang="en-US"/>
          </a:p>
        </p:txBody>
      </p:sp>
      <p:pic>
        <p:nvPicPr>
          <p:cNvPr id="49156" name="Picture 4" descr="070304_02_bi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9" r="2106"/>
          <a:stretch/>
        </p:blipFill>
        <p:spPr bwMode="auto">
          <a:xfrm>
            <a:off x="720000" y="1701505"/>
            <a:ext cx="5219998" cy="4139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3"/>
          <p:cNvSpPr>
            <a:spLocks noGrp="1" noChangeArrowheads="1"/>
          </p:cNvSpPr>
          <p:nvPr>
            <p:ph idx="30"/>
          </p:nvPr>
        </p:nvSpPr>
        <p:spPr>
          <a:xfrm>
            <a:off x="6251279" y="1701505"/>
            <a:ext cx="5617991" cy="4139998"/>
          </a:xfrm>
        </p:spPr>
        <p:txBody>
          <a:bodyPr vert="horz" lIns="0" tIns="0" rIns="0" bIns="0" rtlCol="0">
            <a:normAutofit fontScale="77500" lnSpcReduction="20000"/>
          </a:bodyPr>
          <a:lstStyle/>
          <a:p>
            <a:pPr marL="331470" indent="-285750">
              <a:spcAft>
                <a:spcPts val="600"/>
              </a:spcAft>
            </a:pPr>
            <a:r>
              <a:rPr lang="cs-CZ" altLang="cs-CZ" sz="1600" b="1" dirty="0"/>
              <a:t>Jedná se o systematické a řízené změny polohy pacienta dle časového rozpisu. </a:t>
            </a:r>
          </a:p>
          <a:p>
            <a:pPr marL="331470" indent="-285750">
              <a:spcAft>
                <a:spcPts val="600"/>
              </a:spcAft>
            </a:pPr>
            <a:r>
              <a:rPr lang="cs-CZ" altLang="cs-CZ" sz="1600" b="1" dirty="0"/>
              <a:t>ZÁKLADNÍ A NEJÚČINNĚJŠÍ PREVENTIVNÍ METODA</a:t>
            </a:r>
          </a:p>
          <a:p>
            <a:pPr marL="331470" indent="-285750">
              <a:spcAft>
                <a:spcPts val="600"/>
              </a:spcAft>
            </a:pPr>
            <a:r>
              <a:rPr lang="cs-CZ" altLang="cs-CZ" sz="1600" b="1" dirty="0"/>
              <a:t>Změnami polohy blokujeme nadměrné působení tlaku na jedno místo.</a:t>
            </a:r>
          </a:p>
          <a:p>
            <a:pPr marL="331470" indent="-285750">
              <a:spcAft>
                <a:spcPts val="600"/>
              </a:spcAft>
            </a:pPr>
            <a:r>
              <a:rPr lang="cs-CZ" altLang="cs-CZ" sz="1600" b="1" dirty="0"/>
              <a:t>Intervaly mezi změnami polohy se řídí dle stavu nemocného  (od půl do čtyř hodin). </a:t>
            </a:r>
          </a:p>
          <a:p>
            <a:pPr marL="331470" indent="-285750">
              <a:spcAft>
                <a:spcPts val="600"/>
              </a:spcAft>
            </a:pPr>
            <a:r>
              <a:rPr lang="cs-CZ" altLang="cs-CZ" sz="1600" b="1" dirty="0"/>
              <a:t>Objeví-li se při daném intervalu příznaky vznikajícího dekubitu, je nutné interval zkrátit.</a:t>
            </a:r>
          </a:p>
          <a:p>
            <a:pPr marL="331470" indent="-285750">
              <a:spcAft>
                <a:spcPts val="600"/>
              </a:spcAft>
            </a:pPr>
            <a:endParaRPr lang="cs-CZ" alt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12251324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37370" y="444138"/>
            <a:ext cx="4664963" cy="451576"/>
          </a:xfrm>
        </p:spPr>
        <p:txBody>
          <a:bodyPr vert="horz" lIns="91440" tIns="45720" rIns="91440" bIns="45720" rtlCol="0" anchor="ctr">
            <a:noAutofit/>
          </a:bodyPr>
          <a:lstStyle/>
          <a:p>
            <a:pPr eaLnBrk="1" hangingPunct="1">
              <a:defRPr/>
            </a:pP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Polohování a jeho význam</a:t>
            </a:r>
            <a:r>
              <a:rPr lang="cs-CZ" altLang="cs-CZ" sz="2800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altLang="cs-CZ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cs-CZ" altLang="cs-CZ" sz="32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29"/>
          </p:nvPr>
        </p:nvSpPr>
        <p:spPr>
          <a:xfrm>
            <a:off x="279169" y="815788"/>
            <a:ext cx="5219998" cy="3878232"/>
          </a:xfrm>
        </p:spPr>
        <p:txBody>
          <a:bodyPr vert="horz" lIns="0" tIns="0" rIns="0" bIns="0" rtlCol="0">
            <a:normAutofit/>
          </a:bodyPr>
          <a:lstStyle/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1600" dirty="0"/>
              <a:t>pasivní forma </a:t>
            </a:r>
            <a:r>
              <a:rPr lang="cs-CZ" altLang="cs-CZ" sz="1600" dirty="0" err="1"/>
              <a:t>rhb</a:t>
            </a:r>
            <a:endParaRPr lang="cs-CZ" altLang="cs-CZ" sz="1600" dirty="0"/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1600" dirty="0"/>
              <a:t> ovlivnění svalového tonusu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1600" dirty="0"/>
              <a:t> příjem senzorických informací z různých poloh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1600" dirty="0"/>
              <a:t> prevence nebo snížení spasticity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1600" dirty="0"/>
              <a:t> prevence dekubitů, kontraktur a ankylóz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1600" dirty="0"/>
              <a:t> zachování funkčních rezerv klienta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1600" dirty="0"/>
          </a:p>
        </p:txBody>
      </p:sp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C2DE03E3-2CCF-47B2-B21C-3CD0A2AEDD7B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6420346" y="1126766"/>
            <a:ext cx="5219998" cy="4139998"/>
          </a:xfrm>
        </p:spPr>
        <p:txBody>
          <a:bodyPr/>
          <a:lstStyle/>
          <a:p>
            <a:pPr>
              <a:defRPr/>
            </a:pPr>
            <a:r>
              <a:rPr lang="cs-CZ" altLang="cs-CZ" sz="2000" dirty="0"/>
              <a:t>posouvání nemocného</a:t>
            </a:r>
          </a:p>
          <a:p>
            <a:pPr>
              <a:defRPr/>
            </a:pPr>
            <a:r>
              <a:rPr lang="cs-CZ" altLang="cs-CZ" sz="2000" dirty="0"/>
              <a:t>otáčení nemocného</a:t>
            </a:r>
          </a:p>
          <a:p>
            <a:pPr>
              <a:defRPr/>
            </a:pPr>
            <a:r>
              <a:rPr lang="cs-CZ" altLang="cs-CZ" sz="2000" dirty="0"/>
              <a:t>přenášení nemocného</a:t>
            </a:r>
          </a:p>
          <a:p>
            <a:pPr>
              <a:defRPr/>
            </a:pPr>
            <a:r>
              <a:rPr lang="cs-CZ" altLang="cs-CZ" sz="2000" dirty="0"/>
              <a:t>posazování nemocného</a:t>
            </a:r>
            <a:endParaRPr lang="cs-CZ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74F7586-9059-48C6-A3B3-1EE45EEF7563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0" y="235523"/>
            <a:ext cx="5219998" cy="45157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altLang="cs-CZ" sz="2400" kern="0" dirty="0"/>
              <a:t>Změny poloh nemocného na lůžku</a:t>
            </a:r>
          </a:p>
        </p:txBody>
      </p:sp>
      <p:sp>
        <p:nvSpPr>
          <p:cNvPr id="3" name="AutoShape 2" descr="poster-dekubity-1-web-400x282">
            <a:extLst>
              <a:ext uri="{FF2B5EF4-FFF2-40B4-BE49-F238E27FC236}">
                <a16:creationId xmlns:a16="http://schemas.microsoft.com/office/drawing/2014/main" id="{E7D33C14-C093-4CDD-A380-F74B84366A5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58235" y="3276599"/>
            <a:ext cx="1990165" cy="199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641A458-91D5-4D6E-AB3A-D838AF507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89" y="3676370"/>
            <a:ext cx="3810000" cy="268605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CDC9E91-0621-43F3-87EC-9CEB56CD4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676370"/>
            <a:ext cx="3810000" cy="268605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BA31953-D655-440E-9FFF-F776B10353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831" y="3676370"/>
            <a:ext cx="3810000" cy="2686050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A9AD7FC7-2FA0-417A-9775-7D7A2BDDF3ED}"/>
              </a:ext>
            </a:extLst>
          </p:cNvPr>
          <p:cNvSpPr/>
          <p:nvPr/>
        </p:nvSpPr>
        <p:spPr>
          <a:xfrm>
            <a:off x="170329" y="6362420"/>
            <a:ext cx="72614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dirty="0">
                <a:hlinkClick r:id="rId5"/>
              </a:rPr>
              <a:t>ZDROJ: DEKUBITY EU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8952932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640013" y="476251"/>
            <a:ext cx="7581900" cy="100012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eaLnBrk="1" hangingPunct="1">
              <a:defRPr/>
            </a:pPr>
            <a:r>
              <a:rPr lang="cs-CZ" altLang="cs-CZ" sz="3600">
                <a:latin typeface="Arial" panose="020B0604020202020204" pitchFamily="34" charset="0"/>
                <a:cs typeface="Arial" panose="020B0604020202020204" pitchFamily="34" charset="0"/>
              </a:rPr>
              <a:t>Zásady polohování</a:t>
            </a:r>
            <a:br>
              <a:rPr lang="cs-CZ" altLang="cs-CZ" sz="3600" u="sng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altLang="cs-CZ" sz="3600" u="sng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4294967295"/>
          </p:nvPr>
        </p:nvSpPr>
        <p:spPr/>
        <p:txBody>
          <a:bodyPr vert="horz" lIns="0" tIns="0" rIns="0" bIns="0" rtlCol="0">
            <a:normAutofit/>
          </a:bodyPr>
          <a:lstStyle/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1600" dirty="0"/>
              <a:t> řídit se plánem polohování – stanoví sestra na základě zhodnocení stavu a rizika N 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1600" dirty="0"/>
              <a:t> polohovat celých 24 hodin 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1600" dirty="0"/>
              <a:t> ve dne po 2. hodinách /v akutní fázi interval kratší/ V noci po 3 – 4. hodinách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1600" dirty="0"/>
              <a:t>vést záznam o polohování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1600" dirty="0"/>
              <a:t> respektovat fyziologické postavení kloubů – střední poloha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1600" dirty="0"/>
              <a:t> v místě styku kožních ploch či kloubů – vypodložit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1600" dirty="0"/>
              <a:t> </a:t>
            </a:r>
            <a:r>
              <a:rPr lang="cs-CZ" altLang="cs-CZ" sz="1600" dirty="0" err="1"/>
              <a:t>plosky</a:t>
            </a:r>
            <a:r>
              <a:rPr lang="cs-CZ" altLang="cs-CZ" sz="1600" dirty="0"/>
              <a:t> nohou zafixovat 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1600" dirty="0"/>
              <a:t> šetrná manipulace – nutná spolupráce více osob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1600" dirty="0"/>
              <a:t> střídají se polohy: </a:t>
            </a:r>
            <a:r>
              <a:rPr lang="pl-PL" altLang="cs-CZ" sz="1600" dirty="0"/>
              <a:t>leh na zádech, na boku, na břiše, na druhém boku a mezipolohy</a:t>
            </a:r>
            <a:endParaRPr lang="cs-CZ" altLang="cs-CZ" sz="1600" dirty="0"/>
          </a:p>
        </p:txBody>
      </p:sp>
      <p:sp>
        <p:nvSpPr>
          <p:cNvPr id="2" name="Zástupný symbol pro zápatí 1"/>
          <p:cNvSpPr txBox="1">
            <a:spLocks noGrp="1"/>
          </p:cNvSpPr>
          <p:nvPr/>
        </p:nvSpPr>
        <p:spPr bwMode="auto">
          <a:xfrm>
            <a:off x="4648200" y="6245225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lang="cs-CZ" altLang="cs-CZ" sz="140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597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876DF64C-375F-4C17-9704-93C689B935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99A6A238-37ED-438B-B14D-720E059B85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/>
              <a:pPr>
                <a:spcAft>
                  <a:spcPts val="600"/>
                </a:spcAft>
              </a:pPr>
              <a:t>4</a:t>
            </a:fld>
            <a:endParaRPr lang="cs-CZ" altLang="cs-CZ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47F10B00-6DD6-4990-98C0-6728FA937F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3412979"/>
              </p:ext>
            </p:extLst>
          </p:nvPr>
        </p:nvGraphicFramePr>
        <p:xfrm>
          <a:off x="666000" y="2148397"/>
          <a:ext cx="4753726" cy="33006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EC5DAB5-8430-40DF-B862-491C6B8294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4411268"/>
              </p:ext>
            </p:extLst>
          </p:nvPr>
        </p:nvGraphicFramePr>
        <p:xfrm>
          <a:off x="6247984" y="2189018"/>
          <a:ext cx="4753726" cy="33006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B98CD3B9-B9E5-45A7-BC3E-C6EAFF03152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108201" y="1801877"/>
            <a:ext cx="3311525" cy="216000"/>
          </a:xfrm>
        </p:spPr>
        <p:txBody>
          <a:bodyPr/>
          <a:lstStyle/>
          <a:p>
            <a:r>
              <a:rPr lang="cs-CZ" sz="2000" b="1" u="sng" dirty="0"/>
              <a:t>Zevní</a:t>
            </a:r>
            <a:r>
              <a:rPr lang="cs-CZ" sz="2000" u="sng" dirty="0"/>
              <a:t> </a:t>
            </a:r>
            <a:r>
              <a:rPr lang="cs-CZ" sz="2000" b="1" u="sng" dirty="0"/>
              <a:t>faktory</a:t>
            </a:r>
          </a:p>
          <a:p>
            <a:endParaRPr lang="en-US" sz="2000" dirty="0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C792E5C5-A11A-463D-B315-37501A482CB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90185" y="1769653"/>
            <a:ext cx="3311525" cy="216000"/>
          </a:xfrm>
        </p:spPr>
        <p:txBody>
          <a:bodyPr/>
          <a:lstStyle/>
          <a:p>
            <a:r>
              <a:rPr lang="cs-CZ" sz="2000" b="1" u="sng" dirty="0"/>
              <a:t>Vnitřní</a:t>
            </a:r>
            <a:r>
              <a:rPr lang="cs-CZ" sz="2000" u="sng" dirty="0"/>
              <a:t> </a:t>
            </a:r>
            <a:r>
              <a:rPr lang="cs-CZ" sz="2000" b="1" u="sng" dirty="0"/>
              <a:t>faktory</a:t>
            </a:r>
          </a:p>
          <a:p>
            <a:endParaRPr lang="en-US" sz="200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 dirty="0"/>
              <a:t>Etiologie</a:t>
            </a:r>
          </a:p>
        </p:txBody>
      </p:sp>
    </p:spTree>
    <p:extLst>
      <p:ext uri="{BB962C8B-B14F-4D97-AF65-F5344CB8AC3E}">
        <p14:creationId xmlns:p14="http://schemas.microsoft.com/office/powerpoint/2010/main" val="16862555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711451" y="476251"/>
            <a:ext cx="7510463" cy="100012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eaLnBrk="1" hangingPunct="1">
              <a:defRPr/>
            </a:pPr>
            <a:r>
              <a:rPr lang="cs-CZ" altLang="cs-CZ" sz="3600">
                <a:latin typeface="Arial" panose="020B0604020202020204" pitchFamily="34" charset="0"/>
                <a:cs typeface="Arial" panose="020B0604020202020204" pitchFamily="34" charset="0"/>
              </a:rPr>
              <a:t>Zásady polohování</a:t>
            </a:r>
            <a:br>
              <a:rPr lang="cs-CZ" altLang="cs-CZ" sz="3600" u="sng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altLang="cs-CZ" sz="3600" u="sng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Zástupný obsah 1">
            <a:extLst>
              <a:ext uri="{FF2B5EF4-FFF2-40B4-BE49-F238E27FC236}">
                <a16:creationId xmlns:a16="http://schemas.microsoft.com/office/drawing/2014/main" id="{929E82D6-E743-4E93-8926-FEA32CDF67CC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335454751"/>
              </p:ext>
            </p:extLst>
          </p:nvPr>
        </p:nvGraphicFramePr>
        <p:xfrm>
          <a:off x="2011891" y="1705746"/>
          <a:ext cx="6208473" cy="39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615852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711451" y="476251"/>
            <a:ext cx="7510463" cy="100012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eaLnBrk="1" hangingPunct="1">
              <a:defRPr/>
            </a:pPr>
            <a:r>
              <a:rPr lang="cs-CZ" altLang="cs-CZ" sz="3600">
                <a:latin typeface="Arial" panose="020B0604020202020204" pitchFamily="34" charset="0"/>
                <a:cs typeface="Arial" panose="020B0604020202020204" pitchFamily="34" charset="0"/>
              </a:rPr>
              <a:t>Zásady polohování</a:t>
            </a:r>
            <a:br>
              <a:rPr lang="cs-CZ" altLang="cs-CZ" sz="3600" u="sng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altLang="cs-CZ" sz="3600" u="sng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  <a:defRPr/>
            </a:pPr>
            <a:r>
              <a:rPr lang="cs-CZ" altLang="cs-CZ" sz="2800" u="sng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Polohování </a:t>
            </a:r>
          </a:p>
          <a:p>
            <a:pPr marL="0" indent="0" algn="just">
              <a:buNone/>
              <a:defRPr/>
            </a:pP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Na zádech, supinační poloha</a:t>
            </a:r>
          </a:p>
          <a:p>
            <a:pPr marL="0" indent="0" algn="just">
              <a:buNone/>
              <a:defRPr/>
            </a:pPr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Font typeface="Wingdings" panose="05000000000000000000" pitchFamily="2" charset="2"/>
              <a:buChar char="q"/>
              <a:defRPr/>
            </a:pPr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Font typeface="Wingdings" panose="05000000000000000000" pitchFamily="2" charset="2"/>
              <a:buChar char="q"/>
              <a:defRPr/>
            </a:pPr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  <a:defRPr/>
            </a:pPr>
            <a:endParaRPr lang="cs-CZ" altLang="cs-CZ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Font typeface="Wingdings" panose="05000000000000000000" pitchFamily="2" charset="2"/>
              <a:buChar char="q"/>
              <a:defRPr/>
            </a:pPr>
            <a:endParaRPr lang="cs-CZ" altLang="cs-CZ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Font typeface="Wingdings" panose="05000000000000000000" pitchFamily="2" charset="2"/>
              <a:buChar char="q"/>
              <a:defRPr/>
            </a:pPr>
            <a:endParaRPr lang="cs-CZ" altLang="cs-CZ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  <a:defRPr/>
            </a:pPr>
            <a:endParaRPr lang="cs-CZ" altLang="cs-CZ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Font typeface="Wingdings" panose="05000000000000000000" pitchFamily="2" charset="2"/>
              <a:buChar char="q"/>
              <a:defRPr/>
            </a:pPr>
            <a:endParaRPr lang="cs-CZ" altLang="cs-CZ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3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3141664"/>
            <a:ext cx="2698750" cy="324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3068638"/>
            <a:ext cx="413385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596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66989" y="549275"/>
            <a:ext cx="7654925" cy="9271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eaLnBrk="1" hangingPunct="1">
              <a:defRPr/>
            </a:pPr>
            <a:br>
              <a:rPr lang="cs-CZ" altLang="cs-CZ" sz="3600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altLang="cs-CZ" sz="3600" u="sng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73725" y="851772"/>
            <a:ext cx="8459844" cy="1718796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80000"/>
              </a:lnSpc>
              <a:spcAft>
                <a:spcPts val="1200"/>
              </a:spcAft>
              <a:buNone/>
              <a:defRPr/>
            </a:pPr>
            <a:r>
              <a:rPr lang="cs-CZ" altLang="cs-CZ" sz="4600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Polohování </a:t>
            </a:r>
          </a:p>
          <a:p>
            <a:pPr marL="0" indent="0" algn="just">
              <a:lnSpc>
                <a:spcPct val="80000"/>
              </a:lnSpc>
              <a:buNone/>
              <a:defRPr/>
            </a:pPr>
            <a:r>
              <a:rPr lang="cs-CZ" altLang="cs-CZ" sz="4600" dirty="0">
                <a:latin typeface="Arial" panose="020B0604020202020204" pitchFamily="34" charset="0"/>
                <a:cs typeface="Arial" panose="020B0604020202020204" pitchFamily="34" charset="0"/>
              </a:rPr>
              <a:t>Laterální poloha</a:t>
            </a:r>
          </a:p>
          <a:p>
            <a:pPr marL="0" indent="0" algn="just">
              <a:lnSpc>
                <a:spcPct val="80000"/>
              </a:lnSpc>
              <a:buNone/>
              <a:defRPr/>
            </a:pPr>
            <a:endParaRPr lang="cs-CZ" altLang="cs-CZ" sz="4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80000"/>
              </a:lnSpc>
              <a:buNone/>
              <a:defRPr/>
            </a:pPr>
            <a:r>
              <a:rPr lang="cs-CZ" altLang="cs-CZ" sz="4600" dirty="0" err="1">
                <a:latin typeface="Arial" panose="020B0604020202020204" pitchFamily="34" charset="0"/>
                <a:cs typeface="Arial" panose="020B0604020202020204" pitchFamily="34" charset="0"/>
              </a:rPr>
              <a:t>Simsova</a:t>
            </a:r>
            <a:r>
              <a:rPr lang="cs-CZ" altLang="cs-CZ" sz="4600" dirty="0">
                <a:latin typeface="Arial" panose="020B0604020202020204" pitchFamily="34" charset="0"/>
                <a:cs typeface="Arial" panose="020B0604020202020204" pitchFamily="34" charset="0"/>
              </a:rPr>
              <a:t> poloha</a:t>
            </a:r>
          </a:p>
          <a:p>
            <a:pPr marL="0" indent="0" algn="just">
              <a:lnSpc>
                <a:spcPct val="80000"/>
              </a:lnSpc>
              <a:buNone/>
              <a:defRPr/>
            </a:pPr>
            <a:endParaRPr lang="cs-CZ" altLang="cs-CZ" sz="10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3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93" y="3103564"/>
            <a:ext cx="4037013" cy="303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100" y="1476375"/>
            <a:ext cx="4968875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220" y="3523488"/>
            <a:ext cx="3534427" cy="233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ástupný symbol pro zápatí 1"/>
          <p:cNvSpPr txBox="1">
            <a:spLocks noGrp="1"/>
          </p:cNvSpPr>
          <p:nvPr/>
        </p:nvSpPr>
        <p:spPr bwMode="auto">
          <a:xfrm>
            <a:off x="4864100" y="6461125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lang="cs-CZ" altLang="cs-CZ" sz="140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3332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7554" y="843804"/>
            <a:ext cx="9845395" cy="100012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defRPr/>
            </a:pPr>
            <a:r>
              <a:rPr lang="cs-CZ" altLang="cs-CZ" sz="3600" dirty="0"/>
              <a:t>Polohování </a:t>
            </a:r>
            <a:br>
              <a:rPr lang="cs-CZ" altLang="cs-CZ" sz="3600" dirty="0"/>
            </a:br>
            <a:r>
              <a:rPr lang="cs-CZ" altLang="cs-CZ" sz="3600" dirty="0"/>
              <a:t>Abdukční poloha horní končetiny</a:t>
            </a:r>
            <a:br>
              <a:rPr lang="cs-CZ" altLang="cs-CZ" sz="3600" dirty="0"/>
            </a:br>
            <a:br>
              <a:rPr lang="cs-CZ" altLang="cs-CZ" sz="3600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altLang="cs-CZ" sz="3600" u="sng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926592" y="1600201"/>
            <a:ext cx="6486144" cy="4525963"/>
          </a:xfrm>
        </p:spPr>
        <p:txBody>
          <a:bodyPr vert="horz" lIns="0" tIns="0" rIns="0" bIns="0" rtlCol="0">
            <a:normAutofit/>
          </a:bodyPr>
          <a:lstStyle/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1600" dirty="0"/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1600" dirty="0"/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1600" dirty="0"/>
              <a:t> lze aplikovat na boku i na zádech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1600" dirty="0"/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1600" dirty="0"/>
              <a:t> možno obměňovat polohy předloktí a dlaně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1600" dirty="0"/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1600" dirty="0"/>
              <a:t> končetina do 90°  v rameni (úhel mezi paží a trupem)</a:t>
            </a:r>
          </a:p>
          <a:p>
            <a:pPr marL="45720">
              <a:lnSpc>
                <a:spcPct val="150000"/>
              </a:lnSpc>
              <a:spcAft>
                <a:spcPts val="600"/>
              </a:spcAft>
            </a:pPr>
            <a:r>
              <a:rPr lang="cs-CZ" altLang="cs-CZ" sz="1600" dirty="0"/>
              <a:t>	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1600" dirty="0"/>
          </a:p>
          <a:p>
            <a:pPr marL="45720">
              <a:lnSpc>
                <a:spcPct val="150000"/>
              </a:lnSpc>
              <a:spcAft>
                <a:spcPts val="600"/>
              </a:spcAft>
            </a:pPr>
            <a:r>
              <a:rPr lang="cs-CZ" altLang="cs-CZ" sz="1600" dirty="0"/>
              <a:t>	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1600" dirty="0"/>
          </a:p>
        </p:txBody>
      </p:sp>
      <p:pic>
        <p:nvPicPr>
          <p:cNvPr id="573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855" y="1908302"/>
            <a:ext cx="2906712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54519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51597" y="1757083"/>
            <a:ext cx="7581900" cy="22131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45720">
              <a:lnSpc>
                <a:spcPct val="100000"/>
              </a:lnSpc>
              <a:spcAft>
                <a:spcPts val="0"/>
              </a:spcAft>
            </a:pPr>
            <a:r>
              <a:rPr lang="cs-CZ" altLang="cs-CZ" sz="3600" dirty="0"/>
              <a:t>Polohování </a:t>
            </a:r>
            <a:br>
              <a:rPr lang="cs-CZ" altLang="cs-CZ" sz="3600" dirty="0"/>
            </a:br>
            <a:r>
              <a:rPr lang="cs-CZ" altLang="cs-CZ" sz="3600" dirty="0"/>
              <a:t>Elevační poloha horní končetiny</a:t>
            </a:r>
            <a:br>
              <a:rPr lang="cs-CZ" altLang="cs-CZ" sz="3600" dirty="0"/>
            </a:br>
            <a:br>
              <a:rPr lang="cs-CZ" altLang="cs-CZ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cs-CZ" altLang="cs-CZ" sz="4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219200" y="2347168"/>
            <a:ext cx="4724400" cy="3728104"/>
          </a:xfrm>
        </p:spPr>
        <p:txBody>
          <a:bodyPr vert="horz" lIns="0" tIns="0" rIns="0" bIns="0" rtlCol="0">
            <a:noAutofit/>
          </a:bodyPr>
          <a:lstStyle/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2000" dirty="0"/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2000" dirty="0"/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/>
              <a:t>možno na zádech i boku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/>
              <a:t>končetina ve flexi nad 90° v rameni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/>
              <a:t>tato poloha výrazně zlepšuje ventilaci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/>
              <a:t>pozor na subluxační postavení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2000" dirty="0"/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2000" dirty="0"/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2000" dirty="0"/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2000" dirty="0"/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2000" dirty="0"/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2000" dirty="0"/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2000" dirty="0"/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2000" dirty="0"/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2000" dirty="0"/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2000" dirty="0"/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2000" dirty="0"/>
          </a:p>
          <a:p>
            <a:pPr marL="45720">
              <a:lnSpc>
                <a:spcPct val="150000"/>
              </a:lnSpc>
              <a:spcAft>
                <a:spcPts val="600"/>
              </a:spcAft>
            </a:pPr>
            <a:r>
              <a:rPr lang="cs-CZ" altLang="cs-CZ" sz="2000" dirty="0"/>
              <a:t>	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2000" dirty="0"/>
          </a:p>
          <a:p>
            <a:pPr marL="45720">
              <a:lnSpc>
                <a:spcPct val="150000"/>
              </a:lnSpc>
              <a:spcAft>
                <a:spcPts val="600"/>
              </a:spcAft>
            </a:pPr>
            <a:r>
              <a:rPr lang="cs-CZ" altLang="cs-CZ" sz="2000" dirty="0"/>
              <a:t>	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2000" dirty="0"/>
          </a:p>
        </p:txBody>
      </p:sp>
      <p:pic>
        <p:nvPicPr>
          <p:cNvPr id="5837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497" y="1978401"/>
            <a:ext cx="2795271" cy="419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93977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21792" y="673101"/>
            <a:ext cx="7510463" cy="9271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indent="0">
              <a:lnSpc>
                <a:spcPct val="80000"/>
              </a:lnSpc>
              <a:spcAft>
                <a:spcPts val="1200"/>
              </a:spcAft>
              <a:buNone/>
              <a:defRPr/>
            </a:pPr>
            <a:r>
              <a:rPr lang="cs-CZ" altLang="cs-CZ" sz="3600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Polohování </a:t>
            </a:r>
            <a:br>
              <a:rPr lang="cs-CZ" altLang="cs-CZ" sz="3600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altLang="cs-CZ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3600" dirty="0">
                <a:latin typeface="Arial" panose="020B0604020202020204" pitchFamily="34" charset="0"/>
                <a:cs typeface="Arial" panose="020B0604020202020204" pitchFamily="34" charset="0"/>
              </a:rPr>
              <a:t>Poloha DKK v poloze na zádech</a:t>
            </a:r>
            <a:br>
              <a:rPr lang="cs-CZ" altLang="cs-CZ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alt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21792" y="1600201"/>
            <a:ext cx="6553709" cy="4525963"/>
          </a:xfrm>
        </p:spPr>
        <p:txBody>
          <a:bodyPr vert="horz" lIns="0" tIns="0" rIns="0" bIns="0" rtlCol="0">
            <a:noAutofit/>
          </a:bodyPr>
          <a:lstStyle/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2000" dirty="0"/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/>
              <a:t> paty bez kontaktu s podložkou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/>
              <a:t> </a:t>
            </a:r>
            <a:r>
              <a:rPr lang="cs-CZ" altLang="cs-CZ" sz="2000" dirty="0" err="1"/>
              <a:t>plosky</a:t>
            </a:r>
            <a:r>
              <a:rPr lang="cs-CZ" altLang="cs-CZ" sz="2000" dirty="0"/>
              <a:t> chodidel podloženy do flexe 90° 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/>
              <a:t> celé končetiny jsou v základním fyziologickém  postavení nebo v lehké zevní rotaci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/>
              <a:t> kolena nesmí být prověšena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2000" dirty="0"/>
          </a:p>
          <a:p>
            <a:pPr marL="45720">
              <a:lnSpc>
                <a:spcPct val="150000"/>
              </a:lnSpc>
              <a:spcAft>
                <a:spcPts val="600"/>
              </a:spcAft>
            </a:pPr>
            <a:endParaRPr lang="cs-CZ" altLang="cs-CZ" sz="2000" dirty="0"/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2000" dirty="0"/>
          </a:p>
          <a:p>
            <a:pPr marL="45720">
              <a:lnSpc>
                <a:spcPct val="150000"/>
              </a:lnSpc>
              <a:spcAft>
                <a:spcPts val="600"/>
              </a:spcAft>
            </a:pPr>
            <a:r>
              <a:rPr lang="cs-CZ" altLang="cs-CZ" sz="2000" dirty="0"/>
              <a:t>	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2000" dirty="0"/>
          </a:p>
        </p:txBody>
      </p:sp>
      <p:pic>
        <p:nvPicPr>
          <p:cNvPr id="593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74" y="707290"/>
            <a:ext cx="3191382" cy="5418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/>
          <p:cNvSpPr txBox="1">
            <a:spLocks noGrp="1"/>
          </p:cNvSpPr>
          <p:nvPr/>
        </p:nvSpPr>
        <p:spPr bwMode="auto">
          <a:xfrm>
            <a:off x="4864100" y="6461125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lang="cs-CZ" altLang="cs-CZ" sz="140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216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34136" y="-306389"/>
            <a:ext cx="7439025" cy="19653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">
              <a:lnSpc>
                <a:spcPct val="100000"/>
              </a:lnSpc>
              <a:spcAft>
                <a:spcPts val="0"/>
              </a:spcAft>
            </a:pPr>
            <a:r>
              <a:rPr lang="cs-CZ" altLang="cs-CZ" sz="2800" dirty="0"/>
              <a:t>Polohování pacienta s hemiparézou </a:t>
            </a:r>
            <a:br>
              <a:rPr lang="cs-CZ" altLang="cs-CZ" sz="2800" dirty="0"/>
            </a:br>
            <a:r>
              <a:rPr lang="cs-CZ" altLang="cs-CZ" sz="2800" dirty="0"/>
              <a:t>Poloha na paretickém boku</a:t>
            </a:r>
            <a:endParaRPr lang="cs-CZ" alt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33984" y="1600201"/>
            <a:ext cx="6254179" cy="4525963"/>
          </a:xfrm>
        </p:spPr>
        <p:txBody>
          <a:bodyPr vert="horz" lIns="0" tIns="0" rIns="0" bIns="0" rtlCol="0">
            <a:noAutofit/>
          </a:bodyPr>
          <a:lstStyle/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2000" dirty="0"/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/>
              <a:t> je nejvýhodnější polohou pro nemocného z důvodu povzbuzování vnímání ochrnuté části těla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/>
              <a:t> dbáme na to, aby nemocný neležel na paretickém ramenním kloubu, aby měl podložené předloktí, koleno, kotník, záda a pohodlně uloženou hlavu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2000" dirty="0"/>
          </a:p>
          <a:p>
            <a:pPr marL="45720">
              <a:lnSpc>
                <a:spcPct val="150000"/>
              </a:lnSpc>
              <a:spcAft>
                <a:spcPts val="600"/>
              </a:spcAft>
            </a:pPr>
            <a:r>
              <a:rPr lang="cs-CZ" altLang="cs-CZ" sz="2000" dirty="0"/>
              <a:t>	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2000" dirty="0"/>
          </a:p>
        </p:txBody>
      </p:sp>
      <p:pic>
        <p:nvPicPr>
          <p:cNvPr id="604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4" y="2609851"/>
            <a:ext cx="3417887" cy="196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21" name="TextovéPole 2"/>
          <p:cNvSpPr txBox="1">
            <a:spLocks noChangeArrowheads="1"/>
          </p:cNvSpPr>
          <p:nvPr/>
        </p:nvSpPr>
        <p:spPr bwMode="auto">
          <a:xfrm>
            <a:off x="7608888" y="4575176"/>
            <a:ext cx="23749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latin typeface="Tahoma" panose="020B0604030504040204" pitchFamily="34" charset="0"/>
              </a:rPr>
              <a:t>Zdroj: http://eamos.pf.jcu.cz/</a:t>
            </a:r>
          </a:p>
        </p:txBody>
      </p:sp>
    </p:spTree>
    <p:extLst>
      <p:ext uri="{BB962C8B-B14F-4D97-AF65-F5344CB8AC3E}">
        <p14:creationId xmlns:p14="http://schemas.microsoft.com/office/powerpoint/2010/main" val="418234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8578" y="-50612"/>
            <a:ext cx="8131704" cy="165081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">
              <a:lnSpc>
                <a:spcPct val="100000"/>
              </a:lnSpc>
              <a:spcAft>
                <a:spcPts val="0"/>
              </a:spcAft>
            </a:pPr>
            <a:r>
              <a:rPr lang="cs-CZ" altLang="cs-CZ" sz="3600" dirty="0"/>
              <a:t>Polohování klienta s hemiparézou </a:t>
            </a:r>
            <a:br>
              <a:rPr lang="cs-CZ" altLang="cs-CZ" sz="3600" dirty="0"/>
            </a:br>
            <a:r>
              <a:rPr lang="cs-CZ" altLang="cs-CZ" sz="3600" dirty="0"/>
              <a:t> Poloha na zádech</a:t>
            </a:r>
            <a:endParaRPr lang="cs-CZ" altLang="cs-CZ" sz="4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73025" y="1600201"/>
            <a:ext cx="6746940" cy="4525963"/>
          </a:xfrm>
        </p:spPr>
        <p:txBody>
          <a:bodyPr vert="horz" lIns="0" tIns="0" rIns="0" bIns="0" rtlCol="0">
            <a:noAutofit/>
          </a:bodyPr>
          <a:lstStyle/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/>
              <a:t>není příliš vhodnou polohou z důvodu vyššího rizika vzniku dekubitů a spasticity. 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/>
              <a:t> hlava a ramena leží na polštáři. Paretická horní končetina je podložená, v mírném upažení s </a:t>
            </a:r>
            <a:r>
              <a:rPr lang="cs-CZ" altLang="cs-CZ" sz="2000" dirty="0" err="1"/>
              <a:t>extendovanými</a:t>
            </a:r>
            <a:r>
              <a:rPr lang="cs-CZ" altLang="cs-CZ" sz="2000" dirty="0"/>
              <a:t> prsty ruky. Dolní paretická končetina a bok jsou též podložené v extenzi.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2000" dirty="0"/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2000" dirty="0"/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2000" dirty="0"/>
          </a:p>
        </p:txBody>
      </p:sp>
      <p:sp>
        <p:nvSpPr>
          <p:cNvPr id="61444" name="TextovéPole 2"/>
          <p:cNvSpPr txBox="1">
            <a:spLocks noChangeArrowheads="1"/>
          </p:cNvSpPr>
          <p:nvPr/>
        </p:nvSpPr>
        <p:spPr bwMode="auto">
          <a:xfrm>
            <a:off x="7608888" y="4575175"/>
            <a:ext cx="23749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20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20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20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20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latin typeface="Tahoma" panose="020B0604030504040204" pitchFamily="34" charset="0"/>
              </a:rPr>
              <a:t>Zdroj: http://eamos.pf.jcu.cz/</a:t>
            </a:r>
          </a:p>
        </p:txBody>
      </p:sp>
      <p:pic>
        <p:nvPicPr>
          <p:cNvPr id="6144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9" y="1182624"/>
            <a:ext cx="3221426" cy="4056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31646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64901" y="516186"/>
            <a:ext cx="7510463" cy="100012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indent="0">
              <a:lnSpc>
                <a:spcPct val="80000"/>
              </a:lnSpc>
              <a:spcAft>
                <a:spcPts val="1200"/>
              </a:spcAft>
              <a:buNone/>
              <a:defRPr/>
            </a:pPr>
            <a:r>
              <a:rPr lang="cs-CZ" altLang="cs-CZ" sz="3600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Polohování klienta s hemiparézou </a:t>
            </a:r>
            <a:br>
              <a:rPr lang="cs-CZ" altLang="cs-CZ" sz="3600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altLang="cs-CZ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3600" dirty="0">
                <a:latin typeface="Arial" panose="020B0604020202020204" pitchFamily="34" charset="0"/>
                <a:cs typeface="Arial" panose="020B0604020202020204" pitchFamily="34" charset="0"/>
              </a:rPr>
              <a:t>Poloha na zdravém boku</a:t>
            </a:r>
            <a:br>
              <a:rPr lang="cs-CZ" altLang="cs-CZ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alt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87681" y="1600201"/>
            <a:ext cx="6544946" cy="4525963"/>
          </a:xfrm>
        </p:spPr>
        <p:txBody>
          <a:bodyPr vert="horz" lIns="0" tIns="0" rIns="0" bIns="0" rtlCol="0">
            <a:noAutofit/>
          </a:bodyPr>
          <a:lstStyle/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/>
              <a:t>nemocného přetáčíme ze zad na zdravý bok s trupem mírně navaleným vpřed. 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/>
              <a:t>paretická horní končetina je uložená na polštáři v předpažení s </a:t>
            </a:r>
            <a:r>
              <a:rPr lang="cs-CZ" altLang="cs-CZ" sz="2000" dirty="0" err="1"/>
              <a:t>extendovanými</a:t>
            </a:r>
            <a:r>
              <a:rPr lang="cs-CZ" altLang="cs-CZ" sz="2000" dirty="0"/>
              <a:t> prsty. Paretická dolní končetina je v mírné </a:t>
            </a:r>
            <a:r>
              <a:rPr lang="cs-CZ" altLang="cs-CZ" sz="2000" dirty="0" err="1"/>
              <a:t>semiflexi</a:t>
            </a:r>
            <a:r>
              <a:rPr lang="cs-CZ" altLang="cs-CZ" sz="2000" dirty="0"/>
              <a:t> (mírně pokrčená) na polštáři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/>
              <a:t>hlavu stabilizujeme na malém polštářku, aby byla krční páteř v ose těla.</a:t>
            </a:r>
          </a:p>
          <a:p>
            <a:pPr marL="45720">
              <a:lnSpc>
                <a:spcPct val="150000"/>
              </a:lnSpc>
              <a:spcAft>
                <a:spcPts val="600"/>
              </a:spcAft>
            </a:pPr>
            <a:endParaRPr lang="cs-CZ" altLang="cs-CZ" sz="2000" dirty="0"/>
          </a:p>
        </p:txBody>
      </p:sp>
      <p:pic>
        <p:nvPicPr>
          <p:cNvPr id="624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439" y="2781300"/>
            <a:ext cx="3360737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56423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5761" y="279307"/>
            <a:ext cx="7510463" cy="107156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45720">
              <a:lnSpc>
                <a:spcPct val="100000"/>
              </a:lnSpc>
              <a:spcAft>
                <a:spcPts val="0"/>
              </a:spcAft>
            </a:pPr>
            <a:r>
              <a:rPr lang="cs-CZ" altLang="cs-CZ" sz="3600" dirty="0"/>
              <a:t>Polohování klienta s hemiparézou </a:t>
            </a:r>
            <a:br>
              <a:rPr lang="cs-CZ" altLang="cs-CZ" sz="3600" dirty="0"/>
            </a:br>
            <a:r>
              <a:rPr lang="cs-CZ" altLang="cs-CZ" sz="3600" dirty="0"/>
              <a:t>Sed</a:t>
            </a:r>
            <a:endParaRPr lang="cs-CZ" altLang="cs-CZ" sz="4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65761" y="1600201"/>
            <a:ext cx="6882766" cy="4525963"/>
          </a:xfrm>
        </p:spPr>
        <p:txBody>
          <a:bodyPr vert="horz" lIns="0" tIns="0" rIns="0" bIns="0" rtlCol="0">
            <a:noAutofit/>
          </a:bodyPr>
          <a:lstStyle/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/>
              <a:t>horní část lůžka zvedneme do úhlu 90°  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/>
              <a:t>bedra nemocného podložíme polštářem. 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/>
              <a:t>paretická horní končetina je předpažená, natažená s extendovanými prsty na příručním stolku, podložená polštářem.</a:t>
            </a:r>
          </a:p>
          <a:p>
            <a:pPr marL="45720">
              <a:lnSpc>
                <a:spcPct val="150000"/>
              </a:lnSpc>
              <a:spcAft>
                <a:spcPts val="600"/>
              </a:spcAft>
            </a:pPr>
            <a:endParaRPr lang="cs-CZ" altLang="cs-CZ" sz="2000" dirty="0"/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2000" dirty="0"/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9" y="1024128"/>
            <a:ext cx="3683182" cy="4222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6801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pPr eaLnBrk="1" hangingPunct="1"/>
            <a:r>
              <a:rPr lang="cs-CZ" altLang="cs-CZ" sz="2200"/>
              <a:t>Dekubity – mechanizmy vzniku</a:t>
            </a:r>
          </a:p>
        </p:txBody>
      </p:sp>
      <p:sp>
        <p:nvSpPr>
          <p:cNvPr id="79879" name="Footer Placeholder 3">
            <a:extLst>
              <a:ext uri="{FF2B5EF4-FFF2-40B4-BE49-F238E27FC236}">
                <a16:creationId xmlns:a16="http://schemas.microsoft.com/office/drawing/2014/main" id="{6611465C-70B9-4D8C-AA8B-24ADDF1CC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endParaRPr lang="en-US"/>
          </a:p>
        </p:txBody>
      </p:sp>
      <p:sp>
        <p:nvSpPr>
          <p:cNvPr id="79880" name="Slide Number Placeholder 4">
            <a:extLst>
              <a:ext uri="{FF2B5EF4-FFF2-40B4-BE49-F238E27FC236}">
                <a16:creationId xmlns:a16="http://schemas.microsoft.com/office/drawing/2014/main" id="{9993461C-DFE1-48CD-8AE4-F52180664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dirty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graphicFrame>
        <p:nvGraphicFramePr>
          <p:cNvPr id="79881" name="Rectangle 3">
            <a:extLst>
              <a:ext uri="{FF2B5EF4-FFF2-40B4-BE49-F238E27FC236}">
                <a16:creationId xmlns:a16="http://schemas.microsoft.com/office/drawing/2014/main" id="{E5BE8B40-C888-4003-8E9E-ED25E25F28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4140761"/>
              </p:ext>
            </p:extLst>
          </p:nvPr>
        </p:nvGraphicFramePr>
        <p:xfrm>
          <a:off x="718800" y="1872000"/>
          <a:ext cx="10753200" cy="39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042764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07522" y="390907"/>
            <a:ext cx="7510463" cy="9271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45720">
              <a:lnSpc>
                <a:spcPct val="100000"/>
              </a:lnSpc>
              <a:spcAft>
                <a:spcPts val="0"/>
              </a:spcAft>
            </a:pPr>
            <a:r>
              <a:rPr lang="cs-CZ" altLang="cs-CZ" sz="3600" dirty="0"/>
              <a:t>Polohování klienta s hemiparézou </a:t>
            </a:r>
            <a:br>
              <a:rPr lang="cs-CZ" altLang="cs-CZ" sz="3600" dirty="0"/>
            </a:br>
            <a:r>
              <a:rPr lang="cs-CZ" altLang="cs-CZ" sz="3600" dirty="0"/>
              <a:t> </a:t>
            </a:r>
            <a:r>
              <a:rPr lang="cs-CZ" altLang="cs-CZ" sz="3600" dirty="0" err="1"/>
              <a:t>Uspořádádání</a:t>
            </a:r>
            <a:r>
              <a:rPr lang="cs-CZ" altLang="cs-CZ" sz="3600" dirty="0"/>
              <a:t> pokoje</a:t>
            </a:r>
            <a:endParaRPr lang="cs-CZ" altLang="cs-CZ" sz="4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33984" y="1600201"/>
            <a:ext cx="6398641" cy="4525963"/>
          </a:xfrm>
        </p:spPr>
        <p:txBody>
          <a:bodyPr vert="horz" lIns="0" tIns="0" rIns="0" bIns="0" rtlCol="0">
            <a:noAutofit/>
          </a:bodyPr>
          <a:lstStyle/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2000" dirty="0"/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/>
              <a:t>uspořádání předmětů - v maximální míře na straně </a:t>
            </a:r>
            <a:r>
              <a:rPr lang="cs-CZ" altLang="cs-CZ" sz="2000" dirty="0" err="1"/>
              <a:t>hemipareticky</a:t>
            </a:r>
            <a:r>
              <a:rPr lang="cs-CZ" altLang="cs-CZ" sz="2000" dirty="0"/>
              <a:t> postižené. 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/>
              <a:t>nemocný je tak nucen k otáčení hlavy, navazování zrakového kontaktu na poškozenou stranu těla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/>
              <a:t>sestra provádí též všechny úkony z postižené strany. Klienta pobízíme k aktivní spolupráci.</a:t>
            </a:r>
          </a:p>
          <a:p>
            <a:pPr marL="45720">
              <a:lnSpc>
                <a:spcPct val="150000"/>
              </a:lnSpc>
              <a:spcAft>
                <a:spcPts val="600"/>
              </a:spcAft>
            </a:pPr>
            <a:endParaRPr lang="cs-CZ" altLang="cs-CZ" sz="2000" dirty="0"/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2000" dirty="0"/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1962912"/>
            <a:ext cx="4820056" cy="330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0892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711451" y="476251"/>
            <a:ext cx="7510463" cy="100012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defRPr/>
            </a:pPr>
            <a:r>
              <a:rPr lang="cs-CZ" altLang="cs-CZ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cs-CZ" sz="4000" dirty="0">
                <a:latin typeface="Arial" panose="020B0604020202020204" pitchFamily="34" charset="0"/>
                <a:cs typeface="Arial" panose="020B0604020202020204" pitchFamily="34" charset="0"/>
              </a:rPr>
              <a:t>Polohovací pomůcky</a:t>
            </a:r>
            <a:br>
              <a:rPr lang="cs-CZ" altLang="cs-CZ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altLang="cs-CZ" sz="4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158241" y="1600201"/>
            <a:ext cx="8898574" cy="4525963"/>
          </a:xfrm>
        </p:spPr>
        <p:txBody>
          <a:bodyPr vert="horz" lIns="0" tIns="0" rIns="0" bIns="0" rtlCol="0">
            <a:noAutofit/>
          </a:bodyPr>
          <a:lstStyle/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/>
              <a:t>antidekubitní matrace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/>
              <a:t>polštáře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/>
              <a:t>molitanové válce a klíny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/>
              <a:t>gelové podložky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/>
              <a:t>pytlíky s pískem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/>
              <a:t>perličkové polohovací pomůcky (klínky, hady,…)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/>
              <a:t>antidekubitní boty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 err="1"/>
              <a:t>derotační</a:t>
            </a:r>
            <a:r>
              <a:rPr lang="cs-CZ" altLang="cs-CZ" sz="2000" dirty="0"/>
              <a:t> boty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/>
              <a:t>dlahy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42054895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Footer Placeholder 1">
            <a:extLst>
              <a:ext uri="{FF2B5EF4-FFF2-40B4-BE49-F238E27FC236}">
                <a16:creationId xmlns:a16="http://schemas.microsoft.com/office/drawing/2014/main" id="{78D80261-CBB4-40A4-AB36-BBB3735541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138" name="Slide Number Placeholder 2">
            <a:extLst>
              <a:ext uri="{FF2B5EF4-FFF2-40B4-BE49-F238E27FC236}">
                <a16:creationId xmlns:a16="http://schemas.microsoft.com/office/drawing/2014/main" id="{9B079485-8463-4A83-B36F-F6C590D016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/>
              <a:pPr>
                <a:spcAft>
                  <a:spcPts val="600"/>
                </a:spcAft>
              </a:pPr>
              <a:t>52</a:t>
            </a:fld>
            <a:endParaRPr lang="cs-CZ" altLang="cs-CZ"/>
          </a:p>
        </p:txBody>
      </p:sp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pPr eaLnBrk="1" hangingPunct="1"/>
            <a:r>
              <a:rPr lang="cs-CZ" altLang="cs-CZ" sz="1900" b="1"/>
              <a:t>Prevence dekubitů – blokování nepříznivých mechanických vlivů vnějšího prostředí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idx="29"/>
          </p:nvPr>
        </p:nvSpPr>
        <p:spPr>
          <a:xfrm>
            <a:off x="720000" y="1701505"/>
            <a:ext cx="5219998" cy="4139998"/>
          </a:xfrm>
        </p:spPr>
        <p:txBody>
          <a:bodyPr vert="horz" lIns="0" tIns="0" rIns="0" bIns="0" rtlCol="0">
            <a:normAutofit/>
          </a:bodyPr>
          <a:lstStyle/>
          <a:p>
            <a:pPr marL="331470" indent="-285750"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/>
              <a:t>dokonale upravené, suché lůžko</a:t>
            </a:r>
          </a:p>
          <a:p>
            <a:pPr marL="331470" indent="-285750"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/>
          </a:p>
          <a:p>
            <a:pPr marL="331470" indent="-285750"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/>
              <a:t>tvarované podložky a chrániče tlakových bodů (pat, kotníků, kolen, loktů atd.)</a:t>
            </a:r>
          </a:p>
          <a:p>
            <a:pPr marL="331470" indent="-285750">
              <a:spcAft>
                <a:spcPts val="600"/>
              </a:spcAft>
              <a:buFont typeface="Arial" panose="020B0604020202020204" pitchFamily="34" charset="0"/>
              <a:buChar char="̶"/>
            </a:pPr>
            <a:endParaRPr lang="cs-CZ" altLang="cs-CZ"/>
          </a:p>
        </p:txBody>
      </p:sp>
      <p:pic>
        <p:nvPicPr>
          <p:cNvPr id="66565" name="Picture 5" descr="ANTIDEKUBITÁRNÍ BOTIČKA BONA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9"/>
          <a:stretch/>
        </p:blipFill>
        <p:spPr bwMode="auto">
          <a:xfrm>
            <a:off x="6251280" y="1701505"/>
            <a:ext cx="5219998" cy="4139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52473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000" b="1"/>
              <a:t>Prevence dekubitů – blokování nepříznivých mechanických vlivů vnějšího prostředí</a:t>
            </a:r>
          </a:p>
        </p:txBody>
      </p:sp>
      <p:graphicFrame>
        <p:nvGraphicFramePr>
          <p:cNvPr id="67590" name="Object 6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9440264"/>
              </p:ext>
            </p:extLst>
          </p:nvPr>
        </p:nvGraphicFramePr>
        <p:xfrm>
          <a:off x="2923197" y="2077852"/>
          <a:ext cx="2871787" cy="191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Fotografie" r:id="rId3" imgW="1428949" imgH="952633" progId="MSPhotoEd.3">
                  <p:embed/>
                </p:oleObj>
              </mc:Choice>
              <mc:Fallback>
                <p:oleObj name="Fotografie" r:id="rId3" imgW="1428949" imgH="952633" progId="MSPhotoEd.3">
                  <p:embed/>
                  <p:pic>
                    <p:nvPicPr>
                      <p:cNvPr id="6759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3197" y="2077852"/>
                        <a:ext cx="2871787" cy="191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7587" name="Picture 3" descr="pod hlavu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775" y="4465961"/>
            <a:ext cx="5991225" cy="1981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7588" name="Picture 4" descr="aplikace polštářku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0208" y="1953898"/>
            <a:ext cx="1998340" cy="2664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5" descr="aplikace polštářku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613" y="2121103"/>
            <a:ext cx="2939595" cy="3919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Přímá spojnice 2"/>
          <p:cNvCxnSpPr/>
          <p:nvPr/>
        </p:nvCxnSpPr>
        <p:spPr>
          <a:xfrm flipV="1">
            <a:off x="2511426" y="4080833"/>
            <a:ext cx="2871787" cy="23663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 flipH="1" flipV="1">
            <a:off x="3046590" y="4284990"/>
            <a:ext cx="2596355" cy="216217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69810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000" b="1" dirty="0"/>
              <a:t>Prevence dekubitů – matrace</a:t>
            </a:r>
          </a:p>
        </p:txBody>
      </p:sp>
      <p:graphicFrame>
        <p:nvGraphicFramePr>
          <p:cNvPr id="68612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354976"/>
              </p:ext>
            </p:extLst>
          </p:nvPr>
        </p:nvGraphicFramePr>
        <p:xfrm>
          <a:off x="6870085" y="388939"/>
          <a:ext cx="4762500" cy="320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Fotografie" r:id="rId3" imgW="4761905" imgH="3209524" progId="MSPhotoEd.3">
                  <p:embed/>
                </p:oleObj>
              </mc:Choice>
              <mc:Fallback>
                <p:oleObj name="Fotografie" r:id="rId3" imgW="4761905" imgH="3209524" progId="MSPhotoEd.3">
                  <p:embed/>
                  <p:pic>
                    <p:nvPicPr>
                      <p:cNvPr id="6861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0085" y="388939"/>
                        <a:ext cx="4762500" cy="320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61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023938" y="1862041"/>
            <a:ext cx="5384800" cy="4565650"/>
          </a:xfrm>
        </p:spPr>
        <p:txBody>
          <a:bodyPr vert="horz" lIns="0" tIns="0" rIns="0" bIns="0" rtlCol="0">
            <a:noAutofit/>
          </a:bodyPr>
          <a:lstStyle/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/>
              <a:t>molitanové matrace 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/>
              <a:t>polyuretanové matrace sendvičového typu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/>
              <a:t>vodní lůžka</a:t>
            </a:r>
          </a:p>
          <a:p>
            <a:pPr marL="33147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altLang="cs-CZ" sz="2000" dirty="0"/>
              <a:t>vzduchová lůžka</a:t>
            </a:r>
          </a:p>
        </p:txBody>
      </p:sp>
      <p:pic>
        <p:nvPicPr>
          <p:cNvPr id="68613" name="Picture 5" descr="matračka vzduchová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600" y="3357564"/>
            <a:ext cx="2692400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6" descr="mat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271" y="4440745"/>
            <a:ext cx="2912933" cy="2049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3411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Footer Placeholder 1">
            <a:extLst>
              <a:ext uri="{FF2B5EF4-FFF2-40B4-BE49-F238E27FC236}">
                <a16:creationId xmlns:a16="http://schemas.microsoft.com/office/drawing/2014/main" id="{FA917DCA-AD67-4823-8941-4E4B465FF8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139" name="Slide Number Placeholder 2">
            <a:extLst>
              <a:ext uri="{FF2B5EF4-FFF2-40B4-BE49-F238E27FC236}">
                <a16:creationId xmlns:a16="http://schemas.microsoft.com/office/drawing/2014/main" id="{EEAD8F22-16D6-4D99-BA1E-F4F9B7A1FF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/>
              <a:pPr>
                <a:spcAft>
                  <a:spcPts val="600"/>
                </a:spcAft>
              </a:pPr>
              <a:t>55</a:t>
            </a:fld>
            <a:endParaRPr lang="cs-CZ" altLang="cs-CZ"/>
          </a:p>
        </p:txBody>
      </p:sp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pPr eaLnBrk="1" hangingPunct="1"/>
            <a:r>
              <a:rPr lang="cs-CZ" altLang="cs-CZ" sz="2200"/>
              <a:t>Prevence dekubitů - hygiena</a:t>
            </a:r>
          </a:p>
        </p:txBody>
      </p:sp>
      <p:graphicFrame>
        <p:nvGraphicFramePr>
          <p:cNvPr id="98309" name="Rectangle 3">
            <a:extLst>
              <a:ext uri="{FF2B5EF4-FFF2-40B4-BE49-F238E27FC236}">
                <a16:creationId xmlns:a16="http://schemas.microsoft.com/office/drawing/2014/main" id="{0F70DA6C-C9FA-4EC3-9CF3-538D01381F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3979108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679792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5" name="Footer Placeholder 1">
            <a:extLst>
              <a:ext uri="{FF2B5EF4-FFF2-40B4-BE49-F238E27FC236}">
                <a16:creationId xmlns:a16="http://schemas.microsoft.com/office/drawing/2014/main" id="{1B83F0E4-9DB7-42C5-8D8D-1F36A57E67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99336" name="Slide Number Placeholder 2">
            <a:extLst>
              <a:ext uri="{FF2B5EF4-FFF2-40B4-BE49-F238E27FC236}">
                <a16:creationId xmlns:a16="http://schemas.microsoft.com/office/drawing/2014/main" id="{324E0C86-84F1-4829-9CD9-AA699526F2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/>
              <a:pPr>
                <a:spcAft>
                  <a:spcPts val="600"/>
                </a:spcAft>
              </a:pPr>
              <a:t>56</a:t>
            </a:fld>
            <a:endParaRPr lang="cs-CZ" altLang="cs-CZ"/>
          </a:p>
        </p:txBody>
      </p:sp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pPr eaLnBrk="1" hangingPunct="1"/>
            <a:r>
              <a:rPr lang="cs-CZ" altLang="cs-CZ" sz="2200"/>
              <a:t>Prevence dekubitů – normalizace celkového stavu</a:t>
            </a:r>
          </a:p>
        </p:txBody>
      </p:sp>
      <p:graphicFrame>
        <p:nvGraphicFramePr>
          <p:cNvPr id="99337" name="Rectangle 3">
            <a:extLst>
              <a:ext uri="{FF2B5EF4-FFF2-40B4-BE49-F238E27FC236}">
                <a16:creationId xmlns:a16="http://schemas.microsoft.com/office/drawing/2014/main" id="{C7360B6E-5521-4D9A-AE8E-ABDE0E33F7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2613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020315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1F42474C-D0DF-41DE-82BC-436868F999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14202422-C60C-4A0B-995D-94022BA95D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/>
              <a:pPr>
                <a:spcAft>
                  <a:spcPts val="600"/>
                </a:spcAft>
              </a:pPr>
              <a:t>57</a:t>
            </a:fld>
            <a:endParaRPr lang="cs-CZ" alt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/>
              <a:t>Intertrigo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29"/>
          </p:nvPr>
        </p:nvSpPr>
        <p:spPr>
          <a:xfrm>
            <a:off x="720000" y="1701505"/>
            <a:ext cx="5219998" cy="4139998"/>
          </a:xfrm>
        </p:spPr>
        <p:txBody>
          <a:bodyPr vert="horz" lIns="0" tIns="0" rIns="0" bIns="0" rtlCol="0">
            <a:normAutofit/>
          </a:bodyPr>
          <a:lstStyle/>
          <a:p>
            <a:pPr marL="331470" indent="-285750"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sz="1500"/>
              <a:t>nealergická kumulativně-toxická dermatitida</a:t>
            </a:r>
          </a:p>
          <a:p>
            <a:pPr marL="331470" indent="-285750"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sz="1500"/>
              <a:t>vzniká v místech mechanického tření a v místech vlhké zapářky </a:t>
            </a:r>
          </a:p>
          <a:p>
            <a:pPr marL="331470" indent="-285750"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sz="1500"/>
              <a:t>predisponujícím faktorem je </a:t>
            </a:r>
            <a:r>
              <a:rPr lang="cs-CZ" sz="1500" b="1"/>
              <a:t>obezita, nevhodné oblečení, nedostatečná hygiena, neprodyšné pleny, zvýšené pocení, </a:t>
            </a:r>
            <a:r>
              <a:rPr lang="cs-CZ" sz="1500"/>
              <a:t>ale také </a:t>
            </a:r>
            <a:r>
              <a:rPr lang="cs-CZ" sz="1500" b="1"/>
              <a:t>diabetes </a:t>
            </a:r>
            <a:r>
              <a:rPr lang="cs-CZ" sz="1500" b="1" err="1"/>
              <a:t>mellitus</a:t>
            </a:r>
            <a:r>
              <a:rPr lang="cs-CZ" sz="1500"/>
              <a:t>.</a:t>
            </a:r>
          </a:p>
          <a:p>
            <a:pPr marL="331470" indent="-285750">
              <a:spcAft>
                <a:spcPts val="600"/>
              </a:spcAft>
              <a:buFont typeface="Arial" panose="020B0604020202020204" pitchFamily="34" charset="0"/>
              <a:buChar char="̶"/>
            </a:pPr>
            <a:r>
              <a:rPr lang="cs-CZ" sz="1500"/>
              <a:t>odstraněním vyvolávající příčiny dochází k rychlému hojení kožních projevů.</a:t>
            </a:r>
          </a:p>
        </p:txBody>
      </p:sp>
      <p:pic>
        <p:nvPicPr>
          <p:cNvPr id="6" name="Obrázek 5" descr="Obsah obrázku tetování&#10;&#10;Popis byl vytvořen automaticky">
            <a:extLst>
              <a:ext uri="{FF2B5EF4-FFF2-40B4-BE49-F238E27FC236}">
                <a16:creationId xmlns:a16="http://schemas.microsoft.com/office/drawing/2014/main" id="{C9A8219C-EA0F-4D9F-96A9-7CB30552C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280" y="2597004"/>
            <a:ext cx="5219998" cy="2348999"/>
          </a:xfrm>
          <a:prstGeom prst="rect">
            <a:avLst/>
          </a:prstGeom>
          <a:noFill/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63FF2D06-B576-4378-9E84-192366C45C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59032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Videa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45720" indent="0">
              <a:buNone/>
            </a:pPr>
            <a:r>
              <a:rPr lang="cs-CZ" dirty="0"/>
              <a:t>DEKUBITY</a:t>
            </a:r>
          </a:p>
          <a:p>
            <a:pPr marL="45720" indent="0">
              <a:buNone/>
            </a:pPr>
            <a:r>
              <a:rPr lang="cs-CZ" dirty="0">
                <a:hlinkClick r:id="rId2"/>
              </a:rPr>
              <a:t>https://www.youtube.com/watch?v=BCv9X4W7XEI</a:t>
            </a:r>
          </a:p>
          <a:p>
            <a:r>
              <a:rPr lang="cs-CZ" dirty="0">
                <a:hlinkClick r:id="rId2"/>
              </a:rPr>
              <a:t>http://www.dekubity.eu/caste-dotazy/zdroje/videa/</a:t>
            </a:r>
            <a:r>
              <a:rPr lang="cs-CZ" dirty="0"/>
              <a:t> - prosím podívejte se na všechna videa dostupná na tomto odkazu</a:t>
            </a:r>
          </a:p>
          <a:p>
            <a:pPr marL="45720" indent="0">
              <a:buNone/>
            </a:pPr>
            <a:endParaRPr lang="sk-SK" dirty="0"/>
          </a:p>
          <a:p>
            <a:pPr marL="45720" indent="0">
              <a:buNone/>
            </a:pPr>
            <a:r>
              <a:rPr lang="sk-SK" dirty="0"/>
              <a:t>MÖLNLYCKE</a:t>
            </a:r>
          </a:p>
          <a:p>
            <a:r>
              <a:rPr lang="cs-CZ" dirty="0">
                <a:hlinkClick r:id="rId3"/>
              </a:rPr>
              <a:t>https://www.youtube.com/watch?v=7vECV_Db7tU</a:t>
            </a:r>
            <a:endParaRPr lang="cs-CZ" dirty="0"/>
          </a:p>
          <a:p>
            <a:r>
              <a:rPr lang="cs-CZ" dirty="0">
                <a:hlinkClick r:id="rId4"/>
              </a:rPr>
              <a:t>https://www.youtube.com/watch?v=j7T26vCOXEg</a:t>
            </a:r>
            <a:endParaRPr lang="cs-CZ" dirty="0"/>
          </a:p>
          <a:p>
            <a:pPr marL="45720" indent="0">
              <a:buNone/>
            </a:pPr>
            <a:endParaRPr lang="sk-SK" dirty="0"/>
          </a:p>
          <a:p>
            <a:pPr marL="45720" indent="0">
              <a:buNone/>
            </a:pPr>
            <a:r>
              <a:rPr lang="sk-SK" dirty="0"/>
              <a:t>SENTIDA 7i</a:t>
            </a:r>
          </a:p>
          <a:p>
            <a:r>
              <a:rPr lang="cs-CZ" dirty="0">
                <a:hlinkClick r:id="rId5"/>
              </a:rPr>
              <a:t>https://www.youtube.com/watch?v=QEOdFA7bfRM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19649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Footer Placeholder 1">
            <a:extLst>
              <a:ext uri="{FF2B5EF4-FFF2-40B4-BE49-F238E27FC236}">
                <a16:creationId xmlns:a16="http://schemas.microsoft.com/office/drawing/2014/main" id="{D4C5F9AF-3211-406D-827D-16E67EB4DE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76" name="Slide Number Placeholder 2">
            <a:extLst>
              <a:ext uri="{FF2B5EF4-FFF2-40B4-BE49-F238E27FC236}">
                <a16:creationId xmlns:a16="http://schemas.microsoft.com/office/drawing/2014/main" id="{0F044A63-437E-4ADA-8E6A-D9FDF9CA3D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/>
              <a:pPr>
                <a:spcAft>
                  <a:spcPts val="600"/>
                </a:spcAft>
              </a:pPr>
              <a:t>6</a:t>
            </a:fld>
            <a:endParaRPr lang="cs-CZ" altLang="cs-CZ"/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pPr eaLnBrk="1" hangingPunct="1"/>
            <a:r>
              <a:rPr lang="cs-CZ" altLang="cs-CZ" sz="2200"/>
              <a:t>Dekubity – mechanizmy vzniku</a:t>
            </a:r>
          </a:p>
        </p:txBody>
      </p:sp>
      <p:graphicFrame>
        <p:nvGraphicFramePr>
          <p:cNvPr id="80901" name="Rectangle 3">
            <a:extLst>
              <a:ext uri="{FF2B5EF4-FFF2-40B4-BE49-F238E27FC236}">
                <a16:creationId xmlns:a16="http://schemas.microsoft.com/office/drawing/2014/main" id="{BE7C3352-5A83-4861-9139-0515D3DB97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8532798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06855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pPr eaLnBrk="1" hangingPunct="1"/>
            <a:r>
              <a:rPr lang="cs-CZ" altLang="cs-CZ" sz="2200"/>
              <a:t>Dekubity – mechanizmy vzniku</a:t>
            </a:r>
          </a:p>
        </p:txBody>
      </p:sp>
      <p:sp>
        <p:nvSpPr>
          <p:cNvPr id="137" name="Footer Placeholder 1">
            <a:extLst>
              <a:ext uri="{FF2B5EF4-FFF2-40B4-BE49-F238E27FC236}">
                <a16:creationId xmlns:a16="http://schemas.microsoft.com/office/drawing/2014/main" id="{6BC8046B-51D8-4F9B-AABE-30E69866B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139" name="Slide Number Placeholder 2">
            <a:extLst>
              <a:ext uri="{FF2B5EF4-FFF2-40B4-BE49-F238E27FC236}">
                <a16:creationId xmlns:a16="http://schemas.microsoft.com/office/drawing/2014/main" id="{408B25D8-577E-4E24-A19C-73961DCB4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/>
              <a:pPr>
                <a:spcAft>
                  <a:spcPts val="600"/>
                </a:spcAft>
              </a:pPr>
              <a:t>7</a:t>
            </a:fld>
            <a:endParaRPr lang="cs-CZ" altLang="cs-CZ"/>
          </a:p>
        </p:txBody>
      </p:sp>
      <p:graphicFrame>
        <p:nvGraphicFramePr>
          <p:cNvPr id="81925" name="Rectangle 3">
            <a:extLst>
              <a:ext uri="{FF2B5EF4-FFF2-40B4-BE49-F238E27FC236}">
                <a16:creationId xmlns:a16="http://schemas.microsoft.com/office/drawing/2014/main" id="{90A74FB8-EFD2-42B5-91C0-8016D15A23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0990555"/>
              </p:ext>
            </p:extLst>
          </p:nvPr>
        </p:nvGraphicFramePr>
        <p:xfrm>
          <a:off x="718800" y="1872000"/>
          <a:ext cx="10753200" cy="39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24245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pPr eaLnBrk="1" hangingPunct="1"/>
            <a:r>
              <a:rPr lang="cs-CZ" altLang="cs-CZ" sz="2200"/>
              <a:t>Dekubity – mechanizmy vzniku</a:t>
            </a:r>
          </a:p>
        </p:txBody>
      </p:sp>
      <p:sp>
        <p:nvSpPr>
          <p:cNvPr id="74" name="Footer Placeholder 3">
            <a:extLst>
              <a:ext uri="{FF2B5EF4-FFF2-40B4-BE49-F238E27FC236}">
                <a16:creationId xmlns:a16="http://schemas.microsoft.com/office/drawing/2014/main" id="{3F2CB57B-A1E1-46C9-8BD9-DA8E825A8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endParaRPr lang="en-US"/>
          </a:p>
        </p:txBody>
      </p:sp>
      <p:sp>
        <p:nvSpPr>
          <p:cNvPr id="76" name="Slide Number Placeholder 4">
            <a:extLst>
              <a:ext uri="{FF2B5EF4-FFF2-40B4-BE49-F238E27FC236}">
                <a16:creationId xmlns:a16="http://schemas.microsoft.com/office/drawing/2014/main" id="{02041437-7D0B-46CC-9779-ECA3DAB4F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dirty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graphicFrame>
        <p:nvGraphicFramePr>
          <p:cNvPr id="82949" name="Rectangle 3">
            <a:extLst>
              <a:ext uri="{FF2B5EF4-FFF2-40B4-BE49-F238E27FC236}">
                <a16:creationId xmlns:a16="http://schemas.microsoft.com/office/drawing/2014/main" id="{CD0FF8D5-9EBF-4E40-BEC3-4EC7ACE18D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7168483"/>
              </p:ext>
            </p:extLst>
          </p:nvPr>
        </p:nvGraphicFramePr>
        <p:xfrm>
          <a:off x="718800" y="1872000"/>
          <a:ext cx="10753200" cy="39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72577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609600"/>
            <a:ext cx="10363200" cy="1143000"/>
          </a:xfrm>
        </p:spPr>
        <p:txBody>
          <a:bodyPr anchor="t">
            <a:normAutofit/>
          </a:bodyPr>
          <a:lstStyle/>
          <a:p>
            <a:pPr eaLnBrk="1" hangingPunct="1"/>
            <a:r>
              <a:rPr lang="cs-CZ" altLang="cs-CZ"/>
              <a:t>Dekubity – rizikové faktory</a:t>
            </a:r>
            <a:endParaRPr lang="cs-CZ" altLang="cs-CZ" dirty="0"/>
          </a:p>
        </p:txBody>
      </p:sp>
      <p:sp>
        <p:nvSpPr>
          <p:cNvPr id="8499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603999" y="1681077"/>
            <a:ext cx="5283201" cy="4114800"/>
          </a:xfrm>
        </p:spPr>
        <p:txBody>
          <a:bodyPr vert="horz" lIns="0" tIns="0" rIns="0" bIns="0" rtlCol="0">
            <a:normAutofit/>
          </a:bodyPr>
          <a:lstStyle/>
          <a:p>
            <a:pPr marL="539750" indent="-468313">
              <a:lnSpc>
                <a:spcPct val="104000"/>
              </a:lnSpc>
              <a:spcAft>
                <a:spcPts val="600"/>
              </a:spcAft>
              <a:buClr>
                <a:schemeClr val="tx1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cs-CZ" altLang="cs-CZ" sz="2000" dirty="0"/>
              <a:t>zapaření a macerace </a:t>
            </a:r>
          </a:p>
          <a:p>
            <a:pPr marL="539750" indent="-468313">
              <a:lnSpc>
                <a:spcPct val="104000"/>
              </a:lnSpc>
              <a:spcAft>
                <a:spcPts val="600"/>
              </a:spcAft>
              <a:buClr>
                <a:schemeClr val="tx1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cs-CZ" altLang="cs-CZ" sz="2000" dirty="0"/>
              <a:t>neupravené lůžko</a:t>
            </a:r>
          </a:p>
          <a:p>
            <a:pPr marL="539750" indent="-468313">
              <a:lnSpc>
                <a:spcPct val="104000"/>
              </a:lnSpc>
              <a:spcAft>
                <a:spcPts val="600"/>
              </a:spcAft>
              <a:buClr>
                <a:schemeClr val="tx1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cs-CZ" altLang="cs-CZ" sz="2000" dirty="0"/>
              <a:t>zvýšená tělesná teplota</a:t>
            </a:r>
          </a:p>
          <a:p>
            <a:pPr marL="539750" indent="-468313">
              <a:lnSpc>
                <a:spcPct val="104000"/>
              </a:lnSpc>
              <a:spcAft>
                <a:spcPts val="600"/>
              </a:spcAft>
              <a:buClr>
                <a:schemeClr val="tx1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cs-CZ" altLang="cs-CZ" sz="2000" dirty="0"/>
              <a:t>malnutrice (nejvýznamněji </a:t>
            </a:r>
            <a:r>
              <a:rPr lang="cs-CZ" altLang="cs-CZ" sz="2000" dirty="0" err="1"/>
              <a:t>hypoproteinémie</a:t>
            </a:r>
            <a:r>
              <a:rPr lang="cs-CZ" altLang="cs-CZ" sz="2000" dirty="0"/>
              <a:t>, nedostatek zinku, vit. C)</a:t>
            </a:r>
          </a:p>
          <a:p>
            <a:pPr marL="539750" indent="-468313">
              <a:lnSpc>
                <a:spcPct val="104000"/>
              </a:lnSpc>
              <a:spcAft>
                <a:spcPts val="600"/>
              </a:spcAft>
              <a:buClr>
                <a:schemeClr val="tx1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cs-CZ" altLang="cs-CZ" sz="2000" dirty="0"/>
              <a:t>obezita</a:t>
            </a:r>
          </a:p>
          <a:p>
            <a:pPr marL="539750" indent="-468313">
              <a:lnSpc>
                <a:spcPct val="104000"/>
              </a:lnSpc>
              <a:spcAft>
                <a:spcPts val="600"/>
              </a:spcAft>
              <a:buClr>
                <a:schemeClr val="tx1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cs-CZ" altLang="cs-CZ" sz="2000" dirty="0" err="1"/>
              <a:t>hypoxémie</a:t>
            </a:r>
            <a:endParaRPr lang="cs-CZ" altLang="cs-CZ" sz="2000" dirty="0"/>
          </a:p>
          <a:p>
            <a:pPr marL="539750" indent="-468313">
              <a:lnSpc>
                <a:spcPct val="104000"/>
              </a:lnSpc>
              <a:spcAft>
                <a:spcPts val="600"/>
              </a:spcAft>
              <a:buClr>
                <a:schemeClr val="tx1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cs-CZ" altLang="cs-CZ" sz="2000" dirty="0"/>
              <a:t>městnavé srdeční selhání</a:t>
            </a:r>
          </a:p>
          <a:p>
            <a:pPr marL="539750" indent="-468313">
              <a:lnSpc>
                <a:spcPct val="104000"/>
              </a:lnSpc>
              <a:spcAft>
                <a:spcPts val="600"/>
              </a:spcAft>
              <a:buClr>
                <a:schemeClr val="tx1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endParaRPr lang="cs-CZ" altLang="cs-CZ" sz="2000" dirty="0"/>
          </a:p>
        </p:txBody>
      </p:sp>
      <p:sp>
        <p:nvSpPr>
          <p:cNvPr id="73" name="Text Placeholder 3">
            <a:extLst>
              <a:ext uri="{FF2B5EF4-FFF2-40B4-BE49-F238E27FC236}">
                <a16:creationId xmlns:a16="http://schemas.microsoft.com/office/drawing/2014/main" id="{E88FA2E4-7A59-4F09-B888-9E6AB18713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1874" y="1496291"/>
            <a:ext cx="5080000" cy="4643905"/>
          </a:xfrm>
        </p:spPr>
        <p:txBody>
          <a:bodyPr vert="horz" lIns="0" tIns="0" rIns="0" bIns="0" rtlCol="0">
            <a:normAutofit/>
          </a:bodyPr>
          <a:lstStyle/>
          <a:p>
            <a:pPr marL="539750" indent="-468313">
              <a:lnSpc>
                <a:spcPct val="104000"/>
              </a:lnSpc>
              <a:spcAft>
                <a:spcPts val="600"/>
              </a:spcAft>
              <a:buClr>
                <a:schemeClr val="tx1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cs-CZ" altLang="cs-CZ" sz="2000" dirty="0"/>
              <a:t>věk</a:t>
            </a:r>
          </a:p>
          <a:p>
            <a:pPr marL="539750" indent="-468313">
              <a:lnSpc>
                <a:spcPct val="104000"/>
              </a:lnSpc>
              <a:spcAft>
                <a:spcPts val="600"/>
              </a:spcAft>
              <a:buClr>
                <a:schemeClr val="tx1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cs-CZ" altLang="cs-CZ" sz="2000" dirty="0"/>
              <a:t>stařecká </a:t>
            </a:r>
            <a:r>
              <a:rPr lang="cs-CZ" altLang="cs-CZ" sz="2000" dirty="0" err="1"/>
              <a:t>bradykineze</a:t>
            </a:r>
            <a:r>
              <a:rPr lang="cs-CZ" altLang="cs-CZ" sz="2000" dirty="0"/>
              <a:t> (</a:t>
            </a:r>
            <a:r>
              <a:rPr lang="en-GB" sz="1400" b="0" i="0" dirty="0" err="1">
                <a:solidFill>
                  <a:srgbClr val="212529"/>
                </a:solidFill>
                <a:effectLst/>
                <a:latin typeface="-apple-system"/>
              </a:rPr>
              <a:t>zpomalený</a:t>
            </a:r>
            <a:r>
              <a:rPr lang="en-GB" sz="1400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en-GB" sz="1400" b="0" i="0" dirty="0" err="1">
                <a:solidFill>
                  <a:srgbClr val="212529"/>
                </a:solidFill>
                <a:effectLst/>
                <a:latin typeface="-apple-system"/>
              </a:rPr>
              <a:t>průběh</a:t>
            </a:r>
            <a:r>
              <a:rPr lang="en-GB" sz="1400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en-GB" sz="1400" b="0" i="0" dirty="0" err="1">
                <a:solidFill>
                  <a:srgbClr val="212529"/>
                </a:solidFill>
                <a:effectLst/>
                <a:latin typeface="-apple-system"/>
              </a:rPr>
              <a:t>pohybů</a:t>
            </a:r>
            <a:r>
              <a:rPr lang="cs-CZ" sz="1400" b="0" i="0" dirty="0">
                <a:solidFill>
                  <a:srgbClr val="212529"/>
                </a:solidFill>
                <a:effectLst/>
                <a:latin typeface="-apple-system"/>
              </a:rPr>
              <a:t>)</a:t>
            </a:r>
            <a:r>
              <a:rPr lang="cs-CZ" altLang="cs-CZ" sz="2000" dirty="0"/>
              <a:t> a hypokineze (</a:t>
            </a:r>
            <a:r>
              <a:rPr lang="en-GB" sz="1400" b="0" i="0" dirty="0" err="1">
                <a:solidFill>
                  <a:srgbClr val="212529"/>
                </a:solidFill>
                <a:effectLst/>
                <a:latin typeface="-apple-system"/>
              </a:rPr>
              <a:t>zmenšení</a:t>
            </a:r>
            <a:r>
              <a:rPr lang="en-GB" sz="1400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en-GB" sz="1400" b="0" i="0" dirty="0" err="1">
                <a:solidFill>
                  <a:srgbClr val="212529"/>
                </a:solidFill>
                <a:effectLst/>
                <a:latin typeface="-apple-system"/>
              </a:rPr>
              <a:t>rozsahu</a:t>
            </a:r>
            <a:r>
              <a:rPr lang="en-GB" sz="1400" b="0" i="0" dirty="0">
                <a:solidFill>
                  <a:srgbClr val="212529"/>
                </a:solidFill>
                <a:effectLst/>
                <a:latin typeface="-apple-system"/>
              </a:rPr>
              <a:t> a </a:t>
            </a:r>
            <a:r>
              <a:rPr lang="en-GB" sz="1400" b="0" i="0" dirty="0" err="1">
                <a:solidFill>
                  <a:srgbClr val="212529"/>
                </a:solidFill>
                <a:effectLst/>
                <a:latin typeface="-apple-system"/>
              </a:rPr>
              <a:t>amplitudy</a:t>
            </a:r>
            <a:r>
              <a:rPr lang="en-GB" sz="1400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en-GB" sz="1400" b="0" i="0" dirty="0" err="1">
                <a:solidFill>
                  <a:srgbClr val="212529"/>
                </a:solidFill>
                <a:effectLst/>
                <a:latin typeface="-apple-system"/>
              </a:rPr>
              <a:t>pohybů</a:t>
            </a:r>
            <a:r>
              <a:rPr lang="cs-CZ" sz="1400" b="0" i="0" dirty="0">
                <a:solidFill>
                  <a:srgbClr val="212529"/>
                </a:solidFill>
                <a:effectLst/>
                <a:latin typeface="-apple-system"/>
              </a:rPr>
              <a:t>)</a:t>
            </a:r>
            <a:endParaRPr lang="cs-CZ" altLang="cs-CZ" sz="2000" dirty="0"/>
          </a:p>
          <a:p>
            <a:pPr marL="539750" indent="-468313">
              <a:lnSpc>
                <a:spcPct val="104000"/>
              </a:lnSpc>
              <a:spcAft>
                <a:spcPts val="600"/>
              </a:spcAft>
              <a:buClr>
                <a:schemeClr val="tx1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cs-CZ" altLang="cs-CZ" sz="2000" dirty="0"/>
              <a:t>kvalitativní i kvantitativní poruchy vědomí</a:t>
            </a:r>
          </a:p>
          <a:p>
            <a:pPr marL="539750" indent="-468313">
              <a:lnSpc>
                <a:spcPct val="104000"/>
              </a:lnSpc>
              <a:spcAft>
                <a:spcPts val="600"/>
              </a:spcAft>
              <a:buClr>
                <a:schemeClr val="tx1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cs-CZ" altLang="cs-CZ" sz="2000" dirty="0"/>
              <a:t>vliv sedativních psychofarmak a omezovacích pomůcek</a:t>
            </a:r>
          </a:p>
          <a:p>
            <a:pPr marL="539750" indent="-468313">
              <a:lnSpc>
                <a:spcPct val="104000"/>
              </a:lnSpc>
              <a:spcAft>
                <a:spcPts val="600"/>
              </a:spcAft>
              <a:buClr>
                <a:schemeClr val="tx1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cs-CZ" altLang="cs-CZ" sz="2000" dirty="0"/>
              <a:t>mobilita pacienta (hemiplegie, paraplegie, kvadruplegie)</a:t>
            </a:r>
          </a:p>
          <a:p>
            <a:pPr marL="539750" indent="-468313">
              <a:lnSpc>
                <a:spcPct val="104000"/>
              </a:lnSpc>
              <a:spcAft>
                <a:spcPts val="600"/>
              </a:spcAft>
              <a:buClr>
                <a:schemeClr val="tx1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cs-CZ" altLang="cs-CZ" sz="2000" dirty="0"/>
              <a:t>neurologické afekce (chorobné postižení, nemoci)</a:t>
            </a:r>
          </a:p>
          <a:p>
            <a:pPr marL="539750" indent="-468313">
              <a:lnSpc>
                <a:spcPct val="104000"/>
              </a:lnSpc>
              <a:spcAft>
                <a:spcPts val="600"/>
              </a:spcAft>
              <a:buClr>
                <a:schemeClr val="tx1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endParaRPr lang="en-US" sz="2000" dirty="0"/>
          </a:p>
        </p:txBody>
      </p:sp>
      <p:sp>
        <p:nvSpPr>
          <p:cNvPr id="75" name="Footer Placeholder 4">
            <a:extLst>
              <a:ext uri="{FF2B5EF4-FFF2-40B4-BE49-F238E27FC236}">
                <a16:creationId xmlns:a16="http://schemas.microsoft.com/office/drawing/2014/main" id="{8C55E85A-486D-47D6-8BF4-751A3993C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77" name="Slide Number Placeholder 5">
            <a:extLst>
              <a:ext uri="{FF2B5EF4-FFF2-40B4-BE49-F238E27FC236}">
                <a16:creationId xmlns:a16="http://schemas.microsoft.com/office/drawing/2014/main" id="{53020594-68D4-4F84-8FFA-1AD60EBDD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B493923A-2AD3-490F-8EC5-B424DBEAF359}" type="slidenum">
              <a:rPr lang="cs-CZ" altLang="cs-CZ"/>
              <a:pPr>
                <a:spcAft>
                  <a:spcPts val="600"/>
                </a:spcAft>
                <a:defRPr/>
              </a:pPr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17120548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cz-v11.potx" id="{AF0F71E7-5DF4-4053-86E5-72B8973D7F64}" vid="{53024889-B6B7-4D78-8AB9-6C3BF509ADE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1448</TotalTime>
  <Words>2813</Words>
  <Application>Microsoft Office PowerPoint</Application>
  <PresentationFormat>Širokoúhlá obrazovka</PresentationFormat>
  <Paragraphs>454</Paragraphs>
  <Slides>58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58</vt:i4>
      </vt:variant>
    </vt:vector>
  </HeadingPairs>
  <TitlesOfParts>
    <vt:vector size="66" baseType="lpstr">
      <vt:lpstr>-apple-system</vt:lpstr>
      <vt:lpstr>Arial</vt:lpstr>
      <vt:lpstr>Cambria</vt:lpstr>
      <vt:lpstr>Tahoma</vt:lpstr>
      <vt:lpstr>Times New Roman</vt:lpstr>
      <vt:lpstr>Wingdings</vt:lpstr>
      <vt:lpstr>Prezentace_MU_CZ</vt:lpstr>
      <vt:lpstr>Fotografie</vt:lpstr>
      <vt:lpstr>Dekubitus</vt:lpstr>
      <vt:lpstr>Dekubitus – definice (1)</vt:lpstr>
      <vt:lpstr>Dekubitus – definice (2)</vt:lpstr>
      <vt:lpstr>Etiologie</vt:lpstr>
      <vt:lpstr>Dekubity – mechanizmy vzniku</vt:lpstr>
      <vt:lpstr>Dekubity – mechanizmy vzniku</vt:lpstr>
      <vt:lpstr>Dekubity – mechanizmy vzniku</vt:lpstr>
      <vt:lpstr>Dekubity – mechanizmy vzniku</vt:lpstr>
      <vt:lpstr>Dekubity – rizikové faktory</vt:lpstr>
      <vt:lpstr>Obecný pohled na dekubity</vt:lpstr>
      <vt:lpstr>Obecný pohled na dekubity </vt:lpstr>
      <vt:lpstr>Klasifikace dekubitů</vt:lpstr>
      <vt:lpstr>Nová terminologie klasifikace dekubitů NPUAP/EPUAP</vt:lpstr>
      <vt:lpstr>Adekvátní klasifikace stupně dekubitů slouží: </vt:lpstr>
      <vt:lpstr>Dekubitus 1. kategorie – zarudnutí kůže/neblednoucí hyperemie - erytém</vt:lpstr>
      <vt:lpstr>Dekubitus 2. kategorie – částečná ztráta kožního krytu</vt:lpstr>
      <vt:lpstr>Stadium dekubitu 2. kategorie</vt:lpstr>
      <vt:lpstr>Dekubitus 3. kategorie – úplná ztráta kožního krytu</vt:lpstr>
      <vt:lpstr>Dekubitus  4. kategorie – úplná ztráta kůže a podkoží</vt:lpstr>
      <vt:lpstr>Neklasifikovatelné stadium poškození - neznámá hloubka rány</vt:lpstr>
      <vt:lpstr>Podezření na hluboké poškození tkání – neznámá hloubka rány/vředu</vt:lpstr>
      <vt:lpstr>Doplněné definice - Tlakové poškození vlivem zdravotnické pomůcky</vt:lpstr>
      <vt:lpstr>Tlakové poškození vlivem zdravotnické pomůcky</vt:lpstr>
      <vt:lpstr>Tlakové poškození vlivem zdravotnické pomůcky</vt:lpstr>
      <vt:lpstr>Doplněné definice - PORANĚNÍ SLIZNICE</vt:lpstr>
      <vt:lpstr>Prezentace aplikace PowerPoint</vt:lpstr>
      <vt:lpstr>Predilekční místa</vt:lpstr>
      <vt:lpstr>Predilekční místa  – poloha vsedě</vt:lpstr>
      <vt:lpstr>Predilekční místa  – poloha na břichu</vt:lpstr>
      <vt:lpstr>Ošetřovatelské intervence</vt:lpstr>
      <vt:lpstr>Prevence dekubitů</vt:lpstr>
      <vt:lpstr>Prevence dekubitů (2)</vt:lpstr>
      <vt:lpstr>Léčba dekubitů</vt:lpstr>
      <vt:lpstr>Ošetřovatelský proces v péči o nemocné s dekubity</vt:lpstr>
      <vt:lpstr>Ošetřovatelský proces v péči o nemocné s dekubity (2)</vt:lpstr>
      <vt:lpstr>Zásady pro ošetřování dekubitů</vt:lpstr>
      <vt:lpstr>Prevence dekubitů - polohování</vt:lpstr>
      <vt:lpstr>Polohování a jeho význam  </vt:lpstr>
      <vt:lpstr>Zásady polohování </vt:lpstr>
      <vt:lpstr>Zásady polohování </vt:lpstr>
      <vt:lpstr>Zásady polohování </vt:lpstr>
      <vt:lpstr> </vt:lpstr>
      <vt:lpstr>Polohování  Abdukční poloha horní končetiny  </vt:lpstr>
      <vt:lpstr>Polohování  Elevační poloha horní končetiny  </vt:lpstr>
      <vt:lpstr>Polohování    Poloha DKK v poloze na zádech </vt:lpstr>
      <vt:lpstr>Polohování pacienta s hemiparézou  Poloha na paretickém boku</vt:lpstr>
      <vt:lpstr>Polohování klienta s hemiparézou   Poloha na zádech</vt:lpstr>
      <vt:lpstr>Polohování klienta s hemiparézou    Poloha na zdravém boku </vt:lpstr>
      <vt:lpstr>Polohování klienta s hemiparézou  Sed</vt:lpstr>
      <vt:lpstr>Polohování klienta s hemiparézou   Uspořádádání pokoje</vt:lpstr>
      <vt:lpstr> Polohovací pomůcky </vt:lpstr>
      <vt:lpstr>Prevence dekubitů – blokování nepříznivých mechanických vlivů vnějšího prostředí</vt:lpstr>
      <vt:lpstr>Prevence dekubitů – blokování nepříznivých mechanických vlivů vnějšího prostředí</vt:lpstr>
      <vt:lpstr>Prevence dekubitů – matrace</vt:lpstr>
      <vt:lpstr>Prevence dekubitů - hygiena</vt:lpstr>
      <vt:lpstr>Prevence dekubitů – normalizace celkového stavu</vt:lpstr>
      <vt:lpstr>Intertrigo</vt:lpstr>
      <vt:lpstr>Videa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Dolanová Dana Mgr. Ph.D.</dc:creator>
  <cp:lastModifiedBy>Dolanová Dana Mgr. Ph.D.</cp:lastModifiedBy>
  <cp:revision>61</cp:revision>
  <cp:lastPrinted>1601-01-01T00:00:00Z</cp:lastPrinted>
  <dcterms:created xsi:type="dcterms:W3CDTF">2021-04-17T19:05:00Z</dcterms:created>
  <dcterms:modified xsi:type="dcterms:W3CDTF">2022-10-13T06:57:40Z</dcterms:modified>
</cp:coreProperties>
</file>