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4" r:id="rId3"/>
    <p:sldId id="262" r:id="rId4"/>
    <p:sldId id="263" r:id="rId5"/>
    <p:sldId id="471" r:id="rId6"/>
    <p:sldId id="265" r:id="rId7"/>
    <p:sldId id="266" r:id="rId8"/>
    <p:sldId id="267" r:id="rId9"/>
    <p:sldId id="472" r:id="rId10"/>
    <p:sldId id="473" r:id="rId11"/>
    <p:sldId id="485" r:id="rId12"/>
    <p:sldId id="486" r:id="rId13"/>
    <p:sldId id="482" r:id="rId14"/>
    <p:sldId id="488" r:id="rId15"/>
    <p:sldId id="498" r:id="rId16"/>
    <p:sldId id="489" r:id="rId17"/>
    <p:sldId id="500" r:id="rId18"/>
    <p:sldId id="494" r:id="rId19"/>
    <p:sldId id="475" r:id="rId20"/>
    <p:sldId id="476" r:id="rId21"/>
    <p:sldId id="477" r:id="rId22"/>
    <p:sldId id="478" r:id="rId23"/>
    <p:sldId id="481" r:id="rId24"/>
    <p:sldId id="493" r:id="rId25"/>
    <p:sldId id="491" r:id="rId26"/>
    <p:sldId id="511" r:id="rId27"/>
    <p:sldId id="514" r:id="rId28"/>
    <p:sldId id="512" r:id="rId29"/>
    <p:sldId id="513" r:id="rId30"/>
    <p:sldId id="515" r:id="rId31"/>
    <p:sldId id="516" r:id="rId32"/>
    <p:sldId id="517" r:id="rId33"/>
    <p:sldId id="449" r:id="rId34"/>
    <p:sldId id="454" r:id="rId35"/>
    <p:sldId id="455" r:id="rId36"/>
    <p:sldId id="456" r:id="rId37"/>
    <p:sldId id="416" r:id="rId38"/>
    <p:sldId id="282" r:id="rId39"/>
    <p:sldId id="435" r:id="rId40"/>
    <p:sldId id="448" r:id="rId41"/>
    <p:sldId id="283" r:id="rId42"/>
    <p:sldId id="288" r:id="rId43"/>
    <p:sldId id="289" r:id="rId44"/>
    <p:sldId id="291" r:id="rId45"/>
    <p:sldId id="292" r:id="rId46"/>
    <p:sldId id="293" r:id="rId47"/>
    <p:sldId id="297" r:id="rId48"/>
    <p:sldId id="470" r:id="rId49"/>
    <p:sldId id="457" r:id="rId50"/>
    <p:sldId id="439" r:id="rId51"/>
    <p:sldId id="436" r:id="rId52"/>
    <p:sldId id="438" r:id="rId53"/>
    <p:sldId id="441" r:id="rId54"/>
    <p:sldId id="460" r:id="rId55"/>
    <p:sldId id="468" r:id="rId56"/>
    <p:sldId id="469" r:id="rId57"/>
    <p:sldId id="501" r:id="rId58"/>
    <p:sldId id="503" r:id="rId59"/>
    <p:sldId id="461" r:id="rId60"/>
    <p:sldId id="462" r:id="rId61"/>
    <p:sldId id="463" r:id="rId62"/>
    <p:sldId id="464" r:id="rId63"/>
    <p:sldId id="496" r:id="rId64"/>
    <p:sldId id="508" r:id="rId65"/>
    <p:sldId id="507" r:id="rId66"/>
    <p:sldId id="509" r:id="rId67"/>
    <p:sldId id="506" r:id="rId68"/>
    <p:sldId id="497" r:id="rId6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5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A4715-FDAD-4ECC-A82F-1D3BC8993F25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0F3DA5-4DEC-4A8F-B709-1E737F09B083}">
      <dgm:prSet/>
      <dgm:spPr/>
      <dgm:t>
        <a:bodyPr/>
        <a:lstStyle/>
        <a:p>
          <a:r>
            <a:rPr lang="cs-CZ"/>
            <a:t>Sledovat potřeby obyvatelstva</a:t>
          </a:r>
          <a:endParaRPr lang="en-US"/>
        </a:p>
      </dgm:t>
    </dgm:pt>
    <dgm:pt modelId="{C81709D7-79DA-4759-9756-20C6D8E4B715}" type="parTrans" cxnId="{A7BE3AEC-6ED9-470C-9E3C-8418036E73CA}">
      <dgm:prSet/>
      <dgm:spPr/>
      <dgm:t>
        <a:bodyPr/>
        <a:lstStyle/>
        <a:p>
          <a:endParaRPr lang="en-US"/>
        </a:p>
      </dgm:t>
    </dgm:pt>
    <dgm:pt modelId="{180CFED6-58B5-4994-8A83-2A5B68E75C67}" type="sibTrans" cxnId="{A7BE3AEC-6ED9-470C-9E3C-8418036E73CA}">
      <dgm:prSet/>
      <dgm:spPr/>
      <dgm:t>
        <a:bodyPr/>
        <a:lstStyle/>
        <a:p>
          <a:endParaRPr lang="en-US"/>
        </a:p>
      </dgm:t>
    </dgm:pt>
    <dgm:pt modelId="{E9D27C79-91C8-4423-94BA-F71417642315}">
      <dgm:prSet/>
      <dgm:spPr/>
      <dgm:t>
        <a:bodyPr/>
        <a:lstStyle/>
        <a:p>
          <a:r>
            <a:rPr lang="cs-CZ"/>
            <a:t>Integrovat primární až terciální péči</a:t>
          </a:r>
          <a:endParaRPr lang="en-US"/>
        </a:p>
      </dgm:t>
    </dgm:pt>
    <dgm:pt modelId="{D39CC65B-6B37-49B8-90D5-1330E290A83F}" type="parTrans" cxnId="{E0079950-0789-4549-8713-9DE64A3C6DBC}">
      <dgm:prSet/>
      <dgm:spPr/>
      <dgm:t>
        <a:bodyPr/>
        <a:lstStyle/>
        <a:p>
          <a:endParaRPr lang="en-US"/>
        </a:p>
      </dgm:t>
    </dgm:pt>
    <dgm:pt modelId="{018C4F25-5AC5-4D83-8A7A-4F1F60715ACB}" type="sibTrans" cxnId="{E0079950-0789-4549-8713-9DE64A3C6DBC}">
      <dgm:prSet/>
      <dgm:spPr/>
      <dgm:t>
        <a:bodyPr/>
        <a:lstStyle/>
        <a:p>
          <a:endParaRPr lang="en-US"/>
        </a:p>
      </dgm:t>
    </dgm:pt>
    <dgm:pt modelId="{093D1D6B-9780-4885-B23F-9B3D18425601}">
      <dgm:prSet/>
      <dgm:spPr/>
      <dgm:t>
        <a:bodyPr/>
        <a:lstStyle/>
        <a:p>
          <a:r>
            <a:rPr lang="cs-CZ"/>
            <a:t>Plošné pokrytí poskytovatelů zdravotní péče</a:t>
          </a:r>
          <a:endParaRPr lang="en-US"/>
        </a:p>
      </dgm:t>
    </dgm:pt>
    <dgm:pt modelId="{5AC71ECE-68B3-40FF-8A60-D6613EBD8F3F}" type="parTrans" cxnId="{F4ED7BD6-B8E5-432E-B28A-D34DDB9E8BA8}">
      <dgm:prSet/>
      <dgm:spPr/>
      <dgm:t>
        <a:bodyPr/>
        <a:lstStyle/>
        <a:p>
          <a:endParaRPr lang="en-US"/>
        </a:p>
      </dgm:t>
    </dgm:pt>
    <dgm:pt modelId="{DF49678B-152F-44A1-9FB8-8646B0FA494B}" type="sibTrans" cxnId="{F4ED7BD6-B8E5-432E-B28A-D34DDB9E8BA8}">
      <dgm:prSet/>
      <dgm:spPr/>
      <dgm:t>
        <a:bodyPr/>
        <a:lstStyle/>
        <a:p>
          <a:endParaRPr lang="en-US"/>
        </a:p>
      </dgm:t>
    </dgm:pt>
    <dgm:pt modelId="{B0DA305E-9AB1-48CA-B87A-0E6B968866E5}">
      <dgm:prSet/>
      <dgm:spPr/>
      <dgm:t>
        <a:bodyPr/>
        <a:lstStyle/>
        <a:p>
          <a:r>
            <a:rPr lang="cs-CZ"/>
            <a:t>Efektivní řízení zdrojů</a:t>
          </a:r>
          <a:endParaRPr lang="en-US"/>
        </a:p>
      </dgm:t>
    </dgm:pt>
    <dgm:pt modelId="{A6034543-1301-402F-AE72-BCE74F7E1E24}" type="parTrans" cxnId="{E71EE392-5360-4FD8-817B-D2146727391B}">
      <dgm:prSet/>
      <dgm:spPr/>
      <dgm:t>
        <a:bodyPr/>
        <a:lstStyle/>
        <a:p>
          <a:endParaRPr lang="en-US"/>
        </a:p>
      </dgm:t>
    </dgm:pt>
    <dgm:pt modelId="{D3D4F7E0-473C-4292-B2C0-E07213A8C302}" type="sibTrans" cxnId="{E71EE392-5360-4FD8-817B-D2146727391B}">
      <dgm:prSet/>
      <dgm:spPr/>
      <dgm:t>
        <a:bodyPr/>
        <a:lstStyle/>
        <a:p>
          <a:endParaRPr lang="en-US"/>
        </a:p>
      </dgm:t>
    </dgm:pt>
    <dgm:pt modelId="{445246BB-1185-4FDD-BC9E-7C86091C4F14}">
      <dgm:prSet/>
      <dgm:spPr/>
      <dgm:t>
        <a:bodyPr/>
        <a:lstStyle/>
        <a:p>
          <a:r>
            <a:rPr lang="cs-CZ"/>
            <a:t>Budovat infrastrukturu a logistiku</a:t>
          </a:r>
          <a:endParaRPr lang="en-US"/>
        </a:p>
      </dgm:t>
    </dgm:pt>
    <dgm:pt modelId="{5C92B239-C7E3-40E6-BD43-2F5A8FD6C5DD}" type="parTrans" cxnId="{ABD97612-7DCA-4021-A30A-25DA79DB75C6}">
      <dgm:prSet/>
      <dgm:spPr/>
      <dgm:t>
        <a:bodyPr/>
        <a:lstStyle/>
        <a:p>
          <a:endParaRPr lang="en-US"/>
        </a:p>
      </dgm:t>
    </dgm:pt>
    <dgm:pt modelId="{89A1E792-9DF3-4D00-950F-EF1FE9E7B02C}" type="sibTrans" cxnId="{ABD97612-7DCA-4021-A30A-25DA79DB75C6}">
      <dgm:prSet/>
      <dgm:spPr/>
      <dgm:t>
        <a:bodyPr/>
        <a:lstStyle/>
        <a:p>
          <a:endParaRPr lang="en-US"/>
        </a:p>
      </dgm:t>
    </dgm:pt>
    <dgm:pt modelId="{3BD03A63-7320-4AD2-A632-118DE79740A9}" type="pres">
      <dgm:prSet presAssocID="{30AA4715-FDAD-4ECC-A82F-1D3BC8993F25}" presName="compositeShape" presStyleCnt="0">
        <dgm:presLayoutVars>
          <dgm:chMax val="7"/>
          <dgm:dir/>
          <dgm:resizeHandles val="exact"/>
        </dgm:presLayoutVars>
      </dgm:prSet>
      <dgm:spPr/>
    </dgm:pt>
    <dgm:pt modelId="{7D6453F2-80E0-4482-9F53-F9A0BD903DE7}" type="pres">
      <dgm:prSet presAssocID="{30AA4715-FDAD-4ECC-A82F-1D3BC8993F25}" presName="wedge1" presStyleLbl="node1" presStyleIdx="0" presStyleCnt="5"/>
      <dgm:spPr/>
    </dgm:pt>
    <dgm:pt modelId="{BDAF1D95-8043-4972-8BBD-DAFCDC75A240}" type="pres">
      <dgm:prSet presAssocID="{30AA4715-FDAD-4ECC-A82F-1D3BC8993F25}" presName="dummy1a" presStyleCnt="0"/>
      <dgm:spPr/>
    </dgm:pt>
    <dgm:pt modelId="{0B05EFA3-9E26-485A-9951-B28472FF4D14}" type="pres">
      <dgm:prSet presAssocID="{30AA4715-FDAD-4ECC-A82F-1D3BC8993F25}" presName="dummy1b" presStyleCnt="0"/>
      <dgm:spPr/>
    </dgm:pt>
    <dgm:pt modelId="{323AEDED-0359-4C2B-83AC-6C7B188F7BFC}" type="pres">
      <dgm:prSet presAssocID="{30AA4715-FDAD-4ECC-A82F-1D3BC8993F2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B941A61-7CEA-4FD8-8182-579EED24D755}" type="pres">
      <dgm:prSet presAssocID="{30AA4715-FDAD-4ECC-A82F-1D3BC8993F25}" presName="wedge2" presStyleLbl="node1" presStyleIdx="1" presStyleCnt="5"/>
      <dgm:spPr/>
    </dgm:pt>
    <dgm:pt modelId="{A03EA5A0-F231-41CB-8603-C58CD338F311}" type="pres">
      <dgm:prSet presAssocID="{30AA4715-FDAD-4ECC-A82F-1D3BC8993F25}" presName="dummy2a" presStyleCnt="0"/>
      <dgm:spPr/>
    </dgm:pt>
    <dgm:pt modelId="{6EEF9260-025D-4A5E-B0FA-69D38A74D0B7}" type="pres">
      <dgm:prSet presAssocID="{30AA4715-FDAD-4ECC-A82F-1D3BC8993F25}" presName="dummy2b" presStyleCnt="0"/>
      <dgm:spPr/>
    </dgm:pt>
    <dgm:pt modelId="{EACB0B66-8AA1-419F-A17D-E2BB5B116A1A}" type="pres">
      <dgm:prSet presAssocID="{30AA4715-FDAD-4ECC-A82F-1D3BC8993F2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BBABA54-6AE4-4CBD-BC5D-CE8B70D37654}" type="pres">
      <dgm:prSet presAssocID="{30AA4715-FDAD-4ECC-A82F-1D3BC8993F25}" presName="wedge3" presStyleLbl="node1" presStyleIdx="2" presStyleCnt="5"/>
      <dgm:spPr/>
    </dgm:pt>
    <dgm:pt modelId="{E7BD1556-1DFA-4225-B824-E6EBD4B5A323}" type="pres">
      <dgm:prSet presAssocID="{30AA4715-FDAD-4ECC-A82F-1D3BC8993F25}" presName="dummy3a" presStyleCnt="0"/>
      <dgm:spPr/>
    </dgm:pt>
    <dgm:pt modelId="{5E17609E-6FC8-46BF-A621-E9F76517EAFC}" type="pres">
      <dgm:prSet presAssocID="{30AA4715-FDAD-4ECC-A82F-1D3BC8993F25}" presName="dummy3b" presStyleCnt="0"/>
      <dgm:spPr/>
    </dgm:pt>
    <dgm:pt modelId="{4FBC3DCA-677D-428E-8D7C-3AF2EBD00FC7}" type="pres">
      <dgm:prSet presAssocID="{30AA4715-FDAD-4ECC-A82F-1D3BC8993F2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44F35E-C210-4E31-80B6-0768706F08EB}" type="pres">
      <dgm:prSet presAssocID="{30AA4715-FDAD-4ECC-A82F-1D3BC8993F25}" presName="wedge4" presStyleLbl="node1" presStyleIdx="3" presStyleCnt="5"/>
      <dgm:spPr/>
    </dgm:pt>
    <dgm:pt modelId="{A933984F-B070-4DB6-A953-3D5DF0392114}" type="pres">
      <dgm:prSet presAssocID="{30AA4715-FDAD-4ECC-A82F-1D3BC8993F25}" presName="dummy4a" presStyleCnt="0"/>
      <dgm:spPr/>
    </dgm:pt>
    <dgm:pt modelId="{A76B8F36-A2EF-4625-88EB-C265BFA18C53}" type="pres">
      <dgm:prSet presAssocID="{30AA4715-FDAD-4ECC-A82F-1D3BC8993F25}" presName="dummy4b" presStyleCnt="0"/>
      <dgm:spPr/>
    </dgm:pt>
    <dgm:pt modelId="{BB13157C-26BB-4A02-8588-F4DC0CAA902E}" type="pres">
      <dgm:prSet presAssocID="{30AA4715-FDAD-4ECC-A82F-1D3BC8993F2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ADE198E-3570-4D25-903A-22E1B72D8FA5}" type="pres">
      <dgm:prSet presAssocID="{30AA4715-FDAD-4ECC-A82F-1D3BC8993F25}" presName="wedge5" presStyleLbl="node1" presStyleIdx="4" presStyleCnt="5"/>
      <dgm:spPr/>
    </dgm:pt>
    <dgm:pt modelId="{3D8DB66B-CC57-4263-AE49-9BC7196F8E5C}" type="pres">
      <dgm:prSet presAssocID="{30AA4715-FDAD-4ECC-A82F-1D3BC8993F25}" presName="dummy5a" presStyleCnt="0"/>
      <dgm:spPr/>
    </dgm:pt>
    <dgm:pt modelId="{82549D87-454C-4DC6-8260-610F2BDC97B8}" type="pres">
      <dgm:prSet presAssocID="{30AA4715-FDAD-4ECC-A82F-1D3BC8993F25}" presName="dummy5b" presStyleCnt="0"/>
      <dgm:spPr/>
    </dgm:pt>
    <dgm:pt modelId="{A702AD2D-51DC-49A7-8F87-533D8AD7D0C4}" type="pres">
      <dgm:prSet presAssocID="{30AA4715-FDAD-4ECC-A82F-1D3BC8993F2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4C3F4E2-E23B-4F92-9FB4-9FAFCF0BB934}" type="pres">
      <dgm:prSet presAssocID="{180CFED6-58B5-4994-8A83-2A5B68E75C67}" presName="arrowWedge1" presStyleLbl="fgSibTrans2D1" presStyleIdx="0" presStyleCnt="5"/>
      <dgm:spPr/>
    </dgm:pt>
    <dgm:pt modelId="{151350E4-E2C0-4071-8E81-C79D5CCC0480}" type="pres">
      <dgm:prSet presAssocID="{018C4F25-5AC5-4D83-8A7A-4F1F60715ACB}" presName="arrowWedge2" presStyleLbl="fgSibTrans2D1" presStyleIdx="1" presStyleCnt="5"/>
      <dgm:spPr/>
    </dgm:pt>
    <dgm:pt modelId="{1FF21CE7-0CD1-4714-BCA7-2EC40E7E55F0}" type="pres">
      <dgm:prSet presAssocID="{DF49678B-152F-44A1-9FB8-8646B0FA494B}" presName="arrowWedge3" presStyleLbl="fgSibTrans2D1" presStyleIdx="2" presStyleCnt="5"/>
      <dgm:spPr/>
    </dgm:pt>
    <dgm:pt modelId="{0BF16B25-5FED-424A-9BBA-114BD704F192}" type="pres">
      <dgm:prSet presAssocID="{D3D4F7E0-473C-4292-B2C0-E07213A8C302}" presName="arrowWedge4" presStyleLbl="fgSibTrans2D1" presStyleIdx="3" presStyleCnt="5"/>
      <dgm:spPr/>
    </dgm:pt>
    <dgm:pt modelId="{622D985A-8C70-480D-A42E-AA18A5E049C8}" type="pres">
      <dgm:prSet presAssocID="{89A1E792-9DF3-4D00-950F-EF1FE9E7B02C}" presName="arrowWedge5" presStyleLbl="fgSibTrans2D1" presStyleIdx="4" presStyleCnt="5"/>
      <dgm:spPr/>
    </dgm:pt>
  </dgm:ptLst>
  <dgm:cxnLst>
    <dgm:cxn modelId="{ABD97612-7DCA-4021-A30A-25DA79DB75C6}" srcId="{30AA4715-FDAD-4ECC-A82F-1D3BC8993F25}" destId="{445246BB-1185-4FDD-BC9E-7C86091C4F14}" srcOrd="4" destOrd="0" parTransId="{5C92B239-C7E3-40E6-BD43-2F5A8FD6C5DD}" sibTransId="{89A1E792-9DF3-4D00-950F-EF1FE9E7B02C}"/>
    <dgm:cxn modelId="{C089CA36-2835-4EE6-95CF-95E25636D468}" type="presOf" srcId="{890F3DA5-4DEC-4A8F-B709-1E737F09B083}" destId="{323AEDED-0359-4C2B-83AC-6C7B188F7BFC}" srcOrd="1" destOrd="0" presId="urn:microsoft.com/office/officeart/2005/8/layout/cycle8"/>
    <dgm:cxn modelId="{3CC0783C-BED0-4DA8-A682-B60C8150A292}" type="presOf" srcId="{B0DA305E-9AB1-48CA-B87A-0E6B968866E5}" destId="{BB13157C-26BB-4A02-8588-F4DC0CAA902E}" srcOrd="1" destOrd="0" presId="urn:microsoft.com/office/officeart/2005/8/layout/cycle8"/>
    <dgm:cxn modelId="{FE00F162-2209-4273-A9F2-C8FA7B37A39F}" type="presOf" srcId="{445246BB-1185-4FDD-BC9E-7C86091C4F14}" destId="{6ADE198E-3570-4D25-903A-22E1B72D8FA5}" srcOrd="0" destOrd="0" presId="urn:microsoft.com/office/officeart/2005/8/layout/cycle8"/>
    <dgm:cxn modelId="{1B6C1149-B382-43E1-BDB5-D5AE034617CB}" type="presOf" srcId="{445246BB-1185-4FDD-BC9E-7C86091C4F14}" destId="{A702AD2D-51DC-49A7-8F87-533D8AD7D0C4}" srcOrd="1" destOrd="0" presId="urn:microsoft.com/office/officeart/2005/8/layout/cycle8"/>
    <dgm:cxn modelId="{E0079950-0789-4549-8713-9DE64A3C6DBC}" srcId="{30AA4715-FDAD-4ECC-A82F-1D3BC8993F25}" destId="{E9D27C79-91C8-4423-94BA-F71417642315}" srcOrd="1" destOrd="0" parTransId="{D39CC65B-6B37-49B8-90D5-1330E290A83F}" sibTransId="{018C4F25-5AC5-4D83-8A7A-4F1F60715ACB}"/>
    <dgm:cxn modelId="{6475AC92-01F2-4C2E-B1B5-6684442B54A5}" type="presOf" srcId="{30AA4715-FDAD-4ECC-A82F-1D3BC8993F25}" destId="{3BD03A63-7320-4AD2-A632-118DE79740A9}" srcOrd="0" destOrd="0" presId="urn:microsoft.com/office/officeart/2005/8/layout/cycle8"/>
    <dgm:cxn modelId="{E71EE392-5360-4FD8-817B-D2146727391B}" srcId="{30AA4715-FDAD-4ECC-A82F-1D3BC8993F25}" destId="{B0DA305E-9AB1-48CA-B87A-0E6B968866E5}" srcOrd="3" destOrd="0" parTransId="{A6034543-1301-402F-AE72-BCE74F7E1E24}" sibTransId="{D3D4F7E0-473C-4292-B2C0-E07213A8C302}"/>
    <dgm:cxn modelId="{22305699-DCCB-45B7-B067-CEBB35016EF5}" type="presOf" srcId="{093D1D6B-9780-4885-B23F-9B3D18425601}" destId="{4FBC3DCA-677D-428E-8D7C-3AF2EBD00FC7}" srcOrd="1" destOrd="0" presId="urn:microsoft.com/office/officeart/2005/8/layout/cycle8"/>
    <dgm:cxn modelId="{5FABC8A7-4C40-4E18-9D97-85336B7DBD53}" type="presOf" srcId="{093D1D6B-9780-4885-B23F-9B3D18425601}" destId="{5BBABA54-6AE4-4CBD-BC5D-CE8B70D37654}" srcOrd="0" destOrd="0" presId="urn:microsoft.com/office/officeart/2005/8/layout/cycle8"/>
    <dgm:cxn modelId="{0B91ADBF-37B1-489B-96B1-84049F8F2BA3}" type="presOf" srcId="{B0DA305E-9AB1-48CA-B87A-0E6B968866E5}" destId="{4344F35E-C210-4E31-80B6-0768706F08EB}" srcOrd="0" destOrd="0" presId="urn:microsoft.com/office/officeart/2005/8/layout/cycle8"/>
    <dgm:cxn modelId="{F27C67C8-71F3-444B-BAE7-54B72D7A9A9B}" type="presOf" srcId="{890F3DA5-4DEC-4A8F-B709-1E737F09B083}" destId="{7D6453F2-80E0-4482-9F53-F9A0BD903DE7}" srcOrd="0" destOrd="0" presId="urn:microsoft.com/office/officeart/2005/8/layout/cycle8"/>
    <dgm:cxn modelId="{C5940ECB-AAC1-438D-A35E-4A9C155A2F4E}" type="presOf" srcId="{E9D27C79-91C8-4423-94BA-F71417642315}" destId="{EACB0B66-8AA1-419F-A17D-E2BB5B116A1A}" srcOrd="1" destOrd="0" presId="urn:microsoft.com/office/officeart/2005/8/layout/cycle8"/>
    <dgm:cxn modelId="{F4ED7BD6-B8E5-432E-B28A-D34DDB9E8BA8}" srcId="{30AA4715-FDAD-4ECC-A82F-1D3BC8993F25}" destId="{093D1D6B-9780-4885-B23F-9B3D18425601}" srcOrd="2" destOrd="0" parTransId="{5AC71ECE-68B3-40FF-8A60-D6613EBD8F3F}" sibTransId="{DF49678B-152F-44A1-9FB8-8646B0FA494B}"/>
    <dgm:cxn modelId="{E7E488EB-A435-4EDC-9042-6480CBBAC6C8}" type="presOf" srcId="{E9D27C79-91C8-4423-94BA-F71417642315}" destId="{CB941A61-7CEA-4FD8-8182-579EED24D755}" srcOrd="0" destOrd="0" presId="urn:microsoft.com/office/officeart/2005/8/layout/cycle8"/>
    <dgm:cxn modelId="{A7BE3AEC-6ED9-470C-9E3C-8418036E73CA}" srcId="{30AA4715-FDAD-4ECC-A82F-1D3BC8993F25}" destId="{890F3DA5-4DEC-4A8F-B709-1E737F09B083}" srcOrd="0" destOrd="0" parTransId="{C81709D7-79DA-4759-9756-20C6D8E4B715}" sibTransId="{180CFED6-58B5-4994-8A83-2A5B68E75C67}"/>
    <dgm:cxn modelId="{1EFFA1E7-E84A-48DD-BAC0-758FBC0EF1A2}" type="presParOf" srcId="{3BD03A63-7320-4AD2-A632-118DE79740A9}" destId="{7D6453F2-80E0-4482-9F53-F9A0BD903DE7}" srcOrd="0" destOrd="0" presId="urn:microsoft.com/office/officeart/2005/8/layout/cycle8"/>
    <dgm:cxn modelId="{E7306ABC-BB00-40E6-9B8E-1DF81E40712A}" type="presParOf" srcId="{3BD03A63-7320-4AD2-A632-118DE79740A9}" destId="{BDAF1D95-8043-4972-8BBD-DAFCDC75A240}" srcOrd="1" destOrd="0" presId="urn:microsoft.com/office/officeart/2005/8/layout/cycle8"/>
    <dgm:cxn modelId="{F3618463-1046-45B5-B3E7-827451746848}" type="presParOf" srcId="{3BD03A63-7320-4AD2-A632-118DE79740A9}" destId="{0B05EFA3-9E26-485A-9951-B28472FF4D14}" srcOrd="2" destOrd="0" presId="urn:microsoft.com/office/officeart/2005/8/layout/cycle8"/>
    <dgm:cxn modelId="{65367356-3C5B-4434-89B5-8E55E27544FE}" type="presParOf" srcId="{3BD03A63-7320-4AD2-A632-118DE79740A9}" destId="{323AEDED-0359-4C2B-83AC-6C7B188F7BFC}" srcOrd="3" destOrd="0" presId="urn:microsoft.com/office/officeart/2005/8/layout/cycle8"/>
    <dgm:cxn modelId="{C0B1F8DD-3042-464A-8F70-3CEA27CBC4B8}" type="presParOf" srcId="{3BD03A63-7320-4AD2-A632-118DE79740A9}" destId="{CB941A61-7CEA-4FD8-8182-579EED24D755}" srcOrd="4" destOrd="0" presId="urn:microsoft.com/office/officeart/2005/8/layout/cycle8"/>
    <dgm:cxn modelId="{BB639275-C79A-4405-9A2F-F9F0B4158D46}" type="presParOf" srcId="{3BD03A63-7320-4AD2-A632-118DE79740A9}" destId="{A03EA5A0-F231-41CB-8603-C58CD338F311}" srcOrd="5" destOrd="0" presId="urn:microsoft.com/office/officeart/2005/8/layout/cycle8"/>
    <dgm:cxn modelId="{795E6030-33A3-449B-8738-AB7E3462E09C}" type="presParOf" srcId="{3BD03A63-7320-4AD2-A632-118DE79740A9}" destId="{6EEF9260-025D-4A5E-B0FA-69D38A74D0B7}" srcOrd="6" destOrd="0" presId="urn:microsoft.com/office/officeart/2005/8/layout/cycle8"/>
    <dgm:cxn modelId="{7D911EBA-C6CB-42C3-B06B-2A98F1C7BF69}" type="presParOf" srcId="{3BD03A63-7320-4AD2-A632-118DE79740A9}" destId="{EACB0B66-8AA1-419F-A17D-E2BB5B116A1A}" srcOrd="7" destOrd="0" presId="urn:microsoft.com/office/officeart/2005/8/layout/cycle8"/>
    <dgm:cxn modelId="{A30F5F7B-1989-46E5-878B-9BB1FEC7CF2C}" type="presParOf" srcId="{3BD03A63-7320-4AD2-A632-118DE79740A9}" destId="{5BBABA54-6AE4-4CBD-BC5D-CE8B70D37654}" srcOrd="8" destOrd="0" presId="urn:microsoft.com/office/officeart/2005/8/layout/cycle8"/>
    <dgm:cxn modelId="{353D6844-07C4-4A52-92B6-597A00F7A625}" type="presParOf" srcId="{3BD03A63-7320-4AD2-A632-118DE79740A9}" destId="{E7BD1556-1DFA-4225-B824-E6EBD4B5A323}" srcOrd="9" destOrd="0" presId="urn:microsoft.com/office/officeart/2005/8/layout/cycle8"/>
    <dgm:cxn modelId="{494EE205-8B01-4A6D-A747-0501754C9BDC}" type="presParOf" srcId="{3BD03A63-7320-4AD2-A632-118DE79740A9}" destId="{5E17609E-6FC8-46BF-A621-E9F76517EAFC}" srcOrd="10" destOrd="0" presId="urn:microsoft.com/office/officeart/2005/8/layout/cycle8"/>
    <dgm:cxn modelId="{DF81F07F-6DA0-4AD3-AC64-1465100ACE32}" type="presParOf" srcId="{3BD03A63-7320-4AD2-A632-118DE79740A9}" destId="{4FBC3DCA-677D-428E-8D7C-3AF2EBD00FC7}" srcOrd="11" destOrd="0" presId="urn:microsoft.com/office/officeart/2005/8/layout/cycle8"/>
    <dgm:cxn modelId="{6339E160-E55A-425E-9FEE-B917BC40EE48}" type="presParOf" srcId="{3BD03A63-7320-4AD2-A632-118DE79740A9}" destId="{4344F35E-C210-4E31-80B6-0768706F08EB}" srcOrd="12" destOrd="0" presId="urn:microsoft.com/office/officeart/2005/8/layout/cycle8"/>
    <dgm:cxn modelId="{C9D7F623-6890-4E42-8FB9-474B88A7FC65}" type="presParOf" srcId="{3BD03A63-7320-4AD2-A632-118DE79740A9}" destId="{A933984F-B070-4DB6-A953-3D5DF0392114}" srcOrd="13" destOrd="0" presId="urn:microsoft.com/office/officeart/2005/8/layout/cycle8"/>
    <dgm:cxn modelId="{9A8066DE-E2F4-4D74-B7EF-3879007AB31D}" type="presParOf" srcId="{3BD03A63-7320-4AD2-A632-118DE79740A9}" destId="{A76B8F36-A2EF-4625-88EB-C265BFA18C53}" srcOrd="14" destOrd="0" presId="urn:microsoft.com/office/officeart/2005/8/layout/cycle8"/>
    <dgm:cxn modelId="{1B342E10-578F-4D19-BBC7-DBC75B0155BD}" type="presParOf" srcId="{3BD03A63-7320-4AD2-A632-118DE79740A9}" destId="{BB13157C-26BB-4A02-8588-F4DC0CAA902E}" srcOrd="15" destOrd="0" presId="urn:microsoft.com/office/officeart/2005/8/layout/cycle8"/>
    <dgm:cxn modelId="{0C2C8133-B033-4189-B891-2B57A778AD76}" type="presParOf" srcId="{3BD03A63-7320-4AD2-A632-118DE79740A9}" destId="{6ADE198E-3570-4D25-903A-22E1B72D8FA5}" srcOrd="16" destOrd="0" presId="urn:microsoft.com/office/officeart/2005/8/layout/cycle8"/>
    <dgm:cxn modelId="{033E49D3-F03D-434B-B9C7-B95BC7AD2173}" type="presParOf" srcId="{3BD03A63-7320-4AD2-A632-118DE79740A9}" destId="{3D8DB66B-CC57-4263-AE49-9BC7196F8E5C}" srcOrd="17" destOrd="0" presId="urn:microsoft.com/office/officeart/2005/8/layout/cycle8"/>
    <dgm:cxn modelId="{D76C95EC-7EF7-4CA5-9F26-F0A7893EC90A}" type="presParOf" srcId="{3BD03A63-7320-4AD2-A632-118DE79740A9}" destId="{82549D87-454C-4DC6-8260-610F2BDC97B8}" srcOrd="18" destOrd="0" presId="urn:microsoft.com/office/officeart/2005/8/layout/cycle8"/>
    <dgm:cxn modelId="{94017590-95BE-4AE3-AD0C-59D07431F814}" type="presParOf" srcId="{3BD03A63-7320-4AD2-A632-118DE79740A9}" destId="{A702AD2D-51DC-49A7-8F87-533D8AD7D0C4}" srcOrd="19" destOrd="0" presId="urn:microsoft.com/office/officeart/2005/8/layout/cycle8"/>
    <dgm:cxn modelId="{23C85A9D-1244-4585-8A9F-A036354953D6}" type="presParOf" srcId="{3BD03A63-7320-4AD2-A632-118DE79740A9}" destId="{24C3F4E2-E23B-4F92-9FB4-9FAFCF0BB934}" srcOrd="20" destOrd="0" presId="urn:microsoft.com/office/officeart/2005/8/layout/cycle8"/>
    <dgm:cxn modelId="{7A256C99-60F1-4FF6-BA40-DFB7B12431AE}" type="presParOf" srcId="{3BD03A63-7320-4AD2-A632-118DE79740A9}" destId="{151350E4-E2C0-4071-8E81-C79D5CCC0480}" srcOrd="21" destOrd="0" presId="urn:microsoft.com/office/officeart/2005/8/layout/cycle8"/>
    <dgm:cxn modelId="{8B911023-DAED-4C94-940A-BEBA88B3FBF2}" type="presParOf" srcId="{3BD03A63-7320-4AD2-A632-118DE79740A9}" destId="{1FF21CE7-0CD1-4714-BCA7-2EC40E7E55F0}" srcOrd="22" destOrd="0" presId="urn:microsoft.com/office/officeart/2005/8/layout/cycle8"/>
    <dgm:cxn modelId="{D39CF355-6800-4A96-930B-91DBC3403DFB}" type="presParOf" srcId="{3BD03A63-7320-4AD2-A632-118DE79740A9}" destId="{0BF16B25-5FED-424A-9BBA-114BD704F192}" srcOrd="23" destOrd="0" presId="urn:microsoft.com/office/officeart/2005/8/layout/cycle8"/>
    <dgm:cxn modelId="{BB640242-F305-4FDA-920E-6FCED48C6444}" type="presParOf" srcId="{3BD03A63-7320-4AD2-A632-118DE79740A9}" destId="{622D985A-8C70-480D-A42E-AA18A5E049C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37F169-4CA6-442B-8A1E-8AAB00C25AB0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cs-CZ"/>
        </a:p>
      </dgm:t>
    </dgm:pt>
    <dgm:pt modelId="{7F9ED872-9034-4F36-8C2C-22C1B6FA3376}">
      <dgm:prSet/>
      <dgm:spPr/>
      <dgm:t>
        <a:bodyPr/>
        <a:lstStyle/>
        <a:p>
          <a:r>
            <a:rPr lang="cs-CZ"/>
            <a:t>Voda a výrobky přicházející do přímého styku s vodou, chemické látky, chemické směsi a vodárenské technologie, koupaliště a sauny </a:t>
          </a:r>
        </a:p>
      </dgm:t>
    </dgm:pt>
    <dgm:pt modelId="{7AF1A1AE-847F-4D24-91DD-18D62474357C}" type="parTrans" cxnId="{8795AE82-FD45-4B35-9524-06F3B6726841}">
      <dgm:prSet/>
      <dgm:spPr/>
      <dgm:t>
        <a:bodyPr/>
        <a:lstStyle/>
        <a:p>
          <a:endParaRPr lang="cs-CZ"/>
        </a:p>
      </dgm:t>
    </dgm:pt>
    <dgm:pt modelId="{2475ED91-F66E-4164-BE5D-DB6C2B61A8C3}" type="sibTrans" cxnId="{8795AE82-FD45-4B35-9524-06F3B6726841}">
      <dgm:prSet/>
      <dgm:spPr/>
      <dgm:t>
        <a:bodyPr/>
        <a:lstStyle/>
        <a:p>
          <a:endParaRPr lang="cs-CZ"/>
        </a:p>
      </dgm:t>
    </dgm:pt>
    <dgm:pt modelId="{6AE879AC-EFA7-4144-B3D2-D6E67AE28E78}">
      <dgm:prSet/>
      <dgm:spPr/>
      <dgm:t>
        <a:bodyPr/>
        <a:lstStyle/>
        <a:p>
          <a:r>
            <a:rPr lang="cs-CZ"/>
            <a:t>Podmínky pro výchovu, vzdělávání a zotavení dětí a mladistvých, podmínky vnitřního prostředí stavby a hygienické požadavky na venkovní hrací plochy pro hry dětí</a:t>
          </a:r>
        </a:p>
      </dgm:t>
    </dgm:pt>
    <dgm:pt modelId="{EA8BB631-C874-4ECE-B90A-3103CCB87F51}" type="parTrans" cxnId="{CDFB4BC9-8CB2-4DD5-AB53-94504D37FEB6}">
      <dgm:prSet/>
      <dgm:spPr/>
      <dgm:t>
        <a:bodyPr/>
        <a:lstStyle/>
        <a:p>
          <a:endParaRPr lang="cs-CZ"/>
        </a:p>
      </dgm:t>
    </dgm:pt>
    <dgm:pt modelId="{1E9F5ABA-808B-4D7D-9076-DFDF60B47F7A}" type="sibTrans" cxnId="{CDFB4BC9-8CB2-4DD5-AB53-94504D37FEB6}">
      <dgm:prSet/>
      <dgm:spPr/>
      <dgm:t>
        <a:bodyPr/>
        <a:lstStyle/>
        <a:p>
          <a:endParaRPr lang="cs-CZ"/>
        </a:p>
      </dgm:t>
    </dgm:pt>
    <dgm:pt modelId="{58FDBDDC-699E-4C4A-B55A-5156F28C88C7}">
      <dgm:prSet/>
      <dgm:spPr/>
      <dgm:t>
        <a:bodyPr/>
        <a:lstStyle/>
        <a:p>
          <a:r>
            <a:rPr lang="cs-CZ"/>
            <a:t>Hygienické požadavky na provoz zdravotnických zařízení a některých zařízení sociálních služeb</a:t>
          </a:r>
        </a:p>
      </dgm:t>
    </dgm:pt>
    <dgm:pt modelId="{F8B4A7D0-A43F-4538-AB8F-4E98286B8354}" type="parTrans" cxnId="{A31F2386-84FF-4D30-A068-576E0B00C2F4}">
      <dgm:prSet/>
      <dgm:spPr/>
      <dgm:t>
        <a:bodyPr/>
        <a:lstStyle/>
        <a:p>
          <a:endParaRPr lang="cs-CZ"/>
        </a:p>
      </dgm:t>
    </dgm:pt>
    <dgm:pt modelId="{61F3D6E7-60F6-428F-896F-F24C73E0FE51}" type="sibTrans" cxnId="{A31F2386-84FF-4D30-A068-576E0B00C2F4}">
      <dgm:prSet/>
      <dgm:spPr/>
      <dgm:t>
        <a:bodyPr/>
        <a:lstStyle/>
        <a:p>
          <a:endParaRPr lang="cs-CZ"/>
        </a:p>
      </dgm:t>
    </dgm:pt>
    <dgm:pt modelId="{81CC6B8D-4FBF-4F03-A49E-FABD4E1C6CB1}">
      <dgm:prSet/>
      <dgm:spPr/>
      <dgm:t>
        <a:bodyPr/>
        <a:lstStyle/>
        <a:p>
          <a:r>
            <a:rPr lang="cs-CZ"/>
            <a:t>Hygienické požadavky na výkon činností epidemiologicky závažných a ubytovací služby</a:t>
          </a:r>
        </a:p>
      </dgm:t>
    </dgm:pt>
    <dgm:pt modelId="{09F8F890-308C-4D4E-B9F8-5A9E3F2AE355}" type="parTrans" cxnId="{7D84D5E6-D785-424C-A9AF-7F16A537E71E}">
      <dgm:prSet/>
      <dgm:spPr/>
      <dgm:t>
        <a:bodyPr/>
        <a:lstStyle/>
        <a:p>
          <a:endParaRPr lang="cs-CZ"/>
        </a:p>
      </dgm:t>
    </dgm:pt>
    <dgm:pt modelId="{B0AC5E50-6E73-4145-A82A-222BB801885A}" type="sibTrans" cxnId="{7D84D5E6-D785-424C-A9AF-7F16A537E71E}">
      <dgm:prSet/>
      <dgm:spPr/>
      <dgm:t>
        <a:bodyPr/>
        <a:lstStyle/>
        <a:p>
          <a:endParaRPr lang="cs-CZ"/>
        </a:p>
      </dgm:t>
    </dgm:pt>
    <dgm:pt modelId="{6C3293A9-94A5-4CA0-91EC-3E276E663CC1}">
      <dgm:prSet/>
      <dgm:spPr/>
      <dgm:t>
        <a:bodyPr/>
        <a:lstStyle/>
        <a:p>
          <a:r>
            <a:rPr lang="cs-CZ"/>
            <a:t>Hygienické požadavky na předměty běžného užívání </a:t>
          </a:r>
        </a:p>
      </dgm:t>
    </dgm:pt>
    <dgm:pt modelId="{4FC227BA-2DBC-4DCF-BA09-CD2F28221960}" type="parTrans" cxnId="{A41857C7-C635-4AD0-A558-2789B1BBF07D}">
      <dgm:prSet/>
      <dgm:spPr/>
      <dgm:t>
        <a:bodyPr/>
        <a:lstStyle/>
        <a:p>
          <a:endParaRPr lang="cs-CZ"/>
        </a:p>
      </dgm:t>
    </dgm:pt>
    <dgm:pt modelId="{2F5EA50B-6AD2-453F-B971-F51A02E91151}" type="sibTrans" cxnId="{A41857C7-C635-4AD0-A558-2789B1BBF07D}">
      <dgm:prSet/>
      <dgm:spPr/>
      <dgm:t>
        <a:bodyPr/>
        <a:lstStyle/>
        <a:p>
          <a:endParaRPr lang="cs-CZ"/>
        </a:p>
      </dgm:t>
    </dgm:pt>
    <dgm:pt modelId="{692D513A-F374-4F64-9F0E-67196D43BF4D}">
      <dgm:prSet/>
      <dgm:spPr/>
      <dgm:t>
        <a:bodyPr/>
        <a:lstStyle/>
        <a:p>
          <a:r>
            <a:rPr lang="cs-CZ"/>
            <a:t>Ochrana před hlukem, vibracemi a neionizujícím zářením</a:t>
          </a:r>
        </a:p>
      </dgm:t>
    </dgm:pt>
    <dgm:pt modelId="{95C78EBB-05D0-40D0-BB7F-9825866D3554}" type="parTrans" cxnId="{3DF2FFC5-B21D-4FA6-835E-31A563871496}">
      <dgm:prSet/>
      <dgm:spPr/>
      <dgm:t>
        <a:bodyPr/>
        <a:lstStyle/>
        <a:p>
          <a:endParaRPr lang="cs-CZ"/>
        </a:p>
      </dgm:t>
    </dgm:pt>
    <dgm:pt modelId="{7E5CCCD5-5F02-4BE4-9307-DFCD3101EE28}" type="sibTrans" cxnId="{3DF2FFC5-B21D-4FA6-835E-31A563871496}">
      <dgm:prSet/>
      <dgm:spPr/>
      <dgm:t>
        <a:bodyPr/>
        <a:lstStyle/>
        <a:p>
          <a:endParaRPr lang="cs-CZ"/>
        </a:p>
      </dgm:t>
    </dgm:pt>
    <dgm:pt modelId="{67609F7B-C5E0-4A97-A67E-241CC5F9741B}">
      <dgm:prSet/>
      <dgm:spPr/>
      <dgm:t>
        <a:bodyPr/>
        <a:lstStyle/>
        <a:p>
          <a:r>
            <a:rPr lang="cs-CZ"/>
            <a:t>Ochrana zdraví při práci</a:t>
          </a:r>
        </a:p>
      </dgm:t>
    </dgm:pt>
    <dgm:pt modelId="{5D59AD99-62E3-4A30-B456-3B5722197ED9}" type="parTrans" cxnId="{5C7F9EBB-F96D-4FF5-B6BC-B53DFF4DEA90}">
      <dgm:prSet/>
      <dgm:spPr/>
      <dgm:t>
        <a:bodyPr/>
        <a:lstStyle/>
        <a:p>
          <a:endParaRPr lang="cs-CZ"/>
        </a:p>
      </dgm:t>
    </dgm:pt>
    <dgm:pt modelId="{7F5CADF1-E258-4B90-A93C-72F4DB75D264}" type="sibTrans" cxnId="{5C7F9EBB-F96D-4FF5-B6BC-B53DFF4DEA90}">
      <dgm:prSet/>
      <dgm:spPr/>
      <dgm:t>
        <a:bodyPr/>
        <a:lstStyle/>
        <a:p>
          <a:endParaRPr lang="cs-CZ"/>
        </a:p>
      </dgm:t>
    </dgm:pt>
    <dgm:pt modelId="{EC75D0EB-D62E-49D5-B0E4-2FEC4242994E}">
      <dgm:prSet/>
      <dgm:spPr/>
      <dgm:t>
        <a:bodyPr/>
        <a:lstStyle/>
        <a:p>
          <a:r>
            <a:rPr lang="cs-CZ"/>
            <a:t>Nakládání s nebezpečnými chemickými látkami a chemickými směsmi</a:t>
          </a:r>
        </a:p>
      </dgm:t>
    </dgm:pt>
    <dgm:pt modelId="{C2B75DA7-7B0A-4D02-A45A-9BA525542111}" type="parTrans" cxnId="{705F1218-864E-44F9-8503-B92496A7B795}">
      <dgm:prSet/>
      <dgm:spPr/>
      <dgm:t>
        <a:bodyPr/>
        <a:lstStyle/>
        <a:p>
          <a:endParaRPr lang="cs-CZ"/>
        </a:p>
      </dgm:t>
    </dgm:pt>
    <dgm:pt modelId="{73356FE9-27FF-49C1-92FF-50086A8EC3F6}" type="sibTrans" cxnId="{705F1218-864E-44F9-8503-B92496A7B795}">
      <dgm:prSet/>
      <dgm:spPr/>
      <dgm:t>
        <a:bodyPr/>
        <a:lstStyle/>
        <a:p>
          <a:endParaRPr lang="cs-CZ"/>
        </a:p>
      </dgm:t>
    </dgm:pt>
    <dgm:pt modelId="{C4394C39-B4BA-4F35-A0B2-060D22BC03B6}" type="pres">
      <dgm:prSet presAssocID="{2937F169-4CA6-442B-8A1E-8AAB00C25AB0}" presName="vert0" presStyleCnt="0">
        <dgm:presLayoutVars>
          <dgm:dir/>
          <dgm:animOne val="branch"/>
          <dgm:animLvl val="lvl"/>
        </dgm:presLayoutVars>
      </dgm:prSet>
      <dgm:spPr/>
    </dgm:pt>
    <dgm:pt modelId="{1BFCCE1D-BFFB-4041-BE22-A9E3670241D4}" type="pres">
      <dgm:prSet presAssocID="{7F9ED872-9034-4F36-8C2C-22C1B6FA3376}" presName="thickLine" presStyleLbl="alignNode1" presStyleIdx="0" presStyleCnt="8"/>
      <dgm:spPr/>
    </dgm:pt>
    <dgm:pt modelId="{0E589615-F36D-4E4B-8E68-A5BB989725F2}" type="pres">
      <dgm:prSet presAssocID="{7F9ED872-9034-4F36-8C2C-22C1B6FA3376}" presName="horz1" presStyleCnt="0"/>
      <dgm:spPr/>
    </dgm:pt>
    <dgm:pt modelId="{FA415552-D047-4400-80F8-D2F70770F8F3}" type="pres">
      <dgm:prSet presAssocID="{7F9ED872-9034-4F36-8C2C-22C1B6FA3376}" presName="tx1" presStyleLbl="revTx" presStyleIdx="0" presStyleCnt="8"/>
      <dgm:spPr/>
    </dgm:pt>
    <dgm:pt modelId="{0A4A5BA5-DBD0-4FDA-BC33-51D7B4406537}" type="pres">
      <dgm:prSet presAssocID="{7F9ED872-9034-4F36-8C2C-22C1B6FA3376}" presName="vert1" presStyleCnt="0"/>
      <dgm:spPr/>
    </dgm:pt>
    <dgm:pt modelId="{73EA6007-B29B-4E5C-B02E-2C0169A2317F}" type="pres">
      <dgm:prSet presAssocID="{6AE879AC-EFA7-4144-B3D2-D6E67AE28E78}" presName="thickLine" presStyleLbl="alignNode1" presStyleIdx="1" presStyleCnt="8"/>
      <dgm:spPr/>
    </dgm:pt>
    <dgm:pt modelId="{69B1579E-6F0B-45B0-92F7-F03709DD947B}" type="pres">
      <dgm:prSet presAssocID="{6AE879AC-EFA7-4144-B3D2-D6E67AE28E78}" presName="horz1" presStyleCnt="0"/>
      <dgm:spPr/>
    </dgm:pt>
    <dgm:pt modelId="{0F674E97-2619-46F0-8747-5212FE120613}" type="pres">
      <dgm:prSet presAssocID="{6AE879AC-EFA7-4144-B3D2-D6E67AE28E78}" presName="tx1" presStyleLbl="revTx" presStyleIdx="1" presStyleCnt="8"/>
      <dgm:spPr/>
    </dgm:pt>
    <dgm:pt modelId="{DB6FAE55-EB6A-44CA-B246-B9493EFEB80A}" type="pres">
      <dgm:prSet presAssocID="{6AE879AC-EFA7-4144-B3D2-D6E67AE28E78}" presName="vert1" presStyleCnt="0"/>
      <dgm:spPr/>
    </dgm:pt>
    <dgm:pt modelId="{61DF51A1-961B-4C76-B227-AD80AFFAD3FE}" type="pres">
      <dgm:prSet presAssocID="{58FDBDDC-699E-4C4A-B55A-5156F28C88C7}" presName="thickLine" presStyleLbl="alignNode1" presStyleIdx="2" presStyleCnt="8"/>
      <dgm:spPr/>
    </dgm:pt>
    <dgm:pt modelId="{17066E5B-C452-4A3D-9E63-4C2C1FE8F82C}" type="pres">
      <dgm:prSet presAssocID="{58FDBDDC-699E-4C4A-B55A-5156F28C88C7}" presName="horz1" presStyleCnt="0"/>
      <dgm:spPr/>
    </dgm:pt>
    <dgm:pt modelId="{1AB2C64D-8F37-4B78-B3C4-0ABC46494671}" type="pres">
      <dgm:prSet presAssocID="{58FDBDDC-699E-4C4A-B55A-5156F28C88C7}" presName="tx1" presStyleLbl="revTx" presStyleIdx="2" presStyleCnt="8"/>
      <dgm:spPr/>
    </dgm:pt>
    <dgm:pt modelId="{7D605A27-12E2-4224-9BE2-D5C8C9925E48}" type="pres">
      <dgm:prSet presAssocID="{58FDBDDC-699E-4C4A-B55A-5156F28C88C7}" presName="vert1" presStyleCnt="0"/>
      <dgm:spPr/>
    </dgm:pt>
    <dgm:pt modelId="{5962C33F-66CC-478E-B8B7-FF65BB3A02FB}" type="pres">
      <dgm:prSet presAssocID="{81CC6B8D-4FBF-4F03-A49E-FABD4E1C6CB1}" presName="thickLine" presStyleLbl="alignNode1" presStyleIdx="3" presStyleCnt="8"/>
      <dgm:spPr/>
    </dgm:pt>
    <dgm:pt modelId="{3E3CCB2D-E5F0-4C85-9BB9-AD0E798521C9}" type="pres">
      <dgm:prSet presAssocID="{81CC6B8D-4FBF-4F03-A49E-FABD4E1C6CB1}" presName="horz1" presStyleCnt="0"/>
      <dgm:spPr/>
    </dgm:pt>
    <dgm:pt modelId="{6498979C-0BC8-454B-9CF4-DE66DDD37684}" type="pres">
      <dgm:prSet presAssocID="{81CC6B8D-4FBF-4F03-A49E-FABD4E1C6CB1}" presName="tx1" presStyleLbl="revTx" presStyleIdx="3" presStyleCnt="8"/>
      <dgm:spPr/>
    </dgm:pt>
    <dgm:pt modelId="{935860EF-034F-4067-A0E2-755DED4A9373}" type="pres">
      <dgm:prSet presAssocID="{81CC6B8D-4FBF-4F03-A49E-FABD4E1C6CB1}" presName="vert1" presStyleCnt="0"/>
      <dgm:spPr/>
    </dgm:pt>
    <dgm:pt modelId="{E9754ADD-BFBC-40E5-A545-7AFAB3EFA3E6}" type="pres">
      <dgm:prSet presAssocID="{6C3293A9-94A5-4CA0-91EC-3E276E663CC1}" presName="thickLine" presStyleLbl="alignNode1" presStyleIdx="4" presStyleCnt="8"/>
      <dgm:spPr/>
    </dgm:pt>
    <dgm:pt modelId="{414F5581-3C65-48CA-A033-B3A708BFC5D8}" type="pres">
      <dgm:prSet presAssocID="{6C3293A9-94A5-4CA0-91EC-3E276E663CC1}" presName="horz1" presStyleCnt="0"/>
      <dgm:spPr/>
    </dgm:pt>
    <dgm:pt modelId="{53E8A80D-B3FD-4513-A6A1-B03AE225D9DB}" type="pres">
      <dgm:prSet presAssocID="{6C3293A9-94A5-4CA0-91EC-3E276E663CC1}" presName="tx1" presStyleLbl="revTx" presStyleIdx="4" presStyleCnt="8"/>
      <dgm:spPr/>
    </dgm:pt>
    <dgm:pt modelId="{88545EC7-E9AD-43EC-8816-559D04D433A7}" type="pres">
      <dgm:prSet presAssocID="{6C3293A9-94A5-4CA0-91EC-3E276E663CC1}" presName="vert1" presStyleCnt="0"/>
      <dgm:spPr/>
    </dgm:pt>
    <dgm:pt modelId="{88F5CD74-30ED-4621-A216-B7CDC0438ED9}" type="pres">
      <dgm:prSet presAssocID="{692D513A-F374-4F64-9F0E-67196D43BF4D}" presName="thickLine" presStyleLbl="alignNode1" presStyleIdx="5" presStyleCnt="8"/>
      <dgm:spPr/>
    </dgm:pt>
    <dgm:pt modelId="{596D8E58-5BEA-4F31-81EB-04116ECD96D7}" type="pres">
      <dgm:prSet presAssocID="{692D513A-F374-4F64-9F0E-67196D43BF4D}" presName="horz1" presStyleCnt="0"/>
      <dgm:spPr/>
    </dgm:pt>
    <dgm:pt modelId="{C0481183-EBAC-4244-8302-D6E1171BE296}" type="pres">
      <dgm:prSet presAssocID="{692D513A-F374-4F64-9F0E-67196D43BF4D}" presName="tx1" presStyleLbl="revTx" presStyleIdx="5" presStyleCnt="8"/>
      <dgm:spPr/>
    </dgm:pt>
    <dgm:pt modelId="{6D13AC7B-D8EB-4A45-975D-4A5A28008A80}" type="pres">
      <dgm:prSet presAssocID="{692D513A-F374-4F64-9F0E-67196D43BF4D}" presName="vert1" presStyleCnt="0"/>
      <dgm:spPr/>
    </dgm:pt>
    <dgm:pt modelId="{AA4A7530-CC37-4C45-ACA7-EB903F2E7F03}" type="pres">
      <dgm:prSet presAssocID="{67609F7B-C5E0-4A97-A67E-241CC5F9741B}" presName="thickLine" presStyleLbl="alignNode1" presStyleIdx="6" presStyleCnt="8"/>
      <dgm:spPr/>
    </dgm:pt>
    <dgm:pt modelId="{7322FB6B-86DA-4E58-A711-5295AAA9245D}" type="pres">
      <dgm:prSet presAssocID="{67609F7B-C5E0-4A97-A67E-241CC5F9741B}" presName="horz1" presStyleCnt="0"/>
      <dgm:spPr/>
    </dgm:pt>
    <dgm:pt modelId="{8D677D7A-2B1B-4779-9CFF-C9CBD478CDBC}" type="pres">
      <dgm:prSet presAssocID="{67609F7B-C5E0-4A97-A67E-241CC5F9741B}" presName="tx1" presStyleLbl="revTx" presStyleIdx="6" presStyleCnt="8"/>
      <dgm:spPr/>
    </dgm:pt>
    <dgm:pt modelId="{D9D7DA66-3E32-4963-A925-D1A2297FD160}" type="pres">
      <dgm:prSet presAssocID="{67609F7B-C5E0-4A97-A67E-241CC5F9741B}" presName="vert1" presStyleCnt="0"/>
      <dgm:spPr/>
    </dgm:pt>
    <dgm:pt modelId="{2BF33548-EDBC-41BF-8C77-C1B8404088CE}" type="pres">
      <dgm:prSet presAssocID="{EC75D0EB-D62E-49D5-B0E4-2FEC4242994E}" presName="thickLine" presStyleLbl="alignNode1" presStyleIdx="7" presStyleCnt="8"/>
      <dgm:spPr/>
    </dgm:pt>
    <dgm:pt modelId="{3D8B412D-98CA-4DB6-BA65-E69405BEDBA4}" type="pres">
      <dgm:prSet presAssocID="{EC75D0EB-D62E-49D5-B0E4-2FEC4242994E}" presName="horz1" presStyleCnt="0"/>
      <dgm:spPr/>
    </dgm:pt>
    <dgm:pt modelId="{655369AA-588C-4288-BEE0-EC3A20205486}" type="pres">
      <dgm:prSet presAssocID="{EC75D0EB-D62E-49D5-B0E4-2FEC4242994E}" presName="tx1" presStyleLbl="revTx" presStyleIdx="7" presStyleCnt="8"/>
      <dgm:spPr/>
    </dgm:pt>
    <dgm:pt modelId="{16D2A3BC-EA85-431F-8CB0-89153188F74B}" type="pres">
      <dgm:prSet presAssocID="{EC75D0EB-D62E-49D5-B0E4-2FEC4242994E}" presName="vert1" presStyleCnt="0"/>
      <dgm:spPr/>
    </dgm:pt>
  </dgm:ptLst>
  <dgm:cxnLst>
    <dgm:cxn modelId="{705F1218-864E-44F9-8503-B92496A7B795}" srcId="{2937F169-4CA6-442B-8A1E-8AAB00C25AB0}" destId="{EC75D0EB-D62E-49D5-B0E4-2FEC4242994E}" srcOrd="7" destOrd="0" parTransId="{C2B75DA7-7B0A-4D02-A45A-9BA525542111}" sibTransId="{73356FE9-27FF-49C1-92FF-50086A8EC3F6}"/>
    <dgm:cxn modelId="{2B2EBC29-4042-4343-A9DC-54A5D795D080}" type="presOf" srcId="{692D513A-F374-4F64-9F0E-67196D43BF4D}" destId="{C0481183-EBAC-4244-8302-D6E1171BE296}" srcOrd="0" destOrd="0" presId="urn:microsoft.com/office/officeart/2008/layout/LinedList"/>
    <dgm:cxn modelId="{592D7837-76DA-4798-8CC5-5B18B9376673}" type="presOf" srcId="{6C3293A9-94A5-4CA0-91EC-3E276E663CC1}" destId="{53E8A80D-B3FD-4513-A6A1-B03AE225D9DB}" srcOrd="0" destOrd="0" presId="urn:microsoft.com/office/officeart/2008/layout/LinedList"/>
    <dgm:cxn modelId="{492E5B3C-1E4F-4E35-BD24-75763AFE8C53}" type="presOf" srcId="{81CC6B8D-4FBF-4F03-A49E-FABD4E1C6CB1}" destId="{6498979C-0BC8-454B-9CF4-DE66DDD37684}" srcOrd="0" destOrd="0" presId="urn:microsoft.com/office/officeart/2008/layout/LinedList"/>
    <dgm:cxn modelId="{2B8BF860-60E9-4469-8E1D-E94EB31F0E74}" type="presOf" srcId="{7F9ED872-9034-4F36-8C2C-22C1B6FA3376}" destId="{FA415552-D047-4400-80F8-D2F70770F8F3}" srcOrd="0" destOrd="0" presId="urn:microsoft.com/office/officeart/2008/layout/LinedList"/>
    <dgm:cxn modelId="{2D20BB41-6531-4BDF-AA09-8B11229A0286}" type="presOf" srcId="{6AE879AC-EFA7-4144-B3D2-D6E67AE28E78}" destId="{0F674E97-2619-46F0-8747-5212FE120613}" srcOrd="0" destOrd="0" presId="urn:microsoft.com/office/officeart/2008/layout/LinedList"/>
    <dgm:cxn modelId="{8795AE82-FD45-4B35-9524-06F3B6726841}" srcId="{2937F169-4CA6-442B-8A1E-8AAB00C25AB0}" destId="{7F9ED872-9034-4F36-8C2C-22C1B6FA3376}" srcOrd="0" destOrd="0" parTransId="{7AF1A1AE-847F-4D24-91DD-18D62474357C}" sibTransId="{2475ED91-F66E-4164-BE5D-DB6C2B61A8C3}"/>
    <dgm:cxn modelId="{A31F2386-84FF-4D30-A068-576E0B00C2F4}" srcId="{2937F169-4CA6-442B-8A1E-8AAB00C25AB0}" destId="{58FDBDDC-699E-4C4A-B55A-5156F28C88C7}" srcOrd="2" destOrd="0" parTransId="{F8B4A7D0-A43F-4538-AB8F-4E98286B8354}" sibTransId="{61F3D6E7-60F6-428F-896F-F24C73E0FE51}"/>
    <dgm:cxn modelId="{E6CBD088-42A9-4674-89D5-3A04031C51CB}" type="presOf" srcId="{67609F7B-C5E0-4A97-A67E-241CC5F9741B}" destId="{8D677D7A-2B1B-4779-9CFF-C9CBD478CDBC}" srcOrd="0" destOrd="0" presId="urn:microsoft.com/office/officeart/2008/layout/LinedList"/>
    <dgm:cxn modelId="{DC923F98-FF4C-483F-8149-7AB5BFE02F71}" type="presOf" srcId="{EC75D0EB-D62E-49D5-B0E4-2FEC4242994E}" destId="{655369AA-588C-4288-BEE0-EC3A20205486}" srcOrd="0" destOrd="0" presId="urn:microsoft.com/office/officeart/2008/layout/LinedList"/>
    <dgm:cxn modelId="{3593539B-1430-4FFB-A434-509B0650F5CF}" type="presOf" srcId="{2937F169-4CA6-442B-8A1E-8AAB00C25AB0}" destId="{C4394C39-B4BA-4F35-A0B2-060D22BC03B6}" srcOrd="0" destOrd="0" presId="urn:microsoft.com/office/officeart/2008/layout/LinedList"/>
    <dgm:cxn modelId="{5C7F9EBB-F96D-4FF5-B6BC-B53DFF4DEA90}" srcId="{2937F169-4CA6-442B-8A1E-8AAB00C25AB0}" destId="{67609F7B-C5E0-4A97-A67E-241CC5F9741B}" srcOrd="6" destOrd="0" parTransId="{5D59AD99-62E3-4A30-B456-3B5722197ED9}" sibTransId="{7F5CADF1-E258-4B90-A93C-72F4DB75D264}"/>
    <dgm:cxn modelId="{FAC801BD-88A9-42DA-B81F-9765276678E5}" type="presOf" srcId="{58FDBDDC-699E-4C4A-B55A-5156F28C88C7}" destId="{1AB2C64D-8F37-4B78-B3C4-0ABC46494671}" srcOrd="0" destOrd="0" presId="urn:microsoft.com/office/officeart/2008/layout/LinedList"/>
    <dgm:cxn modelId="{3DF2FFC5-B21D-4FA6-835E-31A563871496}" srcId="{2937F169-4CA6-442B-8A1E-8AAB00C25AB0}" destId="{692D513A-F374-4F64-9F0E-67196D43BF4D}" srcOrd="5" destOrd="0" parTransId="{95C78EBB-05D0-40D0-BB7F-9825866D3554}" sibTransId="{7E5CCCD5-5F02-4BE4-9307-DFCD3101EE28}"/>
    <dgm:cxn modelId="{A41857C7-C635-4AD0-A558-2789B1BBF07D}" srcId="{2937F169-4CA6-442B-8A1E-8AAB00C25AB0}" destId="{6C3293A9-94A5-4CA0-91EC-3E276E663CC1}" srcOrd="4" destOrd="0" parTransId="{4FC227BA-2DBC-4DCF-BA09-CD2F28221960}" sibTransId="{2F5EA50B-6AD2-453F-B971-F51A02E91151}"/>
    <dgm:cxn modelId="{CDFB4BC9-8CB2-4DD5-AB53-94504D37FEB6}" srcId="{2937F169-4CA6-442B-8A1E-8AAB00C25AB0}" destId="{6AE879AC-EFA7-4144-B3D2-D6E67AE28E78}" srcOrd="1" destOrd="0" parTransId="{EA8BB631-C874-4ECE-B90A-3103CCB87F51}" sibTransId="{1E9F5ABA-808B-4D7D-9076-DFDF60B47F7A}"/>
    <dgm:cxn modelId="{7D84D5E6-D785-424C-A9AF-7F16A537E71E}" srcId="{2937F169-4CA6-442B-8A1E-8AAB00C25AB0}" destId="{81CC6B8D-4FBF-4F03-A49E-FABD4E1C6CB1}" srcOrd="3" destOrd="0" parTransId="{09F8F890-308C-4D4E-B9F8-5A9E3F2AE355}" sibTransId="{B0AC5E50-6E73-4145-A82A-222BB801885A}"/>
    <dgm:cxn modelId="{316880F3-3307-455D-9D49-9183518B3A30}" type="presParOf" srcId="{C4394C39-B4BA-4F35-A0B2-060D22BC03B6}" destId="{1BFCCE1D-BFFB-4041-BE22-A9E3670241D4}" srcOrd="0" destOrd="0" presId="urn:microsoft.com/office/officeart/2008/layout/LinedList"/>
    <dgm:cxn modelId="{524E34F8-5225-4C12-AA23-03D41B412B15}" type="presParOf" srcId="{C4394C39-B4BA-4F35-A0B2-060D22BC03B6}" destId="{0E589615-F36D-4E4B-8E68-A5BB989725F2}" srcOrd="1" destOrd="0" presId="urn:microsoft.com/office/officeart/2008/layout/LinedList"/>
    <dgm:cxn modelId="{803ECAC7-6521-48E8-B62F-5A8BAB6E8DC9}" type="presParOf" srcId="{0E589615-F36D-4E4B-8E68-A5BB989725F2}" destId="{FA415552-D047-4400-80F8-D2F70770F8F3}" srcOrd="0" destOrd="0" presId="urn:microsoft.com/office/officeart/2008/layout/LinedList"/>
    <dgm:cxn modelId="{4A53EB1D-91C8-41A7-AB45-C72D8F8B63CB}" type="presParOf" srcId="{0E589615-F36D-4E4B-8E68-A5BB989725F2}" destId="{0A4A5BA5-DBD0-4FDA-BC33-51D7B4406537}" srcOrd="1" destOrd="0" presId="urn:microsoft.com/office/officeart/2008/layout/LinedList"/>
    <dgm:cxn modelId="{049A0F80-4588-4CF3-B364-0D89171B9A5D}" type="presParOf" srcId="{C4394C39-B4BA-4F35-A0B2-060D22BC03B6}" destId="{73EA6007-B29B-4E5C-B02E-2C0169A2317F}" srcOrd="2" destOrd="0" presId="urn:microsoft.com/office/officeart/2008/layout/LinedList"/>
    <dgm:cxn modelId="{BB0594E4-606B-4C82-A0D9-E164140F9D86}" type="presParOf" srcId="{C4394C39-B4BA-4F35-A0B2-060D22BC03B6}" destId="{69B1579E-6F0B-45B0-92F7-F03709DD947B}" srcOrd="3" destOrd="0" presId="urn:microsoft.com/office/officeart/2008/layout/LinedList"/>
    <dgm:cxn modelId="{BBB8B683-55BA-41DE-AEBA-2605C0E783F1}" type="presParOf" srcId="{69B1579E-6F0B-45B0-92F7-F03709DD947B}" destId="{0F674E97-2619-46F0-8747-5212FE120613}" srcOrd="0" destOrd="0" presId="urn:microsoft.com/office/officeart/2008/layout/LinedList"/>
    <dgm:cxn modelId="{D1CAF8F1-1C4C-4320-B7F1-F440221F3404}" type="presParOf" srcId="{69B1579E-6F0B-45B0-92F7-F03709DD947B}" destId="{DB6FAE55-EB6A-44CA-B246-B9493EFEB80A}" srcOrd="1" destOrd="0" presId="urn:microsoft.com/office/officeart/2008/layout/LinedList"/>
    <dgm:cxn modelId="{6F16A868-C498-4C2F-99D3-8864BB1E459D}" type="presParOf" srcId="{C4394C39-B4BA-4F35-A0B2-060D22BC03B6}" destId="{61DF51A1-961B-4C76-B227-AD80AFFAD3FE}" srcOrd="4" destOrd="0" presId="urn:microsoft.com/office/officeart/2008/layout/LinedList"/>
    <dgm:cxn modelId="{294EB806-55BA-4C5B-B335-F2F9F2E10D4B}" type="presParOf" srcId="{C4394C39-B4BA-4F35-A0B2-060D22BC03B6}" destId="{17066E5B-C452-4A3D-9E63-4C2C1FE8F82C}" srcOrd="5" destOrd="0" presId="urn:microsoft.com/office/officeart/2008/layout/LinedList"/>
    <dgm:cxn modelId="{5154065A-2E5A-4E7A-B9CF-B7C705830392}" type="presParOf" srcId="{17066E5B-C452-4A3D-9E63-4C2C1FE8F82C}" destId="{1AB2C64D-8F37-4B78-B3C4-0ABC46494671}" srcOrd="0" destOrd="0" presId="urn:microsoft.com/office/officeart/2008/layout/LinedList"/>
    <dgm:cxn modelId="{48BB344D-DFC9-46FE-B7E6-8671DAD81F6A}" type="presParOf" srcId="{17066E5B-C452-4A3D-9E63-4C2C1FE8F82C}" destId="{7D605A27-12E2-4224-9BE2-D5C8C9925E48}" srcOrd="1" destOrd="0" presId="urn:microsoft.com/office/officeart/2008/layout/LinedList"/>
    <dgm:cxn modelId="{5F0486CC-5351-4057-943D-E4BD15C54326}" type="presParOf" srcId="{C4394C39-B4BA-4F35-A0B2-060D22BC03B6}" destId="{5962C33F-66CC-478E-B8B7-FF65BB3A02FB}" srcOrd="6" destOrd="0" presId="urn:microsoft.com/office/officeart/2008/layout/LinedList"/>
    <dgm:cxn modelId="{5DE39718-CF7E-499A-B27E-BC43995FDAA6}" type="presParOf" srcId="{C4394C39-B4BA-4F35-A0B2-060D22BC03B6}" destId="{3E3CCB2D-E5F0-4C85-9BB9-AD0E798521C9}" srcOrd="7" destOrd="0" presId="urn:microsoft.com/office/officeart/2008/layout/LinedList"/>
    <dgm:cxn modelId="{BD34C580-983F-4E89-88EE-2A5C94C690D0}" type="presParOf" srcId="{3E3CCB2D-E5F0-4C85-9BB9-AD0E798521C9}" destId="{6498979C-0BC8-454B-9CF4-DE66DDD37684}" srcOrd="0" destOrd="0" presId="urn:microsoft.com/office/officeart/2008/layout/LinedList"/>
    <dgm:cxn modelId="{6FD873DD-C25A-44B7-849E-389C8EB4A476}" type="presParOf" srcId="{3E3CCB2D-E5F0-4C85-9BB9-AD0E798521C9}" destId="{935860EF-034F-4067-A0E2-755DED4A9373}" srcOrd="1" destOrd="0" presId="urn:microsoft.com/office/officeart/2008/layout/LinedList"/>
    <dgm:cxn modelId="{01AB14A9-7670-43E7-83EA-5263284C5981}" type="presParOf" srcId="{C4394C39-B4BA-4F35-A0B2-060D22BC03B6}" destId="{E9754ADD-BFBC-40E5-A545-7AFAB3EFA3E6}" srcOrd="8" destOrd="0" presId="urn:microsoft.com/office/officeart/2008/layout/LinedList"/>
    <dgm:cxn modelId="{9EB7D04C-3FCF-407A-B155-3D8CC89EF2C5}" type="presParOf" srcId="{C4394C39-B4BA-4F35-A0B2-060D22BC03B6}" destId="{414F5581-3C65-48CA-A033-B3A708BFC5D8}" srcOrd="9" destOrd="0" presId="urn:microsoft.com/office/officeart/2008/layout/LinedList"/>
    <dgm:cxn modelId="{A54CF11B-8FD1-4458-B986-92F8A8A0F748}" type="presParOf" srcId="{414F5581-3C65-48CA-A033-B3A708BFC5D8}" destId="{53E8A80D-B3FD-4513-A6A1-B03AE225D9DB}" srcOrd="0" destOrd="0" presId="urn:microsoft.com/office/officeart/2008/layout/LinedList"/>
    <dgm:cxn modelId="{FD8E26CE-9C64-4543-B5C4-C845D4416BD6}" type="presParOf" srcId="{414F5581-3C65-48CA-A033-B3A708BFC5D8}" destId="{88545EC7-E9AD-43EC-8816-559D04D433A7}" srcOrd="1" destOrd="0" presId="urn:microsoft.com/office/officeart/2008/layout/LinedList"/>
    <dgm:cxn modelId="{CB916A7B-1A4F-420F-B965-B293A5C662DE}" type="presParOf" srcId="{C4394C39-B4BA-4F35-A0B2-060D22BC03B6}" destId="{88F5CD74-30ED-4621-A216-B7CDC0438ED9}" srcOrd="10" destOrd="0" presId="urn:microsoft.com/office/officeart/2008/layout/LinedList"/>
    <dgm:cxn modelId="{9237F32F-858A-47AC-9E78-0B855B4CF5FA}" type="presParOf" srcId="{C4394C39-B4BA-4F35-A0B2-060D22BC03B6}" destId="{596D8E58-5BEA-4F31-81EB-04116ECD96D7}" srcOrd="11" destOrd="0" presId="urn:microsoft.com/office/officeart/2008/layout/LinedList"/>
    <dgm:cxn modelId="{438372CD-6C43-471F-BDB1-FBE622379537}" type="presParOf" srcId="{596D8E58-5BEA-4F31-81EB-04116ECD96D7}" destId="{C0481183-EBAC-4244-8302-D6E1171BE296}" srcOrd="0" destOrd="0" presId="urn:microsoft.com/office/officeart/2008/layout/LinedList"/>
    <dgm:cxn modelId="{43ED631D-1F5B-4AB7-8690-9290531347BE}" type="presParOf" srcId="{596D8E58-5BEA-4F31-81EB-04116ECD96D7}" destId="{6D13AC7B-D8EB-4A45-975D-4A5A28008A80}" srcOrd="1" destOrd="0" presId="urn:microsoft.com/office/officeart/2008/layout/LinedList"/>
    <dgm:cxn modelId="{A83DDE06-66C4-4975-9565-3B9920FFE326}" type="presParOf" srcId="{C4394C39-B4BA-4F35-A0B2-060D22BC03B6}" destId="{AA4A7530-CC37-4C45-ACA7-EB903F2E7F03}" srcOrd="12" destOrd="0" presId="urn:microsoft.com/office/officeart/2008/layout/LinedList"/>
    <dgm:cxn modelId="{0EE6C8A1-5C1C-427F-B1E8-6DD9C26918EF}" type="presParOf" srcId="{C4394C39-B4BA-4F35-A0B2-060D22BC03B6}" destId="{7322FB6B-86DA-4E58-A711-5295AAA9245D}" srcOrd="13" destOrd="0" presId="urn:microsoft.com/office/officeart/2008/layout/LinedList"/>
    <dgm:cxn modelId="{C1C505D1-D31F-4D7A-AA8C-2D7B4477EDD5}" type="presParOf" srcId="{7322FB6B-86DA-4E58-A711-5295AAA9245D}" destId="{8D677D7A-2B1B-4779-9CFF-C9CBD478CDBC}" srcOrd="0" destOrd="0" presId="urn:microsoft.com/office/officeart/2008/layout/LinedList"/>
    <dgm:cxn modelId="{B9517317-81A8-4C3F-B255-69B2F3DD726E}" type="presParOf" srcId="{7322FB6B-86DA-4E58-A711-5295AAA9245D}" destId="{D9D7DA66-3E32-4963-A925-D1A2297FD160}" srcOrd="1" destOrd="0" presId="urn:microsoft.com/office/officeart/2008/layout/LinedList"/>
    <dgm:cxn modelId="{903F58BE-7B1E-48C7-8106-9AA68C120A6A}" type="presParOf" srcId="{C4394C39-B4BA-4F35-A0B2-060D22BC03B6}" destId="{2BF33548-EDBC-41BF-8C77-C1B8404088CE}" srcOrd="14" destOrd="0" presId="urn:microsoft.com/office/officeart/2008/layout/LinedList"/>
    <dgm:cxn modelId="{7208F95A-2172-4D90-B326-95D87327F7F3}" type="presParOf" srcId="{C4394C39-B4BA-4F35-A0B2-060D22BC03B6}" destId="{3D8B412D-98CA-4DB6-BA65-E69405BEDBA4}" srcOrd="15" destOrd="0" presId="urn:microsoft.com/office/officeart/2008/layout/LinedList"/>
    <dgm:cxn modelId="{8B624BCD-32D8-4CD3-9C49-E271928D178B}" type="presParOf" srcId="{3D8B412D-98CA-4DB6-BA65-E69405BEDBA4}" destId="{655369AA-588C-4288-BEE0-EC3A20205486}" srcOrd="0" destOrd="0" presId="urn:microsoft.com/office/officeart/2008/layout/LinedList"/>
    <dgm:cxn modelId="{6D8B36C0-D6C3-4E2E-8949-904D2FDC4ACB}" type="presParOf" srcId="{3D8B412D-98CA-4DB6-BA65-E69405BEDBA4}" destId="{16D2A3BC-EA85-431F-8CB0-89153188F7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B28D32-EB9A-4A7D-B9C8-73AE0F60D3C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7D1F806-B1BE-492D-AF9A-36D481CEB844}">
      <dgm:prSet/>
      <dgm:spPr/>
      <dgm:t>
        <a:bodyPr/>
        <a:lstStyle/>
        <a:p>
          <a:r>
            <a:rPr lang="cs-CZ"/>
            <a:t>Očkování a spolupráce orgánů ochrany veřejného zdraví s poskytovateli zdravotních služeb</a:t>
          </a:r>
        </a:p>
      </dgm:t>
    </dgm:pt>
    <dgm:pt modelId="{C85608AB-D8BB-4D3F-8667-0E9F30A1A20F}" type="parTrans" cxnId="{1FB8A7ED-3815-4EA0-8189-673D73E482D3}">
      <dgm:prSet/>
      <dgm:spPr/>
      <dgm:t>
        <a:bodyPr/>
        <a:lstStyle/>
        <a:p>
          <a:endParaRPr lang="cs-CZ"/>
        </a:p>
      </dgm:t>
    </dgm:pt>
    <dgm:pt modelId="{68205D01-15CB-4CA2-A41C-47004395C44B}" type="sibTrans" cxnId="{1FB8A7ED-3815-4EA0-8189-673D73E482D3}">
      <dgm:prSet/>
      <dgm:spPr/>
      <dgm:t>
        <a:bodyPr/>
        <a:lstStyle/>
        <a:p>
          <a:endParaRPr lang="cs-CZ"/>
        </a:p>
      </dgm:t>
    </dgm:pt>
    <dgm:pt modelId="{3B00C220-61B6-4ED2-989E-D2FC4273AAD5}">
      <dgm:prSet/>
      <dgm:spPr/>
      <dgm:t>
        <a:bodyPr/>
        <a:lstStyle/>
        <a:p>
          <a:r>
            <a:rPr lang="cs-CZ"/>
            <a:t>Ochranná dezinfekce, dezinsekce a deratizace</a:t>
          </a:r>
        </a:p>
      </dgm:t>
    </dgm:pt>
    <dgm:pt modelId="{96CC35E1-09CC-48EA-BDB6-07FD6127DF2D}" type="parTrans" cxnId="{4D543DA7-CB03-4E89-A406-BD7CCFF8CCF3}">
      <dgm:prSet/>
      <dgm:spPr/>
      <dgm:t>
        <a:bodyPr/>
        <a:lstStyle/>
        <a:p>
          <a:endParaRPr lang="cs-CZ"/>
        </a:p>
      </dgm:t>
    </dgm:pt>
    <dgm:pt modelId="{C0E22EBB-844D-4FC7-B029-FE44B4FD8E68}" type="sibTrans" cxnId="{4D543DA7-CB03-4E89-A406-BD7CCFF8CCF3}">
      <dgm:prSet/>
      <dgm:spPr/>
      <dgm:t>
        <a:bodyPr/>
        <a:lstStyle/>
        <a:p>
          <a:endParaRPr lang="cs-CZ"/>
        </a:p>
      </dgm:t>
    </dgm:pt>
    <dgm:pt modelId="{2C812F4E-F877-483E-A171-73BF510E0C23}">
      <dgm:prSet/>
      <dgm:spPr/>
      <dgm:t>
        <a:bodyPr/>
        <a:lstStyle/>
        <a:p>
          <a:r>
            <a:rPr lang="cs-CZ"/>
            <a:t>Zjištění výskytu infekčního onemocnění</a:t>
          </a:r>
        </a:p>
      </dgm:t>
    </dgm:pt>
    <dgm:pt modelId="{03A3AAC7-A226-4622-A798-037D6BAF41F5}" type="parTrans" cxnId="{10E581D4-3290-477C-A626-FA0F99EF959A}">
      <dgm:prSet/>
      <dgm:spPr/>
      <dgm:t>
        <a:bodyPr/>
        <a:lstStyle/>
        <a:p>
          <a:endParaRPr lang="cs-CZ"/>
        </a:p>
      </dgm:t>
    </dgm:pt>
    <dgm:pt modelId="{7A96ACFA-AB8D-416B-8598-138C62F13BF3}" type="sibTrans" cxnId="{10E581D4-3290-477C-A626-FA0F99EF959A}">
      <dgm:prSet/>
      <dgm:spPr/>
      <dgm:t>
        <a:bodyPr/>
        <a:lstStyle/>
        <a:p>
          <a:endParaRPr lang="cs-CZ"/>
        </a:p>
      </dgm:t>
    </dgm:pt>
    <dgm:pt modelId="{78D61A32-6C7A-45FC-95BD-9B275D80216A}">
      <dgm:prSet/>
      <dgm:spPr/>
      <dgm:t>
        <a:bodyPr/>
        <a:lstStyle/>
        <a:p>
          <a:r>
            <a:rPr lang="cs-CZ"/>
            <a:t>Vyšetřování nákazy vyvolané virem lidského imunodeficitu</a:t>
          </a:r>
        </a:p>
      </dgm:t>
    </dgm:pt>
    <dgm:pt modelId="{6F0BD882-5525-4761-B504-C36B35758240}" type="parTrans" cxnId="{8B2AF666-D2E3-41E4-9C68-DA501CA83969}">
      <dgm:prSet/>
      <dgm:spPr/>
      <dgm:t>
        <a:bodyPr/>
        <a:lstStyle/>
        <a:p>
          <a:endParaRPr lang="cs-CZ"/>
        </a:p>
      </dgm:t>
    </dgm:pt>
    <dgm:pt modelId="{A0B75C8B-C948-4940-A068-F5EA65F20B18}" type="sibTrans" cxnId="{8B2AF666-D2E3-41E4-9C68-DA501CA83969}">
      <dgm:prSet/>
      <dgm:spPr/>
      <dgm:t>
        <a:bodyPr/>
        <a:lstStyle/>
        <a:p>
          <a:endParaRPr lang="cs-CZ"/>
        </a:p>
      </dgm:t>
    </dgm:pt>
    <dgm:pt modelId="{4EC24714-1B51-472F-A961-BE86DCA94D46}" type="pres">
      <dgm:prSet presAssocID="{1CB28D32-EB9A-4A7D-B9C8-73AE0F60D3C9}" presName="vert0" presStyleCnt="0">
        <dgm:presLayoutVars>
          <dgm:dir/>
          <dgm:animOne val="branch"/>
          <dgm:animLvl val="lvl"/>
        </dgm:presLayoutVars>
      </dgm:prSet>
      <dgm:spPr/>
    </dgm:pt>
    <dgm:pt modelId="{2E11FAAF-C2AF-4B28-8228-F36DAC712560}" type="pres">
      <dgm:prSet presAssocID="{E7D1F806-B1BE-492D-AF9A-36D481CEB844}" presName="thickLine" presStyleLbl="alignNode1" presStyleIdx="0" presStyleCnt="4"/>
      <dgm:spPr/>
    </dgm:pt>
    <dgm:pt modelId="{A1E8100F-E0A5-4600-9A4A-73AD583214A5}" type="pres">
      <dgm:prSet presAssocID="{E7D1F806-B1BE-492D-AF9A-36D481CEB844}" presName="horz1" presStyleCnt="0"/>
      <dgm:spPr/>
    </dgm:pt>
    <dgm:pt modelId="{FA08A229-13C6-4C3E-BDCB-2DC639BBB16B}" type="pres">
      <dgm:prSet presAssocID="{E7D1F806-B1BE-492D-AF9A-36D481CEB844}" presName="tx1" presStyleLbl="revTx" presStyleIdx="0" presStyleCnt="4"/>
      <dgm:spPr/>
    </dgm:pt>
    <dgm:pt modelId="{7EA62F9B-E6E2-48E9-A717-E56D969CCCDF}" type="pres">
      <dgm:prSet presAssocID="{E7D1F806-B1BE-492D-AF9A-36D481CEB844}" presName="vert1" presStyleCnt="0"/>
      <dgm:spPr/>
    </dgm:pt>
    <dgm:pt modelId="{806CC977-E5C2-468C-97B0-7AFA807DF3D6}" type="pres">
      <dgm:prSet presAssocID="{3B00C220-61B6-4ED2-989E-D2FC4273AAD5}" presName="thickLine" presStyleLbl="alignNode1" presStyleIdx="1" presStyleCnt="4"/>
      <dgm:spPr/>
    </dgm:pt>
    <dgm:pt modelId="{A621B31F-C5C7-4221-BF2B-52DC0CCEAA27}" type="pres">
      <dgm:prSet presAssocID="{3B00C220-61B6-4ED2-989E-D2FC4273AAD5}" presName="horz1" presStyleCnt="0"/>
      <dgm:spPr/>
    </dgm:pt>
    <dgm:pt modelId="{4F61EE68-31FD-4E50-993E-1A7090C19D07}" type="pres">
      <dgm:prSet presAssocID="{3B00C220-61B6-4ED2-989E-D2FC4273AAD5}" presName="tx1" presStyleLbl="revTx" presStyleIdx="1" presStyleCnt="4"/>
      <dgm:spPr/>
    </dgm:pt>
    <dgm:pt modelId="{562D96A8-42B8-4020-BEF3-BA105B7648A7}" type="pres">
      <dgm:prSet presAssocID="{3B00C220-61B6-4ED2-989E-D2FC4273AAD5}" presName="vert1" presStyleCnt="0"/>
      <dgm:spPr/>
    </dgm:pt>
    <dgm:pt modelId="{0E5FAACC-0BE5-4CBE-A955-1A5430244C8B}" type="pres">
      <dgm:prSet presAssocID="{2C812F4E-F877-483E-A171-73BF510E0C23}" presName="thickLine" presStyleLbl="alignNode1" presStyleIdx="2" presStyleCnt="4"/>
      <dgm:spPr/>
    </dgm:pt>
    <dgm:pt modelId="{DC40D84D-DF77-40DE-A6C9-7CDCB484E8C2}" type="pres">
      <dgm:prSet presAssocID="{2C812F4E-F877-483E-A171-73BF510E0C23}" presName="horz1" presStyleCnt="0"/>
      <dgm:spPr/>
    </dgm:pt>
    <dgm:pt modelId="{48A060C7-B8F6-4D3D-A98C-441D0ACAFF64}" type="pres">
      <dgm:prSet presAssocID="{2C812F4E-F877-483E-A171-73BF510E0C23}" presName="tx1" presStyleLbl="revTx" presStyleIdx="2" presStyleCnt="4"/>
      <dgm:spPr/>
    </dgm:pt>
    <dgm:pt modelId="{8F1D5333-B813-4A7C-B168-C7F31944A4C4}" type="pres">
      <dgm:prSet presAssocID="{2C812F4E-F877-483E-A171-73BF510E0C23}" presName="vert1" presStyleCnt="0"/>
      <dgm:spPr/>
    </dgm:pt>
    <dgm:pt modelId="{7B28D7A5-17B6-4130-8D8C-DD2692AF9A06}" type="pres">
      <dgm:prSet presAssocID="{78D61A32-6C7A-45FC-95BD-9B275D80216A}" presName="thickLine" presStyleLbl="alignNode1" presStyleIdx="3" presStyleCnt="4"/>
      <dgm:spPr/>
    </dgm:pt>
    <dgm:pt modelId="{F356C857-FD38-4D4B-833C-647924174974}" type="pres">
      <dgm:prSet presAssocID="{78D61A32-6C7A-45FC-95BD-9B275D80216A}" presName="horz1" presStyleCnt="0"/>
      <dgm:spPr/>
    </dgm:pt>
    <dgm:pt modelId="{3A326824-DB3E-4FBC-96D0-110936AACF43}" type="pres">
      <dgm:prSet presAssocID="{78D61A32-6C7A-45FC-95BD-9B275D80216A}" presName="tx1" presStyleLbl="revTx" presStyleIdx="3" presStyleCnt="4"/>
      <dgm:spPr/>
    </dgm:pt>
    <dgm:pt modelId="{DA4231B8-F554-42A0-B125-63EF7DAE523E}" type="pres">
      <dgm:prSet presAssocID="{78D61A32-6C7A-45FC-95BD-9B275D80216A}" presName="vert1" presStyleCnt="0"/>
      <dgm:spPr/>
    </dgm:pt>
  </dgm:ptLst>
  <dgm:cxnLst>
    <dgm:cxn modelId="{D8ECB40F-8452-4B5D-96E9-FF0D32352EB7}" type="presOf" srcId="{3B00C220-61B6-4ED2-989E-D2FC4273AAD5}" destId="{4F61EE68-31FD-4E50-993E-1A7090C19D07}" srcOrd="0" destOrd="0" presId="urn:microsoft.com/office/officeart/2008/layout/LinedList"/>
    <dgm:cxn modelId="{07C42832-B2BD-44AC-A96B-1D25BAC4A25E}" type="presOf" srcId="{1CB28D32-EB9A-4A7D-B9C8-73AE0F60D3C9}" destId="{4EC24714-1B51-472F-A961-BE86DCA94D46}" srcOrd="0" destOrd="0" presId="urn:microsoft.com/office/officeart/2008/layout/LinedList"/>
    <dgm:cxn modelId="{68EA7833-5B7A-4295-AA1F-E4E6AEB9473B}" type="presOf" srcId="{E7D1F806-B1BE-492D-AF9A-36D481CEB844}" destId="{FA08A229-13C6-4C3E-BDCB-2DC639BBB16B}" srcOrd="0" destOrd="0" presId="urn:microsoft.com/office/officeart/2008/layout/LinedList"/>
    <dgm:cxn modelId="{8B2AF666-D2E3-41E4-9C68-DA501CA83969}" srcId="{1CB28D32-EB9A-4A7D-B9C8-73AE0F60D3C9}" destId="{78D61A32-6C7A-45FC-95BD-9B275D80216A}" srcOrd="3" destOrd="0" parTransId="{6F0BD882-5525-4761-B504-C36B35758240}" sibTransId="{A0B75C8B-C948-4940-A068-F5EA65F20B18}"/>
    <dgm:cxn modelId="{A7DF8370-94F7-4C98-AD15-F7CFB5D9A5C1}" type="presOf" srcId="{2C812F4E-F877-483E-A171-73BF510E0C23}" destId="{48A060C7-B8F6-4D3D-A98C-441D0ACAFF64}" srcOrd="0" destOrd="0" presId="urn:microsoft.com/office/officeart/2008/layout/LinedList"/>
    <dgm:cxn modelId="{4D543DA7-CB03-4E89-A406-BD7CCFF8CCF3}" srcId="{1CB28D32-EB9A-4A7D-B9C8-73AE0F60D3C9}" destId="{3B00C220-61B6-4ED2-989E-D2FC4273AAD5}" srcOrd="1" destOrd="0" parTransId="{96CC35E1-09CC-48EA-BDB6-07FD6127DF2D}" sibTransId="{C0E22EBB-844D-4FC7-B029-FE44B4FD8E68}"/>
    <dgm:cxn modelId="{10E581D4-3290-477C-A626-FA0F99EF959A}" srcId="{1CB28D32-EB9A-4A7D-B9C8-73AE0F60D3C9}" destId="{2C812F4E-F877-483E-A171-73BF510E0C23}" srcOrd="2" destOrd="0" parTransId="{03A3AAC7-A226-4622-A798-037D6BAF41F5}" sibTransId="{7A96ACFA-AB8D-416B-8598-138C62F13BF3}"/>
    <dgm:cxn modelId="{913077EB-734A-4168-99F0-300AC055BA12}" type="presOf" srcId="{78D61A32-6C7A-45FC-95BD-9B275D80216A}" destId="{3A326824-DB3E-4FBC-96D0-110936AACF43}" srcOrd="0" destOrd="0" presId="urn:microsoft.com/office/officeart/2008/layout/LinedList"/>
    <dgm:cxn modelId="{1FB8A7ED-3815-4EA0-8189-673D73E482D3}" srcId="{1CB28D32-EB9A-4A7D-B9C8-73AE0F60D3C9}" destId="{E7D1F806-B1BE-492D-AF9A-36D481CEB844}" srcOrd="0" destOrd="0" parTransId="{C85608AB-D8BB-4D3F-8667-0E9F30A1A20F}" sibTransId="{68205D01-15CB-4CA2-A41C-47004395C44B}"/>
    <dgm:cxn modelId="{4D6581CD-38E9-498C-A8E1-C937D93CB248}" type="presParOf" srcId="{4EC24714-1B51-472F-A961-BE86DCA94D46}" destId="{2E11FAAF-C2AF-4B28-8228-F36DAC712560}" srcOrd="0" destOrd="0" presId="urn:microsoft.com/office/officeart/2008/layout/LinedList"/>
    <dgm:cxn modelId="{E7FDF16F-3160-4481-91F3-FB67611B572A}" type="presParOf" srcId="{4EC24714-1B51-472F-A961-BE86DCA94D46}" destId="{A1E8100F-E0A5-4600-9A4A-73AD583214A5}" srcOrd="1" destOrd="0" presId="urn:microsoft.com/office/officeart/2008/layout/LinedList"/>
    <dgm:cxn modelId="{B995873A-9F5B-49AA-AB18-6E82C9023D6E}" type="presParOf" srcId="{A1E8100F-E0A5-4600-9A4A-73AD583214A5}" destId="{FA08A229-13C6-4C3E-BDCB-2DC639BBB16B}" srcOrd="0" destOrd="0" presId="urn:microsoft.com/office/officeart/2008/layout/LinedList"/>
    <dgm:cxn modelId="{E9A62D24-1F7F-4053-AEF6-4BC9736669F8}" type="presParOf" srcId="{A1E8100F-E0A5-4600-9A4A-73AD583214A5}" destId="{7EA62F9B-E6E2-48E9-A717-E56D969CCCDF}" srcOrd="1" destOrd="0" presId="urn:microsoft.com/office/officeart/2008/layout/LinedList"/>
    <dgm:cxn modelId="{4D73A429-50E8-43CA-A2F6-459BE6A99F43}" type="presParOf" srcId="{4EC24714-1B51-472F-A961-BE86DCA94D46}" destId="{806CC977-E5C2-468C-97B0-7AFA807DF3D6}" srcOrd="2" destOrd="0" presId="urn:microsoft.com/office/officeart/2008/layout/LinedList"/>
    <dgm:cxn modelId="{544E7BD1-DE5F-497F-8662-B0D667E23669}" type="presParOf" srcId="{4EC24714-1B51-472F-A961-BE86DCA94D46}" destId="{A621B31F-C5C7-4221-BF2B-52DC0CCEAA27}" srcOrd="3" destOrd="0" presId="urn:microsoft.com/office/officeart/2008/layout/LinedList"/>
    <dgm:cxn modelId="{C73BDAA5-4438-4D7D-8A26-F906AA6DF849}" type="presParOf" srcId="{A621B31F-C5C7-4221-BF2B-52DC0CCEAA27}" destId="{4F61EE68-31FD-4E50-993E-1A7090C19D07}" srcOrd="0" destOrd="0" presId="urn:microsoft.com/office/officeart/2008/layout/LinedList"/>
    <dgm:cxn modelId="{EA6856B0-CAD1-4093-B5D4-05785C662D1C}" type="presParOf" srcId="{A621B31F-C5C7-4221-BF2B-52DC0CCEAA27}" destId="{562D96A8-42B8-4020-BEF3-BA105B7648A7}" srcOrd="1" destOrd="0" presId="urn:microsoft.com/office/officeart/2008/layout/LinedList"/>
    <dgm:cxn modelId="{135B7475-C20B-4D0B-8DF0-91C005C061FE}" type="presParOf" srcId="{4EC24714-1B51-472F-A961-BE86DCA94D46}" destId="{0E5FAACC-0BE5-4CBE-A955-1A5430244C8B}" srcOrd="4" destOrd="0" presId="urn:microsoft.com/office/officeart/2008/layout/LinedList"/>
    <dgm:cxn modelId="{B97B577F-6C7E-427A-9AFA-ED0A5BFCB630}" type="presParOf" srcId="{4EC24714-1B51-472F-A961-BE86DCA94D46}" destId="{DC40D84D-DF77-40DE-A6C9-7CDCB484E8C2}" srcOrd="5" destOrd="0" presId="urn:microsoft.com/office/officeart/2008/layout/LinedList"/>
    <dgm:cxn modelId="{C3F79578-F4EE-42B7-B916-5C1CFB7DAA05}" type="presParOf" srcId="{DC40D84D-DF77-40DE-A6C9-7CDCB484E8C2}" destId="{48A060C7-B8F6-4D3D-A98C-441D0ACAFF64}" srcOrd="0" destOrd="0" presId="urn:microsoft.com/office/officeart/2008/layout/LinedList"/>
    <dgm:cxn modelId="{3EBA4E04-D795-412E-9B81-EA6C38C795C2}" type="presParOf" srcId="{DC40D84D-DF77-40DE-A6C9-7CDCB484E8C2}" destId="{8F1D5333-B813-4A7C-B168-C7F31944A4C4}" srcOrd="1" destOrd="0" presId="urn:microsoft.com/office/officeart/2008/layout/LinedList"/>
    <dgm:cxn modelId="{72383B01-1F60-4A62-92B9-0EB7320CC8DB}" type="presParOf" srcId="{4EC24714-1B51-472F-A961-BE86DCA94D46}" destId="{7B28D7A5-17B6-4130-8D8C-DD2692AF9A06}" srcOrd="6" destOrd="0" presId="urn:microsoft.com/office/officeart/2008/layout/LinedList"/>
    <dgm:cxn modelId="{475F8B0A-BE1F-472E-8ABC-9671214EB4EE}" type="presParOf" srcId="{4EC24714-1B51-472F-A961-BE86DCA94D46}" destId="{F356C857-FD38-4D4B-833C-647924174974}" srcOrd="7" destOrd="0" presId="urn:microsoft.com/office/officeart/2008/layout/LinedList"/>
    <dgm:cxn modelId="{92F7EBF4-7903-43CA-AC03-D0CEE70C399C}" type="presParOf" srcId="{F356C857-FD38-4D4B-833C-647924174974}" destId="{3A326824-DB3E-4FBC-96D0-110936AACF43}" srcOrd="0" destOrd="0" presId="urn:microsoft.com/office/officeart/2008/layout/LinedList"/>
    <dgm:cxn modelId="{51115AB9-21DC-43C3-9EBD-798F369E00A5}" type="presParOf" srcId="{F356C857-FD38-4D4B-833C-647924174974}" destId="{DA4231B8-F554-42A0-B125-63EF7DAE52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0C96A2-C2A5-466A-A946-DF99A1ADC5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B39148-34C1-4228-ABBE-EA94F802E6DB}">
      <dgm:prSet/>
      <dgm:spPr/>
      <dgm:t>
        <a:bodyPr/>
        <a:lstStyle/>
        <a:p>
          <a:pPr rtl="0"/>
          <a:r>
            <a:rPr lang="cs-CZ"/>
            <a:t>konzultační služby, jejichž účelem je posouzení individuálního léčebného postupu,</a:t>
          </a:r>
        </a:p>
      </dgm:t>
    </dgm:pt>
    <dgm:pt modelId="{A22DD25D-2352-45BF-8FB3-9A8F119CA5BB}" type="parTrans" cxnId="{274F8DD1-C3FC-4DAC-BC2A-387A61458FE6}">
      <dgm:prSet/>
      <dgm:spPr/>
      <dgm:t>
        <a:bodyPr/>
        <a:lstStyle/>
        <a:p>
          <a:endParaRPr lang="cs-CZ"/>
        </a:p>
      </dgm:t>
    </dgm:pt>
    <dgm:pt modelId="{65DAA61C-636A-4D1F-87BD-58F9572B4192}" type="sibTrans" cxnId="{274F8DD1-C3FC-4DAC-BC2A-387A61458FE6}">
      <dgm:prSet/>
      <dgm:spPr/>
      <dgm:t>
        <a:bodyPr/>
        <a:lstStyle/>
        <a:p>
          <a:endParaRPr lang="cs-CZ"/>
        </a:p>
      </dgm:t>
    </dgm:pt>
    <dgm:pt modelId="{E8C56441-108D-4017-8813-3B2F802D286F}">
      <dgm:prSet/>
      <dgm:spPr/>
      <dgm:t>
        <a:bodyPr/>
        <a:lstStyle/>
        <a:p>
          <a:pPr rtl="0"/>
          <a:r>
            <a:rPr lang="cs-CZ"/>
            <a:t>další konzultace podporující rozhodování pacienta</a:t>
          </a:r>
        </a:p>
      </dgm:t>
    </dgm:pt>
    <dgm:pt modelId="{C9405F82-F516-478D-9E52-5BFF11159757}" type="parTrans" cxnId="{D351AC46-680B-472D-B582-BB818535D3C9}">
      <dgm:prSet/>
      <dgm:spPr/>
      <dgm:t>
        <a:bodyPr/>
        <a:lstStyle/>
        <a:p>
          <a:endParaRPr lang="cs-CZ"/>
        </a:p>
      </dgm:t>
    </dgm:pt>
    <dgm:pt modelId="{C641A3F3-FCEE-4A7E-A5AC-4D3E712C6E6B}" type="sibTrans" cxnId="{D351AC46-680B-472D-B582-BB818535D3C9}">
      <dgm:prSet/>
      <dgm:spPr/>
      <dgm:t>
        <a:bodyPr/>
        <a:lstStyle/>
        <a:p>
          <a:endParaRPr lang="cs-CZ"/>
        </a:p>
      </dgm:t>
    </dgm:pt>
    <dgm:pt modelId="{F9C959F3-7244-4B45-93A5-F706F1146C84}">
      <dgm:prSet/>
      <dgm:spPr/>
      <dgm:t>
        <a:bodyPr/>
        <a:lstStyle/>
        <a:p>
          <a:pPr rtl="0"/>
          <a:r>
            <a:rPr lang="cs-CZ"/>
            <a:t>nakládání s tělem zemřelého</a:t>
          </a:r>
        </a:p>
      </dgm:t>
    </dgm:pt>
    <dgm:pt modelId="{EC5C13C5-307D-401B-A05D-238CC6FE8C25}" type="parTrans" cxnId="{8C17D3E5-4634-40A1-BD96-A7349D0D30E4}">
      <dgm:prSet/>
      <dgm:spPr/>
      <dgm:t>
        <a:bodyPr/>
        <a:lstStyle/>
        <a:p>
          <a:endParaRPr lang="cs-CZ"/>
        </a:p>
      </dgm:t>
    </dgm:pt>
    <dgm:pt modelId="{A69A0DD8-6E44-472A-8BF1-EB1EF8D095E9}" type="sibTrans" cxnId="{8C17D3E5-4634-40A1-BD96-A7349D0D30E4}">
      <dgm:prSet/>
      <dgm:spPr/>
      <dgm:t>
        <a:bodyPr/>
        <a:lstStyle/>
        <a:p>
          <a:endParaRPr lang="cs-CZ"/>
        </a:p>
      </dgm:t>
    </dgm:pt>
    <dgm:pt modelId="{E253F7F9-9AC0-43D6-A350-EDCF009A1939}">
      <dgm:prSet/>
      <dgm:spPr/>
      <dgm:t>
        <a:bodyPr/>
        <a:lstStyle/>
        <a:p>
          <a:pPr rtl="0"/>
          <a:r>
            <a:rPr lang="cs-CZ"/>
            <a:t>zdravotnická záchranná služba, </a:t>
          </a:r>
        </a:p>
      </dgm:t>
    </dgm:pt>
    <dgm:pt modelId="{EB25B352-449C-4885-B7F2-4B0DC1473B5A}" type="parTrans" cxnId="{AC0E7A92-AA87-4129-A09F-2CF3BB12DD84}">
      <dgm:prSet/>
      <dgm:spPr/>
      <dgm:t>
        <a:bodyPr/>
        <a:lstStyle/>
        <a:p>
          <a:endParaRPr lang="cs-CZ"/>
        </a:p>
      </dgm:t>
    </dgm:pt>
    <dgm:pt modelId="{B0DB3523-C33F-4258-BC48-B81389E38668}" type="sibTrans" cxnId="{AC0E7A92-AA87-4129-A09F-2CF3BB12DD84}">
      <dgm:prSet/>
      <dgm:spPr/>
      <dgm:t>
        <a:bodyPr/>
        <a:lstStyle/>
        <a:p>
          <a:endParaRPr lang="cs-CZ"/>
        </a:p>
      </dgm:t>
    </dgm:pt>
    <dgm:pt modelId="{28867F35-EC58-4837-B3F1-6A5D6E00F939}">
      <dgm:prSet/>
      <dgm:spPr/>
      <dgm:t>
        <a:bodyPr/>
        <a:lstStyle/>
        <a:p>
          <a:pPr rtl="0"/>
          <a:r>
            <a:rPr lang="cs-CZ"/>
            <a:t>zdravotnická dopravní služba, přeprava pacientů neodkladné péče,  </a:t>
          </a:r>
        </a:p>
      </dgm:t>
    </dgm:pt>
    <dgm:pt modelId="{CE866008-3896-4F12-95A4-7CF0CEE053C3}" type="parTrans" cxnId="{6E0DBC19-12EE-4002-A6F1-FE74D637DDBB}">
      <dgm:prSet/>
      <dgm:spPr/>
      <dgm:t>
        <a:bodyPr/>
        <a:lstStyle/>
        <a:p>
          <a:endParaRPr lang="cs-CZ"/>
        </a:p>
      </dgm:t>
    </dgm:pt>
    <dgm:pt modelId="{3C3182D7-52AB-4E99-AFF4-67FD45E503B7}" type="sibTrans" cxnId="{6E0DBC19-12EE-4002-A6F1-FE74D637DDBB}">
      <dgm:prSet/>
      <dgm:spPr/>
      <dgm:t>
        <a:bodyPr/>
        <a:lstStyle/>
        <a:p>
          <a:endParaRPr lang="cs-CZ"/>
        </a:p>
      </dgm:t>
    </dgm:pt>
    <dgm:pt modelId="{22F023A1-8E6B-48ED-AD1B-7F1F8A4CF7E8}">
      <dgm:prSet/>
      <dgm:spPr/>
      <dgm:t>
        <a:bodyPr/>
        <a:lstStyle/>
        <a:p>
          <a:pPr rtl="0"/>
          <a:r>
            <a:rPr lang="cs-CZ"/>
            <a:t>Odběrová a tkáňová zařízení</a:t>
          </a:r>
        </a:p>
      </dgm:t>
    </dgm:pt>
    <dgm:pt modelId="{59F131FD-84B8-4FD9-B7F6-12D76892F8B0}" type="parTrans" cxnId="{FEFE638A-C540-45B7-960C-B4E9123D018D}">
      <dgm:prSet/>
      <dgm:spPr/>
      <dgm:t>
        <a:bodyPr/>
        <a:lstStyle/>
        <a:p>
          <a:endParaRPr lang="cs-CZ"/>
        </a:p>
      </dgm:t>
    </dgm:pt>
    <dgm:pt modelId="{80BD21C4-5DBE-422A-B9D5-9A1DF957E47B}" type="sibTrans" cxnId="{FEFE638A-C540-45B7-960C-B4E9123D018D}">
      <dgm:prSet/>
      <dgm:spPr/>
      <dgm:t>
        <a:bodyPr/>
        <a:lstStyle/>
        <a:p>
          <a:endParaRPr lang="cs-CZ"/>
        </a:p>
      </dgm:t>
    </dgm:pt>
    <dgm:pt modelId="{8F871E1D-4BB4-4B63-89C4-4898BAD35CD8}">
      <dgm:prSet/>
      <dgm:spPr/>
      <dgm:t>
        <a:bodyPr/>
        <a:lstStyle/>
        <a:p>
          <a:pPr rtl="0"/>
          <a:r>
            <a:rPr lang="cs-CZ"/>
            <a:t>transfuzní služby nebo krevní banky</a:t>
          </a:r>
        </a:p>
      </dgm:t>
    </dgm:pt>
    <dgm:pt modelId="{9B12FF00-EF24-496A-9B75-EEFA03CEEBE0}" type="parTrans" cxnId="{16409150-679F-43A1-A841-9CA0EB4C1B7C}">
      <dgm:prSet/>
      <dgm:spPr/>
      <dgm:t>
        <a:bodyPr/>
        <a:lstStyle/>
        <a:p>
          <a:endParaRPr lang="cs-CZ"/>
        </a:p>
      </dgm:t>
    </dgm:pt>
    <dgm:pt modelId="{10531B74-1FB3-4BF9-929C-A76AC5DDA7D5}" type="sibTrans" cxnId="{16409150-679F-43A1-A841-9CA0EB4C1B7C}">
      <dgm:prSet/>
      <dgm:spPr/>
      <dgm:t>
        <a:bodyPr/>
        <a:lstStyle/>
        <a:p>
          <a:endParaRPr lang="cs-CZ"/>
        </a:p>
      </dgm:t>
    </dgm:pt>
    <dgm:pt modelId="{C53C2807-8309-4A3B-9FEA-09552442B5C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/>
            <a:t>specifické zdravotní služby </a:t>
          </a:r>
        </a:p>
      </dgm:t>
    </dgm:pt>
    <dgm:pt modelId="{B83B22A4-0BD1-4AE4-BBD4-830CDF8134A9}" type="parTrans" cxnId="{C0550D4B-446C-4E7D-BEB0-C4134DF46021}">
      <dgm:prSet/>
      <dgm:spPr/>
      <dgm:t>
        <a:bodyPr/>
        <a:lstStyle/>
        <a:p>
          <a:endParaRPr lang="cs-CZ"/>
        </a:p>
      </dgm:t>
    </dgm:pt>
    <dgm:pt modelId="{1C3F5409-5662-46D7-9D6D-29627C72ED3B}" type="sibTrans" cxnId="{C0550D4B-446C-4E7D-BEB0-C4134DF46021}">
      <dgm:prSet/>
      <dgm:spPr/>
      <dgm:t>
        <a:bodyPr/>
        <a:lstStyle/>
        <a:p>
          <a:endParaRPr lang="cs-CZ"/>
        </a:p>
      </dgm:t>
    </dgm:pt>
    <dgm:pt modelId="{B0325A4D-1045-4C22-BA54-56ED6329CEB1}">
      <dgm:prSet/>
      <dgm:spPr/>
      <dgm:t>
        <a:bodyPr/>
        <a:lstStyle/>
        <a:p>
          <a:pPr rtl="0"/>
          <a:r>
            <a:rPr lang="cs-CZ"/>
            <a:t>transplantace </a:t>
          </a:r>
        </a:p>
      </dgm:t>
    </dgm:pt>
    <dgm:pt modelId="{0FB708A4-05F9-40A6-BC57-FBCFADBE95D0}" type="parTrans" cxnId="{72539F94-E788-475A-8D36-74CEEBD1D286}">
      <dgm:prSet/>
      <dgm:spPr/>
      <dgm:t>
        <a:bodyPr/>
        <a:lstStyle/>
        <a:p>
          <a:endParaRPr lang="cs-CZ"/>
        </a:p>
      </dgm:t>
    </dgm:pt>
    <dgm:pt modelId="{1E1FAAE9-AEE1-4972-8347-6DC960C849DC}" type="sibTrans" cxnId="{72539F94-E788-475A-8D36-74CEEBD1D286}">
      <dgm:prSet/>
      <dgm:spPr/>
      <dgm:t>
        <a:bodyPr/>
        <a:lstStyle/>
        <a:p>
          <a:endParaRPr lang="cs-CZ"/>
        </a:p>
      </dgm:t>
    </dgm:pt>
    <dgm:pt modelId="{DD87AC4C-C1B8-459B-A33D-67098DC2244F}">
      <dgm:prSet/>
      <dgm:spPr/>
      <dgm:t>
        <a:bodyPr/>
        <a:lstStyle/>
        <a:p>
          <a:pPr rtl="0"/>
          <a:r>
            <a:rPr lang="cs-CZ"/>
            <a:t>umělé přerušení těhotenství</a:t>
          </a:r>
        </a:p>
      </dgm:t>
    </dgm:pt>
    <dgm:pt modelId="{D997EBEE-9E63-4377-8056-D41014ABEBAE}" type="parTrans" cxnId="{865A4060-36A9-45DE-ACAC-F7B2B4232664}">
      <dgm:prSet/>
      <dgm:spPr/>
      <dgm:t>
        <a:bodyPr/>
        <a:lstStyle/>
        <a:p>
          <a:endParaRPr lang="cs-CZ"/>
        </a:p>
      </dgm:t>
    </dgm:pt>
    <dgm:pt modelId="{5E64F326-757B-4762-9D19-2CF7CB0BA59F}" type="sibTrans" cxnId="{865A4060-36A9-45DE-ACAC-F7B2B4232664}">
      <dgm:prSet/>
      <dgm:spPr/>
      <dgm:t>
        <a:bodyPr/>
        <a:lstStyle/>
        <a:p>
          <a:endParaRPr lang="cs-CZ"/>
        </a:p>
      </dgm:t>
    </dgm:pt>
    <dgm:pt modelId="{56E92994-48FF-40C7-B5F3-06CF6B66531F}" type="pres">
      <dgm:prSet presAssocID="{BA0C96A2-C2A5-466A-A946-DF99A1ADC518}" presName="diagram" presStyleCnt="0">
        <dgm:presLayoutVars>
          <dgm:dir/>
          <dgm:resizeHandles val="exact"/>
        </dgm:presLayoutVars>
      </dgm:prSet>
      <dgm:spPr/>
    </dgm:pt>
    <dgm:pt modelId="{98913144-F141-4C66-93C5-79BAACFB929F}" type="pres">
      <dgm:prSet presAssocID="{28B39148-34C1-4228-ABBE-EA94F802E6DB}" presName="node" presStyleLbl="node1" presStyleIdx="0" presStyleCnt="10">
        <dgm:presLayoutVars>
          <dgm:bulletEnabled val="1"/>
        </dgm:presLayoutVars>
      </dgm:prSet>
      <dgm:spPr/>
    </dgm:pt>
    <dgm:pt modelId="{B99A212B-A4B4-4A19-9AF2-43F6B2F30286}" type="pres">
      <dgm:prSet presAssocID="{65DAA61C-636A-4D1F-87BD-58F9572B4192}" presName="sibTrans" presStyleCnt="0"/>
      <dgm:spPr/>
    </dgm:pt>
    <dgm:pt modelId="{EEF105F8-C29F-4C3A-B4AD-70C3C3E0A182}" type="pres">
      <dgm:prSet presAssocID="{E8C56441-108D-4017-8813-3B2F802D286F}" presName="node" presStyleLbl="node1" presStyleIdx="1" presStyleCnt="10">
        <dgm:presLayoutVars>
          <dgm:bulletEnabled val="1"/>
        </dgm:presLayoutVars>
      </dgm:prSet>
      <dgm:spPr/>
    </dgm:pt>
    <dgm:pt modelId="{4C776ADE-99C0-4E41-865F-AB95097A8CBA}" type="pres">
      <dgm:prSet presAssocID="{C641A3F3-FCEE-4A7E-A5AC-4D3E712C6E6B}" presName="sibTrans" presStyleCnt="0"/>
      <dgm:spPr/>
    </dgm:pt>
    <dgm:pt modelId="{477AB9A3-C1A2-4A67-8EB6-1267A72D372A}" type="pres">
      <dgm:prSet presAssocID="{F9C959F3-7244-4B45-93A5-F706F1146C84}" presName="node" presStyleLbl="node1" presStyleIdx="2" presStyleCnt="10">
        <dgm:presLayoutVars>
          <dgm:bulletEnabled val="1"/>
        </dgm:presLayoutVars>
      </dgm:prSet>
      <dgm:spPr/>
    </dgm:pt>
    <dgm:pt modelId="{234A4AFF-B1AC-460E-A65E-4C19C693DFB0}" type="pres">
      <dgm:prSet presAssocID="{A69A0DD8-6E44-472A-8BF1-EB1EF8D095E9}" presName="sibTrans" presStyleCnt="0"/>
      <dgm:spPr/>
    </dgm:pt>
    <dgm:pt modelId="{F39F550A-0EA7-496E-84D8-8E7658156D76}" type="pres">
      <dgm:prSet presAssocID="{E253F7F9-9AC0-43D6-A350-EDCF009A1939}" presName="node" presStyleLbl="node1" presStyleIdx="3" presStyleCnt="10">
        <dgm:presLayoutVars>
          <dgm:bulletEnabled val="1"/>
        </dgm:presLayoutVars>
      </dgm:prSet>
      <dgm:spPr/>
    </dgm:pt>
    <dgm:pt modelId="{B904C086-4BBD-4257-ACDE-847698EB9183}" type="pres">
      <dgm:prSet presAssocID="{B0DB3523-C33F-4258-BC48-B81389E38668}" presName="sibTrans" presStyleCnt="0"/>
      <dgm:spPr/>
    </dgm:pt>
    <dgm:pt modelId="{06EAB25E-4CDF-4C4D-BA05-E4886D4D2F3E}" type="pres">
      <dgm:prSet presAssocID="{28867F35-EC58-4837-B3F1-6A5D6E00F939}" presName="node" presStyleLbl="node1" presStyleIdx="4" presStyleCnt="10">
        <dgm:presLayoutVars>
          <dgm:bulletEnabled val="1"/>
        </dgm:presLayoutVars>
      </dgm:prSet>
      <dgm:spPr/>
    </dgm:pt>
    <dgm:pt modelId="{20416BD2-3B0B-4422-91B2-D4AEF94C7C3F}" type="pres">
      <dgm:prSet presAssocID="{3C3182D7-52AB-4E99-AFF4-67FD45E503B7}" presName="sibTrans" presStyleCnt="0"/>
      <dgm:spPr/>
    </dgm:pt>
    <dgm:pt modelId="{31001601-DCCE-4A54-9F13-571616250FC0}" type="pres">
      <dgm:prSet presAssocID="{22F023A1-8E6B-48ED-AD1B-7F1F8A4CF7E8}" presName="node" presStyleLbl="node1" presStyleIdx="5" presStyleCnt="10">
        <dgm:presLayoutVars>
          <dgm:bulletEnabled val="1"/>
        </dgm:presLayoutVars>
      </dgm:prSet>
      <dgm:spPr/>
    </dgm:pt>
    <dgm:pt modelId="{3245D9E5-A6F8-4F5D-B43C-711B6D040785}" type="pres">
      <dgm:prSet presAssocID="{80BD21C4-5DBE-422A-B9D5-9A1DF957E47B}" presName="sibTrans" presStyleCnt="0"/>
      <dgm:spPr/>
    </dgm:pt>
    <dgm:pt modelId="{1584DCD7-4B4D-4486-9AAB-283BA32ED752}" type="pres">
      <dgm:prSet presAssocID="{8F871E1D-4BB4-4B63-89C4-4898BAD35CD8}" presName="node" presStyleLbl="node1" presStyleIdx="6" presStyleCnt="10">
        <dgm:presLayoutVars>
          <dgm:bulletEnabled val="1"/>
        </dgm:presLayoutVars>
      </dgm:prSet>
      <dgm:spPr/>
    </dgm:pt>
    <dgm:pt modelId="{2A89D707-E750-44C6-87B8-DD7503F9D7FA}" type="pres">
      <dgm:prSet presAssocID="{10531B74-1FB3-4BF9-929C-A76AC5DDA7D5}" presName="sibTrans" presStyleCnt="0"/>
      <dgm:spPr/>
    </dgm:pt>
    <dgm:pt modelId="{D83871FE-0596-4FB2-A79C-0ACA6CB85032}" type="pres">
      <dgm:prSet presAssocID="{C53C2807-8309-4A3B-9FEA-09552442B5CC}" presName="node" presStyleLbl="node1" presStyleIdx="7" presStyleCnt="10">
        <dgm:presLayoutVars>
          <dgm:bulletEnabled val="1"/>
        </dgm:presLayoutVars>
      </dgm:prSet>
      <dgm:spPr/>
    </dgm:pt>
    <dgm:pt modelId="{EBEC85BC-EDA0-4E61-981C-C63269F5BEAE}" type="pres">
      <dgm:prSet presAssocID="{1C3F5409-5662-46D7-9D6D-29627C72ED3B}" presName="sibTrans" presStyleCnt="0"/>
      <dgm:spPr/>
    </dgm:pt>
    <dgm:pt modelId="{7058056E-A527-4EFD-8D3A-B157FBABB48F}" type="pres">
      <dgm:prSet presAssocID="{B0325A4D-1045-4C22-BA54-56ED6329CEB1}" presName="node" presStyleLbl="node1" presStyleIdx="8" presStyleCnt="10">
        <dgm:presLayoutVars>
          <dgm:bulletEnabled val="1"/>
        </dgm:presLayoutVars>
      </dgm:prSet>
      <dgm:spPr/>
    </dgm:pt>
    <dgm:pt modelId="{3EDE22DD-B34D-4130-86A3-0486EA5C2E5A}" type="pres">
      <dgm:prSet presAssocID="{1E1FAAE9-AEE1-4972-8347-6DC960C849DC}" presName="sibTrans" presStyleCnt="0"/>
      <dgm:spPr/>
    </dgm:pt>
    <dgm:pt modelId="{7C57450B-8B9B-441D-B534-EB2599F76B1F}" type="pres">
      <dgm:prSet presAssocID="{DD87AC4C-C1B8-459B-A33D-67098DC2244F}" presName="node" presStyleLbl="node1" presStyleIdx="9" presStyleCnt="10">
        <dgm:presLayoutVars>
          <dgm:bulletEnabled val="1"/>
        </dgm:presLayoutVars>
      </dgm:prSet>
      <dgm:spPr/>
    </dgm:pt>
  </dgm:ptLst>
  <dgm:cxnLst>
    <dgm:cxn modelId="{6E0DBC19-12EE-4002-A6F1-FE74D637DDBB}" srcId="{BA0C96A2-C2A5-466A-A946-DF99A1ADC518}" destId="{28867F35-EC58-4837-B3F1-6A5D6E00F939}" srcOrd="4" destOrd="0" parTransId="{CE866008-3896-4F12-95A4-7CF0CEE053C3}" sibTransId="{3C3182D7-52AB-4E99-AFF4-67FD45E503B7}"/>
    <dgm:cxn modelId="{7582EF37-BAEE-4AE8-B876-0278F02FBF3F}" type="presOf" srcId="{B0325A4D-1045-4C22-BA54-56ED6329CEB1}" destId="{7058056E-A527-4EFD-8D3A-B157FBABB48F}" srcOrd="0" destOrd="0" presId="urn:microsoft.com/office/officeart/2005/8/layout/default"/>
    <dgm:cxn modelId="{865A4060-36A9-45DE-ACAC-F7B2B4232664}" srcId="{BA0C96A2-C2A5-466A-A946-DF99A1ADC518}" destId="{DD87AC4C-C1B8-459B-A33D-67098DC2244F}" srcOrd="9" destOrd="0" parTransId="{D997EBEE-9E63-4377-8056-D41014ABEBAE}" sibTransId="{5E64F326-757B-4762-9D19-2CF7CB0BA59F}"/>
    <dgm:cxn modelId="{D351AC46-680B-472D-B582-BB818535D3C9}" srcId="{BA0C96A2-C2A5-466A-A946-DF99A1ADC518}" destId="{E8C56441-108D-4017-8813-3B2F802D286F}" srcOrd="1" destOrd="0" parTransId="{C9405F82-F516-478D-9E52-5BFF11159757}" sibTransId="{C641A3F3-FCEE-4A7E-A5AC-4D3E712C6E6B}"/>
    <dgm:cxn modelId="{C0550D4B-446C-4E7D-BEB0-C4134DF46021}" srcId="{BA0C96A2-C2A5-466A-A946-DF99A1ADC518}" destId="{C53C2807-8309-4A3B-9FEA-09552442B5CC}" srcOrd="7" destOrd="0" parTransId="{B83B22A4-0BD1-4AE4-BBD4-830CDF8134A9}" sibTransId="{1C3F5409-5662-46D7-9D6D-29627C72ED3B}"/>
    <dgm:cxn modelId="{B530614D-14A5-4879-9512-F2435BC683FB}" type="presOf" srcId="{E253F7F9-9AC0-43D6-A350-EDCF009A1939}" destId="{F39F550A-0EA7-496E-84D8-8E7658156D76}" srcOrd="0" destOrd="0" presId="urn:microsoft.com/office/officeart/2005/8/layout/default"/>
    <dgm:cxn modelId="{052B7C4F-32E5-46CB-887B-596EA42B17E0}" type="presOf" srcId="{BA0C96A2-C2A5-466A-A946-DF99A1ADC518}" destId="{56E92994-48FF-40C7-B5F3-06CF6B66531F}" srcOrd="0" destOrd="0" presId="urn:microsoft.com/office/officeart/2005/8/layout/default"/>
    <dgm:cxn modelId="{16409150-679F-43A1-A841-9CA0EB4C1B7C}" srcId="{BA0C96A2-C2A5-466A-A946-DF99A1ADC518}" destId="{8F871E1D-4BB4-4B63-89C4-4898BAD35CD8}" srcOrd="6" destOrd="0" parTransId="{9B12FF00-EF24-496A-9B75-EEFA03CEEBE0}" sibTransId="{10531B74-1FB3-4BF9-929C-A76AC5DDA7D5}"/>
    <dgm:cxn modelId="{40F7D770-39EA-4FB3-A083-F1782766EC50}" type="presOf" srcId="{28B39148-34C1-4228-ABBE-EA94F802E6DB}" destId="{98913144-F141-4C66-93C5-79BAACFB929F}" srcOrd="0" destOrd="0" presId="urn:microsoft.com/office/officeart/2005/8/layout/default"/>
    <dgm:cxn modelId="{61B44E83-3B52-4367-8CFD-C09A98E23FFF}" type="presOf" srcId="{DD87AC4C-C1B8-459B-A33D-67098DC2244F}" destId="{7C57450B-8B9B-441D-B534-EB2599F76B1F}" srcOrd="0" destOrd="0" presId="urn:microsoft.com/office/officeart/2005/8/layout/default"/>
    <dgm:cxn modelId="{3F2CF987-DFC7-4D4C-AE2A-74C8DFE81115}" type="presOf" srcId="{E8C56441-108D-4017-8813-3B2F802D286F}" destId="{EEF105F8-C29F-4C3A-B4AD-70C3C3E0A182}" srcOrd="0" destOrd="0" presId="urn:microsoft.com/office/officeart/2005/8/layout/default"/>
    <dgm:cxn modelId="{FEFE638A-C540-45B7-960C-B4E9123D018D}" srcId="{BA0C96A2-C2A5-466A-A946-DF99A1ADC518}" destId="{22F023A1-8E6B-48ED-AD1B-7F1F8A4CF7E8}" srcOrd="5" destOrd="0" parTransId="{59F131FD-84B8-4FD9-B7F6-12D76892F8B0}" sibTransId="{80BD21C4-5DBE-422A-B9D5-9A1DF957E47B}"/>
    <dgm:cxn modelId="{AC0E7A92-AA87-4129-A09F-2CF3BB12DD84}" srcId="{BA0C96A2-C2A5-466A-A946-DF99A1ADC518}" destId="{E253F7F9-9AC0-43D6-A350-EDCF009A1939}" srcOrd="3" destOrd="0" parTransId="{EB25B352-449C-4885-B7F2-4B0DC1473B5A}" sibTransId="{B0DB3523-C33F-4258-BC48-B81389E38668}"/>
    <dgm:cxn modelId="{72539F94-E788-475A-8D36-74CEEBD1D286}" srcId="{BA0C96A2-C2A5-466A-A946-DF99A1ADC518}" destId="{B0325A4D-1045-4C22-BA54-56ED6329CEB1}" srcOrd="8" destOrd="0" parTransId="{0FB708A4-05F9-40A6-BC57-FBCFADBE95D0}" sibTransId="{1E1FAAE9-AEE1-4972-8347-6DC960C849DC}"/>
    <dgm:cxn modelId="{4373CBB4-6D4A-4BCD-9B87-F941F5247099}" type="presOf" srcId="{8F871E1D-4BB4-4B63-89C4-4898BAD35CD8}" destId="{1584DCD7-4B4D-4486-9AAB-283BA32ED752}" srcOrd="0" destOrd="0" presId="urn:microsoft.com/office/officeart/2005/8/layout/default"/>
    <dgm:cxn modelId="{BC9510B8-C034-4FA2-B65D-9695758C7EB4}" type="presOf" srcId="{C53C2807-8309-4A3B-9FEA-09552442B5CC}" destId="{D83871FE-0596-4FB2-A79C-0ACA6CB85032}" srcOrd="0" destOrd="0" presId="urn:microsoft.com/office/officeart/2005/8/layout/default"/>
    <dgm:cxn modelId="{F5F9B6CF-37FE-4572-A961-46FBDAAE9FC2}" type="presOf" srcId="{28867F35-EC58-4837-B3F1-6A5D6E00F939}" destId="{06EAB25E-4CDF-4C4D-BA05-E4886D4D2F3E}" srcOrd="0" destOrd="0" presId="urn:microsoft.com/office/officeart/2005/8/layout/default"/>
    <dgm:cxn modelId="{274F8DD1-C3FC-4DAC-BC2A-387A61458FE6}" srcId="{BA0C96A2-C2A5-466A-A946-DF99A1ADC518}" destId="{28B39148-34C1-4228-ABBE-EA94F802E6DB}" srcOrd="0" destOrd="0" parTransId="{A22DD25D-2352-45BF-8FB3-9A8F119CA5BB}" sibTransId="{65DAA61C-636A-4D1F-87BD-58F9572B4192}"/>
    <dgm:cxn modelId="{D56E90D1-6653-4A78-A424-BFC2E3EB7A2F}" type="presOf" srcId="{F9C959F3-7244-4B45-93A5-F706F1146C84}" destId="{477AB9A3-C1A2-4A67-8EB6-1267A72D372A}" srcOrd="0" destOrd="0" presId="urn:microsoft.com/office/officeart/2005/8/layout/default"/>
    <dgm:cxn modelId="{8C17D3E5-4634-40A1-BD96-A7349D0D30E4}" srcId="{BA0C96A2-C2A5-466A-A946-DF99A1ADC518}" destId="{F9C959F3-7244-4B45-93A5-F706F1146C84}" srcOrd="2" destOrd="0" parTransId="{EC5C13C5-307D-401B-A05D-238CC6FE8C25}" sibTransId="{A69A0DD8-6E44-472A-8BF1-EB1EF8D095E9}"/>
    <dgm:cxn modelId="{32CC45E7-C84B-411B-9F8A-6D12F5D691D1}" type="presOf" srcId="{22F023A1-8E6B-48ED-AD1B-7F1F8A4CF7E8}" destId="{31001601-DCCE-4A54-9F13-571616250FC0}" srcOrd="0" destOrd="0" presId="urn:microsoft.com/office/officeart/2005/8/layout/default"/>
    <dgm:cxn modelId="{922C9FBD-4692-4CC3-9969-359657F218B2}" type="presParOf" srcId="{56E92994-48FF-40C7-B5F3-06CF6B66531F}" destId="{98913144-F141-4C66-93C5-79BAACFB929F}" srcOrd="0" destOrd="0" presId="urn:microsoft.com/office/officeart/2005/8/layout/default"/>
    <dgm:cxn modelId="{E3C30EC8-5BC5-4AA6-BF25-3EB97F43E34E}" type="presParOf" srcId="{56E92994-48FF-40C7-B5F3-06CF6B66531F}" destId="{B99A212B-A4B4-4A19-9AF2-43F6B2F30286}" srcOrd="1" destOrd="0" presId="urn:microsoft.com/office/officeart/2005/8/layout/default"/>
    <dgm:cxn modelId="{72A93380-06AF-46B6-A185-EC92A9778522}" type="presParOf" srcId="{56E92994-48FF-40C7-B5F3-06CF6B66531F}" destId="{EEF105F8-C29F-4C3A-B4AD-70C3C3E0A182}" srcOrd="2" destOrd="0" presId="urn:microsoft.com/office/officeart/2005/8/layout/default"/>
    <dgm:cxn modelId="{1E62FA62-5A7F-413C-94B3-A0579E0476C6}" type="presParOf" srcId="{56E92994-48FF-40C7-B5F3-06CF6B66531F}" destId="{4C776ADE-99C0-4E41-865F-AB95097A8CBA}" srcOrd="3" destOrd="0" presId="urn:microsoft.com/office/officeart/2005/8/layout/default"/>
    <dgm:cxn modelId="{CB618A40-164E-4D27-9291-F7AD22FC0E3D}" type="presParOf" srcId="{56E92994-48FF-40C7-B5F3-06CF6B66531F}" destId="{477AB9A3-C1A2-4A67-8EB6-1267A72D372A}" srcOrd="4" destOrd="0" presId="urn:microsoft.com/office/officeart/2005/8/layout/default"/>
    <dgm:cxn modelId="{DF13F1A3-2CE0-46F9-B16A-048C0284C534}" type="presParOf" srcId="{56E92994-48FF-40C7-B5F3-06CF6B66531F}" destId="{234A4AFF-B1AC-460E-A65E-4C19C693DFB0}" srcOrd="5" destOrd="0" presId="urn:microsoft.com/office/officeart/2005/8/layout/default"/>
    <dgm:cxn modelId="{CFFB61DE-7493-4173-A99C-5635BB09F0DE}" type="presParOf" srcId="{56E92994-48FF-40C7-B5F3-06CF6B66531F}" destId="{F39F550A-0EA7-496E-84D8-8E7658156D76}" srcOrd="6" destOrd="0" presId="urn:microsoft.com/office/officeart/2005/8/layout/default"/>
    <dgm:cxn modelId="{702DEFC7-4E9D-4B3C-B826-F4A77D4941BD}" type="presParOf" srcId="{56E92994-48FF-40C7-B5F3-06CF6B66531F}" destId="{B904C086-4BBD-4257-ACDE-847698EB9183}" srcOrd="7" destOrd="0" presId="urn:microsoft.com/office/officeart/2005/8/layout/default"/>
    <dgm:cxn modelId="{6E7BA54F-F259-4C9B-8514-18EA5E26BF15}" type="presParOf" srcId="{56E92994-48FF-40C7-B5F3-06CF6B66531F}" destId="{06EAB25E-4CDF-4C4D-BA05-E4886D4D2F3E}" srcOrd="8" destOrd="0" presId="urn:microsoft.com/office/officeart/2005/8/layout/default"/>
    <dgm:cxn modelId="{F27B2692-ED20-4649-8118-9D3D17BB9958}" type="presParOf" srcId="{56E92994-48FF-40C7-B5F3-06CF6B66531F}" destId="{20416BD2-3B0B-4422-91B2-D4AEF94C7C3F}" srcOrd="9" destOrd="0" presId="urn:microsoft.com/office/officeart/2005/8/layout/default"/>
    <dgm:cxn modelId="{35CBD93F-DAB8-41B9-BA05-37C4D9751407}" type="presParOf" srcId="{56E92994-48FF-40C7-B5F3-06CF6B66531F}" destId="{31001601-DCCE-4A54-9F13-571616250FC0}" srcOrd="10" destOrd="0" presId="urn:microsoft.com/office/officeart/2005/8/layout/default"/>
    <dgm:cxn modelId="{887D5197-41A7-42AC-AA86-4B7F49183906}" type="presParOf" srcId="{56E92994-48FF-40C7-B5F3-06CF6B66531F}" destId="{3245D9E5-A6F8-4F5D-B43C-711B6D040785}" srcOrd="11" destOrd="0" presId="urn:microsoft.com/office/officeart/2005/8/layout/default"/>
    <dgm:cxn modelId="{E3C2F8FE-7409-4DCF-BA84-27563906ABA4}" type="presParOf" srcId="{56E92994-48FF-40C7-B5F3-06CF6B66531F}" destId="{1584DCD7-4B4D-4486-9AAB-283BA32ED752}" srcOrd="12" destOrd="0" presId="urn:microsoft.com/office/officeart/2005/8/layout/default"/>
    <dgm:cxn modelId="{56D84C36-0E91-43C3-B35F-F195451926AA}" type="presParOf" srcId="{56E92994-48FF-40C7-B5F3-06CF6B66531F}" destId="{2A89D707-E750-44C6-87B8-DD7503F9D7FA}" srcOrd="13" destOrd="0" presId="urn:microsoft.com/office/officeart/2005/8/layout/default"/>
    <dgm:cxn modelId="{C9CE92E9-7489-4E93-A8BE-7C8E513F5BCA}" type="presParOf" srcId="{56E92994-48FF-40C7-B5F3-06CF6B66531F}" destId="{D83871FE-0596-4FB2-A79C-0ACA6CB85032}" srcOrd="14" destOrd="0" presId="urn:microsoft.com/office/officeart/2005/8/layout/default"/>
    <dgm:cxn modelId="{80A0CE56-DD1B-4E18-9756-8C0E9F131826}" type="presParOf" srcId="{56E92994-48FF-40C7-B5F3-06CF6B66531F}" destId="{EBEC85BC-EDA0-4E61-981C-C63269F5BEAE}" srcOrd="15" destOrd="0" presId="urn:microsoft.com/office/officeart/2005/8/layout/default"/>
    <dgm:cxn modelId="{D54DB888-0598-4FDE-A5F8-153495D02555}" type="presParOf" srcId="{56E92994-48FF-40C7-B5F3-06CF6B66531F}" destId="{7058056E-A527-4EFD-8D3A-B157FBABB48F}" srcOrd="16" destOrd="0" presId="urn:microsoft.com/office/officeart/2005/8/layout/default"/>
    <dgm:cxn modelId="{04830264-F9DB-4EB0-818C-2B6769D3E416}" type="presParOf" srcId="{56E92994-48FF-40C7-B5F3-06CF6B66531F}" destId="{3EDE22DD-B34D-4130-86A3-0486EA5C2E5A}" srcOrd="17" destOrd="0" presId="urn:microsoft.com/office/officeart/2005/8/layout/default"/>
    <dgm:cxn modelId="{F676B798-C181-4E40-A006-FBA188D7EB84}" type="presParOf" srcId="{56E92994-48FF-40C7-B5F3-06CF6B66531F}" destId="{7C57450B-8B9B-441D-B534-EB2599F76B1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0C507F-5098-4EF2-8321-65F9ED99542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cs-CZ"/>
        </a:p>
      </dgm:t>
    </dgm:pt>
    <dgm:pt modelId="{46A63384-DF16-4859-B9E9-2DD97D808872}">
      <dgm:prSet/>
      <dgm:spPr/>
      <dgm:t>
        <a:bodyPr/>
        <a:lstStyle/>
        <a:p>
          <a:pPr>
            <a:defRPr b="1"/>
          </a:pPr>
          <a:r>
            <a:rPr lang="cs-CZ"/>
            <a:t>soubor činností a opatření prováděných u fyzických osob za účelem</a:t>
          </a:r>
        </a:p>
      </dgm:t>
    </dgm:pt>
    <dgm:pt modelId="{9B4E39D2-417B-4ABE-A932-8EFF3C7F7161}" type="parTrans" cxnId="{27524A7E-6DEE-453A-B797-BC473BC717B5}">
      <dgm:prSet/>
      <dgm:spPr/>
      <dgm:t>
        <a:bodyPr/>
        <a:lstStyle/>
        <a:p>
          <a:endParaRPr lang="cs-CZ"/>
        </a:p>
      </dgm:t>
    </dgm:pt>
    <dgm:pt modelId="{223ED971-4BEB-4484-BC2F-841E40752A23}" type="sibTrans" cxnId="{27524A7E-6DEE-453A-B797-BC473BC717B5}">
      <dgm:prSet/>
      <dgm:spPr/>
      <dgm:t>
        <a:bodyPr/>
        <a:lstStyle/>
        <a:p>
          <a:endParaRPr lang="cs-CZ"/>
        </a:p>
      </dgm:t>
    </dgm:pt>
    <dgm:pt modelId="{641582DF-FEF0-4E09-B8FF-77407FDF4F8B}">
      <dgm:prSet/>
      <dgm:spPr/>
      <dgm:t>
        <a:bodyPr/>
        <a:lstStyle/>
        <a:p>
          <a:r>
            <a:rPr lang="cs-CZ"/>
            <a:t>předcházení, odhalení a odstranění nemoci, vady nebo zdravotního stavu (dále jen „nemoc“),</a:t>
          </a:r>
        </a:p>
      </dgm:t>
    </dgm:pt>
    <dgm:pt modelId="{119954C1-3B92-4C07-84C5-B4D3B65E217B}" type="parTrans" cxnId="{4009D7AA-2C46-4C42-BE83-283B8295507C}">
      <dgm:prSet/>
      <dgm:spPr/>
      <dgm:t>
        <a:bodyPr/>
        <a:lstStyle/>
        <a:p>
          <a:endParaRPr lang="cs-CZ"/>
        </a:p>
      </dgm:t>
    </dgm:pt>
    <dgm:pt modelId="{3CA0C15B-ADA5-434A-8FEC-D71F08E11874}" type="sibTrans" cxnId="{4009D7AA-2C46-4C42-BE83-283B8295507C}">
      <dgm:prSet/>
      <dgm:spPr/>
      <dgm:t>
        <a:bodyPr/>
        <a:lstStyle/>
        <a:p>
          <a:endParaRPr lang="cs-CZ"/>
        </a:p>
      </dgm:t>
    </dgm:pt>
    <dgm:pt modelId="{2A42C215-AE9E-433D-8817-59D1B488CCE9}">
      <dgm:prSet/>
      <dgm:spPr/>
      <dgm:t>
        <a:bodyPr/>
        <a:lstStyle/>
        <a:p>
          <a:r>
            <a:rPr lang="cs-CZ"/>
            <a:t>udržení, obnovení nebo zlepšení zdravotního a funkčního stavu,</a:t>
          </a:r>
        </a:p>
      </dgm:t>
    </dgm:pt>
    <dgm:pt modelId="{797D0DC8-3B10-4643-8870-A4A8B98FC09B}" type="parTrans" cxnId="{5E71C8BA-6B4B-4DA3-9523-8A95CDB7C7A5}">
      <dgm:prSet/>
      <dgm:spPr/>
      <dgm:t>
        <a:bodyPr/>
        <a:lstStyle/>
        <a:p>
          <a:endParaRPr lang="cs-CZ"/>
        </a:p>
      </dgm:t>
    </dgm:pt>
    <dgm:pt modelId="{0967AA9F-6C3C-4C2F-B84F-2E8B886982FE}" type="sibTrans" cxnId="{5E71C8BA-6B4B-4DA3-9523-8A95CDB7C7A5}">
      <dgm:prSet/>
      <dgm:spPr/>
      <dgm:t>
        <a:bodyPr/>
        <a:lstStyle/>
        <a:p>
          <a:endParaRPr lang="cs-CZ"/>
        </a:p>
      </dgm:t>
    </dgm:pt>
    <dgm:pt modelId="{0CA23BB2-460E-4574-A69B-B0587CF53A1E}">
      <dgm:prSet/>
      <dgm:spPr/>
      <dgm:t>
        <a:bodyPr/>
        <a:lstStyle/>
        <a:p>
          <a:r>
            <a:rPr lang="cs-CZ"/>
            <a:t>udržení a prodloužení života a zmírnění utrpení,</a:t>
          </a:r>
        </a:p>
      </dgm:t>
    </dgm:pt>
    <dgm:pt modelId="{69F2C7D9-F686-4E27-9737-26F69BA7F594}" type="parTrans" cxnId="{530E9A32-8E1F-4E9A-8678-A9548A60894D}">
      <dgm:prSet/>
      <dgm:spPr/>
      <dgm:t>
        <a:bodyPr/>
        <a:lstStyle/>
        <a:p>
          <a:endParaRPr lang="cs-CZ"/>
        </a:p>
      </dgm:t>
    </dgm:pt>
    <dgm:pt modelId="{B4D1D01C-7747-4561-9050-70A622D16F03}" type="sibTrans" cxnId="{530E9A32-8E1F-4E9A-8678-A9548A60894D}">
      <dgm:prSet/>
      <dgm:spPr/>
      <dgm:t>
        <a:bodyPr/>
        <a:lstStyle/>
        <a:p>
          <a:endParaRPr lang="cs-CZ"/>
        </a:p>
      </dgm:t>
    </dgm:pt>
    <dgm:pt modelId="{FD35EFE4-DEA5-49D7-BAEF-80D02A9ACE84}">
      <dgm:prSet/>
      <dgm:spPr/>
      <dgm:t>
        <a:bodyPr/>
        <a:lstStyle/>
        <a:p>
          <a:r>
            <a:rPr lang="cs-CZ"/>
            <a:t>pomoci při reprodukci a porodu,</a:t>
          </a:r>
        </a:p>
      </dgm:t>
    </dgm:pt>
    <dgm:pt modelId="{04AE5640-84EB-491A-8F45-83DC2DB028E9}" type="parTrans" cxnId="{BE44F6BF-557B-46CE-886C-8B5FB9A3CFE7}">
      <dgm:prSet/>
      <dgm:spPr/>
      <dgm:t>
        <a:bodyPr/>
        <a:lstStyle/>
        <a:p>
          <a:endParaRPr lang="cs-CZ"/>
        </a:p>
      </dgm:t>
    </dgm:pt>
    <dgm:pt modelId="{5C9807A1-359B-402B-8F86-A78F37ADBCB7}" type="sibTrans" cxnId="{BE44F6BF-557B-46CE-886C-8B5FB9A3CFE7}">
      <dgm:prSet/>
      <dgm:spPr/>
      <dgm:t>
        <a:bodyPr/>
        <a:lstStyle/>
        <a:p>
          <a:endParaRPr lang="cs-CZ"/>
        </a:p>
      </dgm:t>
    </dgm:pt>
    <dgm:pt modelId="{6C75508F-D36C-4ED4-9F1D-88A64233F428}">
      <dgm:prSet/>
      <dgm:spPr/>
      <dgm:t>
        <a:bodyPr/>
        <a:lstStyle/>
        <a:p>
          <a:r>
            <a:rPr lang="cs-CZ"/>
            <a:t>posuzování zdravotního stavu,</a:t>
          </a:r>
        </a:p>
      </dgm:t>
    </dgm:pt>
    <dgm:pt modelId="{8AD82A2A-71FA-47AE-B549-25D6691CDEF0}" type="parTrans" cxnId="{0A5D872E-11C7-41C8-9BF5-91C6DAE32C6E}">
      <dgm:prSet/>
      <dgm:spPr/>
      <dgm:t>
        <a:bodyPr/>
        <a:lstStyle/>
        <a:p>
          <a:endParaRPr lang="cs-CZ"/>
        </a:p>
      </dgm:t>
    </dgm:pt>
    <dgm:pt modelId="{2C723079-BC38-4FC1-B4F6-DAFDA5FF0A60}" type="sibTrans" cxnId="{0A5D872E-11C7-41C8-9BF5-91C6DAE32C6E}">
      <dgm:prSet/>
      <dgm:spPr/>
      <dgm:t>
        <a:bodyPr/>
        <a:lstStyle/>
        <a:p>
          <a:endParaRPr lang="cs-CZ"/>
        </a:p>
      </dgm:t>
    </dgm:pt>
    <dgm:pt modelId="{17FD7E88-4461-490D-943D-33D0BFDE4347}">
      <dgm:prSet/>
      <dgm:spPr/>
      <dgm:t>
        <a:bodyPr/>
        <a:lstStyle/>
        <a:p>
          <a:pPr>
            <a:defRPr b="1"/>
          </a:pPr>
          <a:r>
            <a:rPr lang="cs-CZ"/>
            <a:t>preventivní, diagnostické, léčebné, léčebně rehabilitační, ošetřovatelské nebo jiné zdravotní výkony prováděné zdravotnickými pracovníky</a:t>
          </a:r>
        </a:p>
      </dgm:t>
    </dgm:pt>
    <dgm:pt modelId="{A81A96F0-34C7-447E-891F-BFC09366D994}" type="parTrans" cxnId="{77AE6658-0667-4483-A910-34BA80AAB8C8}">
      <dgm:prSet/>
      <dgm:spPr/>
      <dgm:t>
        <a:bodyPr/>
        <a:lstStyle/>
        <a:p>
          <a:endParaRPr lang="cs-CZ"/>
        </a:p>
      </dgm:t>
    </dgm:pt>
    <dgm:pt modelId="{6EDCA759-09B3-47B9-8F69-188867691A73}" type="sibTrans" cxnId="{77AE6658-0667-4483-A910-34BA80AAB8C8}">
      <dgm:prSet/>
      <dgm:spPr/>
      <dgm:t>
        <a:bodyPr/>
        <a:lstStyle/>
        <a:p>
          <a:endParaRPr lang="cs-CZ"/>
        </a:p>
      </dgm:t>
    </dgm:pt>
    <dgm:pt modelId="{8C79010A-2977-400F-9D83-8D96E50F2D70}" type="pres">
      <dgm:prSet presAssocID="{190C507F-5098-4EF2-8321-65F9ED995421}" presName="root" presStyleCnt="0">
        <dgm:presLayoutVars>
          <dgm:dir/>
          <dgm:resizeHandles val="exact"/>
        </dgm:presLayoutVars>
      </dgm:prSet>
      <dgm:spPr/>
    </dgm:pt>
    <dgm:pt modelId="{EB35C29F-4822-42FA-A9A3-8B5A1C4CD24C}" type="pres">
      <dgm:prSet presAssocID="{46A63384-DF16-4859-B9E9-2DD97D808872}" presName="compNode" presStyleCnt="0"/>
      <dgm:spPr/>
    </dgm:pt>
    <dgm:pt modelId="{0E424114-6F69-489C-B8BF-B43C01DBD570}" type="pres">
      <dgm:prSet presAssocID="{46A63384-DF16-4859-B9E9-2DD97D80887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A0646BD-700F-49ED-A58F-1B8884251218}" type="pres">
      <dgm:prSet presAssocID="{46A63384-DF16-4859-B9E9-2DD97D808872}" presName="iconSpace" presStyleCnt="0"/>
      <dgm:spPr/>
    </dgm:pt>
    <dgm:pt modelId="{CAB55FC1-767E-4279-802A-20904CB97026}" type="pres">
      <dgm:prSet presAssocID="{46A63384-DF16-4859-B9E9-2DD97D808872}" presName="parTx" presStyleLbl="revTx" presStyleIdx="0" presStyleCnt="4">
        <dgm:presLayoutVars>
          <dgm:chMax val="0"/>
          <dgm:chPref val="0"/>
        </dgm:presLayoutVars>
      </dgm:prSet>
      <dgm:spPr/>
    </dgm:pt>
    <dgm:pt modelId="{F0DFA1BB-4C0A-491C-A3A5-42FADF233652}" type="pres">
      <dgm:prSet presAssocID="{46A63384-DF16-4859-B9E9-2DD97D808872}" presName="txSpace" presStyleCnt="0"/>
      <dgm:spPr/>
    </dgm:pt>
    <dgm:pt modelId="{62B14D82-1941-4BED-B066-F5B8EF72D54C}" type="pres">
      <dgm:prSet presAssocID="{46A63384-DF16-4859-B9E9-2DD97D808872}" presName="desTx" presStyleLbl="revTx" presStyleIdx="1" presStyleCnt="4">
        <dgm:presLayoutVars/>
      </dgm:prSet>
      <dgm:spPr/>
    </dgm:pt>
    <dgm:pt modelId="{8345F5CD-F49F-4C81-B56D-5FA87121F48C}" type="pres">
      <dgm:prSet presAssocID="{223ED971-4BEB-4484-BC2F-841E40752A23}" presName="sibTrans" presStyleCnt="0"/>
      <dgm:spPr/>
    </dgm:pt>
    <dgm:pt modelId="{5C7399EC-3F2C-4CB0-BDE1-671A4142ED1B}" type="pres">
      <dgm:prSet presAssocID="{17FD7E88-4461-490D-943D-33D0BFDE4347}" presName="compNode" presStyleCnt="0"/>
      <dgm:spPr/>
    </dgm:pt>
    <dgm:pt modelId="{24BEA2D8-93E1-4289-8F7B-775455BDC89B}" type="pres">
      <dgm:prSet presAssocID="{17FD7E88-4461-490D-943D-33D0BFDE43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E045F38D-E3D1-47E8-B1E8-50DACF5A9568}" type="pres">
      <dgm:prSet presAssocID="{17FD7E88-4461-490D-943D-33D0BFDE4347}" presName="iconSpace" presStyleCnt="0"/>
      <dgm:spPr/>
    </dgm:pt>
    <dgm:pt modelId="{85FACAF0-57B0-4231-B332-0BBF21A0F4E9}" type="pres">
      <dgm:prSet presAssocID="{17FD7E88-4461-490D-943D-33D0BFDE4347}" presName="parTx" presStyleLbl="revTx" presStyleIdx="2" presStyleCnt="4">
        <dgm:presLayoutVars>
          <dgm:chMax val="0"/>
          <dgm:chPref val="0"/>
        </dgm:presLayoutVars>
      </dgm:prSet>
      <dgm:spPr/>
    </dgm:pt>
    <dgm:pt modelId="{D24966B7-EFA6-43A4-AADE-F7889A94074D}" type="pres">
      <dgm:prSet presAssocID="{17FD7E88-4461-490D-943D-33D0BFDE4347}" presName="txSpace" presStyleCnt="0"/>
      <dgm:spPr/>
    </dgm:pt>
    <dgm:pt modelId="{9DEA9B92-F719-4AB7-B70D-FB905830362A}" type="pres">
      <dgm:prSet presAssocID="{17FD7E88-4461-490D-943D-33D0BFDE4347}" presName="desTx" presStyleLbl="revTx" presStyleIdx="3" presStyleCnt="4">
        <dgm:presLayoutVars/>
      </dgm:prSet>
      <dgm:spPr/>
    </dgm:pt>
  </dgm:ptLst>
  <dgm:cxnLst>
    <dgm:cxn modelId="{0B366921-13B2-4CAC-A534-FAE6FB08C33F}" type="presOf" srcId="{0CA23BB2-460E-4574-A69B-B0587CF53A1E}" destId="{62B14D82-1941-4BED-B066-F5B8EF72D54C}" srcOrd="0" destOrd="2" presId="urn:microsoft.com/office/officeart/2018/2/layout/IconLabelDescriptionList"/>
    <dgm:cxn modelId="{0A5D872E-11C7-41C8-9BF5-91C6DAE32C6E}" srcId="{46A63384-DF16-4859-B9E9-2DD97D808872}" destId="{6C75508F-D36C-4ED4-9F1D-88A64233F428}" srcOrd="4" destOrd="0" parTransId="{8AD82A2A-71FA-47AE-B549-25D6691CDEF0}" sibTransId="{2C723079-BC38-4FC1-B4F6-DAFDA5FF0A60}"/>
    <dgm:cxn modelId="{530E9A32-8E1F-4E9A-8678-A9548A60894D}" srcId="{46A63384-DF16-4859-B9E9-2DD97D808872}" destId="{0CA23BB2-460E-4574-A69B-B0587CF53A1E}" srcOrd="2" destOrd="0" parTransId="{69F2C7D9-F686-4E27-9737-26F69BA7F594}" sibTransId="{B4D1D01C-7747-4561-9050-70A622D16F03}"/>
    <dgm:cxn modelId="{D3446641-96AF-4A5B-8440-ABFA7CF6FDB3}" type="presOf" srcId="{190C507F-5098-4EF2-8321-65F9ED995421}" destId="{8C79010A-2977-400F-9D83-8D96E50F2D70}" srcOrd="0" destOrd="0" presId="urn:microsoft.com/office/officeart/2018/2/layout/IconLabelDescriptionList"/>
    <dgm:cxn modelId="{AB97F543-C75C-4C3F-B8B9-C9517B504A84}" type="presOf" srcId="{17FD7E88-4461-490D-943D-33D0BFDE4347}" destId="{85FACAF0-57B0-4231-B332-0BBF21A0F4E9}" srcOrd="0" destOrd="0" presId="urn:microsoft.com/office/officeart/2018/2/layout/IconLabelDescriptionList"/>
    <dgm:cxn modelId="{77AE6658-0667-4483-A910-34BA80AAB8C8}" srcId="{190C507F-5098-4EF2-8321-65F9ED995421}" destId="{17FD7E88-4461-490D-943D-33D0BFDE4347}" srcOrd="1" destOrd="0" parTransId="{A81A96F0-34C7-447E-891F-BFC09366D994}" sibTransId="{6EDCA759-09B3-47B9-8F69-188867691A73}"/>
    <dgm:cxn modelId="{27524A7E-6DEE-453A-B797-BC473BC717B5}" srcId="{190C507F-5098-4EF2-8321-65F9ED995421}" destId="{46A63384-DF16-4859-B9E9-2DD97D808872}" srcOrd="0" destOrd="0" parTransId="{9B4E39D2-417B-4ABE-A932-8EFF3C7F7161}" sibTransId="{223ED971-4BEB-4484-BC2F-841E40752A23}"/>
    <dgm:cxn modelId="{0CEF5483-0C87-4FEF-BA1D-47714E21AD1A}" type="presOf" srcId="{2A42C215-AE9E-433D-8817-59D1B488CCE9}" destId="{62B14D82-1941-4BED-B066-F5B8EF72D54C}" srcOrd="0" destOrd="1" presId="urn:microsoft.com/office/officeart/2018/2/layout/IconLabelDescriptionList"/>
    <dgm:cxn modelId="{EC620A87-19AC-400B-AC4A-68E5A930C694}" type="presOf" srcId="{641582DF-FEF0-4E09-B8FF-77407FDF4F8B}" destId="{62B14D82-1941-4BED-B066-F5B8EF72D54C}" srcOrd="0" destOrd="0" presId="urn:microsoft.com/office/officeart/2018/2/layout/IconLabelDescriptionList"/>
    <dgm:cxn modelId="{6AC9579E-928C-4472-8F1F-D24AF49AEB2A}" type="presOf" srcId="{6C75508F-D36C-4ED4-9F1D-88A64233F428}" destId="{62B14D82-1941-4BED-B066-F5B8EF72D54C}" srcOrd="0" destOrd="4" presId="urn:microsoft.com/office/officeart/2018/2/layout/IconLabelDescriptionList"/>
    <dgm:cxn modelId="{227243A2-4A9D-42FB-AAAE-4CA29357653E}" type="presOf" srcId="{FD35EFE4-DEA5-49D7-BAEF-80D02A9ACE84}" destId="{62B14D82-1941-4BED-B066-F5B8EF72D54C}" srcOrd="0" destOrd="3" presId="urn:microsoft.com/office/officeart/2018/2/layout/IconLabelDescriptionList"/>
    <dgm:cxn modelId="{4009D7AA-2C46-4C42-BE83-283B8295507C}" srcId="{46A63384-DF16-4859-B9E9-2DD97D808872}" destId="{641582DF-FEF0-4E09-B8FF-77407FDF4F8B}" srcOrd="0" destOrd="0" parTransId="{119954C1-3B92-4C07-84C5-B4D3B65E217B}" sibTransId="{3CA0C15B-ADA5-434A-8FEC-D71F08E11874}"/>
    <dgm:cxn modelId="{5E71C8BA-6B4B-4DA3-9523-8A95CDB7C7A5}" srcId="{46A63384-DF16-4859-B9E9-2DD97D808872}" destId="{2A42C215-AE9E-433D-8817-59D1B488CCE9}" srcOrd="1" destOrd="0" parTransId="{797D0DC8-3B10-4643-8870-A4A8B98FC09B}" sibTransId="{0967AA9F-6C3C-4C2F-B84F-2E8B886982FE}"/>
    <dgm:cxn modelId="{BE44F6BF-557B-46CE-886C-8B5FB9A3CFE7}" srcId="{46A63384-DF16-4859-B9E9-2DD97D808872}" destId="{FD35EFE4-DEA5-49D7-BAEF-80D02A9ACE84}" srcOrd="3" destOrd="0" parTransId="{04AE5640-84EB-491A-8F45-83DC2DB028E9}" sibTransId="{5C9807A1-359B-402B-8F86-A78F37ADBCB7}"/>
    <dgm:cxn modelId="{6A007CF8-1127-4FEF-B1DF-7BC0DAABDBE7}" type="presOf" srcId="{46A63384-DF16-4859-B9E9-2DD97D808872}" destId="{CAB55FC1-767E-4279-802A-20904CB97026}" srcOrd="0" destOrd="0" presId="urn:microsoft.com/office/officeart/2018/2/layout/IconLabelDescriptionList"/>
    <dgm:cxn modelId="{E358223C-F4E9-4B1A-AEDD-3AE942058A32}" type="presParOf" srcId="{8C79010A-2977-400F-9D83-8D96E50F2D70}" destId="{EB35C29F-4822-42FA-A9A3-8B5A1C4CD24C}" srcOrd="0" destOrd="0" presId="urn:microsoft.com/office/officeart/2018/2/layout/IconLabelDescriptionList"/>
    <dgm:cxn modelId="{EEB23C9E-6FD3-46DF-8DDE-B3F83D12ADDC}" type="presParOf" srcId="{EB35C29F-4822-42FA-A9A3-8B5A1C4CD24C}" destId="{0E424114-6F69-489C-B8BF-B43C01DBD570}" srcOrd="0" destOrd="0" presId="urn:microsoft.com/office/officeart/2018/2/layout/IconLabelDescriptionList"/>
    <dgm:cxn modelId="{CB1ED732-CC1D-4F86-A4FD-5D8FC1ABD5F4}" type="presParOf" srcId="{EB35C29F-4822-42FA-A9A3-8B5A1C4CD24C}" destId="{4A0646BD-700F-49ED-A58F-1B8884251218}" srcOrd="1" destOrd="0" presId="urn:microsoft.com/office/officeart/2018/2/layout/IconLabelDescriptionList"/>
    <dgm:cxn modelId="{8494A39C-56BF-46CE-8A3A-D8DD51C770F1}" type="presParOf" srcId="{EB35C29F-4822-42FA-A9A3-8B5A1C4CD24C}" destId="{CAB55FC1-767E-4279-802A-20904CB97026}" srcOrd="2" destOrd="0" presId="urn:microsoft.com/office/officeart/2018/2/layout/IconLabelDescriptionList"/>
    <dgm:cxn modelId="{90E235EB-690D-4B47-AE26-0FA0E9A5D776}" type="presParOf" srcId="{EB35C29F-4822-42FA-A9A3-8B5A1C4CD24C}" destId="{F0DFA1BB-4C0A-491C-A3A5-42FADF233652}" srcOrd="3" destOrd="0" presId="urn:microsoft.com/office/officeart/2018/2/layout/IconLabelDescriptionList"/>
    <dgm:cxn modelId="{7D3FAD38-2753-4B10-A819-08D21600A925}" type="presParOf" srcId="{EB35C29F-4822-42FA-A9A3-8B5A1C4CD24C}" destId="{62B14D82-1941-4BED-B066-F5B8EF72D54C}" srcOrd="4" destOrd="0" presId="urn:microsoft.com/office/officeart/2018/2/layout/IconLabelDescriptionList"/>
    <dgm:cxn modelId="{2530D790-4B13-4CEA-96A7-28A0E10A87AC}" type="presParOf" srcId="{8C79010A-2977-400F-9D83-8D96E50F2D70}" destId="{8345F5CD-F49F-4C81-B56D-5FA87121F48C}" srcOrd="1" destOrd="0" presId="urn:microsoft.com/office/officeart/2018/2/layout/IconLabelDescriptionList"/>
    <dgm:cxn modelId="{799D68AF-CBFD-47D4-B938-64805A1A7FEF}" type="presParOf" srcId="{8C79010A-2977-400F-9D83-8D96E50F2D70}" destId="{5C7399EC-3F2C-4CB0-BDE1-671A4142ED1B}" srcOrd="2" destOrd="0" presId="urn:microsoft.com/office/officeart/2018/2/layout/IconLabelDescriptionList"/>
    <dgm:cxn modelId="{6D2FC165-6769-42CC-9660-3EA5F8E76FE5}" type="presParOf" srcId="{5C7399EC-3F2C-4CB0-BDE1-671A4142ED1B}" destId="{24BEA2D8-93E1-4289-8F7B-775455BDC89B}" srcOrd="0" destOrd="0" presId="urn:microsoft.com/office/officeart/2018/2/layout/IconLabelDescriptionList"/>
    <dgm:cxn modelId="{CF7BB314-869F-4A00-BE42-590101C00C5F}" type="presParOf" srcId="{5C7399EC-3F2C-4CB0-BDE1-671A4142ED1B}" destId="{E045F38D-E3D1-47E8-B1E8-50DACF5A9568}" srcOrd="1" destOrd="0" presId="urn:microsoft.com/office/officeart/2018/2/layout/IconLabelDescriptionList"/>
    <dgm:cxn modelId="{C06B28F8-2864-47B1-BAF4-12058DF29384}" type="presParOf" srcId="{5C7399EC-3F2C-4CB0-BDE1-671A4142ED1B}" destId="{85FACAF0-57B0-4231-B332-0BBF21A0F4E9}" srcOrd="2" destOrd="0" presId="urn:microsoft.com/office/officeart/2018/2/layout/IconLabelDescriptionList"/>
    <dgm:cxn modelId="{80DF7A05-6B30-43D1-8FD8-6A4A78F5ADAC}" type="presParOf" srcId="{5C7399EC-3F2C-4CB0-BDE1-671A4142ED1B}" destId="{D24966B7-EFA6-43A4-AADE-F7889A94074D}" srcOrd="3" destOrd="0" presId="urn:microsoft.com/office/officeart/2018/2/layout/IconLabelDescriptionList"/>
    <dgm:cxn modelId="{B18A2B6A-F209-41BA-B32D-52F68659EA93}" type="presParOf" srcId="{5C7399EC-3F2C-4CB0-BDE1-671A4142ED1B}" destId="{9DEA9B92-F719-4AB7-B70D-FB905830362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2A9222-EF45-468B-984B-B0F9CCC39CC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E31FFE-CC18-46A3-846B-F0CBAF68A82C}">
      <dgm:prSet phldrT="[Text]"/>
      <dgm:spPr/>
      <dgm:t>
        <a:bodyPr/>
        <a:lstStyle/>
        <a:p>
          <a:r>
            <a:rPr lang="cs-CZ"/>
            <a:t>Zdravotní služby </a:t>
          </a:r>
          <a:r>
            <a:rPr lang="cs-CZ" err="1"/>
            <a:t>posyktované</a:t>
          </a:r>
          <a:r>
            <a:rPr lang="cs-CZ"/>
            <a:t> za zvl. podmínek</a:t>
          </a:r>
        </a:p>
      </dgm:t>
    </dgm:pt>
    <dgm:pt modelId="{932AFBD4-78C7-4891-AA6D-7D1A924E9328}" type="parTrans" cxnId="{04A28C0C-A73C-4EAE-ABFB-6F1C127BCE18}">
      <dgm:prSet/>
      <dgm:spPr/>
      <dgm:t>
        <a:bodyPr/>
        <a:lstStyle/>
        <a:p>
          <a:endParaRPr lang="cs-CZ"/>
        </a:p>
      </dgm:t>
    </dgm:pt>
    <dgm:pt modelId="{A55D26FA-A246-4E79-9B0F-033BF4829928}" type="sibTrans" cxnId="{04A28C0C-A73C-4EAE-ABFB-6F1C127BCE18}">
      <dgm:prSet/>
      <dgm:spPr/>
      <dgm:t>
        <a:bodyPr/>
        <a:lstStyle/>
        <a:p>
          <a:endParaRPr lang="cs-CZ"/>
        </a:p>
      </dgm:t>
    </dgm:pt>
    <dgm:pt modelId="{2A0A33AF-722F-428D-BD97-FEDEF49AF3B4}">
      <dgm:prSet phldrT="[Text]"/>
      <dgm:spPr/>
      <dgm:t>
        <a:bodyPr/>
        <a:lstStyle/>
        <a:p>
          <a:r>
            <a:rPr lang="cs-CZ"/>
            <a:t>Asistovaná reprodukce</a:t>
          </a:r>
        </a:p>
      </dgm:t>
    </dgm:pt>
    <dgm:pt modelId="{12F4504A-55E8-44C9-B656-309E071A640B}" type="parTrans" cxnId="{53896F65-47B4-4C48-A3D1-40B02DE14750}">
      <dgm:prSet/>
      <dgm:spPr/>
      <dgm:t>
        <a:bodyPr/>
        <a:lstStyle/>
        <a:p>
          <a:endParaRPr lang="cs-CZ"/>
        </a:p>
      </dgm:t>
    </dgm:pt>
    <dgm:pt modelId="{5B00DB7B-A5F6-4D96-AD73-8B53A7E5CC67}" type="sibTrans" cxnId="{53896F65-47B4-4C48-A3D1-40B02DE14750}">
      <dgm:prSet/>
      <dgm:spPr/>
      <dgm:t>
        <a:bodyPr/>
        <a:lstStyle/>
        <a:p>
          <a:endParaRPr lang="cs-CZ"/>
        </a:p>
      </dgm:t>
    </dgm:pt>
    <dgm:pt modelId="{CDE37512-9FDF-4380-B800-B899E5137647}">
      <dgm:prSet phldrT="[Text]"/>
      <dgm:spPr/>
      <dgm:t>
        <a:bodyPr/>
        <a:lstStyle/>
        <a:p>
          <a:r>
            <a:rPr lang="cs-CZ"/>
            <a:t>Sterilizace, kastrace</a:t>
          </a:r>
        </a:p>
      </dgm:t>
    </dgm:pt>
    <dgm:pt modelId="{F3BA6263-CC1B-465A-9BEE-CDB181C80FC3}" type="parTrans" cxnId="{8A47D7DE-D556-423F-8A35-DB9CFE15F20D}">
      <dgm:prSet/>
      <dgm:spPr/>
      <dgm:t>
        <a:bodyPr/>
        <a:lstStyle/>
        <a:p>
          <a:endParaRPr lang="cs-CZ"/>
        </a:p>
      </dgm:t>
    </dgm:pt>
    <dgm:pt modelId="{5497FB29-BAEC-49DB-B471-D7774562004C}" type="sibTrans" cxnId="{8A47D7DE-D556-423F-8A35-DB9CFE15F20D}">
      <dgm:prSet/>
      <dgm:spPr/>
      <dgm:t>
        <a:bodyPr/>
        <a:lstStyle/>
        <a:p>
          <a:endParaRPr lang="cs-CZ"/>
        </a:p>
      </dgm:t>
    </dgm:pt>
    <dgm:pt modelId="{5BB487F8-0E01-4ADD-B5FD-17F612E0DA73}">
      <dgm:prSet phldrT="[Text]"/>
      <dgm:spPr/>
      <dgm:t>
        <a:bodyPr/>
        <a:lstStyle/>
        <a:p>
          <a:r>
            <a:rPr lang="cs-CZ"/>
            <a:t>Odběry krve a její složek</a:t>
          </a:r>
        </a:p>
      </dgm:t>
    </dgm:pt>
    <dgm:pt modelId="{B37815A2-A2B0-4542-B87F-0F43CD269D87}" type="parTrans" cxnId="{C4560EFE-3D99-48BE-A175-A203FCAA38D6}">
      <dgm:prSet/>
      <dgm:spPr/>
      <dgm:t>
        <a:bodyPr/>
        <a:lstStyle/>
        <a:p>
          <a:endParaRPr lang="cs-CZ"/>
        </a:p>
      </dgm:t>
    </dgm:pt>
    <dgm:pt modelId="{96C5213E-71F3-46EF-B31B-BC0DD4A363E7}" type="sibTrans" cxnId="{C4560EFE-3D99-48BE-A175-A203FCAA38D6}">
      <dgm:prSet/>
      <dgm:spPr/>
      <dgm:t>
        <a:bodyPr/>
        <a:lstStyle/>
        <a:p>
          <a:endParaRPr lang="cs-CZ"/>
        </a:p>
      </dgm:t>
    </dgm:pt>
    <dgm:pt modelId="{DF9549BF-69EF-4ED3-B47B-A580C77540D8}">
      <dgm:prSet phldrT="[Text]"/>
      <dgm:spPr/>
      <dgm:t>
        <a:bodyPr/>
        <a:lstStyle/>
        <a:p>
          <a:r>
            <a:rPr lang="cs-CZ"/>
            <a:t>Ověřování nových postupů</a:t>
          </a:r>
        </a:p>
      </dgm:t>
    </dgm:pt>
    <dgm:pt modelId="{250E705B-E662-4A44-B4FD-956B1BA5B864}" type="parTrans" cxnId="{F13412CC-30EE-4ABF-9053-9E913DC7BF76}">
      <dgm:prSet/>
      <dgm:spPr/>
      <dgm:t>
        <a:bodyPr/>
        <a:lstStyle/>
        <a:p>
          <a:endParaRPr lang="cs-CZ"/>
        </a:p>
      </dgm:t>
    </dgm:pt>
    <dgm:pt modelId="{75F45934-D415-4D87-9029-818080061CFA}" type="sibTrans" cxnId="{F13412CC-30EE-4ABF-9053-9E913DC7BF76}">
      <dgm:prSet/>
      <dgm:spPr/>
      <dgm:t>
        <a:bodyPr/>
        <a:lstStyle/>
        <a:p>
          <a:endParaRPr lang="cs-CZ"/>
        </a:p>
      </dgm:t>
    </dgm:pt>
    <dgm:pt modelId="{D5F969CA-F976-493F-96DF-4FA6A5A10940}">
      <dgm:prSet phldrT="[Text]"/>
      <dgm:spPr/>
      <dgm:t>
        <a:bodyPr/>
        <a:lstStyle/>
        <a:p>
          <a:r>
            <a:rPr lang="cs-CZ"/>
            <a:t>Preventivní, diagnostické a léčebné péče</a:t>
          </a:r>
        </a:p>
      </dgm:t>
    </dgm:pt>
    <dgm:pt modelId="{CFC6AF33-5B0D-4A55-A4DF-DFA96CE3BA4E}" type="parTrans" cxnId="{A8768713-9343-4841-B991-E9C494914816}">
      <dgm:prSet/>
      <dgm:spPr/>
      <dgm:t>
        <a:bodyPr/>
        <a:lstStyle/>
        <a:p>
          <a:endParaRPr lang="cs-CZ"/>
        </a:p>
      </dgm:t>
    </dgm:pt>
    <dgm:pt modelId="{96E17B92-EFBD-4F7D-85F1-FC06016CA911}" type="sibTrans" cxnId="{A8768713-9343-4841-B991-E9C494914816}">
      <dgm:prSet/>
      <dgm:spPr/>
      <dgm:t>
        <a:bodyPr/>
        <a:lstStyle/>
        <a:p>
          <a:endParaRPr lang="cs-CZ"/>
        </a:p>
      </dgm:t>
    </dgm:pt>
    <dgm:pt modelId="{EB2DFFFB-7CDC-4715-A5FA-ECD49E0DCD2A}">
      <dgm:prSet phldrT="[Text]"/>
      <dgm:spPr/>
      <dgm:t>
        <a:bodyPr/>
        <a:lstStyle/>
        <a:p>
          <a:r>
            <a:rPr lang="cs-CZ"/>
            <a:t>Genetická vyšetření</a:t>
          </a:r>
        </a:p>
      </dgm:t>
    </dgm:pt>
    <dgm:pt modelId="{587E1D21-3E38-4513-B58C-FE480541FFA4}" type="parTrans" cxnId="{30E7C0DF-ADA7-40A4-95B1-68E0A8EA308A}">
      <dgm:prSet/>
      <dgm:spPr/>
      <dgm:t>
        <a:bodyPr/>
        <a:lstStyle/>
        <a:p>
          <a:endParaRPr lang="cs-CZ"/>
        </a:p>
      </dgm:t>
    </dgm:pt>
    <dgm:pt modelId="{91B4CCC1-82DD-415B-96F3-3A6D7103E7E3}" type="sibTrans" cxnId="{30E7C0DF-ADA7-40A4-95B1-68E0A8EA308A}">
      <dgm:prSet/>
      <dgm:spPr/>
      <dgm:t>
        <a:bodyPr/>
        <a:lstStyle/>
        <a:p>
          <a:endParaRPr lang="cs-CZ"/>
        </a:p>
      </dgm:t>
    </dgm:pt>
    <dgm:pt modelId="{18059F0D-C951-4E56-90B2-D8F659989CEA}">
      <dgm:prSet phldrT="[Text]"/>
      <dgm:spPr/>
      <dgm:t>
        <a:bodyPr/>
        <a:lstStyle/>
        <a:p>
          <a:r>
            <a:rPr lang="cs-CZ"/>
            <a:t>Posudková péče</a:t>
          </a:r>
        </a:p>
      </dgm:t>
    </dgm:pt>
    <dgm:pt modelId="{EDE27CF4-6987-4D80-BF9E-B61BFFFB8D6E}" type="parTrans" cxnId="{A020F3A8-9797-422A-B5D7-6F2FABC1B7E3}">
      <dgm:prSet/>
      <dgm:spPr/>
      <dgm:t>
        <a:bodyPr/>
        <a:lstStyle/>
        <a:p>
          <a:endParaRPr lang="cs-CZ"/>
        </a:p>
      </dgm:t>
    </dgm:pt>
    <dgm:pt modelId="{A1E9029E-1B10-483A-974C-CB49544E0AF6}" type="sibTrans" cxnId="{A020F3A8-9797-422A-B5D7-6F2FABC1B7E3}">
      <dgm:prSet/>
      <dgm:spPr/>
      <dgm:t>
        <a:bodyPr/>
        <a:lstStyle/>
        <a:p>
          <a:endParaRPr lang="cs-CZ"/>
        </a:p>
      </dgm:t>
    </dgm:pt>
    <dgm:pt modelId="{F9EC4C10-409A-4E43-9906-30AE341802A5}">
      <dgm:prSet phldrT="[Text]"/>
      <dgm:spPr/>
      <dgm:t>
        <a:bodyPr/>
        <a:lstStyle/>
        <a:p>
          <a:r>
            <a:rPr lang="cs-CZ"/>
            <a:t>Lékařské posudky</a:t>
          </a:r>
        </a:p>
      </dgm:t>
    </dgm:pt>
    <dgm:pt modelId="{93A3DD6A-DACA-4192-8D84-9F111850FE26}" type="parTrans" cxnId="{A335EC2A-A315-4C5E-9D11-467BF5F23FFF}">
      <dgm:prSet/>
      <dgm:spPr/>
      <dgm:t>
        <a:bodyPr/>
        <a:lstStyle/>
        <a:p>
          <a:endParaRPr lang="cs-CZ"/>
        </a:p>
      </dgm:t>
    </dgm:pt>
    <dgm:pt modelId="{015BA14D-A0CE-4761-9B1C-505B52962C6A}" type="sibTrans" cxnId="{A335EC2A-A315-4C5E-9D11-467BF5F23FFF}">
      <dgm:prSet/>
      <dgm:spPr/>
      <dgm:t>
        <a:bodyPr/>
        <a:lstStyle/>
        <a:p>
          <a:endParaRPr lang="cs-CZ"/>
        </a:p>
      </dgm:t>
    </dgm:pt>
    <dgm:pt modelId="{0BD16DB7-6C6B-43CD-AFE5-836DF8685408}">
      <dgm:prSet phldrT="[Text]"/>
      <dgm:spPr/>
      <dgm:t>
        <a:bodyPr/>
        <a:lstStyle/>
        <a:p>
          <a:r>
            <a:rPr lang="cs-CZ"/>
            <a:t>Pracovně-lékařské služby</a:t>
          </a:r>
        </a:p>
      </dgm:t>
    </dgm:pt>
    <dgm:pt modelId="{A38AFD0F-8886-46A8-8147-21C81DE2F053}" type="parTrans" cxnId="{054CE6DD-379C-478B-95B3-D2CAEB98C371}">
      <dgm:prSet/>
      <dgm:spPr/>
      <dgm:t>
        <a:bodyPr/>
        <a:lstStyle/>
        <a:p>
          <a:endParaRPr lang="cs-CZ"/>
        </a:p>
      </dgm:t>
    </dgm:pt>
    <dgm:pt modelId="{B28B7722-2E19-4897-9B23-7105C02579F2}" type="sibTrans" cxnId="{054CE6DD-379C-478B-95B3-D2CAEB98C371}">
      <dgm:prSet/>
      <dgm:spPr/>
      <dgm:t>
        <a:bodyPr/>
        <a:lstStyle/>
        <a:p>
          <a:endParaRPr lang="cs-CZ"/>
        </a:p>
      </dgm:t>
    </dgm:pt>
    <dgm:pt modelId="{26B84AA7-7A3B-4339-AEFA-97752B5C9297}">
      <dgm:prSet phldrT="[Text]"/>
      <dgm:spPr/>
      <dgm:t>
        <a:bodyPr/>
        <a:lstStyle/>
        <a:p>
          <a:r>
            <a:rPr lang="cs-CZ"/>
            <a:t>Nemoci z povolání</a:t>
          </a:r>
        </a:p>
      </dgm:t>
    </dgm:pt>
    <dgm:pt modelId="{C68E5A3A-F0FF-47CB-9723-C5CBEAE6F0E6}" type="parTrans" cxnId="{8A104AAD-CACB-4FEB-891C-D51AE5B5669F}">
      <dgm:prSet/>
      <dgm:spPr/>
      <dgm:t>
        <a:bodyPr/>
        <a:lstStyle/>
        <a:p>
          <a:endParaRPr lang="cs-CZ"/>
        </a:p>
      </dgm:t>
    </dgm:pt>
    <dgm:pt modelId="{A78E42EF-0811-41DA-915A-D9A5AB33E6A3}" type="sibTrans" cxnId="{8A104AAD-CACB-4FEB-891C-D51AE5B5669F}">
      <dgm:prSet/>
      <dgm:spPr/>
      <dgm:t>
        <a:bodyPr/>
        <a:lstStyle/>
        <a:p>
          <a:endParaRPr lang="cs-CZ"/>
        </a:p>
      </dgm:t>
    </dgm:pt>
    <dgm:pt modelId="{3DAAD6DC-FB72-4AC6-A996-C7F9E168BD21}">
      <dgm:prSet phldrT="[Text]"/>
      <dgm:spPr/>
      <dgm:t>
        <a:bodyPr/>
        <a:lstStyle/>
        <a:p>
          <a:r>
            <a:rPr lang="cs-CZ"/>
            <a:t>Další</a:t>
          </a:r>
        </a:p>
      </dgm:t>
    </dgm:pt>
    <dgm:pt modelId="{28A2DB9F-AA3E-42A5-89C3-5E2239D0B091}" type="parTrans" cxnId="{B4B809AD-C9D7-432C-8871-8666F2EA8561}">
      <dgm:prSet/>
      <dgm:spPr/>
      <dgm:t>
        <a:bodyPr/>
        <a:lstStyle/>
        <a:p>
          <a:endParaRPr lang="cs-CZ"/>
        </a:p>
      </dgm:t>
    </dgm:pt>
    <dgm:pt modelId="{CC55EC5A-C4DE-460B-B700-193AC5C8CF5C}" type="sibTrans" cxnId="{B4B809AD-C9D7-432C-8871-8666F2EA8561}">
      <dgm:prSet/>
      <dgm:spPr/>
      <dgm:t>
        <a:bodyPr/>
        <a:lstStyle/>
        <a:p>
          <a:endParaRPr lang="cs-CZ"/>
        </a:p>
      </dgm:t>
    </dgm:pt>
    <dgm:pt modelId="{AB04CF82-3089-46E2-BCB4-CBEA40E2B6D3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cs-CZ"/>
            <a:t>Lékařské ozáření</a:t>
          </a:r>
        </a:p>
      </dgm:t>
    </dgm:pt>
    <dgm:pt modelId="{16466411-D0C1-4B52-B9CB-D82A7AB8B154}" type="parTrans" cxnId="{B3376AD9-03A1-4D14-AD05-C0DAB4A12196}">
      <dgm:prSet/>
      <dgm:spPr/>
      <dgm:t>
        <a:bodyPr/>
        <a:lstStyle/>
        <a:p>
          <a:endParaRPr lang="cs-CZ"/>
        </a:p>
      </dgm:t>
    </dgm:pt>
    <dgm:pt modelId="{C83A07F1-DC50-4537-BC33-E232E4494CB5}" type="sibTrans" cxnId="{B3376AD9-03A1-4D14-AD05-C0DAB4A12196}">
      <dgm:prSet/>
      <dgm:spPr/>
      <dgm:t>
        <a:bodyPr/>
        <a:lstStyle/>
        <a:p>
          <a:endParaRPr lang="cs-CZ"/>
        </a:p>
      </dgm:t>
    </dgm:pt>
    <dgm:pt modelId="{61B97FCC-B6B7-4425-AA38-9E96B29ADE04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cs-CZ"/>
            <a:t>Klinické audity</a:t>
          </a:r>
        </a:p>
      </dgm:t>
    </dgm:pt>
    <dgm:pt modelId="{9D587815-B049-4E83-8016-CB3D3F8417CD}" type="parTrans" cxnId="{541A85C3-A5FF-45AE-8C83-F888CD6F52A1}">
      <dgm:prSet/>
      <dgm:spPr/>
      <dgm:t>
        <a:bodyPr/>
        <a:lstStyle/>
        <a:p>
          <a:endParaRPr lang="cs-CZ"/>
        </a:p>
      </dgm:t>
    </dgm:pt>
    <dgm:pt modelId="{A21A5BCA-CF57-4B03-BB69-BBB531FCF171}" type="sibTrans" cxnId="{541A85C3-A5FF-45AE-8C83-F888CD6F52A1}">
      <dgm:prSet/>
      <dgm:spPr/>
      <dgm:t>
        <a:bodyPr/>
        <a:lstStyle/>
        <a:p>
          <a:endParaRPr lang="cs-CZ"/>
        </a:p>
      </dgm:t>
    </dgm:pt>
    <dgm:pt modelId="{322728BF-81DB-4E4C-B2BD-EEA7B37A1558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cs-CZ"/>
            <a:t>Ochranné léčení</a:t>
          </a:r>
        </a:p>
      </dgm:t>
    </dgm:pt>
    <dgm:pt modelId="{94C2CFF9-17CD-4E68-ADB1-155DCC342C70}" type="parTrans" cxnId="{B302EE60-98E6-4E09-A3AB-0CA7D09C7364}">
      <dgm:prSet/>
      <dgm:spPr/>
      <dgm:t>
        <a:bodyPr/>
        <a:lstStyle/>
        <a:p>
          <a:endParaRPr lang="cs-CZ"/>
        </a:p>
      </dgm:t>
    </dgm:pt>
    <dgm:pt modelId="{2F75DC03-21BD-4FCC-8DC2-1D493D297DAA}" type="sibTrans" cxnId="{B302EE60-98E6-4E09-A3AB-0CA7D09C7364}">
      <dgm:prSet/>
      <dgm:spPr/>
      <dgm:t>
        <a:bodyPr/>
        <a:lstStyle/>
        <a:p>
          <a:endParaRPr lang="cs-CZ"/>
        </a:p>
      </dgm:t>
    </dgm:pt>
    <dgm:pt modelId="{5FF4A13B-0C28-4755-AAA1-1BAA23CF2810}" type="pres">
      <dgm:prSet presAssocID="{202A9222-EF45-468B-984B-B0F9CCC39CCF}" presName="Name0" presStyleCnt="0">
        <dgm:presLayoutVars>
          <dgm:dir/>
          <dgm:animLvl val="lvl"/>
          <dgm:resizeHandles val="exact"/>
        </dgm:presLayoutVars>
      </dgm:prSet>
      <dgm:spPr/>
    </dgm:pt>
    <dgm:pt modelId="{572A2E51-2B1B-48FE-B659-C667B0845A7C}" type="pres">
      <dgm:prSet presAssocID="{25E31FFE-CC18-46A3-846B-F0CBAF68A82C}" presName="composite" presStyleCnt="0"/>
      <dgm:spPr/>
    </dgm:pt>
    <dgm:pt modelId="{44A7D41A-21D3-43C3-B3E2-42D8C4326A97}" type="pres">
      <dgm:prSet presAssocID="{25E31FFE-CC18-46A3-846B-F0CBAF68A82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26B326A-E7C5-4D2C-8EE3-73090E3FF23B}" type="pres">
      <dgm:prSet presAssocID="{25E31FFE-CC18-46A3-846B-F0CBAF68A82C}" presName="desTx" presStyleLbl="alignAccFollowNode1" presStyleIdx="0" presStyleCnt="4">
        <dgm:presLayoutVars>
          <dgm:bulletEnabled val="1"/>
        </dgm:presLayoutVars>
      </dgm:prSet>
      <dgm:spPr/>
    </dgm:pt>
    <dgm:pt modelId="{78902A97-96A4-4E2F-9D48-00868F7C4CD5}" type="pres">
      <dgm:prSet presAssocID="{A55D26FA-A246-4E79-9B0F-033BF4829928}" presName="space" presStyleCnt="0"/>
      <dgm:spPr/>
    </dgm:pt>
    <dgm:pt modelId="{214DF461-D6B6-4FB3-8A80-483293455394}" type="pres">
      <dgm:prSet presAssocID="{DF9549BF-69EF-4ED3-B47B-A580C77540D8}" presName="composite" presStyleCnt="0"/>
      <dgm:spPr/>
    </dgm:pt>
    <dgm:pt modelId="{03C4D858-53E7-4DCD-B656-D65170664550}" type="pres">
      <dgm:prSet presAssocID="{DF9549BF-69EF-4ED3-B47B-A580C77540D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03024B7-7ED3-48A0-9303-79BDAE292588}" type="pres">
      <dgm:prSet presAssocID="{DF9549BF-69EF-4ED3-B47B-A580C77540D8}" presName="desTx" presStyleLbl="alignAccFollowNode1" presStyleIdx="1" presStyleCnt="4">
        <dgm:presLayoutVars>
          <dgm:bulletEnabled val="1"/>
        </dgm:presLayoutVars>
      </dgm:prSet>
      <dgm:spPr/>
    </dgm:pt>
    <dgm:pt modelId="{26E1DEB1-F669-4D04-84F6-4CA948BD6209}" type="pres">
      <dgm:prSet presAssocID="{75F45934-D415-4D87-9029-818080061CFA}" presName="space" presStyleCnt="0"/>
      <dgm:spPr/>
    </dgm:pt>
    <dgm:pt modelId="{16D5258D-854E-4CDC-A182-E25B24ED6494}" type="pres">
      <dgm:prSet presAssocID="{18059F0D-C951-4E56-90B2-D8F659989CEA}" presName="composite" presStyleCnt="0"/>
      <dgm:spPr/>
    </dgm:pt>
    <dgm:pt modelId="{5C1273FB-E55E-4D2F-9F4F-6F1D9019F27B}" type="pres">
      <dgm:prSet presAssocID="{18059F0D-C951-4E56-90B2-D8F659989CEA}" presName="parTx" presStyleLbl="alignNode1" presStyleIdx="2" presStyleCnt="4" custLinFactNeighborX="103" custLinFactNeighborY="-1764">
        <dgm:presLayoutVars>
          <dgm:chMax val="0"/>
          <dgm:chPref val="0"/>
          <dgm:bulletEnabled val="1"/>
        </dgm:presLayoutVars>
      </dgm:prSet>
      <dgm:spPr/>
    </dgm:pt>
    <dgm:pt modelId="{15DABB01-F6CA-4CCE-B87B-7BCCFC4E4F64}" type="pres">
      <dgm:prSet presAssocID="{18059F0D-C951-4E56-90B2-D8F659989CEA}" presName="desTx" presStyleLbl="alignAccFollowNode1" presStyleIdx="2" presStyleCnt="4">
        <dgm:presLayoutVars>
          <dgm:bulletEnabled val="1"/>
        </dgm:presLayoutVars>
      </dgm:prSet>
      <dgm:spPr/>
    </dgm:pt>
    <dgm:pt modelId="{887C6E7F-B78F-4DFB-B277-05B66FBD1411}" type="pres">
      <dgm:prSet presAssocID="{A1E9029E-1B10-483A-974C-CB49544E0AF6}" presName="space" presStyleCnt="0"/>
      <dgm:spPr/>
    </dgm:pt>
    <dgm:pt modelId="{FDE721BA-124C-40BC-B30E-2A5D3DC4194C}" type="pres">
      <dgm:prSet presAssocID="{3DAAD6DC-FB72-4AC6-A996-C7F9E168BD21}" presName="composite" presStyleCnt="0"/>
      <dgm:spPr/>
    </dgm:pt>
    <dgm:pt modelId="{90F8B05F-A5AD-48A8-85F5-EAE44BD012C5}" type="pres">
      <dgm:prSet presAssocID="{3DAAD6DC-FB72-4AC6-A996-C7F9E168BD2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72486EB-AC73-460E-A97C-7043AF31E543}" type="pres">
      <dgm:prSet presAssocID="{3DAAD6DC-FB72-4AC6-A996-C7F9E168BD2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3223B00-98C3-43C8-AC5D-72BE46BF01C9}" type="presOf" srcId="{D5F969CA-F976-493F-96DF-4FA6A5A10940}" destId="{A03024B7-7ED3-48A0-9303-79BDAE292588}" srcOrd="0" destOrd="0" presId="urn:microsoft.com/office/officeart/2005/8/layout/hList1"/>
    <dgm:cxn modelId="{92FDE200-547C-4200-BA59-2E470AF6F57D}" type="presOf" srcId="{CDE37512-9FDF-4380-B800-B899E5137647}" destId="{826B326A-E7C5-4D2C-8EE3-73090E3FF23B}" srcOrd="0" destOrd="1" presId="urn:microsoft.com/office/officeart/2005/8/layout/hList1"/>
    <dgm:cxn modelId="{04A28C0C-A73C-4EAE-ABFB-6F1C127BCE18}" srcId="{202A9222-EF45-468B-984B-B0F9CCC39CCF}" destId="{25E31FFE-CC18-46A3-846B-F0CBAF68A82C}" srcOrd="0" destOrd="0" parTransId="{932AFBD4-78C7-4891-AA6D-7D1A924E9328}" sibTransId="{A55D26FA-A246-4E79-9B0F-033BF4829928}"/>
    <dgm:cxn modelId="{06CC380F-B1B8-4C3C-A9CF-985A6FD056DB}" type="presOf" srcId="{AB04CF82-3089-46E2-BCB4-CBEA40E2B6D3}" destId="{A72486EB-AC73-460E-A97C-7043AF31E543}" srcOrd="0" destOrd="0" presId="urn:microsoft.com/office/officeart/2005/8/layout/hList1"/>
    <dgm:cxn modelId="{7E2FE711-047B-49C4-B9D6-F04A328CB16C}" type="presOf" srcId="{3DAAD6DC-FB72-4AC6-A996-C7F9E168BD21}" destId="{90F8B05F-A5AD-48A8-85F5-EAE44BD012C5}" srcOrd="0" destOrd="0" presId="urn:microsoft.com/office/officeart/2005/8/layout/hList1"/>
    <dgm:cxn modelId="{A8768713-9343-4841-B991-E9C494914816}" srcId="{DF9549BF-69EF-4ED3-B47B-A580C77540D8}" destId="{D5F969CA-F976-493F-96DF-4FA6A5A10940}" srcOrd="0" destOrd="0" parTransId="{CFC6AF33-5B0D-4A55-A4DF-DFA96CE3BA4E}" sibTransId="{96E17B92-EFBD-4F7D-85F1-FC06016CA911}"/>
    <dgm:cxn modelId="{AFE3E514-BD72-4060-8CEA-82AF526A95D8}" type="presOf" srcId="{DF9549BF-69EF-4ED3-B47B-A580C77540D8}" destId="{03C4D858-53E7-4DCD-B656-D65170664550}" srcOrd="0" destOrd="0" presId="urn:microsoft.com/office/officeart/2005/8/layout/hList1"/>
    <dgm:cxn modelId="{A335EC2A-A315-4C5E-9D11-467BF5F23FFF}" srcId="{18059F0D-C951-4E56-90B2-D8F659989CEA}" destId="{F9EC4C10-409A-4E43-9906-30AE341802A5}" srcOrd="0" destOrd="0" parTransId="{93A3DD6A-DACA-4192-8D84-9F111850FE26}" sibTransId="{015BA14D-A0CE-4761-9B1C-505B52962C6A}"/>
    <dgm:cxn modelId="{E1997A2B-49AA-429E-BFDD-F6954A5A2B6A}" type="presOf" srcId="{25E31FFE-CC18-46A3-846B-F0CBAF68A82C}" destId="{44A7D41A-21D3-43C3-B3E2-42D8C4326A97}" srcOrd="0" destOrd="0" presId="urn:microsoft.com/office/officeart/2005/8/layout/hList1"/>
    <dgm:cxn modelId="{8DF47036-8F80-4A4F-9EFE-9FAF48D03E2B}" type="presOf" srcId="{202A9222-EF45-468B-984B-B0F9CCC39CCF}" destId="{5FF4A13B-0C28-4755-AAA1-1BAA23CF2810}" srcOrd="0" destOrd="0" presId="urn:microsoft.com/office/officeart/2005/8/layout/hList1"/>
    <dgm:cxn modelId="{B302EE60-98E6-4E09-A3AB-0CA7D09C7364}" srcId="{3DAAD6DC-FB72-4AC6-A996-C7F9E168BD21}" destId="{322728BF-81DB-4E4C-B2BD-EEA7B37A1558}" srcOrd="2" destOrd="0" parTransId="{94C2CFF9-17CD-4E68-ADB1-155DCC342C70}" sibTransId="{2F75DC03-21BD-4FCC-8DC2-1D493D297DAA}"/>
    <dgm:cxn modelId="{53896F65-47B4-4C48-A3D1-40B02DE14750}" srcId="{25E31FFE-CC18-46A3-846B-F0CBAF68A82C}" destId="{2A0A33AF-722F-428D-BD97-FEDEF49AF3B4}" srcOrd="0" destOrd="0" parTransId="{12F4504A-55E8-44C9-B656-309E071A640B}" sibTransId="{5B00DB7B-A5F6-4D96-AD73-8B53A7E5CC67}"/>
    <dgm:cxn modelId="{BB1B1447-347E-4A67-A9E5-627DEA1BA929}" type="presOf" srcId="{26B84AA7-7A3B-4339-AEFA-97752B5C9297}" destId="{15DABB01-F6CA-4CCE-B87B-7BCCFC4E4F64}" srcOrd="0" destOrd="2" presId="urn:microsoft.com/office/officeart/2005/8/layout/hList1"/>
    <dgm:cxn modelId="{271D6352-7D4C-4180-8134-F43F2978F356}" type="presOf" srcId="{61B97FCC-B6B7-4425-AA38-9E96B29ADE04}" destId="{A72486EB-AC73-460E-A97C-7043AF31E543}" srcOrd="0" destOrd="1" presId="urn:microsoft.com/office/officeart/2005/8/layout/hList1"/>
    <dgm:cxn modelId="{4E81607B-710E-4382-B877-9A8338C4C5E9}" type="presOf" srcId="{0BD16DB7-6C6B-43CD-AFE5-836DF8685408}" destId="{15DABB01-F6CA-4CCE-B87B-7BCCFC4E4F64}" srcOrd="0" destOrd="1" presId="urn:microsoft.com/office/officeart/2005/8/layout/hList1"/>
    <dgm:cxn modelId="{CBECC692-226F-43C0-938D-9DC189FD8640}" type="presOf" srcId="{2A0A33AF-722F-428D-BD97-FEDEF49AF3B4}" destId="{826B326A-E7C5-4D2C-8EE3-73090E3FF23B}" srcOrd="0" destOrd="0" presId="urn:microsoft.com/office/officeart/2005/8/layout/hList1"/>
    <dgm:cxn modelId="{A020F3A8-9797-422A-B5D7-6F2FABC1B7E3}" srcId="{202A9222-EF45-468B-984B-B0F9CCC39CCF}" destId="{18059F0D-C951-4E56-90B2-D8F659989CEA}" srcOrd="2" destOrd="0" parTransId="{EDE27CF4-6987-4D80-BF9E-B61BFFFB8D6E}" sibTransId="{A1E9029E-1B10-483A-974C-CB49544E0AF6}"/>
    <dgm:cxn modelId="{B4B809AD-C9D7-432C-8871-8666F2EA8561}" srcId="{202A9222-EF45-468B-984B-B0F9CCC39CCF}" destId="{3DAAD6DC-FB72-4AC6-A996-C7F9E168BD21}" srcOrd="3" destOrd="0" parTransId="{28A2DB9F-AA3E-42A5-89C3-5E2239D0B091}" sibTransId="{CC55EC5A-C4DE-460B-B700-193AC5C8CF5C}"/>
    <dgm:cxn modelId="{8A104AAD-CACB-4FEB-891C-D51AE5B5669F}" srcId="{18059F0D-C951-4E56-90B2-D8F659989CEA}" destId="{26B84AA7-7A3B-4339-AEFA-97752B5C9297}" srcOrd="2" destOrd="0" parTransId="{C68E5A3A-F0FF-47CB-9723-C5CBEAE6F0E6}" sibTransId="{A78E42EF-0811-41DA-915A-D9A5AB33E6A3}"/>
    <dgm:cxn modelId="{3BF9FEB7-1EB6-4FB5-BDD5-9032089021FF}" type="presOf" srcId="{F9EC4C10-409A-4E43-9906-30AE341802A5}" destId="{15DABB01-F6CA-4CCE-B87B-7BCCFC4E4F64}" srcOrd="0" destOrd="0" presId="urn:microsoft.com/office/officeart/2005/8/layout/hList1"/>
    <dgm:cxn modelId="{597DB9BC-67C5-4096-ACAD-0B6BC28AAD29}" type="presOf" srcId="{322728BF-81DB-4E4C-B2BD-EEA7B37A1558}" destId="{A72486EB-AC73-460E-A97C-7043AF31E543}" srcOrd="0" destOrd="2" presId="urn:microsoft.com/office/officeart/2005/8/layout/hList1"/>
    <dgm:cxn modelId="{541A85C3-A5FF-45AE-8C83-F888CD6F52A1}" srcId="{3DAAD6DC-FB72-4AC6-A996-C7F9E168BD21}" destId="{61B97FCC-B6B7-4425-AA38-9E96B29ADE04}" srcOrd="1" destOrd="0" parTransId="{9D587815-B049-4E83-8016-CB3D3F8417CD}" sibTransId="{A21A5BCA-CF57-4B03-BB69-BBB531FCF171}"/>
    <dgm:cxn modelId="{3EC73ACB-4F0A-4EBA-B653-6F50F60B8BE0}" type="presOf" srcId="{5BB487F8-0E01-4ADD-B5FD-17F612E0DA73}" destId="{826B326A-E7C5-4D2C-8EE3-73090E3FF23B}" srcOrd="0" destOrd="2" presId="urn:microsoft.com/office/officeart/2005/8/layout/hList1"/>
    <dgm:cxn modelId="{F13412CC-30EE-4ABF-9053-9E913DC7BF76}" srcId="{202A9222-EF45-468B-984B-B0F9CCC39CCF}" destId="{DF9549BF-69EF-4ED3-B47B-A580C77540D8}" srcOrd="1" destOrd="0" parTransId="{250E705B-E662-4A44-B4FD-956B1BA5B864}" sibTransId="{75F45934-D415-4D87-9029-818080061CFA}"/>
    <dgm:cxn modelId="{B3376AD9-03A1-4D14-AD05-C0DAB4A12196}" srcId="{3DAAD6DC-FB72-4AC6-A996-C7F9E168BD21}" destId="{AB04CF82-3089-46E2-BCB4-CBEA40E2B6D3}" srcOrd="0" destOrd="0" parTransId="{16466411-D0C1-4B52-B9CB-D82A7AB8B154}" sibTransId="{C83A07F1-DC50-4537-BC33-E232E4494CB5}"/>
    <dgm:cxn modelId="{1F854EDB-4F37-4093-847B-5AAB5D9E5F9F}" type="presOf" srcId="{EB2DFFFB-7CDC-4715-A5FA-ECD49E0DCD2A}" destId="{826B326A-E7C5-4D2C-8EE3-73090E3FF23B}" srcOrd="0" destOrd="3" presId="urn:microsoft.com/office/officeart/2005/8/layout/hList1"/>
    <dgm:cxn modelId="{054CE6DD-379C-478B-95B3-D2CAEB98C371}" srcId="{18059F0D-C951-4E56-90B2-D8F659989CEA}" destId="{0BD16DB7-6C6B-43CD-AFE5-836DF8685408}" srcOrd="1" destOrd="0" parTransId="{A38AFD0F-8886-46A8-8147-21C81DE2F053}" sibTransId="{B28B7722-2E19-4897-9B23-7105C02579F2}"/>
    <dgm:cxn modelId="{8A47D7DE-D556-423F-8A35-DB9CFE15F20D}" srcId="{25E31FFE-CC18-46A3-846B-F0CBAF68A82C}" destId="{CDE37512-9FDF-4380-B800-B899E5137647}" srcOrd="1" destOrd="0" parTransId="{F3BA6263-CC1B-465A-9BEE-CDB181C80FC3}" sibTransId="{5497FB29-BAEC-49DB-B471-D7774562004C}"/>
    <dgm:cxn modelId="{30E7C0DF-ADA7-40A4-95B1-68E0A8EA308A}" srcId="{25E31FFE-CC18-46A3-846B-F0CBAF68A82C}" destId="{EB2DFFFB-7CDC-4715-A5FA-ECD49E0DCD2A}" srcOrd="3" destOrd="0" parTransId="{587E1D21-3E38-4513-B58C-FE480541FFA4}" sibTransId="{91B4CCC1-82DD-415B-96F3-3A6D7103E7E3}"/>
    <dgm:cxn modelId="{F94853E7-6B77-4626-95BC-219F4480CD7C}" type="presOf" srcId="{18059F0D-C951-4E56-90B2-D8F659989CEA}" destId="{5C1273FB-E55E-4D2F-9F4F-6F1D9019F27B}" srcOrd="0" destOrd="0" presId="urn:microsoft.com/office/officeart/2005/8/layout/hList1"/>
    <dgm:cxn modelId="{C4560EFE-3D99-48BE-A175-A203FCAA38D6}" srcId="{25E31FFE-CC18-46A3-846B-F0CBAF68A82C}" destId="{5BB487F8-0E01-4ADD-B5FD-17F612E0DA73}" srcOrd="2" destOrd="0" parTransId="{B37815A2-A2B0-4542-B87F-0F43CD269D87}" sibTransId="{96C5213E-71F3-46EF-B31B-BC0DD4A363E7}"/>
    <dgm:cxn modelId="{5387423C-FA04-4FE1-8B04-99D1CE745B75}" type="presParOf" srcId="{5FF4A13B-0C28-4755-AAA1-1BAA23CF2810}" destId="{572A2E51-2B1B-48FE-B659-C667B0845A7C}" srcOrd="0" destOrd="0" presId="urn:microsoft.com/office/officeart/2005/8/layout/hList1"/>
    <dgm:cxn modelId="{DD72D29D-9360-4244-8053-AE1C83C797F5}" type="presParOf" srcId="{572A2E51-2B1B-48FE-B659-C667B0845A7C}" destId="{44A7D41A-21D3-43C3-B3E2-42D8C4326A97}" srcOrd="0" destOrd="0" presId="urn:microsoft.com/office/officeart/2005/8/layout/hList1"/>
    <dgm:cxn modelId="{4732081D-82E7-45BE-BE5B-3BAF32505B30}" type="presParOf" srcId="{572A2E51-2B1B-48FE-B659-C667B0845A7C}" destId="{826B326A-E7C5-4D2C-8EE3-73090E3FF23B}" srcOrd="1" destOrd="0" presId="urn:microsoft.com/office/officeart/2005/8/layout/hList1"/>
    <dgm:cxn modelId="{2282B27F-ACD0-48BC-A3D1-1B19C2EBD326}" type="presParOf" srcId="{5FF4A13B-0C28-4755-AAA1-1BAA23CF2810}" destId="{78902A97-96A4-4E2F-9D48-00868F7C4CD5}" srcOrd="1" destOrd="0" presId="urn:microsoft.com/office/officeart/2005/8/layout/hList1"/>
    <dgm:cxn modelId="{EEBE2E1E-144F-44B2-B1D3-193BE72AD8CD}" type="presParOf" srcId="{5FF4A13B-0C28-4755-AAA1-1BAA23CF2810}" destId="{214DF461-D6B6-4FB3-8A80-483293455394}" srcOrd="2" destOrd="0" presId="urn:microsoft.com/office/officeart/2005/8/layout/hList1"/>
    <dgm:cxn modelId="{F9B1A718-EC84-4F02-81CC-CD0D4181D2CE}" type="presParOf" srcId="{214DF461-D6B6-4FB3-8A80-483293455394}" destId="{03C4D858-53E7-4DCD-B656-D65170664550}" srcOrd="0" destOrd="0" presId="urn:microsoft.com/office/officeart/2005/8/layout/hList1"/>
    <dgm:cxn modelId="{FBBD2F05-861D-4B39-A860-665B5447AC99}" type="presParOf" srcId="{214DF461-D6B6-4FB3-8A80-483293455394}" destId="{A03024B7-7ED3-48A0-9303-79BDAE292588}" srcOrd="1" destOrd="0" presId="urn:microsoft.com/office/officeart/2005/8/layout/hList1"/>
    <dgm:cxn modelId="{1ACA915E-F0E9-4EC9-810B-33AB9B429C63}" type="presParOf" srcId="{5FF4A13B-0C28-4755-AAA1-1BAA23CF2810}" destId="{26E1DEB1-F669-4D04-84F6-4CA948BD6209}" srcOrd="3" destOrd="0" presId="urn:microsoft.com/office/officeart/2005/8/layout/hList1"/>
    <dgm:cxn modelId="{3BA92A04-3F12-4288-94EF-C7273BF24693}" type="presParOf" srcId="{5FF4A13B-0C28-4755-AAA1-1BAA23CF2810}" destId="{16D5258D-854E-4CDC-A182-E25B24ED6494}" srcOrd="4" destOrd="0" presId="urn:microsoft.com/office/officeart/2005/8/layout/hList1"/>
    <dgm:cxn modelId="{D2B45B38-7F44-414E-A32B-4A98C9F554F7}" type="presParOf" srcId="{16D5258D-854E-4CDC-A182-E25B24ED6494}" destId="{5C1273FB-E55E-4D2F-9F4F-6F1D9019F27B}" srcOrd="0" destOrd="0" presId="urn:microsoft.com/office/officeart/2005/8/layout/hList1"/>
    <dgm:cxn modelId="{A5E6A86A-E739-4753-AF59-14F3FE12868E}" type="presParOf" srcId="{16D5258D-854E-4CDC-A182-E25B24ED6494}" destId="{15DABB01-F6CA-4CCE-B87B-7BCCFC4E4F64}" srcOrd="1" destOrd="0" presId="urn:microsoft.com/office/officeart/2005/8/layout/hList1"/>
    <dgm:cxn modelId="{72386510-FE8F-492A-87DC-9B4C659FBBF3}" type="presParOf" srcId="{5FF4A13B-0C28-4755-AAA1-1BAA23CF2810}" destId="{887C6E7F-B78F-4DFB-B277-05B66FBD1411}" srcOrd="5" destOrd="0" presId="urn:microsoft.com/office/officeart/2005/8/layout/hList1"/>
    <dgm:cxn modelId="{8B9B9529-3F1B-4A63-97E1-FF71D1AEC796}" type="presParOf" srcId="{5FF4A13B-0C28-4755-AAA1-1BAA23CF2810}" destId="{FDE721BA-124C-40BC-B30E-2A5D3DC4194C}" srcOrd="6" destOrd="0" presId="urn:microsoft.com/office/officeart/2005/8/layout/hList1"/>
    <dgm:cxn modelId="{7DA18673-A074-45FE-A2CC-E94AD309E761}" type="presParOf" srcId="{FDE721BA-124C-40BC-B30E-2A5D3DC4194C}" destId="{90F8B05F-A5AD-48A8-85F5-EAE44BD012C5}" srcOrd="0" destOrd="0" presId="urn:microsoft.com/office/officeart/2005/8/layout/hList1"/>
    <dgm:cxn modelId="{62FCA401-CDA3-4AB0-A883-5A21EC60C3D4}" type="presParOf" srcId="{FDE721BA-124C-40BC-B30E-2A5D3DC4194C}" destId="{A72486EB-AC73-460E-A97C-7043AF31E5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C5BC3BB-88F2-4161-9830-803C4E71A9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AEDB163-B3D0-4706-9A56-C6889D2B67C1}">
      <dgm:prSet/>
      <dgm:spPr/>
      <dgm:t>
        <a:bodyPr/>
        <a:lstStyle/>
        <a:p>
          <a:r>
            <a:rPr lang="cs-CZ"/>
            <a:t>Zákon č. 582/1991 Sb., o organizaci a provádění sociálního zabezpečení</a:t>
          </a:r>
          <a:endParaRPr lang="en-US"/>
        </a:p>
      </dgm:t>
    </dgm:pt>
    <dgm:pt modelId="{25E3B920-5261-426B-8BA5-40AF1494488B}" type="parTrans" cxnId="{F0A5E0FA-0E8F-44C2-B930-62B637076BA4}">
      <dgm:prSet/>
      <dgm:spPr/>
      <dgm:t>
        <a:bodyPr/>
        <a:lstStyle/>
        <a:p>
          <a:endParaRPr lang="en-US"/>
        </a:p>
      </dgm:t>
    </dgm:pt>
    <dgm:pt modelId="{FBEB7572-2758-4A2A-B4BF-55CC77B13367}" type="sibTrans" cxnId="{F0A5E0FA-0E8F-44C2-B930-62B637076BA4}">
      <dgm:prSet/>
      <dgm:spPr/>
      <dgm:t>
        <a:bodyPr/>
        <a:lstStyle/>
        <a:p>
          <a:endParaRPr lang="en-US"/>
        </a:p>
      </dgm:t>
    </dgm:pt>
    <dgm:pt modelId="{42FDF1A5-C3C2-4823-8E8D-583024FF46BC}">
      <dgm:prSet/>
      <dgm:spPr/>
      <dgm:t>
        <a:bodyPr/>
        <a:lstStyle/>
        <a:p>
          <a:r>
            <a:rPr lang="cs-CZ"/>
            <a:t>Zákon o zdravotních službách</a:t>
          </a:r>
          <a:endParaRPr lang="en-US"/>
        </a:p>
      </dgm:t>
    </dgm:pt>
    <dgm:pt modelId="{16CFD70B-87ED-4F38-A8A6-9EAD0DD9612E}" type="parTrans" cxnId="{80493442-D381-492C-A4B2-82AD59F6FA36}">
      <dgm:prSet/>
      <dgm:spPr/>
      <dgm:t>
        <a:bodyPr/>
        <a:lstStyle/>
        <a:p>
          <a:endParaRPr lang="en-US"/>
        </a:p>
      </dgm:t>
    </dgm:pt>
    <dgm:pt modelId="{51BD9748-8B4D-4BCE-8984-B0814287BF94}" type="sibTrans" cxnId="{80493442-D381-492C-A4B2-82AD59F6FA36}">
      <dgm:prSet/>
      <dgm:spPr/>
      <dgm:t>
        <a:bodyPr/>
        <a:lstStyle/>
        <a:p>
          <a:endParaRPr lang="en-US"/>
        </a:p>
      </dgm:t>
    </dgm:pt>
    <dgm:pt modelId="{A2353B28-2766-473D-899B-019853D2EE95}" type="pres">
      <dgm:prSet presAssocID="{EC5BC3BB-88F2-4161-9830-803C4E71A9E4}" presName="root" presStyleCnt="0">
        <dgm:presLayoutVars>
          <dgm:dir/>
          <dgm:resizeHandles val="exact"/>
        </dgm:presLayoutVars>
      </dgm:prSet>
      <dgm:spPr/>
    </dgm:pt>
    <dgm:pt modelId="{D266D2BA-18BE-4A2C-88FF-6EC5F2C0FC82}" type="pres">
      <dgm:prSet presAssocID="{FAEDB163-B3D0-4706-9A56-C6889D2B67C1}" presName="compNode" presStyleCnt="0"/>
      <dgm:spPr/>
    </dgm:pt>
    <dgm:pt modelId="{4AFB4DE5-2D63-4C47-85A3-4972FA4EA6F3}" type="pres">
      <dgm:prSet presAssocID="{FAEDB163-B3D0-4706-9A56-C6889D2B67C1}" presName="bgRect" presStyleLbl="bgShp" presStyleIdx="0" presStyleCnt="2"/>
      <dgm:spPr/>
    </dgm:pt>
    <dgm:pt modelId="{DEA1EED0-6441-4882-88CC-4E9169EF9BE2}" type="pres">
      <dgm:prSet presAssocID="{FAEDB163-B3D0-4706-9A56-C6889D2B67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F62642E1-F465-4641-8E40-826A34F54467}" type="pres">
      <dgm:prSet presAssocID="{FAEDB163-B3D0-4706-9A56-C6889D2B67C1}" presName="spaceRect" presStyleCnt="0"/>
      <dgm:spPr/>
    </dgm:pt>
    <dgm:pt modelId="{34814FAB-EE15-4B4D-B327-1C9861F31900}" type="pres">
      <dgm:prSet presAssocID="{FAEDB163-B3D0-4706-9A56-C6889D2B67C1}" presName="parTx" presStyleLbl="revTx" presStyleIdx="0" presStyleCnt="2">
        <dgm:presLayoutVars>
          <dgm:chMax val="0"/>
          <dgm:chPref val="0"/>
        </dgm:presLayoutVars>
      </dgm:prSet>
      <dgm:spPr/>
    </dgm:pt>
    <dgm:pt modelId="{EC1B90D0-08CB-4A7B-99F5-095A44AB1C34}" type="pres">
      <dgm:prSet presAssocID="{FBEB7572-2758-4A2A-B4BF-55CC77B13367}" presName="sibTrans" presStyleCnt="0"/>
      <dgm:spPr/>
    </dgm:pt>
    <dgm:pt modelId="{A12B2304-CE43-4311-8CD9-D0B6E8C409A2}" type="pres">
      <dgm:prSet presAssocID="{42FDF1A5-C3C2-4823-8E8D-583024FF46BC}" presName="compNode" presStyleCnt="0"/>
      <dgm:spPr/>
    </dgm:pt>
    <dgm:pt modelId="{C73183B8-55A9-4348-B37A-E9D965A0D57A}" type="pres">
      <dgm:prSet presAssocID="{42FDF1A5-C3C2-4823-8E8D-583024FF46BC}" presName="bgRect" presStyleLbl="bgShp" presStyleIdx="1" presStyleCnt="2"/>
      <dgm:spPr/>
    </dgm:pt>
    <dgm:pt modelId="{9D4A3390-7A3E-45BE-9974-4C2659B6DBD8}" type="pres">
      <dgm:prSet presAssocID="{42FDF1A5-C3C2-4823-8E8D-583024FF46B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ička"/>
        </a:ext>
      </dgm:extLst>
    </dgm:pt>
    <dgm:pt modelId="{8BB13B44-EE9F-4624-8DC5-FBD63285C8D9}" type="pres">
      <dgm:prSet presAssocID="{42FDF1A5-C3C2-4823-8E8D-583024FF46BC}" presName="spaceRect" presStyleCnt="0"/>
      <dgm:spPr/>
    </dgm:pt>
    <dgm:pt modelId="{67821332-BA17-42BE-96CA-AAB396E52CA8}" type="pres">
      <dgm:prSet presAssocID="{42FDF1A5-C3C2-4823-8E8D-583024FF46B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AD1FF23-2CD8-4FAD-924F-049AAEF5DDED}" type="presOf" srcId="{FAEDB163-B3D0-4706-9A56-C6889D2B67C1}" destId="{34814FAB-EE15-4B4D-B327-1C9861F31900}" srcOrd="0" destOrd="0" presId="urn:microsoft.com/office/officeart/2018/2/layout/IconVerticalSolidList"/>
    <dgm:cxn modelId="{80493442-D381-492C-A4B2-82AD59F6FA36}" srcId="{EC5BC3BB-88F2-4161-9830-803C4E71A9E4}" destId="{42FDF1A5-C3C2-4823-8E8D-583024FF46BC}" srcOrd="1" destOrd="0" parTransId="{16CFD70B-87ED-4F38-A8A6-9EAD0DD9612E}" sibTransId="{51BD9748-8B4D-4BCE-8984-B0814287BF94}"/>
    <dgm:cxn modelId="{090A78CB-DD4C-428B-A590-DA966134AB9B}" type="presOf" srcId="{EC5BC3BB-88F2-4161-9830-803C4E71A9E4}" destId="{A2353B28-2766-473D-899B-019853D2EE95}" srcOrd="0" destOrd="0" presId="urn:microsoft.com/office/officeart/2018/2/layout/IconVerticalSolidList"/>
    <dgm:cxn modelId="{5E4CF9D9-C4A7-4A79-9536-83FA0B3CD976}" type="presOf" srcId="{42FDF1A5-C3C2-4823-8E8D-583024FF46BC}" destId="{67821332-BA17-42BE-96CA-AAB396E52CA8}" srcOrd="0" destOrd="0" presId="urn:microsoft.com/office/officeart/2018/2/layout/IconVerticalSolidList"/>
    <dgm:cxn modelId="{F0A5E0FA-0E8F-44C2-B930-62B637076BA4}" srcId="{EC5BC3BB-88F2-4161-9830-803C4E71A9E4}" destId="{FAEDB163-B3D0-4706-9A56-C6889D2B67C1}" srcOrd="0" destOrd="0" parTransId="{25E3B920-5261-426B-8BA5-40AF1494488B}" sibTransId="{FBEB7572-2758-4A2A-B4BF-55CC77B13367}"/>
    <dgm:cxn modelId="{562C928C-5092-431E-8FF8-C4ADEE51C332}" type="presParOf" srcId="{A2353B28-2766-473D-899B-019853D2EE95}" destId="{D266D2BA-18BE-4A2C-88FF-6EC5F2C0FC82}" srcOrd="0" destOrd="0" presId="urn:microsoft.com/office/officeart/2018/2/layout/IconVerticalSolidList"/>
    <dgm:cxn modelId="{8887080E-8AE2-4FF9-8F5F-B4A3310510BA}" type="presParOf" srcId="{D266D2BA-18BE-4A2C-88FF-6EC5F2C0FC82}" destId="{4AFB4DE5-2D63-4C47-85A3-4972FA4EA6F3}" srcOrd="0" destOrd="0" presId="urn:microsoft.com/office/officeart/2018/2/layout/IconVerticalSolidList"/>
    <dgm:cxn modelId="{988C54DB-29FB-40A6-AE09-2CF0A6881B57}" type="presParOf" srcId="{D266D2BA-18BE-4A2C-88FF-6EC5F2C0FC82}" destId="{DEA1EED0-6441-4882-88CC-4E9169EF9BE2}" srcOrd="1" destOrd="0" presId="urn:microsoft.com/office/officeart/2018/2/layout/IconVerticalSolidList"/>
    <dgm:cxn modelId="{D6B9BFB0-5945-4BDE-8A68-28714F4C90E9}" type="presParOf" srcId="{D266D2BA-18BE-4A2C-88FF-6EC5F2C0FC82}" destId="{F62642E1-F465-4641-8E40-826A34F54467}" srcOrd="2" destOrd="0" presId="urn:microsoft.com/office/officeart/2018/2/layout/IconVerticalSolidList"/>
    <dgm:cxn modelId="{A32199E3-C1FE-43F2-BA0E-9C210E961C0F}" type="presParOf" srcId="{D266D2BA-18BE-4A2C-88FF-6EC5F2C0FC82}" destId="{34814FAB-EE15-4B4D-B327-1C9861F31900}" srcOrd="3" destOrd="0" presId="urn:microsoft.com/office/officeart/2018/2/layout/IconVerticalSolidList"/>
    <dgm:cxn modelId="{7D42BC68-203A-4526-8410-6158CAFADBD4}" type="presParOf" srcId="{A2353B28-2766-473D-899B-019853D2EE95}" destId="{EC1B90D0-08CB-4A7B-99F5-095A44AB1C34}" srcOrd="1" destOrd="0" presId="urn:microsoft.com/office/officeart/2018/2/layout/IconVerticalSolidList"/>
    <dgm:cxn modelId="{517D223B-9260-411D-A226-A0BB55F08056}" type="presParOf" srcId="{A2353B28-2766-473D-899B-019853D2EE95}" destId="{A12B2304-CE43-4311-8CD9-D0B6E8C409A2}" srcOrd="2" destOrd="0" presId="urn:microsoft.com/office/officeart/2018/2/layout/IconVerticalSolidList"/>
    <dgm:cxn modelId="{EE648DAC-1A43-4031-8647-E76C69163811}" type="presParOf" srcId="{A12B2304-CE43-4311-8CD9-D0B6E8C409A2}" destId="{C73183B8-55A9-4348-B37A-E9D965A0D57A}" srcOrd="0" destOrd="0" presId="urn:microsoft.com/office/officeart/2018/2/layout/IconVerticalSolidList"/>
    <dgm:cxn modelId="{80ED3D8E-3004-4D18-8334-6119F046F6CA}" type="presParOf" srcId="{A12B2304-CE43-4311-8CD9-D0B6E8C409A2}" destId="{9D4A3390-7A3E-45BE-9974-4C2659B6DBD8}" srcOrd="1" destOrd="0" presId="urn:microsoft.com/office/officeart/2018/2/layout/IconVerticalSolidList"/>
    <dgm:cxn modelId="{12137FD4-4C07-4D8C-89F3-F69F848024B2}" type="presParOf" srcId="{A12B2304-CE43-4311-8CD9-D0B6E8C409A2}" destId="{8BB13B44-EE9F-4624-8DC5-FBD63285C8D9}" srcOrd="2" destOrd="0" presId="urn:microsoft.com/office/officeart/2018/2/layout/IconVerticalSolidList"/>
    <dgm:cxn modelId="{903A3431-A91D-464E-AC65-3242535BD942}" type="presParOf" srcId="{A12B2304-CE43-4311-8CD9-D0B6E8C409A2}" destId="{67821332-BA17-42BE-96CA-AAB396E52C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613E54-3A6D-40F8-956B-E7B4269A76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4FC8655-3967-4D63-8F89-CE5644D5DAFD}">
      <dgm:prSet/>
      <dgm:spPr/>
      <dgm:t>
        <a:bodyPr/>
        <a:lstStyle/>
        <a:p>
          <a:r>
            <a:rPr lang="cs-CZ" b="0"/>
            <a:t>uvedené v oprávnění k poskytování ZS</a:t>
          </a:r>
          <a:endParaRPr lang="cs-CZ"/>
        </a:p>
      </dgm:t>
    </dgm:pt>
    <dgm:pt modelId="{2B85FAAB-493B-4AA7-8AC0-574CB2E92EA7}" type="parTrans" cxnId="{BDED4747-0138-4A92-A9CA-3CF5084A604C}">
      <dgm:prSet/>
      <dgm:spPr/>
      <dgm:t>
        <a:bodyPr/>
        <a:lstStyle/>
        <a:p>
          <a:endParaRPr lang="cs-CZ"/>
        </a:p>
      </dgm:t>
    </dgm:pt>
    <dgm:pt modelId="{553EC3E4-8529-4FB1-A7AC-15EFB0B39D21}" type="sibTrans" cxnId="{BDED4747-0138-4A92-A9CA-3CF5084A604C}">
      <dgm:prSet/>
      <dgm:spPr/>
      <dgm:t>
        <a:bodyPr/>
        <a:lstStyle/>
        <a:p>
          <a:endParaRPr lang="cs-CZ"/>
        </a:p>
      </dgm:t>
    </dgm:pt>
    <dgm:pt modelId="{74099F71-4477-4549-BE0F-FCA8C7E0B35D}">
      <dgm:prSet/>
      <dgm:spPr/>
      <dgm:t>
        <a:bodyPr/>
        <a:lstStyle/>
        <a:p>
          <a:r>
            <a:rPr lang="cs-CZ" b="0"/>
            <a:t>prostřednictvím osob způsobilých k výkonu zdravotnického povolání (obor, druh, forma) </a:t>
          </a:r>
          <a:endParaRPr lang="cs-CZ"/>
        </a:p>
      </dgm:t>
    </dgm:pt>
    <dgm:pt modelId="{13BB0C9D-B483-4836-8BFC-73DD375B6EE2}" type="parTrans" cxnId="{EBB136E3-3FCD-4CCC-B5A9-4D022A991D01}">
      <dgm:prSet/>
      <dgm:spPr/>
      <dgm:t>
        <a:bodyPr/>
        <a:lstStyle/>
        <a:p>
          <a:endParaRPr lang="cs-CZ"/>
        </a:p>
      </dgm:t>
    </dgm:pt>
    <dgm:pt modelId="{204F1AE3-507A-4C9D-9DEB-89DFD8DF5EBC}" type="sibTrans" cxnId="{EBB136E3-3FCD-4CCC-B5A9-4D022A991D01}">
      <dgm:prSet/>
      <dgm:spPr/>
      <dgm:t>
        <a:bodyPr/>
        <a:lstStyle/>
        <a:p>
          <a:endParaRPr lang="cs-CZ"/>
        </a:p>
      </dgm:t>
    </dgm:pt>
    <dgm:pt modelId="{15A59CD9-927D-4829-94F8-1976BDB0AE69}">
      <dgm:prSet/>
      <dgm:spPr/>
      <dgm:t>
        <a:bodyPr/>
        <a:lstStyle/>
        <a:p>
          <a:r>
            <a:rPr lang="cs-CZ" b="0"/>
            <a:t>technické a věcné vybavení (obor, druh, forma) </a:t>
          </a:r>
          <a:endParaRPr lang="cs-CZ"/>
        </a:p>
      </dgm:t>
    </dgm:pt>
    <dgm:pt modelId="{1B4522A9-20A0-4C9F-B861-63071BB3B2B0}" type="parTrans" cxnId="{F1AF5DC5-004F-4911-A8B4-F8FCC7A0DE2B}">
      <dgm:prSet/>
      <dgm:spPr/>
      <dgm:t>
        <a:bodyPr/>
        <a:lstStyle/>
        <a:p>
          <a:endParaRPr lang="cs-CZ"/>
        </a:p>
      </dgm:t>
    </dgm:pt>
    <dgm:pt modelId="{6D6D7A92-68BD-4B5E-BBF0-19F98FA3A802}" type="sibTrans" cxnId="{F1AF5DC5-004F-4911-A8B4-F8FCC7A0DE2B}">
      <dgm:prSet/>
      <dgm:spPr/>
      <dgm:t>
        <a:bodyPr/>
        <a:lstStyle/>
        <a:p>
          <a:endParaRPr lang="cs-CZ"/>
        </a:p>
      </dgm:t>
    </dgm:pt>
    <dgm:pt modelId="{F0DB6F54-FFAA-4F0E-8AAE-252DD1D2AD05}">
      <dgm:prSet/>
      <dgm:spPr/>
      <dgm:t>
        <a:bodyPr/>
        <a:lstStyle/>
        <a:p>
          <a:r>
            <a:rPr lang="cs-CZ" b="0"/>
            <a:t>v místech uvedených v oprávnění k poskytování zdravotních služeb </a:t>
          </a:r>
          <a:endParaRPr lang="cs-CZ"/>
        </a:p>
      </dgm:t>
    </dgm:pt>
    <dgm:pt modelId="{3BE5C3D1-FD9C-40D0-931B-533D0B1B01A8}" type="parTrans" cxnId="{70CB311F-F893-4C0D-8373-16F9ADFB310F}">
      <dgm:prSet/>
      <dgm:spPr/>
      <dgm:t>
        <a:bodyPr/>
        <a:lstStyle/>
        <a:p>
          <a:endParaRPr lang="cs-CZ"/>
        </a:p>
      </dgm:t>
    </dgm:pt>
    <dgm:pt modelId="{F18989AA-164A-4BA5-9E59-540A9D0A3E10}" type="sibTrans" cxnId="{70CB311F-F893-4C0D-8373-16F9ADFB310F}">
      <dgm:prSet/>
      <dgm:spPr/>
      <dgm:t>
        <a:bodyPr/>
        <a:lstStyle/>
        <a:p>
          <a:endParaRPr lang="cs-CZ"/>
        </a:p>
      </dgm:t>
    </dgm:pt>
    <dgm:pt modelId="{8E167177-395F-4D1B-9D59-E09CE5220CC7}" type="pres">
      <dgm:prSet presAssocID="{C1613E54-3A6D-40F8-956B-E7B4269A760B}" presName="vert0" presStyleCnt="0">
        <dgm:presLayoutVars>
          <dgm:dir/>
          <dgm:animOne val="branch"/>
          <dgm:animLvl val="lvl"/>
        </dgm:presLayoutVars>
      </dgm:prSet>
      <dgm:spPr/>
    </dgm:pt>
    <dgm:pt modelId="{FEC0756C-141D-402B-B316-885136684BE0}" type="pres">
      <dgm:prSet presAssocID="{34FC8655-3967-4D63-8F89-CE5644D5DAFD}" presName="thickLine" presStyleLbl="alignNode1" presStyleIdx="0" presStyleCnt="4"/>
      <dgm:spPr/>
    </dgm:pt>
    <dgm:pt modelId="{FFC86BEB-B7CC-49BA-A826-F3A6F021AC85}" type="pres">
      <dgm:prSet presAssocID="{34FC8655-3967-4D63-8F89-CE5644D5DAFD}" presName="horz1" presStyleCnt="0"/>
      <dgm:spPr/>
    </dgm:pt>
    <dgm:pt modelId="{92F32F7F-9ED7-467E-B867-F24E61BD552F}" type="pres">
      <dgm:prSet presAssocID="{34FC8655-3967-4D63-8F89-CE5644D5DAFD}" presName="tx1" presStyleLbl="revTx" presStyleIdx="0" presStyleCnt="4"/>
      <dgm:spPr/>
    </dgm:pt>
    <dgm:pt modelId="{859DD2BF-6F67-44C3-A339-B35D027B757F}" type="pres">
      <dgm:prSet presAssocID="{34FC8655-3967-4D63-8F89-CE5644D5DAFD}" presName="vert1" presStyleCnt="0"/>
      <dgm:spPr/>
    </dgm:pt>
    <dgm:pt modelId="{2B5F603E-A208-4505-ACE8-A6B02B68AD38}" type="pres">
      <dgm:prSet presAssocID="{74099F71-4477-4549-BE0F-FCA8C7E0B35D}" presName="thickLine" presStyleLbl="alignNode1" presStyleIdx="1" presStyleCnt="4"/>
      <dgm:spPr/>
    </dgm:pt>
    <dgm:pt modelId="{F5E51947-2B52-49DF-8C0D-33A0C0766E83}" type="pres">
      <dgm:prSet presAssocID="{74099F71-4477-4549-BE0F-FCA8C7E0B35D}" presName="horz1" presStyleCnt="0"/>
      <dgm:spPr/>
    </dgm:pt>
    <dgm:pt modelId="{CD5C3237-9870-41C0-B3E9-52CB9D5BF1CF}" type="pres">
      <dgm:prSet presAssocID="{74099F71-4477-4549-BE0F-FCA8C7E0B35D}" presName="tx1" presStyleLbl="revTx" presStyleIdx="1" presStyleCnt="4"/>
      <dgm:spPr/>
    </dgm:pt>
    <dgm:pt modelId="{EB1F1EE0-B7F1-47A9-9625-819F0C643153}" type="pres">
      <dgm:prSet presAssocID="{74099F71-4477-4549-BE0F-FCA8C7E0B35D}" presName="vert1" presStyleCnt="0"/>
      <dgm:spPr/>
    </dgm:pt>
    <dgm:pt modelId="{A2503735-6BAB-4479-9FBF-83A1B5BAB14F}" type="pres">
      <dgm:prSet presAssocID="{15A59CD9-927D-4829-94F8-1976BDB0AE69}" presName="thickLine" presStyleLbl="alignNode1" presStyleIdx="2" presStyleCnt="4"/>
      <dgm:spPr/>
    </dgm:pt>
    <dgm:pt modelId="{C4F24BC2-A7BA-4742-82AC-2A53533FFDD8}" type="pres">
      <dgm:prSet presAssocID="{15A59CD9-927D-4829-94F8-1976BDB0AE69}" presName="horz1" presStyleCnt="0"/>
      <dgm:spPr/>
    </dgm:pt>
    <dgm:pt modelId="{2A867EA2-6FBD-49FC-B3F6-D4D068B01BBE}" type="pres">
      <dgm:prSet presAssocID="{15A59CD9-927D-4829-94F8-1976BDB0AE69}" presName="tx1" presStyleLbl="revTx" presStyleIdx="2" presStyleCnt="4"/>
      <dgm:spPr/>
    </dgm:pt>
    <dgm:pt modelId="{77AFDA0A-0DF3-49E1-B417-8D3164C87DF2}" type="pres">
      <dgm:prSet presAssocID="{15A59CD9-927D-4829-94F8-1976BDB0AE69}" presName="vert1" presStyleCnt="0"/>
      <dgm:spPr/>
    </dgm:pt>
    <dgm:pt modelId="{DE5ADA3E-E1C0-4B44-9E9A-E6809706B8E9}" type="pres">
      <dgm:prSet presAssocID="{F0DB6F54-FFAA-4F0E-8AAE-252DD1D2AD05}" presName="thickLine" presStyleLbl="alignNode1" presStyleIdx="3" presStyleCnt="4"/>
      <dgm:spPr/>
    </dgm:pt>
    <dgm:pt modelId="{DE528F0D-9787-4FF4-B66F-0D05EEF514C2}" type="pres">
      <dgm:prSet presAssocID="{F0DB6F54-FFAA-4F0E-8AAE-252DD1D2AD05}" presName="horz1" presStyleCnt="0"/>
      <dgm:spPr/>
    </dgm:pt>
    <dgm:pt modelId="{2D9391C9-98AA-4D70-8111-0585F689DD45}" type="pres">
      <dgm:prSet presAssocID="{F0DB6F54-FFAA-4F0E-8AAE-252DD1D2AD05}" presName="tx1" presStyleLbl="revTx" presStyleIdx="3" presStyleCnt="4"/>
      <dgm:spPr/>
    </dgm:pt>
    <dgm:pt modelId="{3CB8C80D-1FD6-4DBA-A8BD-09B04DA4CC75}" type="pres">
      <dgm:prSet presAssocID="{F0DB6F54-FFAA-4F0E-8AAE-252DD1D2AD05}" presName="vert1" presStyleCnt="0"/>
      <dgm:spPr/>
    </dgm:pt>
  </dgm:ptLst>
  <dgm:cxnLst>
    <dgm:cxn modelId="{A62F7616-BE1D-45BF-A5E5-412542EF26F7}" type="presOf" srcId="{15A59CD9-927D-4829-94F8-1976BDB0AE69}" destId="{2A867EA2-6FBD-49FC-B3F6-D4D068B01BBE}" srcOrd="0" destOrd="0" presId="urn:microsoft.com/office/officeart/2008/layout/LinedList"/>
    <dgm:cxn modelId="{831E4F1C-2A7C-44EF-BCFA-D91BEE52B964}" type="presOf" srcId="{F0DB6F54-FFAA-4F0E-8AAE-252DD1D2AD05}" destId="{2D9391C9-98AA-4D70-8111-0585F689DD45}" srcOrd="0" destOrd="0" presId="urn:microsoft.com/office/officeart/2008/layout/LinedList"/>
    <dgm:cxn modelId="{70CB311F-F893-4C0D-8373-16F9ADFB310F}" srcId="{C1613E54-3A6D-40F8-956B-E7B4269A760B}" destId="{F0DB6F54-FFAA-4F0E-8AAE-252DD1D2AD05}" srcOrd="3" destOrd="0" parTransId="{3BE5C3D1-FD9C-40D0-931B-533D0B1B01A8}" sibTransId="{F18989AA-164A-4BA5-9E59-540A9D0A3E10}"/>
    <dgm:cxn modelId="{1FDFC53A-299C-4645-B28F-02E39A328420}" type="presOf" srcId="{C1613E54-3A6D-40F8-956B-E7B4269A760B}" destId="{8E167177-395F-4D1B-9D59-E09CE5220CC7}" srcOrd="0" destOrd="0" presId="urn:microsoft.com/office/officeart/2008/layout/LinedList"/>
    <dgm:cxn modelId="{BDED4747-0138-4A92-A9CA-3CF5084A604C}" srcId="{C1613E54-3A6D-40F8-956B-E7B4269A760B}" destId="{34FC8655-3967-4D63-8F89-CE5644D5DAFD}" srcOrd="0" destOrd="0" parTransId="{2B85FAAB-493B-4AA7-8AC0-574CB2E92EA7}" sibTransId="{553EC3E4-8529-4FB1-A7AC-15EFB0B39D21}"/>
    <dgm:cxn modelId="{4A44A592-C4BB-479F-A940-729F222F7148}" type="presOf" srcId="{34FC8655-3967-4D63-8F89-CE5644D5DAFD}" destId="{92F32F7F-9ED7-467E-B867-F24E61BD552F}" srcOrd="0" destOrd="0" presId="urn:microsoft.com/office/officeart/2008/layout/LinedList"/>
    <dgm:cxn modelId="{3F7EB3B7-24CE-4D68-AEEE-8C219888F86C}" type="presOf" srcId="{74099F71-4477-4549-BE0F-FCA8C7E0B35D}" destId="{CD5C3237-9870-41C0-B3E9-52CB9D5BF1CF}" srcOrd="0" destOrd="0" presId="urn:microsoft.com/office/officeart/2008/layout/LinedList"/>
    <dgm:cxn modelId="{F1AF5DC5-004F-4911-A8B4-F8FCC7A0DE2B}" srcId="{C1613E54-3A6D-40F8-956B-E7B4269A760B}" destId="{15A59CD9-927D-4829-94F8-1976BDB0AE69}" srcOrd="2" destOrd="0" parTransId="{1B4522A9-20A0-4C9F-B861-63071BB3B2B0}" sibTransId="{6D6D7A92-68BD-4B5E-BBF0-19F98FA3A802}"/>
    <dgm:cxn modelId="{EBB136E3-3FCD-4CCC-B5A9-4D022A991D01}" srcId="{C1613E54-3A6D-40F8-956B-E7B4269A760B}" destId="{74099F71-4477-4549-BE0F-FCA8C7E0B35D}" srcOrd="1" destOrd="0" parTransId="{13BB0C9D-B483-4836-8BFC-73DD375B6EE2}" sibTransId="{204F1AE3-507A-4C9D-9DEB-89DFD8DF5EBC}"/>
    <dgm:cxn modelId="{6967B438-973D-4078-B888-C165DFB6A99B}" type="presParOf" srcId="{8E167177-395F-4D1B-9D59-E09CE5220CC7}" destId="{FEC0756C-141D-402B-B316-885136684BE0}" srcOrd="0" destOrd="0" presId="urn:microsoft.com/office/officeart/2008/layout/LinedList"/>
    <dgm:cxn modelId="{C1AEF2F8-FF3B-439F-B777-63DE4AD803F2}" type="presParOf" srcId="{8E167177-395F-4D1B-9D59-E09CE5220CC7}" destId="{FFC86BEB-B7CC-49BA-A826-F3A6F021AC85}" srcOrd="1" destOrd="0" presId="urn:microsoft.com/office/officeart/2008/layout/LinedList"/>
    <dgm:cxn modelId="{4AFC1A1A-9CC4-4E05-B472-55949BAC9B13}" type="presParOf" srcId="{FFC86BEB-B7CC-49BA-A826-F3A6F021AC85}" destId="{92F32F7F-9ED7-467E-B867-F24E61BD552F}" srcOrd="0" destOrd="0" presId="urn:microsoft.com/office/officeart/2008/layout/LinedList"/>
    <dgm:cxn modelId="{0BBC5792-1D4F-4324-AF1D-7DBA001BE8BD}" type="presParOf" srcId="{FFC86BEB-B7CC-49BA-A826-F3A6F021AC85}" destId="{859DD2BF-6F67-44C3-A339-B35D027B757F}" srcOrd="1" destOrd="0" presId="urn:microsoft.com/office/officeart/2008/layout/LinedList"/>
    <dgm:cxn modelId="{96920FD9-C318-4C36-B836-C6253E7BFABF}" type="presParOf" srcId="{8E167177-395F-4D1B-9D59-E09CE5220CC7}" destId="{2B5F603E-A208-4505-ACE8-A6B02B68AD38}" srcOrd="2" destOrd="0" presId="urn:microsoft.com/office/officeart/2008/layout/LinedList"/>
    <dgm:cxn modelId="{A771FBBF-89C7-442B-BAD3-E1D74CCA0AD9}" type="presParOf" srcId="{8E167177-395F-4D1B-9D59-E09CE5220CC7}" destId="{F5E51947-2B52-49DF-8C0D-33A0C0766E83}" srcOrd="3" destOrd="0" presId="urn:microsoft.com/office/officeart/2008/layout/LinedList"/>
    <dgm:cxn modelId="{C942EBA7-A46B-4BA6-89E8-3FC55D6225DF}" type="presParOf" srcId="{F5E51947-2B52-49DF-8C0D-33A0C0766E83}" destId="{CD5C3237-9870-41C0-B3E9-52CB9D5BF1CF}" srcOrd="0" destOrd="0" presId="urn:microsoft.com/office/officeart/2008/layout/LinedList"/>
    <dgm:cxn modelId="{8A9A1BF2-8F88-4EE2-8B19-18D0BBE77986}" type="presParOf" srcId="{F5E51947-2B52-49DF-8C0D-33A0C0766E83}" destId="{EB1F1EE0-B7F1-47A9-9625-819F0C643153}" srcOrd="1" destOrd="0" presId="urn:microsoft.com/office/officeart/2008/layout/LinedList"/>
    <dgm:cxn modelId="{67D37D48-FCD0-4FAC-B308-54D2C65F5982}" type="presParOf" srcId="{8E167177-395F-4D1B-9D59-E09CE5220CC7}" destId="{A2503735-6BAB-4479-9FBF-83A1B5BAB14F}" srcOrd="4" destOrd="0" presId="urn:microsoft.com/office/officeart/2008/layout/LinedList"/>
    <dgm:cxn modelId="{35D826E2-809C-4B58-96AA-E184B51E2467}" type="presParOf" srcId="{8E167177-395F-4D1B-9D59-E09CE5220CC7}" destId="{C4F24BC2-A7BA-4742-82AC-2A53533FFDD8}" srcOrd="5" destOrd="0" presId="urn:microsoft.com/office/officeart/2008/layout/LinedList"/>
    <dgm:cxn modelId="{05850C74-42A6-4A5C-B5B8-B9BAF18B72AA}" type="presParOf" srcId="{C4F24BC2-A7BA-4742-82AC-2A53533FFDD8}" destId="{2A867EA2-6FBD-49FC-B3F6-D4D068B01BBE}" srcOrd="0" destOrd="0" presId="urn:microsoft.com/office/officeart/2008/layout/LinedList"/>
    <dgm:cxn modelId="{EA4DFA98-B652-443F-A523-77812DCF3B55}" type="presParOf" srcId="{C4F24BC2-A7BA-4742-82AC-2A53533FFDD8}" destId="{77AFDA0A-0DF3-49E1-B417-8D3164C87DF2}" srcOrd="1" destOrd="0" presId="urn:microsoft.com/office/officeart/2008/layout/LinedList"/>
    <dgm:cxn modelId="{7A0ECBA3-4C01-432C-954D-138C3528B980}" type="presParOf" srcId="{8E167177-395F-4D1B-9D59-E09CE5220CC7}" destId="{DE5ADA3E-E1C0-4B44-9E9A-E6809706B8E9}" srcOrd="6" destOrd="0" presId="urn:microsoft.com/office/officeart/2008/layout/LinedList"/>
    <dgm:cxn modelId="{60FCAA62-3AB9-4A7A-AD75-95D36C473577}" type="presParOf" srcId="{8E167177-395F-4D1B-9D59-E09CE5220CC7}" destId="{DE528F0D-9787-4FF4-B66F-0D05EEF514C2}" srcOrd="7" destOrd="0" presId="urn:microsoft.com/office/officeart/2008/layout/LinedList"/>
    <dgm:cxn modelId="{8AA8C6C4-2282-4F9F-A93F-59970A751CDC}" type="presParOf" srcId="{DE528F0D-9787-4FF4-B66F-0D05EEF514C2}" destId="{2D9391C9-98AA-4D70-8111-0585F689DD45}" srcOrd="0" destOrd="0" presId="urn:microsoft.com/office/officeart/2008/layout/LinedList"/>
    <dgm:cxn modelId="{B7DAAC49-9C34-42B6-A457-6214CBB30157}" type="presParOf" srcId="{DE528F0D-9787-4FF4-B66F-0D05EEF514C2}" destId="{3CB8C80D-1FD6-4DBA-A8BD-09B04DA4CC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FC0F402-93B1-4E0D-90F9-EF92FE47826A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58F66B8-20ED-49FA-A323-9A2AA091CAA8}">
      <dgm:prSet/>
      <dgm:spPr/>
      <dgm:t>
        <a:bodyPr/>
        <a:lstStyle/>
        <a:p>
          <a:r>
            <a:rPr lang="cs-CZ" dirty="0"/>
            <a:t>smluvní vztah se zdravotní pojišťovnou</a:t>
          </a:r>
          <a:endParaRPr lang="en-US" dirty="0"/>
        </a:p>
      </dgm:t>
    </dgm:pt>
    <dgm:pt modelId="{0CD1F7B2-DA86-44FF-91EF-6CEBACE3C932}" type="parTrans" cxnId="{D8B4A3C8-4E49-4015-9D4A-A52CBE4442E6}">
      <dgm:prSet/>
      <dgm:spPr/>
      <dgm:t>
        <a:bodyPr/>
        <a:lstStyle/>
        <a:p>
          <a:endParaRPr lang="en-US"/>
        </a:p>
      </dgm:t>
    </dgm:pt>
    <dgm:pt modelId="{B03B859A-1EE1-43C9-8F3B-26B067444A73}" type="sibTrans" cxnId="{D8B4A3C8-4E49-4015-9D4A-A52CBE4442E6}">
      <dgm:prSet/>
      <dgm:spPr/>
      <dgm:t>
        <a:bodyPr/>
        <a:lstStyle/>
        <a:p>
          <a:endParaRPr lang="en-US"/>
        </a:p>
      </dgm:t>
    </dgm:pt>
    <dgm:pt modelId="{9E257B5B-FA27-468C-B560-F6B4C746AF1D}">
      <dgm:prSet/>
      <dgm:spPr/>
      <dgm:t>
        <a:bodyPr/>
        <a:lstStyle/>
        <a:p>
          <a:r>
            <a:rPr lang="cs-CZ"/>
            <a:t>bez smlouvy se zdravotní pojišťovnou (samoplátci)</a:t>
          </a:r>
          <a:endParaRPr lang="en-US"/>
        </a:p>
      </dgm:t>
    </dgm:pt>
    <dgm:pt modelId="{D7C43FEF-D98F-4581-B5F0-D19B7CADFA3D}" type="parTrans" cxnId="{4CE9B50D-FE5F-4770-8C94-CE1013455869}">
      <dgm:prSet/>
      <dgm:spPr/>
      <dgm:t>
        <a:bodyPr/>
        <a:lstStyle/>
        <a:p>
          <a:endParaRPr lang="en-US"/>
        </a:p>
      </dgm:t>
    </dgm:pt>
    <dgm:pt modelId="{A51C1BB5-F8AC-4871-B2B4-9082CC7021B1}" type="sibTrans" cxnId="{4CE9B50D-FE5F-4770-8C94-CE1013455869}">
      <dgm:prSet/>
      <dgm:spPr/>
      <dgm:t>
        <a:bodyPr/>
        <a:lstStyle/>
        <a:p>
          <a:endParaRPr lang="en-US"/>
        </a:p>
      </dgm:t>
    </dgm:pt>
    <dgm:pt modelId="{F7D6195F-F84A-4F2C-9642-11B674A5007E}" type="pres">
      <dgm:prSet presAssocID="{0FC0F402-93B1-4E0D-90F9-EF92FE4782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911BEA-628C-413D-B23B-51C927359E97}" type="pres">
      <dgm:prSet presAssocID="{958F66B8-20ED-49FA-A323-9A2AA091CAA8}" presName="hierRoot1" presStyleCnt="0"/>
      <dgm:spPr/>
    </dgm:pt>
    <dgm:pt modelId="{124B0735-84F7-41BA-88A6-30D03C06B6DC}" type="pres">
      <dgm:prSet presAssocID="{958F66B8-20ED-49FA-A323-9A2AA091CAA8}" presName="composite" presStyleCnt="0"/>
      <dgm:spPr/>
    </dgm:pt>
    <dgm:pt modelId="{0B5F0CCF-EF00-4573-8D6B-57478254BF4B}" type="pres">
      <dgm:prSet presAssocID="{958F66B8-20ED-49FA-A323-9A2AA091CAA8}" presName="background" presStyleLbl="node0" presStyleIdx="0" presStyleCnt="2"/>
      <dgm:spPr/>
    </dgm:pt>
    <dgm:pt modelId="{50387B97-4601-4945-B67C-62BA69DA22AB}" type="pres">
      <dgm:prSet presAssocID="{958F66B8-20ED-49FA-A323-9A2AA091CAA8}" presName="text" presStyleLbl="fgAcc0" presStyleIdx="0" presStyleCnt="2">
        <dgm:presLayoutVars>
          <dgm:chPref val="3"/>
        </dgm:presLayoutVars>
      </dgm:prSet>
      <dgm:spPr/>
    </dgm:pt>
    <dgm:pt modelId="{ABE57EAB-CFE4-4E9B-A48C-8013761622DD}" type="pres">
      <dgm:prSet presAssocID="{958F66B8-20ED-49FA-A323-9A2AA091CAA8}" presName="hierChild2" presStyleCnt="0"/>
      <dgm:spPr/>
    </dgm:pt>
    <dgm:pt modelId="{2D9CBB84-0915-4DF1-9480-993AEEC25F6A}" type="pres">
      <dgm:prSet presAssocID="{9E257B5B-FA27-468C-B560-F6B4C746AF1D}" presName="hierRoot1" presStyleCnt="0"/>
      <dgm:spPr/>
    </dgm:pt>
    <dgm:pt modelId="{3DF4AAB8-83EE-4FFC-906D-208118A4288A}" type="pres">
      <dgm:prSet presAssocID="{9E257B5B-FA27-468C-B560-F6B4C746AF1D}" presName="composite" presStyleCnt="0"/>
      <dgm:spPr/>
    </dgm:pt>
    <dgm:pt modelId="{071EA786-5E26-4313-B7F4-09A6F8A32993}" type="pres">
      <dgm:prSet presAssocID="{9E257B5B-FA27-468C-B560-F6B4C746AF1D}" presName="background" presStyleLbl="node0" presStyleIdx="1" presStyleCnt="2"/>
      <dgm:spPr/>
    </dgm:pt>
    <dgm:pt modelId="{2E5F8508-DB3F-4AF2-AB2C-19260DB292B3}" type="pres">
      <dgm:prSet presAssocID="{9E257B5B-FA27-468C-B560-F6B4C746AF1D}" presName="text" presStyleLbl="fgAcc0" presStyleIdx="1" presStyleCnt="2">
        <dgm:presLayoutVars>
          <dgm:chPref val="3"/>
        </dgm:presLayoutVars>
      </dgm:prSet>
      <dgm:spPr/>
    </dgm:pt>
    <dgm:pt modelId="{B3BB7DAD-642D-4D2E-B0F4-3AA66D1E3FEF}" type="pres">
      <dgm:prSet presAssocID="{9E257B5B-FA27-468C-B560-F6B4C746AF1D}" presName="hierChild2" presStyleCnt="0"/>
      <dgm:spPr/>
    </dgm:pt>
  </dgm:ptLst>
  <dgm:cxnLst>
    <dgm:cxn modelId="{4CE9B50D-FE5F-4770-8C94-CE1013455869}" srcId="{0FC0F402-93B1-4E0D-90F9-EF92FE47826A}" destId="{9E257B5B-FA27-468C-B560-F6B4C746AF1D}" srcOrd="1" destOrd="0" parTransId="{D7C43FEF-D98F-4581-B5F0-D19B7CADFA3D}" sibTransId="{A51C1BB5-F8AC-4871-B2B4-9082CC7021B1}"/>
    <dgm:cxn modelId="{6BCF011C-9F47-42BB-8DBD-E2A065D5E0CF}" type="presOf" srcId="{9E257B5B-FA27-468C-B560-F6B4C746AF1D}" destId="{2E5F8508-DB3F-4AF2-AB2C-19260DB292B3}" srcOrd="0" destOrd="0" presId="urn:microsoft.com/office/officeart/2005/8/layout/hierarchy1"/>
    <dgm:cxn modelId="{D158FD8E-1CD3-4A8E-851C-16F415FCEFFE}" type="presOf" srcId="{0FC0F402-93B1-4E0D-90F9-EF92FE47826A}" destId="{F7D6195F-F84A-4F2C-9642-11B674A5007E}" srcOrd="0" destOrd="0" presId="urn:microsoft.com/office/officeart/2005/8/layout/hierarchy1"/>
    <dgm:cxn modelId="{78B7C7BB-C7CB-4BD3-9E45-28D4AE6B2F5F}" type="presOf" srcId="{958F66B8-20ED-49FA-A323-9A2AA091CAA8}" destId="{50387B97-4601-4945-B67C-62BA69DA22AB}" srcOrd="0" destOrd="0" presId="urn:microsoft.com/office/officeart/2005/8/layout/hierarchy1"/>
    <dgm:cxn modelId="{D8B4A3C8-4E49-4015-9D4A-A52CBE4442E6}" srcId="{0FC0F402-93B1-4E0D-90F9-EF92FE47826A}" destId="{958F66B8-20ED-49FA-A323-9A2AA091CAA8}" srcOrd="0" destOrd="0" parTransId="{0CD1F7B2-DA86-44FF-91EF-6CEBACE3C932}" sibTransId="{B03B859A-1EE1-43C9-8F3B-26B067444A73}"/>
    <dgm:cxn modelId="{A8819528-573F-4F30-A0E1-8DE0C58FDBDE}" type="presParOf" srcId="{F7D6195F-F84A-4F2C-9642-11B674A5007E}" destId="{6B911BEA-628C-413D-B23B-51C927359E97}" srcOrd="0" destOrd="0" presId="urn:microsoft.com/office/officeart/2005/8/layout/hierarchy1"/>
    <dgm:cxn modelId="{6A14906D-0E19-4AFA-943B-F3D8DA28ACFF}" type="presParOf" srcId="{6B911BEA-628C-413D-B23B-51C927359E97}" destId="{124B0735-84F7-41BA-88A6-30D03C06B6DC}" srcOrd="0" destOrd="0" presId="urn:microsoft.com/office/officeart/2005/8/layout/hierarchy1"/>
    <dgm:cxn modelId="{CE24CA22-EAD0-463B-8E31-86405346903C}" type="presParOf" srcId="{124B0735-84F7-41BA-88A6-30D03C06B6DC}" destId="{0B5F0CCF-EF00-4573-8D6B-57478254BF4B}" srcOrd="0" destOrd="0" presId="urn:microsoft.com/office/officeart/2005/8/layout/hierarchy1"/>
    <dgm:cxn modelId="{DFE85895-2651-4EB1-B74D-D40E99546D09}" type="presParOf" srcId="{124B0735-84F7-41BA-88A6-30D03C06B6DC}" destId="{50387B97-4601-4945-B67C-62BA69DA22AB}" srcOrd="1" destOrd="0" presId="urn:microsoft.com/office/officeart/2005/8/layout/hierarchy1"/>
    <dgm:cxn modelId="{F0F4F13F-BE2D-4156-A69F-CB649C709C1E}" type="presParOf" srcId="{6B911BEA-628C-413D-B23B-51C927359E97}" destId="{ABE57EAB-CFE4-4E9B-A48C-8013761622DD}" srcOrd="1" destOrd="0" presId="urn:microsoft.com/office/officeart/2005/8/layout/hierarchy1"/>
    <dgm:cxn modelId="{DFF5222D-5106-4D26-927A-D3C3C6C1B58F}" type="presParOf" srcId="{F7D6195F-F84A-4F2C-9642-11B674A5007E}" destId="{2D9CBB84-0915-4DF1-9480-993AEEC25F6A}" srcOrd="1" destOrd="0" presId="urn:microsoft.com/office/officeart/2005/8/layout/hierarchy1"/>
    <dgm:cxn modelId="{079C7857-AC6C-4BC8-B15A-132F464A0713}" type="presParOf" srcId="{2D9CBB84-0915-4DF1-9480-993AEEC25F6A}" destId="{3DF4AAB8-83EE-4FFC-906D-208118A4288A}" srcOrd="0" destOrd="0" presId="urn:microsoft.com/office/officeart/2005/8/layout/hierarchy1"/>
    <dgm:cxn modelId="{B195DFC0-CAB9-4FD2-9E80-267867C9756E}" type="presParOf" srcId="{3DF4AAB8-83EE-4FFC-906D-208118A4288A}" destId="{071EA786-5E26-4313-B7F4-09A6F8A32993}" srcOrd="0" destOrd="0" presId="urn:microsoft.com/office/officeart/2005/8/layout/hierarchy1"/>
    <dgm:cxn modelId="{F8485386-6700-4A40-9906-D92148CE7C6C}" type="presParOf" srcId="{3DF4AAB8-83EE-4FFC-906D-208118A4288A}" destId="{2E5F8508-DB3F-4AF2-AB2C-19260DB292B3}" srcOrd="1" destOrd="0" presId="urn:microsoft.com/office/officeart/2005/8/layout/hierarchy1"/>
    <dgm:cxn modelId="{7830D94C-507E-4DA4-8988-12DCB906766B}" type="presParOf" srcId="{2D9CBB84-0915-4DF1-9480-993AEEC25F6A}" destId="{B3BB7DAD-642D-4D2E-B0F4-3AA66D1E3F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F773C4-8323-44FE-BBB0-BF37F8CF80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E5F5FAD-8CD7-4F28-BE7C-43BC119E28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Odborná způsobilost a specializace</a:t>
          </a:r>
          <a:endParaRPr lang="en-US"/>
        </a:p>
      </dgm:t>
    </dgm:pt>
    <dgm:pt modelId="{CD6BB790-3BB5-4CB0-8F1F-6BE200B10BB4}" type="parTrans" cxnId="{589438FC-5050-40AD-B953-B414203514FA}">
      <dgm:prSet/>
      <dgm:spPr/>
      <dgm:t>
        <a:bodyPr/>
        <a:lstStyle/>
        <a:p>
          <a:endParaRPr lang="en-US"/>
        </a:p>
      </dgm:t>
    </dgm:pt>
    <dgm:pt modelId="{4B0BB2E6-EC7A-4760-A068-4919680390F0}" type="sibTrans" cxnId="{589438FC-5050-40AD-B953-B414203514FA}">
      <dgm:prSet/>
      <dgm:spPr/>
      <dgm:t>
        <a:bodyPr/>
        <a:lstStyle/>
        <a:p>
          <a:endParaRPr lang="en-US"/>
        </a:p>
      </dgm:t>
    </dgm:pt>
    <dgm:pt modelId="{5B068379-ACF2-4B57-8BDF-DF5852C2C7F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Zdravotní způsobilost</a:t>
          </a:r>
          <a:endParaRPr lang="en-US"/>
        </a:p>
      </dgm:t>
    </dgm:pt>
    <dgm:pt modelId="{CA3A461B-F703-401C-B3AE-07BD3BF3A24E}" type="parTrans" cxnId="{21D785D5-5E66-4317-9A0E-29A8F4E73AA9}">
      <dgm:prSet/>
      <dgm:spPr/>
      <dgm:t>
        <a:bodyPr/>
        <a:lstStyle/>
        <a:p>
          <a:endParaRPr lang="en-US"/>
        </a:p>
      </dgm:t>
    </dgm:pt>
    <dgm:pt modelId="{1E565146-E10C-44C8-BD75-1E49B1884FDB}" type="sibTrans" cxnId="{21D785D5-5E66-4317-9A0E-29A8F4E73AA9}">
      <dgm:prSet/>
      <dgm:spPr/>
      <dgm:t>
        <a:bodyPr/>
        <a:lstStyle/>
        <a:p>
          <a:endParaRPr lang="en-US"/>
        </a:p>
      </dgm:t>
    </dgm:pt>
    <dgm:pt modelId="{0ECBD8C1-3F59-4BEF-B780-84F9B089177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Bezúhonnost</a:t>
          </a:r>
          <a:endParaRPr lang="en-US"/>
        </a:p>
      </dgm:t>
    </dgm:pt>
    <dgm:pt modelId="{1DF38C82-83A4-45B1-8428-C6D05A6C216D}" type="parTrans" cxnId="{DFE5290E-515A-44C3-A1A3-ACF5DCC676C2}">
      <dgm:prSet/>
      <dgm:spPr/>
    </dgm:pt>
    <dgm:pt modelId="{A0D21D65-5518-41D1-84DB-FE3CB0DEFF15}" type="sibTrans" cxnId="{DFE5290E-515A-44C3-A1A3-ACF5DCC676C2}">
      <dgm:prSet/>
      <dgm:spPr/>
    </dgm:pt>
    <dgm:pt modelId="{58038C51-F464-40FA-B51C-3D03F966753C}" type="pres">
      <dgm:prSet presAssocID="{30F773C4-8323-44FE-BBB0-BF37F8CF8024}" presName="root" presStyleCnt="0">
        <dgm:presLayoutVars>
          <dgm:dir/>
          <dgm:resizeHandles val="exact"/>
        </dgm:presLayoutVars>
      </dgm:prSet>
      <dgm:spPr/>
    </dgm:pt>
    <dgm:pt modelId="{C8E60123-7AE3-4707-9D27-FE127A09EB97}" type="pres">
      <dgm:prSet presAssocID="{0E5F5FAD-8CD7-4F28-BE7C-43BC119E28A3}" presName="compNode" presStyleCnt="0"/>
      <dgm:spPr/>
    </dgm:pt>
    <dgm:pt modelId="{91000A4D-0A88-491F-BD7D-485ED015B498}" type="pres">
      <dgm:prSet presAssocID="{0E5F5FAD-8CD7-4F28-BE7C-43BC119E28A3}" presName="bgRect" presStyleLbl="bgShp" presStyleIdx="0" presStyleCnt="3"/>
      <dgm:spPr/>
    </dgm:pt>
    <dgm:pt modelId="{BFA5F44B-0F4F-45AD-B12A-A673C10523DC}" type="pres">
      <dgm:prSet presAssocID="{0E5F5FAD-8CD7-4F28-BE7C-43BC119E28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moční čepice"/>
        </a:ext>
      </dgm:extLst>
    </dgm:pt>
    <dgm:pt modelId="{C7D4AD4A-634B-40B3-9A08-A62FF60F1545}" type="pres">
      <dgm:prSet presAssocID="{0E5F5FAD-8CD7-4F28-BE7C-43BC119E28A3}" presName="spaceRect" presStyleCnt="0"/>
      <dgm:spPr/>
    </dgm:pt>
    <dgm:pt modelId="{48405B72-0403-4CE5-BC94-C48CC1D4D3A0}" type="pres">
      <dgm:prSet presAssocID="{0E5F5FAD-8CD7-4F28-BE7C-43BC119E28A3}" presName="parTx" presStyleLbl="revTx" presStyleIdx="0" presStyleCnt="3">
        <dgm:presLayoutVars>
          <dgm:chMax val="0"/>
          <dgm:chPref val="0"/>
        </dgm:presLayoutVars>
      </dgm:prSet>
      <dgm:spPr/>
    </dgm:pt>
    <dgm:pt modelId="{DD778F2A-A89D-4BEB-B2F8-9BB48FF0BA2B}" type="pres">
      <dgm:prSet presAssocID="{4B0BB2E6-EC7A-4760-A068-4919680390F0}" presName="sibTrans" presStyleCnt="0"/>
      <dgm:spPr/>
    </dgm:pt>
    <dgm:pt modelId="{0A5F0F7C-1AA9-41D2-85B3-BFE6DB187E7E}" type="pres">
      <dgm:prSet presAssocID="{5B068379-ACF2-4B57-8BDF-DF5852C2C7FB}" presName="compNode" presStyleCnt="0"/>
      <dgm:spPr/>
    </dgm:pt>
    <dgm:pt modelId="{F417478E-7924-4B5A-81F3-10A1905FCC86}" type="pres">
      <dgm:prSet presAssocID="{5B068379-ACF2-4B57-8BDF-DF5852C2C7FB}" presName="bgRect" presStyleLbl="bgShp" presStyleIdx="1" presStyleCnt="3"/>
      <dgm:spPr/>
    </dgm:pt>
    <dgm:pt modelId="{3EDD91A5-FDA2-4D9A-950D-7DB7D7872589}" type="pres">
      <dgm:prSet presAssocID="{5B068379-ACF2-4B57-8BDF-DF5852C2C7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294E86CD-6070-4F08-94C6-05D0809296F7}" type="pres">
      <dgm:prSet presAssocID="{5B068379-ACF2-4B57-8BDF-DF5852C2C7FB}" presName="spaceRect" presStyleCnt="0"/>
      <dgm:spPr/>
    </dgm:pt>
    <dgm:pt modelId="{13B2DC36-0B75-4A4B-9640-C057A3FBFDD4}" type="pres">
      <dgm:prSet presAssocID="{5B068379-ACF2-4B57-8BDF-DF5852C2C7FB}" presName="parTx" presStyleLbl="revTx" presStyleIdx="1" presStyleCnt="3">
        <dgm:presLayoutVars>
          <dgm:chMax val="0"/>
          <dgm:chPref val="0"/>
        </dgm:presLayoutVars>
      </dgm:prSet>
      <dgm:spPr/>
    </dgm:pt>
    <dgm:pt modelId="{88420A3B-FD9F-45FB-B892-8BC4DD50A660}" type="pres">
      <dgm:prSet presAssocID="{1E565146-E10C-44C8-BD75-1E49B1884FDB}" presName="sibTrans" presStyleCnt="0"/>
      <dgm:spPr/>
    </dgm:pt>
    <dgm:pt modelId="{CD2422D3-8561-4EA9-836D-AB4BA2AA71C0}" type="pres">
      <dgm:prSet presAssocID="{0ECBD8C1-3F59-4BEF-B780-84F9B0891779}" presName="compNode" presStyleCnt="0"/>
      <dgm:spPr/>
    </dgm:pt>
    <dgm:pt modelId="{65C8B8D7-DB8A-4393-87E7-F54069D78CAC}" type="pres">
      <dgm:prSet presAssocID="{0ECBD8C1-3F59-4BEF-B780-84F9B0891779}" presName="bgRect" presStyleLbl="bgShp" presStyleIdx="2" presStyleCnt="3"/>
      <dgm:spPr/>
    </dgm:pt>
    <dgm:pt modelId="{7072F048-C3A0-46A2-BDCD-F969E28EAC72}" type="pres">
      <dgm:prSet presAssocID="{0ECBD8C1-3F59-4BEF-B780-84F9B08917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uta"/>
        </a:ext>
      </dgm:extLst>
    </dgm:pt>
    <dgm:pt modelId="{0A44B9A4-8433-4C3C-AB91-30CEFEBEA5E1}" type="pres">
      <dgm:prSet presAssocID="{0ECBD8C1-3F59-4BEF-B780-84F9B0891779}" presName="spaceRect" presStyleCnt="0"/>
      <dgm:spPr/>
    </dgm:pt>
    <dgm:pt modelId="{595294C0-4E6A-414F-9101-44CD8E6A6EE1}" type="pres">
      <dgm:prSet presAssocID="{0ECBD8C1-3F59-4BEF-B780-84F9B08917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E5290E-515A-44C3-A1A3-ACF5DCC676C2}" srcId="{30F773C4-8323-44FE-BBB0-BF37F8CF8024}" destId="{0ECBD8C1-3F59-4BEF-B780-84F9B0891779}" srcOrd="2" destOrd="0" parTransId="{1DF38C82-83A4-45B1-8428-C6D05A6C216D}" sibTransId="{A0D21D65-5518-41D1-84DB-FE3CB0DEFF15}"/>
    <dgm:cxn modelId="{ABE2CC2B-2399-436C-A7BC-E0A6F673257A}" type="presOf" srcId="{30F773C4-8323-44FE-BBB0-BF37F8CF8024}" destId="{58038C51-F464-40FA-B51C-3D03F966753C}" srcOrd="0" destOrd="0" presId="urn:microsoft.com/office/officeart/2018/2/layout/IconVerticalSolidList"/>
    <dgm:cxn modelId="{24A7F276-9ED2-471E-98B0-4D3050080BAD}" type="presOf" srcId="{0E5F5FAD-8CD7-4F28-BE7C-43BC119E28A3}" destId="{48405B72-0403-4CE5-BC94-C48CC1D4D3A0}" srcOrd="0" destOrd="0" presId="urn:microsoft.com/office/officeart/2018/2/layout/IconVerticalSolidList"/>
    <dgm:cxn modelId="{3B68E08B-1A23-4318-85FC-02B76A8F7C76}" type="presOf" srcId="{0ECBD8C1-3F59-4BEF-B780-84F9B0891779}" destId="{595294C0-4E6A-414F-9101-44CD8E6A6EE1}" srcOrd="0" destOrd="0" presId="urn:microsoft.com/office/officeart/2018/2/layout/IconVerticalSolidList"/>
    <dgm:cxn modelId="{E5E6B4BC-D627-41C7-ADD2-B41FC773A157}" type="presOf" srcId="{5B068379-ACF2-4B57-8BDF-DF5852C2C7FB}" destId="{13B2DC36-0B75-4A4B-9640-C057A3FBFDD4}" srcOrd="0" destOrd="0" presId="urn:microsoft.com/office/officeart/2018/2/layout/IconVerticalSolidList"/>
    <dgm:cxn modelId="{21D785D5-5E66-4317-9A0E-29A8F4E73AA9}" srcId="{30F773C4-8323-44FE-BBB0-BF37F8CF8024}" destId="{5B068379-ACF2-4B57-8BDF-DF5852C2C7FB}" srcOrd="1" destOrd="0" parTransId="{CA3A461B-F703-401C-B3AE-07BD3BF3A24E}" sibTransId="{1E565146-E10C-44C8-BD75-1E49B1884FDB}"/>
    <dgm:cxn modelId="{589438FC-5050-40AD-B953-B414203514FA}" srcId="{30F773C4-8323-44FE-BBB0-BF37F8CF8024}" destId="{0E5F5FAD-8CD7-4F28-BE7C-43BC119E28A3}" srcOrd="0" destOrd="0" parTransId="{CD6BB790-3BB5-4CB0-8F1F-6BE200B10BB4}" sibTransId="{4B0BB2E6-EC7A-4760-A068-4919680390F0}"/>
    <dgm:cxn modelId="{DC5F457E-B90D-4B4C-A342-8E0697261094}" type="presParOf" srcId="{58038C51-F464-40FA-B51C-3D03F966753C}" destId="{C8E60123-7AE3-4707-9D27-FE127A09EB97}" srcOrd="0" destOrd="0" presId="urn:microsoft.com/office/officeart/2018/2/layout/IconVerticalSolidList"/>
    <dgm:cxn modelId="{1A18D591-1D51-4762-9633-D3A03D44CF95}" type="presParOf" srcId="{C8E60123-7AE3-4707-9D27-FE127A09EB97}" destId="{91000A4D-0A88-491F-BD7D-485ED015B498}" srcOrd="0" destOrd="0" presId="urn:microsoft.com/office/officeart/2018/2/layout/IconVerticalSolidList"/>
    <dgm:cxn modelId="{28CF499D-62FE-415C-9762-AEB85792669F}" type="presParOf" srcId="{C8E60123-7AE3-4707-9D27-FE127A09EB97}" destId="{BFA5F44B-0F4F-45AD-B12A-A673C10523DC}" srcOrd="1" destOrd="0" presId="urn:microsoft.com/office/officeart/2018/2/layout/IconVerticalSolidList"/>
    <dgm:cxn modelId="{FB7E67EA-C011-4418-8FE6-1A31D79B5EEB}" type="presParOf" srcId="{C8E60123-7AE3-4707-9D27-FE127A09EB97}" destId="{C7D4AD4A-634B-40B3-9A08-A62FF60F1545}" srcOrd="2" destOrd="0" presId="urn:microsoft.com/office/officeart/2018/2/layout/IconVerticalSolidList"/>
    <dgm:cxn modelId="{D004C792-8282-4D82-82E8-7DE1EBC9B4C9}" type="presParOf" srcId="{C8E60123-7AE3-4707-9D27-FE127A09EB97}" destId="{48405B72-0403-4CE5-BC94-C48CC1D4D3A0}" srcOrd="3" destOrd="0" presId="urn:microsoft.com/office/officeart/2018/2/layout/IconVerticalSolidList"/>
    <dgm:cxn modelId="{9F40ABE4-508F-4DA6-B686-EEE9B264CF8C}" type="presParOf" srcId="{58038C51-F464-40FA-B51C-3D03F966753C}" destId="{DD778F2A-A89D-4BEB-B2F8-9BB48FF0BA2B}" srcOrd="1" destOrd="0" presId="urn:microsoft.com/office/officeart/2018/2/layout/IconVerticalSolidList"/>
    <dgm:cxn modelId="{9B824C1E-AE5F-48D2-B17B-2549CEDED7D6}" type="presParOf" srcId="{58038C51-F464-40FA-B51C-3D03F966753C}" destId="{0A5F0F7C-1AA9-41D2-85B3-BFE6DB187E7E}" srcOrd="2" destOrd="0" presId="urn:microsoft.com/office/officeart/2018/2/layout/IconVerticalSolidList"/>
    <dgm:cxn modelId="{BD411D19-24BE-4BB7-A46A-2FD8FED884B0}" type="presParOf" srcId="{0A5F0F7C-1AA9-41D2-85B3-BFE6DB187E7E}" destId="{F417478E-7924-4B5A-81F3-10A1905FCC86}" srcOrd="0" destOrd="0" presId="urn:microsoft.com/office/officeart/2018/2/layout/IconVerticalSolidList"/>
    <dgm:cxn modelId="{5D05927E-3957-42AF-8566-8B34E1E708E5}" type="presParOf" srcId="{0A5F0F7C-1AA9-41D2-85B3-BFE6DB187E7E}" destId="{3EDD91A5-FDA2-4D9A-950D-7DB7D7872589}" srcOrd="1" destOrd="0" presId="urn:microsoft.com/office/officeart/2018/2/layout/IconVerticalSolidList"/>
    <dgm:cxn modelId="{FD89EC63-047A-4B88-B29F-8CD56227C4F0}" type="presParOf" srcId="{0A5F0F7C-1AA9-41D2-85B3-BFE6DB187E7E}" destId="{294E86CD-6070-4F08-94C6-05D0809296F7}" srcOrd="2" destOrd="0" presId="urn:microsoft.com/office/officeart/2018/2/layout/IconVerticalSolidList"/>
    <dgm:cxn modelId="{8FEF827C-6EF9-449B-9DFD-1F5ACC8B79A9}" type="presParOf" srcId="{0A5F0F7C-1AA9-41D2-85B3-BFE6DB187E7E}" destId="{13B2DC36-0B75-4A4B-9640-C057A3FBFDD4}" srcOrd="3" destOrd="0" presId="urn:microsoft.com/office/officeart/2018/2/layout/IconVerticalSolidList"/>
    <dgm:cxn modelId="{4FC4FEE0-5FD0-4622-9B60-F6CAF70EC23D}" type="presParOf" srcId="{58038C51-F464-40FA-B51C-3D03F966753C}" destId="{88420A3B-FD9F-45FB-B892-8BC4DD50A660}" srcOrd="3" destOrd="0" presId="urn:microsoft.com/office/officeart/2018/2/layout/IconVerticalSolidList"/>
    <dgm:cxn modelId="{3819CE05-A567-460A-BF31-40A4DF5B34A9}" type="presParOf" srcId="{58038C51-F464-40FA-B51C-3D03F966753C}" destId="{CD2422D3-8561-4EA9-836D-AB4BA2AA71C0}" srcOrd="4" destOrd="0" presId="urn:microsoft.com/office/officeart/2018/2/layout/IconVerticalSolidList"/>
    <dgm:cxn modelId="{652DCD1F-EC10-4512-B977-3F31347BDF9E}" type="presParOf" srcId="{CD2422D3-8561-4EA9-836D-AB4BA2AA71C0}" destId="{65C8B8D7-DB8A-4393-87E7-F54069D78CAC}" srcOrd="0" destOrd="0" presId="urn:microsoft.com/office/officeart/2018/2/layout/IconVerticalSolidList"/>
    <dgm:cxn modelId="{6B7B544F-1CC6-47B0-822F-425D9452C9F1}" type="presParOf" srcId="{CD2422D3-8561-4EA9-836D-AB4BA2AA71C0}" destId="{7072F048-C3A0-46A2-BDCD-F969E28EAC72}" srcOrd="1" destOrd="0" presId="urn:microsoft.com/office/officeart/2018/2/layout/IconVerticalSolidList"/>
    <dgm:cxn modelId="{0159176E-5330-4572-968E-28FAF129D6B2}" type="presParOf" srcId="{CD2422D3-8561-4EA9-836D-AB4BA2AA71C0}" destId="{0A44B9A4-8433-4C3C-AB91-30CEFEBEA5E1}" srcOrd="2" destOrd="0" presId="urn:microsoft.com/office/officeart/2018/2/layout/IconVerticalSolidList"/>
    <dgm:cxn modelId="{6744CD9E-6DA6-43A4-91BD-90C4309A39F1}" type="presParOf" srcId="{CD2422D3-8561-4EA9-836D-AB4BA2AA71C0}" destId="{595294C0-4E6A-414F-9101-44CD8E6A6E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F7E015F-232C-4FCB-8DC6-E7277D3D51A0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068D6419-8178-4FD6-8C44-FC6F39435D2F}">
      <dgm:prSet/>
      <dgm:spPr>
        <a:solidFill>
          <a:srgbClr val="FF0000"/>
        </a:solidFill>
      </dgm:spPr>
      <dgm:t>
        <a:bodyPr/>
        <a:lstStyle/>
        <a:p>
          <a:r>
            <a:rPr lang="cs-CZ" b="1" dirty="0"/>
            <a:t>A.</a:t>
          </a:r>
          <a:r>
            <a:rPr lang="cs-CZ" dirty="0"/>
            <a:t> Nemoci, stavy nebo vady, které vylučují zdravotní způsobilost posuzované osoby k výkonu povolání, </a:t>
          </a:r>
        </a:p>
      </dgm:t>
    </dgm:pt>
    <dgm:pt modelId="{4C844DC1-0CF3-4EE1-8357-A39120EEB270}" type="parTrans" cxnId="{3E0FE6DC-EC59-4C5A-B881-91BEE8D2E7CA}">
      <dgm:prSet/>
      <dgm:spPr/>
      <dgm:t>
        <a:bodyPr/>
        <a:lstStyle/>
        <a:p>
          <a:endParaRPr lang="cs-CZ"/>
        </a:p>
      </dgm:t>
    </dgm:pt>
    <dgm:pt modelId="{6DDFD0DB-39AB-4471-9FC1-B86E20707894}" type="sibTrans" cxnId="{3E0FE6DC-EC59-4C5A-B881-91BEE8D2E7CA}">
      <dgm:prSet/>
      <dgm:spPr/>
      <dgm:t>
        <a:bodyPr/>
        <a:lstStyle/>
        <a:p>
          <a:endParaRPr lang="cs-CZ"/>
        </a:p>
      </dgm:t>
    </dgm:pt>
    <dgm:pt modelId="{DFBDC61D-F3C8-42B3-B47D-7A7F3F214EC9}">
      <dgm:prSet/>
      <dgm:spPr/>
      <dgm:t>
        <a:bodyPr/>
        <a:lstStyle/>
        <a:p>
          <a:r>
            <a:rPr lang="cs-CZ" b="1"/>
            <a:t>a)</a:t>
          </a:r>
          <a:r>
            <a:rPr lang="cs-CZ"/>
            <a:t> klinicky závažné poruchy pozornosti, paměti, intelektu, úsudku a orientace, a to</a:t>
          </a:r>
        </a:p>
      </dgm:t>
    </dgm:pt>
    <dgm:pt modelId="{66097F65-E9CC-47DB-8ED9-823376FC7939}" type="parTrans" cxnId="{1DF6A27C-37B6-4364-B687-0EB83DADF13D}">
      <dgm:prSet/>
      <dgm:spPr/>
      <dgm:t>
        <a:bodyPr/>
        <a:lstStyle/>
        <a:p>
          <a:endParaRPr lang="cs-CZ"/>
        </a:p>
      </dgm:t>
    </dgm:pt>
    <dgm:pt modelId="{0AD2D703-3E58-4111-B71F-2C454A0FA62B}" type="sibTrans" cxnId="{1DF6A27C-37B6-4364-B687-0EB83DADF13D}">
      <dgm:prSet/>
      <dgm:spPr/>
      <dgm:t>
        <a:bodyPr/>
        <a:lstStyle/>
        <a:p>
          <a:endParaRPr lang="cs-CZ"/>
        </a:p>
      </dgm:t>
    </dgm:pt>
    <dgm:pt modelId="{8C3E0545-A25E-453B-BE84-914538252C16}">
      <dgm:prSet/>
      <dgm:spPr/>
      <dgm:t>
        <a:bodyPr/>
        <a:lstStyle/>
        <a:p>
          <a:r>
            <a:rPr lang="cs-CZ" b="1" dirty="0"/>
            <a:t>b)</a:t>
          </a:r>
          <a:r>
            <a:rPr lang="cs-CZ" dirty="0"/>
            <a:t> neléčené, recidivující nebo chronické psychotické poruchy, a to</a:t>
          </a:r>
        </a:p>
      </dgm:t>
    </dgm:pt>
    <dgm:pt modelId="{54B7A422-B4D2-4AB4-A1FB-7B7BF54F8776}" type="parTrans" cxnId="{00A1949C-A6F2-4B5C-B606-7ADA13298786}">
      <dgm:prSet/>
      <dgm:spPr/>
      <dgm:t>
        <a:bodyPr/>
        <a:lstStyle/>
        <a:p>
          <a:endParaRPr lang="cs-CZ"/>
        </a:p>
      </dgm:t>
    </dgm:pt>
    <dgm:pt modelId="{68BBDAE9-6F02-4587-A25C-5359279C30F7}" type="sibTrans" cxnId="{00A1949C-A6F2-4B5C-B606-7ADA13298786}">
      <dgm:prSet/>
      <dgm:spPr/>
      <dgm:t>
        <a:bodyPr/>
        <a:lstStyle/>
        <a:p>
          <a:endParaRPr lang="cs-CZ"/>
        </a:p>
      </dgm:t>
    </dgm:pt>
    <dgm:pt modelId="{49A36066-B6A1-468B-A490-DB0C6959622F}">
      <dgm:prSet/>
      <dgm:spPr/>
      <dgm:t>
        <a:bodyPr/>
        <a:lstStyle/>
        <a:p>
          <a:r>
            <a:rPr lang="cs-CZ" b="1"/>
            <a:t>c)</a:t>
          </a:r>
          <a:r>
            <a:rPr lang="cs-CZ"/>
            <a:t> neléčené, recidivující nebo chronické poruchy nálady, a to</a:t>
          </a:r>
        </a:p>
      </dgm:t>
    </dgm:pt>
    <dgm:pt modelId="{8C5C9276-562C-4D75-86EA-99F701D35770}" type="parTrans" cxnId="{AC57C895-75F4-4720-89DD-998348772474}">
      <dgm:prSet/>
      <dgm:spPr/>
      <dgm:t>
        <a:bodyPr/>
        <a:lstStyle/>
        <a:p>
          <a:endParaRPr lang="cs-CZ"/>
        </a:p>
      </dgm:t>
    </dgm:pt>
    <dgm:pt modelId="{A7652942-52F0-44ED-9D26-56CC10FE5AB0}" type="sibTrans" cxnId="{AC57C895-75F4-4720-89DD-998348772474}">
      <dgm:prSet/>
      <dgm:spPr/>
      <dgm:t>
        <a:bodyPr/>
        <a:lstStyle/>
        <a:p>
          <a:endParaRPr lang="cs-CZ"/>
        </a:p>
      </dgm:t>
    </dgm:pt>
    <dgm:pt modelId="{52E44216-3E00-4B32-8EFB-7FD7EFA52666}">
      <dgm:prSet/>
      <dgm:spPr/>
      <dgm:t>
        <a:bodyPr/>
        <a:lstStyle/>
        <a:p>
          <a:r>
            <a:rPr lang="cs-CZ" b="1" dirty="0"/>
            <a:t>d)</a:t>
          </a:r>
          <a:r>
            <a:rPr lang="cs-CZ" dirty="0"/>
            <a:t> poruchy osobnosti nebo poruchy chování vyvolané účinkem zneužívání alkoholu, psychoaktivních látek, léčiv nebo jejich kombinací, a to</a:t>
          </a:r>
        </a:p>
      </dgm:t>
    </dgm:pt>
    <dgm:pt modelId="{B52D3C42-2294-429D-A603-13D3EBE813DB}" type="parTrans" cxnId="{B1DBD558-3A82-4569-9C56-6ACF7F392236}">
      <dgm:prSet/>
      <dgm:spPr/>
      <dgm:t>
        <a:bodyPr/>
        <a:lstStyle/>
        <a:p>
          <a:endParaRPr lang="cs-CZ"/>
        </a:p>
      </dgm:t>
    </dgm:pt>
    <dgm:pt modelId="{781779C9-4337-4CE7-8DF0-523DFEBEB5E7}" type="sibTrans" cxnId="{B1DBD558-3A82-4569-9C56-6ACF7F392236}">
      <dgm:prSet/>
      <dgm:spPr/>
      <dgm:t>
        <a:bodyPr/>
        <a:lstStyle/>
        <a:p>
          <a:endParaRPr lang="cs-CZ"/>
        </a:p>
      </dgm:t>
    </dgm:pt>
    <dgm:pt modelId="{64BCD49B-6D44-452A-BBFA-B223D4BA2E26}">
      <dgm:prSet/>
      <dgm:spPr/>
      <dgm:t>
        <a:bodyPr/>
        <a:lstStyle/>
        <a:p>
          <a:r>
            <a:rPr lang="cs-CZ"/>
            <a:t> neschopnost vzdát se požívání alkoholu nebo zneužívání psychoaktivních látek, léčiv nebo jejich kombinací ovlivňujících bezprostředně a opakovaně schopnost výkonu zdravotnického povolání,</a:t>
          </a:r>
        </a:p>
      </dgm:t>
    </dgm:pt>
    <dgm:pt modelId="{A17F6A15-55EC-43EE-B335-D43FBCEBB9C0}" type="parTrans" cxnId="{3D72FB38-35FE-49FE-8498-CAA2F4033776}">
      <dgm:prSet/>
      <dgm:spPr/>
      <dgm:t>
        <a:bodyPr/>
        <a:lstStyle/>
        <a:p>
          <a:endParaRPr lang="cs-CZ"/>
        </a:p>
      </dgm:t>
    </dgm:pt>
    <dgm:pt modelId="{8D688687-32D7-448A-A70C-157AA6328A26}" type="sibTrans" cxnId="{3D72FB38-35FE-49FE-8498-CAA2F4033776}">
      <dgm:prSet/>
      <dgm:spPr/>
      <dgm:t>
        <a:bodyPr/>
        <a:lstStyle/>
        <a:p>
          <a:endParaRPr lang="cs-CZ"/>
        </a:p>
      </dgm:t>
    </dgm:pt>
    <dgm:pt modelId="{A45C982C-5DD3-4A50-954C-1CBC99058EB0}">
      <dgm:prSet/>
      <dgm:spPr/>
      <dgm:t>
        <a:bodyPr/>
        <a:lstStyle/>
        <a:p>
          <a:r>
            <a:rPr lang="cs-CZ"/>
            <a:t>aktivní závislost na alkoholu, psychoaktivních látkách, léčivech nebo na jejich kombinacích,</a:t>
          </a:r>
        </a:p>
      </dgm:t>
    </dgm:pt>
    <dgm:pt modelId="{6EE69CF7-75C8-4EB5-AEBB-1AED1ADF3A0E}" type="parTrans" cxnId="{B6F6A100-0CAD-47E5-8B9B-799753F093B4}">
      <dgm:prSet/>
      <dgm:spPr/>
      <dgm:t>
        <a:bodyPr/>
        <a:lstStyle/>
        <a:p>
          <a:endParaRPr lang="cs-CZ"/>
        </a:p>
      </dgm:t>
    </dgm:pt>
    <dgm:pt modelId="{197E685F-A9F2-4386-8AE5-6D7A3B49A36A}" type="sibTrans" cxnId="{B6F6A100-0CAD-47E5-8B9B-799753F093B4}">
      <dgm:prSet/>
      <dgm:spPr/>
      <dgm:t>
        <a:bodyPr/>
        <a:lstStyle/>
        <a:p>
          <a:endParaRPr lang="cs-CZ"/>
        </a:p>
      </dgm:t>
    </dgm:pt>
    <dgm:pt modelId="{28FC3A7B-4036-459A-95A0-CD2EC5167D55}">
      <dgm:prSet/>
      <dgm:spPr>
        <a:solidFill>
          <a:srgbClr val="FFC000"/>
        </a:solidFill>
      </dgm:spPr>
      <dgm:t>
        <a:bodyPr/>
        <a:lstStyle/>
        <a:p>
          <a:r>
            <a:rPr lang="cs-CZ" b="1" dirty="0"/>
            <a:t>B.</a:t>
          </a:r>
          <a:r>
            <a:rPr lang="cs-CZ" dirty="0"/>
            <a:t> Nemoci, stavy nebo vady, které omezují zdravotní způsobilost</a:t>
          </a:r>
        </a:p>
      </dgm:t>
    </dgm:pt>
    <dgm:pt modelId="{60CD4504-923D-433A-B941-6B04B9C45901}" type="parTrans" cxnId="{8485C03C-0CEC-4435-9364-4F12A54346E0}">
      <dgm:prSet/>
      <dgm:spPr/>
      <dgm:t>
        <a:bodyPr/>
        <a:lstStyle/>
        <a:p>
          <a:endParaRPr lang="cs-CZ"/>
        </a:p>
      </dgm:t>
    </dgm:pt>
    <dgm:pt modelId="{D3183331-A50B-45F8-B36F-6330E2B8C3BC}" type="sibTrans" cxnId="{8485C03C-0CEC-4435-9364-4F12A54346E0}">
      <dgm:prSet/>
      <dgm:spPr/>
      <dgm:t>
        <a:bodyPr/>
        <a:lstStyle/>
        <a:p>
          <a:endParaRPr lang="cs-CZ"/>
        </a:p>
      </dgm:t>
    </dgm:pt>
    <dgm:pt modelId="{7952A044-518F-4229-8CD1-32AA1FC69A7A}">
      <dgm:prSet/>
      <dgm:spPr/>
      <dgm:t>
        <a:bodyPr/>
        <a:lstStyle/>
        <a:p>
          <a:r>
            <a:rPr lang="cs-CZ" b="1"/>
            <a:t>a)</a:t>
          </a:r>
          <a:r>
            <a:rPr lang="cs-CZ"/>
            <a:t> symptomatické organické psychické poruchy nebo trvalé organické psychické poruchy klinické závažnosti, včetně </a:t>
          </a:r>
          <a:r>
            <a:rPr lang="cs-CZ" err="1"/>
            <a:t>postencefalitického</a:t>
          </a:r>
          <a:r>
            <a:rPr lang="cs-CZ"/>
            <a:t> nebo </a:t>
          </a:r>
          <a:r>
            <a:rPr lang="cs-CZ" err="1"/>
            <a:t>postkontuzního</a:t>
          </a:r>
          <a:r>
            <a:rPr lang="cs-CZ"/>
            <a:t> syndromu,</a:t>
          </a:r>
        </a:p>
      </dgm:t>
    </dgm:pt>
    <dgm:pt modelId="{007B6723-AA6D-40F6-93D8-D050B8A3A24B}" type="parTrans" cxnId="{39E9B0A4-92F6-4B92-A4A8-77B5192F1B09}">
      <dgm:prSet/>
      <dgm:spPr/>
      <dgm:t>
        <a:bodyPr/>
        <a:lstStyle/>
        <a:p>
          <a:endParaRPr lang="cs-CZ"/>
        </a:p>
      </dgm:t>
    </dgm:pt>
    <dgm:pt modelId="{B24C0B3E-B8CE-4470-B91F-A5D3897C6E57}" type="sibTrans" cxnId="{39E9B0A4-92F6-4B92-A4A8-77B5192F1B09}">
      <dgm:prSet/>
      <dgm:spPr/>
      <dgm:t>
        <a:bodyPr/>
        <a:lstStyle/>
        <a:p>
          <a:endParaRPr lang="cs-CZ"/>
        </a:p>
      </dgm:t>
    </dgm:pt>
    <dgm:pt modelId="{78EF1ED6-432F-4D99-89DF-25F07FAC711F}">
      <dgm:prSet/>
      <dgm:spPr/>
      <dgm:t>
        <a:bodyPr/>
        <a:lstStyle/>
        <a:p>
          <a:r>
            <a:rPr lang="cs-CZ" b="1" dirty="0"/>
            <a:t>b)</a:t>
          </a:r>
          <a:r>
            <a:rPr lang="cs-CZ" dirty="0"/>
            <a:t> přechodné psychotické poruchy</a:t>
          </a:r>
        </a:p>
      </dgm:t>
    </dgm:pt>
    <dgm:pt modelId="{2C52EBE4-C61D-45F9-BBE3-707FAC1E8F94}" type="parTrans" cxnId="{156B56D8-E7BC-4261-ADDA-35B8C73CC8F9}">
      <dgm:prSet/>
      <dgm:spPr/>
      <dgm:t>
        <a:bodyPr/>
        <a:lstStyle/>
        <a:p>
          <a:endParaRPr lang="cs-CZ"/>
        </a:p>
      </dgm:t>
    </dgm:pt>
    <dgm:pt modelId="{88E15D8F-56F1-4319-BD56-58819294B2EA}" type="sibTrans" cxnId="{156B56D8-E7BC-4261-ADDA-35B8C73CC8F9}">
      <dgm:prSet/>
      <dgm:spPr/>
      <dgm:t>
        <a:bodyPr/>
        <a:lstStyle/>
        <a:p>
          <a:endParaRPr lang="cs-CZ"/>
        </a:p>
      </dgm:t>
    </dgm:pt>
    <dgm:pt modelId="{201D2852-F387-426C-A09D-C7115BDF39F0}">
      <dgm:prSet/>
      <dgm:spPr/>
      <dgm:t>
        <a:bodyPr/>
        <a:lstStyle/>
        <a:p>
          <a:r>
            <a:rPr lang="cs-CZ" b="1" dirty="0"/>
            <a:t>c)</a:t>
          </a:r>
          <a:r>
            <a:rPr lang="cs-CZ" dirty="0"/>
            <a:t> poruchy nálady s uspokojivou remisí</a:t>
          </a:r>
        </a:p>
      </dgm:t>
    </dgm:pt>
    <dgm:pt modelId="{81E72323-F8C1-4494-B000-102E673566BC}" type="parTrans" cxnId="{ED1F8E4E-09E7-46BB-BC65-D5055B141604}">
      <dgm:prSet/>
      <dgm:spPr/>
      <dgm:t>
        <a:bodyPr/>
        <a:lstStyle/>
        <a:p>
          <a:endParaRPr lang="cs-CZ"/>
        </a:p>
      </dgm:t>
    </dgm:pt>
    <dgm:pt modelId="{A67753E4-57CC-4938-B32A-03B470020CCC}" type="sibTrans" cxnId="{ED1F8E4E-09E7-46BB-BC65-D5055B141604}">
      <dgm:prSet/>
      <dgm:spPr/>
      <dgm:t>
        <a:bodyPr/>
        <a:lstStyle/>
        <a:p>
          <a:endParaRPr lang="cs-CZ"/>
        </a:p>
      </dgm:t>
    </dgm:pt>
    <dgm:pt modelId="{FB52C479-99D6-497E-8253-280CBFC5D4A8}">
      <dgm:prSet/>
      <dgm:spPr/>
      <dgm:t>
        <a:bodyPr/>
        <a:lstStyle/>
        <a:p>
          <a:r>
            <a:rPr lang="cs-CZ" b="1" dirty="0"/>
            <a:t>d)</a:t>
          </a:r>
          <a:r>
            <a:rPr lang="cs-CZ" dirty="0"/>
            <a:t> závažné formy obsedantně-kompulzivní poruchy, fobické úzkostné poruchy nebo přetrvávající změna osobnosti po katastrofické zkušenosti,</a:t>
          </a:r>
        </a:p>
      </dgm:t>
    </dgm:pt>
    <dgm:pt modelId="{3BEEF5F1-BB5E-4CF7-A4D3-9F58046D9C2B}" type="parTrans" cxnId="{B6A8C9B1-D645-4D4E-B281-3333D7D0E949}">
      <dgm:prSet/>
      <dgm:spPr/>
      <dgm:t>
        <a:bodyPr/>
        <a:lstStyle/>
        <a:p>
          <a:endParaRPr lang="cs-CZ"/>
        </a:p>
      </dgm:t>
    </dgm:pt>
    <dgm:pt modelId="{C154447F-9E54-4C5C-BD2E-81EF95864349}" type="sibTrans" cxnId="{B6A8C9B1-D645-4D4E-B281-3333D7D0E949}">
      <dgm:prSet/>
      <dgm:spPr/>
      <dgm:t>
        <a:bodyPr/>
        <a:lstStyle/>
        <a:p>
          <a:endParaRPr lang="cs-CZ"/>
        </a:p>
      </dgm:t>
    </dgm:pt>
    <dgm:pt modelId="{53A0CFD2-9A1E-48CD-A1AE-19FBA26041EE}">
      <dgm:prSet/>
      <dgm:spPr/>
      <dgm:t>
        <a:bodyPr/>
        <a:lstStyle/>
        <a:p>
          <a:r>
            <a:rPr lang="cs-CZ" b="1" dirty="0"/>
            <a:t>e)</a:t>
          </a:r>
          <a:r>
            <a:rPr lang="cs-CZ" dirty="0"/>
            <a:t> klinicky závažné formy specifických poruch osobnosti,</a:t>
          </a:r>
        </a:p>
      </dgm:t>
    </dgm:pt>
    <dgm:pt modelId="{9CED2AB4-B5FA-4BA5-BDEE-54C42319C0E3}" type="parTrans" cxnId="{57F00DBB-EE56-42AB-B5CC-1862BAF88E71}">
      <dgm:prSet/>
      <dgm:spPr/>
      <dgm:t>
        <a:bodyPr/>
        <a:lstStyle/>
        <a:p>
          <a:endParaRPr lang="cs-CZ"/>
        </a:p>
      </dgm:t>
    </dgm:pt>
    <dgm:pt modelId="{C282DE02-C1A1-4F30-8B3E-DAC15ED00018}" type="sibTrans" cxnId="{57F00DBB-EE56-42AB-B5CC-1862BAF88E71}">
      <dgm:prSet/>
      <dgm:spPr/>
      <dgm:t>
        <a:bodyPr/>
        <a:lstStyle/>
        <a:p>
          <a:endParaRPr lang="cs-CZ"/>
        </a:p>
      </dgm:t>
    </dgm:pt>
    <dgm:pt modelId="{20EF0972-812D-40D5-8DFE-80FFF38C38ED}">
      <dgm:prSet/>
      <dgm:spPr/>
      <dgm:t>
        <a:bodyPr/>
        <a:lstStyle/>
        <a:p>
          <a:r>
            <a:rPr lang="cs-CZ" b="1" dirty="0"/>
            <a:t>f)</a:t>
          </a:r>
          <a:r>
            <a:rPr lang="cs-CZ" dirty="0"/>
            <a:t> poruchy osobnosti nebo poruchy chování vyvolané účinkem alkoholu, psychoaktivních látek, léčiv</a:t>
          </a:r>
        </a:p>
      </dgm:t>
    </dgm:pt>
    <dgm:pt modelId="{1C04F446-5A83-44FE-B8FA-0745BFAF4C93}" type="parTrans" cxnId="{D92C7D2A-445A-4698-AF41-C77D9D8DE121}">
      <dgm:prSet/>
      <dgm:spPr/>
      <dgm:t>
        <a:bodyPr/>
        <a:lstStyle/>
        <a:p>
          <a:endParaRPr lang="cs-CZ"/>
        </a:p>
      </dgm:t>
    </dgm:pt>
    <dgm:pt modelId="{2A0643CC-7FC3-41AE-A9E6-15A9A0DEE8C1}" type="sibTrans" cxnId="{D92C7D2A-445A-4698-AF41-C77D9D8DE121}">
      <dgm:prSet/>
      <dgm:spPr/>
      <dgm:t>
        <a:bodyPr/>
        <a:lstStyle/>
        <a:p>
          <a:endParaRPr lang="cs-CZ"/>
        </a:p>
      </dgm:t>
    </dgm:pt>
    <dgm:pt modelId="{551E5FE3-EAE1-41F8-9280-846CFBE62B90}" type="pres">
      <dgm:prSet presAssocID="{3F7E015F-232C-4FCB-8DC6-E7277D3D51A0}" presName="Name0" presStyleCnt="0">
        <dgm:presLayoutVars>
          <dgm:dir/>
          <dgm:animLvl val="lvl"/>
          <dgm:resizeHandles val="exact"/>
        </dgm:presLayoutVars>
      </dgm:prSet>
      <dgm:spPr/>
    </dgm:pt>
    <dgm:pt modelId="{4585C118-E317-4154-B548-6018AA7FF4CF}" type="pres">
      <dgm:prSet presAssocID="{068D6419-8178-4FD6-8C44-FC6F39435D2F}" presName="composite" presStyleCnt="0"/>
      <dgm:spPr/>
    </dgm:pt>
    <dgm:pt modelId="{539D748A-ED6E-4CF9-AB28-1C59083F9C5F}" type="pres">
      <dgm:prSet presAssocID="{068D6419-8178-4FD6-8C44-FC6F39435D2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C61E833-11CE-4C70-B9FF-45AD603FC0E5}" type="pres">
      <dgm:prSet presAssocID="{068D6419-8178-4FD6-8C44-FC6F39435D2F}" presName="desTx" presStyleLbl="alignAccFollowNode1" presStyleIdx="0" presStyleCnt="2">
        <dgm:presLayoutVars>
          <dgm:bulletEnabled val="1"/>
        </dgm:presLayoutVars>
      </dgm:prSet>
      <dgm:spPr/>
    </dgm:pt>
    <dgm:pt modelId="{5A5E9F25-EB64-42B4-8B6D-39F12BABF6E2}" type="pres">
      <dgm:prSet presAssocID="{6DDFD0DB-39AB-4471-9FC1-B86E20707894}" presName="space" presStyleCnt="0"/>
      <dgm:spPr/>
    </dgm:pt>
    <dgm:pt modelId="{2BE6D58C-81EF-4EC3-9E41-46D53EF9615D}" type="pres">
      <dgm:prSet presAssocID="{28FC3A7B-4036-459A-95A0-CD2EC5167D55}" presName="composite" presStyleCnt="0"/>
      <dgm:spPr/>
    </dgm:pt>
    <dgm:pt modelId="{94258C95-6985-4071-9E03-5E29E9275018}" type="pres">
      <dgm:prSet presAssocID="{28FC3A7B-4036-459A-95A0-CD2EC5167D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AC2ECB0-04AC-4A28-8E42-3BF4CCFCDA01}" type="pres">
      <dgm:prSet presAssocID="{28FC3A7B-4036-459A-95A0-CD2EC5167D5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6F6A100-0CAD-47E5-8B9B-799753F093B4}" srcId="{52E44216-3E00-4B32-8EFB-7FD7EFA52666}" destId="{A45C982C-5DD3-4A50-954C-1CBC99058EB0}" srcOrd="1" destOrd="0" parTransId="{6EE69CF7-75C8-4EB5-AEBB-1AED1ADF3A0E}" sibTransId="{197E685F-A9F2-4386-8AE5-6D7A3B49A36A}"/>
    <dgm:cxn modelId="{AAA63C0A-4EDD-4AD2-AF3F-F14384C385B2}" type="presOf" srcId="{28FC3A7B-4036-459A-95A0-CD2EC5167D55}" destId="{94258C95-6985-4071-9E03-5E29E9275018}" srcOrd="0" destOrd="0" presId="urn:microsoft.com/office/officeart/2005/8/layout/hList1"/>
    <dgm:cxn modelId="{AFCDD50D-695D-44F6-9838-C3F632877DFF}" type="presOf" srcId="{DFBDC61D-F3C8-42B3-B47D-7A7F3F214EC9}" destId="{4C61E833-11CE-4C70-B9FF-45AD603FC0E5}" srcOrd="0" destOrd="0" presId="urn:microsoft.com/office/officeart/2005/8/layout/hList1"/>
    <dgm:cxn modelId="{F371B216-09CF-418E-A373-39510E8803E3}" type="presOf" srcId="{3F7E015F-232C-4FCB-8DC6-E7277D3D51A0}" destId="{551E5FE3-EAE1-41F8-9280-846CFBE62B90}" srcOrd="0" destOrd="0" presId="urn:microsoft.com/office/officeart/2005/8/layout/hList1"/>
    <dgm:cxn modelId="{24DB151D-F1DF-493F-8229-B825E839C057}" type="presOf" srcId="{201D2852-F387-426C-A09D-C7115BDF39F0}" destId="{8AC2ECB0-04AC-4A28-8E42-3BF4CCFCDA01}" srcOrd="0" destOrd="2" presId="urn:microsoft.com/office/officeart/2005/8/layout/hList1"/>
    <dgm:cxn modelId="{D92C7D2A-445A-4698-AF41-C77D9D8DE121}" srcId="{28FC3A7B-4036-459A-95A0-CD2EC5167D55}" destId="{20EF0972-812D-40D5-8DFE-80FFF38C38ED}" srcOrd="5" destOrd="0" parTransId="{1C04F446-5A83-44FE-B8FA-0745BFAF4C93}" sibTransId="{2A0643CC-7FC3-41AE-A9E6-15A9A0DEE8C1}"/>
    <dgm:cxn modelId="{3D72FB38-35FE-49FE-8498-CAA2F4033776}" srcId="{52E44216-3E00-4B32-8EFB-7FD7EFA52666}" destId="{64BCD49B-6D44-452A-BBFA-B223D4BA2E26}" srcOrd="0" destOrd="0" parTransId="{A17F6A15-55EC-43EE-B335-D43FBCEBB9C0}" sibTransId="{8D688687-32D7-448A-A70C-157AA6328A26}"/>
    <dgm:cxn modelId="{8485C03C-0CEC-4435-9364-4F12A54346E0}" srcId="{3F7E015F-232C-4FCB-8DC6-E7277D3D51A0}" destId="{28FC3A7B-4036-459A-95A0-CD2EC5167D55}" srcOrd="1" destOrd="0" parTransId="{60CD4504-923D-433A-B941-6B04B9C45901}" sibTransId="{D3183331-A50B-45F8-B36F-6330E2B8C3BC}"/>
    <dgm:cxn modelId="{C7FAFB5C-73C8-4C26-A9ED-6852C99DF288}" type="presOf" srcId="{20EF0972-812D-40D5-8DFE-80FFF38C38ED}" destId="{8AC2ECB0-04AC-4A28-8E42-3BF4CCFCDA01}" srcOrd="0" destOrd="5" presId="urn:microsoft.com/office/officeart/2005/8/layout/hList1"/>
    <dgm:cxn modelId="{8ABB8A5F-2E66-4657-B404-ADA063DC7A9B}" type="presOf" srcId="{64BCD49B-6D44-452A-BBFA-B223D4BA2E26}" destId="{4C61E833-11CE-4C70-B9FF-45AD603FC0E5}" srcOrd="0" destOrd="4" presId="urn:microsoft.com/office/officeart/2005/8/layout/hList1"/>
    <dgm:cxn modelId="{129EA465-26AB-45FD-9B6D-E862D2124BB6}" type="presOf" srcId="{7952A044-518F-4229-8CD1-32AA1FC69A7A}" destId="{8AC2ECB0-04AC-4A28-8E42-3BF4CCFCDA01}" srcOrd="0" destOrd="0" presId="urn:microsoft.com/office/officeart/2005/8/layout/hList1"/>
    <dgm:cxn modelId="{A99C2A6A-B161-4311-9163-33F4A52264CE}" type="presOf" srcId="{49A36066-B6A1-468B-A490-DB0C6959622F}" destId="{4C61E833-11CE-4C70-B9FF-45AD603FC0E5}" srcOrd="0" destOrd="2" presId="urn:microsoft.com/office/officeart/2005/8/layout/hList1"/>
    <dgm:cxn modelId="{76875A4E-AE97-4E12-A195-65F5EE4D0F47}" type="presOf" srcId="{A45C982C-5DD3-4A50-954C-1CBC99058EB0}" destId="{4C61E833-11CE-4C70-B9FF-45AD603FC0E5}" srcOrd="0" destOrd="5" presId="urn:microsoft.com/office/officeart/2005/8/layout/hList1"/>
    <dgm:cxn modelId="{ED1F8E4E-09E7-46BB-BC65-D5055B141604}" srcId="{28FC3A7B-4036-459A-95A0-CD2EC5167D55}" destId="{201D2852-F387-426C-A09D-C7115BDF39F0}" srcOrd="2" destOrd="0" parTransId="{81E72323-F8C1-4494-B000-102E673566BC}" sibTransId="{A67753E4-57CC-4938-B32A-03B470020CCC}"/>
    <dgm:cxn modelId="{97016E55-5D47-45C0-BDE9-1E8582125EDE}" type="presOf" srcId="{FB52C479-99D6-497E-8253-280CBFC5D4A8}" destId="{8AC2ECB0-04AC-4A28-8E42-3BF4CCFCDA01}" srcOrd="0" destOrd="3" presId="urn:microsoft.com/office/officeart/2005/8/layout/hList1"/>
    <dgm:cxn modelId="{B1DBD558-3A82-4569-9C56-6ACF7F392236}" srcId="{068D6419-8178-4FD6-8C44-FC6F39435D2F}" destId="{52E44216-3E00-4B32-8EFB-7FD7EFA52666}" srcOrd="3" destOrd="0" parTransId="{B52D3C42-2294-429D-A603-13D3EBE813DB}" sibTransId="{781779C9-4337-4CE7-8DF0-523DFEBEB5E7}"/>
    <dgm:cxn modelId="{1DF6A27C-37B6-4364-B687-0EB83DADF13D}" srcId="{068D6419-8178-4FD6-8C44-FC6F39435D2F}" destId="{DFBDC61D-F3C8-42B3-B47D-7A7F3F214EC9}" srcOrd="0" destOrd="0" parTransId="{66097F65-E9CC-47DB-8ED9-823376FC7939}" sibTransId="{0AD2D703-3E58-4111-B71F-2C454A0FA62B}"/>
    <dgm:cxn modelId="{80C3D27D-9D48-48EB-AE85-DF5F5532A01B}" type="presOf" srcId="{53A0CFD2-9A1E-48CD-A1AE-19FBA26041EE}" destId="{8AC2ECB0-04AC-4A28-8E42-3BF4CCFCDA01}" srcOrd="0" destOrd="4" presId="urn:microsoft.com/office/officeart/2005/8/layout/hList1"/>
    <dgm:cxn modelId="{B0D04A80-3F66-4CBD-822F-927151C76FF4}" type="presOf" srcId="{52E44216-3E00-4B32-8EFB-7FD7EFA52666}" destId="{4C61E833-11CE-4C70-B9FF-45AD603FC0E5}" srcOrd="0" destOrd="3" presId="urn:microsoft.com/office/officeart/2005/8/layout/hList1"/>
    <dgm:cxn modelId="{AC57C895-75F4-4720-89DD-998348772474}" srcId="{068D6419-8178-4FD6-8C44-FC6F39435D2F}" destId="{49A36066-B6A1-468B-A490-DB0C6959622F}" srcOrd="2" destOrd="0" parTransId="{8C5C9276-562C-4D75-86EA-99F701D35770}" sibTransId="{A7652942-52F0-44ED-9D26-56CC10FE5AB0}"/>
    <dgm:cxn modelId="{00A1949C-A6F2-4B5C-B606-7ADA13298786}" srcId="{068D6419-8178-4FD6-8C44-FC6F39435D2F}" destId="{8C3E0545-A25E-453B-BE84-914538252C16}" srcOrd="1" destOrd="0" parTransId="{54B7A422-B4D2-4AB4-A1FB-7B7BF54F8776}" sibTransId="{68BBDAE9-6F02-4587-A25C-5359279C30F7}"/>
    <dgm:cxn modelId="{39E9B0A4-92F6-4B92-A4A8-77B5192F1B09}" srcId="{28FC3A7B-4036-459A-95A0-CD2EC5167D55}" destId="{7952A044-518F-4229-8CD1-32AA1FC69A7A}" srcOrd="0" destOrd="0" parTransId="{007B6723-AA6D-40F6-93D8-D050B8A3A24B}" sibTransId="{B24C0B3E-B8CE-4470-B91F-A5D3897C6E57}"/>
    <dgm:cxn modelId="{DB8CF4AE-15EE-4358-9062-20AD05F8B930}" type="presOf" srcId="{068D6419-8178-4FD6-8C44-FC6F39435D2F}" destId="{539D748A-ED6E-4CF9-AB28-1C59083F9C5F}" srcOrd="0" destOrd="0" presId="urn:microsoft.com/office/officeart/2005/8/layout/hList1"/>
    <dgm:cxn modelId="{B6A8C9B1-D645-4D4E-B281-3333D7D0E949}" srcId="{28FC3A7B-4036-459A-95A0-CD2EC5167D55}" destId="{FB52C479-99D6-497E-8253-280CBFC5D4A8}" srcOrd="3" destOrd="0" parTransId="{3BEEF5F1-BB5E-4CF7-A4D3-9F58046D9C2B}" sibTransId="{C154447F-9E54-4C5C-BD2E-81EF95864349}"/>
    <dgm:cxn modelId="{57F00DBB-EE56-42AB-B5CC-1862BAF88E71}" srcId="{28FC3A7B-4036-459A-95A0-CD2EC5167D55}" destId="{53A0CFD2-9A1E-48CD-A1AE-19FBA26041EE}" srcOrd="4" destOrd="0" parTransId="{9CED2AB4-B5FA-4BA5-BDEE-54C42319C0E3}" sibTransId="{C282DE02-C1A1-4F30-8B3E-DAC15ED00018}"/>
    <dgm:cxn modelId="{E002A5D4-BA5F-4444-AF6D-B49866EA5122}" type="presOf" srcId="{8C3E0545-A25E-453B-BE84-914538252C16}" destId="{4C61E833-11CE-4C70-B9FF-45AD603FC0E5}" srcOrd="0" destOrd="1" presId="urn:microsoft.com/office/officeart/2005/8/layout/hList1"/>
    <dgm:cxn modelId="{156B56D8-E7BC-4261-ADDA-35B8C73CC8F9}" srcId="{28FC3A7B-4036-459A-95A0-CD2EC5167D55}" destId="{78EF1ED6-432F-4D99-89DF-25F07FAC711F}" srcOrd="1" destOrd="0" parTransId="{2C52EBE4-C61D-45F9-BBE3-707FAC1E8F94}" sibTransId="{88E15D8F-56F1-4319-BD56-58819294B2EA}"/>
    <dgm:cxn modelId="{3E0FE6DC-EC59-4C5A-B881-91BEE8D2E7CA}" srcId="{3F7E015F-232C-4FCB-8DC6-E7277D3D51A0}" destId="{068D6419-8178-4FD6-8C44-FC6F39435D2F}" srcOrd="0" destOrd="0" parTransId="{4C844DC1-0CF3-4EE1-8357-A39120EEB270}" sibTransId="{6DDFD0DB-39AB-4471-9FC1-B86E20707894}"/>
    <dgm:cxn modelId="{135DEDFD-FB29-4CB6-98C3-9B06614469F6}" type="presOf" srcId="{78EF1ED6-432F-4D99-89DF-25F07FAC711F}" destId="{8AC2ECB0-04AC-4A28-8E42-3BF4CCFCDA01}" srcOrd="0" destOrd="1" presId="urn:microsoft.com/office/officeart/2005/8/layout/hList1"/>
    <dgm:cxn modelId="{12E04FB8-EBC1-4737-B265-ECF0149D6AC3}" type="presParOf" srcId="{551E5FE3-EAE1-41F8-9280-846CFBE62B90}" destId="{4585C118-E317-4154-B548-6018AA7FF4CF}" srcOrd="0" destOrd="0" presId="urn:microsoft.com/office/officeart/2005/8/layout/hList1"/>
    <dgm:cxn modelId="{CD9EE99F-E1DC-4D6D-B2B7-F86F6B8EA853}" type="presParOf" srcId="{4585C118-E317-4154-B548-6018AA7FF4CF}" destId="{539D748A-ED6E-4CF9-AB28-1C59083F9C5F}" srcOrd="0" destOrd="0" presId="urn:microsoft.com/office/officeart/2005/8/layout/hList1"/>
    <dgm:cxn modelId="{50B46B72-10DF-4B75-B9DE-ADDB07C16FB3}" type="presParOf" srcId="{4585C118-E317-4154-B548-6018AA7FF4CF}" destId="{4C61E833-11CE-4C70-B9FF-45AD603FC0E5}" srcOrd="1" destOrd="0" presId="urn:microsoft.com/office/officeart/2005/8/layout/hList1"/>
    <dgm:cxn modelId="{27A7B8FC-1D1D-4995-8F63-5995D9A2BD32}" type="presParOf" srcId="{551E5FE3-EAE1-41F8-9280-846CFBE62B90}" destId="{5A5E9F25-EB64-42B4-8B6D-39F12BABF6E2}" srcOrd="1" destOrd="0" presId="urn:microsoft.com/office/officeart/2005/8/layout/hList1"/>
    <dgm:cxn modelId="{08DBBFFD-2E65-493D-AB78-A257584DEB70}" type="presParOf" srcId="{551E5FE3-EAE1-41F8-9280-846CFBE62B90}" destId="{2BE6D58C-81EF-4EC3-9E41-46D53EF9615D}" srcOrd="2" destOrd="0" presId="urn:microsoft.com/office/officeart/2005/8/layout/hList1"/>
    <dgm:cxn modelId="{00C2C1C3-8B5C-4997-95BE-0B1399A274AB}" type="presParOf" srcId="{2BE6D58C-81EF-4EC3-9E41-46D53EF9615D}" destId="{94258C95-6985-4071-9E03-5E29E9275018}" srcOrd="0" destOrd="0" presId="urn:microsoft.com/office/officeart/2005/8/layout/hList1"/>
    <dgm:cxn modelId="{16E25089-1931-49E6-86B2-604D4405D8E7}" type="presParOf" srcId="{2BE6D58C-81EF-4EC3-9E41-46D53EF9615D}" destId="{8AC2ECB0-04AC-4A28-8E42-3BF4CCFCDA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B4B9E-4004-4D92-8790-15E47F13A3B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6C0636A-6AC9-427E-9791-5D1FA8254583}">
      <dgm:prSet/>
      <dgm:spPr/>
      <dgm:t>
        <a:bodyPr/>
        <a:lstStyle/>
        <a:p>
          <a:pPr>
            <a:defRPr b="1"/>
          </a:pPr>
          <a:r>
            <a:rPr lang="cs-CZ"/>
            <a:t>Dostupné</a:t>
          </a:r>
          <a:endParaRPr lang="en-US"/>
        </a:p>
      </dgm:t>
    </dgm:pt>
    <dgm:pt modelId="{EE79B232-DFB9-4C3E-8270-A32F07BBBF6C}" type="parTrans" cxnId="{A339FF5C-CB47-4960-A15F-F6444F44EF94}">
      <dgm:prSet/>
      <dgm:spPr/>
      <dgm:t>
        <a:bodyPr/>
        <a:lstStyle/>
        <a:p>
          <a:endParaRPr lang="en-US"/>
        </a:p>
      </dgm:t>
    </dgm:pt>
    <dgm:pt modelId="{527153D8-3259-41C6-9EA6-60F122FBEB05}" type="sibTrans" cxnId="{A339FF5C-CB47-4960-A15F-F6444F44EF94}">
      <dgm:prSet/>
      <dgm:spPr/>
      <dgm:t>
        <a:bodyPr/>
        <a:lstStyle/>
        <a:p>
          <a:endParaRPr lang="en-US"/>
        </a:p>
      </dgm:t>
    </dgm:pt>
    <dgm:pt modelId="{CC344310-B28A-4F6B-A8B5-4904F1F7A8EB}">
      <dgm:prSet/>
      <dgm:spPr/>
      <dgm:t>
        <a:bodyPr/>
        <a:lstStyle/>
        <a:p>
          <a:r>
            <a:rPr lang="cs-CZ"/>
            <a:t>Plánovat potřeby dlouho do budoucna</a:t>
          </a:r>
          <a:endParaRPr lang="en-US"/>
        </a:p>
      </dgm:t>
    </dgm:pt>
    <dgm:pt modelId="{51027835-665C-4BD4-8643-74D0E25941A8}" type="parTrans" cxnId="{D2155D24-0DCB-431E-AD94-2E8C3242DEC8}">
      <dgm:prSet/>
      <dgm:spPr/>
      <dgm:t>
        <a:bodyPr/>
        <a:lstStyle/>
        <a:p>
          <a:endParaRPr lang="en-US"/>
        </a:p>
      </dgm:t>
    </dgm:pt>
    <dgm:pt modelId="{BC6DDAD6-F188-4A9E-985F-05D13CA8A3F9}" type="sibTrans" cxnId="{D2155D24-0DCB-431E-AD94-2E8C3242DEC8}">
      <dgm:prSet/>
      <dgm:spPr/>
      <dgm:t>
        <a:bodyPr/>
        <a:lstStyle/>
        <a:p>
          <a:endParaRPr lang="en-US"/>
        </a:p>
      </dgm:t>
    </dgm:pt>
    <dgm:pt modelId="{30CBAAF8-C480-49D5-999F-F0200DEFC98F}">
      <dgm:prSet/>
      <dgm:spPr/>
      <dgm:t>
        <a:bodyPr/>
        <a:lstStyle/>
        <a:p>
          <a:r>
            <a:rPr lang="cs-CZ"/>
            <a:t>Investovat do vzdělávání i retence</a:t>
          </a:r>
          <a:endParaRPr lang="en-US"/>
        </a:p>
      </dgm:t>
    </dgm:pt>
    <dgm:pt modelId="{5E34B061-AAD8-471A-95A4-BB3F3F4A6D4E}" type="parTrans" cxnId="{7F987BFF-9B05-4742-B16B-F205A9C0C61F}">
      <dgm:prSet/>
      <dgm:spPr/>
      <dgm:t>
        <a:bodyPr/>
        <a:lstStyle/>
        <a:p>
          <a:endParaRPr lang="en-US"/>
        </a:p>
      </dgm:t>
    </dgm:pt>
    <dgm:pt modelId="{D444571B-CFD7-4C9B-8129-89C4C90B7C7A}" type="sibTrans" cxnId="{7F987BFF-9B05-4742-B16B-F205A9C0C61F}">
      <dgm:prSet/>
      <dgm:spPr/>
      <dgm:t>
        <a:bodyPr/>
        <a:lstStyle/>
        <a:p>
          <a:endParaRPr lang="en-US"/>
        </a:p>
      </dgm:t>
    </dgm:pt>
    <dgm:pt modelId="{035C7781-8741-418C-8BB0-3DAC2A827206}">
      <dgm:prSet/>
      <dgm:spPr/>
      <dgm:t>
        <a:bodyPr/>
        <a:lstStyle/>
        <a:p>
          <a:pPr>
            <a:defRPr b="1"/>
          </a:pPr>
          <a:r>
            <a:rPr lang="cs-CZ"/>
            <a:t>Kompetentní</a:t>
          </a:r>
          <a:endParaRPr lang="en-US"/>
        </a:p>
      </dgm:t>
    </dgm:pt>
    <dgm:pt modelId="{A8C28C6D-5073-4663-8DA7-5A698CCA6002}" type="parTrans" cxnId="{1D697D9C-1E45-412D-85B1-369BFD15FC61}">
      <dgm:prSet/>
      <dgm:spPr/>
      <dgm:t>
        <a:bodyPr/>
        <a:lstStyle/>
        <a:p>
          <a:endParaRPr lang="en-US"/>
        </a:p>
      </dgm:t>
    </dgm:pt>
    <dgm:pt modelId="{F64A1743-9130-4C26-8438-E972F1773E84}" type="sibTrans" cxnId="{1D697D9C-1E45-412D-85B1-369BFD15FC61}">
      <dgm:prSet/>
      <dgm:spPr/>
      <dgm:t>
        <a:bodyPr/>
        <a:lstStyle/>
        <a:p>
          <a:endParaRPr lang="en-US"/>
        </a:p>
      </dgm:t>
    </dgm:pt>
    <dgm:pt modelId="{543D7DE1-BFD6-4449-8007-05F5EA9D1BCF}">
      <dgm:prSet/>
      <dgm:spPr/>
      <dgm:t>
        <a:bodyPr/>
        <a:lstStyle/>
        <a:p>
          <a:r>
            <a:rPr lang="cs-CZ"/>
            <a:t>Vzdělání</a:t>
          </a:r>
          <a:endParaRPr lang="en-US"/>
        </a:p>
      </dgm:t>
    </dgm:pt>
    <dgm:pt modelId="{75DE436F-4EC5-4A92-9C46-7680C2F555EF}" type="parTrans" cxnId="{EA57EF41-DF50-4069-AD28-FF7DDBD4392E}">
      <dgm:prSet/>
      <dgm:spPr/>
      <dgm:t>
        <a:bodyPr/>
        <a:lstStyle/>
        <a:p>
          <a:endParaRPr lang="en-US"/>
        </a:p>
      </dgm:t>
    </dgm:pt>
    <dgm:pt modelId="{F0932124-DE63-4A83-8B59-CE5A4EDC2050}" type="sibTrans" cxnId="{EA57EF41-DF50-4069-AD28-FF7DDBD4392E}">
      <dgm:prSet/>
      <dgm:spPr/>
      <dgm:t>
        <a:bodyPr/>
        <a:lstStyle/>
        <a:p>
          <a:endParaRPr lang="en-US"/>
        </a:p>
      </dgm:t>
    </dgm:pt>
    <dgm:pt modelId="{B6EE8306-B4F1-401F-BA21-023E0AB0F5D5}">
      <dgm:prSet/>
      <dgm:spPr/>
      <dgm:t>
        <a:bodyPr/>
        <a:lstStyle/>
        <a:p>
          <a:r>
            <a:rPr lang="cs-CZ"/>
            <a:t>Kompetenční rámec profesí a specializací</a:t>
          </a:r>
          <a:endParaRPr lang="en-US"/>
        </a:p>
      </dgm:t>
    </dgm:pt>
    <dgm:pt modelId="{FED2BDA8-A798-4B33-A133-6159038A6581}" type="parTrans" cxnId="{473B862C-09E2-4952-904F-CDBDA70ED2D3}">
      <dgm:prSet/>
      <dgm:spPr/>
      <dgm:t>
        <a:bodyPr/>
        <a:lstStyle/>
        <a:p>
          <a:endParaRPr lang="en-US"/>
        </a:p>
      </dgm:t>
    </dgm:pt>
    <dgm:pt modelId="{A3DDB91F-465F-4C67-B5F6-739D06025440}" type="sibTrans" cxnId="{473B862C-09E2-4952-904F-CDBDA70ED2D3}">
      <dgm:prSet/>
      <dgm:spPr/>
      <dgm:t>
        <a:bodyPr/>
        <a:lstStyle/>
        <a:p>
          <a:endParaRPr lang="en-US"/>
        </a:p>
      </dgm:t>
    </dgm:pt>
    <dgm:pt modelId="{D62A5A9F-B4A8-4C98-830A-496EE3DC1003}">
      <dgm:prSet/>
      <dgm:spPr/>
      <dgm:t>
        <a:bodyPr/>
        <a:lstStyle/>
        <a:p>
          <a:pPr>
            <a:defRPr b="1"/>
          </a:pPr>
          <a:r>
            <a:rPr lang="cs-CZ"/>
            <a:t>Produktivní</a:t>
          </a:r>
          <a:endParaRPr lang="en-US"/>
        </a:p>
      </dgm:t>
    </dgm:pt>
    <dgm:pt modelId="{509DAA33-AA50-471A-8651-1FF1B65DB172}" type="parTrans" cxnId="{2946479D-DA00-49DB-B4F5-FBFFFE3BCC8D}">
      <dgm:prSet/>
      <dgm:spPr/>
      <dgm:t>
        <a:bodyPr/>
        <a:lstStyle/>
        <a:p>
          <a:endParaRPr lang="en-US"/>
        </a:p>
      </dgm:t>
    </dgm:pt>
    <dgm:pt modelId="{A5CFC330-4B94-46D0-BE4D-9E3B50572908}" type="sibTrans" cxnId="{2946479D-DA00-49DB-B4F5-FBFFFE3BCC8D}">
      <dgm:prSet/>
      <dgm:spPr/>
      <dgm:t>
        <a:bodyPr/>
        <a:lstStyle/>
        <a:p>
          <a:endParaRPr lang="en-US"/>
        </a:p>
      </dgm:t>
    </dgm:pt>
    <dgm:pt modelId="{810534A6-BE44-47B6-A746-9553C6449EC0}">
      <dgm:prSet/>
      <dgm:spPr/>
      <dgm:t>
        <a:bodyPr/>
        <a:lstStyle/>
        <a:p>
          <a:r>
            <a:rPr lang="cs-CZ"/>
            <a:t>Odpovídající vybavení</a:t>
          </a:r>
          <a:endParaRPr lang="en-US"/>
        </a:p>
      </dgm:t>
    </dgm:pt>
    <dgm:pt modelId="{145D7604-CEA4-4DD2-A59C-273952E51961}" type="parTrans" cxnId="{E45D6A8D-792D-40B9-B7E8-047C79523E36}">
      <dgm:prSet/>
      <dgm:spPr/>
      <dgm:t>
        <a:bodyPr/>
        <a:lstStyle/>
        <a:p>
          <a:endParaRPr lang="en-US"/>
        </a:p>
      </dgm:t>
    </dgm:pt>
    <dgm:pt modelId="{667F652B-7619-4A79-93D8-410D04CC7AD4}" type="sibTrans" cxnId="{E45D6A8D-792D-40B9-B7E8-047C79523E36}">
      <dgm:prSet/>
      <dgm:spPr/>
      <dgm:t>
        <a:bodyPr/>
        <a:lstStyle/>
        <a:p>
          <a:endParaRPr lang="en-US"/>
        </a:p>
      </dgm:t>
    </dgm:pt>
    <dgm:pt modelId="{92619AF8-E16D-44C3-A24F-A1F98FDEF5EB}">
      <dgm:prSet/>
      <dgm:spPr/>
      <dgm:t>
        <a:bodyPr/>
        <a:lstStyle/>
        <a:p>
          <a:r>
            <a:rPr lang="cs-CZ"/>
            <a:t>Podpora ze strany dalších profesí</a:t>
          </a:r>
          <a:endParaRPr lang="en-US"/>
        </a:p>
      </dgm:t>
    </dgm:pt>
    <dgm:pt modelId="{5E26A542-073B-46F5-A817-FCA1D0A8DB47}" type="parTrans" cxnId="{3D81AEFD-6E22-4BC5-B761-9FE474499559}">
      <dgm:prSet/>
      <dgm:spPr/>
      <dgm:t>
        <a:bodyPr/>
        <a:lstStyle/>
        <a:p>
          <a:endParaRPr lang="en-US"/>
        </a:p>
      </dgm:t>
    </dgm:pt>
    <dgm:pt modelId="{25BB1026-BB84-430F-9DD9-61BD2311FF50}" type="sibTrans" cxnId="{3D81AEFD-6E22-4BC5-B761-9FE474499559}">
      <dgm:prSet/>
      <dgm:spPr/>
      <dgm:t>
        <a:bodyPr/>
        <a:lstStyle/>
        <a:p>
          <a:endParaRPr lang="en-US"/>
        </a:p>
      </dgm:t>
    </dgm:pt>
    <dgm:pt modelId="{5E1EFD60-6A80-4FA0-B3FC-A92A0A98103D}">
      <dgm:prSet/>
      <dgm:spPr/>
      <dgm:t>
        <a:bodyPr/>
        <a:lstStyle/>
        <a:p>
          <a:r>
            <a:rPr lang="cs-CZ"/>
            <a:t>Efektivní řízení</a:t>
          </a:r>
          <a:endParaRPr lang="en-US"/>
        </a:p>
      </dgm:t>
    </dgm:pt>
    <dgm:pt modelId="{6371B5E8-7501-431D-BCA9-C92CA8379325}" type="parTrans" cxnId="{763AD8DE-9BEC-443B-8426-EC832A79CE8C}">
      <dgm:prSet/>
      <dgm:spPr/>
      <dgm:t>
        <a:bodyPr/>
        <a:lstStyle/>
        <a:p>
          <a:endParaRPr lang="en-US"/>
        </a:p>
      </dgm:t>
    </dgm:pt>
    <dgm:pt modelId="{5AE7627D-D956-4338-90C4-6E5BE6F5F2D9}" type="sibTrans" cxnId="{763AD8DE-9BEC-443B-8426-EC832A79CE8C}">
      <dgm:prSet/>
      <dgm:spPr/>
      <dgm:t>
        <a:bodyPr/>
        <a:lstStyle/>
        <a:p>
          <a:endParaRPr lang="en-US"/>
        </a:p>
      </dgm:t>
    </dgm:pt>
    <dgm:pt modelId="{B9F43CCD-1803-4FCD-83F3-3EF669DCD8ED}" type="pres">
      <dgm:prSet presAssocID="{453B4B9E-4004-4D92-8790-15E47F13A3B5}" presName="root" presStyleCnt="0">
        <dgm:presLayoutVars>
          <dgm:dir/>
          <dgm:resizeHandles val="exact"/>
        </dgm:presLayoutVars>
      </dgm:prSet>
      <dgm:spPr/>
    </dgm:pt>
    <dgm:pt modelId="{A03DF05E-0C01-4A80-ABFA-D7189FB075C4}" type="pres">
      <dgm:prSet presAssocID="{C6C0636A-6AC9-427E-9791-5D1FA8254583}" presName="compNode" presStyleCnt="0"/>
      <dgm:spPr/>
    </dgm:pt>
    <dgm:pt modelId="{AEE750CF-2ECB-4431-BFA4-52625D961D39}" type="pres">
      <dgm:prSet presAssocID="{C6C0636A-6AC9-427E-9791-5D1FA82545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work"/>
        </a:ext>
      </dgm:extLst>
    </dgm:pt>
    <dgm:pt modelId="{5C687937-DE62-403A-9BDC-31DD9133F4F8}" type="pres">
      <dgm:prSet presAssocID="{C6C0636A-6AC9-427E-9791-5D1FA8254583}" presName="iconSpace" presStyleCnt="0"/>
      <dgm:spPr/>
    </dgm:pt>
    <dgm:pt modelId="{BE63F11A-E417-41BC-9760-E9ED653C8F9A}" type="pres">
      <dgm:prSet presAssocID="{C6C0636A-6AC9-427E-9791-5D1FA8254583}" presName="parTx" presStyleLbl="revTx" presStyleIdx="0" presStyleCnt="6">
        <dgm:presLayoutVars>
          <dgm:chMax val="0"/>
          <dgm:chPref val="0"/>
        </dgm:presLayoutVars>
      </dgm:prSet>
      <dgm:spPr/>
    </dgm:pt>
    <dgm:pt modelId="{23F36E98-C079-42B0-B197-C27A0DB83D70}" type="pres">
      <dgm:prSet presAssocID="{C6C0636A-6AC9-427E-9791-5D1FA8254583}" presName="txSpace" presStyleCnt="0"/>
      <dgm:spPr/>
    </dgm:pt>
    <dgm:pt modelId="{72D831B6-1264-4BF6-9008-467B4ABBC17F}" type="pres">
      <dgm:prSet presAssocID="{C6C0636A-6AC9-427E-9791-5D1FA8254583}" presName="desTx" presStyleLbl="revTx" presStyleIdx="1" presStyleCnt="6">
        <dgm:presLayoutVars/>
      </dgm:prSet>
      <dgm:spPr/>
    </dgm:pt>
    <dgm:pt modelId="{9BBDBE88-0D3C-4124-A6F4-CE1C047CE27D}" type="pres">
      <dgm:prSet presAssocID="{527153D8-3259-41C6-9EA6-60F122FBEB05}" presName="sibTrans" presStyleCnt="0"/>
      <dgm:spPr/>
    </dgm:pt>
    <dgm:pt modelId="{BD42C6D2-610F-43FD-91BB-8C28933925AD}" type="pres">
      <dgm:prSet presAssocID="{035C7781-8741-418C-8BB0-3DAC2A827206}" presName="compNode" presStyleCnt="0"/>
      <dgm:spPr/>
    </dgm:pt>
    <dgm:pt modelId="{23CF3DCB-7251-4D22-9FB0-150867B9AE8A}" type="pres">
      <dgm:prSet presAssocID="{035C7781-8741-418C-8BB0-3DAC2A82720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517D1B2-37FF-45A3-A63E-6F966C261F0D}" type="pres">
      <dgm:prSet presAssocID="{035C7781-8741-418C-8BB0-3DAC2A827206}" presName="iconSpace" presStyleCnt="0"/>
      <dgm:spPr/>
    </dgm:pt>
    <dgm:pt modelId="{97A1BC7D-BFBE-415A-8E9B-48E24D6C4790}" type="pres">
      <dgm:prSet presAssocID="{035C7781-8741-418C-8BB0-3DAC2A827206}" presName="parTx" presStyleLbl="revTx" presStyleIdx="2" presStyleCnt="6">
        <dgm:presLayoutVars>
          <dgm:chMax val="0"/>
          <dgm:chPref val="0"/>
        </dgm:presLayoutVars>
      </dgm:prSet>
      <dgm:spPr/>
    </dgm:pt>
    <dgm:pt modelId="{9A493403-2F0B-4DA5-8B70-A29991373A5D}" type="pres">
      <dgm:prSet presAssocID="{035C7781-8741-418C-8BB0-3DAC2A827206}" presName="txSpace" presStyleCnt="0"/>
      <dgm:spPr/>
    </dgm:pt>
    <dgm:pt modelId="{90C5D1DE-CF15-4F80-9A2E-7BC09C5BE1BA}" type="pres">
      <dgm:prSet presAssocID="{035C7781-8741-418C-8BB0-3DAC2A827206}" presName="desTx" presStyleLbl="revTx" presStyleIdx="3" presStyleCnt="6">
        <dgm:presLayoutVars/>
      </dgm:prSet>
      <dgm:spPr/>
    </dgm:pt>
    <dgm:pt modelId="{EEC1FA41-B2E3-4E50-B64C-8FF7C7B2F4FF}" type="pres">
      <dgm:prSet presAssocID="{F64A1743-9130-4C26-8438-E972F1773E84}" presName="sibTrans" presStyleCnt="0"/>
      <dgm:spPr/>
    </dgm:pt>
    <dgm:pt modelId="{6333D8F3-17AD-4AA5-B04D-E8375980274C}" type="pres">
      <dgm:prSet presAssocID="{D62A5A9F-B4A8-4C98-830A-496EE3DC1003}" presName="compNode" presStyleCnt="0"/>
      <dgm:spPr/>
    </dgm:pt>
    <dgm:pt modelId="{ECF3AFF0-C60E-4A9E-B131-5716884DD61A}" type="pres">
      <dgm:prSet presAssocID="{D62A5A9F-B4A8-4C98-830A-496EE3DC10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"/>
        </a:ext>
      </dgm:extLst>
    </dgm:pt>
    <dgm:pt modelId="{7BD84423-7FEE-45AF-ADCD-EB05DBF0373B}" type="pres">
      <dgm:prSet presAssocID="{D62A5A9F-B4A8-4C98-830A-496EE3DC1003}" presName="iconSpace" presStyleCnt="0"/>
      <dgm:spPr/>
    </dgm:pt>
    <dgm:pt modelId="{4DD6185E-1CAD-466F-B49B-D9A6DFA0D1D3}" type="pres">
      <dgm:prSet presAssocID="{D62A5A9F-B4A8-4C98-830A-496EE3DC1003}" presName="parTx" presStyleLbl="revTx" presStyleIdx="4" presStyleCnt="6">
        <dgm:presLayoutVars>
          <dgm:chMax val="0"/>
          <dgm:chPref val="0"/>
        </dgm:presLayoutVars>
      </dgm:prSet>
      <dgm:spPr/>
    </dgm:pt>
    <dgm:pt modelId="{C5FBF38A-87D0-4C15-9C16-C52A5BEF98FC}" type="pres">
      <dgm:prSet presAssocID="{D62A5A9F-B4A8-4C98-830A-496EE3DC1003}" presName="txSpace" presStyleCnt="0"/>
      <dgm:spPr/>
    </dgm:pt>
    <dgm:pt modelId="{08D88FD1-AB11-42FC-9C01-2B7CB7F02AD9}" type="pres">
      <dgm:prSet presAssocID="{D62A5A9F-B4A8-4C98-830A-496EE3DC1003}" presName="desTx" presStyleLbl="revTx" presStyleIdx="5" presStyleCnt="6">
        <dgm:presLayoutVars/>
      </dgm:prSet>
      <dgm:spPr/>
    </dgm:pt>
  </dgm:ptLst>
  <dgm:cxnLst>
    <dgm:cxn modelId="{1B448B1F-9AFD-48C2-808B-A101BE0BA852}" type="presOf" srcId="{CC344310-B28A-4F6B-A8B5-4904F1F7A8EB}" destId="{72D831B6-1264-4BF6-9008-467B4ABBC17F}" srcOrd="0" destOrd="0" presId="urn:microsoft.com/office/officeart/2018/5/layout/CenteredIconLabelDescriptionList"/>
    <dgm:cxn modelId="{73124222-3D9B-422A-B2DA-855CF4B15DF3}" type="presOf" srcId="{B6EE8306-B4F1-401F-BA21-023E0AB0F5D5}" destId="{90C5D1DE-CF15-4F80-9A2E-7BC09C5BE1BA}" srcOrd="0" destOrd="1" presId="urn:microsoft.com/office/officeart/2018/5/layout/CenteredIconLabelDescriptionList"/>
    <dgm:cxn modelId="{D2155D24-0DCB-431E-AD94-2E8C3242DEC8}" srcId="{C6C0636A-6AC9-427E-9791-5D1FA8254583}" destId="{CC344310-B28A-4F6B-A8B5-4904F1F7A8EB}" srcOrd="0" destOrd="0" parTransId="{51027835-665C-4BD4-8643-74D0E25941A8}" sibTransId="{BC6DDAD6-F188-4A9E-985F-05D13CA8A3F9}"/>
    <dgm:cxn modelId="{473B862C-09E2-4952-904F-CDBDA70ED2D3}" srcId="{035C7781-8741-418C-8BB0-3DAC2A827206}" destId="{B6EE8306-B4F1-401F-BA21-023E0AB0F5D5}" srcOrd="1" destOrd="0" parTransId="{FED2BDA8-A798-4B33-A133-6159038A6581}" sibTransId="{A3DDB91F-465F-4C67-B5F6-739D06025440}"/>
    <dgm:cxn modelId="{A339FF5C-CB47-4960-A15F-F6444F44EF94}" srcId="{453B4B9E-4004-4D92-8790-15E47F13A3B5}" destId="{C6C0636A-6AC9-427E-9791-5D1FA8254583}" srcOrd="0" destOrd="0" parTransId="{EE79B232-DFB9-4C3E-8270-A32F07BBBF6C}" sibTransId="{527153D8-3259-41C6-9EA6-60F122FBEB05}"/>
    <dgm:cxn modelId="{EA57EF41-DF50-4069-AD28-FF7DDBD4392E}" srcId="{035C7781-8741-418C-8BB0-3DAC2A827206}" destId="{543D7DE1-BFD6-4449-8007-05F5EA9D1BCF}" srcOrd="0" destOrd="0" parTransId="{75DE436F-4EC5-4A92-9C46-7680C2F555EF}" sibTransId="{F0932124-DE63-4A83-8B59-CE5A4EDC2050}"/>
    <dgm:cxn modelId="{3CC45376-C7D9-4BA2-8FE4-D6E523E083A1}" type="presOf" srcId="{5E1EFD60-6A80-4FA0-B3FC-A92A0A98103D}" destId="{08D88FD1-AB11-42FC-9C01-2B7CB7F02AD9}" srcOrd="0" destOrd="2" presId="urn:microsoft.com/office/officeart/2018/5/layout/CenteredIconLabelDescriptionList"/>
    <dgm:cxn modelId="{E45D6A8D-792D-40B9-B7E8-047C79523E36}" srcId="{D62A5A9F-B4A8-4C98-830A-496EE3DC1003}" destId="{810534A6-BE44-47B6-A746-9553C6449EC0}" srcOrd="0" destOrd="0" parTransId="{145D7604-CEA4-4DD2-A59C-273952E51961}" sibTransId="{667F652B-7619-4A79-93D8-410D04CC7AD4}"/>
    <dgm:cxn modelId="{2A66078F-823A-43F5-9C3E-67C18824DAB2}" type="presOf" srcId="{810534A6-BE44-47B6-A746-9553C6449EC0}" destId="{08D88FD1-AB11-42FC-9C01-2B7CB7F02AD9}" srcOrd="0" destOrd="0" presId="urn:microsoft.com/office/officeart/2018/5/layout/CenteredIconLabelDescriptionList"/>
    <dgm:cxn modelId="{AF195395-E140-4935-884B-FE52DD7F9F47}" type="presOf" srcId="{30CBAAF8-C480-49D5-999F-F0200DEFC98F}" destId="{72D831B6-1264-4BF6-9008-467B4ABBC17F}" srcOrd="0" destOrd="1" presId="urn:microsoft.com/office/officeart/2018/5/layout/CenteredIconLabelDescriptionList"/>
    <dgm:cxn modelId="{1D697D9C-1E45-412D-85B1-369BFD15FC61}" srcId="{453B4B9E-4004-4D92-8790-15E47F13A3B5}" destId="{035C7781-8741-418C-8BB0-3DAC2A827206}" srcOrd="1" destOrd="0" parTransId="{A8C28C6D-5073-4663-8DA7-5A698CCA6002}" sibTransId="{F64A1743-9130-4C26-8438-E972F1773E84}"/>
    <dgm:cxn modelId="{2946479D-DA00-49DB-B4F5-FBFFFE3BCC8D}" srcId="{453B4B9E-4004-4D92-8790-15E47F13A3B5}" destId="{D62A5A9F-B4A8-4C98-830A-496EE3DC1003}" srcOrd="2" destOrd="0" parTransId="{509DAA33-AA50-471A-8651-1FF1B65DB172}" sibTransId="{A5CFC330-4B94-46D0-BE4D-9E3B50572908}"/>
    <dgm:cxn modelId="{51030EA5-E2F5-4E49-8244-85742D9B9620}" type="presOf" srcId="{92619AF8-E16D-44C3-A24F-A1F98FDEF5EB}" destId="{08D88FD1-AB11-42FC-9C01-2B7CB7F02AD9}" srcOrd="0" destOrd="1" presId="urn:microsoft.com/office/officeart/2018/5/layout/CenteredIconLabelDescriptionList"/>
    <dgm:cxn modelId="{93BCAEA8-DDE5-4A01-9C59-B9B370B43F6B}" type="presOf" srcId="{D62A5A9F-B4A8-4C98-830A-496EE3DC1003}" destId="{4DD6185E-1CAD-466F-B49B-D9A6DFA0D1D3}" srcOrd="0" destOrd="0" presId="urn:microsoft.com/office/officeart/2018/5/layout/CenteredIconLabelDescriptionList"/>
    <dgm:cxn modelId="{744B1EB7-D2BD-4CA8-957A-9B6C173C0EB7}" type="presOf" srcId="{543D7DE1-BFD6-4449-8007-05F5EA9D1BCF}" destId="{90C5D1DE-CF15-4F80-9A2E-7BC09C5BE1BA}" srcOrd="0" destOrd="0" presId="urn:microsoft.com/office/officeart/2018/5/layout/CenteredIconLabelDescriptionList"/>
    <dgm:cxn modelId="{9D3D44D7-76BF-4531-A843-A35B41AE0662}" type="presOf" srcId="{035C7781-8741-418C-8BB0-3DAC2A827206}" destId="{97A1BC7D-BFBE-415A-8E9B-48E24D6C4790}" srcOrd="0" destOrd="0" presId="urn:microsoft.com/office/officeart/2018/5/layout/CenteredIconLabelDescriptionList"/>
    <dgm:cxn modelId="{763AD8DE-9BEC-443B-8426-EC832A79CE8C}" srcId="{D62A5A9F-B4A8-4C98-830A-496EE3DC1003}" destId="{5E1EFD60-6A80-4FA0-B3FC-A92A0A98103D}" srcOrd="2" destOrd="0" parTransId="{6371B5E8-7501-431D-BCA9-C92CA8379325}" sibTransId="{5AE7627D-D956-4338-90C4-6E5BE6F5F2D9}"/>
    <dgm:cxn modelId="{AC1351EB-D2C0-4504-A3CE-AF7B49D561EB}" type="presOf" srcId="{453B4B9E-4004-4D92-8790-15E47F13A3B5}" destId="{B9F43CCD-1803-4FCD-83F3-3EF669DCD8ED}" srcOrd="0" destOrd="0" presId="urn:microsoft.com/office/officeart/2018/5/layout/CenteredIconLabelDescriptionList"/>
    <dgm:cxn modelId="{A47664FC-7DA2-455F-990F-7132EED2130E}" type="presOf" srcId="{C6C0636A-6AC9-427E-9791-5D1FA8254583}" destId="{BE63F11A-E417-41BC-9760-E9ED653C8F9A}" srcOrd="0" destOrd="0" presId="urn:microsoft.com/office/officeart/2018/5/layout/CenteredIconLabelDescriptionList"/>
    <dgm:cxn modelId="{3D81AEFD-6E22-4BC5-B761-9FE474499559}" srcId="{D62A5A9F-B4A8-4C98-830A-496EE3DC1003}" destId="{92619AF8-E16D-44C3-A24F-A1F98FDEF5EB}" srcOrd="1" destOrd="0" parTransId="{5E26A542-073B-46F5-A817-FCA1D0A8DB47}" sibTransId="{25BB1026-BB84-430F-9DD9-61BD2311FF50}"/>
    <dgm:cxn modelId="{7F987BFF-9B05-4742-B16B-F205A9C0C61F}" srcId="{C6C0636A-6AC9-427E-9791-5D1FA8254583}" destId="{30CBAAF8-C480-49D5-999F-F0200DEFC98F}" srcOrd="1" destOrd="0" parTransId="{5E34B061-AAD8-471A-95A4-BB3F3F4A6D4E}" sibTransId="{D444571B-CFD7-4C9B-8129-89C4C90B7C7A}"/>
    <dgm:cxn modelId="{BCB22830-E1A1-40AA-9A31-CFBFB8A42D1F}" type="presParOf" srcId="{B9F43CCD-1803-4FCD-83F3-3EF669DCD8ED}" destId="{A03DF05E-0C01-4A80-ABFA-D7189FB075C4}" srcOrd="0" destOrd="0" presId="urn:microsoft.com/office/officeart/2018/5/layout/CenteredIconLabelDescriptionList"/>
    <dgm:cxn modelId="{64609175-3DA4-4B05-AF4D-2E8C6044EEEC}" type="presParOf" srcId="{A03DF05E-0C01-4A80-ABFA-D7189FB075C4}" destId="{AEE750CF-2ECB-4431-BFA4-52625D961D39}" srcOrd="0" destOrd="0" presId="urn:microsoft.com/office/officeart/2018/5/layout/CenteredIconLabelDescriptionList"/>
    <dgm:cxn modelId="{66EBCA34-4998-4024-B722-5562BB3A74E8}" type="presParOf" srcId="{A03DF05E-0C01-4A80-ABFA-D7189FB075C4}" destId="{5C687937-DE62-403A-9BDC-31DD9133F4F8}" srcOrd="1" destOrd="0" presId="urn:microsoft.com/office/officeart/2018/5/layout/CenteredIconLabelDescriptionList"/>
    <dgm:cxn modelId="{3E200436-BE11-4F6A-813E-772A89E48F19}" type="presParOf" srcId="{A03DF05E-0C01-4A80-ABFA-D7189FB075C4}" destId="{BE63F11A-E417-41BC-9760-E9ED653C8F9A}" srcOrd="2" destOrd="0" presId="urn:microsoft.com/office/officeart/2018/5/layout/CenteredIconLabelDescriptionList"/>
    <dgm:cxn modelId="{66C7E79B-70C1-4E81-A342-3519CC9D4376}" type="presParOf" srcId="{A03DF05E-0C01-4A80-ABFA-D7189FB075C4}" destId="{23F36E98-C079-42B0-B197-C27A0DB83D70}" srcOrd="3" destOrd="0" presId="urn:microsoft.com/office/officeart/2018/5/layout/CenteredIconLabelDescriptionList"/>
    <dgm:cxn modelId="{4EA24BDA-39C2-40C9-A79D-DA3A4EFE9B8F}" type="presParOf" srcId="{A03DF05E-0C01-4A80-ABFA-D7189FB075C4}" destId="{72D831B6-1264-4BF6-9008-467B4ABBC17F}" srcOrd="4" destOrd="0" presId="urn:microsoft.com/office/officeart/2018/5/layout/CenteredIconLabelDescriptionList"/>
    <dgm:cxn modelId="{02964AD5-ED22-4A09-AC37-AB229E513A4D}" type="presParOf" srcId="{B9F43CCD-1803-4FCD-83F3-3EF669DCD8ED}" destId="{9BBDBE88-0D3C-4124-A6F4-CE1C047CE27D}" srcOrd="1" destOrd="0" presId="urn:microsoft.com/office/officeart/2018/5/layout/CenteredIconLabelDescriptionList"/>
    <dgm:cxn modelId="{75803AAB-8643-4E1E-BA46-930AEE32ED03}" type="presParOf" srcId="{B9F43CCD-1803-4FCD-83F3-3EF669DCD8ED}" destId="{BD42C6D2-610F-43FD-91BB-8C28933925AD}" srcOrd="2" destOrd="0" presId="urn:microsoft.com/office/officeart/2018/5/layout/CenteredIconLabelDescriptionList"/>
    <dgm:cxn modelId="{36F5500D-1933-4904-B865-010F53CF2A8A}" type="presParOf" srcId="{BD42C6D2-610F-43FD-91BB-8C28933925AD}" destId="{23CF3DCB-7251-4D22-9FB0-150867B9AE8A}" srcOrd="0" destOrd="0" presId="urn:microsoft.com/office/officeart/2018/5/layout/CenteredIconLabelDescriptionList"/>
    <dgm:cxn modelId="{152BE6CF-6479-40F8-8156-219DC40D30B6}" type="presParOf" srcId="{BD42C6D2-610F-43FD-91BB-8C28933925AD}" destId="{4517D1B2-37FF-45A3-A63E-6F966C261F0D}" srcOrd="1" destOrd="0" presId="urn:microsoft.com/office/officeart/2018/5/layout/CenteredIconLabelDescriptionList"/>
    <dgm:cxn modelId="{CD2447E3-0BD3-43D8-9F3F-48165D08E8E2}" type="presParOf" srcId="{BD42C6D2-610F-43FD-91BB-8C28933925AD}" destId="{97A1BC7D-BFBE-415A-8E9B-48E24D6C4790}" srcOrd="2" destOrd="0" presId="urn:microsoft.com/office/officeart/2018/5/layout/CenteredIconLabelDescriptionList"/>
    <dgm:cxn modelId="{61F333D5-6FFC-4CD5-86D0-58E5C24151B7}" type="presParOf" srcId="{BD42C6D2-610F-43FD-91BB-8C28933925AD}" destId="{9A493403-2F0B-4DA5-8B70-A29991373A5D}" srcOrd="3" destOrd="0" presId="urn:microsoft.com/office/officeart/2018/5/layout/CenteredIconLabelDescriptionList"/>
    <dgm:cxn modelId="{60C63DC8-98F8-4336-A8AC-5CBC72696D99}" type="presParOf" srcId="{BD42C6D2-610F-43FD-91BB-8C28933925AD}" destId="{90C5D1DE-CF15-4F80-9A2E-7BC09C5BE1BA}" srcOrd="4" destOrd="0" presId="urn:microsoft.com/office/officeart/2018/5/layout/CenteredIconLabelDescriptionList"/>
    <dgm:cxn modelId="{71A298F1-24DF-4139-BA54-85D55074C4CD}" type="presParOf" srcId="{B9F43CCD-1803-4FCD-83F3-3EF669DCD8ED}" destId="{EEC1FA41-B2E3-4E50-B64C-8FF7C7B2F4FF}" srcOrd="3" destOrd="0" presId="urn:microsoft.com/office/officeart/2018/5/layout/CenteredIconLabelDescriptionList"/>
    <dgm:cxn modelId="{68560F66-8B12-4462-87B3-8B50DC28CEAC}" type="presParOf" srcId="{B9F43CCD-1803-4FCD-83F3-3EF669DCD8ED}" destId="{6333D8F3-17AD-4AA5-B04D-E8375980274C}" srcOrd="4" destOrd="0" presId="urn:microsoft.com/office/officeart/2018/5/layout/CenteredIconLabelDescriptionList"/>
    <dgm:cxn modelId="{C240B90E-B798-4BEC-AE8D-9B0F41366B22}" type="presParOf" srcId="{6333D8F3-17AD-4AA5-B04D-E8375980274C}" destId="{ECF3AFF0-C60E-4A9E-B131-5716884DD61A}" srcOrd="0" destOrd="0" presId="urn:microsoft.com/office/officeart/2018/5/layout/CenteredIconLabelDescriptionList"/>
    <dgm:cxn modelId="{A7D4BAC7-1590-4E80-B9E6-794CDACAB0F4}" type="presParOf" srcId="{6333D8F3-17AD-4AA5-B04D-E8375980274C}" destId="{7BD84423-7FEE-45AF-ADCD-EB05DBF0373B}" srcOrd="1" destOrd="0" presId="urn:microsoft.com/office/officeart/2018/5/layout/CenteredIconLabelDescriptionList"/>
    <dgm:cxn modelId="{F2761D70-6911-46DC-BB63-9880FEAC2F7E}" type="presParOf" srcId="{6333D8F3-17AD-4AA5-B04D-E8375980274C}" destId="{4DD6185E-1CAD-466F-B49B-D9A6DFA0D1D3}" srcOrd="2" destOrd="0" presId="urn:microsoft.com/office/officeart/2018/5/layout/CenteredIconLabelDescriptionList"/>
    <dgm:cxn modelId="{4C8C3CDA-E2CC-4F75-8CFD-A5DC8353ED55}" type="presParOf" srcId="{6333D8F3-17AD-4AA5-B04D-E8375980274C}" destId="{C5FBF38A-87D0-4C15-9C16-C52A5BEF98FC}" srcOrd="3" destOrd="0" presId="urn:microsoft.com/office/officeart/2018/5/layout/CenteredIconLabelDescriptionList"/>
    <dgm:cxn modelId="{DDAAE39F-B831-4888-A943-F4E391244255}" type="presParOf" srcId="{6333D8F3-17AD-4AA5-B04D-E8375980274C}" destId="{08D88FD1-AB11-42FC-9C01-2B7CB7F02AD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3C09E0C-D8FF-4C85-AEE1-E0CFCCC6E2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E12A6E-547E-43C0-BCFF-5511EAA5082E}">
      <dgm:prSet/>
      <dgm:spPr/>
      <dgm:t>
        <a:bodyPr/>
        <a:lstStyle/>
        <a:p>
          <a:r>
            <a:rPr lang="cs-CZ" b="0"/>
            <a:t>95/2004 Sb. – Lékař, Farmaceut, Zubní lékař</a:t>
          </a:r>
          <a:endParaRPr lang="cs-CZ"/>
        </a:p>
      </dgm:t>
    </dgm:pt>
    <dgm:pt modelId="{C57DF287-9DA9-4536-AD43-0ED7061BBD37}" type="parTrans" cxnId="{0BEB6501-F599-46F9-9316-301B117FB5CD}">
      <dgm:prSet/>
      <dgm:spPr/>
      <dgm:t>
        <a:bodyPr/>
        <a:lstStyle/>
        <a:p>
          <a:endParaRPr lang="cs-CZ"/>
        </a:p>
      </dgm:t>
    </dgm:pt>
    <dgm:pt modelId="{2A1C471F-8C88-4B43-9659-78DB112D6CAC}" type="sibTrans" cxnId="{0BEB6501-F599-46F9-9316-301B117FB5CD}">
      <dgm:prSet/>
      <dgm:spPr/>
      <dgm:t>
        <a:bodyPr/>
        <a:lstStyle/>
        <a:p>
          <a:endParaRPr lang="cs-CZ"/>
        </a:p>
      </dgm:t>
    </dgm:pt>
    <dgm:pt modelId="{E3C57890-4835-4D9B-81C5-152F4607CA98}">
      <dgm:prSet/>
      <dgm:spPr/>
      <dgm:t>
        <a:bodyPr/>
        <a:lstStyle/>
        <a:p>
          <a:r>
            <a:rPr lang="cs-CZ" b="0"/>
            <a:t>Kompetence a specializace</a:t>
          </a:r>
          <a:endParaRPr lang="cs-CZ"/>
        </a:p>
      </dgm:t>
    </dgm:pt>
    <dgm:pt modelId="{79D20062-6F95-426D-9E62-759BF31C0C1B}" type="parTrans" cxnId="{734F5D90-3EC8-4A3E-ABA3-8CEE9E0B4292}">
      <dgm:prSet/>
      <dgm:spPr/>
      <dgm:t>
        <a:bodyPr/>
        <a:lstStyle/>
        <a:p>
          <a:endParaRPr lang="cs-CZ"/>
        </a:p>
      </dgm:t>
    </dgm:pt>
    <dgm:pt modelId="{20FB43C4-8F90-4B25-BC75-5117D6EDD5BC}" type="sibTrans" cxnId="{734F5D90-3EC8-4A3E-ABA3-8CEE9E0B4292}">
      <dgm:prSet/>
      <dgm:spPr/>
      <dgm:t>
        <a:bodyPr/>
        <a:lstStyle/>
        <a:p>
          <a:endParaRPr lang="cs-CZ"/>
        </a:p>
      </dgm:t>
    </dgm:pt>
    <dgm:pt modelId="{A0EAD103-F687-4179-8FC9-8427A83DA188}">
      <dgm:prSet/>
      <dgm:spPr/>
      <dgm:t>
        <a:bodyPr/>
        <a:lstStyle/>
        <a:p>
          <a:r>
            <a:rPr lang="cs-CZ" b="0"/>
            <a:t>96/2004 Sb. – Seznam NLZP</a:t>
          </a:r>
          <a:endParaRPr lang="cs-CZ"/>
        </a:p>
      </dgm:t>
    </dgm:pt>
    <dgm:pt modelId="{9B6A506B-F7BA-4C7D-A576-3CF9B7BC68B8}" type="parTrans" cxnId="{52140CF7-817B-4AE3-A7A6-2B5730D5B100}">
      <dgm:prSet/>
      <dgm:spPr/>
      <dgm:t>
        <a:bodyPr/>
        <a:lstStyle/>
        <a:p>
          <a:endParaRPr lang="cs-CZ"/>
        </a:p>
      </dgm:t>
    </dgm:pt>
    <dgm:pt modelId="{06CD041C-E203-4CDC-92CC-6EA5A20A8463}" type="sibTrans" cxnId="{52140CF7-817B-4AE3-A7A6-2B5730D5B100}">
      <dgm:prSet/>
      <dgm:spPr/>
      <dgm:t>
        <a:bodyPr/>
        <a:lstStyle/>
        <a:p>
          <a:endParaRPr lang="cs-CZ"/>
        </a:p>
      </dgm:t>
    </dgm:pt>
    <dgm:pt modelId="{ACBBD1D3-1964-4EE1-B7FC-8AAF4A99C7D2}">
      <dgm:prSet/>
      <dgm:spPr/>
      <dgm:t>
        <a:bodyPr/>
        <a:lstStyle/>
        <a:p>
          <a:r>
            <a:rPr lang="cs-CZ" b="0"/>
            <a:t>Vyhláška č. 55/2011 Sb. </a:t>
          </a:r>
          <a:br>
            <a:rPr lang="cs-CZ" b="0"/>
          </a:br>
          <a:r>
            <a:rPr lang="cs-CZ" b="0" i="1"/>
            <a:t>Vyhláška o činnostech zdravotnických pracovníků a jiných odborných pracovníků</a:t>
          </a:r>
          <a:endParaRPr lang="cs-CZ"/>
        </a:p>
      </dgm:t>
    </dgm:pt>
    <dgm:pt modelId="{8C6B8428-9541-4E51-87B1-BDA730A93895}" type="parTrans" cxnId="{A83D4C55-DC2C-42E4-AABC-B894A166BCAA}">
      <dgm:prSet/>
      <dgm:spPr/>
      <dgm:t>
        <a:bodyPr/>
        <a:lstStyle/>
        <a:p>
          <a:endParaRPr lang="cs-CZ"/>
        </a:p>
      </dgm:t>
    </dgm:pt>
    <dgm:pt modelId="{D19FC269-0062-44E7-B8FA-478DF2B9676D}" type="sibTrans" cxnId="{A83D4C55-DC2C-42E4-AABC-B894A166BCAA}">
      <dgm:prSet/>
      <dgm:spPr/>
      <dgm:t>
        <a:bodyPr/>
        <a:lstStyle/>
        <a:p>
          <a:endParaRPr lang="cs-CZ"/>
        </a:p>
      </dgm:t>
    </dgm:pt>
    <dgm:pt modelId="{D619046E-E48D-40C0-AAE2-013743639409}" type="pres">
      <dgm:prSet presAssocID="{93C09E0C-D8FF-4C85-AEE1-E0CFCCC6E28E}" presName="linear" presStyleCnt="0">
        <dgm:presLayoutVars>
          <dgm:dir/>
          <dgm:animLvl val="lvl"/>
          <dgm:resizeHandles val="exact"/>
        </dgm:presLayoutVars>
      </dgm:prSet>
      <dgm:spPr/>
    </dgm:pt>
    <dgm:pt modelId="{7D3EDC46-70AE-4DF5-82FD-D935B1B09A9D}" type="pres">
      <dgm:prSet presAssocID="{BBE12A6E-547E-43C0-BCFF-5511EAA5082E}" presName="parentLin" presStyleCnt="0"/>
      <dgm:spPr/>
    </dgm:pt>
    <dgm:pt modelId="{74D80CF2-A87B-4047-A1B9-767614F57BDE}" type="pres">
      <dgm:prSet presAssocID="{BBE12A6E-547E-43C0-BCFF-5511EAA5082E}" presName="parentLeftMargin" presStyleLbl="node1" presStyleIdx="0" presStyleCnt="2"/>
      <dgm:spPr/>
    </dgm:pt>
    <dgm:pt modelId="{7B79DC20-7E0D-4C0D-9310-FD9A8339FFF5}" type="pres">
      <dgm:prSet presAssocID="{BBE12A6E-547E-43C0-BCFF-5511EAA508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0138494-E587-4A2B-B200-0851A59A7599}" type="pres">
      <dgm:prSet presAssocID="{BBE12A6E-547E-43C0-BCFF-5511EAA5082E}" presName="negativeSpace" presStyleCnt="0"/>
      <dgm:spPr/>
    </dgm:pt>
    <dgm:pt modelId="{35FF1964-69A9-462C-A80C-6AA43C332F87}" type="pres">
      <dgm:prSet presAssocID="{BBE12A6E-547E-43C0-BCFF-5511EAA5082E}" presName="childText" presStyleLbl="conFgAcc1" presStyleIdx="0" presStyleCnt="2">
        <dgm:presLayoutVars>
          <dgm:bulletEnabled val="1"/>
        </dgm:presLayoutVars>
      </dgm:prSet>
      <dgm:spPr/>
    </dgm:pt>
    <dgm:pt modelId="{E5BF36A1-E914-4603-9BB1-8D99D28665AC}" type="pres">
      <dgm:prSet presAssocID="{2A1C471F-8C88-4B43-9659-78DB112D6CAC}" presName="spaceBetweenRectangles" presStyleCnt="0"/>
      <dgm:spPr/>
    </dgm:pt>
    <dgm:pt modelId="{B81F0A4F-AC3A-45E3-B060-B3F7841B1CCE}" type="pres">
      <dgm:prSet presAssocID="{A0EAD103-F687-4179-8FC9-8427A83DA188}" presName="parentLin" presStyleCnt="0"/>
      <dgm:spPr/>
    </dgm:pt>
    <dgm:pt modelId="{7A242C7D-3DDA-496E-8C0D-1C7A81980391}" type="pres">
      <dgm:prSet presAssocID="{A0EAD103-F687-4179-8FC9-8427A83DA188}" presName="parentLeftMargin" presStyleLbl="node1" presStyleIdx="0" presStyleCnt="2"/>
      <dgm:spPr/>
    </dgm:pt>
    <dgm:pt modelId="{F3077D38-0AD3-40AB-AA57-11A760E9BB3F}" type="pres">
      <dgm:prSet presAssocID="{A0EAD103-F687-4179-8FC9-8427A83DA18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FA8B464-EB5B-47EA-8E1E-8AEBDBEB8F8A}" type="pres">
      <dgm:prSet presAssocID="{A0EAD103-F687-4179-8FC9-8427A83DA188}" presName="negativeSpace" presStyleCnt="0"/>
      <dgm:spPr/>
    </dgm:pt>
    <dgm:pt modelId="{FA43C92D-14FE-45FA-B619-1B6B61596172}" type="pres">
      <dgm:prSet presAssocID="{A0EAD103-F687-4179-8FC9-8427A83DA18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BEB6501-F599-46F9-9316-301B117FB5CD}" srcId="{93C09E0C-D8FF-4C85-AEE1-E0CFCCC6E28E}" destId="{BBE12A6E-547E-43C0-BCFF-5511EAA5082E}" srcOrd="0" destOrd="0" parTransId="{C57DF287-9DA9-4536-AD43-0ED7061BBD37}" sibTransId="{2A1C471F-8C88-4B43-9659-78DB112D6CAC}"/>
    <dgm:cxn modelId="{4CE63372-4E76-4EFF-BF71-A965A2576559}" type="presOf" srcId="{93C09E0C-D8FF-4C85-AEE1-E0CFCCC6E28E}" destId="{D619046E-E48D-40C0-AAE2-013743639409}" srcOrd="0" destOrd="0" presId="urn:microsoft.com/office/officeart/2005/8/layout/list1"/>
    <dgm:cxn modelId="{A83D4C55-DC2C-42E4-AABC-B894A166BCAA}" srcId="{A0EAD103-F687-4179-8FC9-8427A83DA188}" destId="{ACBBD1D3-1964-4EE1-B7FC-8AAF4A99C7D2}" srcOrd="0" destOrd="0" parTransId="{8C6B8428-9541-4E51-87B1-BDA730A93895}" sibTransId="{D19FC269-0062-44E7-B8FA-478DF2B9676D}"/>
    <dgm:cxn modelId="{B5853858-CC63-4D67-861F-69A54BD2E24B}" type="presOf" srcId="{ACBBD1D3-1964-4EE1-B7FC-8AAF4A99C7D2}" destId="{FA43C92D-14FE-45FA-B619-1B6B61596172}" srcOrd="0" destOrd="0" presId="urn:microsoft.com/office/officeart/2005/8/layout/list1"/>
    <dgm:cxn modelId="{37EEBE88-8785-4F6A-A941-E4EB315D8B6A}" type="presOf" srcId="{A0EAD103-F687-4179-8FC9-8427A83DA188}" destId="{7A242C7D-3DDA-496E-8C0D-1C7A81980391}" srcOrd="0" destOrd="0" presId="urn:microsoft.com/office/officeart/2005/8/layout/list1"/>
    <dgm:cxn modelId="{0D142C89-4A5B-47D5-AC49-734868CE560A}" type="presOf" srcId="{BBE12A6E-547E-43C0-BCFF-5511EAA5082E}" destId="{7B79DC20-7E0D-4C0D-9310-FD9A8339FFF5}" srcOrd="1" destOrd="0" presId="urn:microsoft.com/office/officeart/2005/8/layout/list1"/>
    <dgm:cxn modelId="{734F5D90-3EC8-4A3E-ABA3-8CEE9E0B4292}" srcId="{BBE12A6E-547E-43C0-BCFF-5511EAA5082E}" destId="{E3C57890-4835-4D9B-81C5-152F4607CA98}" srcOrd="0" destOrd="0" parTransId="{79D20062-6F95-426D-9E62-759BF31C0C1B}" sibTransId="{20FB43C4-8F90-4B25-BC75-5117D6EDD5BC}"/>
    <dgm:cxn modelId="{6E6DB8A1-BE08-4E04-AC3E-1E7783D85051}" type="presOf" srcId="{E3C57890-4835-4D9B-81C5-152F4607CA98}" destId="{35FF1964-69A9-462C-A80C-6AA43C332F87}" srcOrd="0" destOrd="0" presId="urn:microsoft.com/office/officeart/2005/8/layout/list1"/>
    <dgm:cxn modelId="{151452B4-485A-404A-919A-706DB26BAFD1}" type="presOf" srcId="{A0EAD103-F687-4179-8FC9-8427A83DA188}" destId="{F3077D38-0AD3-40AB-AA57-11A760E9BB3F}" srcOrd="1" destOrd="0" presId="urn:microsoft.com/office/officeart/2005/8/layout/list1"/>
    <dgm:cxn modelId="{BD3401E0-2F3B-4CC5-8F23-6324A7429478}" type="presOf" srcId="{BBE12A6E-547E-43C0-BCFF-5511EAA5082E}" destId="{74D80CF2-A87B-4047-A1B9-767614F57BDE}" srcOrd="0" destOrd="0" presId="urn:microsoft.com/office/officeart/2005/8/layout/list1"/>
    <dgm:cxn modelId="{52140CF7-817B-4AE3-A7A6-2B5730D5B100}" srcId="{93C09E0C-D8FF-4C85-AEE1-E0CFCCC6E28E}" destId="{A0EAD103-F687-4179-8FC9-8427A83DA188}" srcOrd="1" destOrd="0" parTransId="{9B6A506B-F7BA-4C7D-A576-3CF9B7BC68B8}" sibTransId="{06CD041C-E203-4CDC-92CC-6EA5A20A8463}"/>
    <dgm:cxn modelId="{73C22CF9-9BFC-4C59-B3DE-C207B3B5B6B9}" type="presParOf" srcId="{D619046E-E48D-40C0-AAE2-013743639409}" destId="{7D3EDC46-70AE-4DF5-82FD-D935B1B09A9D}" srcOrd="0" destOrd="0" presId="urn:microsoft.com/office/officeart/2005/8/layout/list1"/>
    <dgm:cxn modelId="{42578EFE-0FC4-4CB4-B3DA-C756C3907E8E}" type="presParOf" srcId="{7D3EDC46-70AE-4DF5-82FD-D935B1B09A9D}" destId="{74D80CF2-A87B-4047-A1B9-767614F57BDE}" srcOrd="0" destOrd="0" presId="urn:microsoft.com/office/officeart/2005/8/layout/list1"/>
    <dgm:cxn modelId="{96A94F2C-A4B2-4D12-A040-52AE662CE3E8}" type="presParOf" srcId="{7D3EDC46-70AE-4DF5-82FD-D935B1B09A9D}" destId="{7B79DC20-7E0D-4C0D-9310-FD9A8339FFF5}" srcOrd="1" destOrd="0" presId="urn:microsoft.com/office/officeart/2005/8/layout/list1"/>
    <dgm:cxn modelId="{BCDE41D1-98F5-4F8B-973D-81BE3AC58137}" type="presParOf" srcId="{D619046E-E48D-40C0-AAE2-013743639409}" destId="{00138494-E587-4A2B-B200-0851A59A7599}" srcOrd="1" destOrd="0" presId="urn:microsoft.com/office/officeart/2005/8/layout/list1"/>
    <dgm:cxn modelId="{4E0CCEB7-FCB2-48F9-9A1E-1F31E3CA0DCB}" type="presParOf" srcId="{D619046E-E48D-40C0-AAE2-013743639409}" destId="{35FF1964-69A9-462C-A80C-6AA43C332F87}" srcOrd="2" destOrd="0" presId="urn:microsoft.com/office/officeart/2005/8/layout/list1"/>
    <dgm:cxn modelId="{E290647B-5AD7-4215-8A49-325C85C03A57}" type="presParOf" srcId="{D619046E-E48D-40C0-AAE2-013743639409}" destId="{E5BF36A1-E914-4603-9BB1-8D99D28665AC}" srcOrd="3" destOrd="0" presId="urn:microsoft.com/office/officeart/2005/8/layout/list1"/>
    <dgm:cxn modelId="{6E21A8BE-FA61-4597-9E86-4A07FCEB3892}" type="presParOf" srcId="{D619046E-E48D-40C0-AAE2-013743639409}" destId="{B81F0A4F-AC3A-45E3-B060-B3F7841B1CCE}" srcOrd="4" destOrd="0" presId="urn:microsoft.com/office/officeart/2005/8/layout/list1"/>
    <dgm:cxn modelId="{267A63E2-81B8-4D0B-9D1C-519979ABB089}" type="presParOf" srcId="{B81F0A4F-AC3A-45E3-B060-B3F7841B1CCE}" destId="{7A242C7D-3DDA-496E-8C0D-1C7A81980391}" srcOrd="0" destOrd="0" presId="urn:microsoft.com/office/officeart/2005/8/layout/list1"/>
    <dgm:cxn modelId="{CE68517B-0194-483A-9D83-FD43B59FD172}" type="presParOf" srcId="{B81F0A4F-AC3A-45E3-B060-B3F7841B1CCE}" destId="{F3077D38-0AD3-40AB-AA57-11A760E9BB3F}" srcOrd="1" destOrd="0" presId="urn:microsoft.com/office/officeart/2005/8/layout/list1"/>
    <dgm:cxn modelId="{E2F28A49-EA14-46E9-9943-DB9D1C7D1AA1}" type="presParOf" srcId="{D619046E-E48D-40C0-AAE2-013743639409}" destId="{CFA8B464-EB5B-47EA-8E1E-8AEBDBEB8F8A}" srcOrd="5" destOrd="0" presId="urn:microsoft.com/office/officeart/2005/8/layout/list1"/>
    <dgm:cxn modelId="{E58626CF-CE79-4E1D-B8DD-1CEB26B14F37}" type="presParOf" srcId="{D619046E-E48D-40C0-AAE2-013743639409}" destId="{FA43C92D-14FE-45FA-B619-1B6B615961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02935E4-A92B-48A9-9A3F-9B189184B450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2820CAA8-9D1F-42A6-B666-0EB89BEFA168}">
      <dgm:prSet/>
      <dgm:spPr/>
      <dgm:t>
        <a:bodyPr/>
        <a:lstStyle/>
        <a:p>
          <a:r>
            <a:rPr lang="cs-CZ" b="1"/>
            <a:t>Odborná způsobilost</a:t>
          </a:r>
          <a:r>
            <a:rPr lang="cs-CZ"/>
            <a:t> </a:t>
          </a:r>
        </a:p>
      </dgm:t>
    </dgm:pt>
    <dgm:pt modelId="{F1C48538-0437-4466-ADDE-A1FA380B3AEA}" type="parTrans" cxnId="{94B3D59D-12F7-42CE-8099-C8539C543E36}">
      <dgm:prSet/>
      <dgm:spPr/>
      <dgm:t>
        <a:bodyPr/>
        <a:lstStyle/>
        <a:p>
          <a:endParaRPr lang="cs-CZ"/>
        </a:p>
      </dgm:t>
    </dgm:pt>
    <dgm:pt modelId="{A30C0DD2-5AFE-4B8C-A5CD-782A1B91C681}" type="sibTrans" cxnId="{94B3D59D-12F7-42CE-8099-C8539C543E36}">
      <dgm:prSet/>
      <dgm:spPr/>
      <dgm:t>
        <a:bodyPr/>
        <a:lstStyle/>
        <a:p>
          <a:endParaRPr lang="cs-CZ"/>
        </a:p>
      </dgm:t>
    </dgm:pt>
    <dgm:pt modelId="{1F03E84B-1A3A-4A13-8FEB-E34A8665B287}">
      <dgm:prSet/>
      <dgm:spPr/>
      <dgm:t>
        <a:bodyPr/>
        <a:lstStyle/>
        <a:p>
          <a:r>
            <a:rPr lang="cs-CZ"/>
            <a:t>k výkonu povolání lékaře se získává absolvováním nejméně šestiletého prezenčního studia, které obsahuje teoretickou a praktickou výuku v akreditovaném zdravotnickém magisterském studijním programu všeobecné lékařství.</a:t>
          </a:r>
        </a:p>
      </dgm:t>
    </dgm:pt>
    <dgm:pt modelId="{A8589331-8BE8-486A-A556-EA1BC73AC27F}" type="parTrans" cxnId="{6DBB3EF6-92E4-446D-B360-875844EB2095}">
      <dgm:prSet/>
      <dgm:spPr/>
      <dgm:t>
        <a:bodyPr/>
        <a:lstStyle/>
        <a:p>
          <a:endParaRPr lang="cs-CZ"/>
        </a:p>
      </dgm:t>
    </dgm:pt>
    <dgm:pt modelId="{7A2BF90E-7EAF-4729-A330-0765DCEA5021}" type="sibTrans" cxnId="{6DBB3EF6-92E4-446D-B360-875844EB2095}">
      <dgm:prSet/>
      <dgm:spPr/>
      <dgm:t>
        <a:bodyPr/>
        <a:lstStyle/>
        <a:p>
          <a:endParaRPr lang="cs-CZ"/>
        </a:p>
      </dgm:t>
    </dgm:pt>
    <dgm:pt modelId="{CFB86EDC-5FF3-4FCA-8FA3-E39C742C9302}">
      <dgm:prSet/>
      <dgm:spPr/>
      <dgm:t>
        <a:bodyPr/>
        <a:lstStyle/>
        <a:p>
          <a:r>
            <a:rPr lang="cs-CZ" b="1"/>
            <a:t>Specializovaná způsobilost </a:t>
          </a:r>
          <a:endParaRPr lang="cs-CZ"/>
        </a:p>
      </dgm:t>
    </dgm:pt>
    <dgm:pt modelId="{CD073DB1-02BC-4F39-BEDE-6B553C1971FE}" type="parTrans" cxnId="{BE86138D-029A-47D4-B8B0-00DDB858B2B7}">
      <dgm:prSet/>
      <dgm:spPr/>
      <dgm:t>
        <a:bodyPr/>
        <a:lstStyle/>
        <a:p>
          <a:endParaRPr lang="cs-CZ"/>
        </a:p>
      </dgm:t>
    </dgm:pt>
    <dgm:pt modelId="{8008EF6E-4ABC-4F17-A2D1-E1CCC8BB40D8}" type="sibTrans" cxnId="{BE86138D-029A-47D4-B8B0-00DDB858B2B7}">
      <dgm:prSet/>
      <dgm:spPr/>
      <dgm:t>
        <a:bodyPr/>
        <a:lstStyle/>
        <a:p>
          <a:endParaRPr lang="cs-CZ"/>
        </a:p>
      </dgm:t>
    </dgm:pt>
    <dgm:pt modelId="{3ADA4BF8-AD32-4896-9456-65C0420CDA0A}">
      <dgm:prSet/>
      <dgm:spPr/>
      <dgm:t>
        <a:bodyPr/>
        <a:lstStyle/>
        <a:p>
          <a:r>
            <a:rPr lang="cs-CZ"/>
            <a:t>se získává úspěšným ukončením specializačního vzdělávání atestační zkouškou (§ 19 až 21), na jejímž základě je lékaři vydán ministerstvem diplom o specializaci v příslušném specializačním oboru</a:t>
          </a:r>
        </a:p>
      </dgm:t>
    </dgm:pt>
    <dgm:pt modelId="{7063EF7A-2509-40B3-A63E-6121A08F9BD6}" type="parTrans" cxnId="{C359726C-041D-4868-81E9-69B2F2A30ABE}">
      <dgm:prSet/>
      <dgm:spPr/>
      <dgm:t>
        <a:bodyPr/>
        <a:lstStyle/>
        <a:p>
          <a:endParaRPr lang="cs-CZ"/>
        </a:p>
      </dgm:t>
    </dgm:pt>
    <dgm:pt modelId="{AE7A2F10-5D55-4DE9-AB8A-876D55FA36FC}" type="sibTrans" cxnId="{C359726C-041D-4868-81E9-69B2F2A30ABE}">
      <dgm:prSet/>
      <dgm:spPr/>
      <dgm:t>
        <a:bodyPr/>
        <a:lstStyle/>
        <a:p>
          <a:endParaRPr lang="cs-CZ"/>
        </a:p>
      </dgm:t>
    </dgm:pt>
    <dgm:pt modelId="{5CA4F0C0-2B34-4241-8EEF-6DDD46929461}" type="pres">
      <dgm:prSet presAssocID="{002935E4-A92B-48A9-9A3F-9B189184B450}" presName="diagram" presStyleCnt="0">
        <dgm:presLayoutVars>
          <dgm:dir/>
          <dgm:resizeHandles val="exact"/>
        </dgm:presLayoutVars>
      </dgm:prSet>
      <dgm:spPr/>
    </dgm:pt>
    <dgm:pt modelId="{E536374B-12F0-46B8-BA17-3CD4F82BB3AD}" type="pres">
      <dgm:prSet presAssocID="{2820CAA8-9D1F-42A6-B666-0EB89BEFA168}" presName="node" presStyleLbl="node1" presStyleIdx="0" presStyleCnt="2">
        <dgm:presLayoutVars>
          <dgm:bulletEnabled val="1"/>
        </dgm:presLayoutVars>
      </dgm:prSet>
      <dgm:spPr/>
    </dgm:pt>
    <dgm:pt modelId="{B6AA130D-D295-4E99-9C8D-5B39A0F33EA1}" type="pres">
      <dgm:prSet presAssocID="{A30C0DD2-5AFE-4B8C-A5CD-782A1B91C681}" presName="sibTrans" presStyleCnt="0"/>
      <dgm:spPr/>
    </dgm:pt>
    <dgm:pt modelId="{1B15FB8F-732D-4024-BC31-0BE40C3D97CD}" type="pres">
      <dgm:prSet presAssocID="{CFB86EDC-5FF3-4FCA-8FA3-E39C742C9302}" presName="node" presStyleLbl="node1" presStyleIdx="1" presStyleCnt="2">
        <dgm:presLayoutVars>
          <dgm:bulletEnabled val="1"/>
        </dgm:presLayoutVars>
      </dgm:prSet>
      <dgm:spPr/>
    </dgm:pt>
  </dgm:ptLst>
  <dgm:cxnLst>
    <dgm:cxn modelId="{AA47FB48-3A52-45DE-8706-1E1F337CBFF0}" type="presOf" srcId="{3ADA4BF8-AD32-4896-9456-65C0420CDA0A}" destId="{1B15FB8F-732D-4024-BC31-0BE40C3D97CD}" srcOrd="0" destOrd="1" presId="urn:microsoft.com/office/officeart/2005/8/layout/default"/>
    <dgm:cxn modelId="{C359726C-041D-4868-81E9-69B2F2A30ABE}" srcId="{CFB86EDC-5FF3-4FCA-8FA3-E39C742C9302}" destId="{3ADA4BF8-AD32-4896-9456-65C0420CDA0A}" srcOrd="0" destOrd="0" parTransId="{7063EF7A-2509-40B3-A63E-6121A08F9BD6}" sibTransId="{AE7A2F10-5D55-4DE9-AB8A-876D55FA36FC}"/>
    <dgm:cxn modelId="{BE86138D-029A-47D4-B8B0-00DDB858B2B7}" srcId="{002935E4-A92B-48A9-9A3F-9B189184B450}" destId="{CFB86EDC-5FF3-4FCA-8FA3-E39C742C9302}" srcOrd="1" destOrd="0" parTransId="{CD073DB1-02BC-4F39-BEDE-6B553C1971FE}" sibTransId="{8008EF6E-4ABC-4F17-A2D1-E1CCC8BB40D8}"/>
    <dgm:cxn modelId="{94B3D59D-12F7-42CE-8099-C8539C543E36}" srcId="{002935E4-A92B-48A9-9A3F-9B189184B450}" destId="{2820CAA8-9D1F-42A6-B666-0EB89BEFA168}" srcOrd="0" destOrd="0" parTransId="{F1C48538-0437-4466-ADDE-A1FA380B3AEA}" sibTransId="{A30C0DD2-5AFE-4B8C-A5CD-782A1B91C681}"/>
    <dgm:cxn modelId="{ECC2BAA6-B3C5-4A17-8668-BD18477A4E1D}" type="presOf" srcId="{1F03E84B-1A3A-4A13-8FEB-E34A8665B287}" destId="{E536374B-12F0-46B8-BA17-3CD4F82BB3AD}" srcOrd="0" destOrd="1" presId="urn:microsoft.com/office/officeart/2005/8/layout/default"/>
    <dgm:cxn modelId="{66B3E9AF-4936-4CC1-8B1C-4AE400287997}" type="presOf" srcId="{CFB86EDC-5FF3-4FCA-8FA3-E39C742C9302}" destId="{1B15FB8F-732D-4024-BC31-0BE40C3D97CD}" srcOrd="0" destOrd="0" presId="urn:microsoft.com/office/officeart/2005/8/layout/default"/>
    <dgm:cxn modelId="{3DC602E6-FF69-4A11-92A2-0396A82810E6}" type="presOf" srcId="{2820CAA8-9D1F-42A6-B666-0EB89BEFA168}" destId="{E536374B-12F0-46B8-BA17-3CD4F82BB3AD}" srcOrd="0" destOrd="0" presId="urn:microsoft.com/office/officeart/2005/8/layout/default"/>
    <dgm:cxn modelId="{6DBB3EF6-92E4-446D-B360-875844EB2095}" srcId="{2820CAA8-9D1F-42A6-B666-0EB89BEFA168}" destId="{1F03E84B-1A3A-4A13-8FEB-E34A8665B287}" srcOrd="0" destOrd="0" parTransId="{A8589331-8BE8-486A-A556-EA1BC73AC27F}" sibTransId="{7A2BF90E-7EAF-4729-A330-0765DCEA5021}"/>
    <dgm:cxn modelId="{5D1582FD-6891-4FC4-801D-37AA0FD63D8E}" type="presOf" srcId="{002935E4-A92B-48A9-9A3F-9B189184B450}" destId="{5CA4F0C0-2B34-4241-8EEF-6DDD46929461}" srcOrd="0" destOrd="0" presId="urn:microsoft.com/office/officeart/2005/8/layout/default"/>
    <dgm:cxn modelId="{1E72BB4B-D2D1-4B7C-8654-86C6CD19489C}" type="presParOf" srcId="{5CA4F0C0-2B34-4241-8EEF-6DDD46929461}" destId="{E536374B-12F0-46B8-BA17-3CD4F82BB3AD}" srcOrd="0" destOrd="0" presId="urn:microsoft.com/office/officeart/2005/8/layout/default"/>
    <dgm:cxn modelId="{34D45DA4-2B2E-4A1B-8E99-A8F15799655F}" type="presParOf" srcId="{5CA4F0C0-2B34-4241-8EEF-6DDD46929461}" destId="{B6AA130D-D295-4E99-9C8D-5B39A0F33EA1}" srcOrd="1" destOrd="0" presId="urn:microsoft.com/office/officeart/2005/8/layout/default"/>
    <dgm:cxn modelId="{546597AD-6974-4070-9E4B-B4CF94BE7C01}" type="presParOf" srcId="{5CA4F0C0-2B34-4241-8EEF-6DDD46929461}" destId="{1B15FB8F-732D-4024-BC31-0BE40C3D97C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3DA7AED-5005-469E-A110-1C0F53D5D5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EEEBB2-59F3-4606-97BD-2B80CF5CB013}">
      <dgm:prSet phldrT="[Text]"/>
      <dgm:spPr/>
      <dgm:t>
        <a:bodyPr/>
        <a:lstStyle/>
        <a:p>
          <a:r>
            <a:rPr lang="cs-CZ"/>
            <a:t>Odborná způsobilost </a:t>
          </a:r>
        </a:p>
        <a:p>
          <a:r>
            <a:rPr lang="cs-CZ"/>
            <a:t>(VŠ) </a:t>
          </a:r>
        </a:p>
      </dgm:t>
    </dgm:pt>
    <dgm:pt modelId="{E24690F8-66C3-456D-A4FC-1DC69BDB6C54}" type="parTrans" cxnId="{59213E34-094E-4B4E-89DE-AB3E4355822E}">
      <dgm:prSet/>
      <dgm:spPr/>
      <dgm:t>
        <a:bodyPr/>
        <a:lstStyle/>
        <a:p>
          <a:endParaRPr lang="cs-CZ"/>
        </a:p>
      </dgm:t>
    </dgm:pt>
    <dgm:pt modelId="{1BA3395C-0C7A-4254-804E-7FFDF5413557}" type="sibTrans" cxnId="{59213E34-094E-4B4E-89DE-AB3E4355822E}">
      <dgm:prSet/>
      <dgm:spPr/>
      <dgm:t>
        <a:bodyPr/>
        <a:lstStyle/>
        <a:p>
          <a:endParaRPr lang="cs-CZ"/>
        </a:p>
      </dgm:t>
    </dgm:pt>
    <dgm:pt modelId="{FB072504-885D-4CE0-B804-5DBA62A92220}">
      <dgm:prSet phldrT="[Text]"/>
      <dgm:spPr/>
      <dgm:t>
        <a:bodyPr/>
        <a:lstStyle/>
        <a:p>
          <a:r>
            <a:rPr lang="cs-CZ"/>
            <a:t>Specializovaná způsobilost </a:t>
          </a:r>
        </a:p>
      </dgm:t>
    </dgm:pt>
    <dgm:pt modelId="{A1FBFFA6-1391-45B8-A651-399443D213C5}" type="parTrans" cxnId="{0EA71351-F4C5-47F1-B961-C89CEE18BFD0}">
      <dgm:prSet/>
      <dgm:spPr/>
      <dgm:t>
        <a:bodyPr/>
        <a:lstStyle/>
        <a:p>
          <a:endParaRPr lang="cs-CZ"/>
        </a:p>
      </dgm:t>
    </dgm:pt>
    <dgm:pt modelId="{89A904C2-B739-4B00-9F70-2552A535A710}" type="sibTrans" cxnId="{0EA71351-F4C5-47F1-B961-C89CEE18BFD0}">
      <dgm:prSet/>
      <dgm:spPr/>
      <dgm:t>
        <a:bodyPr/>
        <a:lstStyle/>
        <a:p>
          <a:endParaRPr lang="cs-CZ"/>
        </a:p>
      </dgm:t>
    </dgm:pt>
    <dgm:pt modelId="{7D3CC49C-C832-4C02-8AD5-6FB02D40C336}">
      <dgm:prSet phldrT="[Text]"/>
      <dgm:spPr/>
      <dgm:t>
        <a:bodyPr/>
        <a:lstStyle/>
        <a:p>
          <a:r>
            <a:rPr lang="cs-CZ"/>
            <a:t>Certifikovaný kurz </a:t>
          </a:r>
        </a:p>
      </dgm:t>
    </dgm:pt>
    <dgm:pt modelId="{97869955-FE7D-4EDA-AE41-7029C65CF98E}" type="parTrans" cxnId="{73329F27-0DC3-46AE-AB7C-A05765791703}">
      <dgm:prSet/>
      <dgm:spPr/>
      <dgm:t>
        <a:bodyPr/>
        <a:lstStyle/>
        <a:p>
          <a:endParaRPr lang="cs-CZ"/>
        </a:p>
      </dgm:t>
    </dgm:pt>
    <dgm:pt modelId="{8638CF04-9C44-4BA3-BD9E-20F0091DEBBB}" type="sibTrans" cxnId="{73329F27-0DC3-46AE-AB7C-A05765791703}">
      <dgm:prSet/>
      <dgm:spPr/>
      <dgm:t>
        <a:bodyPr/>
        <a:lstStyle/>
        <a:p>
          <a:endParaRPr lang="cs-CZ"/>
        </a:p>
      </dgm:t>
    </dgm:pt>
    <dgm:pt modelId="{7333887B-49FC-4090-85C5-0B99EFBC9F6D}">
      <dgm:prSet phldrT="[Text]"/>
      <dgm:spPr/>
      <dgm:t>
        <a:bodyPr/>
        <a:lstStyle/>
        <a:p>
          <a:r>
            <a:rPr lang="cs-CZ" err="1"/>
            <a:t>Ceritfikovaný</a:t>
          </a:r>
          <a:r>
            <a:rPr lang="cs-CZ"/>
            <a:t> kurz </a:t>
          </a:r>
        </a:p>
      </dgm:t>
    </dgm:pt>
    <dgm:pt modelId="{E57C66DE-8B68-4429-AE60-DECA6E2F22AB}" type="parTrans" cxnId="{AA022738-4863-4C1A-BD6E-4C331C464299}">
      <dgm:prSet/>
      <dgm:spPr/>
      <dgm:t>
        <a:bodyPr/>
        <a:lstStyle/>
        <a:p>
          <a:endParaRPr lang="cs-CZ"/>
        </a:p>
      </dgm:t>
    </dgm:pt>
    <dgm:pt modelId="{2A55852D-761E-4772-B827-E2CB1397A965}" type="sibTrans" cxnId="{AA022738-4863-4C1A-BD6E-4C331C464299}">
      <dgm:prSet/>
      <dgm:spPr/>
      <dgm:t>
        <a:bodyPr/>
        <a:lstStyle/>
        <a:p>
          <a:endParaRPr lang="cs-CZ"/>
        </a:p>
      </dgm:t>
    </dgm:pt>
    <dgm:pt modelId="{F5C34CAC-26F5-4C8C-901D-3FAE1447C916}">
      <dgm:prSet phldrT="[Text]"/>
      <dgm:spPr/>
      <dgm:t>
        <a:bodyPr/>
        <a:lstStyle/>
        <a:p>
          <a:r>
            <a:rPr lang="cs-CZ"/>
            <a:t>Specializovaná způsobilost </a:t>
          </a:r>
        </a:p>
      </dgm:t>
    </dgm:pt>
    <dgm:pt modelId="{5533B548-3E88-4280-A93B-99C234BE76D9}" type="parTrans" cxnId="{AA1FEEC8-B29A-4EF8-BA12-F0103473F1C0}">
      <dgm:prSet/>
      <dgm:spPr/>
      <dgm:t>
        <a:bodyPr/>
        <a:lstStyle/>
        <a:p>
          <a:endParaRPr lang="cs-CZ"/>
        </a:p>
      </dgm:t>
    </dgm:pt>
    <dgm:pt modelId="{0FE9DE0C-30A7-4A0C-8F92-A30A9F59E65C}" type="sibTrans" cxnId="{AA1FEEC8-B29A-4EF8-BA12-F0103473F1C0}">
      <dgm:prSet/>
      <dgm:spPr/>
      <dgm:t>
        <a:bodyPr/>
        <a:lstStyle/>
        <a:p>
          <a:endParaRPr lang="cs-CZ"/>
        </a:p>
      </dgm:t>
    </dgm:pt>
    <dgm:pt modelId="{F4D44CD3-ACEF-4801-AF47-DFAAC7850DFB}">
      <dgm:prSet phldrT="[Text]"/>
      <dgm:spPr/>
      <dgm:t>
        <a:bodyPr/>
        <a:lstStyle/>
        <a:p>
          <a:r>
            <a:rPr lang="cs-CZ"/>
            <a:t>Certifikovaný kurz  </a:t>
          </a:r>
        </a:p>
      </dgm:t>
    </dgm:pt>
    <dgm:pt modelId="{4AD836D2-23D6-4129-A635-5637B3C93A9F}" type="parTrans" cxnId="{70251395-6221-4893-9852-4FA8F76B8809}">
      <dgm:prSet/>
      <dgm:spPr/>
      <dgm:t>
        <a:bodyPr/>
        <a:lstStyle/>
        <a:p>
          <a:endParaRPr lang="cs-CZ"/>
        </a:p>
      </dgm:t>
    </dgm:pt>
    <dgm:pt modelId="{D962ACD7-F312-4F39-8582-946B5A70A4E0}" type="sibTrans" cxnId="{70251395-6221-4893-9852-4FA8F76B8809}">
      <dgm:prSet/>
      <dgm:spPr/>
      <dgm:t>
        <a:bodyPr/>
        <a:lstStyle/>
        <a:p>
          <a:endParaRPr lang="cs-CZ"/>
        </a:p>
      </dgm:t>
    </dgm:pt>
    <dgm:pt modelId="{590D0ADC-BD08-4466-8AF1-DC20D8645716}">
      <dgm:prSet phldrT="[Text]"/>
      <dgm:spPr/>
      <dgm:t>
        <a:bodyPr/>
        <a:lstStyle/>
        <a:p>
          <a:r>
            <a:rPr lang="cs-CZ" err="1"/>
            <a:t>Certifikoaný</a:t>
          </a:r>
          <a:r>
            <a:rPr lang="cs-CZ"/>
            <a:t> kurz </a:t>
          </a:r>
        </a:p>
      </dgm:t>
    </dgm:pt>
    <dgm:pt modelId="{B1497DB1-9164-4DDE-9C4D-CA5ED2338B0B}" type="parTrans" cxnId="{99592A23-A531-4BEC-8119-AB7C4628CE28}">
      <dgm:prSet/>
      <dgm:spPr/>
      <dgm:t>
        <a:bodyPr/>
        <a:lstStyle/>
        <a:p>
          <a:endParaRPr lang="cs-CZ"/>
        </a:p>
      </dgm:t>
    </dgm:pt>
    <dgm:pt modelId="{BF0CA7B2-B442-4438-93B4-0E7C00BFC102}" type="sibTrans" cxnId="{99592A23-A531-4BEC-8119-AB7C4628CE28}">
      <dgm:prSet/>
      <dgm:spPr/>
      <dgm:t>
        <a:bodyPr/>
        <a:lstStyle/>
        <a:p>
          <a:endParaRPr lang="cs-CZ"/>
        </a:p>
      </dgm:t>
    </dgm:pt>
    <dgm:pt modelId="{301AA663-2C81-42F6-8B9B-BEF37570C024}">
      <dgm:prSet phldrT="[Text]"/>
      <dgm:spPr/>
      <dgm:t>
        <a:bodyPr/>
        <a:lstStyle/>
        <a:p>
          <a:r>
            <a:rPr lang="cs-CZ"/>
            <a:t>Základní kmen </a:t>
          </a:r>
        </a:p>
      </dgm:t>
    </dgm:pt>
    <dgm:pt modelId="{5C27A2DD-1CA4-4E54-A960-54045681CE4D}" type="parTrans" cxnId="{CEEF67CB-5242-4CD8-BAB8-0730D103EBE2}">
      <dgm:prSet/>
      <dgm:spPr/>
      <dgm:t>
        <a:bodyPr/>
        <a:lstStyle/>
        <a:p>
          <a:endParaRPr lang="cs-CZ"/>
        </a:p>
      </dgm:t>
    </dgm:pt>
    <dgm:pt modelId="{6346FF14-9D70-4C38-8474-8B01A61164AA}" type="sibTrans" cxnId="{CEEF67CB-5242-4CD8-BAB8-0730D103EBE2}">
      <dgm:prSet/>
      <dgm:spPr/>
      <dgm:t>
        <a:bodyPr/>
        <a:lstStyle/>
        <a:p>
          <a:endParaRPr lang="cs-CZ"/>
        </a:p>
      </dgm:t>
    </dgm:pt>
    <dgm:pt modelId="{C688648D-A9EC-481A-96B6-74025C9FC4BC}">
      <dgm:prSet phldrT="[Text]"/>
      <dgm:spPr/>
      <dgm:t>
        <a:bodyPr/>
        <a:lstStyle/>
        <a:p>
          <a:r>
            <a:rPr lang="cs-CZ"/>
            <a:t>Základní kmen</a:t>
          </a:r>
        </a:p>
      </dgm:t>
    </dgm:pt>
    <dgm:pt modelId="{ADFEF9FE-5C59-4654-88E9-F255D47AD16E}" type="parTrans" cxnId="{23F2596F-131E-41A8-818D-F6495BDAD3FC}">
      <dgm:prSet/>
      <dgm:spPr/>
      <dgm:t>
        <a:bodyPr/>
        <a:lstStyle/>
        <a:p>
          <a:endParaRPr lang="cs-CZ"/>
        </a:p>
      </dgm:t>
    </dgm:pt>
    <dgm:pt modelId="{FE0B2F04-B28E-4FB6-8F33-048F4677B66E}" type="sibTrans" cxnId="{23F2596F-131E-41A8-818D-F6495BDAD3FC}">
      <dgm:prSet/>
      <dgm:spPr/>
      <dgm:t>
        <a:bodyPr/>
        <a:lstStyle/>
        <a:p>
          <a:endParaRPr lang="cs-CZ"/>
        </a:p>
      </dgm:t>
    </dgm:pt>
    <dgm:pt modelId="{382637FB-8D20-4129-A5AA-92D3B06DB766}">
      <dgm:prSet phldrT="[Text]"/>
      <dgm:spPr/>
      <dgm:t>
        <a:bodyPr/>
        <a:lstStyle/>
        <a:p>
          <a:r>
            <a:rPr lang="cs-CZ"/>
            <a:t>Specializovaná způsobilost </a:t>
          </a:r>
        </a:p>
      </dgm:t>
    </dgm:pt>
    <dgm:pt modelId="{D03324C0-5A71-4B61-BB7F-FFC61C7814CC}" type="parTrans" cxnId="{68403605-2689-408A-AA7C-8056BF1897CD}">
      <dgm:prSet/>
      <dgm:spPr/>
      <dgm:t>
        <a:bodyPr/>
        <a:lstStyle/>
        <a:p>
          <a:endParaRPr lang="cs-CZ"/>
        </a:p>
      </dgm:t>
    </dgm:pt>
    <dgm:pt modelId="{F4F83942-DA22-42AD-B751-4E827307626A}" type="sibTrans" cxnId="{68403605-2689-408A-AA7C-8056BF1897CD}">
      <dgm:prSet/>
      <dgm:spPr/>
      <dgm:t>
        <a:bodyPr/>
        <a:lstStyle/>
        <a:p>
          <a:endParaRPr lang="cs-CZ"/>
        </a:p>
      </dgm:t>
    </dgm:pt>
    <dgm:pt modelId="{518F0723-AA75-4494-AD88-7FD9CF1C3996}">
      <dgm:prSet phldrT="[Text]"/>
      <dgm:spPr/>
      <dgm:t>
        <a:bodyPr/>
        <a:lstStyle/>
        <a:p>
          <a:r>
            <a:rPr lang="cs-CZ"/>
            <a:t>Certifikovaný kurz </a:t>
          </a:r>
        </a:p>
      </dgm:t>
    </dgm:pt>
    <dgm:pt modelId="{E3827EAB-9411-4180-ABFE-E1439A2F9011}" type="parTrans" cxnId="{401D4427-9C89-4B12-B32A-C7CE91966CAA}">
      <dgm:prSet/>
      <dgm:spPr/>
      <dgm:t>
        <a:bodyPr/>
        <a:lstStyle/>
        <a:p>
          <a:endParaRPr lang="cs-CZ"/>
        </a:p>
      </dgm:t>
    </dgm:pt>
    <dgm:pt modelId="{A5D90053-766B-4E76-A989-A50445468E8B}" type="sibTrans" cxnId="{401D4427-9C89-4B12-B32A-C7CE91966CAA}">
      <dgm:prSet/>
      <dgm:spPr/>
      <dgm:t>
        <a:bodyPr/>
        <a:lstStyle/>
        <a:p>
          <a:endParaRPr lang="cs-CZ"/>
        </a:p>
      </dgm:t>
    </dgm:pt>
    <dgm:pt modelId="{B86DDF49-D898-4628-B0B2-327C0CEB421D}">
      <dgm:prSet phldrT="[Text]"/>
      <dgm:spPr/>
      <dgm:t>
        <a:bodyPr/>
        <a:lstStyle/>
        <a:p>
          <a:r>
            <a:rPr lang="cs-CZ" err="1"/>
            <a:t>Ceritfikovaný</a:t>
          </a:r>
          <a:r>
            <a:rPr lang="cs-CZ"/>
            <a:t> kurz </a:t>
          </a:r>
        </a:p>
      </dgm:t>
    </dgm:pt>
    <dgm:pt modelId="{BECC84C1-C645-4482-B578-08423F73FE72}" type="parTrans" cxnId="{55AAE5AD-05C7-4971-8F4E-9A7490F52B4A}">
      <dgm:prSet/>
      <dgm:spPr/>
      <dgm:t>
        <a:bodyPr/>
        <a:lstStyle/>
        <a:p>
          <a:endParaRPr lang="cs-CZ"/>
        </a:p>
      </dgm:t>
    </dgm:pt>
    <dgm:pt modelId="{00437456-94E5-42F0-B364-A83211B884C2}" type="sibTrans" cxnId="{55AAE5AD-05C7-4971-8F4E-9A7490F52B4A}">
      <dgm:prSet/>
      <dgm:spPr/>
      <dgm:t>
        <a:bodyPr/>
        <a:lstStyle/>
        <a:p>
          <a:endParaRPr lang="cs-CZ"/>
        </a:p>
      </dgm:t>
    </dgm:pt>
    <dgm:pt modelId="{65046290-A38A-4409-B5C9-9BE4FAF687FA}">
      <dgm:prSet phldrT="[Text]"/>
      <dgm:spPr/>
      <dgm:t>
        <a:bodyPr/>
        <a:lstStyle/>
        <a:p>
          <a:r>
            <a:rPr lang="cs-CZ"/>
            <a:t>Specializovaná způsobilost </a:t>
          </a:r>
        </a:p>
      </dgm:t>
    </dgm:pt>
    <dgm:pt modelId="{723DB7EA-C135-4DC4-A57A-F7D1DB19EB5E}" type="parTrans" cxnId="{5EB9FD12-3869-420E-9257-EDCA81B42504}">
      <dgm:prSet/>
      <dgm:spPr/>
      <dgm:t>
        <a:bodyPr/>
        <a:lstStyle/>
        <a:p>
          <a:endParaRPr lang="cs-CZ"/>
        </a:p>
      </dgm:t>
    </dgm:pt>
    <dgm:pt modelId="{B2CAF84D-AE28-4D12-93E1-4A0BAAE36C7D}" type="sibTrans" cxnId="{5EB9FD12-3869-420E-9257-EDCA81B42504}">
      <dgm:prSet/>
      <dgm:spPr/>
      <dgm:t>
        <a:bodyPr/>
        <a:lstStyle/>
        <a:p>
          <a:endParaRPr lang="cs-CZ"/>
        </a:p>
      </dgm:t>
    </dgm:pt>
    <dgm:pt modelId="{660199D5-103F-4E63-929F-6285962577B7}">
      <dgm:prSet phldrT="[Text]"/>
      <dgm:spPr/>
      <dgm:t>
        <a:bodyPr/>
        <a:lstStyle/>
        <a:p>
          <a:r>
            <a:rPr lang="cs-CZ"/>
            <a:t>Certifikovaný kurz  </a:t>
          </a:r>
        </a:p>
      </dgm:t>
    </dgm:pt>
    <dgm:pt modelId="{FDCF1CCC-1A91-41E4-B434-A00D62D92998}" type="parTrans" cxnId="{E0364640-6A18-4C36-8B74-E269A29A65F2}">
      <dgm:prSet/>
      <dgm:spPr/>
      <dgm:t>
        <a:bodyPr/>
        <a:lstStyle/>
        <a:p>
          <a:endParaRPr lang="cs-CZ"/>
        </a:p>
      </dgm:t>
    </dgm:pt>
    <dgm:pt modelId="{68113FAA-BF84-4D37-91FF-A2F43F602AB3}" type="sibTrans" cxnId="{E0364640-6A18-4C36-8B74-E269A29A65F2}">
      <dgm:prSet/>
      <dgm:spPr/>
      <dgm:t>
        <a:bodyPr/>
        <a:lstStyle/>
        <a:p>
          <a:endParaRPr lang="cs-CZ"/>
        </a:p>
      </dgm:t>
    </dgm:pt>
    <dgm:pt modelId="{C5FCD2C4-739D-4F6C-A313-B26EA355853B}">
      <dgm:prSet phldrT="[Text]"/>
      <dgm:spPr/>
      <dgm:t>
        <a:bodyPr/>
        <a:lstStyle/>
        <a:p>
          <a:r>
            <a:rPr lang="cs-CZ" err="1"/>
            <a:t>Certifikoaný</a:t>
          </a:r>
          <a:r>
            <a:rPr lang="cs-CZ"/>
            <a:t> kurz </a:t>
          </a:r>
        </a:p>
      </dgm:t>
    </dgm:pt>
    <dgm:pt modelId="{BEAC68F0-D6D3-42A1-B124-F6BA65818EB8}" type="parTrans" cxnId="{2638F50F-C430-4AAA-9B13-EE217A78CE7E}">
      <dgm:prSet/>
      <dgm:spPr/>
      <dgm:t>
        <a:bodyPr/>
        <a:lstStyle/>
        <a:p>
          <a:endParaRPr lang="cs-CZ"/>
        </a:p>
      </dgm:t>
    </dgm:pt>
    <dgm:pt modelId="{D65EBB7D-4384-4823-AEF6-F6CFDE488170}" type="sibTrans" cxnId="{2638F50F-C430-4AAA-9B13-EE217A78CE7E}">
      <dgm:prSet/>
      <dgm:spPr/>
      <dgm:t>
        <a:bodyPr/>
        <a:lstStyle/>
        <a:p>
          <a:endParaRPr lang="cs-CZ"/>
        </a:p>
      </dgm:t>
    </dgm:pt>
    <dgm:pt modelId="{2A6FD55C-127B-4C08-80C2-8B50A6C52C3A}" type="pres">
      <dgm:prSet presAssocID="{93DA7AED-5005-469E-A110-1C0F53D5D5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DE2F77-FEAC-418C-A844-ADFD6815062D}" type="pres">
      <dgm:prSet presAssocID="{BCEEEBB2-59F3-4606-97BD-2B80CF5CB013}" presName="hierRoot1" presStyleCnt="0"/>
      <dgm:spPr/>
    </dgm:pt>
    <dgm:pt modelId="{6180E492-E243-4650-AAA7-98567581D1CB}" type="pres">
      <dgm:prSet presAssocID="{BCEEEBB2-59F3-4606-97BD-2B80CF5CB013}" presName="composite" presStyleCnt="0"/>
      <dgm:spPr/>
    </dgm:pt>
    <dgm:pt modelId="{03072D70-586F-4974-867F-3B8EA7B215E9}" type="pres">
      <dgm:prSet presAssocID="{BCEEEBB2-59F3-4606-97BD-2B80CF5CB013}" presName="background" presStyleLbl="node0" presStyleIdx="0" presStyleCnt="1"/>
      <dgm:spPr/>
    </dgm:pt>
    <dgm:pt modelId="{B1BCA7FC-8A49-4F53-8195-CB78D9ACC254}" type="pres">
      <dgm:prSet presAssocID="{BCEEEBB2-59F3-4606-97BD-2B80CF5CB013}" presName="text" presStyleLbl="fgAcc0" presStyleIdx="0" presStyleCnt="1" custLinFactNeighborX="-1298" custLinFactNeighborY="-2044">
        <dgm:presLayoutVars>
          <dgm:chPref val="3"/>
        </dgm:presLayoutVars>
      </dgm:prSet>
      <dgm:spPr/>
    </dgm:pt>
    <dgm:pt modelId="{89F13776-F08D-4CD8-BDDD-ECE6D104CF0C}" type="pres">
      <dgm:prSet presAssocID="{BCEEEBB2-59F3-4606-97BD-2B80CF5CB013}" presName="hierChild2" presStyleCnt="0"/>
      <dgm:spPr/>
    </dgm:pt>
    <dgm:pt modelId="{FFCA6ABD-5C4B-4654-A8BA-4EF65EF23FEA}" type="pres">
      <dgm:prSet presAssocID="{5C27A2DD-1CA4-4E54-A960-54045681CE4D}" presName="Name10" presStyleLbl="parChTrans1D2" presStyleIdx="0" presStyleCnt="2"/>
      <dgm:spPr/>
    </dgm:pt>
    <dgm:pt modelId="{E6E1533E-3B96-4B06-AD34-CBA6E0516658}" type="pres">
      <dgm:prSet presAssocID="{301AA663-2C81-42F6-8B9B-BEF37570C024}" presName="hierRoot2" presStyleCnt="0"/>
      <dgm:spPr/>
    </dgm:pt>
    <dgm:pt modelId="{14E8A9C2-93F3-4D23-9F18-D20320541577}" type="pres">
      <dgm:prSet presAssocID="{301AA663-2C81-42F6-8B9B-BEF37570C024}" presName="composite2" presStyleCnt="0"/>
      <dgm:spPr/>
    </dgm:pt>
    <dgm:pt modelId="{8DA82BD9-DD91-40CD-99D9-4A35AE7193C5}" type="pres">
      <dgm:prSet presAssocID="{301AA663-2C81-42F6-8B9B-BEF37570C024}" presName="background2" presStyleLbl="node2" presStyleIdx="0" presStyleCnt="2"/>
      <dgm:spPr/>
    </dgm:pt>
    <dgm:pt modelId="{A6DDB44C-DE31-4872-9C96-A10D0FE5D6CD}" type="pres">
      <dgm:prSet presAssocID="{301AA663-2C81-42F6-8B9B-BEF37570C024}" presName="text2" presStyleLbl="fgAcc2" presStyleIdx="0" presStyleCnt="2">
        <dgm:presLayoutVars>
          <dgm:chPref val="3"/>
        </dgm:presLayoutVars>
      </dgm:prSet>
      <dgm:spPr/>
    </dgm:pt>
    <dgm:pt modelId="{946FABA6-4D30-4898-A82D-55BF315A9914}" type="pres">
      <dgm:prSet presAssocID="{301AA663-2C81-42F6-8B9B-BEF37570C024}" presName="hierChild3" presStyleCnt="0"/>
      <dgm:spPr/>
    </dgm:pt>
    <dgm:pt modelId="{974EC210-740E-4CC1-AF9F-FA7AC19FE249}" type="pres">
      <dgm:prSet presAssocID="{D03324C0-5A71-4B61-BB7F-FFC61C7814CC}" presName="Name17" presStyleLbl="parChTrans1D3" presStyleIdx="0" presStyleCnt="4"/>
      <dgm:spPr/>
    </dgm:pt>
    <dgm:pt modelId="{4E5711ED-39E1-44E1-A78F-E5D790540EEF}" type="pres">
      <dgm:prSet presAssocID="{382637FB-8D20-4129-A5AA-92D3B06DB766}" presName="hierRoot3" presStyleCnt="0"/>
      <dgm:spPr/>
    </dgm:pt>
    <dgm:pt modelId="{4F768BA6-26C4-4E85-BE40-081A7E1689A4}" type="pres">
      <dgm:prSet presAssocID="{382637FB-8D20-4129-A5AA-92D3B06DB766}" presName="composite3" presStyleCnt="0"/>
      <dgm:spPr/>
    </dgm:pt>
    <dgm:pt modelId="{F7962E15-DA5D-48B4-BECF-2B8901DE1107}" type="pres">
      <dgm:prSet presAssocID="{382637FB-8D20-4129-A5AA-92D3B06DB766}" presName="background3" presStyleLbl="node3" presStyleIdx="0" presStyleCnt="4"/>
      <dgm:spPr/>
    </dgm:pt>
    <dgm:pt modelId="{F05B7C74-96AC-4549-9615-22089EE26FF5}" type="pres">
      <dgm:prSet presAssocID="{382637FB-8D20-4129-A5AA-92D3B06DB766}" presName="text3" presStyleLbl="fgAcc3" presStyleIdx="0" presStyleCnt="4">
        <dgm:presLayoutVars>
          <dgm:chPref val="3"/>
        </dgm:presLayoutVars>
      </dgm:prSet>
      <dgm:spPr/>
    </dgm:pt>
    <dgm:pt modelId="{AC748F22-B222-477D-BC3A-34F701EC8359}" type="pres">
      <dgm:prSet presAssocID="{382637FB-8D20-4129-A5AA-92D3B06DB766}" presName="hierChild4" presStyleCnt="0"/>
      <dgm:spPr/>
    </dgm:pt>
    <dgm:pt modelId="{03651903-7BB7-45AE-BD41-954AA7485072}" type="pres">
      <dgm:prSet presAssocID="{E3827EAB-9411-4180-ABFE-E1439A2F9011}" presName="Name23" presStyleLbl="parChTrans1D4" presStyleIdx="0" presStyleCnt="8"/>
      <dgm:spPr/>
    </dgm:pt>
    <dgm:pt modelId="{1CD1D752-1605-4955-B5EB-4DC365B6BBFB}" type="pres">
      <dgm:prSet presAssocID="{518F0723-AA75-4494-AD88-7FD9CF1C3996}" presName="hierRoot4" presStyleCnt="0"/>
      <dgm:spPr/>
    </dgm:pt>
    <dgm:pt modelId="{745EC112-4303-46EC-BA81-A0548D4B50E8}" type="pres">
      <dgm:prSet presAssocID="{518F0723-AA75-4494-AD88-7FD9CF1C3996}" presName="composite4" presStyleCnt="0"/>
      <dgm:spPr/>
    </dgm:pt>
    <dgm:pt modelId="{26AC5CFD-80E5-4191-9495-0E13EBA14AF9}" type="pres">
      <dgm:prSet presAssocID="{518F0723-AA75-4494-AD88-7FD9CF1C3996}" presName="background4" presStyleLbl="node4" presStyleIdx="0" presStyleCnt="8"/>
      <dgm:spPr/>
    </dgm:pt>
    <dgm:pt modelId="{3D08999B-8FE7-4E3D-9002-15B4C9687E49}" type="pres">
      <dgm:prSet presAssocID="{518F0723-AA75-4494-AD88-7FD9CF1C3996}" presName="text4" presStyleLbl="fgAcc4" presStyleIdx="0" presStyleCnt="8">
        <dgm:presLayoutVars>
          <dgm:chPref val="3"/>
        </dgm:presLayoutVars>
      </dgm:prSet>
      <dgm:spPr/>
    </dgm:pt>
    <dgm:pt modelId="{1FC3D854-FA49-43C3-B55C-AC6BCE8A2E1C}" type="pres">
      <dgm:prSet presAssocID="{518F0723-AA75-4494-AD88-7FD9CF1C3996}" presName="hierChild5" presStyleCnt="0"/>
      <dgm:spPr/>
    </dgm:pt>
    <dgm:pt modelId="{FE7DA18C-231E-442B-9320-45611436C88B}" type="pres">
      <dgm:prSet presAssocID="{BECC84C1-C645-4482-B578-08423F73FE72}" presName="Name23" presStyleLbl="parChTrans1D4" presStyleIdx="1" presStyleCnt="8"/>
      <dgm:spPr/>
    </dgm:pt>
    <dgm:pt modelId="{E0374423-F9AB-4B28-8953-B5C7D31AD144}" type="pres">
      <dgm:prSet presAssocID="{B86DDF49-D898-4628-B0B2-327C0CEB421D}" presName="hierRoot4" presStyleCnt="0"/>
      <dgm:spPr/>
    </dgm:pt>
    <dgm:pt modelId="{9BA8F1D7-0207-4EB4-9290-410D8FA83398}" type="pres">
      <dgm:prSet presAssocID="{B86DDF49-D898-4628-B0B2-327C0CEB421D}" presName="composite4" presStyleCnt="0"/>
      <dgm:spPr/>
    </dgm:pt>
    <dgm:pt modelId="{2A389158-8ECE-4EFA-AEF1-A105181B993D}" type="pres">
      <dgm:prSet presAssocID="{B86DDF49-D898-4628-B0B2-327C0CEB421D}" presName="background4" presStyleLbl="node4" presStyleIdx="1" presStyleCnt="8"/>
      <dgm:spPr/>
    </dgm:pt>
    <dgm:pt modelId="{4C8A5294-2706-4D18-9FFB-9CA22EE9770B}" type="pres">
      <dgm:prSet presAssocID="{B86DDF49-D898-4628-B0B2-327C0CEB421D}" presName="text4" presStyleLbl="fgAcc4" presStyleIdx="1" presStyleCnt="8">
        <dgm:presLayoutVars>
          <dgm:chPref val="3"/>
        </dgm:presLayoutVars>
      </dgm:prSet>
      <dgm:spPr/>
    </dgm:pt>
    <dgm:pt modelId="{8D564646-4EE2-4CF6-A297-88A9CB8CD987}" type="pres">
      <dgm:prSet presAssocID="{B86DDF49-D898-4628-B0B2-327C0CEB421D}" presName="hierChild5" presStyleCnt="0"/>
      <dgm:spPr/>
    </dgm:pt>
    <dgm:pt modelId="{5269DA0D-EC17-4D2E-B2FC-BB9A464E2305}" type="pres">
      <dgm:prSet presAssocID="{723DB7EA-C135-4DC4-A57A-F7D1DB19EB5E}" presName="Name17" presStyleLbl="parChTrans1D3" presStyleIdx="1" presStyleCnt="4"/>
      <dgm:spPr/>
    </dgm:pt>
    <dgm:pt modelId="{9FA966A7-8BF1-470D-BB16-7F84A54F06C8}" type="pres">
      <dgm:prSet presAssocID="{65046290-A38A-4409-B5C9-9BE4FAF687FA}" presName="hierRoot3" presStyleCnt="0"/>
      <dgm:spPr/>
    </dgm:pt>
    <dgm:pt modelId="{56CD5DB6-7738-42A1-B2E6-710A2EFC29DB}" type="pres">
      <dgm:prSet presAssocID="{65046290-A38A-4409-B5C9-9BE4FAF687FA}" presName="composite3" presStyleCnt="0"/>
      <dgm:spPr/>
    </dgm:pt>
    <dgm:pt modelId="{550D2C23-7E73-4382-968B-B522C03DE224}" type="pres">
      <dgm:prSet presAssocID="{65046290-A38A-4409-B5C9-9BE4FAF687FA}" presName="background3" presStyleLbl="node3" presStyleIdx="1" presStyleCnt="4"/>
      <dgm:spPr/>
    </dgm:pt>
    <dgm:pt modelId="{F37256E4-51AF-43F4-9F63-0434521D75A6}" type="pres">
      <dgm:prSet presAssocID="{65046290-A38A-4409-B5C9-9BE4FAF687FA}" presName="text3" presStyleLbl="fgAcc3" presStyleIdx="1" presStyleCnt="4">
        <dgm:presLayoutVars>
          <dgm:chPref val="3"/>
        </dgm:presLayoutVars>
      </dgm:prSet>
      <dgm:spPr/>
    </dgm:pt>
    <dgm:pt modelId="{DA1D3349-A13D-4EB2-847D-38FCCAB2E3C9}" type="pres">
      <dgm:prSet presAssocID="{65046290-A38A-4409-B5C9-9BE4FAF687FA}" presName="hierChild4" presStyleCnt="0"/>
      <dgm:spPr/>
    </dgm:pt>
    <dgm:pt modelId="{E62764C7-26F2-4F23-BAF0-606B4C4C786B}" type="pres">
      <dgm:prSet presAssocID="{FDCF1CCC-1A91-41E4-B434-A00D62D92998}" presName="Name23" presStyleLbl="parChTrans1D4" presStyleIdx="2" presStyleCnt="8"/>
      <dgm:spPr/>
    </dgm:pt>
    <dgm:pt modelId="{820B5F7D-CDEC-44CE-9C23-9EE621B266AE}" type="pres">
      <dgm:prSet presAssocID="{660199D5-103F-4E63-929F-6285962577B7}" presName="hierRoot4" presStyleCnt="0"/>
      <dgm:spPr/>
    </dgm:pt>
    <dgm:pt modelId="{761D4686-E186-42DF-A64F-0B8009C7149D}" type="pres">
      <dgm:prSet presAssocID="{660199D5-103F-4E63-929F-6285962577B7}" presName="composite4" presStyleCnt="0"/>
      <dgm:spPr/>
    </dgm:pt>
    <dgm:pt modelId="{ED701982-3725-4262-8547-9C8DBEB50522}" type="pres">
      <dgm:prSet presAssocID="{660199D5-103F-4E63-929F-6285962577B7}" presName="background4" presStyleLbl="node4" presStyleIdx="2" presStyleCnt="8"/>
      <dgm:spPr/>
    </dgm:pt>
    <dgm:pt modelId="{369C0595-95A0-4E34-9472-8A3CF05FBA4D}" type="pres">
      <dgm:prSet presAssocID="{660199D5-103F-4E63-929F-6285962577B7}" presName="text4" presStyleLbl="fgAcc4" presStyleIdx="2" presStyleCnt="8">
        <dgm:presLayoutVars>
          <dgm:chPref val="3"/>
        </dgm:presLayoutVars>
      </dgm:prSet>
      <dgm:spPr/>
    </dgm:pt>
    <dgm:pt modelId="{183EE342-69F6-4720-84C8-F745CB50CCD1}" type="pres">
      <dgm:prSet presAssocID="{660199D5-103F-4E63-929F-6285962577B7}" presName="hierChild5" presStyleCnt="0"/>
      <dgm:spPr/>
    </dgm:pt>
    <dgm:pt modelId="{BAD060C3-463E-4CF3-88F7-9A3EC51C82C8}" type="pres">
      <dgm:prSet presAssocID="{BEAC68F0-D6D3-42A1-B124-F6BA65818EB8}" presName="Name23" presStyleLbl="parChTrans1D4" presStyleIdx="3" presStyleCnt="8"/>
      <dgm:spPr/>
    </dgm:pt>
    <dgm:pt modelId="{A43A9B57-80C3-45F0-ACD7-D0E1DEE62B1E}" type="pres">
      <dgm:prSet presAssocID="{C5FCD2C4-739D-4F6C-A313-B26EA355853B}" presName="hierRoot4" presStyleCnt="0"/>
      <dgm:spPr/>
    </dgm:pt>
    <dgm:pt modelId="{1A5CE3B6-2BC7-4DD9-99E4-842E6DC5BE02}" type="pres">
      <dgm:prSet presAssocID="{C5FCD2C4-739D-4F6C-A313-B26EA355853B}" presName="composite4" presStyleCnt="0"/>
      <dgm:spPr/>
    </dgm:pt>
    <dgm:pt modelId="{E849A7B9-5808-49F6-8FD4-6E16684A67A4}" type="pres">
      <dgm:prSet presAssocID="{C5FCD2C4-739D-4F6C-A313-B26EA355853B}" presName="background4" presStyleLbl="node4" presStyleIdx="3" presStyleCnt="8"/>
      <dgm:spPr/>
    </dgm:pt>
    <dgm:pt modelId="{CBE5A7FA-28FB-4166-A473-B0707E1DFBF8}" type="pres">
      <dgm:prSet presAssocID="{C5FCD2C4-739D-4F6C-A313-B26EA355853B}" presName="text4" presStyleLbl="fgAcc4" presStyleIdx="3" presStyleCnt="8">
        <dgm:presLayoutVars>
          <dgm:chPref val="3"/>
        </dgm:presLayoutVars>
      </dgm:prSet>
      <dgm:spPr/>
    </dgm:pt>
    <dgm:pt modelId="{86240943-4EAF-4479-9921-8DAE99C06306}" type="pres">
      <dgm:prSet presAssocID="{C5FCD2C4-739D-4F6C-A313-B26EA355853B}" presName="hierChild5" presStyleCnt="0"/>
      <dgm:spPr/>
    </dgm:pt>
    <dgm:pt modelId="{2FE37B95-ECB4-4420-A1F5-85F934169578}" type="pres">
      <dgm:prSet presAssocID="{ADFEF9FE-5C59-4654-88E9-F255D47AD16E}" presName="Name10" presStyleLbl="parChTrans1D2" presStyleIdx="1" presStyleCnt="2"/>
      <dgm:spPr/>
    </dgm:pt>
    <dgm:pt modelId="{AE3B5184-E890-45C5-BCAC-0C719E83B23F}" type="pres">
      <dgm:prSet presAssocID="{C688648D-A9EC-481A-96B6-74025C9FC4BC}" presName="hierRoot2" presStyleCnt="0"/>
      <dgm:spPr/>
    </dgm:pt>
    <dgm:pt modelId="{94212846-6608-4D39-AC33-FEF7CD882BE3}" type="pres">
      <dgm:prSet presAssocID="{C688648D-A9EC-481A-96B6-74025C9FC4BC}" presName="composite2" presStyleCnt="0"/>
      <dgm:spPr/>
    </dgm:pt>
    <dgm:pt modelId="{9CC1F98D-2463-4DCF-AF47-91CC4EDCFD19}" type="pres">
      <dgm:prSet presAssocID="{C688648D-A9EC-481A-96B6-74025C9FC4BC}" presName="background2" presStyleLbl="node2" presStyleIdx="1" presStyleCnt="2"/>
      <dgm:spPr/>
    </dgm:pt>
    <dgm:pt modelId="{34E42998-0413-4A78-9DEC-52D3225EB1CF}" type="pres">
      <dgm:prSet presAssocID="{C688648D-A9EC-481A-96B6-74025C9FC4BC}" presName="text2" presStyleLbl="fgAcc2" presStyleIdx="1" presStyleCnt="2">
        <dgm:presLayoutVars>
          <dgm:chPref val="3"/>
        </dgm:presLayoutVars>
      </dgm:prSet>
      <dgm:spPr/>
    </dgm:pt>
    <dgm:pt modelId="{02632601-CF07-4A2E-8EBD-315EB25BF3D4}" type="pres">
      <dgm:prSet presAssocID="{C688648D-A9EC-481A-96B6-74025C9FC4BC}" presName="hierChild3" presStyleCnt="0"/>
      <dgm:spPr/>
    </dgm:pt>
    <dgm:pt modelId="{64E09529-5FA2-481E-9D2E-DD5DB5326646}" type="pres">
      <dgm:prSet presAssocID="{A1FBFFA6-1391-45B8-A651-399443D213C5}" presName="Name17" presStyleLbl="parChTrans1D3" presStyleIdx="2" presStyleCnt="4"/>
      <dgm:spPr/>
    </dgm:pt>
    <dgm:pt modelId="{3BB14AAD-D432-46C7-94DD-F70754BC53FC}" type="pres">
      <dgm:prSet presAssocID="{FB072504-885D-4CE0-B804-5DBA62A92220}" presName="hierRoot3" presStyleCnt="0"/>
      <dgm:spPr/>
    </dgm:pt>
    <dgm:pt modelId="{8B0C172F-44F9-4F7B-8648-9500C5AEC263}" type="pres">
      <dgm:prSet presAssocID="{FB072504-885D-4CE0-B804-5DBA62A92220}" presName="composite3" presStyleCnt="0"/>
      <dgm:spPr/>
    </dgm:pt>
    <dgm:pt modelId="{178A3DB4-C86D-42D7-A2F9-FA9ABB4DD20C}" type="pres">
      <dgm:prSet presAssocID="{FB072504-885D-4CE0-B804-5DBA62A92220}" presName="background3" presStyleLbl="node3" presStyleIdx="2" presStyleCnt="4"/>
      <dgm:spPr/>
    </dgm:pt>
    <dgm:pt modelId="{128348CA-E44E-49E0-99BB-67702039EF5C}" type="pres">
      <dgm:prSet presAssocID="{FB072504-885D-4CE0-B804-5DBA62A92220}" presName="text3" presStyleLbl="fgAcc3" presStyleIdx="2" presStyleCnt="4">
        <dgm:presLayoutVars>
          <dgm:chPref val="3"/>
        </dgm:presLayoutVars>
      </dgm:prSet>
      <dgm:spPr/>
    </dgm:pt>
    <dgm:pt modelId="{25E28CC8-79FA-493D-ACCE-FCA0C42457E2}" type="pres">
      <dgm:prSet presAssocID="{FB072504-885D-4CE0-B804-5DBA62A92220}" presName="hierChild4" presStyleCnt="0"/>
      <dgm:spPr/>
    </dgm:pt>
    <dgm:pt modelId="{FCA28F51-F2A7-400B-9463-0A9AA042986A}" type="pres">
      <dgm:prSet presAssocID="{97869955-FE7D-4EDA-AE41-7029C65CF98E}" presName="Name23" presStyleLbl="parChTrans1D4" presStyleIdx="4" presStyleCnt="8"/>
      <dgm:spPr/>
    </dgm:pt>
    <dgm:pt modelId="{1F5650AF-D4C1-421A-A3BB-7B98900B3F4F}" type="pres">
      <dgm:prSet presAssocID="{7D3CC49C-C832-4C02-8AD5-6FB02D40C336}" presName="hierRoot4" presStyleCnt="0"/>
      <dgm:spPr/>
    </dgm:pt>
    <dgm:pt modelId="{57FBAC50-604D-4BCC-8F85-6923AC7DEE91}" type="pres">
      <dgm:prSet presAssocID="{7D3CC49C-C832-4C02-8AD5-6FB02D40C336}" presName="composite4" presStyleCnt="0"/>
      <dgm:spPr/>
    </dgm:pt>
    <dgm:pt modelId="{0E5B266A-C0EB-4532-9312-98091B785C79}" type="pres">
      <dgm:prSet presAssocID="{7D3CC49C-C832-4C02-8AD5-6FB02D40C336}" presName="background4" presStyleLbl="node4" presStyleIdx="4" presStyleCnt="8"/>
      <dgm:spPr/>
    </dgm:pt>
    <dgm:pt modelId="{289D4B94-46DC-4AC0-A15E-DAFCD92E527F}" type="pres">
      <dgm:prSet presAssocID="{7D3CC49C-C832-4C02-8AD5-6FB02D40C336}" presName="text4" presStyleLbl="fgAcc4" presStyleIdx="4" presStyleCnt="8">
        <dgm:presLayoutVars>
          <dgm:chPref val="3"/>
        </dgm:presLayoutVars>
      </dgm:prSet>
      <dgm:spPr/>
    </dgm:pt>
    <dgm:pt modelId="{79942BED-C054-4678-BAF6-DD73E75D4C22}" type="pres">
      <dgm:prSet presAssocID="{7D3CC49C-C832-4C02-8AD5-6FB02D40C336}" presName="hierChild5" presStyleCnt="0"/>
      <dgm:spPr/>
    </dgm:pt>
    <dgm:pt modelId="{23A2D6E4-C6D1-4482-BC5A-65EEDE647382}" type="pres">
      <dgm:prSet presAssocID="{E57C66DE-8B68-4429-AE60-DECA6E2F22AB}" presName="Name23" presStyleLbl="parChTrans1D4" presStyleIdx="5" presStyleCnt="8"/>
      <dgm:spPr/>
    </dgm:pt>
    <dgm:pt modelId="{E1BD7F1F-A8FE-468F-A16E-4D2463022771}" type="pres">
      <dgm:prSet presAssocID="{7333887B-49FC-4090-85C5-0B99EFBC9F6D}" presName="hierRoot4" presStyleCnt="0"/>
      <dgm:spPr/>
    </dgm:pt>
    <dgm:pt modelId="{27AD2950-4123-469B-8BA2-6C0E6134C02A}" type="pres">
      <dgm:prSet presAssocID="{7333887B-49FC-4090-85C5-0B99EFBC9F6D}" presName="composite4" presStyleCnt="0"/>
      <dgm:spPr/>
    </dgm:pt>
    <dgm:pt modelId="{790BBB41-5248-4D97-8081-50D2D844E3B6}" type="pres">
      <dgm:prSet presAssocID="{7333887B-49FC-4090-85C5-0B99EFBC9F6D}" presName="background4" presStyleLbl="node4" presStyleIdx="5" presStyleCnt="8"/>
      <dgm:spPr/>
    </dgm:pt>
    <dgm:pt modelId="{648CBBA6-85BD-4AFB-93AF-B74FF4C914E1}" type="pres">
      <dgm:prSet presAssocID="{7333887B-49FC-4090-85C5-0B99EFBC9F6D}" presName="text4" presStyleLbl="fgAcc4" presStyleIdx="5" presStyleCnt="8">
        <dgm:presLayoutVars>
          <dgm:chPref val="3"/>
        </dgm:presLayoutVars>
      </dgm:prSet>
      <dgm:spPr/>
    </dgm:pt>
    <dgm:pt modelId="{1C48AF15-468F-4485-815B-E39C48A7C499}" type="pres">
      <dgm:prSet presAssocID="{7333887B-49FC-4090-85C5-0B99EFBC9F6D}" presName="hierChild5" presStyleCnt="0"/>
      <dgm:spPr/>
    </dgm:pt>
    <dgm:pt modelId="{5825670D-0174-4BC2-B593-FE51E6F234AB}" type="pres">
      <dgm:prSet presAssocID="{5533B548-3E88-4280-A93B-99C234BE76D9}" presName="Name17" presStyleLbl="parChTrans1D3" presStyleIdx="3" presStyleCnt="4"/>
      <dgm:spPr/>
    </dgm:pt>
    <dgm:pt modelId="{9875A469-D3D0-43DC-821D-9CB574DFE5CF}" type="pres">
      <dgm:prSet presAssocID="{F5C34CAC-26F5-4C8C-901D-3FAE1447C916}" presName="hierRoot3" presStyleCnt="0"/>
      <dgm:spPr/>
    </dgm:pt>
    <dgm:pt modelId="{4E126702-8297-4046-98B1-5546C253A28C}" type="pres">
      <dgm:prSet presAssocID="{F5C34CAC-26F5-4C8C-901D-3FAE1447C916}" presName="composite3" presStyleCnt="0"/>
      <dgm:spPr/>
    </dgm:pt>
    <dgm:pt modelId="{E3F654BE-61D2-466D-AA63-5B9E806720D5}" type="pres">
      <dgm:prSet presAssocID="{F5C34CAC-26F5-4C8C-901D-3FAE1447C916}" presName="background3" presStyleLbl="node3" presStyleIdx="3" presStyleCnt="4"/>
      <dgm:spPr/>
    </dgm:pt>
    <dgm:pt modelId="{5308815A-D288-4B62-9270-9A039B93F573}" type="pres">
      <dgm:prSet presAssocID="{F5C34CAC-26F5-4C8C-901D-3FAE1447C916}" presName="text3" presStyleLbl="fgAcc3" presStyleIdx="3" presStyleCnt="4">
        <dgm:presLayoutVars>
          <dgm:chPref val="3"/>
        </dgm:presLayoutVars>
      </dgm:prSet>
      <dgm:spPr/>
    </dgm:pt>
    <dgm:pt modelId="{876C7FA4-2920-4ED0-B9BB-7247BE1B2A13}" type="pres">
      <dgm:prSet presAssocID="{F5C34CAC-26F5-4C8C-901D-3FAE1447C916}" presName="hierChild4" presStyleCnt="0"/>
      <dgm:spPr/>
    </dgm:pt>
    <dgm:pt modelId="{30BB8EE1-8D2B-4A14-9AA2-BEF65C6854FE}" type="pres">
      <dgm:prSet presAssocID="{4AD836D2-23D6-4129-A635-5637B3C93A9F}" presName="Name23" presStyleLbl="parChTrans1D4" presStyleIdx="6" presStyleCnt="8"/>
      <dgm:spPr/>
    </dgm:pt>
    <dgm:pt modelId="{A291B0AF-841A-4279-B028-BEA17A9A3EBD}" type="pres">
      <dgm:prSet presAssocID="{F4D44CD3-ACEF-4801-AF47-DFAAC7850DFB}" presName="hierRoot4" presStyleCnt="0"/>
      <dgm:spPr/>
    </dgm:pt>
    <dgm:pt modelId="{1A9664A8-B7AD-4D39-8BEB-CF17EA3EDA57}" type="pres">
      <dgm:prSet presAssocID="{F4D44CD3-ACEF-4801-AF47-DFAAC7850DFB}" presName="composite4" presStyleCnt="0"/>
      <dgm:spPr/>
    </dgm:pt>
    <dgm:pt modelId="{5F4F2FBA-58CC-4D14-A890-FA3E80F4F0C6}" type="pres">
      <dgm:prSet presAssocID="{F4D44CD3-ACEF-4801-AF47-DFAAC7850DFB}" presName="background4" presStyleLbl="node4" presStyleIdx="6" presStyleCnt="8"/>
      <dgm:spPr/>
    </dgm:pt>
    <dgm:pt modelId="{B51EF20F-81EC-4EB3-9E0A-7CCC4C6AB446}" type="pres">
      <dgm:prSet presAssocID="{F4D44CD3-ACEF-4801-AF47-DFAAC7850DFB}" presName="text4" presStyleLbl="fgAcc4" presStyleIdx="6" presStyleCnt="8">
        <dgm:presLayoutVars>
          <dgm:chPref val="3"/>
        </dgm:presLayoutVars>
      </dgm:prSet>
      <dgm:spPr/>
    </dgm:pt>
    <dgm:pt modelId="{CA4795F1-D30A-4731-A29F-9374B93920AB}" type="pres">
      <dgm:prSet presAssocID="{F4D44CD3-ACEF-4801-AF47-DFAAC7850DFB}" presName="hierChild5" presStyleCnt="0"/>
      <dgm:spPr/>
    </dgm:pt>
    <dgm:pt modelId="{3ED8E5C4-13DC-435B-82A8-903A1599251D}" type="pres">
      <dgm:prSet presAssocID="{B1497DB1-9164-4DDE-9C4D-CA5ED2338B0B}" presName="Name23" presStyleLbl="parChTrans1D4" presStyleIdx="7" presStyleCnt="8"/>
      <dgm:spPr/>
    </dgm:pt>
    <dgm:pt modelId="{A20FF9B7-382A-4F27-9C72-DDCB8DF2E63C}" type="pres">
      <dgm:prSet presAssocID="{590D0ADC-BD08-4466-8AF1-DC20D8645716}" presName="hierRoot4" presStyleCnt="0"/>
      <dgm:spPr/>
    </dgm:pt>
    <dgm:pt modelId="{E91C5FBB-3D56-483D-AC3B-1A6F35262F00}" type="pres">
      <dgm:prSet presAssocID="{590D0ADC-BD08-4466-8AF1-DC20D8645716}" presName="composite4" presStyleCnt="0"/>
      <dgm:spPr/>
    </dgm:pt>
    <dgm:pt modelId="{BF082C3A-2767-42AB-BB53-3BFA58043291}" type="pres">
      <dgm:prSet presAssocID="{590D0ADC-BD08-4466-8AF1-DC20D8645716}" presName="background4" presStyleLbl="node4" presStyleIdx="7" presStyleCnt="8"/>
      <dgm:spPr/>
    </dgm:pt>
    <dgm:pt modelId="{0143B700-4B31-400E-A364-378570718F2C}" type="pres">
      <dgm:prSet presAssocID="{590D0ADC-BD08-4466-8AF1-DC20D8645716}" presName="text4" presStyleLbl="fgAcc4" presStyleIdx="7" presStyleCnt="8">
        <dgm:presLayoutVars>
          <dgm:chPref val="3"/>
        </dgm:presLayoutVars>
      </dgm:prSet>
      <dgm:spPr/>
    </dgm:pt>
    <dgm:pt modelId="{7DBCC89D-C05B-4D69-B0C2-9BC1B0E1AC6E}" type="pres">
      <dgm:prSet presAssocID="{590D0ADC-BD08-4466-8AF1-DC20D8645716}" presName="hierChild5" presStyleCnt="0"/>
      <dgm:spPr/>
    </dgm:pt>
  </dgm:ptLst>
  <dgm:cxnLst>
    <dgm:cxn modelId="{68403605-2689-408A-AA7C-8056BF1897CD}" srcId="{301AA663-2C81-42F6-8B9B-BEF37570C024}" destId="{382637FB-8D20-4129-A5AA-92D3B06DB766}" srcOrd="0" destOrd="0" parTransId="{D03324C0-5A71-4B61-BB7F-FFC61C7814CC}" sibTransId="{F4F83942-DA22-42AD-B751-4E827307626A}"/>
    <dgm:cxn modelId="{2638F50F-C430-4AAA-9B13-EE217A78CE7E}" srcId="{65046290-A38A-4409-B5C9-9BE4FAF687FA}" destId="{C5FCD2C4-739D-4F6C-A313-B26EA355853B}" srcOrd="1" destOrd="0" parTransId="{BEAC68F0-D6D3-42A1-B124-F6BA65818EB8}" sibTransId="{D65EBB7D-4384-4823-AEF6-F6CFDE488170}"/>
    <dgm:cxn modelId="{5EB9FD12-3869-420E-9257-EDCA81B42504}" srcId="{301AA663-2C81-42F6-8B9B-BEF37570C024}" destId="{65046290-A38A-4409-B5C9-9BE4FAF687FA}" srcOrd="1" destOrd="0" parTransId="{723DB7EA-C135-4DC4-A57A-F7D1DB19EB5E}" sibTransId="{B2CAF84D-AE28-4D12-93E1-4A0BAAE36C7D}"/>
    <dgm:cxn modelId="{8AD9401C-1AB6-49C1-9D47-81865CC5893F}" type="presOf" srcId="{A1FBFFA6-1391-45B8-A651-399443D213C5}" destId="{64E09529-5FA2-481E-9D2E-DD5DB5326646}" srcOrd="0" destOrd="0" presId="urn:microsoft.com/office/officeart/2005/8/layout/hierarchy1"/>
    <dgm:cxn modelId="{DC23791F-2672-43CD-BB08-07B17DFD45CD}" type="presOf" srcId="{C688648D-A9EC-481A-96B6-74025C9FC4BC}" destId="{34E42998-0413-4A78-9DEC-52D3225EB1CF}" srcOrd="0" destOrd="0" presId="urn:microsoft.com/office/officeart/2005/8/layout/hierarchy1"/>
    <dgm:cxn modelId="{99592A23-A531-4BEC-8119-AB7C4628CE28}" srcId="{F5C34CAC-26F5-4C8C-901D-3FAE1447C916}" destId="{590D0ADC-BD08-4466-8AF1-DC20D8645716}" srcOrd="1" destOrd="0" parTransId="{B1497DB1-9164-4DDE-9C4D-CA5ED2338B0B}" sibTransId="{BF0CA7B2-B442-4438-93B4-0E7C00BFC102}"/>
    <dgm:cxn modelId="{401D4427-9C89-4B12-B32A-C7CE91966CAA}" srcId="{382637FB-8D20-4129-A5AA-92D3B06DB766}" destId="{518F0723-AA75-4494-AD88-7FD9CF1C3996}" srcOrd="0" destOrd="0" parTransId="{E3827EAB-9411-4180-ABFE-E1439A2F9011}" sibTransId="{A5D90053-766B-4E76-A989-A50445468E8B}"/>
    <dgm:cxn modelId="{73329F27-0DC3-46AE-AB7C-A05765791703}" srcId="{FB072504-885D-4CE0-B804-5DBA62A92220}" destId="{7D3CC49C-C832-4C02-8AD5-6FB02D40C336}" srcOrd="0" destOrd="0" parTransId="{97869955-FE7D-4EDA-AE41-7029C65CF98E}" sibTransId="{8638CF04-9C44-4BA3-BD9E-20F0091DEBBB}"/>
    <dgm:cxn modelId="{59213E34-094E-4B4E-89DE-AB3E4355822E}" srcId="{93DA7AED-5005-469E-A110-1C0F53D5D539}" destId="{BCEEEBB2-59F3-4606-97BD-2B80CF5CB013}" srcOrd="0" destOrd="0" parTransId="{E24690F8-66C3-456D-A4FC-1DC69BDB6C54}" sibTransId="{1BA3395C-0C7A-4254-804E-7FFDF5413557}"/>
    <dgm:cxn modelId="{AA022738-4863-4C1A-BD6E-4C331C464299}" srcId="{FB072504-885D-4CE0-B804-5DBA62A92220}" destId="{7333887B-49FC-4090-85C5-0B99EFBC9F6D}" srcOrd="1" destOrd="0" parTransId="{E57C66DE-8B68-4429-AE60-DECA6E2F22AB}" sibTransId="{2A55852D-761E-4772-B827-E2CB1397A965}"/>
    <dgm:cxn modelId="{39D5753A-29A6-415D-BAA0-F1C0C00EC835}" type="presOf" srcId="{5533B548-3E88-4280-A93B-99C234BE76D9}" destId="{5825670D-0174-4BC2-B593-FE51E6F234AB}" srcOrd="0" destOrd="0" presId="urn:microsoft.com/office/officeart/2005/8/layout/hierarchy1"/>
    <dgm:cxn modelId="{E0364640-6A18-4C36-8B74-E269A29A65F2}" srcId="{65046290-A38A-4409-B5C9-9BE4FAF687FA}" destId="{660199D5-103F-4E63-929F-6285962577B7}" srcOrd="0" destOrd="0" parTransId="{FDCF1CCC-1A91-41E4-B434-A00D62D92998}" sibTransId="{68113FAA-BF84-4D37-91FF-A2F43F602AB3}"/>
    <dgm:cxn modelId="{DE45FC44-9CFD-4E47-9ADE-10053C19C146}" type="presOf" srcId="{301AA663-2C81-42F6-8B9B-BEF37570C024}" destId="{A6DDB44C-DE31-4872-9C96-A10D0FE5D6CD}" srcOrd="0" destOrd="0" presId="urn:microsoft.com/office/officeart/2005/8/layout/hierarchy1"/>
    <dgm:cxn modelId="{348DCC46-FDC0-48E0-A72E-22F82B720970}" type="presOf" srcId="{7D3CC49C-C832-4C02-8AD5-6FB02D40C336}" destId="{289D4B94-46DC-4AC0-A15E-DAFCD92E527F}" srcOrd="0" destOrd="0" presId="urn:microsoft.com/office/officeart/2005/8/layout/hierarchy1"/>
    <dgm:cxn modelId="{C7AAB448-FDAD-46E7-B65E-DB790618A8F2}" type="presOf" srcId="{7333887B-49FC-4090-85C5-0B99EFBC9F6D}" destId="{648CBBA6-85BD-4AFB-93AF-B74FF4C914E1}" srcOrd="0" destOrd="0" presId="urn:microsoft.com/office/officeart/2005/8/layout/hierarchy1"/>
    <dgm:cxn modelId="{E41C934A-AC8C-45A6-8C77-0ED486B30C23}" type="presOf" srcId="{518F0723-AA75-4494-AD88-7FD9CF1C3996}" destId="{3D08999B-8FE7-4E3D-9002-15B4C9687E49}" srcOrd="0" destOrd="0" presId="urn:microsoft.com/office/officeart/2005/8/layout/hierarchy1"/>
    <dgm:cxn modelId="{7D72574D-10E3-414D-86B3-61D3619AEF1E}" type="presOf" srcId="{F5C34CAC-26F5-4C8C-901D-3FAE1447C916}" destId="{5308815A-D288-4B62-9270-9A039B93F573}" srcOrd="0" destOrd="0" presId="urn:microsoft.com/office/officeart/2005/8/layout/hierarchy1"/>
    <dgm:cxn modelId="{115ABE6E-08D9-4051-AEB4-9699519E3914}" type="presOf" srcId="{F4D44CD3-ACEF-4801-AF47-DFAAC7850DFB}" destId="{B51EF20F-81EC-4EB3-9E0A-7CCC4C6AB446}" srcOrd="0" destOrd="0" presId="urn:microsoft.com/office/officeart/2005/8/layout/hierarchy1"/>
    <dgm:cxn modelId="{23F2596F-131E-41A8-818D-F6495BDAD3FC}" srcId="{BCEEEBB2-59F3-4606-97BD-2B80CF5CB013}" destId="{C688648D-A9EC-481A-96B6-74025C9FC4BC}" srcOrd="1" destOrd="0" parTransId="{ADFEF9FE-5C59-4654-88E9-F255D47AD16E}" sibTransId="{FE0B2F04-B28E-4FB6-8F33-048F4677B66E}"/>
    <dgm:cxn modelId="{0EA71351-F4C5-47F1-B961-C89CEE18BFD0}" srcId="{C688648D-A9EC-481A-96B6-74025C9FC4BC}" destId="{FB072504-885D-4CE0-B804-5DBA62A92220}" srcOrd="0" destOrd="0" parTransId="{A1FBFFA6-1391-45B8-A651-399443D213C5}" sibTransId="{89A904C2-B739-4B00-9F70-2552A535A710}"/>
    <dgm:cxn modelId="{9FA4A373-08AD-477D-AB74-87CD04ACA9DB}" type="presOf" srcId="{93DA7AED-5005-469E-A110-1C0F53D5D539}" destId="{2A6FD55C-127B-4C08-80C2-8B50A6C52C3A}" srcOrd="0" destOrd="0" presId="urn:microsoft.com/office/officeart/2005/8/layout/hierarchy1"/>
    <dgm:cxn modelId="{68CD6E55-B6B5-471A-8A2A-A06A83E4E73F}" type="presOf" srcId="{B86DDF49-D898-4628-B0B2-327C0CEB421D}" destId="{4C8A5294-2706-4D18-9FFB-9CA22EE9770B}" srcOrd="0" destOrd="0" presId="urn:microsoft.com/office/officeart/2005/8/layout/hierarchy1"/>
    <dgm:cxn modelId="{B0E2BF75-BC46-48F7-BD81-49E27E46F047}" type="presOf" srcId="{D03324C0-5A71-4B61-BB7F-FFC61C7814CC}" destId="{974EC210-740E-4CC1-AF9F-FA7AC19FE249}" srcOrd="0" destOrd="0" presId="urn:microsoft.com/office/officeart/2005/8/layout/hierarchy1"/>
    <dgm:cxn modelId="{0D1AB658-27AD-4A8A-8C51-4CCB98EB8B0B}" type="presOf" srcId="{E57C66DE-8B68-4429-AE60-DECA6E2F22AB}" destId="{23A2D6E4-C6D1-4482-BC5A-65EEDE647382}" srcOrd="0" destOrd="0" presId="urn:microsoft.com/office/officeart/2005/8/layout/hierarchy1"/>
    <dgm:cxn modelId="{EBB2BC79-DDCB-4768-ACAF-4350B07FEBE2}" type="presOf" srcId="{660199D5-103F-4E63-929F-6285962577B7}" destId="{369C0595-95A0-4E34-9472-8A3CF05FBA4D}" srcOrd="0" destOrd="0" presId="urn:microsoft.com/office/officeart/2005/8/layout/hierarchy1"/>
    <dgm:cxn modelId="{D173F17B-2AFD-495F-BFBB-3F4BA1667031}" type="presOf" srcId="{65046290-A38A-4409-B5C9-9BE4FAF687FA}" destId="{F37256E4-51AF-43F4-9F63-0434521D75A6}" srcOrd="0" destOrd="0" presId="urn:microsoft.com/office/officeart/2005/8/layout/hierarchy1"/>
    <dgm:cxn modelId="{43645185-5025-4716-B22B-2D50602A5C5E}" type="presOf" srcId="{BECC84C1-C645-4482-B578-08423F73FE72}" destId="{FE7DA18C-231E-442B-9320-45611436C88B}" srcOrd="0" destOrd="0" presId="urn:microsoft.com/office/officeart/2005/8/layout/hierarchy1"/>
    <dgm:cxn modelId="{824F5C8E-C76F-4862-B8D9-DF5001C0C54B}" type="presOf" srcId="{FB072504-885D-4CE0-B804-5DBA62A92220}" destId="{128348CA-E44E-49E0-99BB-67702039EF5C}" srcOrd="0" destOrd="0" presId="urn:microsoft.com/office/officeart/2005/8/layout/hierarchy1"/>
    <dgm:cxn modelId="{70251395-6221-4893-9852-4FA8F76B8809}" srcId="{F5C34CAC-26F5-4C8C-901D-3FAE1447C916}" destId="{F4D44CD3-ACEF-4801-AF47-DFAAC7850DFB}" srcOrd="0" destOrd="0" parTransId="{4AD836D2-23D6-4129-A635-5637B3C93A9F}" sibTransId="{D962ACD7-F312-4F39-8582-946B5A70A4E0}"/>
    <dgm:cxn modelId="{466BACA4-2DF7-4878-92DF-15DD4B0CE0F8}" type="presOf" srcId="{FDCF1CCC-1A91-41E4-B434-A00D62D92998}" destId="{E62764C7-26F2-4F23-BAF0-606B4C4C786B}" srcOrd="0" destOrd="0" presId="urn:microsoft.com/office/officeart/2005/8/layout/hierarchy1"/>
    <dgm:cxn modelId="{46EC10AA-8BD2-456C-9EF8-8BBC2F9E9968}" type="presOf" srcId="{E3827EAB-9411-4180-ABFE-E1439A2F9011}" destId="{03651903-7BB7-45AE-BD41-954AA7485072}" srcOrd="0" destOrd="0" presId="urn:microsoft.com/office/officeart/2005/8/layout/hierarchy1"/>
    <dgm:cxn modelId="{55AAE5AD-05C7-4971-8F4E-9A7490F52B4A}" srcId="{382637FB-8D20-4129-A5AA-92D3B06DB766}" destId="{B86DDF49-D898-4628-B0B2-327C0CEB421D}" srcOrd="1" destOrd="0" parTransId="{BECC84C1-C645-4482-B578-08423F73FE72}" sibTransId="{00437456-94E5-42F0-B364-A83211B884C2}"/>
    <dgm:cxn modelId="{3DE80EB3-E4AD-4F08-BB70-14BD6CDCFA6A}" type="presOf" srcId="{BCEEEBB2-59F3-4606-97BD-2B80CF5CB013}" destId="{B1BCA7FC-8A49-4F53-8195-CB78D9ACC254}" srcOrd="0" destOrd="0" presId="urn:microsoft.com/office/officeart/2005/8/layout/hierarchy1"/>
    <dgm:cxn modelId="{52181CB4-8002-4736-9944-1CF926166ABC}" type="presOf" srcId="{B1497DB1-9164-4DDE-9C4D-CA5ED2338B0B}" destId="{3ED8E5C4-13DC-435B-82A8-903A1599251D}" srcOrd="0" destOrd="0" presId="urn:microsoft.com/office/officeart/2005/8/layout/hierarchy1"/>
    <dgm:cxn modelId="{2AC9CFB6-7439-479E-A937-12416F23FE58}" type="presOf" srcId="{382637FB-8D20-4129-A5AA-92D3B06DB766}" destId="{F05B7C74-96AC-4549-9615-22089EE26FF5}" srcOrd="0" destOrd="0" presId="urn:microsoft.com/office/officeart/2005/8/layout/hierarchy1"/>
    <dgm:cxn modelId="{3476C8B9-2B5C-45B5-911C-5F2809CEA773}" type="presOf" srcId="{723DB7EA-C135-4DC4-A57A-F7D1DB19EB5E}" destId="{5269DA0D-EC17-4D2E-B2FC-BB9A464E2305}" srcOrd="0" destOrd="0" presId="urn:microsoft.com/office/officeart/2005/8/layout/hierarchy1"/>
    <dgm:cxn modelId="{4E3D87BE-B691-4562-8284-220A9F35A14B}" type="presOf" srcId="{ADFEF9FE-5C59-4654-88E9-F255D47AD16E}" destId="{2FE37B95-ECB4-4420-A1F5-85F934169578}" srcOrd="0" destOrd="0" presId="urn:microsoft.com/office/officeart/2005/8/layout/hierarchy1"/>
    <dgm:cxn modelId="{51ACAFC3-CE86-420A-A0C1-26D19590B4E1}" type="presOf" srcId="{5C27A2DD-1CA4-4E54-A960-54045681CE4D}" destId="{FFCA6ABD-5C4B-4654-A8BA-4EF65EF23FEA}" srcOrd="0" destOrd="0" presId="urn:microsoft.com/office/officeart/2005/8/layout/hierarchy1"/>
    <dgm:cxn modelId="{A76221C5-1905-4C1D-837D-6ED837EDB13C}" type="presOf" srcId="{4AD836D2-23D6-4129-A635-5637B3C93A9F}" destId="{30BB8EE1-8D2B-4A14-9AA2-BEF65C6854FE}" srcOrd="0" destOrd="0" presId="urn:microsoft.com/office/officeart/2005/8/layout/hierarchy1"/>
    <dgm:cxn modelId="{AA1FEEC8-B29A-4EF8-BA12-F0103473F1C0}" srcId="{C688648D-A9EC-481A-96B6-74025C9FC4BC}" destId="{F5C34CAC-26F5-4C8C-901D-3FAE1447C916}" srcOrd="1" destOrd="0" parTransId="{5533B548-3E88-4280-A93B-99C234BE76D9}" sibTransId="{0FE9DE0C-30A7-4A0C-8F92-A30A9F59E65C}"/>
    <dgm:cxn modelId="{CEEF67CB-5242-4CD8-BAB8-0730D103EBE2}" srcId="{BCEEEBB2-59F3-4606-97BD-2B80CF5CB013}" destId="{301AA663-2C81-42F6-8B9B-BEF37570C024}" srcOrd="0" destOrd="0" parTransId="{5C27A2DD-1CA4-4E54-A960-54045681CE4D}" sibTransId="{6346FF14-9D70-4C38-8474-8B01A61164AA}"/>
    <dgm:cxn modelId="{B253CFD7-22E5-4F08-8B7C-8B3EF369567B}" type="presOf" srcId="{97869955-FE7D-4EDA-AE41-7029C65CF98E}" destId="{FCA28F51-F2A7-400B-9463-0A9AA042986A}" srcOrd="0" destOrd="0" presId="urn:microsoft.com/office/officeart/2005/8/layout/hierarchy1"/>
    <dgm:cxn modelId="{5A01BDDD-0BC3-4BC3-96DF-0E0202CA0FF0}" type="presOf" srcId="{C5FCD2C4-739D-4F6C-A313-B26EA355853B}" destId="{CBE5A7FA-28FB-4166-A473-B0707E1DFBF8}" srcOrd="0" destOrd="0" presId="urn:microsoft.com/office/officeart/2005/8/layout/hierarchy1"/>
    <dgm:cxn modelId="{9BECC2E8-6684-4E93-A067-6D69D878781A}" type="presOf" srcId="{BEAC68F0-D6D3-42A1-B124-F6BA65818EB8}" destId="{BAD060C3-463E-4CF3-88F7-9A3EC51C82C8}" srcOrd="0" destOrd="0" presId="urn:microsoft.com/office/officeart/2005/8/layout/hierarchy1"/>
    <dgm:cxn modelId="{6CE118F7-A613-45C5-A996-DD663DAF73C5}" type="presOf" srcId="{590D0ADC-BD08-4466-8AF1-DC20D8645716}" destId="{0143B700-4B31-400E-A364-378570718F2C}" srcOrd="0" destOrd="0" presId="urn:microsoft.com/office/officeart/2005/8/layout/hierarchy1"/>
    <dgm:cxn modelId="{51C0E3DF-BAC2-447E-BB68-6E4DBCFBE18A}" type="presParOf" srcId="{2A6FD55C-127B-4C08-80C2-8B50A6C52C3A}" destId="{26DE2F77-FEAC-418C-A844-ADFD6815062D}" srcOrd="0" destOrd="0" presId="urn:microsoft.com/office/officeart/2005/8/layout/hierarchy1"/>
    <dgm:cxn modelId="{9CCFE986-EECF-4612-803F-F781B5639AE7}" type="presParOf" srcId="{26DE2F77-FEAC-418C-A844-ADFD6815062D}" destId="{6180E492-E243-4650-AAA7-98567581D1CB}" srcOrd="0" destOrd="0" presId="urn:microsoft.com/office/officeart/2005/8/layout/hierarchy1"/>
    <dgm:cxn modelId="{0C13D2C5-D065-408D-A884-B405A769D203}" type="presParOf" srcId="{6180E492-E243-4650-AAA7-98567581D1CB}" destId="{03072D70-586F-4974-867F-3B8EA7B215E9}" srcOrd="0" destOrd="0" presId="urn:microsoft.com/office/officeart/2005/8/layout/hierarchy1"/>
    <dgm:cxn modelId="{66A355E5-3C5E-4C1B-B6B8-1174B6A1B7EB}" type="presParOf" srcId="{6180E492-E243-4650-AAA7-98567581D1CB}" destId="{B1BCA7FC-8A49-4F53-8195-CB78D9ACC254}" srcOrd="1" destOrd="0" presId="urn:microsoft.com/office/officeart/2005/8/layout/hierarchy1"/>
    <dgm:cxn modelId="{02845F47-FA97-4BE6-83CF-A5390FAEDB26}" type="presParOf" srcId="{26DE2F77-FEAC-418C-A844-ADFD6815062D}" destId="{89F13776-F08D-4CD8-BDDD-ECE6D104CF0C}" srcOrd="1" destOrd="0" presId="urn:microsoft.com/office/officeart/2005/8/layout/hierarchy1"/>
    <dgm:cxn modelId="{6E4B5B80-73FA-4447-BA41-D479B1AD4EC1}" type="presParOf" srcId="{89F13776-F08D-4CD8-BDDD-ECE6D104CF0C}" destId="{FFCA6ABD-5C4B-4654-A8BA-4EF65EF23FEA}" srcOrd="0" destOrd="0" presId="urn:microsoft.com/office/officeart/2005/8/layout/hierarchy1"/>
    <dgm:cxn modelId="{40E8EEEC-189A-4DF7-9452-21B8474D6CBD}" type="presParOf" srcId="{89F13776-F08D-4CD8-BDDD-ECE6D104CF0C}" destId="{E6E1533E-3B96-4B06-AD34-CBA6E0516658}" srcOrd="1" destOrd="0" presId="urn:microsoft.com/office/officeart/2005/8/layout/hierarchy1"/>
    <dgm:cxn modelId="{CABC6ABA-53A7-4CB8-B170-DEE20C20329A}" type="presParOf" srcId="{E6E1533E-3B96-4B06-AD34-CBA6E0516658}" destId="{14E8A9C2-93F3-4D23-9F18-D20320541577}" srcOrd="0" destOrd="0" presId="urn:microsoft.com/office/officeart/2005/8/layout/hierarchy1"/>
    <dgm:cxn modelId="{1E26E289-741D-4E31-A632-C416202A0130}" type="presParOf" srcId="{14E8A9C2-93F3-4D23-9F18-D20320541577}" destId="{8DA82BD9-DD91-40CD-99D9-4A35AE7193C5}" srcOrd="0" destOrd="0" presId="urn:microsoft.com/office/officeart/2005/8/layout/hierarchy1"/>
    <dgm:cxn modelId="{E01B8789-B333-49C5-BB87-93FBCAA7157F}" type="presParOf" srcId="{14E8A9C2-93F3-4D23-9F18-D20320541577}" destId="{A6DDB44C-DE31-4872-9C96-A10D0FE5D6CD}" srcOrd="1" destOrd="0" presId="urn:microsoft.com/office/officeart/2005/8/layout/hierarchy1"/>
    <dgm:cxn modelId="{21B93E72-FA71-4C47-92B6-C3B304DC8C72}" type="presParOf" srcId="{E6E1533E-3B96-4B06-AD34-CBA6E0516658}" destId="{946FABA6-4D30-4898-A82D-55BF315A9914}" srcOrd="1" destOrd="0" presId="urn:microsoft.com/office/officeart/2005/8/layout/hierarchy1"/>
    <dgm:cxn modelId="{31983966-AD29-4C71-A157-C4786E6DDF34}" type="presParOf" srcId="{946FABA6-4D30-4898-A82D-55BF315A9914}" destId="{974EC210-740E-4CC1-AF9F-FA7AC19FE249}" srcOrd="0" destOrd="0" presId="urn:microsoft.com/office/officeart/2005/8/layout/hierarchy1"/>
    <dgm:cxn modelId="{E788A596-09C9-4B96-904F-2A4E842FAED5}" type="presParOf" srcId="{946FABA6-4D30-4898-A82D-55BF315A9914}" destId="{4E5711ED-39E1-44E1-A78F-E5D790540EEF}" srcOrd="1" destOrd="0" presId="urn:microsoft.com/office/officeart/2005/8/layout/hierarchy1"/>
    <dgm:cxn modelId="{4B9E4882-B201-445A-AA28-5F8B1C61FAC4}" type="presParOf" srcId="{4E5711ED-39E1-44E1-A78F-E5D790540EEF}" destId="{4F768BA6-26C4-4E85-BE40-081A7E1689A4}" srcOrd="0" destOrd="0" presId="urn:microsoft.com/office/officeart/2005/8/layout/hierarchy1"/>
    <dgm:cxn modelId="{6D39B32F-C865-4A5E-B7D9-1416FB9BB5D5}" type="presParOf" srcId="{4F768BA6-26C4-4E85-BE40-081A7E1689A4}" destId="{F7962E15-DA5D-48B4-BECF-2B8901DE1107}" srcOrd="0" destOrd="0" presId="urn:microsoft.com/office/officeart/2005/8/layout/hierarchy1"/>
    <dgm:cxn modelId="{510D08DF-C9B3-4869-98DD-94120A47C363}" type="presParOf" srcId="{4F768BA6-26C4-4E85-BE40-081A7E1689A4}" destId="{F05B7C74-96AC-4549-9615-22089EE26FF5}" srcOrd="1" destOrd="0" presId="urn:microsoft.com/office/officeart/2005/8/layout/hierarchy1"/>
    <dgm:cxn modelId="{9092CF24-8786-4F74-BEAB-BE0E84D0FBFF}" type="presParOf" srcId="{4E5711ED-39E1-44E1-A78F-E5D790540EEF}" destId="{AC748F22-B222-477D-BC3A-34F701EC8359}" srcOrd="1" destOrd="0" presId="urn:microsoft.com/office/officeart/2005/8/layout/hierarchy1"/>
    <dgm:cxn modelId="{0594754F-F521-452F-9B32-783888CC9FD4}" type="presParOf" srcId="{AC748F22-B222-477D-BC3A-34F701EC8359}" destId="{03651903-7BB7-45AE-BD41-954AA7485072}" srcOrd="0" destOrd="0" presId="urn:microsoft.com/office/officeart/2005/8/layout/hierarchy1"/>
    <dgm:cxn modelId="{3990B16F-237B-4915-9202-CDAD20C3EEBA}" type="presParOf" srcId="{AC748F22-B222-477D-BC3A-34F701EC8359}" destId="{1CD1D752-1605-4955-B5EB-4DC365B6BBFB}" srcOrd="1" destOrd="0" presId="urn:microsoft.com/office/officeart/2005/8/layout/hierarchy1"/>
    <dgm:cxn modelId="{CC0A9B77-2336-4E62-984A-BC1067F3C8FE}" type="presParOf" srcId="{1CD1D752-1605-4955-B5EB-4DC365B6BBFB}" destId="{745EC112-4303-46EC-BA81-A0548D4B50E8}" srcOrd="0" destOrd="0" presId="urn:microsoft.com/office/officeart/2005/8/layout/hierarchy1"/>
    <dgm:cxn modelId="{7A9D6EB7-E7D7-4613-BB03-FBF3436B59F6}" type="presParOf" srcId="{745EC112-4303-46EC-BA81-A0548D4B50E8}" destId="{26AC5CFD-80E5-4191-9495-0E13EBA14AF9}" srcOrd="0" destOrd="0" presId="urn:microsoft.com/office/officeart/2005/8/layout/hierarchy1"/>
    <dgm:cxn modelId="{757495A0-7EAD-45F9-B61C-F3973DFA6E28}" type="presParOf" srcId="{745EC112-4303-46EC-BA81-A0548D4B50E8}" destId="{3D08999B-8FE7-4E3D-9002-15B4C9687E49}" srcOrd="1" destOrd="0" presId="urn:microsoft.com/office/officeart/2005/8/layout/hierarchy1"/>
    <dgm:cxn modelId="{A3CE3147-FA4A-4FC6-8A2B-CFE85EA9AE8C}" type="presParOf" srcId="{1CD1D752-1605-4955-B5EB-4DC365B6BBFB}" destId="{1FC3D854-FA49-43C3-B55C-AC6BCE8A2E1C}" srcOrd="1" destOrd="0" presId="urn:microsoft.com/office/officeart/2005/8/layout/hierarchy1"/>
    <dgm:cxn modelId="{D88403F5-5246-4288-BC81-77929A5838A2}" type="presParOf" srcId="{AC748F22-B222-477D-BC3A-34F701EC8359}" destId="{FE7DA18C-231E-442B-9320-45611436C88B}" srcOrd="2" destOrd="0" presId="urn:microsoft.com/office/officeart/2005/8/layout/hierarchy1"/>
    <dgm:cxn modelId="{92C7B317-CC98-4C18-9C1B-C1A09953F64E}" type="presParOf" srcId="{AC748F22-B222-477D-BC3A-34F701EC8359}" destId="{E0374423-F9AB-4B28-8953-B5C7D31AD144}" srcOrd="3" destOrd="0" presId="urn:microsoft.com/office/officeart/2005/8/layout/hierarchy1"/>
    <dgm:cxn modelId="{4836849B-DD20-4317-90EF-685C1139EEBC}" type="presParOf" srcId="{E0374423-F9AB-4B28-8953-B5C7D31AD144}" destId="{9BA8F1D7-0207-4EB4-9290-410D8FA83398}" srcOrd="0" destOrd="0" presId="urn:microsoft.com/office/officeart/2005/8/layout/hierarchy1"/>
    <dgm:cxn modelId="{85619DAD-97D6-40FE-A257-0F064B3A3602}" type="presParOf" srcId="{9BA8F1D7-0207-4EB4-9290-410D8FA83398}" destId="{2A389158-8ECE-4EFA-AEF1-A105181B993D}" srcOrd="0" destOrd="0" presId="urn:microsoft.com/office/officeart/2005/8/layout/hierarchy1"/>
    <dgm:cxn modelId="{61204524-1575-474B-A13B-F5CB78F32B4F}" type="presParOf" srcId="{9BA8F1D7-0207-4EB4-9290-410D8FA83398}" destId="{4C8A5294-2706-4D18-9FFB-9CA22EE9770B}" srcOrd="1" destOrd="0" presId="urn:microsoft.com/office/officeart/2005/8/layout/hierarchy1"/>
    <dgm:cxn modelId="{60270589-2EF5-4A57-9EF2-9A63DE3EB2E6}" type="presParOf" srcId="{E0374423-F9AB-4B28-8953-B5C7D31AD144}" destId="{8D564646-4EE2-4CF6-A297-88A9CB8CD987}" srcOrd="1" destOrd="0" presId="urn:microsoft.com/office/officeart/2005/8/layout/hierarchy1"/>
    <dgm:cxn modelId="{F3FF5D53-C212-4F3B-BE9C-E28D9C66FB60}" type="presParOf" srcId="{946FABA6-4D30-4898-A82D-55BF315A9914}" destId="{5269DA0D-EC17-4D2E-B2FC-BB9A464E2305}" srcOrd="2" destOrd="0" presId="urn:microsoft.com/office/officeart/2005/8/layout/hierarchy1"/>
    <dgm:cxn modelId="{AB39EB3D-3730-491C-BBD4-7511A394936D}" type="presParOf" srcId="{946FABA6-4D30-4898-A82D-55BF315A9914}" destId="{9FA966A7-8BF1-470D-BB16-7F84A54F06C8}" srcOrd="3" destOrd="0" presId="urn:microsoft.com/office/officeart/2005/8/layout/hierarchy1"/>
    <dgm:cxn modelId="{E58BF36B-1A8B-4D18-A02E-023138B9F4FC}" type="presParOf" srcId="{9FA966A7-8BF1-470D-BB16-7F84A54F06C8}" destId="{56CD5DB6-7738-42A1-B2E6-710A2EFC29DB}" srcOrd="0" destOrd="0" presId="urn:microsoft.com/office/officeart/2005/8/layout/hierarchy1"/>
    <dgm:cxn modelId="{B88763C2-A1B4-4AA6-B02C-1F119B3CE9CE}" type="presParOf" srcId="{56CD5DB6-7738-42A1-B2E6-710A2EFC29DB}" destId="{550D2C23-7E73-4382-968B-B522C03DE224}" srcOrd="0" destOrd="0" presId="urn:microsoft.com/office/officeart/2005/8/layout/hierarchy1"/>
    <dgm:cxn modelId="{39424F84-CD7A-4300-8CE8-70A95CA42749}" type="presParOf" srcId="{56CD5DB6-7738-42A1-B2E6-710A2EFC29DB}" destId="{F37256E4-51AF-43F4-9F63-0434521D75A6}" srcOrd="1" destOrd="0" presId="urn:microsoft.com/office/officeart/2005/8/layout/hierarchy1"/>
    <dgm:cxn modelId="{91FD0DAF-174C-49AD-8F54-C8590A1E8357}" type="presParOf" srcId="{9FA966A7-8BF1-470D-BB16-7F84A54F06C8}" destId="{DA1D3349-A13D-4EB2-847D-38FCCAB2E3C9}" srcOrd="1" destOrd="0" presId="urn:microsoft.com/office/officeart/2005/8/layout/hierarchy1"/>
    <dgm:cxn modelId="{F873E4CD-B2C6-4607-824B-70FB2A9DA7CF}" type="presParOf" srcId="{DA1D3349-A13D-4EB2-847D-38FCCAB2E3C9}" destId="{E62764C7-26F2-4F23-BAF0-606B4C4C786B}" srcOrd="0" destOrd="0" presId="urn:microsoft.com/office/officeart/2005/8/layout/hierarchy1"/>
    <dgm:cxn modelId="{27B68F7F-B3A6-4199-B2D7-2D6ACD18E839}" type="presParOf" srcId="{DA1D3349-A13D-4EB2-847D-38FCCAB2E3C9}" destId="{820B5F7D-CDEC-44CE-9C23-9EE621B266AE}" srcOrd="1" destOrd="0" presId="urn:microsoft.com/office/officeart/2005/8/layout/hierarchy1"/>
    <dgm:cxn modelId="{774CEFBF-5FFD-4E83-B185-1E9E1C414C4C}" type="presParOf" srcId="{820B5F7D-CDEC-44CE-9C23-9EE621B266AE}" destId="{761D4686-E186-42DF-A64F-0B8009C7149D}" srcOrd="0" destOrd="0" presId="urn:microsoft.com/office/officeart/2005/8/layout/hierarchy1"/>
    <dgm:cxn modelId="{ED5BCA60-EA77-4395-9A27-D96CE447FE38}" type="presParOf" srcId="{761D4686-E186-42DF-A64F-0B8009C7149D}" destId="{ED701982-3725-4262-8547-9C8DBEB50522}" srcOrd="0" destOrd="0" presId="urn:microsoft.com/office/officeart/2005/8/layout/hierarchy1"/>
    <dgm:cxn modelId="{2BBD18BE-8408-4DC3-93BE-0439203F9A14}" type="presParOf" srcId="{761D4686-E186-42DF-A64F-0B8009C7149D}" destId="{369C0595-95A0-4E34-9472-8A3CF05FBA4D}" srcOrd="1" destOrd="0" presId="urn:microsoft.com/office/officeart/2005/8/layout/hierarchy1"/>
    <dgm:cxn modelId="{8770EEA1-99C4-452B-9480-CC7B666EF1C2}" type="presParOf" srcId="{820B5F7D-CDEC-44CE-9C23-9EE621B266AE}" destId="{183EE342-69F6-4720-84C8-F745CB50CCD1}" srcOrd="1" destOrd="0" presId="urn:microsoft.com/office/officeart/2005/8/layout/hierarchy1"/>
    <dgm:cxn modelId="{FC135036-0AC2-48FA-880A-DD4827CC13AF}" type="presParOf" srcId="{DA1D3349-A13D-4EB2-847D-38FCCAB2E3C9}" destId="{BAD060C3-463E-4CF3-88F7-9A3EC51C82C8}" srcOrd="2" destOrd="0" presId="urn:microsoft.com/office/officeart/2005/8/layout/hierarchy1"/>
    <dgm:cxn modelId="{29F015D6-4DAF-48EE-BC13-9A0FD273A323}" type="presParOf" srcId="{DA1D3349-A13D-4EB2-847D-38FCCAB2E3C9}" destId="{A43A9B57-80C3-45F0-ACD7-D0E1DEE62B1E}" srcOrd="3" destOrd="0" presId="urn:microsoft.com/office/officeart/2005/8/layout/hierarchy1"/>
    <dgm:cxn modelId="{994B071C-BBC5-4635-A7D4-2AF2019ECA29}" type="presParOf" srcId="{A43A9B57-80C3-45F0-ACD7-D0E1DEE62B1E}" destId="{1A5CE3B6-2BC7-4DD9-99E4-842E6DC5BE02}" srcOrd="0" destOrd="0" presId="urn:microsoft.com/office/officeart/2005/8/layout/hierarchy1"/>
    <dgm:cxn modelId="{CCACF1CA-2C16-48AE-8AF3-65ADC0273F3E}" type="presParOf" srcId="{1A5CE3B6-2BC7-4DD9-99E4-842E6DC5BE02}" destId="{E849A7B9-5808-49F6-8FD4-6E16684A67A4}" srcOrd="0" destOrd="0" presId="urn:microsoft.com/office/officeart/2005/8/layout/hierarchy1"/>
    <dgm:cxn modelId="{416E316B-65CA-482E-BAA1-3968293E7519}" type="presParOf" srcId="{1A5CE3B6-2BC7-4DD9-99E4-842E6DC5BE02}" destId="{CBE5A7FA-28FB-4166-A473-B0707E1DFBF8}" srcOrd="1" destOrd="0" presId="urn:microsoft.com/office/officeart/2005/8/layout/hierarchy1"/>
    <dgm:cxn modelId="{36ABD84D-EAA2-4ABA-99DE-86F3F1B69101}" type="presParOf" srcId="{A43A9B57-80C3-45F0-ACD7-D0E1DEE62B1E}" destId="{86240943-4EAF-4479-9921-8DAE99C06306}" srcOrd="1" destOrd="0" presId="urn:microsoft.com/office/officeart/2005/8/layout/hierarchy1"/>
    <dgm:cxn modelId="{C1EBD428-4E60-444A-9745-58A123484053}" type="presParOf" srcId="{89F13776-F08D-4CD8-BDDD-ECE6D104CF0C}" destId="{2FE37B95-ECB4-4420-A1F5-85F934169578}" srcOrd="2" destOrd="0" presId="urn:microsoft.com/office/officeart/2005/8/layout/hierarchy1"/>
    <dgm:cxn modelId="{55B334CC-9D47-4A78-95A6-BA212F927DBF}" type="presParOf" srcId="{89F13776-F08D-4CD8-BDDD-ECE6D104CF0C}" destId="{AE3B5184-E890-45C5-BCAC-0C719E83B23F}" srcOrd="3" destOrd="0" presId="urn:microsoft.com/office/officeart/2005/8/layout/hierarchy1"/>
    <dgm:cxn modelId="{EE24AFE7-0468-4D0A-AB47-FCDBBF3F9FB8}" type="presParOf" srcId="{AE3B5184-E890-45C5-BCAC-0C719E83B23F}" destId="{94212846-6608-4D39-AC33-FEF7CD882BE3}" srcOrd="0" destOrd="0" presId="urn:microsoft.com/office/officeart/2005/8/layout/hierarchy1"/>
    <dgm:cxn modelId="{650AFA40-A19E-415D-BC26-453C39ADF4D5}" type="presParOf" srcId="{94212846-6608-4D39-AC33-FEF7CD882BE3}" destId="{9CC1F98D-2463-4DCF-AF47-91CC4EDCFD19}" srcOrd="0" destOrd="0" presId="urn:microsoft.com/office/officeart/2005/8/layout/hierarchy1"/>
    <dgm:cxn modelId="{DAED9B8D-B5B8-49DA-846E-A30DDFCF313A}" type="presParOf" srcId="{94212846-6608-4D39-AC33-FEF7CD882BE3}" destId="{34E42998-0413-4A78-9DEC-52D3225EB1CF}" srcOrd="1" destOrd="0" presId="urn:microsoft.com/office/officeart/2005/8/layout/hierarchy1"/>
    <dgm:cxn modelId="{67C7E14A-981B-464A-9285-A37404E11B76}" type="presParOf" srcId="{AE3B5184-E890-45C5-BCAC-0C719E83B23F}" destId="{02632601-CF07-4A2E-8EBD-315EB25BF3D4}" srcOrd="1" destOrd="0" presId="urn:microsoft.com/office/officeart/2005/8/layout/hierarchy1"/>
    <dgm:cxn modelId="{19110644-DAD2-424F-AEB3-FB44A5B936F4}" type="presParOf" srcId="{02632601-CF07-4A2E-8EBD-315EB25BF3D4}" destId="{64E09529-5FA2-481E-9D2E-DD5DB5326646}" srcOrd="0" destOrd="0" presId="urn:microsoft.com/office/officeart/2005/8/layout/hierarchy1"/>
    <dgm:cxn modelId="{20D62FA7-9DF6-412A-9722-AA521EBB8A53}" type="presParOf" srcId="{02632601-CF07-4A2E-8EBD-315EB25BF3D4}" destId="{3BB14AAD-D432-46C7-94DD-F70754BC53FC}" srcOrd="1" destOrd="0" presId="urn:microsoft.com/office/officeart/2005/8/layout/hierarchy1"/>
    <dgm:cxn modelId="{408FD7F6-5CEF-4E24-A285-F3328C44C537}" type="presParOf" srcId="{3BB14AAD-D432-46C7-94DD-F70754BC53FC}" destId="{8B0C172F-44F9-4F7B-8648-9500C5AEC263}" srcOrd="0" destOrd="0" presId="urn:microsoft.com/office/officeart/2005/8/layout/hierarchy1"/>
    <dgm:cxn modelId="{AB35595C-415C-4A7C-A54B-69EC214883AC}" type="presParOf" srcId="{8B0C172F-44F9-4F7B-8648-9500C5AEC263}" destId="{178A3DB4-C86D-42D7-A2F9-FA9ABB4DD20C}" srcOrd="0" destOrd="0" presId="urn:microsoft.com/office/officeart/2005/8/layout/hierarchy1"/>
    <dgm:cxn modelId="{EF69190D-6254-4230-B347-4E3DCD519460}" type="presParOf" srcId="{8B0C172F-44F9-4F7B-8648-9500C5AEC263}" destId="{128348CA-E44E-49E0-99BB-67702039EF5C}" srcOrd="1" destOrd="0" presId="urn:microsoft.com/office/officeart/2005/8/layout/hierarchy1"/>
    <dgm:cxn modelId="{6CEC04CD-8686-4926-B7D7-1633AC295B83}" type="presParOf" srcId="{3BB14AAD-D432-46C7-94DD-F70754BC53FC}" destId="{25E28CC8-79FA-493D-ACCE-FCA0C42457E2}" srcOrd="1" destOrd="0" presId="urn:microsoft.com/office/officeart/2005/8/layout/hierarchy1"/>
    <dgm:cxn modelId="{95F53B15-2897-4DD4-BAD3-D5C01F61D526}" type="presParOf" srcId="{25E28CC8-79FA-493D-ACCE-FCA0C42457E2}" destId="{FCA28F51-F2A7-400B-9463-0A9AA042986A}" srcOrd="0" destOrd="0" presId="urn:microsoft.com/office/officeart/2005/8/layout/hierarchy1"/>
    <dgm:cxn modelId="{4B2333E8-A336-49BD-8C49-CA8292701D38}" type="presParOf" srcId="{25E28CC8-79FA-493D-ACCE-FCA0C42457E2}" destId="{1F5650AF-D4C1-421A-A3BB-7B98900B3F4F}" srcOrd="1" destOrd="0" presId="urn:microsoft.com/office/officeart/2005/8/layout/hierarchy1"/>
    <dgm:cxn modelId="{540BBA7F-6F50-49D4-8148-B61F57B1E01D}" type="presParOf" srcId="{1F5650AF-D4C1-421A-A3BB-7B98900B3F4F}" destId="{57FBAC50-604D-4BCC-8F85-6923AC7DEE91}" srcOrd="0" destOrd="0" presId="urn:microsoft.com/office/officeart/2005/8/layout/hierarchy1"/>
    <dgm:cxn modelId="{BD878F8C-5CDC-44BD-9B2D-3FBEBC7A1502}" type="presParOf" srcId="{57FBAC50-604D-4BCC-8F85-6923AC7DEE91}" destId="{0E5B266A-C0EB-4532-9312-98091B785C79}" srcOrd="0" destOrd="0" presId="urn:microsoft.com/office/officeart/2005/8/layout/hierarchy1"/>
    <dgm:cxn modelId="{435F4DE2-BA31-436C-A4EC-BFE5A0FAEECB}" type="presParOf" srcId="{57FBAC50-604D-4BCC-8F85-6923AC7DEE91}" destId="{289D4B94-46DC-4AC0-A15E-DAFCD92E527F}" srcOrd="1" destOrd="0" presId="urn:microsoft.com/office/officeart/2005/8/layout/hierarchy1"/>
    <dgm:cxn modelId="{D5A5B937-6C98-4C16-8B22-730E8D6F84A7}" type="presParOf" srcId="{1F5650AF-D4C1-421A-A3BB-7B98900B3F4F}" destId="{79942BED-C054-4678-BAF6-DD73E75D4C22}" srcOrd="1" destOrd="0" presId="urn:microsoft.com/office/officeart/2005/8/layout/hierarchy1"/>
    <dgm:cxn modelId="{D765DD51-8338-4EDF-A640-F6F0F1264813}" type="presParOf" srcId="{25E28CC8-79FA-493D-ACCE-FCA0C42457E2}" destId="{23A2D6E4-C6D1-4482-BC5A-65EEDE647382}" srcOrd="2" destOrd="0" presId="urn:microsoft.com/office/officeart/2005/8/layout/hierarchy1"/>
    <dgm:cxn modelId="{D192470C-576E-4528-A442-FB4FD8D121DD}" type="presParOf" srcId="{25E28CC8-79FA-493D-ACCE-FCA0C42457E2}" destId="{E1BD7F1F-A8FE-468F-A16E-4D2463022771}" srcOrd="3" destOrd="0" presId="urn:microsoft.com/office/officeart/2005/8/layout/hierarchy1"/>
    <dgm:cxn modelId="{9428F120-BB0B-4030-BED9-E2F948148528}" type="presParOf" srcId="{E1BD7F1F-A8FE-468F-A16E-4D2463022771}" destId="{27AD2950-4123-469B-8BA2-6C0E6134C02A}" srcOrd="0" destOrd="0" presId="urn:microsoft.com/office/officeart/2005/8/layout/hierarchy1"/>
    <dgm:cxn modelId="{018DFC90-09CA-4724-8E5C-85C99963AF0F}" type="presParOf" srcId="{27AD2950-4123-469B-8BA2-6C0E6134C02A}" destId="{790BBB41-5248-4D97-8081-50D2D844E3B6}" srcOrd="0" destOrd="0" presId="urn:microsoft.com/office/officeart/2005/8/layout/hierarchy1"/>
    <dgm:cxn modelId="{66DC2727-6147-4FD2-9032-80FDC5FA08FC}" type="presParOf" srcId="{27AD2950-4123-469B-8BA2-6C0E6134C02A}" destId="{648CBBA6-85BD-4AFB-93AF-B74FF4C914E1}" srcOrd="1" destOrd="0" presId="urn:microsoft.com/office/officeart/2005/8/layout/hierarchy1"/>
    <dgm:cxn modelId="{D141B38E-580B-46E2-9B72-8158E8AA39E6}" type="presParOf" srcId="{E1BD7F1F-A8FE-468F-A16E-4D2463022771}" destId="{1C48AF15-468F-4485-815B-E39C48A7C499}" srcOrd="1" destOrd="0" presId="urn:microsoft.com/office/officeart/2005/8/layout/hierarchy1"/>
    <dgm:cxn modelId="{B5F14476-7054-4701-AFFD-9DEEF17D1743}" type="presParOf" srcId="{02632601-CF07-4A2E-8EBD-315EB25BF3D4}" destId="{5825670D-0174-4BC2-B593-FE51E6F234AB}" srcOrd="2" destOrd="0" presId="urn:microsoft.com/office/officeart/2005/8/layout/hierarchy1"/>
    <dgm:cxn modelId="{B317867E-CCF0-442F-99DA-B21DEF5AB303}" type="presParOf" srcId="{02632601-CF07-4A2E-8EBD-315EB25BF3D4}" destId="{9875A469-D3D0-43DC-821D-9CB574DFE5CF}" srcOrd="3" destOrd="0" presId="urn:microsoft.com/office/officeart/2005/8/layout/hierarchy1"/>
    <dgm:cxn modelId="{E9BE5395-FB89-46F7-9E68-ED6EB7A4768D}" type="presParOf" srcId="{9875A469-D3D0-43DC-821D-9CB574DFE5CF}" destId="{4E126702-8297-4046-98B1-5546C253A28C}" srcOrd="0" destOrd="0" presId="urn:microsoft.com/office/officeart/2005/8/layout/hierarchy1"/>
    <dgm:cxn modelId="{E439BC60-431F-45C3-AAA8-0DE918DF94A3}" type="presParOf" srcId="{4E126702-8297-4046-98B1-5546C253A28C}" destId="{E3F654BE-61D2-466D-AA63-5B9E806720D5}" srcOrd="0" destOrd="0" presId="urn:microsoft.com/office/officeart/2005/8/layout/hierarchy1"/>
    <dgm:cxn modelId="{D9999C9A-7E66-4905-917B-9D41496FCFA9}" type="presParOf" srcId="{4E126702-8297-4046-98B1-5546C253A28C}" destId="{5308815A-D288-4B62-9270-9A039B93F573}" srcOrd="1" destOrd="0" presId="urn:microsoft.com/office/officeart/2005/8/layout/hierarchy1"/>
    <dgm:cxn modelId="{55EE5BFB-1C4E-477D-8AE8-02F8D842A301}" type="presParOf" srcId="{9875A469-D3D0-43DC-821D-9CB574DFE5CF}" destId="{876C7FA4-2920-4ED0-B9BB-7247BE1B2A13}" srcOrd="1" destOrd="0" presId="urn:microsoft.com/office/officeart/2005/8/layout/hierarchy1"/>
    <dgm:cxn modelId="{D0579344-631E-4535-BDC1-67D928CC2980}" type="presParOf" srcId="{876C7FA4-2920-4ED0-B9BB-7247BE1B2A13}" destId="{30BB8EE1-8D2B-4A14-9AA2-BEF65C6854FE}" srcOrd="0" destOrd="0" presId="urn:microsoft.com/office/officeart/2005/8/layout/hierarchy1"/>
    <dgm:cxn modelId="{0596D956-8D3F-44F2-9D9D-4E3C2AAD0647}" type="presParOf" srcId="{876C7FA4-2920-4ED0-B9BB-7247BE1B2A13}" destId="{A291B0AF-841A-4279-B028-BEA17A9A3EBD}" srcOrd="1" destOrd="0" presId="urn:microsoft.com/office/officeart/2005/8/layout/hierarchy1"/>
    <dgm:cxn modelId="{A7C26512-902A-4499-A11A-644B69C0BA88}" type="presParOf" srcId="{A291B0AF-841A-4279-B028-BEA17A9A3EBD}" destId="{1A9664A8-B7AD-4D39-8BEB-CF17EA3EDA57}" srcOrd="0" destOrd="0" presId="urn:microsoft.com/office/officeart/2005/8/layout/hierarchy1"/>
    <dgm:cxn modelId="{0D200C13-DCDD-4884-9E5E-C024CDA68928}" type="presParOf" srcId="{1A9664A8-B7AD-4D39-8BEB-CF17EA3EDA57}" destId="{5F4F2FBA-58CC-4D14-A890-FA3E80F4F0C6}" srcOrd="0" destOrd="0" presId="urn:microsoft.com/office/officeart/2005/8/layout/hierarchy1"/>
    <dgm:cxn modelId="{B7E754A8-5C82-44A1-9AFA-5DBC765ED0F5}" type="presParOf" srcId="{1A9664A8-B7AD-4D39-8BEB-CF17EA3EDA57}" destId="{B51EF20F-81EC-4EB3-9E0A-7CCC4C6AB446}" srcOrd="1" destOrd="0" presId="urn:microsoft.com/office/officeart/2005/8/layout/hierarchy1"/>
    <dgm:cxn modelId="{6EA5C820-6382-4D85-B713-DFF530B689C0}" type="presParOf" srcId="{A291B0AF-841A-4279-B028-BEA17A9A3EBD}" destId="{CA4795F1-D30A-4731-A29F-9374B93920AB}" srcOrd="1" destOrd="0" presId="urn:microsoft.com/office/officeart/2005/8/layout/hierarchy1"/>
    <dgm:cxn modelId="{D1EC378E-7F9C-4F83-9410-C62A5C446CE1}" type="presParOf" srcId="{876C7FA4-2920-4ED0-B9BB-7247BE1B2A13}" destId="{3ED8E5C4-13DC-435B-82A8-903A1599251D}" srcOrd="2" destOrd="0" presId="urn:microsoft.com/office/officeart/2005/8/layout/hierarchy1"/>
    <dgm:cxn modelId="{55A2C7C4-321C-4F2E-8A14-644A3C3120AC}" type="presParOf" srcId="{876C7FA4-2920-4ED0-B9BB-7247BE1B2A13}" destId="{A20FF9B7-382A-4F27-9C72-DDCB8DF2E63C}" srcOrd="3" destOrd="0" presId="urn:microsoft.com/office/officeart/2005/8/layout/hierarchy1"/>
    <dgm:cxn modelId="{F5A09858-60DC-4D74-9B1F-33614A5D4076}" type="presParOf" srcId="{A20FF9B7-382A-4F27-9C72-DDCB8DF2E63C}" destId="{E91C5FBB-3D56-483D-AC3B-1A6F35262F00}" srcOrd="0" destOrd="0" presId="urn:microsoft.com/office/officeart/2005/8/layout/hierarchy1"/>
    <dgm:cxn modelId="{9F6A9CD1-F9BB-484F-8D9A-91163E584E87}" type="presParOf" srcId="{E91C5FBB-3D56-483D-AC3B-1A6F35262F00}" destId="{BF082C3A-2767-42AB-BB53-3BFA58043291}" srcOrd="0" destOrd="0" presId="urn:microsoft.com/office/officeart/2005/8/layout/hierarchy1"/>
    <dgm:cxn modelId="{C9E73031-125D-4D3E-A07D-6C15451C0914}" type="presParOf" srcId="{E91C5FBB-3D56-483D-AC3B-1A6F35262F00}" destId="{0143B700-4B31-400E-A364-378570718F2C}" srcOrd="1" destOrd="0" presId="urn:microsoft.com/office/officeart/2005/8/layout/hierarchy1"/>
    <dgm:cxn modelId="{4EA41FC5-744E-4BFE-B6DE-3AEFC6CD9764}" type="presParOf" srcId="{A20FF9B7-382A-4F27-9C72-DDCB8DF2E63C}" destId="{7DBCC89D-C05B-4D69-B0C2-9BC1B0E1AC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3214741-AE85-4B56-A330-85A0D0161EB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574F57-1787-4000-85F4-CB25CE288188}">
      <dgm:prSet/>
      <dgm:spPr/>
      <dgm:t>
        <a:bodyPr/>
        <a:lstStyle/>
        <a:p>
          <a:r>
            <a:rPr lang="cs-CZ" b="1"/>
            <a:t>a)</a:t>
          </a:r>
          <a:r>
            <a:rPr lang="cs-CZ"/>
            <a:t> provádět klinické vyšetření pacienta, zahrnující také získání anamnézy a fyzikální vyšetření bez samostatného rozhodování o dalším léčebném postupu,</a:t>
          </a:r>
          <a:endParaRPr lang="en-US"/>
        </a:p>
      </dgm:t>
    </dgm:pt>
    <dgm:pt modelId="{CDC230E4-3434-452A-9645-2F94D789EADB}" type="parTrans" cxnId="{95D89A81-C049-4DE6-A676-1DE7742DADF2}">
      <dgm:prSet/>
      <dgm:spPr/>
      <dgm:t>
        <a:bodyPr/>
        <a:lstStyle/>
        <a:p>
          <a:endParaRPr lang="en-US"/>
        </a:p>
      </dgm:t>
    </dgm:pt>
    <dgm:pt modelId="{251232DD-DE76-49B2-9288-EE86606A8BE8}" type="sibTrans" cxnId="{95D89A81-C049-4DE6-A676-1DE7742DADF2}">
      <dgm:prSet/>
      <dgm:spPr/>
      <dgm:t>
        <a:bodyPr/>
        <a:lstStyle/>
        <a:p>
          <a:endParaRPr lang="en-US"/>
        </a:p>
      </dgm:t>
    </dgm:pt>
    <dgm:pt modelId="{C99D7F21-31F7-4658-A75D-13153E04F6B9}">
      <dgm:prSet/>
      <dgm:spPr/>
      <dgm:t>
        <a:bodyPr/>
        <a:lstStyle/>
        <a:p>
          <a:r>
            <a:rPr lang="cs-CZ" b="1"/>
            <a:t>b)</a:t>
          </a:r>
          <a:r>
            <a:rPr lang="cs-CZ"/>
            <a:t> provádět vizitu s pozorováním vývoje zdravotního stavu pacienta,</a:t>
          </a:r>
          <a:endParaRPr lang="en-US"/>
        </a:p>
      </dgm:t>
    </dgm:pt>
    <dgm:pt modelId="{080DB8F1-844D-403F-B430-10D8A9E42EDC}" type="parTrans" cxnId="{2EC6A05D-91F9-4A03-AF1C-95C212F0A0F6}">
      <dgm:prSet/>
      <dgm:spPr/>
      <dgm:t>
        <a:bodyPr/>
        <a:lstStyle/>
        <a:p>
          <a:endParaRPr lang="en-US"/>
        </a:p>
      </dgm:t>
    </dgm:pt>
    <dgm:pt modelId="{40CFF76B-4699-47A1-8EFD-DFCD2F644DB0}" type="sibTrans" cxnId="{2EC6A05D-91F9-4A03-AF1C-95C212F0A0F6}">
      <dgm:prSet/>
      <dgm:spPr/>
      <dgm:t>
        <a:bodyPr/>
        <a:lstStyle/>
        <a:p>
          <a:endParaRPr lang="en-US"/>
        </a:p>
      </dgm:t>
    </dgm:pt>
    <dgm:pt modelId="{3F4A4291-1B59-4DA3-AAE7-B6DF03483597}">
      <dgm:prSet/>
      <dgm:spPr/>
      <dgm:t>
        <a:bodyPr/>
        <a:lstStyle/>
        <a:p>
          <a:r>
            <a:rPr lang="cs-CZ" b="1"/>
            <a:t>c)</a:t>
          </a:r>
          <a:r>
            <a:rPr lang="cs-CZ"/>
            <a:t> pracovat s informačním systémem poskytovatele zdravotních služeb,</a:t>
          </a:r>
          <a:endParaRPr lang="en-US"/>
        </a:p>
      </dgm:t>
    </dgm:pt>
    <dgm:pt modelId="{E2E9438C-1039-4AE0-BDC0-BF717A9456A8}" type="parTrans" cxnId="{26E9F5AC-F432-4AE0-8F1F-159FB1E78AFD}">
      <dgm:prSet/>
      <dgm:spPr/>
      <dgm:t>
        <a:bodyPr/>
        <a:lstStyle/>
        <a:p>
          <a:endParaRPr lang="en-US"/>
        </a:p>
      </dgm:t>
    </dgm:pt>
    <dgm:pt modelId="{1DEB9358-3B66-441F-916C-3CD50FC0AB6B}" type="sibTrans" cxnId="{26E9F5AC-F432-4AE0-8F1F-159FB1E78AFD}">
      <dgm:prSet/>
      <dgm:spPr/>
      <dgm:t>
        <a:bodyPr/>
        <a:lstStyle/>
        <a:p>
          <a:endParaRPr lang="en-US"/>
        </a:p>
      </dgm:t>
    </dgm:pt>
    <dgm:pt modelId="{5F97B80A-D69A-4DD9-AB1A-7E80947A6643}">
      <dgm:prSet/>
      <dgm:spPr/>
      <dgm:t>
        <a:bodyPr/>
        <a:lstStyle/>
        <a:p>
          <a:r>
            <a:rPr lang="cs-CZ" b="1"/>
            <a:t>d)</a:t>
          </a:r>
          <a:r>
            <a:rPr lang="cs-CZ"/>
            <a:t> vést a provádět zápisy do zdravotnické dokumentace,</a:t>
          </a:r>
          <a:endParaRPr lang="en-US"/>
        </a:p>
      </dgm:t>
    </dgm:pt>
    <dgm:pt modelId="{75FE75EB-E568-4326-BED8-3CDAC4A4DFC8}" type="parTrans" cxnId="{1B85CF01-BF64-46F0-A5CF-44B908E2FDF6}">
      <dgm:prSet/>
      <dgm:spPr/>
      <dgm:t>
        <a:bodyPr/>
        <a:lstStyle/>
        <a:p>
          <a:endParaRPr lang="en-US"/>
        </a:p>
      </dgm:t>
    </dgm:pt>
    <dgm:pt modelId="{140B9F6A-D8C0-4375-BFA5-0B9B76792320}" type="sibTrans" cxnId="{1B85CF01-BF64-46F0-A5CF-44B908E2FDF6}">
      <dgm:prSet/>
      <dgm:spPr/>
      <dgm:t>
        <a:bodyPr/>
        <a:lstStyle/>
        <a:p>
          <a:endParaRPr lang="en-US"/>
        </a:p>
      </dgm:t>
    </dgm:pt>
    <dgm:pt modelId="{4D9C8F93-E41A-4817-A7FA-3A9ACC5046E4}">
      <dgm:prSet/>
      <dgm:spPr/>
      <dgm:t>
        <a:bodyPr/>
        <a:lstStyle/>
        <a:p>
          <a:r>
            <a:rPr lang="cs-CZ" b="1"/>
            <a:t>e)</a:t>
          </a:r>
          <a:r>
            <a:rPr lang="cs-CZ"/>
            <a:t> administrovat přijetí, přemístění a propuštění pacienta s doporučeními stanovenými lékařem se specializovanou způsobilostí,</a:t>
          </a:r>
          <a:endParaRPr lang="en-US"/>
        </a:p>
      </dgm:t>
    </dgm:pt>
    <dgm:pt modelId="{ECB1AAC3-2C29-403C-AF03-9DF9A0D2AEC1}" type="parTrans" cxnId="{A4CB440C-D710-4B2E-A14D-B94DE75EABCE}">
      <dgm:prSet/>
      <dgm:spPr/>
      <dgm:t>
        <a:bodyPr/>
        <a:lstStyle/>
        <a:p>
          <a:endParaRPr lang="en-US"/>
        </a:p>
      </dgm:t>
    </dgm:pt>
    <dgm:pt modelId="{6830826C-E086-42D5-AC1B-3E2B3AD851C9}" type="sibTrans" cxnId="{A4CB440C-D710-4B2E-A14D-B94DE75EABCE}">
      <dgm:prSet/>
      <dgm:spPr/>
      <dgm:t>
        <a:bodyPr/>
        <a:lstStyle/>
        <a:p>
          <a:endParaRPr lang="en-US"/>
        </a:p>
      </dgm:t>
    </dgm:pt>
    <dgm:pt modelId="{89A5AFA3-F666-42A5-9E9A-59471E52A6E8}">
      <dgm:prSet/>
      <dgm:spPr/>
      <dgm:t>
        <a:bodyPr/>
        <a:lstStyle/>
        <a:p>
          <a:r>
            <a:rPr lang="cs-CZ" b="1"/>
            <a:t>f)</a:t>
          </a:r>
          <a:r>
            <a:rPr lang="cs-CZ"/>
            <a:t> provádět kontrolu, převazy a ošetření nekomplikovaných ran a dekubitů, včetně ošetření drénů a drenážních systémů,</a:t>
          </a:r>
          <a:endParaRPr lang="en-US"/>
        </a:p>
      </dgm:t>
    </dgm:pt>
    <dgm:pt modelId="{8C01AD4F-3E72-45B5-AEAB-F2CEBEE9DCC5}" type="parTrans" cxnId="{2E881FCD-DB9A-4790-AE74-0C7B2E1DABDF}">
      <dgm:prSet/>
      <dgm:spPr/>
      <dgm:t>
        <a:bodyPr/>
        <a:lstStyle/>
        <a:p>
          <a:endParaRPr lang="en-US"/>
        </a:p>
      </dgm:t>
    </dgm:pt>
    <dgm:pt modelId="{0F841D74-3885-487C-8007-B0F35C0F21FD}" type="sibTrans" cxnId="{2E881FCD-DB9A-4790-AE74-0C7B2E1DABDF}">
      <dgm:prSet/>
      <dgm:spPr/>
      <dgm:t>
        <a:bodyPr/>
        <a:lstStyle/>
        <a:p>
          <a:endParaRPr lang="en-US"/>
        </a:p>
      </dgm:t>
    </dgm:pt>
    <dgm:pt modelId="{CCA79E77-A855-4BD0-80DC-8ABD72E144D2}">
      <dgm:prSet/>
      <dgm:spPr/>
      <dgm:t>
        <a:bodyPr/>
        <a:lstStyle/>
        <a:p>
          <a:r>
            <a:rPr lang="cs-CZ" b="1"/>
            <a:t>g)</a:t>
          </a:r>
          <a:r>
            <a:rPr lang="cs-CZ"/>
            <a:t> předepisovat léčivé přípravky a zdravotnické prostředky na základě diagnózy stanovené lékařem se specializovanou způsobilostí,</a:t>
          </a:r>
          <a:endParaRPr lang="en-US"/>
        </a:p>
      </dgm:t>
    </dgm:pt>
    <dgm:pt modelId="{435ADA85-E086-4204-9ED5-0CFA4682AED6}" type="parTrans" cxnId="{8AC871B0-C551-402E-9CC3-C6BF20D10CD3}">
      <dgm:prSet/>
      <dgm:spPr/>
      <dgm:t>
        <a:bodyPr/>
        <a:lstStyle/>
        <a:p>
          <a:endParaRPr lang="en-US"/>
        </a:p>
      </dgm:t>
    </dgm:pt>
    <dgm:pt modelId="{A886D7C7-5244-4646-B2FC-F99E903BDF8E}" type="sibTrans" cxnId="{8AC871B0-C551-402E-9CC3-C6BF20D10CD3}">
      <dgm:prSet/>
      <dgm:spPr/>
      <dgm:t>
        <a:bodyPr/>
        <a:lstStyle/>
        <a:p>
          <a:endParaRPr lang="en-US"/>
        </a:p>
      </dgm:t>
    </dgm:pt>
    <dgm:pt modelId="{3E0113FA-C9B9-4915-8FEC-B40D423D38D8}" type="pres">
      <dgm:prSet presAssocID="{C3214741-AE85-4B56-A330-85A0D0161EBF}" presName="vert0" presStyleCnt="0">
        <dgm:presLayoutVars>
          <dgm:dir/>
          <dgm:animOne val="branch"/>
          <dgm:animLvl val="lvl"/>
        </dgm:presLayoutVars>
      </dgm:prSet>
      <dgm:spPr/>
    </dgm:pt>
    <dgm:pt modelId="{B1BDBA20-C173-4489-8BCD-91FC5F863953}" type="pres">
      <dgm:prSet presAssocID="{E4574F57-1787-4000-85F4-CB25CE288188}" presName="thickLine" presStyleLbl="alignNode1" presStyleIdx="0" presStyleCnt="7"/>
      <dgm:spPr/>
    </dgm:pt>
    <dgm:pt modelId="{AAE4A507-F7BA-4768-9E83-96D56D9A7EA0}" type="pres">
      <dgm:prSet presAssocID="{E4574F57-1787-4000-85F4-CB25CE288188}" presName="horz1" presStyleCnt="0"/>
      <dgm:spPr/>
    </dgm:pt>
    <dgm:pt modelId="{93F893A4-AE7E-49D9-874D-03876A1FCC75}" type="pres">
      <dgm:prSet presAssocID="{E4574F57-1787-4000-85F4-CB25CE288188}" presName="tx1" presStyleLbl="revTx" presStyleIdx="0" presStyleCnt="7"/>
      <dgm:spPr/>
    </dgm:pt>
    <dgm:pt modelId="{F82C466F-AF1B-46BA-BEA1-8058E64EF802}" type="pres">
      <dgm:prSet presAssocID="{E4574F57-1787-4000-85F4-CB25CE288188}" presName="vert1" presStyleCnt="0"/>
      <dgm:spPr/>
    </dgm:pt>
    <dgm:pt modelId="{E25664D7-4AED-4F00-A968-6BEBEF1E0B85}" type="pres">
      <dgm:prSet presAssocID="{C99D7F21-31F7-4658-A75D-13153E04F6B9}" presName="thickLine" presStyleLbl="alignNode1" presStyleIdx="1" presStyleCnt="7"/>
      <dgm:spPr/>
    </dgm:pt>
    <dgm:pt modelId="{8C1F5711-9CDE-4816-BA59-02EBEA3E85A2}" type="pres">
      <dgm:prSet presAssocID="{C99D7F21-31F7-4658-A75D-13153E04F6B9}" presName="horz1" presStyleCnt="0"/>
      <dgm:spPr/>
    </dgm:pt>
    <dgm:pt modelId="{9E44760A-8646-482E-8815-814D1285FC8F}" type="pres">
      <dgm:prSet presAssocID="{C99D7F21-31F7-4658-A75D-13153E04F6B9}" presName="tx1" presStyleLbl="revTx" presStyleIdx="1" presStyleCnt="7"/>
      <dgm:spPr/>
    </dgm:pt>
    <dgm:pt modelId="{81DDE051-5BAF-4E76-BA5B-C904F6EF505A}" type="pres">
      <dgm:prSet presAssocID="{C99D7F21-31F7-4658-A75D-13153E04F6B9}" presName="vert1" presStyleCnt="0"/>
      <dgm:spPr/>
    </dgm:pt>
    <dgm:pt modelId="{CAFCB037-1579-4AE1-93CD-57A4A060DBC8}" type="pres">
      <dgm:prSet presAssocID="{3F4A4291-1B59-4DA3-AAE7-B6DF03483597}" presName="thickLine" presStyleLbl="alignNode1" presStyleIdx="2" presStyleCnt="7"/>
      <dgm:spPr/>
    </dgm:pt>
    <dgm:pt modelId="{3FA8D393-F2D1-45A5-B96F-6C2CA0D9BFF6}" type="pres">
      <dgm:prSet presAssocID="{3F4A4291-1B59-4DA3-AAE7-B6DF03483597}" presName="horz1" presStyleCnt="0"/>
      <dgm:spPr/>
    </dgm:pt>
    <dgm:pt modelId="{D8F41C16-2C93-4400-A90E-B379A1ADDF87}" type="pres">
      <dgm:prSet presAssocID="{3F4A4291-1B59-4DA3-AAE7-B6DF03483597}" presName="tx1" presStyleLbl="revTx" presStyleIdx="2" presStyleCnt="7"/>
      <dgm:spPr/>
    </dgm:pt>
    <dgm:pt modelId="{F2AB8452-EA3A-4979-84EF-C3DD2ECD295A}" type="pres">
      <dgm:prSet presAssocID="{3F4A4291-1B59-4DA3-AAE7-B6DF03483597}" presName="vert1" presStyleCnt="0"/>
      <dgm:spPr/>
    </dgm:pt>
    <dgm:pt modelId="{1D73123F-B8AD-4DAB-A059-CF9CC72E024D}" type="pres">
      <dgm:prSet presAssocID="{5F97B80A-D69A-4DD9-AB1A-7E80947A6643}" presName="thickLine" presStyleLbl="alignNode1" presStyleIdx="3" presStyleCnt="7"/>
      <dgm:spPr/>
    </dgm:pt>
    <dgm:pt modelId="{7D017FE6-70AD-4DB5-82FA-75E2B0D0EBAA}" type="pres">
      <dgm:prSet presAssocID="{5F97B80A-D69A-4DD9-AB1A-7E80947A6643}" presName="horz1" presStyleCnt="0"/>
      <dgm:spPr/>
    </dgm:pt>
    <dgm:pt modelId="{2AECF441-75FE-4E58-982E-C5F97A3D4E8D}" type="pres">
      <dgm:prSet presAssocID="{5F97B80A-D69A-4DD9-AB1A-7E80947A6643}" presName="tx1" presStyleLbl="revTx" presStyleIdx="3" presStyleCnt="7"/>
      <dgm:spPr/>
    </dgm:pt>
    <dgm:pt modelId="{FC3A797C-29ED-46CE-988A-FDF4560797F9}" type="pres">
      <dgm:prSet presAssocID="{5F97B80A-D69A-4DD9-AB1A-7E80947A6643}" presName="vert1" presStyleCnt="0"/>
      <dgm:spPr/>
    </dgm:pt>
    <dgm:pt modelId="{89C4387A-2D74-4D20-9D0C-A3E48EAD9F53}" type="pres">
      <dgm:prSet presAssocID="{4D9C8F93-E41A-4817-A7FA-3A9ACC5046E4}" presName="thickLine" presStyleLbl="alignNode1" presStyleIdx="4" presStyleCnt="7"/>
      <dgm:spPr/>
    </dgm:pt>
    <dgm:pt modelId="{1CF9E111-1B68-473B-B617-1CD0ADAA0541}" type="pres">
      <dgm:prSet presAssocID="{4D9C8F93-E41A-4817-A7FA-3A9ACC5046E4}" presName="horz1" presStyleCnt="0"/>
      <dgm:spPr/>
    </dgm:pt>
    <dgm:pt modelId="{96D94B5A-45E7-41D1-88E4-2F4B8FB96141}" type="pres">
      <dgm:prSet presAssocID="{4D9C8F93-E41A-4817-A7FA-3A9ACC5046E4}" presName="tx1" presStyleLbl="revTx" presStyleIdx="4" presStyleCnt="7"/>
      <dgm:spPr/>
    </dgm:pt>
    <dgm:pt modelId="{F2ED29EF-1253-41F3-BDBC-3201C53FC237}" type="pres">
      <dgm:prSet presAssocID="{4D9C8F93-E41A-4817-A7FA-3A9ACC5046E4}" presName="vert1" presStyleCnt="0"/>
      <dgm:spPr/>
    </dgm:pt>
    <dgm:pt modelId="{BFB16ADE-21EC-44C0-8F56-1B176B4C6F6A}" type="pres">
      <dgm:prSet presAssocID="{89A5AFA3-F666-42A5-9E9A-59471E52A6E8}" presName="thickLine" presStyleLbl="alignNode1" presStyleIdx="5" presStyleCnt="7"/>
      <dgm:spPr/>
    </dgm:pt>
    <dgm:pt modelId="{1E3D4920-44A2-48D3-9E77-AF8603C7EA3C}" type="pres">
      <dgm:prSet presAssocID="{89A5AFA3-F666-42A5-9E9A-59471E52A6E8}" presName="horz1" presStyleCnt="0"/>
      <dgm:spPr/>
    </dgm:pt>
    <dgm:pt modelId="{460C0AA7-1F11-4338-88B2-525A7DCAA05A}" type="pres">
      <dgm:prSet presAssocID="{89A5AFA3-F666-42A5-9E9A-59471E52A6E8}" presName="tx1" presStyleLbl="revTx" presStyleIdx="5" presStyleCnt="7"/>
      <dgm:spPr/>
    </dgm:pt>
    <dgm:pt modelId="{C9AECA88-DBFF-4F7F-8A4E-0AA0332DC87F}" type="pres">
      <dgm:prSet presAssocID="{89A5AFA3-F666-42A5-9E9A-59471E52A6E8}" presName="vert1" presStyleCnt="0"/>
      <dgm:spPr/>
    </dgm:pt>
    <dgm:pt modelId="{16377BE5-ADB7-4396-9BCF-C0571CC722B7}" type="pres">
      <dgm:prSet presAssocID="{CCA79E77-A855-4BD0-80DC-8ABD72E144D2}" presName="thickLine" presStyleLbl="alignNode1" presStyleIdx="6" presStyleCnt="7"/>
      <dgm:spPr/>
    </dgm:pt>
    <dgm:pt modelId="{4FAB2600-61EB-4668-989E-A64955BD5C7D}" type="pres">
      <dgm:prSet presAssocID="{CCA79E77-A855-4BD0-80DC-8ABD72E144D2}" presName="horz1" presStyleCnt="0"/>
      <dgm:spPr/>
    </dgm:pt>
    <dgm:pt modelId="{57934B1E-C227-476A-9D99-668656E35264}" type="pres">
      <dgm:prSet presAssocID="{CCA79E77-A855-4BD0-80DC-8ABD72E144D2}" presName="tx1" presStyleLbl="revTx" presStyleIdx="6" presStyleCnt="7"/>
      <dgm:spPr/>
    </dgm:pt>
    <dgm:pt modelId="{4FA06CB9-5115-4601-9AE7-179303F869F7}" type="pres">
      <dgm:prSet presAssocID="{CCA79E77-A855-4BD0-80DC-8ABD72E144D2}" presName="vert1" presStyleCnt="0"/>
      <dgm:spPr/>
    </dgm:pt>
  </dgm:ptLst>
  <dgm:cxnLst>
    <dgm:cxn modelId="{1B85CF01-BF64-46F0-A5CF-44B908E2FDF6}" srcId="{C3214741-AE85-4B56-A330-85A0D0161EBF}" destId="{5F97B80A-D69A-4DD9-AB1A-7E80947A6643}" srcOrd="3" destOrd="0" parTransId="{75FE75EB-E568-4326-BED8-3CDAC4A4DFC8}" sibTransId="{140B9F6A-D8C0-4375-BFA5-0B9B76792320}"/>
    <dgm:cxn modelId="{A4CB440C-D710-4B2E-A14D-B94DE75EABCE}" srcId="{C3214741-AE85-4B56-A330-85A0D0161EBF}" destId="{4D9C8F93-E41A-4817-A7FA-3A9ACC5046E4}" srcOrd="4" destOrd="0" parTransId="{ECB1AAC3-2C29-403C-AF03-9DF9A0D2AEC1}" sibTransId="{6830826C-E086-42D5-AC1B-3E2B3AD851C9}"/>
    <dgm:cxn modelId="{A077171C-14DD-49C1-A1E8-0431D046456C}" type="presOf" srcId="{5F97B80A-D69A-4DD9-AB1A-7E80947A6643}" destId="{2AECF441-75FE-4E58-982E-C5F97A3D4E8D}" srcOrd="0" destOrd="0" presId="urn:microsoft.com/office/officeart/2008/layout/LinedList"/>
    <dgm:cxn modelId="{2EC6A05D-91F9-4A03-AF1C-95C212F0A0F6}" srcId="{C3214741-AE85-4B56-A330-85A0D0161EBF}" destId="{C99D7F21-31F7-4658-A75D-13153E04F6B9}" srcOrd="1" destOrd="0" parTransId="{080DB8F1-844D-403F-B430-10D8A9E42EDC}" sibTransId="{40CFF76B-4699-47A1-8EFD-DFCD2F644DB0}"/>
    <dgm:cxn modelId="{BC88404D-DB5F-49FD-8146-753A8BC3BB09}" type="presOf" srcId="{3F4A4291-1B59-4DA3-AAE7-B6DF03483597}" destId="{D8F41C16-2C93-4400-A90E-B379A1ADDF87}" srcOrd="0" destOrd="0" presId="urn:microsoft.com/office/officeart/2008/layout/LinedList"/>
    <dgm:cxn modelId="{B2BD746E-B423-423B-8BF3-E4D0D58DC861}" type="presOf" srcId="{4D9C8F93-E41A-4817-A7FA-3A9ACC5046E4}" destId="{96D94B5A-45E7-41D1-88E4-2F4B8FB96141}" srcOrd="0" destOrd="0" presId="urn:microsoft.com/office/officeart/2008/layout/LinedList"/>
    <dgm:cxn modelId="{9982F471-FA43-42CA-AD81-4D04FE9F755B}" type="presOf" srcId="{E4574F57-1787-4000-85F4-CB25CE288188}" destId="{93F893A4-AE7E-49D9-874D-03876A1FCC75}" srcOrd="0" destOrd="0" presId="urn:microsoft.com/office/officeart/2008/layout/LinedList"/>
    <dgm:cxn modelId="{95D89A81-C049-4DE6-A676-1DE7742DADF2}" srcId="{C3214741-AE85-4B56-A330-85A0D0161EBF}" destId="{E4574F57-1787-4000-85F4-CB25CE288188}" srcOrd="0" destOrd="0" parTransId="{CDC230E4-3434-452A-9645-2F94D789EADB}" sibTransId="{251232DD-DE76-49B2-9288-EE86606A8BE8}"/>
    <dgm:cxn modelId="{26E9F5AC-F432-4AE0-8F1F-159FB1E78AFD}" srcId="{C3214741-AE85-4B56-A330-85A0D0161EBF}" destId="{3F4A4291-1B59-4DA3-AAE7-B6DF03483597}" srcOrd="2" destOrd="0" parTransId="{E2E9438C-1039-4AE0-BDC0-BF717A9456A8}" sibTransId="{1DEB9358-3B66-441F-916C-3CD50FC0AB6B}"/>
    <dgm:cxn modelId="{8AC871B0-C551-402E-9CC3-C6BF20D10CD3}" srcId="{C3214741-AE85-4B56-A330-85A0D0161EBF}" destId="{CCA79E77-A855-4BD0-80DC-8ABD72E144D2}" srcOrd="6" destOrd="0" parTransId="{435ADA85-E086-4204-9ED5-0CFA4682AED6}" sibTransId="{A886D7C7-5244-4646-B2FC-F99E903BDF8E}"/>
    <dgm:cxn modelId="{2E881FCD-DB9A-4790-AE74-0C7B2E1DABDF}" srcId="{C3214741-AE85-4B56-A330-85A0D0161EBF}" destId="{89A5AFA3-F666-42A5-9E9A-59471E52A6E8}" srcOrd="5" destOrd="0" parTransId="{8C01AD4F-3E72-45B5-AEAB-F2CEBEE9DCC5}" sibTransId="{0F841D74-3885-487C-8007-B0F35C0F21FD}"/>
    <dgm:cxn modelId="{CBC723DE-BA1E-4B8D-90B2-875CBE651B20}" type="presOf" srcId="{89A5AFA3-F666-42A5-9E9A-59471E52A6E8}" destId="{460C0AA7-1F11-4338-88B2-525A7DCAA05A}" srcOrd="0" destOrd="0" presId="urn:microsoft.com/office/officeart/2008/layout/LinedList"/>
    <dgm:cxn modelId="{05DD3BE0-F685-4081-9A5D-D6D287E7A33E}" type="presOf" srcId="{C99D7F21-31F7-4658-A75D-13153E04F6B9}" destId="{9E44760A-8646-482E-8815-814D1285FC8F}" srcOrd="0" destOrd="0" presId="urn:microsoft.com/office/officeart/2008/layout/LinedList"/>
    <dgm:cxn modelId="{E21C65F1-FCF3-4C6C-8DA8-BDD34B02D7CC}" type="presOf" srcId="{C3214741-AE85-4B56-A330-85A0D0161EBF}" destId="{3E0113FA-C9B9-4915-8FEC-B40D423D38D8}" srcOrd="0" destOrd="0" presId="urn:microsoft.com/office/officeart/2008/layout/LinedList"/>
    <dgm:cxn modelId="{6B29A9F1-FD17-439B-95F0-90665223694B}" type="presOf" srcId="{CCA79E77-A855-4BD0-80DC-8ABD72E144D2}" destId="{57934B1E-C227-476A-9D99-668656E35264}" srcOrd="0" destOrd="0" presId="urn:microsoft.com/office/officeart/2008/layout/LinedList"/>
    <dgm:cxn modelId="{1BE9810F-3D27-4633-8A1E-1B6CE435727D}" type="presParOf" srcId="{3E0113FA-C9B9-4915-8FEC-B40D423D38D8}" destId="{B1BDBA20-C173-4489-8BCD-91FC5F863953}" srcOrd="0" destOrd="0" presId="urn:microsoft.com/office/officeart/2008/layout/LinedList"/>
    <dgm:cxn modelId="{AD1736C8-C165-488C-9294-ADF1419844B1}" type="presParOf" srcId="{3E0113FA-C9B9-4915-8FEC-B40D423D38D8}" destId="{AAE4A507-F7BA-4768-9E83-96D56D9A7EA0}" srcOrd="1" destOrd="0" presId="urn:microsoft.com/office/officeart/2008/layout/LinedList"/>
    <dgm:cxn modelId="{AB9075E3-BDFD-4AB3-B866-9140F37B1FF4}" type="presParOf" srcId="{AAE4A507-F7BA-4768-9E83-96D56D9A7EA0}" destId="{93F893A4-AE7E-49D9-874D-03876A1FCC75}" srcOrd="0" destOrd="0" presId="urn:microsoft.com/office/officeart/2008/layout/LinedList"/>
    <dgm:cxn modelId="{B888721C-083C-46C1-99CD-96BDA3042B17}" type="presParOf" srcId="{AAE4A507-F7BA-4768-9E83-96D56D9A7EA0}" destId="{F82C466F-AF1B-46BA-BEA1-8058E64EF802}" srcOrd="1" destOrd="0" presId="urn:microsoft.com/office/officeart/2008/layout/LinedList"/>
    <dgm:cxn modelId="{85453889-5614-492D-8073-1084679A0922}" type="presParOf" srcId="{3E0113FA-C9B9-4915-8FEC-B40D423D38D8}" destId="{E25664D7-4AED-4F00-A968-6BEBEF1E0B85}" srcOrd="2" destOrd="0" presId="urn:microsoft.com/office/officeart/2008/layout/LinedList"/>
    <dgm:cxn modelId="{1749AB2A-3E7C-4AAE-8E95-877EB429474E}" type="presParOf" srcId="{3E0113FA-C9B9-4915-8FEC-B40D423D38D8}" destId="{8C1F5711-9CDE-4816-BA59-02EBEA3E85A2}" srcOrd="3" destOrd="0" presId="urn:microsoft.com/office/officeart/2008/layout/LinedList"/>
    <dgm:cxn modelId="{F3492E3A-DB8A-4725-8793-052020D49739}" type="presParOf" srcId="{8C1F5711-9CDE-4816-BA59-02EBEA3E85A2}" destId="{9E44760A-8646-482E-8815-814D1285FC8F}" srcOrd="0" destOrd="0" presId="urn:microsoft.com/office/officeart/2008/layout/LinedList"/>
    <dgm:cxn modelId="{9EBFAFE7-43A4-4B9D-976D-74A52A7C0BBF}" type="presParOf" srcId="{8C1F5711-9CDE-4816-BA59-02EBEA3E85A2}" destId="{81DDE051-5BAF-4E76-BA5B-C904F6EF505A}" srcOrd="1" destOrd="0" presId="urn:microsoft.com/office/officeart/2008/layout/LinedList"/>
    <dgm:cxn modelId="{036CADD5-9D8B-45CA-B820-211D25E18403}" type="presParOf" srcId="{3E0113FA-C9B9-4915-8FEC-B40D423D38D8}" destId="{CAFCB037-1579-4AE1-93CD-57A4A060DBC8}" srcOrd="4" destOrd="0" presId="urn:microsoft.com/office/officeart/2008/layout/LinedList"/>
    <dgm:cxn modelId="{46BAB7F2-09DF-4B17-82AE-097F3D0CACE4}" type="presParOf" srcId="{3E0113FA-C9B9-4915-8FEC-B40D423D38D8}" destId="{3FA8D393-F2D1-45A5-B96F-6C2CA0D9BFF6}" srcOrd="5" destOrd="0" presId="urn:microsoft.com/office/officeart/2008/layout/LinedList"/>
    <dgm:cxn modelId="{7930BBAF-E91C-4379-903B-467F7E5A9F98}" type="presParOf" srcId="{3FA8D393-F2D1-45A5-B96F-6C2CA0D9BFF6}" destId="{D8F41C16-2C93-4400-A90E-B379A1ADDF87}" srcOrd="0" destOrd="0" presId="urn:microsoft.com/office/officeart/2008/layout/LinedList"/>
    <dgm:cxn modelId="{9AB1F3EE-76A1-4610-8587-AF3A2793E359}" type="presParOf" srcId="{3FA8D393-F2D1-45A5-B96F-6C2CA0D9BFF6}" destId="{F2AB8452-EA3A-4979-84EF-C3DD2ECD295A}" srcOrd="1" destOrd="0" presId="urn:microsoft.com/office/officeart/2008/layout/LinedList"/>
    <dgm:cxn modelId="{F1C066A1-3F05-400C-83C1-C84330011117}" type="presParOf" srcId="{3E0113FA-C9B9-4915-8FEC-B40D423D38D8}" destId="{1D73123F-B8AD-4DAB-A059-CF9CC72E024D}" srcOrd="6" destOrd="0" presId="urn:microsoft.com/office/officeart/2008/layout/LinedList"/>
    <dgm:cxn modelId="{93A79633-6333-48A5-BBA3-770A3CE53F5F}" type="presParOf" srcId="{3E0113FA-C9B9-4915-8FEC-B40D423D38D8}" destId="{7D017FE6-70AD-4DB5-82FA-75E2B0D0EBAA}" srcOrd="7" destOrd="0" presId="urn:microsoft.com/office/officeart/2008/layout/LinedList"/>
    <dgm:cxn modelId="{A6FB2775-70B4-467C-84F7-5BBE0E425E24}" type="presParOf" srcId="{7D017FE6-70AD-4DB5-82FA-75E2B0D0EBAA}" destId="{2AECF441-75FE-4E58-982E-C5F97A3D4E8D}" srcOrd="0" destOrd="0" presId="urn:microsoft.com/office/officeart/2008/layout/LinedList"/>
    <dgm:cxn modelId="{75265BDF-F11B-43DD-94E9-1F6AE7F525B4}" type="presParOf" srcId="{7D017FE6-70AD-4DB5-82FA-75E2B0D0EBAA}" destId="{FC3A797C-29ED-46CE-988A-FDF4560797F9}" srcOrd="1" destOrd="0" presId="urn:microsoft.com/office/officeart/2008/layout/LinedList"/>
    <dgm:cxn modelId="{17A0FDD9-4DDD-4430-91AC-62C22F380AB1}" type="presParOf" srcId="{3E0113FA-C9B9-4915-8FEC-B40D423D38D8}" destId="{89C4387A-2D74-4D20-9D0C-A3E48EAD9F53}" srcOrd="8" destOrd="0" presId="urn:microsoft.com/office/officeart/2008/layout/LinedList"/>
    <dgm:cxn modelId="{E78F2492-144A-4FD4-A3AB-4B82D9A5B033}" type="presParOf" srcId="{3E0113FA-C9B9-4915-8FEC-B40D423D38D8}" destId="{1CF9E111-1B68-473B-B617-1CD0ADAA0541}" srcOrd="9" destOrd="0" presId="urn:microsoft.com/office/officeart/2008/layout/LinedList"/>
    <dgm:cxn modelId="{29451271-0C6E-4B2D-B539-AB9A874363A9}" type="presParOf" srcId="{1CF9E111-1B68-473B-B617-1CD0ADAA0541}" destId="{96D94B5A-45E7-41D1-88E4-2F4B8FB96141}" srcOrd="0" destOrd="0" presId="urn:microsoft.com/office/officeart/2008/layout/LinedList"/>
    <dgm:cxn modelId="{777EA109-FE30-4AC9-9ADA-617DBC1509DE}" type="presParOf" srcId="{1CF9E111-1B68-473B-B617-1CD0ADAA0541}" destId="{F2ED29EF-1253-41F3-BDBC-3201C53FC237}" srcOrd="1" destOrd="0" presId="urn:microsoft.com/office/officeart/2008/layout/LinedList"/>
    <dgm:cxn modelId="{7B3FF1D0-55E3-4A73-80E4-9CE9401E9A6D}" type="presParOf" srcId="{3E0113FA-C9B9-4915-8FEC-B40D423D38D8}" destId="{BFB16ADE-21EC-44C0-8F56-1B176B4C6F6A}" srcOrd="10" destOrd="0" presId="urn:microsoft.com/office/officeart/2008/layout/LinedList"/>
    <dgm:cxn modelId="{35305717-FB39-4A9F-97BC-1E9FD019769D}" type="presParOf" srcId="{3E0113FA-C9B9-4915-8FEC-B40D423D38D8}" destId="{1E3D4920-44A2-48D3-9E77-AF8603C7EA3C}" srcOrd="11" destOrd="0" presId="urn:microsoft.com/office/officeart/2008/layout/LinedList"/>
    <dgm:cxn modelId="{5C3C8B76-06BB-44EC-B29D-4AFB816FE6EA}" type="presParOf" srcId="{1E3D4920-44A2-48D3-9E77-AF8603C7EA3C}" destId="{460C0AA7-1F11-4338-88B2-525A7DCAA05A}" srcOrd="0" destOrd="0" presId="urn:microsoft.com/office/officeart/2008/layout/LinedList"/>
    <dgm:cxn modelId="{6381B8E4-315F-4FAE-AAAC-C20FE060DE2A}" type="presParOf" srcId="{1E3D4920-44A2-48D3-9E77-AF8603C7EA3C}" destId="{C9AECA88-DBFF-4F7F-8A4E-0AA0332DC87F}" srcOrd="1" destOrd="0" presId="urn:microsoft.com/office/officeart/2008/layout/LinedList"/>
    <dgm:cxn modelId="{38C9E320-3928-40E2-AC4E-C8181B6F29A8}" type="presParOf" srcId="{3E0113FA-C9B9-4915-8FEC-B40D423D38D8}" destId="{16377BE5-ADB7-4396-9BCF-C0571CC722B7}" srcOrd="12" destOrd="0" presId="urn:microsoft.com/office/officeart/2008/layout/LinedList"/>
    <dgm:cxn modelId="{E0371B40-E2EB-467F-91E0-57A5EC3E774B}" type="presParOf" srcId="{3E0113FA-C9B9-4915-8FEC-B40D423D38D8}" destId="{4FAB2600-61EB-4668-989E-A64955BD5C7D}" srcOrd="13" destOrd="0" presId="urn:microsoft.com/office/officeart/2008/layout/LinedList"/>
    <dgm:cxn modelId="{3C98CE56-1DF6-4109-8682-AC45D5687200}" type="presParOf" srcId="{4FAB2600-61EB-4668-989E-A64955BD5C7D}" destId="{57934B1E-C227-476A-9D99-668656E35264}" srcOrd="0" destOrd="0" presId="urn:microsoft.com/office/officeart/2008/layout/LinedList"/>
    <dgm:cxn modelId="{BF9CC90C-E55B-4BA9-B46C-57B5663E8C21}" type="presParOf" srcId="{4FAB2600-61EB-4668-989E-A64955BD5C7D}" destId="{4FA06CB9-5115-4601-9AE7-179303F869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3214741-AE85-4B56-A330-85A0D0161EB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574F57-1787-4000-85F4-CB25CE288188}">
      <dgm:prSet/>
      <dgm:spPr/>
      <dgm:t>
        <a:bodyPr/>
        <a:lstStyle/>
        <a:p>
          <a:r>
            <a:rPr lang="cs-CZ" b="1"/>
            <a:t>h)</a:t>
          </a:r>
          <a:r>
            <a:rPr lang="cs-CZ"/>
            <a:t> ve zdravotnickém zařízení aplikovat léčivé přípravky včetně krevních derivátů indikované lékařem se specializovanou způsobilostí s výjimkou radiofarmak a cytostatik a s výjimkou aplikace léčivých přípravků </a:t>
          </a:r>
          <a:r>
            <a:rPr lang="cs-CZ" err="1"/>
            <a:t>intraoseálně</a:t>
          </a:r>
          <a:r>
            <a:rPr lang="cs-CZ"/>
            <a:t>, lumbálně, arteriálně, </a:t>
          </a:r>
          <a:r>
            <a:rPr lang="cs-CZ" err="1"/>
            <a:t>intrakardiálně</a:t>
          </a:r>
          <a:r>
            <a:rPr lang="cs-CZ"/>
            <a:t>, intraperitoneálně nebo </a:t>
          </a:r>
          <a:r>
            <a:rPr lang="cs-CZ" err="1"/>
            <a:t>intraartikulárně</a:t>
          </a:r>
          <a:r>
            <a:rPr lang="cs-CZ"/>
            <a:t>,</a:t>
          </a:r>
          <a:endParaRPr lang="en-US"/>
        </a:p>
      </dgm:t>
    </dgm:pt>
    <dgm:pt modelId="{CDC230E4-3434-452A-9645-2F94D789EADB}" type="parTrans" cxnId="{95D89A81-C049-4DE6-A676-1DE7742DADF2}">
      <dgm:prSet/>
      <dgm:spPr/>
      <dgm:t>
        <a:bodyPr/>
        <a:lstStyle/>
        <a:p>
          <a:endParaRPr lang="en-US"/>
        </a:p>
      </dgm:t>
    </dgm:pt>
    <dgm:pt modelId="{251232DD-DE76-49B2-9288-EE86606A8BE8}" type="sibTrans" cxnId="{95D89A81-C049-4DE6-A676-1DE7742DADF2}">
      <dgm:prSet/>
      <dgm:spPr/>
      <dgm:t>
        <a:bodyPr/>
        <a:lstStyle/>
        <a:p>
          <a:endParaRPr lang="en-US"/>
        </a:p>
      </dgm:t>
    </dgm:pt>
    <dgm:pt modelId="{75C1DDE0-F4DA-491C-A86B-751D51F8F99C}">
      <dgm:prSet/>
      <dgm:spPr/>
      <dgm:t>
        <a:bodyPr/>
        <a:lstStyle/>
        <a:p>
          <a:r>
            <a:rPr lang="cs-CZ" b="1"/>
            <a:t>i)</a:t>
          </a:r>
          <a:r>
            <a:rPr lang="cs-CZ"/>
            <a:t> podávat transfuzní přípravky indikované lékařem se specializovanou způsobilostí,</a:t>
          </a:r>
        </a:p>
      </dgm:t>
    </dgm:pt>
    <dgm:pt modelId="{46141DB7-F394-493E-980C-83D82E2BA31C}" type="parTrans" cxnId="{BE3B759A-C269-442D-A28D-862DA47FAA1F}">
      <dgm:prSet/>
      <dgm:spPr/>
      <dgm:t>
        <a:bodyPr/>
        <a:lstStyle/>
        <a:p>
          <a:endParaRPr lang="cs-CZ"/>
        </a:p>
      </dgm:t>
    </dgm:pt>
    <dgm:pt modelId="{DE4E6827-8721-47F3-AAD4-F0E935051209}" type="sibTrans" cxnId="{BE3B759A-C269-442D-A28D-862DA47FAA1F}">
      <dgm:prSet/>
      <dgm:spPr/>
      <dgm:t>
        <a:bodyPr/>
        <a:lstStyle/>
        <a:p>
          <a:endParaRPr lang="cs-CZ"/>
        </a:p>
      </dgm:t>
    </dgm:pt>
    <dgm:pt modelId="{9B012C0B-4E99-451F-9ED9-D21B8525B7F0}">
      <dgm:prSet/>
      <dgm:spPr/>
      <dgm:t>
        <a:bodyPr/>
        <a:lstStyle/>
        <a:p>
          <a:r>
            <a:rPr lang="cs-CZ" b="1"/>
            <a:t>j)</a:t>
          </a:r>
          <a:r>
            <a:rPr lang="cs-CZ"/>
            <a:t> poskytovat odbornou první pomoc,</a:t>
          </a:r>
        </a:p>
      </dgm:t>
    </dgm:pt>
    <dgm:pt modelId="{BC3211EE-8138-4746-8A79-B2AAA1678E35}" type="parTrans" cxnId="{1B01F5AC-5A27-43A7-9B2E-4A92E8CF1BD7}">
      <dgm:prSet/>
      <dgm:spPr/>
      <dgm:t>
        <a:bodyPr/>
        <a:lstStyle/>
        <a:p>
          <a:endParaRPr lang="cs-CZ"/>
        </a:p>
      </dgm:t>
    </dgm:pt>
    <dgm:pt modelId="{2212951A-7435-4FB9-8505-38FFC30295D2}" type="sibTrans" cxnId="{1B01F5AC-5A27-43A7-9B2E-4A92E8CF1BD7}">
      <dgm:prSet/>
      <dgm:spPr/>
      <dgm:t>
        <a:bodyPr/>
        <a:lstStyle/>
        <a:p>
          <a:endParaRPr lang="cs-CZ"/>
        </a:p>
      </dgm:t>
    </dgm:pt>
    <dgm:pt modelId="{A2D94BC8-2BC4-4F41-AFE3-B6BCA9D6E854}">
      <dgm:prSet/>
      <dgm:spPr/>
      <dgm:t>
        <a:bodyPr/>
        <a:lstStyle/>
        <a:p>
          <a:r>
            <a:rPr lang="cs-CZ" b="1"/>
            <a:t>k)</a:t>
          </a:r>
          <a:r>
            <a:rPr lang="cs-CZ"/>
            <a:t> v rozsahu své odborné způsobilosti edukovat pacienta, jeho zákonného zástupce nebo osoby jím určené v rámci preventivní, diagnostické, léčebné, léčebně rehabilitační, dispenzární a paliativní péče,</a:t>
          </a:r>
        </a:p>
      </dgm:t>
    </dgm:pt>
    <dgm:pt modelId="{37D48398-936C-4F66-916A-B49966A8B732}" type="parTrans" cxnId="{F618DB4B-F08E-4602-99AC-5500C94B4678}">
      <dgm:prSet/>
      <dgm:spPr/>
      <dgm:t>
        <a:bodyPr/>
        <a:lstStyle/>
        <a:p>
          <a:endParaRPr lang="cs-CZ"/>
        </a:p>
      </dgm:t>
    </dgm:pt>
    <dgm:pt modelId="{929C1A68-F242-43DC-9EBE-A56E93793611}" type="sibTrans" cxnId="{F618DB4B-F08E-4602-99AC-5500C94B4678}">
      <dgm:prSet/>
      <dgm:spPr/>
      <dgm:t>
        <a:bodyPr/>
        <a:lstStyle/>
        <a:p>
          <a:endParaRPr lang="cs-CZ"/>
        </a:p>
      </dgm:t>
    </dgm:pt>
    <dgm:pt modelId="{5B7CC879-7382-4837-8B98-0D70E5FAD049}">
      <dgm:prSet/>
      <dgm:spPr/>
      <dgm:t>
        <a:bodyPr/>
        <a:lstStyle/>
        <a:p>
          <a:r>
            <a:rPr lang="cs-CZ" b="1"/>
            <a:t>l)</a:t>
          </a:r>
          <a:r>
            <a:rPr lang="cs-CZ"/>
            <a:t> orientačně vyhodnocovat sociální situaci pacienta a indikovat zdravotně sociální nebo sociální péči,</a:t>
          </a:r>
        </a:p>
      </dgm:t>
    </dgm:pt>
    <dgm:pt modelId="{1B5E3C44-74FE-4434-82BC-123C001DFDEC}" type="parTrans" cxnId="{6ADE40AD-E410-4F05-B5F3-7EAA1E4B78E0}">
      <dgm:prSet/>
      <dgm:spPr/>
      <dgm:t>
        <a:bodyPr/>
        <a:lstStyle/>
        <a:p>
          <a:endParaRPr lang="cs-CZ"/>
        </a:p>
      </dgm:t>
    </dgm:pt>
    <dgm:pt modelId="{060F16EC-CB17-46EE-9D77-58F1CAD7BCE4}" type="sibTrans" cxnId="{6ADE40AD-E410-4F05-B5F3-7EAA1E4B78E0}">
      <dgm:prSet/>
      <dgm:spPr/>
      <dgm:t>
        <a:bodyPr/>
        <a:lstStyle/>
        <a:p>
          <a:endParaRPr lang="cs-CZ"/>
        </a:p>
      </dgm:t>
    </dgm:pt>
    <dgm:pt modelId="{E70E1248-DC7D-487C-994E-C8AA18FCA851}">
      <dgm:prSet/>
      <dgm:spPr/>
      <dgm:t>
        <a:bodyPr/>
        <a:lstStyle/>
        <a:p>
          <a:r>
            <a:rPr lang="cs-CZ" b="1"/>
            <a:t>m)</a:t>
          </a:r>
          <a:r>
            <a:rPr lang="cs-CZ"/>
            <a:t> provádět punkci periferních žil za účelem zavádění periferních žilních katetrů, odběru žilní krve nebo nitrožilní aplikace léčivých přípravků a provádět odběr kapilární krve,</a:t>
          </a:r>
        </a:p>
      </dgm:t>
    </dgm:pt>
    <dgm:pt modelId="{8E1498C4-4471-4ED5-ADB5-0C745157FF19}" type="parTrans" cxnId="{A95E91F7-737F-495E-BF9F-C5F70BA6F1CF}">
      <dgm:prSet/>
      <dgm:spPr/>
      <dgm:t>
        <a:bodyPr/>
        <a:lstStyle/>
        <a:p>
          <a:endParaRPr lang="cs-CZ"/>
        </a:p>
      </dgm:t>
    </dgm:pt>
    <dgm:pt modelId="{E07A9B87-7337-4B5A-A4F3-7600B3D0E500}" type="sibTrans" cxnId="{A95E91F7-737F-495E-BF9F-C5F70BA6F1CF}">
      <dgm:prSet/>
      <dgm:spPr/>
      <dgm:t>
        <a:bodyPr/>
        <a:lstStyle/>
        <a:p>
          <a:endParaRPr lang="cs-CZ"/>
        </a:p>
      </dgm:t>
    </dgm:pt>
    <dgm:pt modelId="{71B2E074-5390-4921-A215-319F19733422}">
      <dgm:prSet/>
      <dgm:spPr/>
      <dgm:t>
        <a:bodyPr/>
        <a:lstStyle/>
        <a:p>
          <a:r>
            <a:rPr lang="cs-CZ" b="1"/>
            <a:t>n)</a:t>
          </a:r>
          <a:r>
            <a:rPr lang="cs-CZ"/>
            <a:t> provádět katetrizaci močového měchýře u pacientů starších 15 let, včetně zavedení permanentního močového katetru.</a:t>
          </a:r>
        </a:p>
      </dgm:t>
    </dgm:pt>
    <dgm:pt modelId="{4A468599-A851-4E54-A8A7-2A27C5A5ABE0}" type="parTrans" cxnId="{367290BC-C246-49D0-87E1-02FFA86DA218}">
      <dgm:prSet/>
      <dgm:spPr/>
      <dgm:t>
        <a:bodyPr/>
        <a:lstStyle/>
        <a:p>
          <a:endParaRPr lang="cs-CZ"/>
        </a:p>
      </dgm:t>
    </dgm:pt>
    <dgm:pt modelId="{DF781189-3095-40CF-A280-92F1215B16F1}" type="sibTrans" cxnId="{367290BC-C246-49D0-87E1-02FFA86DA218}">
      <dgm:prSet/>
      <dgm:spPr/>
      <dgm:t>
        <a:bodyPr/>
        <a:lstStyle/>
        <a:p>
          <a:endParaRPr lang="cs-CZ"/>
        </a:p>
      </dgm:t>
    </dgm:pt>
    <dgm:pt modelId="{3E0113FA-C9B9-4915-8FEC-B40D423D38D8}" type="pres">
      <dgm:prSet presAssocID="{C3214741-AE85-4B56-A330-85A0D0161EBF}" presName="vert0" presStyleCnt="0">
        <dgm:presLayoutVars>
          <dgm:dir/>
          <dgm:animOne val="branch"/>
          <dgm:animLvl val="lvl"/>
        </dgm:presLayoutVars>
      </dgm:prSet>
      <dgm:spPr/>
    </dgm:pt>
    <dgm:pt modelId="{B1BDBA20-C173-4489-8BCD-91FC5F863953}" type="pres">
      <dgm:prSet presAssocID="{E4574F57-1787-4000-85F4-CB25CE288188}" presName="thickLine" presStyleLbl="alignNode1" presStyleIdx="0" presStyleCnt="7"/>
      <dgm:spPr/>
    </dgm:pt>
    <dgm:pt modelId="{AAE4A507-F7BA-4768-9E83-96D56D9A7EA0}" type="pres">
      <dgm:prSet presAssocID="{E4574F57-1787-4000-85F4-CB25CE288188}" presName="horz1" presStyleCnt="0"/>
      <dgm:spPr/>
    </dgm:pt>
    <dgm:pt modelId="{93F893A4-AE7E-49D9-874D-03876A1FCC75}" type="pres">
      <dgm:prSet presAssocID="{E4574F57-1787-4000-85F4-CB25CE288188}" presName="tx1" presStyleLbl="revTx" presStyleIdx="0" presStyleCnt="7"/>
      <dgm:spPr/>
    </dgm:pt>
    <dgm:pt modelId="{F82C466F-AF1B-46BA-BEA1-8058E64EF802}" type="pres">
      <dgm:prSet presAssocID="{E4574F57-1787-4000-85F4-CB25CE288188}" presName="vert1" presStyleCnt="0"/>
      <dgm:spPr/>
    </dgm:pt>
    <dgm:pt modelId="{1F75D830-1E28-4C42-8FD7-349F34BF0689}" type="pres">
      <dgm:prSet presAssocID="{75C1DDE0-F4DA-491C-A86B-751D51F8F99C}" presName="thickLine" presStyleLbl="alignNode1" presStyleIdx="1" presStyleCnt="7"/>
      <dgm:spPr/>
    </dgm:pt>
    <dgm:pt modelId="{02DCFC97-6364-4288-879D-6D2B56D245FA}" type="pres">
      <dgm:prSet presAssocID="{75C1DDE0-F4DA-491C-A86B-751D51F8F99C}" presName="horz1" presStyleCnt="0"/>
      <dgm:spPr/>
    </dgm:pt>
    <dgm:pt modelId="{BCB7BD39-7B82-4680-AA32-185EB5F9C425}" type="pres">
      <dgm:prSet presAssocID="{75C1DDE0-F4DA-491C-A86B-751D51F8F99C}" presName="tx1" presStyleLbl="revTx" presStyleIdx="1" presStyleCnt="7"/>
      <dgm:spPr/>
    </dgm:pt>
    <dgm:pt modelId="{60B72FAD-1C46-4D75-B249-71F00ED3735D}" type="pres">
      <dgm:prSet presAssocID="{75C1DDE0-F4DA-491C-A86B-751D51F8F99C}" presName="vert1" presStyleCnt="0"/>
      <dgm:spPr/>
    </dgm:pt>
    <dgm:pt modelId="{72215564-5606-4C03-A01E-B5EA73F68BAD}" type="pres">
      <dgm:prSet presAssocID="{9B012C0B-4E99-451F-9ED9-D21B8525B7F0}" presName="thickLine" presStyleLbl="alignNode1" presStyleIdx="2" presStyleCnt="7"/>
      <dgm:spPr/>
    </dgm:pt>
    <dgm:pt modelId="{57BADC5C-6587-4DF5-958E-65979C2325F1}" type="pres">
      <dgm:prSet presAssocID="{9B012C0B-4E99-451F-9ED9-D21B8525B7F0}" presName="horz1" presStyleCnt="0"/>
      <dgm:spPr/>
    </dgm:pt>
    <dgm:pt modelId="{7A47BD67-8688-4FF2-8164-438D399A4E58}" type="pres">
      <dgm:prSet presAssocID="{9B012C0B-4E99-451F-9ED9-D21B8525B7F0}" presName="tx1" presStyleLbl="revTx" presStyleIdx="2" presStyleCnt="7"/>
      <dgm:spPr/>
    </dgm:pt>
    <dgm:pt modelId="{1D007F86-AF16-4B12-B6B7-1C54FBC03A61}" type="pres">
      <dgm:prSet presAssocID="{9B012C0B-4E99-451F-9ED9-D21B8525B7F0}" presName="vert1" presStyleCnt="0"/>
      <dgm:spPr/>
    </dgm:pt>
    <dgm:pt modelId="{3ADA88D8-EE0E-4344-B560-0CCFC174CF46}" type="pres">
      <dgm:prSet presAssocID="{A2D94BC8-2BC4-4F41-AFE3-B6BCA9D6E854}" presName="thickLine" presStyleLbl="alignNode1" presStyleIdx="3" presStyleCnt="7"/>
      <dgm:spPr/>
    </dgm:pt>
    <dgm:pt modelId="{C8D94C99-E9D0-41AA-9202-91BDB4E645BF}" type="pres">
      <dgm:prSet presAssocID="{A2D94BC8-2BC4-4F41-AFE3-B6BCA9D6E854}" presName="horz1" presStyleCnt="0"/>
      <dgm:spPr/>
    </dgm:pt>
    <dgm:pt modelId="{8300D646-44F6-4609-B4B9-2AF5ADB79FD4}" type="pres">
      <dgm:prSet presAssocID="{A2D94BC8-2BC4-4F41-AFE3-B6BCA9D6E854}" presName="tx1" presStyleLbl="revTx" presStyleIdx="3" presStyleCnt="7"/>
      <dgm:spPr/>
    </dgm:pt>
    <dgm:pt modelId="{1D50E72F-F892-4A17-B667-443E04148EBC}" type="pres">
      <dgm:prSet presAssocID="{A2D94BC8-2BC4-4F41-AFE3-B6BCA9D6E854}" presName="vert1" presStyleCnt="0"/>
      <dgm:spPr/>
    </dgm:pt>
    <dgm:pt modelId="{D5454562-DBF9-4F2B-AAC2-479920BDA2AE}" type="pres">
      <dgm:prSet presAssocID="{5B7CC879-7382-4837-8B98-0D70E5FAD049}" presName="thickLine" presStyleLbl="alignNode1" presStyleIdx="4" presStyleCnt="7"/>
      <dgm:spPr/>
    </dgm:pt>
    <dgm:pt modelId="{F2FC188F-3391-48E6-A5F0-4383E280889B}" type="pres">
      <dgm:prSet presAssocID="{5B7CC879-7382-4837-8B98-0D70E5FAD049}" presName="horz1" presStyleCnt="0"/>
      <dgm:spPr/>
    </dgm:pt>
    <dgm:pt modelId="{59EC8425-A9C5-4003-8093-C71C2E012AD9}" type="pres">
      <dgm:prSet presAssocID="{5B7CC879-7382-4837-8B98-0D70E5FAD049}" presName="tx1" presStyleLbl="revTx" presStyleIdx="4" presStyleCnt="7"/>
      <dgm:spPr/>
    </dgm:pt>
    <dgm:pt modelId="{2819DDC8-2DA9-4220-9AB1-7BAA1AC460F2}" type="pres">
      <dgm:prSet presAssocID="{5B7CC879-7382-4837-8B98-0D70E5FAD049}" presName="vert1" presStyleCnt="0"/>
      <dgm:spPr/>
    </dgm:pt>
    <dgm:pt modelId="{EF018630-9384-49DA-8860-14BA354D1AF5}" type="pres">
      <dgm:prSet presAssocID="{E70E1248-DC7D-487C-994E-C8AA18FCA851}" presName="thickLine" presStyleLbl="alignNode1" presStyleIdx="5" presStyleCnt="7"/>
      <dgm:spPr/>
    </dgm:pt>
    <dgm:pt modelId="{5FDEE5BE-B633-4C66-9345-4F6C0B8922CF}" type="pres">
      <dgm:prSet presAssocID="{E70E1248-DC7D-487C-994E-C8AA18FCA851}" presName="horz1" presStyleCnt="0"/>
      <dgm:spPr/>
    </dgm:pt>
    <dgm:pt modelId="{968FF838-A1F5-4691-A12E-4D3C1E0B41C6}" type="pres">
      <dgm:prSet presAssocID="{E70E1248-DC7D-487C-994E-C8AA18FCA851}" presName="tx1" presStyleLbl="revTx" presStyleIdx="5" presStyleCnt="7"/>
      <dgm:spPr/>
    </dgm:pt>
    <dgm:pt modelId="{DD941A0A-256A-441A-8EE0-A1A3044B8E16}" type="pres">
      <dgm:prSet presAssocID="{E70E1248-DC7D-487C-994E-C8AA18FCA851}" presName="vert1" presStyleCnt="0"/>
      <dgm:spPr/>
    </dgm:pt>
    <dgm:pt modelId="{4A10C50D-ABAA-4A6F-8BC7-590515448CDD}" type="pres">
      <dgm:prSet presAssocID="{71B2E074-5390-4921-A215-319F19733422}" presName="thickLine" presStyleLbl="alignNode1" presStyleIdx="6" presStyleCnt="7"/>
      <dgm:spPr/>
    </dgm:pt>
    <dgm:pt modelId="{CF5199F1-9DA2-4A25-B844-64B6F6F8BACE}" type="pres">
      <dgm:prSet presAssocID="{71B2E074-5390-4921-A215-319F19733422}" presName="horz1" presStyleCnt="0"/>
      <dgm:spPr/>
    </dgm:pt>
    <dgm:pt modelId="{B7A57C20-489F-4743-B0F2-732F14901818}" type="pres">
      <dgm:prSet presAssocID="{71B2E074-5390-4921-A215-319F19733422}" presName="tx1" presStyleLbl="revTx" presStyleIdx="6" presStyleCnt="7"/>
      <dgm:spPr/>
    </dgm:pt>
    <dgm:pt modelId="{E8C9C18D-35CD-48B8-A4DD-8442EC25772D}" type="pres">
      <dgm:prSet presAssocID="{71B2E074-5390-4921-A215-319F19733422}" presName="vert1" presStyleCnt="0"/>
      <dgm:spPr/>
    </dgm:pt>
  </dgm:ptLst>
  <dgm:cxnLst>
    <dgm:cxn modelId="{21AD9612-AE28-47E6-9D62-079974445683}" type="presOf" srcId="{5B7CC879-7382-4837-8B98-0D70E5FAD049}" destId="{59EC8425-A9C5-4003-8093-C71C2E012AD9}" srcOrd="0" destOrd="0" presId="urn:microsoft.com/office/officeart/2008/layout/LinedList"/>
    <dgm:cxn modelId="{28241B33-85D6-40CD-99F9-51DA31558D85}" type="presOf" srcId="{A2D94BC8-2BC4-4F41-AFE3-B6BCA9D6E854}" destId="{8300D646-44F6-4609-B4B9-2AF5ADB79FD4}" srcOrd="0" destOrd="0" presId="urn:microsoft.com/office/officeart/2008/layout/LinedList"/>
    <dgm:cxn modelId="{F618DB4B-F08E-4602-99AC-5500C94B4678}" srcId="{C3214741-AE85-4B56-A330-85A0D0161EBF}" destId="{A2D94BC8-2BC4-4F41-AFE3-B6BCA9D6E854}" srcOrd="3" destOrd="0" parTransId="{37D48398-936C-4F66-916A-B49966A8B732}" sibTransId="{929C1A68-F242-43DC-9EBE-A56E93793611}"/>
    <dgm:cxn modelId="{9982F471-FA43-42CA-AD81-4D04FE9F755B}" type="presOf" srcId="{E4574F57-1787-4000-85F4-CB25CE288188}" destId="{93F893A4-AE7E-49D9-874D-03876A1FCC75}" srcOrd="0" destOrd="0" presId="urn:microsoft.com/office/officeart/2008/layout/LinedList"/>
    <dgm:cxn modelId="{9BB5617F-1295-4FE1-A4A5-1A720A861DC1}" type="presOf" srcId="{9B012C0B-4E99-451F-9ED9-D21B8525B7F0}" destId="{7A47BD67-8688-4FF2-8164-438D399A4E58}" srcOrd="0" destOrd="0" presId="urn:microsoft.com/office/officeart/2008/layout/LinedList"/>
    <dgm:cxn modelId="{95D89A81-C049-4DE6-A676-1DE7742DADF2}" srcId="{C3214741-AE85-4B56-A330-85A0D0161EBF}" destId="{E4574F57-1787-4000-85F4-CB25CE288188}" srcOrd="0" destOrd="0" parTransId="{CDC230E4-3434-452A-9645-2F94D789EADB}" sibTransId="{251232DD-DE76-49B2-9288-EE86606A8BE8}"/>
    <dgm:cxn modelId="{1CCC1D91-161B-498F-A8F0-7DAB2D71E3ED}" type="presOf" srcId="{71B2E074-5390-4921-A215-319F19733422}" destId="{B7A57C20-489F-4743-B0F2-732F14901818}" srcOrd="0" destOrd="0" presId="urn:microsoft.com/office/officeart/2008/layout/LinedList"/>
    <dgm:cxn modelId="{BE3B759A-C269-442D-A28D-862DA47FAA1F}" srcId="{C3214741-AE85-4B56-A330-85A0D0161EBF}" destId="{75C1DDE0-F4DA-491C-A86B-751D51F8F99C}" srcOrd="1" destOrd="0" parTransId="{46141DB7-F394-493E-980C-83D82E2BA31C}" sibTransId="{DE4E6827-8721-47F3-AAD4-F0E935051209}"/>
    <dgm:cxn modelId="{F6EE5DA9-120C-47EC-B16C-E45E701A4CB4}" type="presOf" srcId="{E70E1248-DC7D-487C-994E-C8AA18FCA851}" destId="{968FF838-A1F5-4691-A12E-4D3C1E0B41C6}" srcOrd="0" destOrd="0" presId="urn:microsoft.com/office/officeart/2008/layout/LinedList"/>
    <dgm:cxn modelId="{1B01F5AC-5A27-43A7-9B2E-4A92E8CF1BD7}" srcId="{C3214741-AE85-4B56-A330-85A0D0161EBF}" destId="{9B012C0B-4E99-451F-9ED9-D21B8525B7F0}" srcOrd="2" destOrd="0" parTransId="{BC3211EE-8138-4746-8A79-B2AAA1678E35}" sibTransId="{2212951A-7435-4FB9-8505-38FFC30295D2}"/>
    <dgm:cxn modelId="{6ADE40AD-E410-4F05-B5F3-7EAA1E4B78E0}" srcId="{C3214741-AE85-4B56-A330-85A0D0161EBF}" destId="{5B7CC879-7382-4837-8B98-0D70E5FAD049}" srcOrd="4" destOrd="0" parTransId="{1B5E3C44-74FE-4434-82BC-123C001DFDEC}" sibTransId="{060F16EC-CB17-46EE-9D77-58F1CAD7BCE4}"/>
    <dgm:cxn modelId="{367290BC-C246-49D0-87E1-02FFA86DA218}" srcId="{C3214741-AE85-4B56-A330-85A0D0161EBF}" destId="{71B2E074-5390-4921-A215-319F19733422}" srcOrd="6" destOrd="0" parTransId="{4A468599-A851-4E54-A8A7-2A27C5A5ABE0}" sibTransId="{DF781189-3095-40CF-A280-92F1215B16F1}"/>
    <dgm:cxn modelId="{13824CEC-3235-4D68-86A6-9546B336FBE2}" type="presOf" srcId="{75C1DDE0-F4DA-491C-A86B-751D51F8F99C}" destId="{BCB7BD39-7B82-4680-AA32-185EB5F9C425}" srcOrd="0" destOrd="0" presId="urn:microsoft.com/office/officeart/2008/layout/LinedList"/>
    <dgm:cxn modelId="{E21C65F1-FCF3-4C6C-8DA8-BDD34B02D7CC}" type="presOf" srcId="{C3214741-AE85-4B56-A330-85A0D0161EBF}" destId="{3E0113FA-C9B9-4915-8FEC-B40D423D38D8}" srcOrd="0" destOrd="0" presId="urn:microsoft.com/office/officeart/2008/layout/LinedList"/>
    <dgm:cxn modelId="{A95E91F7-737F-495E-BF9F-C5F70BA6F1CF}" srcId="{C3214741-AE85-4B56-A330-85A0D0161EBF}" destId="{E70E1248-DC7D-487C-994E-C8AA18FCA851}" srcOrd="5" destOrd="0" parTransId="{8E1498C4-4471-4ED5-ADB5-0C745157FF19}" sibTransId="{E07A9B87-7337-4B5A-A4F3-7600B3D0E500}"/>
    <dgm:cxn modelId="{1BE9810F-3D27-4633-8A1E-1B6CE435727D}" type="presParOf" srcId="{3E0113FA-C9B9-4915-8FEC-B40D423D38D8}" destId="{B1BDBA20-C173-4489-8BCD-91FC5F863953}" srcOrd="0" destOrd="0" presId="urn:microsoft.com/office/officeart/2008/layout/LinedList"/>
    <dgm:cxn modelId="{AD1736C8-C165-488C-9294-ADF1419844B1}" type="presParOf" srcId="{3E0113FA-C9B9-4915-8FEC-B40D423D38D8}" destId="{AAE4A507-F7BA-4768-9E83-96D56D9A7EA0}" srcOrd="1" destOrd="0" presId="urn:microsoft.com/office/officeart/2008/layout/LinedList"/>
    <dgm:cxn modelId="{AB9075E3-BDFD-4AB3-B866-9140F37B1FF4}" type="presParOf" srcId="{AAE4A507-F7BA-4768-9E83-96D56D9A7EA0}" destId="{93F893A4-AE7E-49D9-874D-03876A1FCC75}" srcOrd="0" destOrd="0" presId="urn:microsoft.com/office/officeart/2008/layout/LinedList"/>
    <dgm:cxn modelId="{B888721C-083C-46C1-99CD-96BDA3042B17}" type="presParOf" srcId="{AAE4A507-F7BA-4768-9E83-96D56D9A7EA0}" destId="{F82C466F-AF1B-46BA-BEA1-8058E64EF802}" srcOrd="1" destOrd="0" presId="urn:microsoft.com/office/officeart/2008/layout/LinedList"/>
    <dgm:cxn modelId="{43B8C678-46AE-4698-A343-DE67D444880C}" type="presParOf" srcId="{3E0113FA-C9B9-4915-8FEC-B40D423D38D8}" destId="{1F75D830-1E28-4C42-8FD7-349F34BF0689}" srcOrd="2" destOrd="0" presId="urn:microsoft.com/office/officeart/2008/layout/LinedList"/>
    <dgm:cxn modelId="{C6539216-83E5-4BF7-9380-DC6031F70A0A}" type="presParOf" srcId="{3E0113FA-C9B9-4915-8FEC-B40D423D38D8}" destId="{02DCFC97-6364-4288-879D-6D2B56D245FA}" srcOrd="3" destOrd="0" presId="urn:microsoft.com/office/officeart/2008/layout/LinedList"/>
    <dgm:cxn modelId="{1D8902A0-C19D-49E9-87DA-534BA89A292E}" type="presParOf" srcId="{02DCFC97-6364-4288-879D-6D2B56D245FA}" destId="{BCB7BD39-7B82-4680-AA32-185EB5F9C425}" srcOrd="0" destOrd="0" presId="urn:microsoft.com/office/officeart/2008/layout/LinedList"/>
    <dgm:cxn modelId="{DA3820CC-52C1-4A21-9828-D96366035902}" type="presParOf" srcId="{02DCFC97-6364-4288-879D-6D2B56D245FA}" destId="{60B72FAD-1C46-4D75-B249-71F00ED3735D}" srcOrd="1" destOrd="0" presId="urn:microsoft.com/office/officeart/2008/layout/LinedList"/>
    <dgm:cxn modelId="{66E362AB-EB46-448F-A854-22A4B335DECB}" type="presParOf" srcId="{3E0113FA-C9B9-4915-8FEC-B40D423D38D8}" destId="{72215564-5606-4C03-A01E-B5EA73F68BAD}" srcOrd="4" destOrd="0" presId="urn:microsoft.com/office/officeart/2008/layout/LinedList"/>
    <dgm:cxn modelId="{5F4ACD78-E737-428A-AF34-58603972593C}" type="presParOf" srcId="{3E0113FA-C9B9-4915-8FEC-B40D423D38D8}" destId="{57BADC5C-6587-4DF5-958E-65979C2325F1}" srcOrd="5" destOrd="0" presId="urn:microsoft.com/office/officeart/2008/layout/LinedList"/>
    <dgm:cxn modelId="{989C04EF-3586-4729-BBF0-3956F2C42720}" type="presParOf" srcId="{57BADC5C-6587-4DF5-958E-65979C2325F1}" destId="{7A47BD67-8688-4FF2-8164-438D399A4E58}" srcOrd="0" destOrd="0" presId="urn:microsoft.com/office/officeart/2008/layout/LinedList"/>
    <dgm:cxn modelId="{E3817AE8-C552-47A9-B093-D61994A627D2}" type="presParOf" srcId="{57BADC5C-6587-4DF5-958E-65979C2325F1}" destId="{1D007F86-AF16-4B12-B6B7-1C54FBC03A61}" srcOrd="1" destOrd="0" presId="urn:microsoft.com/office/officeart/2008/layout/LinedList"/>
    <dgm:cxn modelId="{4A476B85-0D4D-46A8-B046-8E0541AB45B1}" type="presParOf" srcId="{3E0113FA-C9B9-4915-8FEC-B40D423D38D8}" destId="{3ADA88D8-EE0E-4344-B560-0CCFC174CF46}" srcOrd="6" destOrd="0" presId="urn:microsoft.com/office/officeart/2008/layout/LinedList"/>
    <dgm:cxn modelId="{8F68A162-066C-4D5A-B8E2-282986F9234B}" type="presParOf" srcId="{3E0113FA-C9B9-4915-8FEC-B40D423D38D8}" destId="{C8D94C99-E9D0-41AA-9202-91BDB4E645BF}" srcOrd="7" destOrd="0" presId="urn:microsoft.com/office/officeart/2008/layout/LinedList"/>
    <dgm:cxn modelId="{D6237B89-567D-4260-99E0-84617E950F44}" type="presParOf" srcId="{C8D94C99-E9D0-41AA-9202-91BDB4E645BF}" destId="{8300D646-44F6-4609-B4B9-2AF5ADB79FD4}" srcOrd="0" destOrd="0" presId="urn:microsoft.com/office/officeart/2008/layout/LinedList"/>
    <dgm:cxn modelId="{8C4C6871-8212-409D-8C7D-D145DAE1FDD2}" type="presParOf" srcId="{C8D94C99-E9D0-41AA-9202-91BDB4E645BF}" destId="{1D50E72F-F892-4A17-B667-443E04148EBC}" srcOrd="1" destOrd="0" presId="urn:microsoft.com/office/officeart/2008/layout/LinedList"/>
    <dgm:cxn modelId="{48CFC3F5-99FD-4D47-A121-45C51362C51D}" type="presParOf" srcId="{3E0113FA-C9B9-4915-8FEC-B40D423D38D8}" destId="{D5454562-DBF9-4F2B-AAC2-479920BDA2AE}" srcOrd="8" destOrd="0" presId="urn:microsoft.com/office/officeart/2008/layout/LinedList"/>
    <dgm:cxn modelId="{9F1B8789-5012-4522-B611-B87E80889EE6}" type="presParOf" srcId="{3E0113FA-C9B9-4915-8FEC-B40D423D38D8}" destId="{F2FC188F-3391-48E6-A5F0-4383E280889B}" srcOrd="9" destOrd="0" presId="urn:microsoft.com/office/officeart/2008/layout/LinedList"/>
    <dgm:cxn modelId="{3237C669-25FD-440A-8523-983B8FC398DD}" type="presParOf" srcId="{F2FC188F-3391-48E6-A5F0-4383E280889B}" destId="{59EC8425-A9C5-4003-8093-C71C2E012AD9}" srcOrd="0" destOrd="0" presId="urn:microsoft.com/office/officeart/2008/layout/LinedList"/>
    <dgm:cxn modelId="{B049534A-27C3-46B9-97BF-B5AC87217297}" type="presParOf" srcId="{F2FC188F-3391-48E6-A5F0-4383E280889B}" destId="{2819DDC8-2DA9-4220-9AB1-7BAA1AC460F2}" srcOrd="1" destOrd="0" presId="urn:microsoft.com/office/officeart/2008/layout/LinedList"/>
    <dgm:cxn modelId="{87E176C9-EB43-4A05-A31C-3C1F5AD3B238}" type="presParOf" srcId="{3E0113FA-C9B9-4915-8FEC-B40D423D38D8}" destId="{EF018630-9384-49DA-8860-14BA354D1AF5}" srcOrd="10" destOrd="0" presId="urn:microsoft.com/office/officeart/2008/layout/LinedList"/>
    <dgm:cxn modelId="{63F9E2CC-0E41-407F-9F49-6AA83BF9F9FD}" type="presParOf" srcId="{3E0113FA-C9B9-4915-8FEC-B40D423D38D8}" destId="{5FDEE5BE-B633-4C66-9345-4F6C0B8922CF}" srcOrd="11" destOrd="0" presId="urn:microsoft.com/office/officeart/2008/layout/LinedList"/>
    <dgm:cxn modelId="{0EE4C852-4CC2-4DFA-A967-625D425BE8E7}" type="presParOf" srcId="{5FDEE5BE-B633-4C66-9345-4F6C0B8922CF}" destId="{968FF838-A1F5-4691-A12E-4D3C1E0B41C6}" srcOrd="0" destOrd="0" presId="urn:microsoft.com/office/officeart/2008/layout/LinedList"/>
    <dgm:cxn modelId="{B483D16F-D957-46CE-AD93-BF8ADF3FC189}" type="presParOf" srcId="{5FDEE5BE-B633-4C66-9345-4F6C0B8922CF}" destId="{DD941A0A-256A-441A-8EE0-A1A3044B8E16}" srcOrd="1" destOrd="0" presId="urn:microsoft.com/office/officeart/2008/layout/LinedList"/>
    <dgm:cxn modelId="{87E2F53E-36F1-4163-9109-E5343BB3D399}" type="presParOf" srcId="{3E0113FA-C9B9-4915-8FEC-B40D423D38D8}" destId="{4A10C50D-ABAA-4A6F-8BC7-590515448CDD}" srcOrd="12" destOrd="0" presId="urn:microsoft.com/office/officeart/2008/layout/LinedList"/>
    <dgm:cxn modelId="{A0BFDF66-25EE-4227-A2FB-2D1207BF9766}" type="presParOf" srcId="{3E0113FA-C9B9-4915-8FEC-B40D423D38D8}" destId="{CF5199F1-9DA2-4A25-B844-64B6F6F8BACE}" srcOrd="13" destOrd="0" presId="urn:microsoft.com/office/officeart/2008/layout/LinedList"/>
    <dgm:cxn modelId="{81B5BBD3-67B3-4D5A-9500-FCC4B82CDA24}" type="presParOf" srcId="{CF5199F1-9DA2-4A25-B844-64B6F6F8BACE}" destId="{B7A57C20-489F-4743-B0F2-732F14901818}" srcOrd="0" destOrd="0" presId="urn:microsoft.com/office/officeart/2008/layout/LinedList"/>
    <dgm:cxn modelId="{D348A5F7-AF50-4619-9205-BFCD0A332E0C}" type="presParOf" srcId="{CF5199F1-9DA2-4A25-B844-64B6F6F8BACE}" destId="{E8C9C18D-35CD-48B8-A4DD-8442EC2577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043EC23-0180-44F8-A237-F4C0EA2CCB5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0CFC2AD7-A142-4F5E-A026-3BBAD1725D6E}">
      <dgm:prSet/>
      <dgm:spPr/>
      <dgm:t>
        <a:bodyPr/>
        <a:lstStyle/>
        <a:p>
          <a:r>
            <a:rPr lang="cs-CZ"/>
            <a:t>Odborný dozor </a:t>
          </a:r>
        </a:p>
      </dgm:t>
    </dgm:pt>
    <dgm:pt modelId="{6EBC33D9-BAC2-4CA8-BFB3-543CC830FB21}" type="parTrans" cxnId="{0FFC1A11-E4BF-4B97-97C9-675FAEF1AEC8}">
      <dgm:prSet/>
      <dgm:spPr/>
      <dgm:t>
        <a:bodyPr/>
        <a:lstStyle/>
        <a:p>
          <a:endParaRPr lang="cs-CZ"/>
        </a:p>
      </dgm:t>
    </dgm:pt>
    <dgm:pt modelId="{8D58258D-3900-40E0-A132-02DF59781471}" type="sibTrans" cxnId="{0FFC1A11-E4BF-4B97-97C9-675FAEF1AEC8}">
      <dgm:prSet/>
      <dgm:spPr/>
      <dgm:t>
        <a:bodyPr/>
        <a:lstStyle/>
        <a:p>
          <a:endParaRPr lang="cs-CZ"/>
        </a:p>
      </dgm:t>
    </dgm:pt>
    <dgm:pt modelId="{DB740920-3667-4CB8-A982-404A0CBE3BE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vykonává lékař se specializovanou způsobilostí přítomný ve zdravotnickém zařízení, ve kterém vykonává činnost lékař s odbornou způsobilostí, s fyzickou dosažitelností lékaře se specializovanou způsobilostí do 10 minut. </a:t>
          </a:r>
        </a:p>
      </dgm:t>
    </dgm:pt>
    <dgm:pt modelId="{E7332507-E6E4-436F-9F52-C4ADA8A3969F}" type="parTrans" cxnId="{07BEF5A3-9082-47DA-BCCC-C2FFD88B4E99}">
      <dgm:prSet/>
      <dgm:spPr/>
      <dgm:t>
        <a:bodyPr/>
        <a:lstStyle/>
        <a:p>
          <a:endParaRPr lang="cs-CZ"/>
        </a:p>
      </dgm:t>
    </dgm:pt>
    <dgm:pt modelId="{72CD591E-E1DD-4D08-8C29-E8E3B86DD181}" type="sibTrans" cxnId="{07BEF5A3-9082-47DA-BCCC-C2FFD88B4E99}">
      <dgm:prSet/>
      <dgm:spPr/>
      <dgm:t>
        <a:bodyPr/>
        <a:lstStyle/>
        <a:p>
          <a:endParaRPr lang="cs-CZ"/>
        </a:p>
      </dgm:t>
    </dgm:pt>
    <dgm:pt modelId="{96D802B2-7F39-4061-B5F9-2AE87272D086}">
      <dgm:prSet/>
      <dgm:spPr/>
      <dgm:t>
        <a:bodyPr/>
        <a:lstStyle/>
        <a:p>
          <a:r>
            <a:rPr lang="cs-CZ"/>
            <a:t>Odborný dohled </a:t>
          </a:r>
        </a:p>
      </dgm:t>
    </dgm:pt>
    <dgm:pt modelId="{A02FE9D5-CC87-4C59-AFE2-64DC462E381B}" type="parTrans" cxnId="{76D8A1AF-6E09-4269-9021-ACF569B4B434}">
      <dgm:prSet/>
      <dgm:spPr/>
      <dgm:t>
        <a:bodyPr/>
        <a:lstStyle/>
        <a:p>
          <a:endParaRPr lang="cs-CZ"/>
        </a:p>
      </dgm:t>
    </dgm:pt>
    <dgm:pt modelId="{1E59E3CE-15B4-4FAA-83F8-A606DE619E94}" type="sibTrans" cxnId="{76D8A1AF-6E09-4269-9021-ACF569B4B434}">
      <dgm:prSet/>
      <dgm:spPr/>
      <dgm:t>
        <a:bodyPr/>
        <a:lstStyle/>
        <a:p>
          <a:endParaRPr lang="cs-CZ"/>
        </a:p>
      </dgm:t>
    </dgm:pt>
    <dgm:pt modelId="{541E25D1-2544-4FA1-99DB-B3EED07D2B6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vykonává lékař se specializovanou způsobilostí, a to nepřetržitou telefonickou dostupností a fyzickou dosažitelností zdravotnického zařízení, ve kterém vykonává činnost lékař s odbornou způsobilostí, do 30 minut.</a:t>
          </a:r>
        </a:p>
      </dgm:t>
    </dgm:pt>
    <dgm:pt modelId="{E878B918-339E-444D-8718-303D538E7555}" type="parTrans" cxnId="{D659F8C8-9703-48EF-BFAC-B604C26DFFE0}">
      <dgm:prSet/>
      <dgm:spPr/>
      <dgm:t>
        <a:bodyPr/>
        <a:lstStyle/>
        <a:p>
          <a:endParaRPr lang="cs-CZ"/>
        </a:p>
      </dgm:t>
    </dgm:pt>
    <dgm:pt modelId="{1F0772ED-35ED-4B10-880A-D71F38D905D4}" type="sibTrans" cxnId="{D659F8C8-9703-48EF-BFAC-B604C26DFFE0}">
      <dgm:prSet/>
      <dgm:spPr/>
      <dgm:t>
        <a:bodyPr/>
        <a:lstStyle/>
        <a:p>
          <a:endParaRPr lang="cs-CZ"/>
        </a:p>
      </dgm:t>
    </dgm:pt>
    <dgm:pt modelId="{C1C2BBC0-9958-4335-BA83-D819BB1DE8C3}">
      <dgm:prSet/>
      <dgm:spPr/>
      <dgm:t>
        <a:bodyPr/>
        <a:lstStyle/>
        <a:p>
          <a:r>
            <a:rPr lang="cs-CZ"/>
            <a:t>Bez odborného dohledu  s certifikátem o absolvování základního kmene</a:t>
          </a:r>
        </a:p>
      </dgm:t>
    </dgm:pt>
    <dgm:pt modelId="{59F42A3F-B71E-460A-A0B7-CA274C061A7F}" type="parTrans" cxnId="{37DCFB77-8C2E-4550-BF67-379BBB3959F1}">
      <dgm:prSet/>
      <dgm:spPr/>
      <dgm:t>
        <a:bodyPr/>
        <a:lstStyle/>
        <a:p>
          <a:endParaRPr lang="cs-CZ"/>
        </a:p>
      </dgm:t>
    </dgm:pt>
    <dgm:pt modelId="{2731762D-929C-4980-89D9-37F0C5485499}" type="sibTrans" cxnId="{37DCFB77-8C2E-4550-BF67-379BBB3959F1}">
      <dgm:prSet/>
      <dgm:spPr/>
      <dgm:t>
        <a:bodyPr/>
        <a:lstStyle/>
        <a:p>
          <a:endParaRPr lang="cs-CZ"/>
        </a:p>
      </dgm:t>
    </dgm:pt>
    <dgm:pt modelId="{D9BC4AD0-25A5-403D-8DB7-E351D6DECB4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vykonávat činnosti, které odpovídají rozsahu znalostí a dovedností získaných vzděláváním v základním kmeni a které jsou stanovené prováděcím právním předpisem. </a:t>
          </a:r>
        </a:p>
      </dgm:t>
    </dgm:pt>
    <dgm:pt modelId="{5086CEC4-6C15-4C71-93CD-32AEFCB8F35C}" type="parTrans" cxnId="{8E940050-A40F-4159-AFA5-16DBFEE48051}">
      <dgm:prSet/>
      <dgm:spPr/>
      <dgm:t>
        <a:bodyPr/>
        <a:lstStyle/>
        <a:p>
          <a:endParaRPr lang="cs-CZ"/>
        </a:p>
      </dgm:t>
    </dgm:pt>
    <dgm:pt modelId="{CC2EA896-B0A8-4FF0-BDBE-2ADFF687013F}" type="sibTrans" cxnId="{8E940050-A40F-4159-AFA5-16DBFEE48051}">
      <dgm:prSet/>
      <dgm:spPr/>
      <dgm:t>
        <a:bodyPr/>
        <a:lstStyle/>
        <a:p>
          <a:endParaRPr lang="cs-CZ"/>
        </a:p>
      </dgm:t>
    </dgm:pt>
    <dgm:pt modelId="{BA971687-1ABF-4166-A4BC-FC79CBACFE3F}" type="pres">
      <dgm:prSet presAssocID="{1043EC23-0180-44F8-A237-F4C0EA2CCB59}" presName="linear" presStyleCnt="0">
        <dgm:presLayoutVars>
          <dgm:dir/>
          <dgm:animLvl val="lvl"/>
          <dgm:resizeHandles val="exact"/>
        </dgm:presLayoutVars>
      </dgm:prSet>
      <dgm:spPr/>
    </dgm:pt>
    <dgm:pt modelId="{68F64488-09B7-4EA4-B306-ADADC0B9B941}" type="pres">
      <dgm:prSet presAssocID="{0CFC2AD7-A142-4F5E-A026-3BBAD1725D6E}" presName="parentLin" presStyleCnt="0"/>
      <dgm:spPr/>
    </dgm:pt>
    <dgm:pt modelId="{C2A53F1D-C69C-44BF-8503-6B551194E670}" type="pres">
      <dgm:prSet presAssocID="{0CFC2AD7-A142-4F5E-A026-3BBAD1725D6E}" presName="parentLeftMargin" presStyleLbl="node1" presStyleIdx="0" presStyleCnt="3"/>
      <dgm:spPr/>
    </dgm:pt>
    <dgm:pt modelId="{FC482722-3F2C-4B2F-ABDF-CABF6186A62B}" type="pres">
      <dgm:prSet presAssocID="{0CFC2AD7-A142-4F5E-A026-3BBAD1725D6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21A787-C336-4F4A-9107-E2AF96F977DC}" type="pres">
      <dgm:prSet presAssocID="{0CFC2AD7-A142-4F5E-A026-3BBAD1725D6E}" presName="negativeSpace" presStyleCnt="0"/>
      <dgm:spPr/>
    </dgm:pt>
    <dgm:pt modelId="{3E60B378-65EB-4F9D-BB35-F0ADACD09F38}" type="pres">
      <dgm:prSet presAssocID="{0CFC2AD7-A142-4F5E-A026-3BBAD1725D6E}" presName="childText" presStyleLbl="conFgAcc1" presStyleIdx="0" presStyleCnt="3">
        <dgm:presLayoutVars>
          <dgm:bulletEnabled val="1"/>
        </dgm:presLayoutVars>
      </dgm:prSet>
      <dgm:spPr/>
    </dgm:pt>
    <dgm:pt modelId="{73D647A1-FF35-4D71-A142-2CEFEC2B088B}" type="pres">
      <dgm:prSet presAssocID="{8D58258D-3900-40E0-A132-02DF59781471}" presName="spaceBetweenRectangles" presStyleCnt="0"/>
      <dgm:spPr/>
    </dgm:pt>
    <dgm:pt modelId="{7FA93C32-91DD-4F50-BEC5-83D15D471BD0}" type="pres">
      <dgm:prSet presAssocID="{96D802B2-7F39-4061-B5F9-2AE87272D086}" presName="parentLin" presStyleCnt="0"/>
      <dgm:spPr/>
    </dgm:pt>
    <dgm:pt modelId="{4A88D994-598A-418C-BE8D-0A0209C7FF7A}" type="pres">
      <dgm:prSet presAssocID="{96D802B2-7F39-4061-B5F9-2AE87272D086}" presName="parentLeftMargin" presStyleLbl="node1" presStyleIdx="0" presStyleCnt="3"/>
      <dgm:spPr/>
    </dgm:pt>
    <dgm:pt modelId="{46A3311D-84CE-4A86-B995-3519782A21F6}" type="pres">
      <dgm:prSet presAssocID="{96D802B2-7F39-4061-B5F9-2AE87272D0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1CD523-BD80-4702-ADA5-DEE49FA77C2E}" type="pres">
      <dgm:prSet presAssocID="{96D802B2-7F39-4061-B5F9-2AE87272D086}" presName="negativeSpace" presStyleCnt="0"/>
      <dgm:spPr/>
    </dgm:pt>
    <dgm:pt modelId="{3E2809C5-30D1-46B1-81A3-F8E842920489}" type="pres">
      <dgm:prSet presAssocID="{96D802B2-7F39-4061-B5F9-2AE87272D086}" presName="childText" presStyleLbl="conFgAcc1" presStyleIdx="1" presStyleCnt="3">
        <dgm:presLayoutVars>
          <dgm:bulletEnabled val="1"/>
        </dgm:presLayoutVars>
      </dgm:prSet>
      <dgm:spPr/>
    </dgm:pt>
    <dgm:pt modelId="{B51FA0A6-D4AB-4152-8FCF-9E1C642463CC}" type="pres">
      <dgm:prSet presAssocID="{1E59E3CE-15B4-4FAA-83F8-A606DE619E94}" presName="spaceBetweenRectangles" presStyleCnt="0"/>
      <dgm:spPr/>
    </dgm:pt>
    <dgm:pt modelId="{89CDE35E-19A2-42E5-AFD2-A10FFFEFF4B8}" type="pres">
      <dgm:prSet presAssocID="{C1C2BBC0-9958-4335-BA83-D819BB1DE8C3}" presName="parentLin" presStyleCnt="0"/>
      <dgm:spPr/>
    </dgm:pt>
    <dgm:pt modelId="{7DCBA9C4-1F13-4A4A-91CD-7C7179CD6383}" type="pres">
      <dgm:prSet presAssocID="{C1C2BBC0-9958-4335-BA83-D819BB1DE8C3}" presName="parentLeftMargin" presStyleLbl="node1" presStyleIdx="1" presStyleCnt="3"/>
      <dgm:spPr/>
    </dgm:pt>
    <dgm:pt modelId="{658B76CA-C2B9-47F4-8742-128C05CB7EF6}" type="pres">
      <dgm:prSet presAssocID="{C1C2BBC0-9958-4335-BA83-D819BB1DE8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CAE555-80F1-4629-B973-4D4AEF0B4C42}" type="pres">
      <dgm:prSet presAssocID="{C1C2BBC0-9958-4335-BA83-D819BB1DE8C3}" presName="negativeSpace" presStyleCnt="0"/>
      <dgm:spPr/>
    </dgm:pt>
    <dgm:pt modelId="{9628635B-0020-4DC5-BD89-68E7274E63D8}" type="pres">
      <dgm:prSet presAssocID="{C1C2BBC0-9958-4335-BA83-D819BB1DE8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FC1A11-E4BF-4B97-97C9-675FAEF1AEC8}" srcId="{1043EC23-0180-44F8-A237-F4C0EA2CCB59}" destId="{0CFC2AD7-A142-4F5E-A026-3BBAD1725D6E}" srcOrd="0" destOrd="0" parTransId="{6EBC33D9-BAC2-4CA8-BFB3-543CC830FB21}" sibTransId="{8D58258D-3900-40E0-A132-02DF59781471}"/>
    <dgm:cxn modelId="{FE3B125C-90E5-4AA7-8EFA-4485272C9368}" type="presOf" srcId="{0CFC2AD7-A142-4F5E-A026-3BBAD1725D6E}" destId="{FC482722-3F2C-4B2F-ABDF-CABF6186A62B}" srcOrd="1" destOrd="0" presId="urn:microsoft.com/office/officeart/2005/8/layout/list1"/>
    <dgm:cxn modelId="{A3EAAF6B-4C0F-416E-9D83-223335D6F3AD}" type="presOf" srcId="{C1C2BBC0-9958-4335-BA83-D819BB1DE8C3}" destId="{7DCBA9C4-1F13-4A4A-91CD-7C7179CD6383}" srcOrd="0" destOrd="0" presId="urn:microsoft.com/office/officeart/2005/8/layout/list1"/>
    <dgm:cxn modelId="{7013ED6F-8774-45F4-AF24-FC5C9337D27A}" type="presOf" srcId="{C1C2BBC0-9958-4335-BA83-D819BB1DE8C3}" destId="{658B76CA-C2B9-47F4-8742-128C05CB7EF6}" srcOrd="1" destOrd="0" presId="urn:microsoft.com/office/officeart/2005/8/layout/list1"/>
    <dgm:cxn modelId="{8E940050-A40F-4159-AFA5-16DBFEE48051}" srcId="{C1C2BBC0-9958-4335-BA83-D819BB1DE8C3}" destId="{D9BC4AD0-25A5-403D-8DB7-E351D6DECB41}" srcOrd="0" destOrd="0" parTransId="{5086CEC4-6C15-4C71-93CD-32AEFCB8F35C}" sibTransId="{CC2EA896-B0A8-4FF0-BDBE-2ADFF687013F}"/>
    <dgm:cxn modelId="{864A9252-E719-4EE6-AE03-262D953A41A5}" type="presOf" srcId="{96D802B2-7F39-4061-B5F9-2AE87272D086}" destId="{4A88D994-598A-418C-BE8D-0A0209C7FF7A}" srcOrd="0" destOrd="0" presId="urn:microsoft.com/office/officeart/2005/8/layout/list1"/>
    <dgm:cxn modelId="{37DCFB77-8C2E-4550-BF67-379BBB3959F1}" srcId="{1043EC23-0180-44F8-A237-F4C0EA2CCB59}" destId="{C1C2BBC0-9958-4335-BA83-D819BB1DE8C3}" srcOrd="2" destOrd="0" parTransId="{59F42A3F-B71E-460A-A0B7-CA274C061A7F}" sibTransId="{2731762D-929C-4980-89D9-37F0C5485499}"/>
    <dgm:cxn modelId="{D36DB584-6DCC-4332-B8B6-66C9811E02B2}" type="presOf" srcId="{0CFC2AD7-A142-4F5E-A026-3BBAD1725D6E}" destId="{C2A53F1D-C69C-44BF-8503-6B551194E670}" srcOrd="0" destOrd="0" presId="urn:microsoft.com/office/officeart/2005/8/layout/list1"/>
    <dgm:cxn modelId="{07BEF5A3-9082-47DA-BCCC-C2FFD88B4E99}" srcId="{0CFC2AD7-A142-4F5E-A026-3BBAD1725D6E}" destId="{DB740920-3667-4CB8-A982-404A0CBE3BE8}" srcOrd="0" destOrd="0" parTransId="{E7332507-E6E4-436F-9F52-C4ADA8A3969F}" sibTransId="{72CD591E-E1DD-4D08-8C29-E8E3B86DD181}"/>
    <dgm:cxn modelId="{76D8A1AF-6E09-4269-9021-ACF569B4B434}" srcId="{1043EC23-0180-44F8-A237-F4C0EA2CCB59}" destId="{96D802B2-7F39-4061-B5F9-2AE87272D086}" srcOrd="1" destOrd="0" parTransId="{A02FE9D5-CC87-4C59-AFE2-64DC462E381B}" sibTransId="{1E59E3CE-15B4-4FAA-83F8-A606DE619E94}"/>
    <dgm:cxn modelId="{C684C6B4-E4C0-4A3B-B6D9-AFAB2A2FC961}" type="presOf" srcId="{1043EC23-0180-44F8-A237-F4C0EA2CCB59}" destId="{BA971687-1ABF-4166-A4BC-FC79CBACFE3F}" srcOrd="0" destOrd="0" presId="urn:microsoft.com/office/officeart/2005/8/layout/list1"/>
    <dgm:cxn modelId="{4E3587BA-C331-4165-83D2-532EF4787F76}" type="presOf" srcId="{DB740920-3667-4CB8-A982-404A0CBE3BE8}" destId="{3E60B378-65EB-4F9D-BB35-F0ADACD09F38}" srcOrd="0" destOrd="0" presId="urn:microsoft.com/office/officeart/2005/8/layout/list1"/>
    <dgm:cxn modelId="{304A2CC0-D88A-4267-847C-76E9D56088E3}" type="presOf" srcId="{D9BC4AD0-25A5-403D-8DB7-E351D6DECB41}" destId="{9628635B-0020-4DC5-BD89-68E7274E63D8}" srcOrd="0" destOrd="0" presId="urn:microsoft.com/office/officeart/2005/8/layout/list1"/>
    <dgm:cxn modelId="{073B26C2-8565-4E51-BF5C-85A2CCDA2F02}" type="presOf" srcId="{541E25D1-2544-4FA1-99DB-B3EED07D2B6C}" destId="{3E2809C5-30D1-46B1-81A3-F8E842920489}" srcOrd="0" destOrd="0" presId="urn:microsoft.com/office/officeart/2005/8/layout/list1"/>
    <dgm:cxn modelId="{D659F8C8-9703-48EF-BFAC-B604C26DFFE0}" srcId="{96D802B2-7F39-4061-B5F9-2AE87272D086}" destId="{541E25D1-2544-4FA1-99DB-B3EED07D2B6C}" srcOrd="0" destOrd="0" parTransId="{E878B918-339E-444D-8718-303D538E7555}" sibTransId="{1F0772ED-35ED-4B10-880A-D71F38D905D4}"/>
    <dgm:cxn modelId="{3B1CA3FE-B951-49EB-BCF2-115D84843DCD}" type="presOf" srcId="{96D802B2-7F39-4061-B5F9-2AE87272D086}" destId="{46A3311D-84CE-4A86-B995-3519782A21F6}" srcOrd="1" destOrd="0" presId="urn:microsoft.com/office/officeart/2005/8/layout/list1"/>
    <dgm:cxn modelId="{D9E5A7B0-38E0-4294-A068-EFCA34CC495A}" type="presParOf" srcId="{BA971687-1ABF-4166-A4BC-FC79CBACFE3F}" destId="{68F64488-09B7-4EA4-B306-ADADC0B9B941}" srcOrd="0" destOrd="0" presId="urn:microsoft.com/office/officeart/2005/8/layout/list1"/>
    <dgm:cxn modelId="{D266410F-80E8-4DB3-8186-05437F1CC10F}" type="presParOf" srcId="{68F64488-09B7-4EA4-B306-ADADC0B9B941}" destId="{C2A53F1D-C69C-44BF-8503-6B551194E670}" srcOrd="0" destOrd="0" presId="urn:microsoft.com/office/officeart/2005/8/layout/list1"/>
    <dgm:cxn modelId="{40F2684B-A2A1-49A5-9620-F48453653718}" type="presParOf" srcId="{68F64488-09B7-4EA4-B306-ADADC0B9B941}" destId="{FC482722-3F2C-4B2F-ABDF-CABF6186A62B}" srcOrd="1" destOrd="0" presId="urn:microsoft.com/office/officeart/2005/8/layout/list1"/>
    <dgm:cxn modelId="{CE20F4F4-F07A-402B-B2B3-52691ABAE7C2}" type="presParOf" srcId="{BA971687-1ABF-4166-A4BC-FC79CBACFE3F}" destId="{0021A787-C336-4F4A-9107-E2AF96F977DC}" srcOrd="1" destOrd="0" presId="urn:microsoft.com/office/officeart/2005/8/layout/list1"/>
    <dgm:cxn modelId="{B092585B-1CC0-4020-B386-2755D4A8926B}" type="presParOf" srcId="{BA971687-1ABF-4166-A4BC-FC79CBACFE3F}" destId="{3E60B378-65EB-4F9D-BB35-F0ADACD09F38}" srcOrd="2" destOrd="0" presId="urn:microsoft.com/office/officeart/2005/8/layout/list1"/>
    <dgm:cxn modelId="{17E89669-D0E6-4E8B-96A9-48555C7A7ED5}" type="presParOf" srcId="{BA971687-1ABF-4166-A4BC-FC79CBACFE3F}" destId="{73D647A1-FF35-4D71-A142-2CEFEC2B088B}" srcOrd="3" destOrd="0" presId="urn:microsoft.com/office/officeart/2005/8/layout/list1"/>
    <dgm:cxn modelId="{649F55EF-98C6-4878-87DF-80B2422F85C2}" type="presParOf" srcId="{BA971687-1ABF-4166-A4BC-FC79CBACFE3F}" destId="{7FA93C32-91DD-4F50-BEC5-83D15D471BD0}" srcOrd="4" destOrd="0" presId="urn:microsoft.com/office/officeart/2005/8/layout/list1"/>
    <dgm:cxn modelId="{7FF2C269-9536-449B-8503-1D337004AFC1}" type="presParOf" srcId="{7FA93C32-91DD-4F50-BEC5-83D15D471BD0}" destId="{4A88D994-598A-418C-BE8D-0A0209C7FF7A}" srcOrd="0" destOrd="0" presId="urn:microsoft.com/office/officeart/2005/8/layout/list1"/>
    <dgm:cxn modelId="{EB62E733-C1E7-40CD-A9DE-D2D0FA3D0A8D}" type="presParOf" srcId="{7FA93C32-91DD-4F50-BEC5-83D15D471BD0}" destId="{46A3311D-84CE-4A86-B995-3519782A21F6}" srcOrd="1" destOrd="0" presId="urn:microsoft.com/office/officeart/2005/8/layout/list1"/>
    <dgm:cxn modelId="{9D07BB8E-B1BD-428E-A5F6-EB76551B7F48}" type="presParOf" srcId="{BA971687-1ABF-4166-A4BC-FC79CBACFE3F}" destId="{E61CD523-BD80-4702-ADA5-DEE49FA77C2E}" srcOrd="5" destOrd="0" presId="urn:microsoft.com/office/officeart/2005/8/layout/list1"/>
    <dgm:cxn modelId="{BA07329F-B310-4BCB-80ED-424761C6FEC7}" type="presParOf" srcId="{BA971687-1ABF-4166-A4BC-FC79CBACFE3F}" destId="{3E2809C5-30D1-46B1-81A3-F8E842920489}" srcOrd="6" destOrd="0" presId="urn:microsoft.com/office/officeart/2005/8/layout/list1"/>
    <dgm:cxn modelId="{DC8E2958-6629-40EF-B663-F3928AFFC341}" type="presParOf" srcId="{BA971687-1ABF-4166-A4BC-FC79CBACFE3F}" destId="{B51FA0A6-D4AB-4152-8FCF-9E1C642463CC}" srcOrd="7" destOrd="0" presId="urn:microsoft.com/office/officeart/2005/8/layout/list1"/>
    <dgm:cxn modelId="{0353D37F-6C9A-4CDD-B94B-D11BAD7ECDAF}" type="presParOf" srcId="{BA971687-1ABF-4166-A4BC-FC79CBACFE3F}" destId="{89CDE35E-19A2-42E5-AFD2-A10FFFEFF4B8}" srcOrd="8" destOrd="0" presId="urn:microsoft.com/office/officeart/2005/8/layout/list1"/>
    <dgm:cxn modelId="{20AFDECD-525E-4942-BA35-D08E7A21A215}" type="presParOf" srcId="{89CDE35E-19A2-42E5-AFD2-A10FFFEFF4B8}" destId="{7DCBA9C4-1F13-4A4A-91CD-7C7179CD6383}" srcOrd="0" destOrd="0" presId="urn:microsoft.com/office/officeart/2005/8/layout/list1"/>
    <dgm:cxn modelId="{AFAE9667-FFEB-4943-9ACC-0A6E43D9A948}" type="presParOf" srcId="{89CDE35E-19A2-42E5-AFD2-A10FFFEFF4B8}" destId="{658B76CA-C2B9-47F4-8742-128C05CB7EF6}" srcOrd="1" destOrd="0" presId="urn:microsoft.com/office/officeart/2005/8/layout/list1"/>
    <dgm:cxn modelId="{EDD5D4EF-CCAF-4A53-997E-0C09E5A8A449}" type="presParOf" srcId="{BA971687-1ABF-4166-A4BC-FC79CBACFE3F}" destId="{8ACAE555-80F1-4629-B973-4D4AEF0B4C42}" srcOrd="9" destOrd="0" presId="urn:microsoft.com/office/officeart/2005/8/layout/list1"/>
    <dgm:cxn modelId="{52A1916D-CC0A-4D5D-B9B5-6CB44CA3CD1B}" type="presParOf" srcId="{BA971687-1ABF-4166-A4BC-FC79CBACFE3F}" destId="{9628635B-0020-4DC5-BD89-68E7274E63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C4677-EA4C-4B15-990A-EB6FA35147B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F27DB86-A175-4D32-8F29-A0C5D129ED7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Informace o zdraví a zdravotnictví</a:t>
          </a:r>
          <a:endParaRPr lang="en-US" dirty="0"/>
        </a:p>
      </dgm:t>
    </dgm:pt>
    <dgm:pt modelId="{C5489731-4610-4845-BEE7-0A7A0CA15579}" type="parTrans" cxnId="{42A4A69C-B95D-48C3-BEF4-273CAB43A6B8}">
      <dgm:prSet/>
      <dgm:spPr/>
      <dgm:t>
        <a:bodyPr/>
        <a:lstStyle/>
        <a:p>
          <a:endParaRPr lang="en-US"/>
        </a:p>
      </dgm:t>
    </dgm:pt>
    <dgm:pt modelId="{183258C3-D9F4-4059-9DE6-6E38B2EEF487}" type="sibTrans" cxnId="{42A4A69C-B95D-48C3-BEF4-273CAB43A6B8}">
      <dgm:prSet/>
      <dgm:spPr/>
      <dgm:t>
        <a:bodyPr/>
        <a:lstStyle/>
        <a:p>
          <a:endParaRPr lang="en-US"/>
        </a:p>
      </dgm:t>
    </dgm:pt>
    <dgm:pt modelId="{53EBF8E7-A289-421F-9BF4-9EA292590E3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Determinanty zdraví</a:t>
          </a:r>
          <a:r>
            <a:rPr lang="en-US"/>
            <a:t>; </a:t>
          </a:r>
        </a:p>
      </dgm:t>
    </dgm:pt>
    <dgm:pt modelId="{23BC2D28-3EAE-4854-8256-418075EA22D6}" type="parTrans" cxnId="{203FF140-7CBE-438B-AEE8-40EAA2971B43}">
      <dgm:prSet/>
      <dgm:spPr/>
      <dgm:t>
        <a:bodyPr/>
        <a:lstStyle/>
        <a:p>
          <a:endParaRPr lang="en-US"/>
        </a:p>
      </dgm:t>
    </dgm:pt>
    <dgm:pt modelId="{C2C554B1-87EC-420A-8CA8-016780610766}" type="sibTrans" cxnId="{203FF140-7CBE-438B-AEE8-40EAA2971B43}">
      <dgm:prSet/>
      <dgm:spPr/>
      <dgm:t>
        <a:bodyPr/>
        <a:lstStyle/>
        <a:p>
          <a:endParaRPr lang="en-US"/>
        </a:p>
      </dgm:t>
    </dgm:pt>
    <dgm:pt modelId="{0D21B2D7-E4EB-43EF-9C0B-0ABCB060FB5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Zdraví a zátěž populace</a:t>
          </a:r>
          <a:endParaRPr lang="en-US"/>
        </a:p>
      </dgm:t>
    </dgm:pt>
    <dgm:pt modelId="{78B0EEA0-80BA-4230-9B06-5D41FB74D928}" type="parTrans" cxnId="{2B5C4CB6-F9A4-45FA-A6B7-9B326F5A96AC}">
      <dgm:prSet/>
      <dgm:spPr/>
      <dgm:t>
        <a:bodyPr/>
        <a:lstStyle/>
        <a:p>
          <a:endParaRPr lang="en-US"/>
        </a:p>
      </dgm:t>
    </dgm:pt>
    <dgm:pt modelId="{BBF6FD84-07A4-4D79-9664-20C4A27454D8}" type="sibTrans" cxnId="{2B5C4CB6-F9A4-45FA-A6B7-9B326F5A96AC}">
      <dgm:prSet/>
      <dgm:spPr/>
      <dgm:t>
        <a:bodyPr/>
        <a:lstStyle/>
        <a:p>
          <a:endParaRPr lang="en-US"/>
        </a:p>
      </dgm:t>
    </dgm:pt>
    <dgm:pt modelId="{2456DEF5-6E82-4CBD-AD29-DB342D69FE8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Výkonnost zdravotnických systémů</a:t>
          </a:r>
          <a:r>
            <a:rPr lang="en-US"/>
            <a:t>; </a:t>
          </a:r>
        </a:p>
      </dgm:t>
    </dgm:pt>
    <dgm:pt modelId="{44C2F10F-E720-41C0-AA4F-06B3E12F25BD}" type="parTrans" cxnId="{B93F6818-C429-4F0C-B926-825598177BCA}">
      <dgm:prSet/>
      <dgm:spPr/>
      <dgm:t>
        <a:bodyPr/>
        <a:lstStyle/>
        <a:p>
          <a:endParaRPr lang="en-US"/>
        </a:p>
      </dgm:t>
    </dgm:pt>
    <dgm:pt modelId="{ADA81B97-637E-4B35-94D8-65A240F6085C}" type="sibTrans" cxnId="{B93F6818-C429-4F0C-B926-825598177BCA}">
      <dgm:prSet/>
      <dgm:spPr/>
      <dgm:t>
        <a:bodyPr/>
        <a:lstStyle/>
        <a:p>
          <a:endParaRPr lang="en-US"/>
        </a:p>
      </dgm:t>
    </dgm:pt>
    <dgm:pt modelId="{29CDFE0A-1FCB-4374-8AD6-5618BE385C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Informace o společnosti</a:t>
          </a:r>
          <a:endParaRPr lang="en-US"/>
        </a:p>
      </dgm:t>
    </dgm:pt>
    <dgm:pt modelId="{47101023-2E1A-4A30-B2AD-AC0465F584D6}" type="parTrans" cxnId="{326965E2-EAC5-4652-AEC7-D37F8B706F7B}">
      <dgm:prSet/>
      <dgm:spPr/>
      <dgm:t>
        <a:bodyPr/>
        <a:lstStyle/>
        <a:p>
          <a:endParaRPr lang="en-US"/>
        </a:p>
      </dgm:t>
    </dgm:pt>
    <dgm:pt modelId="{30D5A999-A8AA-4808-9CFC-3ED47B38A528}" type="sibTrans" cxnId="{326965E2-EAC5-4652-AEC7-D37F8B706F7B}">
      <dgm:prSet/>
      <dgm:spPr/>
      <dgm:t>
        <a:bodyPr/>
        <a:lstStyle/>
        <a:p>
          <a:endParaRPr lang="en-US"/>
        </a:p>
      </dgm:t>
    </dgm:pt>
    <dgm:pt modelId="{3514FAB2-CA5D-46BC-8060-38AB18D6122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Očekávání společnosti</a:t>
          </a:r>
          <a:endParaRPr lang="en-US"/>
        </a:p>
      </dgm:t>
    </dgm:pt>
    <dgm:pt modelId="{DFCFA01A-7DD8-4830-BC5B-BD46465116D0}" type="parTrans" cxnId="{F2CDC599-405F-4481-A4CA-70A328B4CB39}">
      <dgm:prSet/>
      <dgm:spPr/>
      <dgm:t>
        <a:bodyPr/>
        <a:lstStyle/>
        <a:p>
          <a:endParaRPr lang="en-US"/>
        </a:p>
      </dgm:t>
    </dgm:pt>
    <dgm:pt modelId="{D164CB1A-E817-4260-B9F8-A7A297253D80}" type="sibTrans" cxnId="{F2CDC599-405F-4481-A4CA-70A328B4CB39}">
      <dgm:prSet/>
      <dgm:spPr/>
      <dgm:t>
        <a:bodyPr/>
        <a:lstStyle/>
        <a:p>
          <a:endParaRPr lang="en-US"/>
        </a:p>
      </dgm:t>
    </dgm:pt>
    <dgm:pt modelId="{EB2B13EC-09AA-4D3D-9904-4512B5D4AC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Hodnoty společnosti</a:t>
          </a:r>
          <a:endParaRPr lang="en-US"/>
        </a:p>
      </dgm:t>
    </dgm:pt>
    <dgm:pt modelId="{7E113D0D-0B7B-4C34-A471-51F030BC5C97}" type="parTrans" cxnId="{85A68C9A-5D28-429F-9779-0FA001BFEE13}">
      <dgm:prSet/>
      <dgm:spPr/>
      <dgm:t>
        <a:bodyPr/>
        <a:lstStyle/>
        <a:p>
          <a:endParaRPr lang="en-US"/>
        </a:p>
      </dgm:t>
    </dgm:pt>
    <dgm:pt modelId="{D01C7B37-07A0-4C84-A624-7D63CEF74BC1}" type="sibTrans" cxnId="{85A68C9A-5D28-429F-9779-0FA001BFEE13}">
      <dgm:prSet/>
      <dgm:spPr/>
      <dgm:t>
        <a:bodyPr/>
        <a:lstStyle/>
        <a:p>
          <a:endParaRPr lang="en-US"/>
        </a:p>
      </dgm:t>
    </dgm:pt>
    <dgm:pt modelId="{2FE8B05C-A9BF-4A96-B196-BDBB770CC0C6}" type="pres">
      <dgm:prSet presAssocID="{D37C4677-EA4C-4B15-990A-EB6FA35147B2}" presName="root" presStyleCnt="0">
        <dgm:presLayoutVars>
          <dgm:dir/>
          <dgm:resizeHandles val="exact"/>
        </dgm:presLayoutVars>
      </dgm:prSet>
      <dgm:spPr/>
    </dgm:pt>
    <dgm:pt modelId="{F87AE217-2607-4A20-A5F3-7D9CBD92BB74}" type="pres">
      <dgm:prSet presAssocID="{5F27DB86-A175-4D32-8F29-A0C5D129ED77}" presName="compNode" presStyleCnt="0"/>
      <dgm:spPr/>
    </dgm:pt>
    <dgm:pt modelId="{EAA3F3EA-5174-4A36-9D50-F99AD4E93759}" type="pres">
      <dgm:prSet presAssocID="{5F27DB86-A175-4D32-8F29-A0C5D129ED7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tva"/>
        </a:ext>
      </dgm:extLst>
    </dgm:pt>
    <dgm:pt modelId="{79CF8F76-A0A3-4DFE-AB4F-8E38B3527668}" type="pres">
      <dgm:prSet presAssocID="{5F27DB86-A175-4D32-8F29-A0C5D129ED77}" presName="iconSpace" presStyleCnt="0"/>
      <dgm:spPr/>
    </dgm:pt>
    <dgm:pt modelId="{F37E511B-7510-4202-92B4-1F8ACC553E38}" type="pres">
      <dgm:prSet presAssocID="{5F27DB86-A175-4D32-8F29-A0C5D129ED77}" presName="parTx" presStyleLbl="revTx" presStyleIdx="0" presStyleCnt="4">
        <dgm:presLayoutVars>
          <dgm:chMax val="0"/>
          <dgm:chPref val="0"/>
        </dgm:presLayoutVars>
      </dgm:prSet>
      <dgm:spPr/>
    </dgm:pt>
    <dgm:pt modelId="{1074F470-89D8-498A-97A0-100D1CA205BE}" type="pres">
      <dgm:prSet presAssocID="{5F27DB86-A175-4D32-8F29-A0C5D129ED77}" presName="txSpace" presStyleCnt="0"/>
      <dgm:spPr/>
    </dgm:pt>
    <dgm:pt modelId="{9ECF6FE4-A397-4279-A9E5-5A90642D60CB}" type="pres">
      <dgm:prSet presAssocID="{5F27DB86-A175-4D32-8F29-A0C5D129ED77}" presName="desTx" presStyleLbl="revTx" presStyleIdx="1" presStyleCnt="4">
        <dgm:presLayoutVars/>
      </dgm:prSet>
      <dgm:spPr/>
    </dgm:pt>
    <dgm:pt modelId="{A07EBA17-BAEF-407C-BB57-435F4FF2BA09}" type="pres">
      <dgm:prSet presAssocID="{183258C3-D9F4-4059-9DE6-6E38B2EEF487}" presName="sibTrans" presStyleCnt="0"/>
      <dgm:spPr/>
    </dgm:pt>
    <dgm:pt modelId="{7D1BFABA-0BB8-4C6B-8057-1282ABC7A34E}" type="pres">
      <dgm:prSet presAssocID="{29CDFE0A-1FCB-4374-8AD6-5618BE385CB6}" presName="compNode" presStyleCnt="0"/>
      <dgm:spPr/>
    </dgm:pt>
    <dgm:pt modelId="{10F33D58-E39C-4BDC-A6F7-EBAB64FF091A}" type="pres">
      <dgm:prSet presAssocID="{29CDFE0A-1FCB-4374-8AD6-5618BE385CB6}" presName="iconRect" presStyleLbl="node1" presStyleIdx="1" presStyleCnt="2" custLinFactNeighborX="-3150" custLinFactNeighborY="25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1658452-2082-4C96-8DC3-3E0AB6BB82E4}" type="pres">
      <dgm:prSet presAssocID="{29CDFE0A-1FCB-4374-8AD6-5618BE385CB6}" presName="iconSpace" presStyleCnt="0"/>
      <dgm:spPr/>
    </dgm:pt>
    <dgm:pt modelId="{D4F7F50F-FCB6-48FE-A79C-7B03B4BA3C4E}" type="pres">
      <dgm:prSet presAssocID="{29CDFE0A-1FCB-4374-8AD6-5618BE385CB6}" presName="parTx" presStyleLbl="revTx" presStyleIdx="2" presStyleCnt="4">
        <dgm:presLayoutVars>
          <dgm:chMax val="0"/>
          <dgm:chPref val="0"/>
        </dgm:presLayoutVars>
      </dgm:prSet>
      <dgm:spPr/>
    </dgm:pt>
    <dgm:pt modelId="{4766F997-3038-4B6D-92B5-6669F4C198E4}" type="pres">
      <dgm:prSet presAssocID="{29CDFE0A-1FCB-4374-8AD6-5618BE385CB6}" presName="txSpace" presStyleCnt="0"/>
      <dgm:spPr/>
    </dgm:pt>
    <dgm:pt modelId="{E330FDCB-7491-4DEF-9D4D-C81F914C0FD4}" type="pres">
      <dgm:prSet presAssocID="{29CDFE0A-1FCB-4374-8AD6-5618BE385CB6}" presName="desTx" presStyleLbl="revTx" presStyleIdx="3" presStyleCnt="4">
        <dgm:presLayoutVars/>
      </dgm:prSet>
      <dgm:spPr/>
    </dgm:pt>
  </dgm:ptLst>
  <dgm:cxnLst>
    <dgm:cxn modelId="{C0BD7204-77CE-4341-A4C5-6E0269DB9145}" type="presOf" srcId="{2456DEF5-6E82-4CBD-AD29-DB342D69FE8A}" destId="{9ECF6FE4-A397-4279-A9E5-5A90642D60CB}" srcOrd="0" destOrd="2" presId="urn:microsoft.com/office/officeart/2018/5/layout/CenteredIconLabelDescriptionList"/>
    <dgm:cxn modelId="{B93F6818-C429-4F0C-B926-825598177BCA}" srcId="{5F27DB86-A175-4D32-8F29-A0C5D129ED77}" destId="{2456DEF5-6E82-4CBD-AD29-DB342D69FE8A}" srcOrd="2" destOrd="0" parTransId="{44C2F10F-E720-41C0-AA4F-06B3E12F25BD}" sibTransId="{ADA81B97-637E-4B35-94D8-65A240F6085C}"/>
    <dgm:cxn modelId="{6898D020-4EDD-4C3C-94C2-BAC0E2203C14}" type="presOf" srcId="{5F27DB86-A175-4D32-8F29-A0C5D129ED77}" destId="{F37E511B-7510-4202-92B4-1F8ACC553E38}" srcOrd="0" destOrd="0" presId="urn:microsoft.com/office/officeart/2018/5/layout/CenteredIconLabelDescriptionList"/>
    <dgm:cxn modelId="{203FF140-7CBE-438B-AEE8-40EAA2971B43}" srcId="{5F27DB86-A175-4D32-8F29-A0C5D129ED77}" destId="{53EBF8E7-A289-421F-9BF4-9EA292590E30}" srcOrd="0" destOrd="0" parTransId="{23BC2D28-3EAE-4854-8256-418075EA22D6}" sibTransId="{C2C554B1-87EC-420A-8CA8-016780610766}"/>
    <dgm:cxn modelId="{F3521963-9BD2-4466-A49C-DAFD86DCAB7C}" type="presOf" srcId="{3514FAB2-CA5D-46BC-8060-38AB18D61226}" destId="{E330FDCB-7491-4DEF-9D4D-C81F914C0FD4}" srcOrd="0" destOrd="0" presId="urn:microsoft.com/office/officeart/2018/5/layout/CenteredIconLabelDescriptionList"/>
    <dgm:cxn modelId="{3FE2097D-FA8F-4812-811C-49D8B9F1DA59}" type="presOf" srcId="{29CDFE0A-1FCB-4374-8AD6-5618BE385CB6}" destId="{D4F7F50F-FCB6-48FE-A79C-7B03B4BA3C4E}" srcOrd="0" destOrd="0" presId="urn:microsoft.com/office/officeart/2018/5/layout/CenteredIconLabelDescriptionList"/>
    <dgm:cxn modelId="{F2CDC599-405F-4481-A4CA-70A328B4CB39}" srcId="{29CDFE0A-1FCB-4374-8AD6-5618BE385CB6}" destId="{3514FAB2-CA5D-46BC-8060-38AB18D61226}" srcOrd="0" destOrd="0" parTransId="{DFCFA01A-7DD8-4830-BC5B-BD46465116D0}" sibTransId="{D164CB1A-E817-4260-B9F8-A7A297253D80}"/>
    <dgm:cxn modelId="{85A68C9A-5D28-429F-9779-0FA001BFEE13}" srcId="{29CDFE0A-1FCB-4374-8AD6-5618BE385CB6}" destId="{EB2B13EC-09AA-4D3D-9904-4512B5D4ACA3}" srcOrd="1" destOrd="0" parTransId="{7E113D0D-0B7B-4C34-A471-51F030BC5C97}" sibTransId="{D01C7B37-07A0-4C84-A624-7D63CEF74BC1}"/>
    <dgm:cxn modelId="{42A4A69C-B95D-48C3-BEF4-273CAB43A6B8}" srcId="{D37C4677-EA4C-4B15-990A-EB6FA35147B2}" destId="{5F27DB86-A175-4D32-8F29-A0C5D129ED77}" srcOrd="0" destOrd="0" parTransId="{C5489731-4610-4845-BEE7-0A7A0CA15579}" sibTransId="{183258C3-D9F4-4059-9DE6-6E38B2EEF487}"/>
    <dgm:cxn modelId="{2B5C4CB6-F9A4-45FA-A6B7-9B326F5A96AC}" srcId="{5F27DB86-A175-4D32-8F29-A0C5D129ED77}" destId="{0D21B2D7-E4EB-43EF-9C0B-0ABCB060FB5B}" srcOrd="1" destOrd="0" parTransId="{78B0EEA0-80BA-4230-9B06-5D41FB74D928}" sibTransId="{BBF6FD84-07A4-4D79-9664-20C4A27454D8}"/>
    <dgm:cxn modelId="{38BCCDC5-B508-4A25-86C4-489ACE871CA6}" type="presOf" srcId="{EB2B13EC-09AA-4D3D-9904-4512B5D4ACA3}" destId="{E330FDCB-7491-4DEF-9D4D-C81F914C0FD4}" srcOrd="0" destOrd="1" presId="urn:microsoft.com/office/officeart/2018/5/layout/CenteredIconLabelDescriptionList"/>
    <dgm:cxn modelId="{2DA8BAC8-2423-4952-9DC9-72A2F444BC51}" type="presOf" srcId="{0D21B2D7-E4EB-43EF-9C0B-0ABCB060FB5B}" destId="{9ECF6FE4-A397-4279-A9E5-5A90642D60CB}" srcOrd="0" destOrd="1" presId="urn:microsoft.com/office/officeart/2018/5/layout/CenteredIconLabelDescriptionList"/>
    <dgm:cxn modelId="{D103ADCB-12E0-4BB9-ABB6-8214277DE2C5}" type="presOf" srcId="{D37C4677-EA4C-4B15-990A-EB6FA35147B2}" destId="{2FE8B05C-A9BF-4A96-B196-BDBB770CC0C6}" srcOrd="0" destOrd="0" presId="urn:microsoft.com/office/officeart/2018/5/layout/CenteredIconLabelDescriptionList"/>
    <dgm:cxn modelId="{326965E2-EAC5-4652-AEC7-D37F8B706F7B}" srcId="{D37C4677-EA4C-4B15-990A-EB6FA35147B2}" destId="{29CDFE0A-1FCB-4374-8AD6-5618BE385CB6}" srcOrd="1" destOrd="0" parTransId="{47101023-2E1A-4A30-B2AD-AC0465F584D6}" sibTransId="{30D5A999-A8AA-4808-9CFC-3ED47B38A528}"/>
    <dgm:cxn modelId="{D17245FF-EB72-406F-A8C7-44DD9DFE7840}" type="presOf" srcId="{53EBF8E7-A289-421F-9BF4-9EA292590E30}" destId="{9ECF6FE4-A397-4279-A9E5-5A90642D60CB}" srcOrd="0" destOrd="0" presId="urn:microsoft.com/office/officeart/2018/5/layout/CenteredIconLabelDescriptionList"/>
    <dgm:cxn modelId="{8F450E47-A790-439B-B7D6-9274EB614964}" type="presParOf" srcId="{2FE8B05C-A9BF-4A96-B196-BDBB770CC0C6}" destId="{F87AE217-2607-4A20-A5F3-7D9CBD92BB74}" srcOrd="0" destOrd="0" presId="urn:microsoft.com/office/officeart/2018/5/layout/CenteredIconLabelDescriptionList"/>
    <dgm:cxn modelId="{33105D95-352E-4951-B330-330D3AB32643}" type="presParOf" srcId="{F87AE217-2607-4A20-A5F3-7D9CBD92BB74}" destId="{EAA3F3EA-5174-4A36-9D50-F99AD4E93759}" srcOrd="0" destOrd="0" presId="urn:microsoft.com/office/officeart/2018/5/layout/CenteredIconLabelDescriptionList"/>
    <dgm:cxn modelId="{715A025A-26D0-4EA7-AFE8-29F5C82B9447}" type="presParOf" srcId="{F87AE217-2607-4A20-A5F3-7D9CBD92BB74}" destId="{79CF8F76-A0A3-4DFE-AB4F-8E38B3527668}" srcOrd="1" destOrd="0" presId="urn:microsoft.com/office/officeart/2018/5/layout/CenteredIconLabelDescriptionList"/>
    <dgm:cxn modelId="{A540888A-E940-42A1-8E65-EA0D351CCEC6}" type="presParOf" srcId="{F87AE217-2607-4A20-A5F3-7D9CBD92BB74}" destId="{F37E511B-7510-4202-92B4-1F8ACC553E38}" srcOrd="2" destOrd="0" presId="urn:microsoft.com/office/officeart/2018/5/layout/CenteredIconLabelDescriptionList"/>
    <dgm:cxn modelId="{720F6073-7E05-43A9-A205-326BAE60D0C6}" type="presParOf" srcId="{F87AE217-2607-4A20-A5F3-7D9CBD92BB74}" destId="{1074F470-89D8-498A-97A0-100D1CA205BE}" srcOrd="3" destOrd="0" presId="urn:microsoft.com/office/officeart/2018/5/layout/CenteredIconLabelDescriptionList"/>
    <dgm:cxn modelId="{C0040F33-BA60-4456-A7A1-31B9B3E39C1E}" type="presParOf" srcId="{F87AE217-2607-4A20-A5F3-7D9CBD92BB74}" destId="{9ECF6FE4-A397-4279-A9E5-5A90642D60CB}" srcOrd="4" destOrd="0" presId="urn:microsoft.com/office/officeart/2018/5/layout/CenteredIconLabelDescriptionList"/>
    <dgm:cxn modelId="{17A3F180-E142-486B-A7FE-4D38C0978C63}" type="presParOf" srcId="{2FE8B05C-A9BF-4A96-B196-BDBB770CC0C6}" destId="{A07EBA17-BAEF-407C-BB57-435F4FF2BA09}" srcOrd="1" destOrd="0" presId="urn:microsoft.com/office/officeart/2018/5/layout/CenteredIconLabelDescriptionList"/>
    <dgm:cxn modelId="{953D76B1-A369-4883-A2A4-F1CE39F2988E}" type="presParOf" srcId="{2FE8B05C-A9BF-4A96-B196-BDBB770CC0C6}" destId="{7D1BFABA-0BB8-4C6B-8057-1282ABC7A34E}" srcOrd="2" destOrd="0" presId="urn:microsoft.com/office/officeart/2018/5/layout/CenteredIconLabelDescriptionList"/>
    <dgm:cxn modelId="{762B5DAC-E69D-4FFA-89E0-F5479E8BF4F4}" type="presParOf" srcId="{7D1BFABA-0BB8-4C6B-8057-1282ABC7A34E}" destId="{10F33D58-E39C-4BDC-A6F7-EBAB64FF091A}" srcOrd="0" destOrd="0" presId="urn:microsoft.com/office/officeart/2018/5/layout/CenteredIconLabelDescriptionList"/>
    <dgm:cxn modelId="{7B61B2DE-F2DA-48EE-9AD4-9F157E9BA345}" type="presParOf" srcId="{7D1BFABA-0BB8-4C6B-8057-1282ABC7A34E}" destId="{41658452-2082-4C96-8DC3-3E0AB6BB82E4}" srcOrd="1" destOrd="0" presId="urn:microsoft.com/office/officeart/2018/5/layout/CenteredIconLabelDescriptionList"/>
    <dgm:cxn modelId="{CD3A6A75-04A9-4AF1-A65B-C0A5918003A3}" type="presParOf" srcId="{7D1BFABA-0BB8-4C6B-8057-1282ABC7A34E}" destId="{D4F7F50F-FCB6-48FE-A79C-7B03B4BA3C4E}" srcOrd="2" destOrd="0" presId="urn:microsoft.com/office/officeart/2018/5/layout/CenteredIconLabelDescriptionList"/>
    <dgm:cxn modelId="{F2D83901-4E03-45A4-96BA-7F1754BCF7AC}" type="presParOf" srcId="{7D1BFABA-0BB8-4C6B-8057-1282ABC7A34E}" destId="{4766F997-3038-4B6D-92B5-6669F4C198E4}" srcOrd="3" destOrd="0" presId="urn:microsoft.com/office/officeart/2018/5/layout/CenteredIconLabelDescriptionList"/>
    <dgm:cxn modelId="{DAB26141-3A01-4A6E-A963-0A236FD128FC}" type="presParOf" srcId="{7D1BFABA-0BB8-4C6B-8057-1282ABC7A34E}" destId="{E330FDCB-7491-4DEF-9D4D-C81F914C0FD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4D920C-B7AC-4509-87A2-1C23F9A5936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1839FA-3B08-4D18-AE0D-3BB535874B6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Minimalizovat potřebu přímých (</a:t>
          </a:r>
          <a:r>
            <a:rPr lang="cs-CZ" dirty="0" err="1"/>
            <a:t>out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pocket</a:t>
          </a:r>
          <a:r>
            <a:rPr lang="cs-CZ" dirty="0"/>
            <a:t>) plateb za nezbytné výkony</a:t>
          </a:r>
          <a:endParaRPr lang="en-US" dirty="0"/>
        </a:p>
      </dgm:t>
    </dgm:pt>
    <dgm:pt modelId="{A895DBF5-F692-458B-BDDA-3886DA362A7C}" type="parTrans" cxnId="{ECBFD5F2-A277-44CA-A1EB-D43356071979}">
      <dgm:prSet/>
      <dgm:spPr/>
      <dgm:t>
        <a:bodyPr/>
        <a:lstStyle/>
        <a:p>
          <a:endParaRPr lang="en-US"/>
        </a:p>
      </dgm:t>
    </dgm:pt>
    <dgm:pt modelId="{FCBB2D28-9ADC-41FF-BFCD-38B00A0F5175}" type="sibTrans" cxnId="{ECBFD5F2-A277-44CA-A1EB-D43356071979}">
      <dgm:prSet/>
      <dgm:spPr/>
      <dgm:t>
        <a:bodyPr/>
        <a:lstStyle/>
        <a:p>
          <a:endParaRPr lang="en-US"/>
        </a:p>
      </dgm:t>
    </dgm:pt>
    <dgm:pt modelId="{52083DC0-D72F-4D15-BA5D-4CE52C3D22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Transparentnost a odpovědnost ve finančních tocích</a:t>
          </a:r>
          <a:endParaRPr lang="en-US"/>
        </a:p>
      </dgm:t>
    </dgm:pt>
    <dgm:pt modelId="{E033ECD3-6162-412C-9A3B-1C09F969F9B6}" type="parTrans" cxnId="{5494AAAD-05C7-458C-A817-4D079899F158}">
      <dgm:prSet/>
      <dgm:spPr/>
      <dgm:t>
        <a:bodyPr/>
        <a:lstStyle/>
        <a:p>
          <a:endParaRPr lang="en-US"/>
        </a:p>
      </dgm:t>
    </dgm:pt>
    <dgm:pt modelId="{4A41E5E3-2332-4362-92E9-1B43CC6D38A0}" type="sibTrans" cxnId="{5494AAAD-05C7-458C-A817-4D079899F158}">
      <dgm:prSet/>
      <dgm:spPr/>
      <dgm:t>
        <a:bodyPr/>
        <a:lstStyle/>
        <a:p>
          <a:endParaRPr lang="en-US"/>
        </a:p>
      </dgm:t>
    </dgm:pt>
    <dgm:pt modelId="{22938367-4B6D-4950-92CC-9DB9915A5B8C}" type="pres">
      <dgm:prSet presAssocID="{764D920C-B7AC-4509-87A2-1C23F9A5936B}" presName="root" presStyleCnt="0">
        <dgm:presLayoutVars>
          <dgm:dir/>
          <dgm:resizeHandles val="exact"/>
        </dgm:presLayoutVars>
      </dgm:prSet>
      <dgm:spPr/>
    </dgm:pt>
    <dgm:pt modelId="{49F2439D-2B9C-4786-AFC1-5053BCD91E8D}" type="pres">
      <dgm:prSet presAssocID="{B51839FA-3B08-4D18-AE0D-3BB535874B68}" presName="compNode" presStyleCnt="0"/>
      <dgm:spPr/>
    </dgm:pt>
    <dgm:pt modelId="{44841C71-7405-4BC1-B944-E79E18D74031}" type="pres">
      <dgm:prSet presAssocID="{B51839FA-3B08-4D18-AE0D-3BB535874B6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E2C903EA-A6CD-41FE-87AB-83B82B938DEF}" type="pres">
      <dgm:prSet presAssocID="{B51839FA-3B08-4D18-AE0D-3BB535874B68}" presName="spaceRect" presStyleCnt="0"/>
      <dgm:spPr/>
    </dgm:pt>
    <dgm:pt modelId="{E0D88C00-2E55-470C-AA76-22D1B83B3131}" type="pres">
      <dgm:prSet presAssocID="{B51839FA-3B08-4D18-AE0D-3BB535874B68}" presName="textRect" presStyleLbl="revTx" presStyleIdx="0" presStyleCnt="2">
        <dgm:presLayoutVars>
          <dgm:chMax val="1"/>
          <dgm:chPref val="1"/>
        </dgm:presLayoutVars>
      </dgm:prSet>
      <dgm:spPr/>
    </dgm:pt>
    <dgm:pt modelId="{CC295F91-00DE-4689-ACC2-18F9F94E726D}" type="pres">
      <dgm:prSet presAssocID="{FCBB2D28-9ADC-41FF-BFCD-38B00A0F5175}" presName="sibTrans" presStyleCnt="0"/>
      <dgm:spPr/>
    </dgm:pt>
    <dgm:pt modelId="{759CB8B5-0116-4882-876E-0AE8D801CBC4}" type="pres">
      <dgm:prSet presAssocID="{52083DC0-D72F-4D15-BA5D-4CE52C3D22A3}" presName="compNode" presStyleCnt="0"/>
      <dgm:spPr/>
    </dgm:pt>
    <dgm:pt modelId="{A5B7D8D5-A96B-4347-B039-C4CFCFCFDDEB}" type="pres">
      <dgm:prSet presAssocID="{52083DC0-D72F-4D15-BA5D-4CE52C3D22A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25D6188-0C77-4C49-BE85-C066D00847BE}" type="pres">
      <dgm:prSet presAssocID="{52083DC0-D72F-4D15-BA5D-4CE52C3D22A3}" presName="spaceRect" presStyleCnt="0"/>
      <dgm:spPr/>
    </dgm:pt>
    <dgm:pt modelId="{F8A329E5-9437-4F95-A0F1-89FF37032028}" type="pres">
      <dgm:prSet presAssocID="{52083DC0-D72F-4D15-BA5D-4CE52C3D22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A632A61-F6D4-4574-A85F-AC8D93CAE9AD}" type="presOf" srcId="{52083DC0-D72F-4D15-BA5D-4CE52C3D22A3}" destId="{F8A329E5-9437-4F95-A0F1-89FF37032028}" srcOrd="0" destOrd="0" presId="urn:microsoft.com/office/officeart/2018/2/layout/IconLabelList"/>
    <dgm:cxn modelId="{C3865D4E-FD3A-4EE3-BE32-CD668AFA9124}" type="presOf" srcId="{764D920C-B7AC-4509-87A2-1C23F9A5936B}" destId="{22938367-4B6D-4950-92CC-9DB9915A5B8C}" srcOrd="0" destOrd="0" presId="urn:microsoft.com/office/officeart/2018/2/layout/IconLabelList"/>
    <dgm:cxn modelId="{5494AAAD-05C7-458C-A817-4D079899F158}" srcId="{764D920C-B7AC-4509-87A2-1C23F9A5936B}" destId="{52083DC0-D72F-4D15-BA5D-4CE52C3D22A3}" srcOrd="1" destOrd="0" parTransId="{E033ECD3-6162-412C-9A3B-1C09F969F9B6}" sibTransId="{4A41E5E3-2332-4362-92E9-1B43CC6D38A0}"/>
    <dgm:cxn modelId="{ECBFD5F2-A277-44CA-A1EB-D43356071979}" srcId="{764D920C-B7AC-4509-87A2-1C23F9A5936B}" destId="{B51839FA-3B08-4D18-AE0D-3BB535874B68}" srcOrd="0" destOrd="0" parTransId="{A895DBF5-F692-458B-BDDA-3886DA362A7C}" sibTransId="{FCBB2D28-9ADC-41FF-BFCD-38B00A0F5175}"/>
    <dgm:cxn modelId="{61D6C2F3-D634-4A5E-86A6-4E5BF13817CE}" type="presOf" srcId="{B51839FA-3B08-4D18-AE0D-3BB535874B68}" destId="{E0D88C00-2E55-470C-AA76-22D1B83B3131}" srcOrd="0" destOrd="0" presId="urn:microsoft.com/office/officeart/2018/2/layout/IconLabelList"/>
    <dgm:cxn modelId="{3AD7BC5D-7AD1-49AE-893E-4F6908C2F2D7}" type="presParOf" srcId="{22938367-4B6D-4950-92CC-9DB9915A5B8C}" destId="{49F2439D-2B9C-4786-AFC1-5053BCD91E8D}" srcOrd="0" destOrd="0" presId="urn:microsoft.com/office/officeart/2018/2/layout/IconLabelList"/>
    <dgm:cxn modelId="{A102EDF6-CBC5-4167-B8CA-1DEAAF5593E7}" type="presParOf" srcId="{49F2439D-2B9C-4786-AFC1-5053BCD91E8D}" destId="{44841C71-7405-4BC1-B944-E79E18D74031}" srcOrd="0" destOrd="0" presId="urn:microsoft.com/office/officeart/2018/2/layout/IconLabelList"/>
    <dgm:cxn modelId="{D8A66764-5FE8-47BC-B300-D16550F0543C}" type="presParOf" srcId="{49F2439D-2B9C-4786-AFC1-5053BCD91E8D}" destId="{E2C903EA-A6CD-41FE-87AB-83B82B938DEF}" srcOrd="1" destOrd="0" presId="urn:microsoft.com/office/officeart/2018/2/layout/IconLabelList"/>
    <dgm:cxn modelId="{8B2AEAD3-2F72-46F0-BE5C-0BB1D36E16A6}" type="presParOf" srcId="{49F2439D-2B9C-4786-AFC1-5053BCD91E8D}" destId="{E0D88C00-2E55-470C-AA76-22D1B83B3131}" srcOrd="2" destOrd="0" presId="urn:microsoft.com/office/officeart/2018/2/layout/IconLabelList"/>
    <dgm:cxn modelId="{6B82C56D-4394-4735-A871-D7935D51C6F3}" type="presParOf" srcId="{22938367-4B6D-4950-92CC-9DB9915A5B8C}" destId="{CC295F91-00DE-4689-ACC2-18F9F94E726D}" srcOrd="1" destOrd="0" presId="urn:microsoft.com/office/officeart/2018/2/layout/IconLabelList"/>
    <dgm:cxn modelId="{4713C6D7-F4AF-42B5-BA54-AE5DAAA4E1FE}" type="presParOf" srcId="{22938367-4B6D-4950-92CC-9DB9915A5B8C}" destId="{759CB8B5-0116-4882-876E-0AE8D801CBC4}" srcOrd="2" destOrd="0" presId="urn:microsoft.com/office/officeart/2018/2/layout/IconLabelList"/>
    <dgm:cxn modelId="{340F4A35-DFF9-48E1-A7A0-ABAD1008A10C}" type="presParOf" srcId="{759CB8B5-0116-4882-876E-0AE8D801CBC4}" destId="{A5B7D8D5-A96B-4347-B039-C4CFCFCFDDEB}" srcOrd="0" destOrd="0" presId="urn:microsoft.com/office/officeart/2018/2/layout/IconLabelList"/>
    <dgm:cxn modelId="{366F569A-0460-488D-BE49-4D0F825B6841}" type="presParOf" srcId="{759CB8B5-0116-4882-876E-0AE8D801CBC4}" destId="{B25D6188-0C77-4C49-BE85-C066D00847BE}" srcOrd="1" destOrd="0" presId="urn:microsoft.com/office/officeart/2018/2/layout/IconLabelList"/>
    <dgm:cxn modelId="{20E466DA-EDC0-42F6-9107-67CB39AA5501}" type="presParOf" srcId="{759CB8B5-0116-4882-876E-0AE8D801CBC4}" destId="{F8A329E5-9437-4F95-A0F1-89FF3703202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2A137-1915-4DFD-BB63-9F89060DD6BE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596172D2-0CA2-4ED3-9A06-729066B4C68F}">
      <dgm:prSet/>
      <dgm:spPr/>
      <dgm:t>
        <a:bodyPr/>
        <a:lstStyle/>
        <a:p>
          <a:r>
            <a:rPr lang="cs-CZ" b="0" i="0" dirty="0"/>
            <a:t>Zdravotní služby</a:t>
          </a:r>
          <a:endParaRPr lang="cs-CZ" dirty="0"/>
        </a:p>
      </dgm:t>
    </dgm:pt>
    <dgm:pt modelId="{6C83DBC9-800B-4C5D-ACAC-9B0E3C441C28}" type="parTrans" cxnId="{70CDA441-281B-4D79-9CB9-48E717736780}">
      <dgm:prSet/>
      <dgm:spPr/>
      <dgm:t>
        <a:bodyPr/>
        <a:lstStyle/>
        <a:p>
          <a:endParaRPr lang="cs-CZ"/>
        </a:p>
      </dgm:t>
    </dgm:pt>
    <dgm:pt modelId="{67B68184-A2C0-4D60-902F-BBB52B0F76AF}" type="sibTrans" cxnId="{70CDA441-281B-4D79-9CB9-48E717736780}">
      <dgm:prSet/>
      <dgm:spPr/>
      <dgm:t>
        <a:bodyPr/>
        <a:lstStyle/>
        <a:p>
          <a:endParaRPr lang="cs-CZ"/>
        </a:p>
      </dgm:t>
    </dgm:pt>
    <dgm:pt modelId="{6DF6EB4C-3BCB-4642-8DB8-15071FCA0C87}">
      <dgm:prSet/>
      <dgm:spPr/>
      <dgm:t>
        <a:bodyPr/>
        <a:lstStyle/>
        <a:p>
          <a:r>
            <a:rPr lang="cs-CZ" dirty="0"/>
            <a:t>Ochrana veřejného zdraví</a:t>
          </a:r>
        </a:p>
      </dgm:t>
    </dgm:pt>
    <dgm:pt modelId="{2118ADB2-FD14-4F9A-8BC8-A619F9290942}" type="parTrans" cxnId="{82418C8C-ABDD-4C53-990A-2EF9968767BC}">
      <dgm:prSet/>
      <dgm:spPr/>
      <dgm:t>
        <a:bodyPr/>
        <a:lstStyle/>
        <a:p>
          <a:endParaRPr lang="cs-CZ"/>
        </a:p>
      </dgm:t>
    </dgm:pt>
    <dgm:pt modelId="{DC4ADA2A-5664-42E4-A57C-4AD858C20286}" type="sibTrans" cxnId="{82418C8C-ABDD-4C53-990A-2EF9968767BC}">
      <dgm:prSet/>
      <dgm:spPr/>
      <dgm:t>
        <a:bodyPr/>
        <a:lstStyle/>
        <a:p>
          <a:endParaRPr lang="cs-CZ"/>
        </a:p>
      </dgm:t>
    </dgm:pt>
    <dgm:pt modelId="{600EDC89-42C6-4A3F-B0FC-599BA9D5F363}">
      <dgm:prSet/>
      <dgm:spPr/>
      <dgm:t>
        <a:bodyPr/>
        <a:lstStyle/>
        <a:p>
          <a:r>
            <a:rPr lang="cs-CZ" b="0" i="0" dirty="0"/>
            <a:t>vědeckovýzkumná činnost</a:t>
          </a:r>
          <a:endParaRPr lang="cs-CZ" dirty="0"/>
        </a:p>
      </dgm:t>
    </dgm:pt>
    <dgm:pt modelId="{65E1A183-DF8C-4CD2-B9D3-C371DA1C26C2}" type="parTrans" cxnId="{BB1B14F1-9694-4E4C-9CAB-E563993993A2}">
      <dgm:prSet/>
      <dgm:spPr/>
      <dgm:t>
        <a:bodyPr/>
        <a:lstStyle/>
        <a:p>
          <a:endParaRPr lang="cs-CZ"/>
        </a:p>
      </dgm:t>
    </dgm:pt>
    <dgm:pt modelId="{465DEFFF-4BF9-4415-9061-0ECA006BB24E}" type="sibTrans" cxnId="{BB1B14F1-9694-4E4C-9CAB-E563993993A2}">
      <dgm:prSet/>
      <dgm:spPr/>
      <dgm:t>
        <a:bodyPr/>
        <a:lstStyle/>
        <a:p>
          <a:endParaRPr lang="cs-CZ"/>
        </a:p>
      </dgm:t>
    </dgm:pt>
    <dgm:pt modelId="{5BFCFA20-C46A-41B0-97E6-1E2254146C7D}">
      <dgm:prSet/>
      <dgm:spPr/>
      <dgm:t>
        <a:bodyPr/>
        <a:lstStyle/>
        <a:p>
          <a:r>
            <a:rPr lang="cs-CZ" b="0" i="0" dirty="0"/>
            <a:t>přímé řízení některých nemocnic</a:t>
          </a:r>
          <a:endParaRPr lang="cs-CZ" dirty="0"/>
        </a:p>
      </dgm:t>
    </dgm:pt>
    <dgm:pt modelId="{707AB9D0-4445-4594-93A9-A4270466D10C}" type="parTrans" cxnId="{5DE7EF36-CE84-44D6-BAE1-4CC5B463D079}">
      <dgm:prSet/>
      <dgm:spPr/>
      <dgm:t>
        <a:bodyPr/>
        <a:lstStyle/>
        <a:p>
          <a:endParaRPr lang="cs-CZ"/>
        </a:p>
      </dgm:t>
    </dgm:pt>
    <dgm:pt modelId="{ED079F5F-DB50-453E-AADA-A37092EFEC57}" type="sibTrans" cxnId="{5DE7EF36-CE84-44D6-BAE1-4CC5B463D079}">
      <dgm:prSet/>
      <dgm:spPr/>
      <dgm:t>
        <a:bodyPr/>
        <a:lstStyle/>
        <a:p>
          <a:endParaRPr lang="cs-CZ"/>
        </a:p>
      </dgm:t>
    </dgm:pt>
    <dgm:pt modelId="{E5550F94-9F42-476F-9D36-EEE4709A7078}">
      <dgm:prSet/>
      <dgm:spPr/>
      <dgm:t>
        <a:bodyPr/>
        <a:lstStyle/>
        <a:p>
          <a:r>
            <a:rPr lang="cs-CZ" b="0" i="0" dirty="0"/>
            <a:t>zacházení s návykovými</a:t>
          </a:r>
          <a:endParaRPr lang="cs-CZ" dirty="0"/>
        </a:p>
      </dgm:t>
    </dgm:pt>
    <dgm:pt modelId="{C79056EF-4FFC-4EA7-A233-D4A0E4B1E8BB}" type="parTrans" cxnId="{E163B00E-EAD8-459B-B1F3-76C03C2C46C8}">
      <dgm:prSet/>
      <dgm:spPr/>
      <dgm:t>
        <a:bodyPr/>
        <a:lstStyle/>
        <a:p>
          <a:endParaRPr lang="cs-CZ"/>
        </a:p>
      </dgm:t>
    </dgm:pt>
    <dgm:pt modelId="{B8FB2CB7-A5F4-46CF-A5F4-C375921E289B}" type="sibTrans" cxnId="{E163B00E-EAD8-459B-B1F3-76C03C2C46C8}">
      <dgm:prSet/>
      <dgm:spPr/>
      <dgm:t>
        <a:bodyPr/>
        <a:lstStyle/>
        <a:p>
          <a:endParaRPr lang="cs-CZ"/>
        </a:p>
      </dgm:t>
    </dgm:pt>
    <dgm:pt modelId="{6C85B43E-75F1-408F-966F-54830FD11BEC}">
      <dgm:prSet/>
      <dgm:spPr/>
      <dgm:t>
        <a:bodyPr/>
        <a:lstStyle/>
        <a:p>
          <a:r>
            <a:rPr lang="cs-CZ" b="0" i="0" dirty="0"/>
            <a:t>přírodních léčivé zdroje a lázně</a:t>
          </a:r>
          <a:endParaRPr lang="cs-CZ" dirty="0"/>
        </a:p>
      </dgm:t>
    </dgm:pt>
    <dgm:pt modelId="{5DE32330-FB26-4626-A3B0-A52264016A76}" type="parTrans" cxnId="{02109798-C1EE-4B8F-B553-690DEE8D3FCE}">
      <dgm:prSet/>
      <dgm:spPr/>
      <dgm:t>
        <a:bodyPr/>
        <a:lstStyle/>
        <a:p>
          <a:endParaRPr lang="cs-CZ"/>
        </a:p>
      </dgm:t>
    </dgm:pt>
    <dgm:pt modelId="{D0445EE8-77CB-40F3-93A1-6BD151EE514F}" type="sibTrans" cxnId="{02109798-C1EE-4B8F-B553-690DEE8D3FCE}">
      <dgm:prSet/>
      <dgm:spPr/>
      <dgm:t>
        <a:bodyPr/>
        <a:lstStyle/>
        <a:p>
          <a:endParaRPr lang="cs-CZ"/>
        </a:p>
      </dgm:t>
    </dgm:pt>
    <dgm:pt modelId="{347407B4-B742-4DF0-8131-DCE8ECD04264}">
      <dgm:prSet/>
      <dgm:spPr/>
      <dgm:t>
        <a:bodyPr/>
        <a:lstStyle/>
        <a:p>
          <a:r>
            <a:rPr lang="cs-CZ" b="0" i="0" dirty="0"/>
            <a:t>Agenda zdravotního pojištění</a:t>
          </a:r>
          <a:endParaRPr lang="cs-CZ" dirty="0"/>
        </a:p>
      </dgm:t>
    </dgm:pt>
    <dgm:pt modelId="{3A19659F-CDF1-4078-8619-6121708544A6}" type="parTrans" cxnId="{01B01149-4915-458F-9925-1B2FBF0B9A6F}">
      <dgm:prSet/>
      <dgm:spPr/>
      <dgm:t>
        <a:bodyPr/>
        <a:lstStyle/>
        <a:p>
          <a:endParaRPr lang="cs-CZ"/>
        </a:p>
      </dgm:t>
    </dgm:pt>
    <dgm:pt modelId="{9E850E2C-CFFC-4DC7-A2C6-CB7090CF175D}" type="sibTrans" cxnId="{01B01149-4915-458F-9925-1B2FBF0B9A6F}">
      <dgm:prSet/>
      <dgm:spPr/>
      <dgm:t>
        <a:bodyPr/>
        <a:lstStyle/>
        <a:p>
          <a:endParaRPr lang="cs-CZ"/>
        </a:p>
      </dgm:t>
    </dgm:pt>
    <dgm:pt modelId="{FEC5A8B2-B576-4EF6-8FC5-9CB87E795AD5}">
      <dgm:prSet/>
      <dgm:spPr/>
      <dgm:t>
        <a:bodyPr/>
        <a:lstStyle/>
        <a:p>
          <a:r>
            <a:rPr lang="cs-CZ" b="0" i="0" dirty="0"/>
            <a:t>Zdravotnický informační systém a elektronické zdravotnictví, </a:t>
          </a:r>
          <a:endParaRPr lang="cs-CZ" dirty="0"/>
        </a:p>
      </dgm:t>
    </dgm:pt>
    <dgm:pt modelId="{3509AAFD-B975-4DD5-B135-C9FE1F4A4638}" type="parTrans" cxnId="{09E34D78-F21A-4E89-85FB-2330E2C81F7D}">
      <dgm:prSet/>
      <dgm:spPr/>
      <dgm:t>
        <a:bodyPr/>
        <a:lstStyle/>
        <a:p>
          <a:endParaRPr lang="cs-CZ"/>
        </a:p>
      </dgm:t>
    </dgm:pt>
    <dgm:pt modelId="{552BB449-CABC-4D97-BCC2-3845124BFF03}" type="sibTrans" cxnId="{09E34D78-F21A-4E89-85FB-2330E2C81F7D}">
      <dgm:prSet/>
      <dgm:spPr/>
      <dgm:t>
        <a:bodyPr/>
        <a:lstStyle/>
        <a:p>
          <a:endParaRPr lang="cs-CZ"/>
        </a:p>
      </dgm:t>
    </dgm:pt>
    <dgm:pt modelId="{57E82EC9-2886-46D2-A758-5E72BD98BE2E}">
      <dgm:prSet/>
      <dgm:spPr/>
      <dgm:t>
        <a:bodyPr/>
        <a:lstStyle/>
        <a:p>
          <a:r>
            <a:rPr lang="cs-CZ" b="0" i="0" dirty="0"/>
            <a:t>Biocidní přípravky</a:t>
          </a:r>
          <a:endParaRPr lang="cs-CZ" dirty="0"/>
        </a:p>
      </dgm:t>
    </dgm:pt>
    <dgm:pt modelId="{F8F484F0-6BB9-4DD5-9A78-A03E8E89A24E}" type="parTrans" cxnId="{8F13559F-49A2-4D98-961C-2EB37FDB5A30}">
      <dgm:prSet/>
      <dgm:spPr/>
      <dgm:t>
        <a:bodyPr/>
        <a:lstStyle/>
        <a:p>
          <a:endParaRPr lang="cs-CZ"/>
        </a:p>
      </dgm:t>
    </dgm:pt>
    <dgm:pt modelId="{E0C997F5-4A13-4C3C-95FA-481E74706912}" type="sibTrans" cxnId="{8F13559F-49A2-4D98-961C-2EB37FDB5A30}">
      <dgm:prSet/>
      <dgm:spPr/>
      <dgm:t>
        <a:bodyPr/>
        <a:lstStyle/>
        <a:p>
          <a:endParaRPr lang="cs-CZ"/>
        </a:p>
      </dgm:t>
    </dgm:pt>
    <dgm:pt modelId="{3BEC2718-459A-405B-8B37-68F9A20201D0}">
      <dgm:prSet/>
      <dgm:spPr/>
      <dgm:t>
        <a:bodyPr/>
        <a:lstStyle/>
        <a:p>
          <a:r>
            <a:rPr lang="cs-CZ" dirty="0"/>
            <a:t>Léčiva a zdravotnické prostředky (SÚKL)</a:t>
          </a:r>
        </a:p>
      </dgm:t>
    </dgm:pt>
    <dgm:pt modelId="{8A2B3BA6-779B-44E5-8E8F-6A544CC7BBEC}" type="parTrans" cxnId="{D5D303D8-612C-49B5-BB6B-02AF7BAF3864}">
      <dgm:prSet/>
      <dgm:spPr/>
      <dgm:t>
        <a:bodyPr/>
        <a:lstStyle/>
        <a:p>
          <a:endParaRPr lang="cs-CZ"/>
        </a:p>
      </dgm:t>
    </dgm:pt>
    <dgm:pt modelId="{2C4AC0D5-6A7A-47B5-B1F9-3AA0A903A1ED}" type="sibTrans" cxnId="{D5D303D8-612C-49B5-BB6B-02AF7BAF3864}">
      <dgm:prSet/>
      <dgm:spPr/>
      <dgm:t>
        <a:bodyPr/>
        <a:lstStyle/>
        <a:p>
          <a:endParaRPr lang="cs-CZ"/>
        </a:p>
      </dgm:t>
    </dgm:pt>
    <dgm:pt modelId="{5472FB80-A841-41AE-8676-3EBE40A55552}" type="pres">
      <dgm:prSet presAssocID="{DF12A137-1915-4DFD-BB63-9F89060DD6BE}" presName="diagram" presStyleCnt="0">
        <dgm:presLayoutVars>
          <dgm:dir/>
          <dgm:resizeHandles val="exact"/>
        </dgm:presLayoutVars>
      </dgm:prSet>
      <dgm:spPr/>
    </dgm:pt>
    <dgm:pt modelId="{47956494-B27B-490C-A6F3-0985D95867BB}" type="pres">
      <dgm:prSet presAssocID="{596172D2-0CA2-4ED3-9A06-729066B4C68F}" presName="node" presStyleLbl="node1" presStyleIdx="0" presStyleCnt="10">
        <dgm:presLayoutVars>
          <dgm:bulletEnabled val="1"/>
        </dgm:presLayoutVars>
      </dgm:prSet>
      <dgm:spPr/>
    </dgm:pt>
    <dgm:pt modelId="{9DEF864A-00EB-482A-963F-528904995BE2}" type="pres">
      <dgm:prSet presAssocID="{67B68184-A2C0-4D60-902F-BBB52B0F76AF}" presName="sibTrans" presStyleCnt="0"/>
      <dgm:spPr/>
    </dgm:pt>
    <dgm:pt modelId="{4DDE9B3D-107C-4A71-B85B-D6AC1722BB1E}" type="pres">
      <dgm:prSet presAssocID="{6DF6EB4C-3BCB-4642-8DB8-15071FCA0C87}" presName="node" presStyleLbl="node1" presStyleIdx="1" presStyleCnt="10">
        <dgm:presLayoutVars>
          <dgm:bulletEnabled val="1"/>
        </dgm:presLayoutVars>
      </dgm:prSet>
      <dgm:spPr/>
    </dgm:pt>
    <dgm:pt modelId="{905616C8-CC87-4B4C-9A91-3F549CA6C138}" type="pres">
      <dgm:prSet presAssocID="{DC4ADA2A-5664-42E4-A57C-4AD858C20286}" presName="sibTrans" presStyleCnt="0"/>
      <dgm:spPr/>
    </dgm:pt>
    <dgm:pt modelId="{D7D93E63-3032-48D3-BDCE-995686C0EAEE}" type="pres">
      <dgm:prSet presAssocID="{600EDC89-42C6-4A3F-B0FC-599BA9D5F363}" presName="node" presStyleLbl="node1" presStyleIdx="2" presStyleCnt="10">
        <dgm:presLayoutVars>
          <dgm:bulletEnabled val="1"/>
        </dgm:presLayoutVars>
      </dgm:prSet>
      <dgm:spPr/>
    </dgm:pt>
    <dgm:pt modelId="{9E5DA98B-DD3B-4100-90E4-42BC9B88FC10}" type="pres">
      <dgm:prSet presAssocID="{465DEFFF-4BF9-4415-9061-0ECA006BB24E}" presName="sibTrans" presStyleCnt="0"/>
      <dgm:spPr/>
    </dgm:pt>
    <dgm:pt modelId="{0F2EFDA0-C471-4F05-A37A-4F44975AE89B}" type="pres">
      <dgm:prSet presAssocID="{3BEC2718-459A-405B-8B37-68F9A20201D0}" presName="node" presStyleLbl="node1" presStyleIdx="3" presStyleCnt="10">
        <dgm:presLayoutVars>
          <dgm:bulletEnabled val="1"/>
        </dgm:presLayoutVars>
      </dgm:prSet>
      <dgm:spPr/>
    </dgm:pt>
    <dgm:pt modelId="{315FE0A9-5A28-4C7F-8DAD-7A498175C248}" type="pres">
      <dgm:prSet presAssocID="{2C4AC0D5-6A7A-47B5-B1F9-3AA0A903A1ED}" presName="sibTrans" presStyleCnt="0"/>
      <dgm:spPr/>
    </dgm:pt>
    <dgm:pt modelId="{CC208B62-4F2B-4B99-B9B1-24852608D868}" type="pres">
      <dgm:prSet presAssocID="{5BFCFA20-C46A-41B0-97E6-1E2254146C7D}" presName="node" presStyleLbl="node1" presStyleIdx="4" presStyleCnt="10">
        <dgm:presLayoutVars>
          <dgm:bulletEnabled val="1"/>
        </dgm:presLayoutVars>
      </dgm:prSet>
      <dgm:spPr/>
    </dgm:pt>
    <dgm:pt modelId="{932A14A8-A2AB-4FBB-815C-05FBA72BFB41}" type="pres">
      <dgm:prSet presAssocID="{ED079F5F-DB50-453E-AADA-A37092EFEC57}" presName="sibTrans" presStyleCnt="0"/>
      <dgm:spPr/>
    </dgm:pt>
    <dgm:pt modelId="{BB3D46DD-8559-449C-8AD3-3064BDC2C070}" type="pres">
      <dgm:prSet presAssocID="{E5550F94-9F42-476F-9D36-EEE4709A7078}" presName="node" presStyleLbl="node1" presStyleIdx="5" presStyleCnt="10">
        <dgm:presLayoutVars>
          <dgm:bulletEnabled val="1"/>
        </dgm:presLayoutVars>
      </dgm:prSet>
      <dgm:spPr/>
    </dgm:pt>
    <dgm:pt modelId="{56D1E804-2B45-460D-84E3-4188DA55580C}" type="pres">
      <dgm:prSet presAssocID="{B8FB2CB7-A5F4-46CF-A5F4-C375921E289B}" presName="sibTrans" presStyleCnt="0"/>
      <dgm:spPr/>
    </dgm:pt>
    <dgm:pt modelId="{EB77BF44-11B2-4619-B9A9-9C24F13349C8}" type="pres">
      <dgm:prSet presAssocID="{6C85B43E-75F1-408F-966F-54830FD11BEC}" presName="node" presStyleLbl="node1" presStyleIdx="6" presStyleCnt="10">
        <dgm:presLayoutVars>
          <dgm:bulletEnabled val="1"/>
        </dgm:presLayoutVars>
      </dgm:prSet>
      <dgm:spPr/>
    </dgm:pt>
    <dgm:pt modelId="{9DA6289F-4079-489B-B681-83825CF57C9E}" type="pres">
      <dgm:prSet presAssocID="{D0445EE8-77CB-40F3-93A1-6BD151EE514F}" presName="sibTrans" presStyleCnt="0"/>
      <dgm:spPr/>
    </dgm:pt>
    <dgm:pt modelId="{A6A93F2A-9337-4579-80A4-945FA36D00D2}" type="pres">
      <dgm:prSet presAssocID="{347407B4-B742-4DF0-8131-DCE8ECD04264}" presName="node" presStyleLbl="node1" presStyleIdx="7" presStyleCnt="10">
        <dgm:presLayoutVars>
          <dgm:bulletEnabled val="1"/>
        </dgm:presLayoutVars>
      </dgm:prSet>
      <dgm:spPr/>
    </dgm:pt>
    <dgm:pt modelId="{9E0DE130-4459-4183-9138-90FFBC17EAE7}" type="pres">
      <dgm:prSet presAssocID="{9E850E2C-CFFC-4DC7-A2C6-CB7090CF175D}" presName="sibTrans" presStyleCnt="0"/>
      <dgm:spPr/>
    </dgm:pt>
    <dgm:pt modelId="{043BE443-1B7B-4161-B85E-942C38E66B5C}" type="pres">
      <dgm:prSet presAssocID="{FEC5A8B2-B576-4EF6-8FC5-9CB87E795AD5}" presName="node" presStyleLbl="node1" presStyleIdx="8" presStyleCnt="10">
        <dgm:presLayoutVars>
          <dgm:bulletEnabled val="1"/>
        </dgm:presLayoutVars>
      </dgm:prSet>
      <dgm:spPr/>
    </dgm:pt>
    <dgm:pt modelId="{C000EBB6-57E7-46A2-BD94-3FA3A228547C}" type="pres">
      <dgm:prSet presAssocID="{552BB449-CABC-4D97-BCC2-3845124BFF03}" presName="sibTrans" presStyleCnt="0"/>
      <dgm:spPr/>
    </dgm:pt>
    <dgm:pt modelId="{0A6E7510-A79E-4BA7-A13A-F71177458EC6}" type="pres">
      <dgm:prSet presAssocID="{57E82EC9-2886-46D2-A758-5E72BD98BE2E}" presName="node" presStyleLbl="node1" presStyleIdx="9" presStyleCnt="10">
        <dgm:presLayoutVars>
          <dgm:bulletEnabled val="1"/>
        </dgm:presLayoutVars>
      </dgm:prSet>
      <dgm:spPr/>
    </dgm:pt>
  </dgm:ptLst>
  <dgm:cxnLst>
    <dgm:cxn modelId="{D479BB00-2B9B-4C92-B2AF-D15A737673A3}" type="presOf" srcId="{3BEC2718-459A-405B-8B37-68F9A20201D0}" destId="{0F2EFDA0-C471-4F05-A37A-4F44975AE89B}" srcOrd="0" destOrd="0" presId="urn:microsoft.com/office/officeart/2005/8/layout/default"/>
    <dgm:cxn modelId="{E163B00E-EAD8-459B-B1F3-76C03C2C46C8}" srcId="{DF12A137-1915-4DFD-BB63-9F89060DD6BE}" destId="{E5550F94-9F42-476F-9D36-EEE4709A7078}" srcOrd="5" destOrd="0" parTransId="{C79056EF-4FFC-4EA7-A233-D4A0E4B1E8BB}" sibTransId="{B8FB2CB7-A5F4-46CF-A5F4-C375921E289B}"/>
    <dgm:cxn modelId="{A4A02636-C2D7-42E6-A808-E5F3783EF048}" type="presOf" srcId="{DF12A137-1915-4DFD-BB63-9F89060DD6BE}" destId="{5472FB80-A841-41AE-8676-3EBE40A55552}" srcOrd="0" destOrd="0" presId="urn:microsoft.com/office/officeart/2005/8/layout/default"/>
    <dgm:cxn modelId="{5DE7EF36-CE84-44D6-BAE1-4CC5B463D079}" srcId="{DF12A137-1915-4DFD-BB63-9F89060DD6BE}" destId="{5BFCFA20-C46A-41B0-97E6-1E2254146C7D}" srcOrd="4" destOrd="0" parTransId="{707AB9D0-4445-4594-93A9-A4270466D10C}" sibTransId="{ED079F5F-DB50-453E-AADA-A37092EFEC57}"/>
    <dgm:cxn modelId="{E3194538-A095-4E21-961D-4E9A8AFF73B3}" type="presOf" srcId="{6DF6EB4C-3BCB-4642-8DB8-15071FCA0C87}" destId="{4DDE9B3D-107C-4A71-B85B-D6AC1722BB1E}" srcOrd="0" destOrd="0" presId="urn:microsoft.com/office/officeart/2005/8/layout/default"/>
    <dgm:cxn modelId="{70CDA441-281B-4D79-9CB9-48E717736780}" srcId="{DF12A137-1915-4DFD-BB63-9F89060DD6BE}" destId="{596172D2-0CA2-4ED3-9A06-729066B4C68F}" srcOrd="0" destOrd="0" parTransId="{6C83DBC9-800B-4C5D-ACAC-9B0E3C441C28}" sibTransId="{67B68184-A2C0-4D60-902F-BBB52B0F76AF}"/>
    <dgm:cxn modelId="{01B01149-4915-458F-9925-1B2FBF0B9A6F}" srcId="{DF12A137-1915-4DFD-BB63-9F89060DD6BE}" destId="{347407B4-B742-4DF0-8131-DCE8ECD04264}" srcOrd="7" destOrd="0" parTransId="{3A19659F-CDF1-4078-8619-6121708544A6}" sibTransId="{9E850E2C-CFFC-4DC7-A2C6-CB7090CF175D}"/>
    <dgm:cxn modelId="{0EA55D4B-3457-4FC2-981D-44C635295694}" type="presOf" srcId="{5BFCFA20-C46A-41B0-97E6-1E2254146C7D}" destId="{CC208B62-4F2B-4B99-B9B1-24852608D868}" srcOrd="0" destOrd="0" presId="urn:microsoft.com/office/officeart/2005/8/layout/default"/>
    <dgm:cxn modelId="{5AF47C4D-865E-48D8-806A-61C7116AF5B4}" type="presOf" srcId="{600EDC89-42C6-4A3F-B0FC-599BA9D5F363}" destId="{D7D93E63-3032-48D3-BDCE-995686C0EAEE}" srcOrd="0" destOrd="0" presId="urn:microsoft.com/office/officeart/2005/8/layout/default"/>
    <dgm:cxn modelId="{09E34D78-F21A-4E89-85FB-2330E2C81F7D}" srcId="{DF12A137-1915-4DFD-BB63-9F89060DD6BE}" destId="{FEC5A8B2-B576-4EF6-8FC5-9CB87E795AD5}" srcOrd="8" destOrd="0" parTransId="{3509AAFD-B975-4DD5-B135-C9FE1F4A4638}" sibTransId="{552BB449-CABC-4D97-BCC2-3845124BFF03}"/>
    <dgm:cxn modelId="{82418C8C-ABDD-4C53-990A-2EF9968767BC}" srcId="{DF12A137-1915-4DFD-BB63-9F89060DD6BE}" destId="{6DF6EB4C-3BCB-4642-8DB8-15071FCA0C87}" srcOrd="1" destOrd="0" parTransId="{2118ADB2-FD14-4F9A-8BC8-A619F9290942}" sibTransId="{DC4ADA2A-5664-42E4-A57C-4AD858C20286}"/>
    <dgm:cxn modelId="{FCE56F93-6C70-4938-911E-F92417371E8C}" type="presOf" srcId="{347407B4-B742-4DF0-8131-DCE8ECD04264}" destId="{A6A93F2A-9337-4579-80A4-945FA36D00D2}" srcOrd="0" destOrd="0" presId="urn:microsoft.com/office/officeart/2005/8/layout/default"/>
    <dgm:cxn modelId="{02109798-C1EE-4B8F-B553-690DEE8D3FCE}" srcId="{DF12A137-1915-4DFD-BB63-9F89060DD6BE}" destId="{6C85B43E-75F1-408F-966F-54830FD11BEC}" srcOrd="6" destOrd="0" parTransId="{5DE32330-FB26-4626-A3B0-A52264016A76}" sibTransId="{D0445EE8-77CB-40F3-93A1-6BD151EE514F}"/>
    <dgm:cxn modelId="{D36C2B99-FF71-4883-B3CC-FB11D60FDD7D}" type="presOf" srcId="{6C85B43E-75F1-408F-966F-54830FD11BEC}" destId="{EB77BF44-11B2-4619-B9A9-9C24F13349C8}" srcOrd="0" destOrd="0" presId="urn:microsoft.com/office/officeart/2005/8/layout/default"/>
    <dgm:cxn modelId="{8F13559F-49A2-4D98-961C-2EB37FDB5A30}" srcId="{DF12A137-1915-4DFD-BB63-9F89060DD6BE}" destId="{57E82EC9-2886-46D2-A758-5E72BD98BE2E}" srcOrd="9" destOrd="0" parTransId="{F8F484F0-6BB9-4DD5-9A78-A03E8E89A24E}" sibTransId="{E0C997F5-4A13-4C3C-95FA-481E74706912}"/>
    <dgm:cxn modelId="{4DAEEAA7-FDD5-4534-AFAD-BF95213167DA}" type="presOf" srcId="{E5550F94-9F42-476F-9D36-EEE4709A7078}" destId="{BB3D46DD-8559-449C-8AD3-3064BDC2C070}" srcOrd="0" destOrd="0" presId="urn:microsoft.com/office/officeart/2005/8/layout/default"/>
    <dgm:cxn modelId="{A33155AD-B006-486A-9AA9-CF46247C6F17}" type="presOf" srcId="{596172D2-0CA2-4ED3-9A06-729066B4C68F}" destId="{47956494-B27B-490C-A6F3-0985D95867BB}" srcOrd="0" destOrd="0" presId="urn:microsoft.com/office/officeart/2005/8/layout/default"/>
    <dgm:cxn modelId="{6F22DFAE-F89D-4E08-9F53-5411F9BC6D80}" type="presOf" srcId="{FEC5A8B2-B576-4EF6-8FC5-9CB87E795AD5}" destId="{043BE443-1B7B-4161-B85E-942C38E66B5C}" srcOrd="0" destOrd="0" presId="urn:microsoft.com/office/officeart/2005/8/layout/default"/>
    <dgm:cxn modelId="{C35DAEAF-7D26-4C85-82CD-0C0012FB7EF2}" type="presOf" srcId="{57E82EC9-2886-46D2-A758-5E72BD98BE2E}" destId="{0A6E7510-A79E-4BA7-A13A-F71177458EC6}" srcOrd="0" destOrd="0" presId="urn:microsoft.com/office/officeart/2005/8/layout/default"/>
    <dgm:cxn modelId="{D5D303D8-612C-49B5-BB6B-02AF7BAF3864}" srcId="{DF12A137-1915-4DFD-BB63-9F89060DD6BE}" destId="{3BEC2718-459A-405B-8B37-68F9A20201D0}" srcOrd="3" destOrd="0" parTransId="{8A2B3BA6-779B-44E5-8E8F-6A544CC7BBEC}" sibTransId="{2C4AC0D5-6A7A-47B5-B1F9-3AA0A903A1ED}"/>
    <dgm:cxn modelId="{BB1B14F1-9694-4E4C-9CAB-E563993993A2}" srcId="{DF12A137-1915-4DFD-BB63-9F89060DD6BE}" destId="{600EDC89-42C6-4A3F-B0FC-599BA9D5F363}" srcOrd="2" destOrd="0" parTransId="{65E1A183-DF8C-4CD2-B9D3-C371DA1C26C2}" sibTransId="{465DEFFF-4BF9-4415-9061-0ECA006BB24E}"/>
    <dgm:cxn modelId="{A9CEF7F9-1D82-44DA-B4A6-F33D697E13B3}" type="presParOf" srcId="{5472FB80-A841-41AE-8676-3EBE40A55552}" destId="{47956494-B27B-490C-A6F3-0985D95867BB}" srcOrd="0" destOrd="0" presId="urn:microsoft.com/office/officeart/2005/8/layout/default"/>
    <dgm:cxn modelId="{42E5C7EF-418F-47D2-852B-5CA67BB8D854}" type="presParOf" srcId="{5472FB80-A841-41AE-8676-3EBE40A55552}" destId="{9DEF864A-00EB-482A-963F-528904995BE2}" srcOrd="1" destOrd="0" presId="urn:microsoft.com/office/officeart/2005/8/layout/default"/>
    <dgm:cxn modelId="{F5A6DD64-7933-458B-B132-D0B2A71E4BDB}" type="presParOf" srcId="{5472FB80-A841-41AE-8676-3EBE40A55552}" destId="{4DDE9B3D-107C-4A71-B85B-D6AC1722BB1E}" srcOrd="2" destOrd="0" presId="urn:microsoft.com/office/officeart/2005/8/layout/default"/>
    <dgm:cxn modelId="{7EC42845-31FD-4D2C-A7C0-34A1D3167EDC}" type="presParOf" srcId="{5472FB80-A841-41AE-8676-3EBE40A55552}" destId="{905616C8-CC87-4B4C-9A91-3F549CA6C138}" srcOrd="3" destOrd="0" presId="urn:microsoft.com/office/officeart/2005/8/layout/default"/>
    <dgm:cxn modelId="{B33BD4B7-814D-4972-8601-5CD1813B07B0}" type="presParOf" srcId="{5472FB80-A841-41AE-8676-3EBE40A55552}" destId="{D7D93E63-3032-48D3-BDCE-995686C0EAEE}" srcOrd="4" destOrd="0" presId="urn:microsoft.com/office/officeart/2005/8/layout/default"/>
    <dgm:cxn modelId="{A86C1711-61AA-4D9E-B4F2-CE0A5F19AB0D}" type="presParOf" srcId="{5472FB80-A841-41AE-8676-3EBE40A55552}" destId="{9E5DA98B-DD3B-4100-90E4-42BC9B88FC10}" srcOrd="5" destOrd="0" presId="urn:microsoft.com/office/officeart/2005/8/layout/default"/>
    <dgm:cxn modelId="{5AAF7C31-4E9E-4DC3-A5FF-E3713E6FE0BC}" type="presParOf" srcId="{5472FB80-A841-41AE-8676-3EBE40A55552}" destId="{0F2EFDA0-C471-4F05-A37A-4F44975AE89B}" srcOrd="6" destOrd="0" presId="urn:microsoft.com/office/officeart/2005/8/layout/default"/>
    <dgm:cxn modelId="{48C853B6-71AB-4831-A949-08A814C7EBC4}" type="presParOf" srcId="{5472FB80-A841-41AE-8676-3EBE40A55552}" destId="{315FE0A9-5A28-4C7F-8DAD-7A498175C248}" srcOrd="7" destOrd="0" presId="urn:microsoft.com/office/officeart/2005/8/layout/default"/>
    <dgm:cxn modelId="{163A8CD1-9D4B-4C23-843D-57219D3F7DC2}" type="presParOf" srcId="{5472FB80-A841-41AE-8676-3EBE40A55552}" destId="{CC208B62-4F2B-4B99-B9B1-24852608D868}" srcOrd="8" destOrd="0" presId="urn:microsoft.com/office/officeart/2005/8/layout/default"/>
    <dgm:cxn modelId="{950AE145-76D5-4598-8330-3E07E5B860F1}" type="presParOf" srcId="{5472FB80-A841-41AE-8676-3EBE40A55552}" destId="{932A14A8-A2AB-4FBB-815C-05FBA72BFB41}" srcOrd="9" destOrd="0" presId="urn:microsoft.com/office/officeart/2005/8/layout/default"/>
    <dgm:cxn modelId="{3B3E99C8-3721-4E66-86AF-2E40D8CA19B8}" type="presParOf" srcId="{5472FB80-A841-41AE-8676-3EBE40A55552}" destId="{BB3D46DD-8559-449C-8AD3-3064BDC2C070}" srcOrd="10" destOrd="0" presId="urn:microsoft.com/office/officeart/2005/8/layout/default"/>
    <dgm:cxn modelId="{9B85318D-C521-47BF-AA26-84B4EB80B313}" type="presParOf" srcId="{5472FB80-A841-41AE-8676-3EBE40A55552}" destId="{56D1E804-2B45-460D-84E3-4188DA55580C}" srcOrd="11" destOrd="0" presId="urn:microsoft.com/office/officeart/2005/8/layout/default"/>
    <dgm:cxn modelId="{FBB7538B-B4B3-4E04-A4F7-6FEBF736B1D4}" type="presParOf" srcId="{5472FB80-A841-41AE-8676-3EBE40A55552}" destId="{EB77BF44-11B2-4619-B9A9-9C24F13349C8}" srcOrd="12" destOrd="0" presId="urn:microsoft.com/office/officeart/2005/8/layout/default"/>
    <dgm:cxn modelId="{70281FED-0E16-4084-925B-0880282ABC6E}" type="presParOf" srcId="{5472FB80-A841-41AE-8676-3EBE40A55552}" destId="{9DA6289F-4079-489B-B681-83825CF57C9E}" srcOrd="13" destOrd="0" presId="urn:microsoft.com/office/officeart/2005/8/layout/default"/>
    <dgm:cxn modelId="{38919A2E-3B78-484D-A912-5042F162E559}" type="presParOf" srcId="{5472FB80-A841-41AE-8676-3EBE40A55552}" destId="{A6A93F2A-9337-4579-80A4-945FA36D00D2}" srcOrd="14" destOrd="0" presId="urn:microsoft.com/office/officeart/2005/8/layout/default"/>
    <dgm:cxn modelId="{DE654422-80E4-45C3-B904-2D6BD210894D}" type="presParOf" srcId="{5472FB80-A841-41AE-8676-3EBE40A55552}" destId="{9E0DE130-4459-4183-9138-90FFBC17EAE7}" srcOrd="15" destOrd="0" presId="urn:microsoft.com/office/officeart/2005/8/layout/default"/>
    <dgm:cxn modelId="{4C2461D7-E8AA-4259-8715-DABEEFFD89ED}" type="presParOf" srcId="{5472FB80-A841-41AE-8676-3EBE40A55552}" destId="{043BE443-1B7B-4161-B85E-942C38E66B5C}" srcOrd="16" destOrd="0" presId="urn:microsoft.com/office/officeart/2005/8/layout/default"/>
    <dgm:cxn modelId="{9403C3D3-33C9-4953-B684-4A0723A118AB}" type="presParOf" srcId="{5472FB80-A841-41AE-8676-3EBE40A55552}" destId="{C000EBB6-57E7-46A2-BD94-3FA3A228547C}" srcOrd="17" destOrd="0" presId="urn:microsoft.com/office/officeart/2005/8/layout/default"/>
    <dgm:cxn modelId="{E16E66F7-AA0C-4E45-8E03-4E0CE52F7C51}" type="presParOf" srcId="{5472FB80-A841-41AE-8676-3EBE40A55552}" destId="{0A6E7510-A79E-4BA7-A13A-F71177458EC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DAAA95-53FE-4BF7-BDF0-B080B4CA7BD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2F1F79C8-36CB-4F6D-95B0-89D92691D05B}">
      <dgm:prSet/>
      <dgm:spPr/>
      <dgm:t>
        <a:bodyPr/>
        <a:lstStyle/>
        <a:p>
          <a:r>
            <a:rPr lang="cs-CZ"/>
            <a:t>Oblasti</a:t>
          </a:r>
        </a:p>
      </dgm:t>
    </dgm:pt>
    <dgm:pt modelId="{3FF0D198-628B-4C2F-B7EC-16CBE656B3E4}" type="parTrans" cxnId="{4CD0F42F-8320-43A4-B43E-790016FCCB34}">
      <dgm:prSet/>
      <dgm:spPr/>
      <dgm:t>
        <a:bodyPr/>
        <a:lstStyle/>
        <a:p>
          <a:endParaRPr lang="cs-CZ"/>
        </a:p>
      </dgm:t>
    </dgm:pt>
    <dgm:pt modelId="{AC27E104-3943-4194-A989-6DC109635E8B}" type="sibTrans" cxnId="{4CD0F42F-8320-43A4-B43E-790016FCCB34}">
      <dgm:prSet/>
      <dgm:spPr/>
      <dgm:t>
        <a:bodyPr/>
        <a:lstStyle/>
        <a:p>
          <a:endParaRPr lang="cs-CZ"/>
        </a:p>
      </dgm:t>
    </dgm:pt>
    <dgm:pt modelId="{BC84BE4F-04DB-4981-8A10-71C41921FEB4}">
      <dgm:prSet/>
      <dgm:spPr/>
      <dgm:t>
        <a:bodyPr/>
        <a:lstStyle/>
        <a:p>
          <a:r>
            <a:rPr lang="cs-CZ"/>
            <a:t>Léčiva</a:t>
          </a:r>
        </a:p>
      </dgm:t>
    </dgm:pt>
    <dgm:pt modelId="{364F7AD8-DF35-492A-991E-8E4690BA8652}" type="parTrans" cxnId="{4D0736B3-CCE2-4074-A760-25F7ACCE0561}">
      <dgm:prSet/>
      <dgm:spPr/>
      <dgm:t>
        <a:bodyPr/>
        <a:lstStyle/>
        <a:p>
          <a:endParaRPr lang="cs-CZ"/>
        </a:p>
      </dgm:t>
    </dgm:pt>
    <dgm:pt modelId="{9A3353EC-5975-4FB0-A2A9-F9D1A8191009}" type="sibTrans" cxnId="{4D0736B3-CCE2-4074-A760-25F7ACCE0561}">
      <dgm:prSet/>
      <dgm:spPr/>
      <dgm:t>
        <a:bodyPr/>
        <a:lstStyle/>
        <a:p>
          <a:endParaRPr lang="cs-CZ"/>
        </a:p>
      </dgm:t>
    </dgm:pt>
    <dgm:pt modelId="{04A05DB3-42A5-4005-A0DD-AC8C0A687730}">
      <dgm:prSet/>
      <dgm:spPr/>
      <dgm:t>
        <a:bodyPr/>
        <a:lstStyle/>
        <a:p>
          <a:r>
            <a:rPr lang="cs-CZ"/>
            <a:t>Zdravotnické prostředky</a:t>
          </a:r>
        </a:p>
      </dgm:t>
    </dgm:pt>
    <dgm:pt modelId="{609E948A-CB23-464B-ABAF-D44D6747B1BF}" type="parTrans" cxnId="{9C63C5F8-90A7-43C2-8B75-83F954AB1073}">
      <dgm:prSet/>
      <dgm:spPr/>
      <dgm:t>
        <a:bodyPr/>
        <a:lstStyle/>
        <a:p>
          <a:endParaRPr lang="cs-CZ"/>
        </a:p>
      </dgm:t>
    </dgm:pt>
    <dgm:pt modelId="{D23591C7-9AF6-488B-A85A-446DE190C074}" type="sibTrans" cxnId="{9C63C5F8-90A7-43C2-8B75-83F954AB1073}">
      <dgm:prSet/>
      <dgm:spPr/>
      <dgm:t>
        <a:bodyPr/>
        <a:lstStyle/>
        <a:p>
          <a:endParaRPr lang="cs-CZ"/>
        </a:p>
      </dgm:t>
    </dgm:pt>
    <dgm:pt modelId="{13055067-7EE2-4643-90C8-B7EE3A939558}">
      <dgm:prSet/>
      <dgm:spPr/>
      <dgm:t>
        <a:bodyPr/>
        <a:lstStyle/>
        <a:p>
          <a:r>
            <a:rPr lang="cs-CZ"/>
            <a:t>Lidské tkáně a buňky</a:t>
          </a:r>
        </a:p>
      </dgm:t>
    </dgm:pt>
    <dgm:pt modelId="{BF0DBEF1-49C1-4087-BBB4-98F15DA5F7DE}" type="parTrans" cxnId="{D4D9944D-855A-4612-A6A9-C40C7AA18A7F}">
      <dgm:prSet/>
      <dgm:spPr/>
      <dgm:t>
        <a:bodyPr/>
        <a:lstStyle/>
        <a:p>
          <a:endParaRPr lang="cs-CZ"/>
        </a:p>
      </dgm:t>
    </dgm:pt>
    <dgm:pt modelId="{F0454022-3035-4C40-AD33-62F8C155D0D4}" type="sibTrans" cxnId="{D4D9944D-855A-4612-A6A9-C40C7AA18A7F}">
      <dgm:prSet/>
      <dgm:spPr/>
      <dgm:t>
        <a:bodyPr/>
        <a:lstStyle/>
        <a:p>
          <a:endParaRPr lang="cs-CZ"/>
        </a:p>
      </dgm:t>
    </dgm:pt>
    <dgm:pt modelId="{F9677C13-38CE-4A90-81E7-A22E86574739}">
      <dgm:prSet/>
      <dgm:spPr/>
      <dgm:t>
        <a:bodyPr/>
        <a:lstStyle/>
        <a:p>
          <a:r>
            <a:rPr lang="cs-CZ"/>
            <a:t>Činnosti</a:t>
          </a:r>
        </a:p>
      </dgm:t>
    </dgm:pt>
    <dgm:pt modelId="{644D8322-1ECF-4786-ADE9-AFA4F8BFB799}" type="parTrans" cxnId="{CA48C84E-4169-47A7-8A63-EF900BA1E1C4}">
      <dgm:prSet/>
      <dgm:spPr/>
      <dgm:t>
        <a:bodyPr/>
        <a:lstStyle/>
        <a:p>
          <a:endParaRPr lang="cs-CZ"/>
        </a:p>
      </dgm:t>
    </dgm:pt>
    <dgm:pt modelId="{A8C0D637-233F-4EDF-992A-5E906AF86026}" type="sibTrans" cxnId="{CA48C84E-4169-47A7-8A63-EF900BA1E1C4}">
      <dgm:prSet/>
      <dgm:spPr/>
      <dgm:t>
        <a:bodyPr/>
        <a:lstStyle/>
        <a:p>
          <a:endParaRPr lang="cs-CZ"/>
        </a:p>
      </dgm:t>
    </dgm:pt>
    <dgm:pt modelId="{9D11A70D-4464-4531-90D3-18246530E6BB}">
      <dgm:prSet/>
      <dgm:spPr/>
      <dgm:t>
        <a:bodyPr/>
        <a:lstStyle/>
        <a:p>
          <a:r>
            <a:rPr lang="cs-CZ" dirty="0"/>
            <a:t>Výroba</a:t>
          </a:r>
        </a:p>
      </dgm:t>
    </dgm:pt>
    <dgm:pt modelId="{2C9EAF4E-D4CE-4D35-976F-094F8139ECC5}" type="parTrans" cxnId="{8FCE3453-B2B3-443A-A21A-8353B9545065}">
      <dgm:prSet/>
      <dgm:spPr/>
      <dgm:t>
        <a:bodyPr/>
        <a:lstStyle/>
        <a:p>
          <a:endParaRPr lang="cs-CZ"/>
        </a:p>
      </dgm:t>
    </dgm:pt>
    <dgm:pt modelId="{6A81ABDE-0104-4253-96F9-A68DAEA37E87}" type="sibTrans" cxnId="{8FCE3453-B2B3-443A-A21A-8353B9545065}">
      <dgm:prSet/>
      <dgm:spPr/>
      <dgm:t>
        <a:bodyPr/>
        <a:lstStyle/>
        <a:p>
          <a:endParaRPr lang="cs-CZ"/>
        </a:p>
      </dgm:t>
    </dgm:pt>
    <dgm:pt modelId="{0110AAF3-992B-45EA-BD87-F0D99432B31A}">
      <dgm:prSet/>
      <dgm:spPr/>
      <dgm:t>
        <a:bodyPr/>
        <a:lstStyle/>
        <a:p>
          <a:r>
            <a:rPr lang="cs-CZ" dirty="0"/>
            <a:t>Dovoz</a:t>
          </a:r>
        </a:p>
      </dgm:t>
    </dgm:pt>
    <dgm:pt modelId="{FEAADD07-8A7A-4733-9384-F5D6C3C1D20D}" type="parTrans" cxnId="{56354E9B-10A9-43CD-B43A-5B4CE56D795E}">
      <dgm:prSet/>
      <dgm:spPr/>
      <dgm:t>
        <a:bodyPr/>
        <a:lstStyle/>
        <a:p>
          <a:endParaRPr lang="cs-CZ"/>
        </a:p>
      </dgm:t>
    </dgm:pt>
    <dgm:pt modelId="{521E486D-E92E-4516-8E46-8A180B920947}" type="sibTrans" cxnId="{56354E9B-10A9-43CD-B43A-5B4CE56D795E}">
      <dgm:prSet/>
      <dgm:spPr/>
      <dgm:t>
        <a:bodyPr/>
        <a:lstStyle/>
        <a:p>
          <a:endParaRPr lang="cs-CZ"/>
        </a:p>
      </dgm:t>
    </dgm:pt>
    <dgm:pt modelId="{A63623B5-7403-473C-B49B-02B2C9D1DB8C}">
      <dgm:prSet/>
      <dgm:spPr/>
      <dgm:t>
        <a:bodyPr/>
        <a:lstStyle/>
        <a:p>
          <a:r>
            <a:rPr lang="cs-CZ" dirty="0"/>
            <a:t>Distribuce </a:t>
          </a:r>
        </a:p>
      </dgm:t>
    </dgm:pt>
    <dgm:pt modelId="{B851EC56-3666-44DF-9172-AEB914B9B38C}" type="parTrans" cxnId="{72F5047C-63E4-4E00-B14C-8F367803D5DE}">
      <dgm:prSet/>
      <dgm:spPr/>
      <dgm:t>
        <a:bodyPr/>
        <a:lstStyle/>
        <a:p>
          <a:endParaRPr lang="cs-CZ"/>
        </a:p>
      </dgm:t>
    </dgm:pt>
    <dgm:pt modelId="{A5A91F65-1EAB-4E38-9A3B-BB6CCEEBA548}" type="sibTrans" cxnId="{72F5047C-63E4-4E00-B14C-8F367803D5DE}">
      <dgm:prSet/>
      <dgm:spPr/>
      <dgm:t>
        <a:bodyPr/>
        <a:lstStyle/>
        <a:p>
          <a:endParaRPr lang="cs-CZ"/>
        </a:p>
      </dgm:t>
    </dgm:pt>
    <dgm:pt modelId="{1499E4F1-AED5-4A27-976B-D9A202E532C8}">
      <dgm:prSet/>
      <dgm:spPr/>
      <dgm:t>
        <a:bodyPr/>
        <a:lstStyle/>
        <a:p>
          <a:r>
            <a:rPr lang="cs-CZ" dirty="0"/>
            <a:t>Reklamace</a:t>
          </a:r>
        </a:p>
      </dgm:t>
    </dgm:pt>
    <dgm:pt modelId="{92985FB3-94F3-438C-A321-81E672C64F6F}" type="parTrans" cxnId="{CBF7B812-89FD-448D-88CA-7B9816708E1A}">
      <dgm:prSet/>
      <dgm:spPr/>
      <dgm:t>
        <a:bodyPr/>
        <a:lstStyle/>
        <a:p>
          <a:endParaRPr lang="cs-CZ"/>
        </a:p>
      </dgm:t>
    </dgm:pt>
    <dgm:pt modelId="{69027CDE-1DBE-45BA-8746-7EEE8DA70220}" type="sibTrans" cxnId="{CBF7B812-89FD-448D-88CA-7B9816708E1A}">
      <dgm:prSet/>
      <dgm:spPr/>
      <dgm:t>
        <a:bodyPr/>
        <a:lstStyle/>
        <a:p>
          <a:endParaRPr lang="cs-CZ"/>
        </a:p>
      </dgm:t>
    </dgm:pt>
    <dgm:pt modelId="{B1EA488C-8AAE-498E-9A19-D65904BFBCA5}">
      <dgm:prSet/>
      <dgm:spPr/>
      <dgm:t>
        <a:bodyPr/>
        <a:lstStyle/>
        <a:p>
          <a:r>
            <a:rPr lang="cs-CZ" dirty="0"/>
            <a:t>Bezpečnost (</a:t>
          </a:r>
          <a:r>
            <a:rPr lang="cs-CZ" dirty="0" err="1"/>
            <a:t>farmakovigilance</a:t>
          </a:r>
          <a:r>
            <a:rPr lang="cs-CZ" dirty="0"/>
            <a:t>)</a:t>
          </a:r>
        </a:p>
      </dgm:t>
    </dgm:pt>
    <dgm:pt modelId="{92057D67-50FF-47D7-A9F7-575307471069}" type="parTrans" cxnId="{B7CD4272-B64E-4D3E-B1E3-F502B28AFD60}">
      <dgm:prSet/>
      <dgm:spPr/>
      <dgm:t>
        <a:bodyPr/>
        <a:lstStyle/>
        <a:p>
          <a:endParaRPr lang="cs-CZ"/>
        </a:p>
      </dgm:t>
    </dgm:pt>
    <dgm:pt modelId="{10FCC649-5DD5-4C5F-B0C2-3B2CF6585144}" type="sibTrans" cxnId="{B7CD4272-B64E-4D3E-B1E3-F502B28AFD60}">
      <dgm:prSet/>
      <dgm:spPr/>
      <dgm:t>
        <a:bodyPr/>
        <a:lstStyle/>
        <a:p>
          <a:endParaRPr lang="cs-CZ"/>
        </a:p>
      </dgm:t>
    </dgm:pt>
    <dgm:pt modelId="{A6265FFD-84AA-47D3-A058-B8CDBC1D7612}">
      <dgm:prSet/>
      <dgm:spPr/>
      <dgm:t>
        <a:bodyPr/>
        <a:lstStyle/>
        <a:p>
          <a:r>
            <a:rPr lang="cs-CZ" dirty="0"/>
            <a:t>Cenová regulace</a:t>
          </a:r>
        </a:p>
      </dgm:t>
    </dgm:pt>
    <dgm:pt modelId="{7AA6849A-52A7-4DBD-87E8-BD0A8E91F253}" type="parTrans" cxnId="{EB89B866-35DD-4936-BD3E-A7667EF65182}">
      <dgm:prSet/>
      <dgm:spPr/>
      <dgm:t>
        <a:bodyPr/>
        <a:lstStyle/>
        <a:p>
          <a:endParaRPr lang="cs-CZ"/>
        </a:p>
      </dgm:t>
    </dgm:pt>
    <dgm:pt modelId="{081D011F-C1F5-42FE-8264-16CECFF21E5F}" type="sibTrans" cxnId="{EB89B866-35DD-4936-BD3E-A7667EF65182}">
      <dgm:prSet/>
      <dgm:spPr/>
      <dgm:t>
        <a:bodyPr/>
        <a:lstStyle/>
        <a:p>
          <a:endParaRPr lang="cs-CZ"/>
        </a:p>
      </dgm:t>
    </dgm:pt>
    <dgm:pt modelId="{E19A8CC5-6D88-41E6-9AFD-E2AAAAE1A1F6}" type="pres">
      <dgm:prSet presAssocID="{37DAAA95-53FE-4BF7-BDF0-B080B4CA7BDE}" presName="linear" presStyleCnt="0">
        <dgm:presLayoutVars>
          <dgm:dir/>
          <dgm:animLvl val="lvl"/>
          <dgm:resizeHandles val="exact"/>
        </dgm:presLayoutVars>
      </dgm:prSet>
      <dgm:spPr/>
    </dgm:pt>
    <dgm:pt modelId="{7EDE26DF-C440-436B-9BAB-4F211E47ED8B}" type="pres">
      <dgm:prSet presAssocID="{2F1F79C8-36CB-4F6D-95B0-89D92691D05B}" presName="parentLin" presStyleCnt="0"/>
      <dgm:spPr/>
    </dgm:pt>
    <dgm:pt modelId="{B600ABF4-190A-4C36-A426-9F4F1E1A10D1}" type="pres">
      <dgm:prSet presAssocID="{2F1F79C8-36CB-4F6D-95B0-89D92691D05B}" presName="parentLeftMargin" presStyleLbl="node1" presStyleIdx="0" presStyleCnt="2"/>
      <dgm:spPr/>
    </dgm:pt>
    <dgm:pt modelId="{66B424AA-13C1-4111-89D3-300349D475BD}" type="pres">
      <dgm:prSet presAssocID="{2F1F79C8-36CB-4F6D-95B0-89D92691D0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6F2A1C-CCDE-47F4-9D0F-C599F8109FBA}" type="pres">
      <dgm:prSet presAssocID="{2F1F79C8-36CB-4F6D-95B0-89D92691D05B}" presName="negativeSpace" presStyleCnt="0"/>
      <dgm:spPr/>
    </dgm:pt>
    <dgm:pt modelId="{BAC382E8-C115-458F-A124-2913344D6779}" type="pres">
      <dgm:prSet presAssocID="{2F1F79C8-36CB-4F6D-95B0-89D92691D05B}" presName="childText" presStyleLbl="conFgAcc1" presStyleIdx="0" presStyleCnt="2">
        <dgm:presLayoutVars>
          <dgm:bulletEnabled val="1"/>
        </dgm:presLayoutVars>
      </dgm:prSet>
      <dgm:spPr/>
    </dgm:pt>
    <dgm:pt modelId="{A566D18B-D1C5-4F24-BDAE-243A4AF92D0B}" type="pres">
      <dgm:prSet presAssocID="{AC27E104-3943-4194-A989-6DC109635E8B}" presName="spaceBetweenRectangles" presStyleCnt="0"/>
      <dgm:spPr/>
    </dgm:pt>
    <dgm:pt modelId="{CF1D85A0-D527-4F0F-8D9C-0217D622A5A8}" type="pres">
      <dgm:prSet presAssocID="{F9677C13-38CE-4A90-81E7-A22E86574739}" presName="parentLin" presStyleCnt="0"/>
      <dgm:spPr/>
    </dgm:pt>
    <dgm:pt modelId="{1DDA922F-482E-49B6-9D07-08459AE91176}" type="pres">
      <dgm:prSet presAssocID="{F9677C13-38CE-4A90-81E7-A22E86574739}" presName="parentLeftMargin" presStyleLbl="node1" presStyleIdx="0" presStyleCnt="2"/>
      <dgm:spPr/>
    </dgm:pt>
    <dgm:pt modelId="{1D6095D8-5651-43A3-AAC9-225B1AEBD822}" type="pres">
      <dgm:prSet presAssocID="{F9677C13-38CE-4A90-81E7-A22E865747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C800C8-6E96-4B3D-A4FE-43C9D89092FB}" type="pres">
      <dgm:prSet presAssocID="{F9677C13-38CE-4A90-81E7-A22E86574739}" presName="negativeSpace" presStyleCnt="0"/>
      <dgm:spPr/>
    </dgm:pt>
    <dgm:pt modelId="{93A196DC-992B-4BA6-BAA3-A8F487261A74}" type="pres">
      <dgm:prSet presAssocID="{F9677C13-38CE-4A90-81E7-A22E8657473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745A05-F1ED-4684-97F4-C57A6261DD8C}" type="presOf" srcId="{37DAAA95-53FE-4BF7-BDF0-B080B4CA7BDE}" destId="{E19A8CC5-6D88-41E6-9AFD-E2AAAAE1A1F6}" srcOrd="0" destOrd="0" presId="urn:microsoft.com/office/officeart/2005/8/layout/list1"/>
    <dgm:cxn modelId="{AD6B3A07-7009-490C-A0E6-87C602B5F9DB}" type="presOf" srcId="{A63623B5-7403-473C-B49B-02B2C9D1DB8C}" destId="{93A196DC-992B-4BA6-BAA3-A8F487261A74}" srcOrd="0" destOrd="2" presId="urn:microsoft.com/office/officeart/2005/8/layout/list1"/>
    <dgm:cxn modelId="{EC88B00B-99FB-4CA2-AEC7-843019E98D98}" type="presOf" srcId="{2F1F79C8-36CB-4F6D-95B0-89D92691D05B}" destId="{66B424AA-13C1-4111-89D3-300349D475BD}" srcOrd="1" destOrd="0" presId="urn:microsoft.com/office/officeart/2005/8/layout/list1"/>
    <dgm:cxn modelId="{CBF7B812-89FD-448D-88CA-7B9816708E1A}" srcId="{F9677C13-38CE-4A90-81E7-A22E86574739}" destId="{1499E4F1-AED5-4A27-976B-D9A202E532C8}" srcOrd="3" destOrd="0" parTransId="{92985FB3-94F3-438C-A321-81E672C64F6F}" sibTransId="{69027CDE-1DBE-45BA-8746-7EEE8DA70220}"/>
    <dgm:cxn modelId="{4CD0F42F-8320-43A4-B43E-790016FCCB34}" srcId="{37DAAA95-53FE-4BF7-BDF0-B080B4CA7BDE}" destId="{2F1F79C8-36CB-4F6D-95B0-89D92691D05B}" srcOrd="0" destOrd="0" parTransId="{3FF0D198-628B-4C2F-B7EC-16CBE656B3E4}" sibTransId="{AC27E104-3943-4194-A989-6DC109635E8B}"/>
    <dgm:cxn modelId="{4D36893F-2B08-4D52-A0C3-F77B891A88AA}" type="presOf" srcId="{13055067-7EE2-4643-90C8-B7EE3A939558}" destId="{BAC382E8-C115-458F-A124-2913344D6779}" srcOrd="0" destOrd="2" presId="urn:microsoft.com/office/officeart/2005/8/layout/list1"/>
    <dgm:cxn modelId="{9630C161-C4BB-4F6A-9561-76D95C7BC128}" type="presOf" srcId="{BC84BE4F-04DB-4981-8A10-71C41921FEB4}" destId="{BAC382E8-C115-458F-A124-2913344D6779}" srcOrd="0" destOrd="0" presId="urn:microsoft.com/office/officeart/2005/8/layout/list1"/>
    <dgm:cxn modelId="{EB89B866-35DD-4936-BD3E-A7667EF65182}" srcId="{F9677C13-38CE-4A90-81E7-A22E86574739}" destId="{A6265FFD-84AA-47D3-A058-B8CDBC1D7612}" srcOrd="5" destOrd="0" parTransId="{7AA6849A-52A7-4DBD-87E8-BD0A8E91F253}" sibTransId="{081D011F-C1F5-42FE-8264-16CECFF21E5F}"/>
    <dgm:cxn modelId="{626A6167-63E3-432D-9B66-B04CF9B2C2D1}" type="presOf" srcId="{B1EA488C-8AAE-498E-9A19-D65904BFBCA5}" destId="{93A196DC-992B-4BA6-BAA3-A8F487261A74}" srcOrd="0" destOrd="4" presId="urn:microsoft.com/office/officeart/2005/8/layout/list1"/>
    <dgm:cxn modelId="{D4D9944D-855A-4612-A6A9-C40C7AA18A7F}" srcId="{2F1F79C8-36CB-4F6D-95B0-89D92691D05B}" destId="{13055067-7EE2-4643-90C8-B7EE3A939558}" srcOrd="2" destOrd="0" parTransId="{BF0DBEF1-49C1-4087-BBB4-98F15DA5F7DE}" sibTransId="{F0454022-3035-4C40-AD33-62F8C155D0D4}"/>
    <dgm:cxn modelId="{CAF12C4E-C372-4991-93E5-774CA0F5B736}" type="presOf" srcId="{0110AAF3-992B-45EA-BD87-F0D99432B31A}" destId="{93A196DC-992B-4BA6-BAA3-A8F487261A74}" srcOrd="0" destOrd="1" presId="urn:microsoft.com/office/officeart/2005/8/layout/list1"/>
    <dgm:cxn modelId="{CA48C84E-4169-47A7-8A63-EF900BA1E1C4}" srcId="{37DAAA95-53FE-4BF7-BDF0-B080B4CA7BDE}" destId="{F9677C13-38CE-4A90-81E7-A22E86574739}" srcOrd="1" destOrd="0" parTransId="{644D8322-1ECF-4786-ADE9-AFA4F8BFB799}" sibTransId="{A8C0D637-233F-4EDF-992A-5E906AF86026}"/>
    <dgm:cxn modelId="{B7CD4272-B64E-4D3E-B1E3-F502B28AFD60}" srcId="{F9677C13-38CE-4A90-81E7-A22E86574739}" destId="{B1EA488C-8AAE-498E-9A19-D65904BFBCA5}" srcOrd="4" destOrd="0" parTransId="{92057D67-50FF-47D7-A9F7-575307471069}" sibTransId="{10FCC649-5DD5-4C5F-B0C2-3B2CF6585144}"/>
    <dgm:cxn modelId="{8FCE3453-B2B3-443A-A21A-8353B9545065}" srcId="{F9677C13-38CE-4A90-81E7-A22E86574739}" destId="{9D11A70D-4464-4531-90D3-18246530E6BB}" srcOrd="0" destOrd="0" parTransId="{2C9EAF4E-D4CE-4D35-976F-094F8139ECC5}" sibTransId="{6A81ABDE-0104-4253-96F9-A68DAEA37E87}"/>
    <dgm:cxn modelId="{C1463775-A4C5-4471-B197-1654ED6FC198}" type="presOf" srcId="{1499E4F1-AED5-4A27-976B-D9A202E532C8}" destId="{93A196DC-992B-4BA6-BAA3-A8F487261A74}" srcOrd="0" destOrd="3" presId="urn:microsoft.com/office/officeart/2005/8/layout/list1"/>
    <dgm:cxn modelId="{5EF95656-F36B-4A29-AE38-EC5059169474}" type="presOf" srcId="{04A05DB3-42A5-4005-A0DD-AC8C0A687730}" destId="{BAC382E8-C115-458F-A124-2913344D6779}" srcOrd="0" destOrd="1" presId="urn:microsoft.com/office/officeart/2005/8/layout/list1"/>
    <dgm:cxn modelId="{A966B777-9B8F-412F-B271-001B7D7F61FB}" type="presOf" srcId="{9D11A70D-4464-4531-90D3-18246530E6BB}" destId="{93A196DC-992B-4BA6-BAA3-A8F487261A74}" srcOrd="0" destOrd="0" presId="urn:microsoft.com/office/officeart/2005/8/layout/list1"/>
    <dgm:cxn modelId="{72F5047C-63E4-4E00-B14C-8F367803D5DE}" srcId="{F9677C13-38CE-4A90-81E7-A22E86574739}" destId="{A63623B5-7403-473C-B49B-02B2C9D1DB8C}" srcOrd="2" destOrd="0" parTransId="{B851EC56-3666-44DF-9172-AEB914B9B38C}" sibTransId="{A5A91F65-1EAB-4E38-9A3B-BB6CCEEBA548}"/>
    <dgm:cxn modelId="{56354E9B-10A9-43CD-B43A-5B4CE56D795E}" srcId="{F9677C13-38CE-4A90-81E7-A22E86574739}" destId="{0110AAF3-992B-45EA-BD87-F0D99432B31A}" srcOrd="1" destOrd="0" parTransId="{FEAADD07-8A7A-4733-9384-F5D6C3C1D20D}" sibTransId="{521E486D-E92E-4516-8E46-8A180B920947}"/>
    <dgm:cxn modelId="{6427F1A0-9E31-4FA2-8CC3-781A3F9C4B20}" type="presOf" srcId="{A6265FFD-84AA-47D3-A058-B8CDBC1D7612}" destId="{93A196DC-992B-4BA6-BAA3-A8F487261A74}" srcOrd="0" destOrd="5" presId="urn:microsoft.com/office/officeart/2005/8/layout/list1"/>
    <dgm:cxn modelId="{4D0736B3-CCE2-4074-A760-25F7ACCE0561}" srcId="{2F1F79C8-36CB-4F6D-95B0-89D92691D05B}" destId="{BC84BE4F-04DB-4981-8A10-71C41921FEB4}" srcOrd="0" destOrd="0" parTransId="{364F7AD8-DF35-492A-991E-8E4690BA8652}" sibTransId="{9A3353EC-5975-4FB0-A2A9-F9D1A8191009}"/>
    <dgm:cxn modelId="{981280CE-1922-40BF-A6E0-C02170D11035}" type="presOf" srcId="{2F1F79C8-36CB-4F6D-95B0-89D92691D05B}" destId="{B600ABF4-190A-4C36-A426-9F4F1E1A10D1}" srcOrd="0" destOrd="0" presId="urn:microsoft.com/office/officeart/2005/8/layout/list1"/>
    <dgm:cxn modelId="{30D7DBD3-CE66-4664-8A29-82F49CFB9674}" type="presOf" srcId="{F9677C13-38CE-4A90-81E7-A22E86574739}" destId="{1D6095D8-5651-43A3-AAC9-225B1AEBD822}" srcOrd="1" destOrd="0" presId="urn:microsoft.com/office/officeart/2005/8/layout/list1"/>
    <dgm:cxn modelId="{CA263EEC-8D2D-4A73-82F1-85FAA9EA7EB7}" type="presOf" srcId="{F9677C13-38CE-4A90-81E7-A22E86574739}" destId="{1DDA922F-482E-49B6-9D07-08459AE91176}" srcOrd="0" destOrd="0" presId="urn:microsoft.com/office/officeart/2005/8/layout/list1"/>
    <dgm:cxn modelId="{9C63C5F8-90A7-43C2-8B75-83F954AB1073}" srcId="{2F1F79C8-36CB-4F6D-95B0-89D92691D05B}" destId="{04A05DB3-42A5-4005-A0DD-AC8C0A687730}" srcOrd="1" destOrd="0" parTransId="{609E948A-CB23-464B-ABAF-D44D6747B1BF}" sibTransId="{D23591C7-9AF6-488B-A85A-446DE190C074}"/>
    <dgm:cxn modelId="{C05E6A9F-7CDC-4D77-ADE8-05ADC51CAF6A}" type="presParOf" srcId="{E19A8CC5-6D88-41E6-9AFD-E2AAAAE1A1F6}" destId="{7EDE26DF-C440-436B-9BAB-4F211E47ED8B}" srcOrd="0" destOrd="0" presId="urn:microsoft.com/office/officeart/2005/8/layout/list1"/>
    <dgm:cxn modelId="{BB87FFBA-2F0A-48C1-84C6-01CF3A85F327}" type="presParOf" srcId="{7EDE26DF-C440-436B-9BAB-4F211E47ED8B}" destId="{B600ABF4-190A-4C36-A426-9F4F1E1A10D1}" srcOrd="0" destOrd="0" presId="urn:microsoft.com/office/officeart/2005/8/layout/list1"/>
    <dgm:cxn modelId="{759C6B2A-6BC1-4AEA-A295-80D3CCD5AAF1}" type="presParOf" srcId="{7EDE26DF-C440-436B-9BAB-4F211E47ED8B}" destId="{66B424AA-13C1-4111-89D3-300349D475BD}" srcOrd="1" destOrd="0" presId="urn:microsoft.com/office/officeart/2005/8/layout/list1"/>
    <dgm:cxn modelId="{AB4F6A3A-28C1-4578-9AEB-4A3170F779C7}" type="presParOf" srcId="{E19A8CC5-6D88-41E6-9AFD-E2AAAAE1A1F6}" destId="{086F2A1C-CCDE-47F4-9D0F-C599F8109FBA}" srcOrd="1" destOrd="0" presId="urn:microsoft.com/office/officeart/2005/8/layout/list1"/>
    <dgm:cxn modelId="{5E71C65E-7FB7-4A9E-B89E-D4CD5DA3FCAF}" type="presParOf" srcId="{E19A8CC5-6D88-41E6-9AFD-E2AAAAE1A1F6}" destId="{BAC382E8-C115-458F-A124-2913344D6779}" srcOrd="2" destOrd="0" presId="urn:microsoft.com/office/officeart/2005/8/layout/list1"/>
    <dgm:cxn modelId="{52D48C1C-8652-404D-990A-40E00BC5501B}" type="presParOf" srcId="{E19A8CC5-6D88-41E6-9AFD-E2AAAAE1A1F6}" destId="{A566D18B-D1C5-4F24-BDAE-243A4AF92D0B}" srcOrd="3" destOrd="0" presId="urn:microsoft.com/office/officeart/2005/8/layout/list1"/>
    <dgm:cxn modelId="{AAED2C54-0715-4C4F-ADD4-7B578AEADC0B}" type="presParOf" srcId="{E19A8CC5-6D88-41E6-9AFD-E2AAAAE1A1F6}" destId="{CF1D85A0-D527-4F0F-8D9C-0217D622A5A8}" srcOrd="4" destOrd="0" presId="urn:microsoft.com/office/officeart/2005/8/layout/list1"/>
    <dgm:cxn modelId="{315D9BB0-0335-49ED-99C8-C41DE6C5EEC0}" type="presParOf" srcId="{CF1D85A0-D527-4F0F-8D9C-0217D622A5A8}" destId="{1DDA922F-482E-49B6-9D07-08459AE91176}" srcOrd="0" destOrd="0" presId="urn:microsoft.com/office/officeart/2005/8/layout/list1"/>
    <dgm:cxn modelId="{99622CB8-5C88-4219-90C0-0DD2E84EA323}" type="presParOf" srcId="{CF1D85A0-D527-4F0F-8D9C-0217D622A5A8}" destId="{1D6095D8-5651-43A3-AAC9-225B1AEBD822}" srcOrd="1" destOrd="0" presId="urn:microsoft.com/office/officeart/2005/8/layout/list1"/>
    <dgm:cxn modelId="{EC81A6A2-1A9E-4827-97A6-D5F88711ABBF}" type="presParOf" srcId="{E19A8CC5-6D88-41E6-9AFD-E2AAAAE1A1F6}" destId="{A5C800C8-6E96-4B3D-A4FE-43C9D89092FB}" srcOrd="5" destOrd="0" presId="urn:microsoft.com/office/officeart/2005/8/layout/list1"/>
    <dgm:cxn modelId="{E6E4FA6D-4A82-4DC3-A00E-9C3DBB7C11BA}" type="presParOf" srcId="{E19A8CC5-6D88-41E6-9AFD-E2AAAAE1A1F6}" destId="{93A196DC-992B-4BA6-BAA3-A8F487261A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678960-F171-4443-AA01-3F3C1BCD9D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08B1C44-18A6-4FB9-A25F-5E80B0334811}">
      <dgm:prSet/>
      <dgm:spPr>
        <a:solidFill>
          <a:srgbClr val="FF0000"/>
        </a:solidFill>
      </dgm:spPr>
      <dgm:t>
        <a:bodyPr/>
        <a:lstStyle/>
        <a:p>
          <a:r>
            <a:rPr lang="cs-CZ"/>
            <a:t>Všeobecná zdravotní pojišťovna České republiky,</a:t>
          </a:r>
        </a:p>
      </dgm:t>
    </dgm:pt>
    <dgm:pt modelId="{1CEDBD4D-8586-45DD-A292-6536C15A2DEB}" type="parTrans" cxnId="{85BC5340-99D7-4835-BDF1-A03DD8228B35}">
      <dgm:prSet/>
      <dgm:spPr/>
      <dgm:t>
        <a:bodyPr/>
        <a:lstStyle/>
        <a:p>
          <a:endParaRPr lang="cs-CZ"/>
        </a:p>
      </dgm:t>
    </dgm:pt>
    <dgm:pt modelId="{F1EB5D3F-128D-4899-ACB2-6133ECF16B09}" type="sibTrans" cxnId="{85BC5340-99D7-4835-BDF1-A03DD8228B35}">
      <dgm:prSet/>
      <dgm:spPr/>
      <dgm:t>
        <a:bodyPr/>
        <a:lstStyle/>
        <a:p>
          <a:endParaRPr lang="cs-CZ"/>
        </a:p>
      </dgm:t>
    </dgm:pt>
    <dgm:pt modelId="{D88B03C0-9F01-41DD-A810-7796A3518E90}">
      <dgm:prSet/>
      <dgm:spPr/>
      <dgm:t>
        <a:bodyPr/>
        <a:lstStyle/>
        <a:p>
          <a:r>
            <a:rPr lang="cs-CZ"/>
            <a:t>Vojenská zdravotní pojišťovna České republiky,</a:t>
          </a:r>
        </a:p>
      </dgm:t>
    </dgm:pt>
    <dgm:pt modelId="{2B00C969-C663-4030-AE1E-64117FE988C0}" type="parTrans" cxnId="{A3DFF7EB-1DAD-44AD-8AAF-41A31FAA91AE}">
      <dgm:prSet/>
      <dgm:spPr/>
      <dgm:t>
        <a:bodyPr/>
        <a:lstStyle/>
        <a:p>
          <a:endParaRPr lang="cs-CZ"/>
        </a:p>
      </dgm:t>
    </dgm:pt>
    <dgm:pt modelId="{CACEDEC0-FD08-4824-9D86-BF9AD7C16CE8}" type="sibTrans" cxnId="{A3DFF7EB-1DAD-44AD-8AAF-41A31FAA91AE}">
      <dgm:prSet/>
      <dgm:spPr/>
      <dgm:t>
        <a:bodyPr/>
        <a:lstStyle/>
        <a:p>
          <a:endParaRPr lang="cs-CZ"/>
        </a:p>
      </dgm:t>
    </dgm:pt>
    <dgm:pt modelId="{BDC6C000-A210-4435-8DDF-28D6CA940B1C}">
      <dgm:prSet/>
      <dgm:spPr/>
      <dgm:t>
        <a:bodyPr/>
        <a:lstStyle/>
        <a:p>
          <a:r>
            <a:rPr lang="cs-CZ"/>
            <a:t>Česká průmyslová zdravotní pojišťovna,</a:t>
          </a:r>
        </a:p>
      </dgm:t>
    </dgm:pt>
    <dgm:pt modelId="{B82A2256-4A2E-40D4-B57C-04139312DB37}" type="parTrans" cxnId="{0E71EB2C-7D38-499E-9A80-84A386936A4D}">
      <dgm:prSet/>
      <dgm:spPr/>
      <dgm:t>
        <a:bodyPr/>
        <a:lstStyle/>
        <a:p>
          <a:endParaRPr lang="cs-CZ"/>
        </a:p>
      </dgm:t>
    </dgm:pt>
    <dgm:pt modelId="{A830BB7B-951B-4505-B967-2529185935D4}" type="sibTrans" cxnId="{0E71EB2C-7D38-499E-9A80-84A386936A4D}">
      <dgm:prSet/>
      <dgm:spPr/>
      <dgm:t>
        <a:bodyPr/>
        <a:lstStyle/>
        <a:p>
          <a:endParaRPr lang="cs-CZ"/>
        </a:p>
      </dgm:t>
    </dgm:pt>
    <dgm:pt modelId="{EE6F97CC-C824-4395-B236-942300B9763A}">
      <dgm:prSet/>
      <dgm:spPr/>
      <dgm:t>
        <a:bodyPr/>
        <a:lstStyle/>
        <a:p>
          <a:r>
            <a:rPr lang="cs-CZ"/>
            <a:t>Oborová zdravotní pojišťovna zaměstnanců bank, pojišťoven a stavebnictví,</a:t>
          </a:r>
        </a:p>
      </dgm:t>
    </dgm:pt>
    <dgm:pt modelId="{E8CC08BB-BC7E-40C4-A400-6BA3AC3E7E13}" type="parTrans" cxnId="{225E0397-C6DB-4D9E-BFAA-D599BDB1D065}">
      <dgm:prSet/>
      <dgm:spPr/>
      <dgm:t>
        <a:bodyPr/>
        <a:lstStyle/>
        <a:p>
          <a:endParaRPr lang="cs-CZ"/>
        </a:p>
      </dgm:t>
    </dgm:pt>
    <dgm:pt modelId="{EB9ACA55-9764-45D8-8539-7248E01243D5}" type="sibTrans" cxnId="{225E0397-C6DB-4D9E-BFAA-D599BDB1D065}">
      <dgm:prSet/>
      <dgm:spPr/>
      <dgm:t>
        <a:bodyPr/>
        <a:lstStyle/>
        <a:p>
          <a:endParaRPr lang="cs-CZ"/>
        </a:p>
      </dgm:t>
    </dgm:pt>
    <dgm:pt modelId="{9A55E103-F1F2-45DA-B148-C060F4767F3B}">
      <dgm:prSet/>
      <dgm:spPr/>
      <dgm:t>
        <a:bodyPr/>
        <a:lstStyle/>
        <a:p>
          <a:r>
            <a:rPr lang="cs-CZ"/>
            <a:t>Zaměstnanecká pojišťovna Škoda,</a:t>
          </a:r>
        </a:p>
      </dgm:t>
    </dgm:pt>
    <dgm:pt modelId="{51F2E1CF-5215-43F0-89A8-27882C3A2FBB}" type="parTrans" cxnId="{4EEDF0BA-FBEF-4556-830D-F72E9D86061A}">
      <dgm:prSet/>
      <dgm:spPr/>
      <dgm:t>
        <a:bodyPr/>
        <a:lstStyle/>
        <a:p>
          <a:endParaRPr lang="cs-CZ"/>
        </a:p>
      </dgm:t>
    </dgm:pt>
    <dgm:pt modelId="{A9E6DE3C-BCB9-459A-B837-17F25B2A79AD}" type="sibTrans" cxnId="{4EEDF0BA-FBEF-4556-830D-F72E9D86061A}">
      <dgm:prSet/>
      <dgm:spPr/>
      <dgm:t>
        <a:bodyPr/>
        <a:lstStyle/>
        <a:p>
          <a:endParaRPr lang="cs-CZ"/>
        </a:p>
      </dgm:t>
    </dgm:pt>
    <dgm:pt modelId="{86FB15AE-E8B8-47E7-917D-795E1BDB9643}">
      <dgm:prSet/>
      <dgm:spPr/>
      <dgm:t>
        <a:bodyPr/>
        <a:lstStyle/>
        <a:p>
          <a:r>
            <a:rPr lang="cs-CZ"/>
            <a:t>Zdravotní pojišťovna ministerstva vnitra České republiky,</a:t>
          </a:r>
        </a:p>
      </dgm:t>
    </dgm:pt>
    <dgm:pt modelId="{FC5E1E79-357E-47C4-9433-44C87E744869}" type="parTrans" cxnId="{928626E7-459A-4A6D-89CB-25FF1CEDB0A3}">
      <dgm:prSet/>
      <dgm:spPr/>
      <dgm:t>
        <a:bodyPr/>
        <a:lstStyle/>
        <a:p>
          <a:endParaRPr lang="cs-CZ"/>
        </a:p>
      </dgm:t>
    </dgm:pt>
    <dgm:pt modelId="{6E113F5B-77DE-4B72-99D4-DECFBFDD3FD6}" type="sibTrans" cxnId="{928626E7-459A-4A6D-89CB-25FF1CEDB0A3}">
      <dgm:prSet/>
      <dgm:spPr/>
      <dgm:t>
        <a:bodyPr/>
        <a:lstStyle/>
        <a:p>
          <a:endParaRPr lang="cs-CZ"/>
        </a:p>
      </dgm:t>
    </dgm:pt>
    <dgm:pt modelId="{8AF27792-456D-4968-9CF3-81FF241B08FB}">
      <dgm:prSet/>
      <dgm:spPr/>
      <dgm:t>
        <a:bodyPr/>
        <a:lstStyle/>
        <a:p>
          <a:r>
            <a:rPr lang="cs-CZ"/>
            <a:t>Revírní bratrská pokladna, zdravotní pojišťovna.</a:t>
          </a:r>
        </a:p>
      </dgm:t>
    </dgm:pt>
    <dgm:pt modelId="{35EB6E3A-F6D0-47BB-9084-C3A2DEB82DBC}" type="parTrans" cxnId="{78E5726D-7F77-4757-990D-B5035DFAE280}">
      <dgm:prSet/>
      <dgm:spPr/>
      <dgm:t>
        <a:bodyPr/>
        <a:lstStyle/>
        <a:p>
          <a:endParaRPr lang="cs-CZ"/>
        </a:p>
      </dgm:t>
    </dgm:pt>
    <dgm:pt modelId="{0170C0E8-2595-4593-827C-53693EC6E28A}" type="sibTrans" cxnId="{78E5726D-7F77-4757-990D-B5035DFAE280}">
      <dgm:prSet/>
      <dgm:spPr/>
      <dgm:t>
        <a:bodyPr/>
        <a:lstStyle/>
        <a:p>
          <a:endParaRPr lang="cs-CZ"/>
        </a:p>
      </dgm:t>
    </dgm:pt>
    <dgm:pt modelId="{0E62C392-FB97-4D50-8A69-4BECF1204F24}" type="pres">
      <dgm:prSet presAssocID="{61678960-F171-4443-AA01-3F3C1BCD9D5C}" presName="linear" presStyleCnt="0">
        <dgm:presLayoutVars>
          <dgm:dir/>
          <dgm:animLvl val="lvl"/>
          <dgm:resizeHandles val="exact"/>
        </dgm:presLayoutVars>
      </dgm:prSet>
      <dgm:spPr/>
    </dgm:pt>
    <dgm:pt modelId="{D7854DB3-80FE-4EF7-B6E6-B71CF7CE22DE}" type="pres">
      <dgm:prSet presAssocID="{B08B1C44-18A6-4FB9-A25F-5E80B0334811}" presName="parentLin" presStyleCnt="0"/>
      <dgm:spPr/>
    </dgm:pt>
    <dgm:pt modelId="{8ABC0CD2-BE19-4390-B03C-B9711755F529}" type="pres">
      <dgm:prSet presAssocID="{B08B1C44-18A6-4FB9-A25F-5E80B0334811}" presName="parentLeftMargin" presStyleLbl="node1" presStyleIdx="0" presStyleCnt="7"/>
      <dgm:spPr/>
    </dgm:pt>
    <dgm:pt modelId="{984ADAFE-98C9-4B27-9FBA-293082A9B894}" type="pres">
      <dgm:prSet presAssocID="{B08B1C44-18A6-4FB9-A25F-5E80B033481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2A0BDCF-AA25-4004-9817-903517A9D13A}" type="pres">
      <dgm:prSet presAssocID="{B08B1C44-18A6-4FB9-A25F-5E80B0334811}" presName="negativeSpace" presStyleCnt="0"/>
      <dgm:spPr/>
    </dgm:pt>
    <dgm:pt modelId="{DB680CB1-C63C-45C9-BFAF-20AF0AEB5A2A}" type="pres">
      <dgm:prSet presAssocID="{B08B1C44-18A6-4FB9-A25F-5E80B0334811}" presName="childText" presStyleLbl="conFgAcc1" presStyleIdx="0" presStyleCnt="7">
        <dgm:presLayoutVars>
          <dgm:bulletEnabled val="1"/>
        </dgm:presLayoutVars>
      </dgm:prSet>
      <dgm:spPr/>
    </dgm:pt>
    <dgm:pt modelId="{C3CB6D74-06D1-45EC-9518-CBA977D2A4A0}" type="pres">
      <dgm:prSet presAssocID="{F1EB5D3F-128D-4899-ACB2-6133ECF16B09}" presName="spaceBetweenRectangles" presStyleCnt="0"/>
      <dgm:spPr/>
    </dgm:pt>
    <dgm:pt modelId="{C57474F8-F6AD-4DD9-95F8-C6CA53843725}" type="pres">
      <dgm:prSet presAssocID="{D88B03C0-9F01-41DD-A810-7796A3518E90}" presName="parentLin" presStyleCnt="0"/>
      <dgm:spPr/>
    </dgm:pt>
    <dgm:pt modelId="{84FFBA66-3AEF-4DC4-8403-93E0F08AF66A}" type="pres">
      <dgm:prSet presAssocID="{D88B03C0-9F01-41DD-A810-7796A3518E90}" presName="parentLeftMargin" presStyleLbl="node1" presStyleIdx="0" presStyleCnt="7"/>
      <dgm:spPr/>
    </dgm:pt>
    <dgm:pt modelId="{F1AC5721-36D0-4267-8A17-A38EE94C36CD}" type="pres">
      <dgm:prSet presAssocID="{D88B03C0-9F01-41DD-A810-7796A3518E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6266DC1-AC20-4C06-B960-F130833F5151}" type="pres">
      <dgm:prSet presAssocID="{D88B03C0-9F01-41DD-A810-7796A3518E90}" presName="negativeSpace" presStyleCnt="0"/>
      <dgm:spPr/>
    </dgm:pt>
    <dgm:pt modelId="{EEDA7703-921F-4A50-95EC-C0CC236D4C7A}" type="pres">
      <dgm:prSet presAssocID="{D88B03C0-9F01-41DD-A810-7796A3518E90}" presName="childText" presStyleLbl="conFgAcc1" presStyleIdx="1" presStyleCnt="7">
        <dgm:presLayoutVars>
          <dgm:bulletEnabled val="1"/>
        </dgm:presLayoutVars>
      </dgm:prSet>
      <dgm:spPr/>
    </dgm:pt>
    <dgm:pt modelId="{BA301150-73F2-4D65-8FD9-AA6090A70B38}" type="pres">
      <dgm:prSet presAssocID="{CACEDEC0-FD08-4824-9D86-BF9AD7C16CE8}" presName="spaceBetweenRectangles" presStyleCnt="0"/>
      <dgm:spPr/>
    </dgm:pt>
    <dgm:pt modelId="{A1733828-BFA5-4B81-841D-4DB700714B24}" type="pres">
      <dgm:prSet presAssocID="{BDC6C000-A210-4435-8DDF-28D6CA940B1C}" presName="parentLin" presStyleCnt="0"/>
      <dgm:spPr/>
    </dgm:pt>
    <dgm:pt modelId="{6EEB8E9C-640D-495C-AA96-C20FE69A58FA}" type="pres">
      <dgm:prSet presAssocID="{BDC6C000-A210-4435-8DDF-28D6CA940B1C}" presName="parentLeftMargin" presStyleLbl="node1" presStyleIdx="1" presStyleCnt="7"/>
      <dgm:spPr/>
    </dgm:pt>
    <dgm:pt modelId="{5FBCE588-3E7A-45B3-AEF9-EBB0E37A2023}" type="pres">
      <dgm:prSet presAssocID="{BDC6C000-A210-4435-8DDF-28D6CA940B1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7A02287-93C1-46DD-95A5-AC4A40B6D8BD}" type="pres">
      <dgm:prSet presAssocID="{BDC6C000-A210-4435-8DDF-28D6CA940B1C}" presName="negativeSpace" presStyleCnt="0"/>
      <dgm:spPr/>
    </dgm:pt>
    <dgm:pt modelId="{EFD45F05-7584-43EA-AA5A-1170A0758316}" type="pres">
      <dgm:prSet presAssocID="{BDC6C000-A210-4435-8DDF-28D6CA940B1C}" presName="childText" presStyleLbl="conFgAcc1" presStyleIdx="2" presStyleCnt="7">
        <dgm:presLayoutVars>
          <dgm:bulletEnabled val="1"/>
        </dgm:presLayoutVars>
      </dgm:prSet>
      <dgm:spPr/>
    </dgm:pt>
    <dgm:pt modelId="{0FC27E71-07FF-434B-AB93-0E7706B18EDB}" type="pres">
      <dgm:prSet presAssocID="{A830BB7B-951B-4505-B967-2529185935D4}" presName="spaceBetweenRectangles" presStyleCnt="0"/>
      <dgm:spPr/>
    </dgm:pt>
    <dgm:pt modelId="{8DBC97DE-EB4B-41F5-8121-70B528AA2336}" type="pres">
      <dgm:prSet presAssocID="{EE6F97CC-C824-4395-B236-942300B9763A}" presName="parentLin" presStyleCnt="0"/>
      <dgm:spPr/>
    </dgm:pt>
    <dgm:pt modelId="{23C677E2-0E29-469F-86E2-BCDC25E723A8}" type="pres">
      <dgm:prSet presAssocID="{EE6F97CC-C824-4395-B236-942300B9763A}" presName="parentLeftMargin" presStyleLbl="node1" presStyleIdx="2" presStyleCnt="7"/>
      <dgm:spPr/>
    </dgm:pt>
    <dgm:pt modelId="{C10444FB-A984-4DD5-AB12-4767777F132E}" type="pres">
      <dgm:prSet presAssocID="{EE6F97CC-C824-4395-B236-942300B9763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84607A4-5EC8-417C-83BA-CBC2A1150CA0}" type="pres">
      <dgm:prSet presAssocID="{EE6F97CC-C824-4395-B236-942300B9763A}" presName="negativeSpace" presStyleCnt="0"/>
      <dgm:spPr/>
    </dgm:pt>
    <dgm:pt modelId="{6799977B-9DE4-4B9B-8D37-954B24DE7D26}" type="pres">
      <dgm:prSet presAssocID="{EE6F97CC-C824-4395-B236-942300B9763A}" presName="childText" presStyleLbl="conFgAcc1" presStyleIdx="3" presStyleCnt="7">
        <dgm:presLayoutVars>
          <dgm:bulletEnabled val="1"/>
        </dgm:presLayoutVars>
      </dgm:prSet>
      <dgm:spPr/>
    </dgm:pt>
    <dgm:pt modelId="{688D0820-0474-4ADD-A8F8-9674DDAD1E4C}" type="pres">
      <dgm:prSet presAssocID="{EB9ACA55-9764-45D8-8539-7248E01243D5}" presName="spaceBetweenRectangles" presStyleCnt="0"/>
      <dgm:spPr/>
    </dgm:pt>
    <dgm:pt modelId="{B24F0CA5-2D07-450B-8300-3C4C5F2A771A}" type="pres">
      <dgm:prSet presAssocID="{9A55E103-F1F2-45DA-B148-C060F4767F3B}" presName="parentLin" presStyleCnt="0"/>
      <dgm:spPr/>
    </dgm:pt>
    <dgm:pt modelId="{E64B6E01-1562-4D44-90EB-1B38B0E6D809}" type="pres">
      <dgm:prSet presAssocID="{9A55E103-F1F2-45DA-B148-C060F4767F3B}" presName="parentLeftMargin" presStyleLbl="node1" presStyleIdx="3" presStyleCnt="7"/>
      <dgm:spPr/>
    </dgm:pt>
    <dgm:pt modelId="{F8777E0A-903F-4A22-AFB1-AB2DD731902F}" type="pres">
      <dgm:prSet presAssocID="{9A55E103-F1F2-45DA-B148-C060F4767F3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D2C8699-5E1C-4790-AF28-25E895B0DCA2}" type="pres">
      <dgm:prSet presAssocID="{9A55E103-F1F2-45DA-B148-C060F4767F3B}" presName="negativeSpace" presStyleCnt="0"/>
      <dgm:spPr/>
    </dgm:pt>
    <dgm:pt modelId="{95EF963C-6068-47BD-8DE7-62F242DFF021}" type="pres">
      <dgm:prSet presAssocID="{9A55E103-F1F2-45DA-B148-C060F4767F3B}" presName="childText" presStyleLbl="conFgAcc1" presStyleIdx="4" presStyleCnt="7">
        <dgm:presLayoutVars>
          <dgm:bulletEnabled val="1"/>
        </dgm:presLayoutVars>
      </dgm:prSet>
      <dgm:spPr/>
    </dgm:pt>
    <dgm:pt modelId="{9B212DED-86D7-4E9F-B252-FB866C83F331}" type="pres">
      <dgm:prSet presAssocID="{A9E6DE3C-BCB9-459A-B837-17F25B2A79AD}" presName="spaceBetweenRectangles" presStyleCnt="0"/>
      <dgm:spPr/>
    </dgm:pt>
    <dgm:pt modelId="{BECF9736-F89E-46DB-93FD-07214C11DD36}" type="pres">
      <dgm:prSet presAssocID="{86FB15AE-E8B8-47E7-917D-795E1BDB9643}" presName="parentLin" presStyleCnt="0"/>
      <dgm:spPr/>
    </dgm:pt>
    <dgm:pt modelId="{89885C7C-91DA-4133-ABC6-8B0573C2044E}" type="pres">
      <dgm:prSet presAssocID="{86FB15AE-E8B8-47E7-917D-795E1BDB9643}" presName="parentLeftMargin" presStyleLbl="node1" presStyleIdx="4" presStyleCnt="7"/>
      <dgm:spPr/>
    </dgm:pt>
    <dgm:pt modelId="{040D4F93-2474-40E1-BB10-84E40A8E5988}" type="pres">
      <dgm:prSet presAssocID="{86FB15AE-E8B8-47E7-917D-795E1BDB964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934F213-68F0-483E-9C80-1D5414ABC6FB}" type="pres">
      <dgm:prSet presAssocID="{86FB15AE-E8B8-47E7-917D-795E1BDB9643}" presName="negativeSpace" presStyleCnt="0"/>
      <dgm:spPr/>
    </dgm:pt>
    <dgm:pt modelId="{E4F33909-7233-4C28-91B0-FA9D8D2E12C2}" type="pres">
      <dgm:prSet presAssocID="{86FB15AE-E8B8-47E7-917D-795E1BDB9643}" presName="childText" presStyleLbl="conFgAcc1" presStyleIdx="5" presStyleCnt="7">
        <dgm:presLayoutVars>
          <dgm:bulletEnabled val="1"/>
        </dgm:presLayoutVars>
      </dgm:prSet>
      <dgm:spPr/>
    </dgm:pt>
    <dgm:pt modelId="{02328438-C01A-4AF8-A7A4-55768CC643F1}" type="pres">
      <dgm:prSet presAssocID="{6E113F5B-77DE-4B72-99D4-DECFBFDD3FD6}" presName="spaceBetweenRectangles" presStyleCnt="0"/>
      <dgm:spPr/>
    </dgm:pt>
    <dgm:pt modelId="{11FB3AA4-E5AD-4363-B609-38E5E9DF92EE}" type="pres">
      <dgm:prSet presAssocID="{8AF27792-456D-4968-9CF3-81FF241B08FB}" presName="parentLin" presStyleCnt="0"/>
      <dgm:spPr/>
    </dgm:pt>
    <dgm:pt modelId="{B6DD7249-BF15-4D79-A167-91FA587B4246}" type="pres">
      <dgm:prSet presAssocID="{8AF27792-456D-4968-9CF3-81FF241B08FB}" presName="parentLeftMargin" presStyleLbl="node1" presStyleIdx="5" presStyleCnt="7"/>
      <dgm:spPr/>
    </dgm:pt>
    <dgm:pt modelId="{4503EE22-B72F-43E9-B3F9-D4288C990C70}" type="pres">
      <dgm:prSet presAssocID="{8AF27792-456D-4968-9CF3-81FF241B08F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D6778264-2622-4059-A604-3BB781BD00C1}" type="pres">
      <dgm:prSet presAssocID="{8AF27792-456D-4968-9CF3-81FF241B08FB}" presName="negativeSpace" presStyleCnt="0"/>
      <dgm:spPr/>
    </dgm:pt>
    <dgm:pt modelId="{91A7D0C6-620F-4AF4-96F9-30ED4FDAF333}" type="pres">
      <dgm:prSet presAssocID="{8AF27792-456D-4968-9CF3-81FF241B08F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F300402-B4D4-4BFF-A078-46CF66211C61}" type="presOf" srcId="{BDC6C000-A210-4435-8DDF-28D6CA940B1C}" destId="{5FBCE588-3E7A-45B3-AEF9-EBB0E37A2023}" srcOrd="1" destOrd="0" presId="urn:microsoft.com/office/officeart/2005/8/layout/list1"/>
    <dgm:cxn modelId="{C06D3E09-590D-47F1-B07A-0EB98127B7C0}" type="presOf" srcId="{B08B1C44-18A6-4FB9-A25F-5E80B0334811}" destId="{8ABC0CD2-BE19-4390-B03C-B9711755F529}" srcOrd="0" destOrd="0" presId="urn:microsoft.com/office/officeart/2005/8/layout/list1"/>
    <dgm:cxn modelId="{0E71EB2C-7D38-499E-9A80-84A386936A4D}" srcId="{61678960-F171-4443-AA01-3F3C1BCD9D5C}" destId="{BDC6C000-A210-4435-8DDF-28D6CA940B1C}" srcOrd="2" destOrd="0" parTransId="{B82A2256-4A2E-40D4-B57C-04139312DB37}" sibTransId="{A830BB7B-951B-4505-B967-2529185935D4}"/>
    <dgm:cxn modelId="{8C799C34-8E4A-428B-B0D2-F690DC60E736}" type="presOf" srcId="{BDC6C000-A210-4435-8DDF-28D6CA940B1C}" destId="{6EEB8E9C-640D-495C-AA96-C20FE69A58FA}" srcOrd="0" destOrd="0" presId="urn:microsoft.com/office/officeart/2005/8/layout/list1"/>
    <dgm:cxn modelId="{88C1D63A-58A0-4715-9D84-0225F1F09041}" type="presOf" srcId="{EE6F97CC-C824-4395-B236-942300B9763A}" destId="{C10444FB-A984-4DD5-AB12-4767777F132E}" srcOrd="1" destOrd="0" presId="urn:microsoft.com/office/officeart/2005/8/layout/list1"/>
    <dgm:cxn modelId="{85BC5340-99D7-4835-BDF1-A03DD8228B35}" srcId="{61678960-F171-4443-AA01-3F3C1BCD9D5C}" destId="{B08B1C44-18A6-4FB9-A25F-5E80B0334811}" srcOrd="0" destOrd="0" parTransId="{1CEDBD4D-8586-45DD-A292-6536C15A2DEB}" sibTransId="{F1EB5D3F-128D-4899-ACB2-6133ECF16B09}"/>
    <dgm:cxn modelId="{D9524F44-15E9-4D8D-A788-D396AA878D3F}" type="presOf" srcId="{61678960-F171-4443-AA01-3F3C1BCD9D5C}" destId="{0E62C392-FB97-4D50-8A69-4BECF1204F24}" srcOrd="0" destOrd="0" presId="urn:microsoft.com/office/officeart/2005/8/layout/list1"/>
    <dgm:cxn modelId="{7B2A9247-60F4-4E95-AD58-A44BC99DF1EA}" type="presOf" srcId="{8AF27792-456D-4968-9CF3-81FF241B08FB}" destId="{B6DD7249-BF15-4D79-A167-91FA587B4246}" srcOrd="0" destOrd="0" presId="urn:microsoft.com/office/officeart/2005/8/layout/list1"/>
    <dgm:cxn modelId="{0160124B-76DD-4713-A324-9D0DD36E4E73}" type="presOf" srcId="{9A55E103-F1F2-45DA-B148-C060F4767F3B}" destId="{F8777E0A-903F-4A22-AFB1-AB2DD731902F}" srcOrd="1" destOrd="0" presId="urn:microsoft.com/office/officeart/2005/8/layout/list1"/>
    <dgm:cxn modelId="{78E5726D-7F77-4757-990D-B5035DFAE280}" srcId="{61678960-F171-4443-AA01-3F3C1BCD9D5C}" destId="{8AF27792-456D-4968-9CF3-81FF241B08FB}" srcOrd="6" destOrd="0" parTransId="{35EB6E3A-F6D0-47BB-9084-C3A2DEB82DBC}" sibTransId="{0170C0E8-2595-4593-827C-53693EC6E28A}"/>
    <dgm:cxn modelId="{80D5278F-EE84-4007-BB67-0280A5D94D1B}" type="presOf" srcId="{EE6F97CC-C824-4395-B236-942300B9763A}" destId="{23C677E2-0E29-469F-86E2-BCDC25E723A8}" srcOrd="0" destOrd="0" presId="urn:microsoft.com/office/officeart/2005/8/layout/list1"/>
    <dgm:cxn modelId="{225E0397-C6DB-4D9E-BFAA-D599BDB1D065}" srcId="{61678960-F171-4443-AA01-3F3C1BCD9D5C}" destId="{EE6F97CC-C824-4395-B236-942300B9763A}" srcOrd="3" destOrd="0" parTransId="{E8CC08BB-BC7E-40C4-A400-6BA3AC3E7E13}" sibTransId="{EB9ACA55-9764-45D8-8539-7248E01243D5}"/>
    <dgm:cxn modelId="{F99A87A0-1DED-4C48-862B-2CC305162528}" type="presOf" srcId="{B08B1C44-18A6-4FB9-A25F-5E80B0334811}" destId="{984ADAFE-98C9-4B27-9FBA-293082A9B894}" srcOrd="1" destOrd="0" presId="urn:microsoft.com/office/officeart/2005/8/layout/list1"/>
    <dgm:cxn modelId="{DF9A21A4-381B-4C85-B893-643630BC8FED}" type="presOf" srcId="{86FB15AE-E8B8-47E7-917D-795E1BDB9643}" destId="{89885C7C-91DA-4133-ABC6-8B0573C2044E}" srcOrd="0" destOrd="0" presId="urn:microsoft.com/office/officeart/2005/8/layout/list1"/>
    <dgm:cxn modelId="{4EEDF0BA-FBEF-4556-830D-F72E9D86061A}" srcId="{61678960-F171-4443-AA01-3F3C1BCD9D5C}" destId="{9A55E103-F1F2-45DA-B148-C060F4767F3B}" srcOrd="4" destOrd="0" parTransId="{51F2E1CF-5215-43F0-89A8-27882C3A2FBB}" sibTransId="{A9E6DE3C-BCB9-459A-B837-17F25B2A79AD}"/>
    <dgm:cxn modelId="{E77D59CF-FBB7-4C52-B4FF-59F2F9F4B509}" type="presOf" srcId="{86FB15AE-E8B8-47E7-917D-795E1BDB9643}" destId="{040D4F93-2474-40E1-BB10-84E40A8E5988}" srcOrd="1" destOrd="0" presId="urn:microsoft.com/office/officeart/2005/8/layout/list1"/>
    <dgm:cxn modelId="{28EDE3DA-118E-41E7-A8CE-C62701777C3E}" type="presOf" srcId="{D88B03C0-9F01-41DD-A810-7796A3518E90}" destId="{84FFBA66-3AEF-4DC4-8403-93E0F08AF66A}" srcOrd="0" destOrd="0" presId="urn:microsoft.com/office/officeart/2005/8/layout/list1"/>
    <dgm:cxn modelId="{C15362DF-9B38-4FB6-9BEF-2235C47F0431}" type="presOf" srcId="{8AF27792-456D-4968-9CF3-81FF241B08FB}" destId="{4503EE22-B72F-43E9-B3F9-D4288C990C70}" srcOrd="1" destOrd="0" presId="urn:microsoft.com/office/officeart/2005/8/layout/list1"/>
    <dgm:cxn modelId="{928626E7-459A-4A6D-89CB-25FF1CEDB0A3}" srcId="{61678960-F171-4443-AA01-3F3C1BCD9D5C}" destId="{86FB15AE-E8B8-47E7-917D-795E1BDB9643}" srcOrd="5" destOrd="0" parTransId="{FC5E1E79-357E-47C4-9433-44C87E744869}" sibTransId="{6E113F5B-77DE-4B72-99D4-DECFBFDD3FD6}"/>
    <dgm:cxn modelId="{A3DFF7EB-1DAD-44AD-8AAF-41A31FAA91AE}" srcId="{61678960-F171-4443-AA01-3F3C1BCD9D5C}" destId="{D88B03C0-9F01-41DD-A810-7796A3518E90}" srcOrd="1" destOrd="0" parTransId="{2B00C969-C663-4030-AE1E-64117FE988C0}" sibTransId="{CACEDEC0-FD08-4824-9D86-BF9AD7C16CE8}"/>
    <dgm:cxn modelId="{06B635F3-B1C4-4616-9971-096A37B2541E}" type="presOf" srcId="{9A55E103-F1F2-45DA-B148-C060F4767F3B}" destId="{E64B6E01-1562-4D44-90EB-1B38B0E6D809}" srcOrd="0" destOrd="0" presId="urn:microsoft.com/office/officeart/2005/8/layout/list1"/>
    <dgm:cxn modelId="{AFEE1DFC-DF7B-4F24-B7FF-33649AE88434}" type="presOf" srcId="{D88B03C0-9F01-41DD-A810-7796A3518E90}" destId="{F1AC5721-36D0-4267-8A17-A38EE94C36CD}" srcOrd="1" destOrd="0" presId="urn:microsoft.com/office/officeart/2005/8/layout/list1"/>
    <dgm:cxn modelId="{2B7362F2-DA11-4784-BE1B-99EBBCC6E1C7}" type="presParOf" srcId="{0E62C392-FB97-4D50-8A69-4BECF1204F24}" destId="{D7854DB3-80FE-4EF7-B6E6-B71CF7CE22DE}" srcOrd="0" destOrd="0" presId="urn:microsoft.com/office/officeart/2005/8/layout/list1"/>
    <dgm:cxn modelId="{6266A3A3-682D-45EA-A60F-2B97CBB83624}" type="presParOf" srcId="{D7854DB3-80FE-4EF7-B6E6-B71CF7CE22DE}" destId="{8ABC0CD2-BE19-4390-B03C-B9711755F529}" srcOrd="0" destOrd="0" presId="urn:microsoft.com/office/officeart/2005/8/layout/list1"/>
    <dgm:cxn modelId="{7FFD55C8-4DF9-4896-973B-38E9BAA066B9}" type="presParOf" srcId="{D7854DB3-80FE-4EF7-B6E6-B71CF7CE22DE}" destId="{984ADAFE-98C9-4B27-9FBA-293082A9B894}" srcOrd="1" destOrd="0" presId="urn:microsoft.com/office/officeart/2005/8/layout/list1"/>
    <dgm:cxn modelId="{7C039A18-5753-49D2-8FE5-CCCD7CFDFA47}" type="presParOf" srcId="{0E62C392-FB97-4D50-8A69-4BECF1204F24}" destId="{E2A0BDCF-AA25-4004-9817-903517A9D13A}" srcOrd="1" destOrd="0" presId="urn:microsoft.com/office/officeart/2005/8/layout/list1"/>
    <dgm:cxn modelId="{EF80E9EF-B3C9-4EC2-90CF-BE907E577F9C}" type="presParOf" srcId="{0E62C392-FB97-4D50-8A69-4BECF1204F24}" destId="{DB680CB1-C63C-45C9-BFAF-20AF0AEB5A2A}" srcOrd="2" destOrd="0" presId="urn:microsoft.com/office/officeart/2005/8/layout/list1"/>
    <dgm:cxn modelId="{B9E9F1B3-3189-409B-83EF-DEB7BF747AAC}" type="presParOf" srcId="{0E62C392-FB97-4D50-8A69-4BECF1204F24}" destId="{C3CB6D74-06D1-45EC-9518-CBA977D2A4A0}" srcOrd="3" destOrd="0" presId="urn:microsoft.com/office/officeart/2005/8/layout/list1"/>
    <dgm:cxn modelId="{EF196BA7-B616-42D9-A920-296E113FB7E2}" type="presParOf" srcId="{0E62C392-FB97-4D50-8A69-4BECF1204F24}" destId="{C57474F8-F6AD-4DD9-95F8-C6CA53843725}" srcOrd="4" destOrd="0" presId="urn:microsoft.com/office/officeart/2005/8/layout/list1"/>
    <dgm:cxn modelId="{F3D24E32-7017-429B-B741-674EBA3BC8FD}" type="presParOf" srcId="{C57474F8-F6AD-4DD9-95F8-C6CA53843725}" destId="{84FFBA66-3AEF-4DC4-8403-93E0F08AF66A}" srcOrd="0" destOrd="0" presId="urn:microsoft.com/office/officeart/2005/8/layout/list1"/>
    <dgm:cxn modelId="{BB82F32C-FE8B-40F5-AC1E-A55B41454271}" type="presParOf" srcId="{C57474F8-F6AD-4DD9-95F8-C6CA53843725}" destId="{F1AC5721-36D0-4267-8A17-A38EE94C36CD}" srcOrd="1" destOrd="0" presId="urn:microsoft.com/office/officeart/2005/8/layout/list1"/>
    <dgm:cxn modelId="{0A8C5E28-6D38-48D7-8894-694C6D0D0001}" type="presParOf" srcId="{0E62C392-FB97-4D50-8A69-4BECF1204F24}" destId="{16266DC1-AC20-4C06-B960-F130833F5151}" srcOrd="5" destOrd="0" presId="urn:microsoft.com/office/officeart/2005/8/layout/list1"/>
    <dgm:cxn modelId="{1B94D4DA-28F9-4C9D-8FAB-E32F7C590F6D}" type="presParOf" srcId="{0E62C392-FB97-4D50-8A69-4BECF1204F24}" destId="{EEDA7703-921F-4A50-95EC-C0CC236D4C7A}" srcOrd="6" destOrd="0" presId="urn:microsoft.com/office/officeart/2005/8/layout/list1"/>
    <dgm:cxn modelId="{0A54BB77-9126-420D-B08A-470DD865C2D0}" type="presParOf" srcId="{0E62C392-FB97-4D50-8A69-4BECF1204F24}" destId="{BA301150-73F2-4D65-8FD9-AA6090A70B38}" srcOrd="7" destOrd="0" presId="urn:microsoft.com/office/officeart/2005/8/layout/list1"/>
    <dgm:cxn modelId="{71537078-6A31-4D7F-8146-AC282DB38ED7}" type="presParOf" srcId="{0E62C392-FB97-4D50-8A69-4BECF1204F24}" destId="{A1733828-BFA5-4B81-841D-4DB700714B24}" srcOrd="8" destOrd="0" presId="urn:microsoft.com/office/officeart/2005/8/layout/list1"/>
    <dgm:cxn modelId="{6C7B4441-14B5-4C6E-A4C2-78EC6CD0D07E}" type="presParOf" srcId="{A1733828-BFA5-4B81-841D-4DB700714B24}" destId="{6EEB8E9C-640D-495C-AA96-C20FE69A58FA}" srcOrd="0" destOrd="0" presId="urn:microsoft.com/office/officeart/2005/8/layout/list1"/>
    <dgm:cxn modelId="{F71D1F0C-99E2-426E-92AC-70F8D635D3A7}" type="presParOf" srcId="{A1733828-BFA5-4B81-841D-4DB700714B24}" destId="{5FBCE588-3E7A-45B3-AEF9-EBB0E37A2023}" srcOrd="1" destOrd="0" presId="urn:microsoft.com/office/officeart/2005/8/layout/list1"/>
    <dgm:cxn modelId="{CAFE9B69-C032-4F3A-A1D7-5EA78D8A370E}" type="presParOf" srcId="{0E62C392-FB97-4D50-8A69-4BECF1204F24}" destId="{E7A02287-93C1-46DD-95A5-AC4A40B6D8BD}" srcOrd="9" destOrd="0" presId="urn:microsoft.com/office/officeart/2005/8/layout/list1"/>
    <dgm:cxn modelId="{CD3F5B15-ABEB-442E-828E-D05CBEA03F92}" type="presParOf" srcId="{0E62C392-FB97-4D50-8A69-4BECF1204F24}" destId="{EFD45F05-7584-43EA-AA5A-1170A0758316}" srcOrd="10" destOrd="0" presId="urn:microsoft.com/office/officeart/2005/8/layout/list1"/>
    <dgm:cxn modelId="{A5D31514-30B3-464D-8AD7-3C3178EB07AA}" type="presParOf" srcId="{0E62C392-FB97-4D50-8A69-4BECF1204F24}" destId="{0FC27E71-07FF-434B-AB93-0E7706B18EDB}" srcOrd="11" destOrd="0" presId="urn:microsoft.com/office/officeart/2005/8/layout/list1"/>
    <dgm:cxn modelId="{1CD0251B-4775-4C8F-9F1E-F1BB3BC15109}" type="presParOf" srcId="{0E62C392-FB97-4D50-8A69-4BECF1204F24}" destId="{8DBC97DE-EB4B-41F5-8121-70B528AA2336}" srcOrd="12" destOrd="0" presId="urn:microsoft.com/office/officeart/2005/8/layout/list1"/>
    <dgm:cxn modelId="{CEA58817-BAF1-4794-99BB-0DFDDC12BE45}" type="presParOf" srcId="{8DBC97DE-EB4B-41F5-8121-70B528AA2336}" destId="{23C677E2-0E29-469F-86E2-BCDC25E723A8}" srcOrd="0" destOrd="0" presId="urn:microsoft.com/office/officeart/2005/8/layout/list1"/>
    <dgm:cxn modelId="{004F2EB4-0DCB-4F55-96DA-8C58884B19A2}" type="presParOf" srcId="{8DBC97DE-EB4B-41F5-8121-70B528AA2336}" destId="{C10444FB-A984-4DD5-AB12-4767777F132E}" srcOrd="1" destOrd="0" presId="urn:microsoft.com/office/officeart/2005/8/layout/list1"/>
    <dgm:cxn modelId="{2140CF9D-4B6C-4C20-8AC5-256E4F355EC7}" type="presParOf" srcId="{0E62C392-FB97-4D50-8A69-4BECF1204F24}" destId="{C84607A4-5EC8-417C-83BA-CBC2A1150CA0}" srcOrd="13" destOrd="0" presId="urn:microsoft.com/office/officeart/2005/8/layout/list1"/>
    <dgm:cxn modelId="{32097F67-E6A1-4F82-85D2-05C11C233767}" type="presParOf" srcId="{0E62C392-FB97-4D50-8A69-4BECF1204F24}" destId="{6799977B-9DE4-4B9B-8D37-954B24DE7D26}" srcOrd="14" destOrd="0" presId="urn:microsoft.com/office/officeart/2005/8/layout/list1"/>
    <dgm:cxn modelId="{24C81EEE-F9E3-4FC2-997A-6CB981123605}" type="presParOf" srcId="{0E62C392-FB97-4D50-8A69-4BECF1204F24}" destId="{688D0820-0474-4ADD-A8F8-9674DDAD1E4C}" srcOrd="15" destOrd="0" presId="urn:microsoft.com/office/officeart/2005/8/layout/list1"/>
    <dgm:cxn modelId="{1776A7BA-072B-45F4-B1EB-C5E20473F2C3}" type="presParOf" srcId="{0E62C392-FB97-4D50-8A69-4BECF1204F24}" destId="{B24F0CA5-2D07-450B-8300-3C4C5F2A771A}" srcOrd="16" destOrd="0" presId="urn:microsoft.com/office/officeart/2005/8/layout/list1"/>
    <dgm:cxn modelId="{E7E7C764-2F61-4199-A244-30EAB7E3B41B}" type="presParOf" srcId="{B24F0CA5-2D07-450B-8300-3C4C5F2A771A}" destId="{E64B6E01-1562-4D44-90EB-1B38B0E6D809}" srcOrd="0" destOrd="0" presId="urn:microsoft.com/office/officeart/2005/8/layout/list1"/>
    <dgm:cxn modelId="{5C681555-8DAC-4034-A870-BE52B70EABB5}" type="presParOf" srcId="{B24F0CA5-2D07-450B-8300-3C4C5F2A771A}" destId="{F8777E0A-903F-4A22-AFB1-AB2DD731902F}" srcOrd="1" destOrd="0" presId="urn:microsoft.com/office/officeart/2005/8/layout/list1"/>
    <dgm:cxn modelId="{6570E784-4808-49F9-BB8E-458CE1726E76}" type="presParOf" srcId="{0E62C392-FB97-4D50-8A69-4BECF1204F24}" destId="{DD2C8699-5E1C-4790-AF28-25E895B0DCA2}" srcOrd="17" destOrd="0" presId="urn:microsoft.com/office/officeart/2005/8/layout/list1"/>
    <dgm:cxn modelId="{DEE28691-D350-475C-B909-BFC457CBD341}" type="presParOf" srcId="{0E62C392-FB97-4D50-8A69-4BECF1204F24}" destId="{95EF963C-6068-47BD-8DE7-62F242DFF021}" srcOrd="18" destOrd="0" presId="urn:microsoft.com/office/officeart/2005/8/layout/list1"/>
    <dgm:cxn modelId="{6D05EA68-6C04-4554-89EE-79ADD6B97624}" type="presParOf" srcId="{0E62C392-FB97-4D50-8A69-4BECF1204F24}" destId="{9B212DED-86D7-4E9F-B252-FB866C83F331}" srcOrd="19" destOrd="0" presId="urn:microsoft.com/office/officeart/2005/8/layout/list1"/>
    <dgm:cxn modelId="{8AA1B3C4-BC5E-4A2C-B2B3-806FD237F2BA}" type="presParOf" srcId="{0E62C392-FB97-4D50-8A69-4BECF1204F24}" destId="{BECF9736-F89E-46DB-93FD-07214C11DD36}" srcOrd="20" destOrd="0" presId="urn:microsoft.com/office/officeart/2005/8/layout/list1"/>
    <dgm:cxn modelId="{442A3977-DFE9-412A-9120-B51B43E37C0E}" type="presParOf" srcId="{BECF9736-F89E-46DB-93FD-07214C11DD36}" destId="{89885C7C-91DA-4133-ABC6-8B0573C2044E}" srcOrd="0" destOrd="0" presId="urn:microsoft.com/office/officeart/2005/8/layout/list1"/>
    <dgm:cxn modelId="{8717D137-BCB9-4DB2-B4C8-43AA19037B0F}" type="presParOf" srcId="{BECF9736-F89E-46DB-93FD-07214C11DD36}" destId="{040D4F93-2474-40E1-BB10-84E40A8E5988}" srcOrd="1" destOrd="0" presId="urn:microsoft.com/office/officeart/2005/8/layout/list1"/>
    <dgm:cxn modelId="{94CB2F24-19F8-4751-8E31-F93988B74FCD}" type="presParOf" srcId="{0E62C392-FB97-4D50-8A69-4BECF1204F24}" destId="{9934F213-68F0-483E-9C80-1D5414ABC6FB}" srcOrd="21" destOrd="0" presId="urn:microsoft.com/office/officeart/2005/8/layout/list1"/>
    <dgm:cxn modelId="{5876627C-4A2D-498C-89F4-E85898136017}" type="presParOf" srcId="{0E62C392-FB97-4D50-8A69-4BECF1204F24}" destId="{E4F33909-7233-4C28-91B0-FA9D8D2E12C2}" srcOrd="22" destOrd="0" presId="urn:microsoft.com/office/officeart/2005/8/layout/list1"/>
    <dgm:cxn modelId="{A4745E6F-CADB-47A7-AF89-21479588F144}" type="presParOf" srcId="{0E62C392-FB97-4D50-8A69-4BECF1204F24}" destId="{02328438-C01A-4AF8-A7A4-55768CC643F1}" srcOrd="23" destOrd="0" presId="urn:microsoft.com/office/officeart/2005/8/layout/list1"/>
    <dgm:cxn modelId="{F2C0AF3F-6119-4CF5-B6F3-7539E8BF8295}" type="presParOf" srcId="{0E62C392-FB97-4D50-8A69-4BECF1204F24}" destId="{11FB3AA4-E5AD-4363-B609-38E5E9DF92EE}" srcOrd="24" destOrd="0" presId="urn:microsoft.com/office/officeart/2005/8/layout/list1"/>
    <dgm:cxn modelId="{02B48EC0-5778-4E42-9195-2CE88FD2D934}" type="presParOf" srcId="{11FB3AA4-E5AD-4363-B609-38E5E9DF92EE}" destId="{B6DD7249-BF15-4D79-A167-91FA587B4246}" srcOrd="0" destOrd="0" presId="urn:microsoft.com/office/officeart/2005/8/layout/list1"/>
    <dgm:cxn modelId="{C97FB327-6432-4EC7-A020-D7316BBCD354}" type="presParOf" srcId="{11FB3AA4-E5AD-4363-B609-38E5E9DF92EE}" destId="{4503EE22-B72F-43E9-B3F9-D4288C990C70}" srcOrd="1" destOrd="0" presId="urn:microsoft.com/office/officeart/2005/8/layout/list1"/>
    <dgm:cxn modelId="{F1934FEC-64AD-4ED8-91F8-36AF698879AE}" type="presParOf" srcId="{0E62C392-FB97-4D50-8A69-4BECF1204F24}" destId="{D6778264-2622-4059-A604-3BB781BD00C1}" srcOrd="25" destOrd="0" presId="urn:microsoft.com/office/officeart/2005/8/layout/list1"/>
    <dgm:cxn modelId="{F72E0427-B9E8-4276-8B61-7B91D1DF311C}" type="presParOf" srcId="{0E62C392-FB97-4D50-8A69-4BECF1204F24}" destId="{91A7D0C6-620F-4AF4-96F9-30ED4FDAF33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40C018-9C83-4620-8DB1-7EFBC7746B86}" type="doc">
      <dgm:prSet loTypeId="urn:microsoft.com/office/officeart/2018/5/layout/IconLeaf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A12F22-B443-4D89-8B37-B6A216F5BA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Česká lékařská komora</a:t>
          </a:r>
          <a:endParaRPr lang="en-US"/>
        </a:p>
      </dgm:t>
    </dgm:pt>
    <dgm:pt modelId="{D16F74BC-7B13-4358-B5F7-4C326069C7B3}" type="parTrans" cxnId="{9DF55637-7A3B-433D-A222-B661BC393755}">
      <dgm:prSet/>
      <dgm:spPr/>
      <dgm:t>
        <a:bodyPr/>
        <a:lstStyle/>
        <a:p>
          <a:endParaRPr lang="en-US"/>
        </a:p>
      </dgm:t>
    </dgm:pt>
    <dgm:pt modelId="{3F77FACB-19FE-4963-8AA8-EBA9C688E844}" type="sibTrans" cxnId="{9DF55637-7A3B-433D-A222-B661BC393755}">
      <dgm:prSet/>
      <dgm:spPr/>
      <dgm:t>
        <a:bodyPr/>
        <a:lstStyle/>
        <a:p>
          <a:endParaRPr lang="en-US"/>
        </a:p>
      </dgm:t>
    </dgm:pt>
    <dgm:pt modelId="{293A5039-3EDC-484D-A7A4-7F22606CA8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 i="0" dirty="0"/>
            <a:t>Česká stomatologická komora</a:t>
          </a:r>
          <a:endParaRPr lang="en-US" dirty="0"/>
        </a:p>
      </dgm:t>
    </dgm:pt>
    <dgm:pt modelId="{80B560DA-CE8C-4CEE-8978-9CA279EB7B01}" type="parTrans" cxnId="{ED19F4E4-5CD7-4ED0-AF50-5FF01977C20F}">
      <dgm:prSet/>
      <dgm:spPr/>
      <dgm:t>
        <a:bodyPr/>
        <a:lstStyle/>
        <a:p>
          <a:endParaRPr lang="en-US"/>
        </a:p>
      </dgm:t>
    </dgm:pt>
    <dgm:pt modelId="{66B2788F-77C4-4AD1-8C9E-3C061416DC07}" type="sibTrans" cxnId="{ED19F4E4-5CD7-4ED0-AF50-5FF01977C20F}">
      <dgm:prSet/>
      <dgm:spPr/>
      <dgm:t>
        <a:bodyPr/>
        <a:lstStyle/>
        <a:p>
          <a:endParaRPr lang="en-US"/>
        </a:p>
      </dgm:t>
    </dgm:pt>
    <dgm:pt modelId="{E3BF4C4F-1BDE-4F89-9A59-D5453017DFF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Česká lékárenská komora</a:t>
          </a:r>
          <a:endParaRPr lang="en-US"/>
        </a:p>
      </dgm:t>
    </dgm:pt>
    <dgm:pt modelId="{756A4479-0B6C-4B53-ADF6-CF8334BCAED1}" type="parTrans" cxnId="{A89C255A-E876-4028-AD1F-F17305CFC6D6}">
      <dgm:prSet/>
      <dgm:spPr/>
      <dgm:t>
        <a:bodyPr/>
        <a:lstStyle/>
        <a:p>
          <a:endParaRPr lang="en-US"/>
        </a:p>
      </dgm:t>
    </dgm:pt>
    <dgm:pt modelId="{449BC7F2-E409-4668-8109-EC71B5C3997D}" type="sibTrans" cxnId="{A89C255A-E876-4028-AD1F-F17305CFC6D6}">
      <dgm:prSet/>
      <dgm:spPr/>
      <dgm:t>
        <a:bodyPr/>
        <a:lstStyle/>
        <a:p>
          <a:endParaRPr lang="en-US"/>
        </a:p>
      </dgm:t>
    </dgm:pt>
    <dgm:pt modelId="{11235DE6-ED77-4CC8-AFCD-EF60860A875A}" type="pres">
      <dgm:prSet presAssocID="{2A40C018-9C83-4620-8DB1-7EFBC7746B86}" presName="root" presStyleCnt="0">
        <dgm:presLayoutVars>
          <dgm:dir/>
          <dgm:resizeHandles val="exact"/>
        </dgm:presLayoutVars>
      </dgm:prSet>
      <dgm:spPr/>
    </dgm:pt>
    <dgm:pt modelId="{909D4FB0-7DCD-454D-B5FB-2F6F29766C38}" type="pres">
      <dgm:prSet presAssocID="{51A12F22-B443-4D89-8B37-B6A216F5BA82}" presName="compNode" presStyleCnt="0"/>
      <dgm:spPr/>
    </dgm:pt>
    <dgm:pt modelId="{D9AD3C7F-B67C-48BD-9447-C72AD9C3A921}" type="pres">
      <dgm:prSet presAssocID="{51A12F22-B443-4D89-8B37-B6A216F5BA8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79C8200-B9C2-499B-B122-D3CC6689B393}" type="pres">
      <dgm:prSet presAssocID="{51A12F22-B443-4D89-8B37-B6A216F5BA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017B0CF5-50BC-4F35-BDB0-312EFC6F4B03}" type="pres">
      <dgm:prSet presAssocID="{51A12F22-B443-4D89-8B37-B6A216F5BA82}" presName="spaceRect" presStyleCnt="0"/>
      <dgm:spPr/>
    </dgm:pt>
    <dgm:pt modelId="{42C3C35A-E46B-427B-8000-A7B4D9BEA8E0}" type="pres">
      <dgm:prSet presAssocID="{51A12F22-B443-4D89-8B37-B6A216F5BA82}" presName="textRect" presStyleLbl="revTx" presStyleIdx="0" presStyleCnt="3">
        <dgm:presLayoutVars>
          <dgm:chMax val="1"/>
          <dgm:chPref val="1"/>
        </dgm:presLayoutVars>
      </dgm:prSet>
      <dgm:spPr/>
    </dgm:pt>
    <dgm:pt modelId="{88E2E0A2-E2AE-45E0-B817-EF1B21C7C474}" type="pres">
      <dgm:prSet presAssocID="{3F77FACB-19FE-4963-8AA8-EBA9C688E844}" presName="sibTrans" presStyleCnt="0"/>
      <dgm:spPr/>
    </dgm:pt>
    <dgm:pt modelId="{8CB663B1-5B35-4AF4-9D81-63DE61A46FE4}" type="pres">
      <dgm:prSet presAssocID="{293A5039-3EDC-484D-A7A4-7F22606CA842}" presName="compNode" presStyleCnt="0"/>
      <dgm:spPr/>
    </dgm:pt>
    <dgm:pt modelId="{934190C5-8ED4-4F29-9B95-ED29D2202933}" type="pres">
      <dgm:prSet presAssocID="{293A5039-3EDC-484D-A7A4-7F22606CA84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AA58223-C36F-4352-BD36-F8BB08B09B1D}" type="pres">
      <dgm:prSet presAssocID="{293A5039-3EDC-484D-A7A4-7F22606CA8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ub obrys"/>
        </a:ext>
      </dgm:extLst>
    </dgm:pt>
    <dgm:pt modelId="{DEF616EA-BCC0-40FA-9A6E-0C14FBEA93B1}" type="pres">
      <dgm:prSet presAssocID="{293A5039-3EDC-484D-A7A4-7F22606CA842}" presName="spaceRect" presStyleCnt="0"/>
      <dgm:spPr/>
    </dgm:pt>
    <dgm:pt modelId="{D9408D2F-C040-421F-9C5B-ED192B5511D6}" type="pres">
      <dgm:prSet presAssocID="{293A5039-3EDC-484D-A7A4-7F22606CA842}" presName="textRect" presStyleLbl="revTx" presStyleIdx="1" presStyleCnt="3">
        <dgm:presLayoutVars>
          <dgm:chMax val="1"/>
          <dgm:chPref val="1"/>
        </dgm:presLayoutVars>
      </dgm:prSet>
      <dgm:spPr/>
    </dgm:pt>
    <dgm:pt modelId="{50814928-3047-4625-A753-0455526981C3}" type="pres">
      <dgm:prSet presAssocID="{66B2788F-77C4-4AD1-8C9E-3C061416DC07}" presName="sibTrans" presStyleCnt="0"/>
      <dgm:spPr/>
    </dgm:pt>
    <dgm:pt modelId="{9DA3A143-1B7F-4DB4-B1C8-D0AA6A32CE84}" type="pres">
      <dgm:prSet presAssocID="{E3BF4C4F-1BDE-4F89-9A59-D5453017DFF3}" presName="compNode" presStyleCnt="0"/>
      <dgm:spPr/>
    </dgm:pt>
    <dgm:pt modelId="{FE563EA9-C3E0-46F6-B6C9-C4522878B124}" type="pres">
      <dgm:prSet presAssocID="{E3BF4C4F-1BDE-4F89-9A59-D5453017DFF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310C632-FD0D-4C86-B530-C9248457310E}" type="pres">
      <dgm:prSet presAssocID="{E3BF4C4F-1BDE-4F89-9A59-D5453017DF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ék obrys"/>
        </a:ext>
      </dgm:extLst>
    </dgm:pt>
    <dgm:pt modelId="{07DDE572-A370-4122-BD75-3C4C9CFDD104}" type="pres">
      <dgm:prSet presAssocID="{E3BF4C4F-1BDE-4F89-9A59-D5453017DFF3}" presName="spaceRect" presStyleCnt="0"/>
      <dgm:spPr/>
    </dgm:pt>
    <dgm:pt modelId="{5AAC775B-607B-4F8F-B4A2-B43F3E44B97C}" type="pres">
      <dgm:prSet presAssocID="{E3BF4C4F-1BDE-4F89-9A59-D5453017DF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CBFBC19-AF2A-4B77-84B1-6931CE13BC2D}" type="presOf" srcId="{51A12F22-B443-4D89-8B37-B6A216F5BA82}" destId="{42C3C35A-E46B-427B-8000-A7B4D9BEA8E0}" srcOrd="0" destOrd="0" presId="urn:microsoft.com/office/officeart/2018/5/layout/IconLeafLabelList"/>
    <dgm:cxn modelId="{9DF55637-7A3B-433D-A222-B661BC393755}" srcId="{2A40C018-9C83-4620-8DB1-7EFBC7746B86}" destId="{51A12F22-B443-4D89-8B37-B6A216F5BA82}" srcOrd="0" destOrd="0" parTransId="{D16F74BC-7B13-4358-B5F7-4C326069C7B3}" sibTransId="{3F77FACB-19FE-4963-8AA8-EBA9C688E844}"/>
    <dgm:cxn modelId="{A89C255A-E876-4028-AD1F-F17305CFC6D6}" srcId="{2A40C018-9C83-4620-8DB1-7EFBC7746B86}" destId="{E3BF4C4F-1BDE-4F89-9A59-D5453017DFF3}" srcOrd="2" destOrd="0" parTransId="{756A4479-0B6C-4B53-ADF6-CF8334BCAED1}" sibTransId="{449BC7F2-E409-4668-8109-EC71B5C3997D}"/>
    <dgm:cxn modelId="{CC83007E-2D81-45F6-821E-17C6FD5167C9}" type="presOf" srcId="{293A5039-3EDC-484D-A7A4-7F22606CA842}" destId="{D9408D2F-C040-421F-9C5B-ED192B5511D6}" srcOrd="0" destOrd="0" presId="urn:microsoft.com/office/officeart/2018/5/layout/IconLeafLabelList"/>
    <dgm:cxn modelId="{ED19F4E4-5CD7-4ED0-AF50-5FF01977C20F}" srcId="{2A40C018-9C83-4620-8DB1-7EFBC7746B86}" destId="{293A5039-3EDC-484D-A7A4-7F22606CA842}" srcOrd="1" destOrd="0" parTransId="{80B560DA-CE8C-4CEE-8978-9CA279EB7B01}" sibTransId="{66B2788F-77C4-4AD1-8C9E-3C061416DC07}"/>
    <dgm:cxn modelId="{7E7868EA-8784-4593-91EE-66DEFE2738F0}" type="presOf" srcId="{2A40C018-9C83-4620-8DB1-7EFBC7746B86}" destId="{11235DE6-ED77-4CC8-AFCD-EF60860A875A}" srcOrd="0" destOrd="0" presId="urn:microsoft.com/office/officeart/2018/5/layout/IconLeafLabelList"/>
    <dgm:cxn modelId="{FD6247FC-490E-4B95-8BFE-D5E4732E5747}" type="presOf" srcId="{E3BF4C4F-1BDE-4F89-9A59-D5453017DFF3}" destId="{5AAC775B-607B-4F8F-B4A2-B43F3E44B97C}" srcOrd="0" destOrd="0" presId="urn:microsoft.com/office/officeart/2018/5/layout/IconLeafLabelList"/>
    <dgm:cxn modelId="{88AA3D4F-5250-48BC-A864-7BFC0BA87B10}" type="presParOf" srcId="{11235DE6-ED77-4CC8-AFCD-EF60860A875A}" destId="{909D4FB0-7DCD-454D-B5FB-2F6F29766C38}" srcOrd="0" destOrd="0" presId="urn:microsoft.com/office/officeart/2018/5/layout/IconLeafLabelList"/>
    <dgm:cxn modelId="{69765CAC-B232-4EC2-A453-A1F4FA5D738A}" type="presParOf" srcId="{909D4FB0-7DCD-454D-B5FB-2F6F29766C38}" destId="{D9AD3C7F-B67C-48BD-9447-C72AD9C3A921}" srcOrd="0" destOrd="0" presId="urn:microsoft.com/office/officeart/2018/5/layout/IconLeafLabelList"/>
    <dgm:cxn modelId="{3672D3EA-45BB-45D2-A4D9-478F9AF2BF1B}" type="presParOf" srcId="{909D4FB0-7DCD-454D-B5FB-2F6F29766C38}" destId="{079C8200-B9C2-499B-B122-D3CC6689B393}" srcOrd="1" destOrd="0" presId="urn:microsoft.com/office/officeart/2018/5/layout/IconLeafLabelList"/>
    <dgm:cxn modelId="{70BE4365-3AFD-4729-BA74-CA98B8D4A2C7}" type="presParOf" srcId="{909D4FB0-7DCD-454D-B5FB-2F6F29766C38}" destId="{017B0CF5-50BC-4F35-BDB0-312EFC6F4B03}" srcOrd="2" destOrd="0" presId="urn:microsoft.com/office/officeart/2018/5/layout/IconLeafLabelList"/>
    <dgm:cxn modelId="{07E3E91B-796F-4759-80DA-1040511BD421}" type="presParOf" srcId="{909D4FB0-7DCD-454D-B5FB-2F6F29766C38}" destId="{42C3C35A-E46B-427B-8000-A7B4D9BEA8E0}" srcOrd="3" destOrd="0" presId="urn:microsoft.com/office/officeart/2018/5/layout/IconLeafLabelList"/>
    <dgm:cxn modelId="{57D53D16-0793-41CA-B502-26568D6564C1}" type="presParOf" srcId="{11235DE6-ED77-4CC8-AFCD-EF60860A875A}" destId="{88E2E0A2-E2AE-45E0-B817-EF1B21C7C474}" srcOrd="1" destOrd="0" presId="urn:microsoft.com/office/officeart/2018/5/layout/IconLeafLabelList"/>
    <dgm:cxn modelId="{96D17AC9-EC93-4EC8-BA56-7592E8CC7ECF}" type="presParOf" srcId="{11235DE6-ED77-4CC8-AFCD-EF60860A875A}" destId="{8CB663B1-5B35-4AF4-9D81-63DE61A46FE4}" srcOrd="2" destOrd="0" presId="urn:microsoft.com/office/officeart/2018/5/layout/IconLeafLabelList"/>
    <dgm:cxn modelId="{3D3A1471-801C-436F-8E4B-52F8ED427F6C}" type="presParOf" srcId="{8CB663B1-5B35-4AF4-9D81-63DE61A46FE4}" destId="{934190C5-8ED4-4F29-9B95-ED29D2202933}" srcOrd="0" destOrd="0" presId="urn:microsoft.com/office/officeart/2018/5/layout/IconLeafLabelList"/>
    <dgm:cxn modelId="{C5449FDF-281A-453F-A080-B938CB157FEA}" type="presParOf" srcId="{8CB663B1-5B35-4AF4-9D81-63DE61A46FE4}" destId="{BAA58223-C36F-4352-BD36-F8BB08B09B1D}" srcOrd="1" destOrd="0" presId="urn:microsoft.com/office/officeart/2018/5/layout/IconLeafLabelList"/>
    <dgm:cxn modelId="{C15034DB-9804-476D-A47E-5364982FFB18}" type="presParOf" srcId="{8CB663B1-5B35-4AF4-9D81-63DE61A46FE4}" destId="{DEF616EA-BCC0-40FA-9A6E-0C14FBEA93B1}" srcOrd="2" destOrd="0" presId="urn:microsoft.com/office/officeart/2018/5/layout/IconLeafLabelList"/>
    <dgm:cxn modelId="{9A48ABF0-9AE7-4D4F-83A3-224D619F5ECA}" type="presParOf" srcId="{8CB663B1-5B35-4AF4-9D81-63DE61A46FE4}" destId="{D9408D2F-C040-421F-9C5B-ED192B5511D6}" srcOrd="3" destOrd="0" presId="urn:microsoft.com/office/officeart/2018/5/layout/IconLeafLabelList"/>
    <dgm:cxn modelId="{D53DF267-EA2B-40DD-B3B1-D180F697DDA4}" type="presParOf" srcId="{11235DE6-ED77-4CC8-AFCD-EF60860A875A}" destId="{50814928-3047-4625-A753-0455526981C3}" srcOrd="3" destOrd="0" presId="urn:microsoft.com/office/officeart/2018/5/layout/IconLeafLabelList"/>
    <dgm:cxn modelId="{B69DB82B-1399-4830-BE93-B245E7751A78}" type="presParOf" srcId="{11235DE6-ED77-4CC8-AFCD-EF60860A875A}" destId="{9DA3A143-1B7F-4DB4-B1C8-D0AA6A32CE84}" srcOrd="4" destOrd="0" presId="urn:microsoft.com/office/officeart/2018/5/layout/IconLeafLabelList"/>
    <dgm:cxn modelId="{8D8071A3-95D1-4721-8A86-E484212D0B0F}" type="presParOf" srcId="{9DA3A143-1B7F-4DB4-B1C8-D0AA6A32CE84}" destId="{FE563EA9-C3E0-46F6-B6C9-C4522878B124}" srcOrd="0" destOrd="0" presId="urn:microsoft.com/office/officeart/2018/5/layout/IconLeafLabelList"/>
    <dgm:cxn modelId="{711DA044-83EE-451F-95A7-B543C6E80B64}" type="presParOf" srcId="{9DA3A143-1B7F-4DB4-B1C8-D0AA6A32CE84}" destId="{8310C632-FD0D-4C86-B530-C9248457310E}" srcOrd="1" destOrd="0" presId="urn:microsoft.com/office/officeart/2018/5/layout/IconLeafLabelList"/>
    <dgm:cxn modelId="{DCA2AA51-DA1B-4892-B3BE-FBB559103B09}" type="presParOf" srcId="{9DA3A143-1B7F-4DB4-B1C8-D0AA6A32CE84}" destId="{07DDE572-A370-4122-BD75-3C4C9CFDD104}" srcOrd="2" destOrd="0" presId="urn:microsoft.com/office/officeart/2018/5/layout/IconLeafLabelList"/>
    <dgm:cxn modelId="{36CA10B2-5E60-4DE1-91DA-E93E1B6C416B}" type="presParOf" srcId="{9DA3A143-1B7F-4DB4-B1C8-D0AA6A32CE84}" destId="{5AAC775B-607B-4F8F-B4A2-B43F3E44B97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D13137-2EDD-45D2-A8F6-D48B701F405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9537DA-547D-4423-A3AD-6ACFB5583713}">
      <dgm:prSet/>
      <dgm:spPr/>
      <dgm:t>
        <a:bodyPr/>
        <a:lstStyle/>
        <a:p>
          <a:r>
            <a:rPr lang="cs-CZ"/>
            <a:t>Poskytovatel zdravotních služeb</a:t>
          </a:r>
          <a:endParaRPr lang="en-US"/>
        </a:p>
      </dgm:t>
    </dgm:pt>
    <dgm:pt modelId="{7ADAFEC1-0614-4545-AF37-9E33A66EAE90}" type="parTrans" cxnId="{C07EF1D8-D0BF-42B9-AF13-EDDA43993C78}">
      <dgm:prSet/>
      <dgm:spPr/>
      <dgm:t>
        <a:bodyPr/>
        <a:lstStyle/>
        <a:p>
          <a:endParaRPr lang="en-US"/>
        </a:p>
      </dgm:t>
    </dgm:pt>
    <dgm:pt modelId="{E039D86A-05C9-4B65-9BEE-F8F8C73A1BB4}" type="sibTrans" cxnId="{C07EF1D8-D0BF-42B9-AF13-EDDA43993C78}">
      <dgm:prSet/>
      <dgm:spPr/>
      <dgm:t>
        <a:bodyPr/>
        <a:lstStyle/>
        <a:p>
          <a:endParaRPr lang="en-US"/>
        </a:p>
      </dgm:t>
    </dgm:pt>
    <dgm:pt modelId="{070A8EFD-3552-4877-BAF8-DAE65859AAE7}">
      <dgm:prSet/>
      <dgm:spPr/>
      <dgm:t>
        <a:bodyPr/>
        <a:lstStyle/>
        <a:p>
          <a:r>
            <a:rPr lang="cs-CZ"/>
            <a:t>Zdravotnický pracovník</a:t>
          </a:r>
          <a:endParaRPr lang="en-US"/>
        </a:p>
      </dgm:t>
    </dgm:pt>
    <dgm:pt modelId="{A330A2F3-CA61-49FD-BE33-630F4A567DC5}" type="parTrans" cxnId="{32453ACF-847A-4D66-9053-3D31AC8F2B7E}">
      <dgm:prSet/>
      <dgm:spPr/>
      <dgm:t>
        <a:bodyPr/>
        <a:lstStyle/>
        <a:p>
          <a:endParaRPr lang="en-US"/>
        </a:p>
      </dgm:t>
    </dgm:pt>
    <dgm:pt modelId="{F4233683-210B-41CE-9799-D7D4FB0CEA4B}" type="sibTrans" cxnId="{32453ACF-847A-4D66-9053-3D31AC8F2B7E}">
      <dgm:prSet/>
      <dgm:spPr/>
      <dgm:t>
        <a:bodyPr/>
        <a:lstStyle/>
        <a:p>
          <a:endParaRPr lang="en-US"/>
        </a:p>
      </dgm:t>
    </dgm:pt>
    <dgm:pt modelId="{787FBF31-99C1-4005-AA29-6BD808DEAF6E}" type="pres">
      <dgm:prSet presAssocID="{46D13137-2EDD-45D2-A8F6-D48B701F40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C583A2-480F-45BC-9915-17E0DE81451B}" type="pres">
      <dgm:prSet presAssocID="{319537DA-547D-4423-A3AD-6ACFB5583713}" presName="root" presStyleCnt="0"/>
      <dgm:spPr/>
    </dgm:pt>
    <dgm:pt modelId="{F64BE8FC-AB70-43BD-A04C-76D7631F7288}" type="pres">
      <dgm:prSet presAssocID="{319537DA-547D-4423-A3AD-6ACFB5583713}" presName="rootComposite" presStyleCnt="0"/>
      <dgm:spPr/>
    </dgm:pt>
    <dgm:pt modelId="{2C79E2A5-F115-48D9-9694-5D942E4778C6}" type="pres">
      <dgm:prSet presAssocID="{319537DA-547D-4423-A3AD-6ACFB5583713}" presName="rootText" presStyleLbl="node1" presStyleIdx="0" presStyleCnt="2"/>
      <dgm:spPr/>
    </dgm:pt>
    <dgm:pt modelId="{32F24AFC-F424-42F5-BCF7-6E20AB82C1BE}" type="pres">
      <dgm:prSet presAssocID="{319537DA-547D-4423-A3AD-6ACFB5583713}" presName="rootConnector" presStyleLbl="node1" presStyleIdx="0" presStyleCnt="2"/>
      <dgm:spPr/>
    </dgm:pt>
    <dgm:pt modelId="{17422092-8D56-4FC9-84AE-37E963627C53}" type="pres">
      <dgm:prSet presAssocID="{319537DA-547D-4423-A3AD-6ACFB5583713}" presName="childShape" presStyleCnt="0"/>
      <dgm:spPr/>
    </dgm:pt>
    <dgm:pt modelId="{BE15EF57-83F0-4B47-A087-6FF58D61A492}" type="pres">
      <dgm:prSet presAssocID="{070A8EFD-3552-4877-BAF8-DAE65859AAE7}" presName="root" presStyleCnt="0"/>
      <dgm:spPr/>
    </dgm:pt>
    <dgm:pt modelId="{54E62D5C-75CB-45B3-B9CE-9C9364158263}" type="pres">
      <dgm:prSet presAssocID="{070A8EFD-3552-4877-BAF8-DAE65859AAE7}" presName="rootComposite" presStyleCnt="0"/>
      <dgm:spPr/>
    </dgm:pt>
    <dgm:pt modelId="{566C520C-D613-4DF3-AA02-CB387CFD9675}" type="pres">
      <dgm:prSet presAssocID="{070A8EFD-3552-4877-BAF8-DAE65859AAE7}" presName="rootText" presStyleLbl="node1" presStyleIdx="1" presStyleCnt="2"/>
      <dgm:spPr/>
    </dgm:pt>
    <dgm:pt modelId="{1FE6A08B-2987-4BBE-A31C-F27A660A151F}" type="pres">
      <dgm:prSet presAssocID="{070A8EFD-3552-4877-BAF8-DAE65859AAE7}" presName="rootConnector" presStyleLbl="node1" presStyleIdx="1" presStyleCnt="2"/>
      <dgm:spPr/>
    </dgm:pt>
    <dgm:pt modelId="{1545E2B5-B95F-4DE7-8045-2908C7FAC8FE}" type="pres">
      <dgm:prSet presAssocID="{070A8EFD-3552-4877-BAF8-DAE65859AAE7}" presName="childShape" presStyleCnt="0"/>
      <dgm:spPr/>
    </dgm:pt>
  </dgm:ptLst>
  <dgm:cxnLst>
    <dgm:cxn modelId="{77AC0E0E-D8AC-4C3E-A8FA-0544339DEB60}" type="presOf" srcId="{46D13137-2EDD-45D2-A8F6-D48B701F4059}" destId="{787FBF31-99C1-4005-AA29-6BD808DEAF6E}" srcOrd="0" destOrd="0" presId="urn:microsoft.com/office/officeart/2005/8/layout/hierarchy3"/>
    <dgm:cxn modelId="{942FE05C-9F74-4EDA-B119-28DF8D9F151A}" type="presOf" srcId="{319537DA-547D-4423-A3AD-6ACFB5583713}" destId="{2C79E2A5-F115-48D9-9694-5D942E4778C6}" srcOrd="0" destOrd="0" presId="urn:microsoft.com/office/officeart/2005/8/layout/hierarchy3"/>
    <dgm:cxn modelId="{2127087A-E829-4F4F-9F7B-06F685436D6E}" type="presOf" srcId="{070A8EFD-3552-4877-BAF8-DAE65859AAE7}" destId="{1FE6A08B-2987-4BBE-A31C-F27A660A151F}" srcOrd="1" destOrd="0" presId="urn:microsoft.com/office/officeart/2005/8/layout/hierarchy3"/>
    <dgm:cxn modelId="{C5BA6188-0560-4DCD-884F-68CF720EC9B0}" type="presOf" srcId="{070A8EFD-3552-4877-BAF8-DAE65859AAE7}" destId="{566C520C-D613-4DF3-AA02-CB387CFD9675}" srcOrd="0" destOrd="0" presId="urn:microsoft.com/office/officeart/2005/8/layout/hierarchy3"/>
    <dgm:cxn modelId="{09CDA6CB-E2A6-4EEC-B5CC-A88C1EA2E34F}" type="presOf" srcId="{319537DA-547D-4423-A3AD-6ACFB5583713}" destId="{32F24AFC-F424-42F5-BCF7-6E20AB82C1BE}" srcOrd="1" destOrd="0" presId="urn:microsoft.com/office/officeart/2005/8/layout/hierarchy3"/>
    <dgm:cxn modelId="{32453ACF-847A-4D66-9053-3D31AC8F2B7E}" srcId="{46D13137-2EDD-45D2-A8F6-D48B701F4059}" destId="{070A8EFD-3552-4877-BAF8-DAE65859AAE7}" srcOrd="1" destOrd="0" parTransId="{A330A2F3-CA61-49FD-BE33-630F4A567DC5}" sibTransId="{F4233683-210B-41CE-9799-D7D4FB0CEA4B}"/>
    <dgm:cxn modelId="{C07EF1D8-D0BF-42B9-AF13-EDDA43993C78}" srcId="{46D13137-2EDD-45D2-A8F6-D48B701F4059}" destId="{319537DA-547D-4423-A3AD-6ACFB5583713}" srcOrd="0" destOrd="0" parTransId="{7ADAFEC1-0614-4545-AF37-9E33A66EAE90}" sibTransId="{E039D86A-05C9-4B65-9BEE-F8F8C73A1BB4}"/>
    <dgm:cxn modelId="{79EF8471-96AE-48F3-B383-3A312D34B575}" type="presParOf" srcId="{787FBF31-99C1-4005-AA29-6BD808DEAF6E}" destId="{A0C583A2-480F-45BC-9915-17E0DE81451B}" srcOrd="0" destOrd="0" presId="urn:microsoft.com/office/officeart/2005/8/layout/hierarchy3"/>
    <dgm:cxn modelId="{CB2115C4-B3EA-4C45-97C2-AC91B233A54B}" type="presParOf" srcId="{A0C583A2-480F-45BC-9915-17E0DE81451B}" destId="{F64BE8FC-AB70-43BD-A04C-76D7631F7288}" srcOrd="0" destOrd="0" presId="urn:microsoft.com/office/officeart/2005/8/layout/hierarchy3"/>
    <dgm:cxn modelId="{298DF731-219B-408A-AA11-DB2460E75AE7}" type="presParOf" srcId="{F64BE8FC-AB70-43BD-A04C-76D7631F7288}" destId="{2C79E2A5-F115-48D9-9694-5D942E4778C6}" srcOrd="0" destOrd="0" presId="urn:microsoft.com/office/officeart/2005/8/layout/hierarchy3"/>
    <dgm:cxn modelId="{ABAD6415-09CE-46AE-B016-33FA6CF38C58}" type="presParOf" srcId="{F64BE8FC-AB70-43BD-A04C-76D7631F7288}" destId="{32F24AFC-F424-42F5-BCF7-6E20AB82C1BE}" srcOrd="1" destOrd="0" presId="urn:microsoft.com/office/officeart/2005/8/layout/hierarchy3"/>
    <dgm:cxn modelId="{783EDAB3-1498-4405-83CE-618C9AA26AC3}" type="presParOf" srcId="{A0C583A2-480F-45BC-9915-17E0DE81451B}" destId="{17422092-8D56-4FC9-84AE-37E963627C53}" srcOrd="1" destOrd="0" presId="urn:microsoft.com/office/officeart/2005/8/layout/hierarchy3"/>
    <dgm:cxn modelId="{87DDA0D7-132C-4592-AAB0-B1D11782BCEB}" type="presParOf" srcId="{787FBF31-99C1-4005-AA29-6BD808DEAF6E}" destId="{BE15EF57-83F0-4B47-A087-6FF58D61A492}" srcOrd="1" destOrd="0" presId="urn:microsoft.com/office/officeart/2005/8/layout/hierarchy3"/>
    <dgm:cxn modelId="{DF17E2C9-8698-44BC-A27E-074E1E8DE07F}" type="presParOf" srcId="{BE15EF57-83F0-4B47-A087-6FF58D61A492}" destId="{54E62D5C-75CB-45B3-B9CE-9C9364158263}" srcOrd="0" destOrd="0" presId="urn:microsoft.com/office/officeart/2005/8/layout/hierarchy3"/>
    <dgm:cxn modelId="{83DDC89F-B77F-417D-BA55-B187131E310A}" type="presParOf" srcId="{54E62D5C-75CB-45B3-B9CE-9C9364158263}" destId="{566C520C-D613-4DF3-AA02-CB387CFD9675}" srcOrd="0" destOrd="0" presId="urn:microsoft.com/office/officeart/2005/8/layout/hierarchy3"/>
    <dgm:cxn modelId="{44F92E4F-4E9E-4DB5-BB08-E3B16128213C}" type="presParOf" srcId="{54E62D5C-75CB-45B3-B9CE-9C9364158263}" destId="{1FE6A08B-2987-4BBE-A31C-F27A660A151F}" srcOrd="1" destOrd="0" presId="urn:microsoft.com/office/officeart/2005/8/layout/hierarchy3"/>
    <dgm:cxn modelId="{E578038B-8509-4907-8196-F9FE9E5D7A94}" type="presParOf" srcId="{BE15EF57-83F0-4B47-A087-6FF58D61A492}" destId="{1545E2B5-B95F-4DE7-8045-2908C7FAC8F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453F2-80E0-4482-9F53-F9A0BD903DE7}">
      <dsp:nvSpPr>
        <dsp:cNvPr id="0" name=""/>
        <dsp:cNvSpPr/>
      </dsp:nvSpPr>
      <dsp:spPr>
        <a:xfrm>
          <a:off x="3481583" y="269347"/>
          <a:ext cx="3655123" cy="3655123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Sledovat potřeby obyvatelstva</a:t>
          </a:r>
          <a:endParaRPr lang="en-US" sz="1300" kern="1200"/>
        </a:p>
      </dsp:txBody>
      <dsp:txXfrm>
        <a:off x="5388340" y="883756"/>
        <a:ext cx="1174861" cy="783240"/>
      </dsp:txXfrm>
    </dsp:sp>
    <dsp:sp modelId="{CB941A61-7CEA-4FD8-8182-579EED24D755}">
      <dsp:nvSpPr>
        <dsp:cNvPr id="0" name=""/>
        <dsp:cNvSpPr/>
      </dsp:nvSpPr>
      <dsp:spPr>
        <a:xfrm>
          <a:off x="3512913" y="366817"/>
          <a:ext cx="3655123" cy="3655123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Integrovat primární až terciální péči</a:t>
          </a:r>
          <a:endParaRPr lang="en-US" sz="1300" kern="1200"/>
        </a:p>
      </dsp:txBody>
      <dsp:txXfrm>
        <a:off x="5866987" y="2036861"/>
        <a:ext cx="1087834" cy="870267"/>
      </dsp:txXfrm>
    </dsp:sp>
    <dsp:sp modelId="{5BBABA54-6AE4-4CBD-BC5D-CE8B70D37654}">
      <dsp:nvSpPr>
        <dsp:cNvPr id="0" name=""/>
        <dsp:cNvSpPr/>
      </dsp:nvSpPr>
      <dsp:spPr>
        <a:xfrm>
          <a:off x="3430238" y="426866"/>
          <a:ext cx="3655123" cy="3655123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Plošné pokrytí poskytovatelů zdravotní péče</a:t>
          </a:r>
          <a:endParaRPr lang="en-US" sz="1300" kern="1200"/>
        </a:p>
      </dsp:txBody>
      <dsp:txXfrm>
        <a:off x="4735639" y="2994155"/>
        <a:ext cx="1044321" cy="957294"/>
      </dsp:txXfrm>
    </dsp:sp>
    <dsp:sp modelId="{4344F35E-C210-4E31-80B6-0768706F08EB}">
      <dsp:nvSpPr>
        <dsp:cNvPr id="0" name=""/>
        <dsp:cNvSpPr/>
      </dsp:nvSpPr>
      <dsp:spPr>
        <a:xfrm>
          <a:off x="3347562" y="366817"/>
          <a:ext cx="3655123" cy="3655123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Efektivní řízení zdrojů</a:t>
          </a:r>
          <a:endParaRPr lang="en-US" sz="1300" kern="1200"/>
        </a:p>
      </dsp:txBody>
      <dsp:txXfrm>
        <a:off x="3560778" y="2036861"/>
        <a:ext cx="1087834" cy="870267"/>
      </dsp:txXfrm>
    </dsp:sp>
    <dsp:sp modelId="{6ADE198E-3570-4D25-903A-22E1B72D8FA5}">
      <dsp:nvSpPr>
        <dsp:cNvPr id="0" name=""/>
        <dsp:cNvSpPr/>
      </dsp:nvSpPr>
      <dsp:spPr>
        <a:xfrm>
          <a:off x="3378892" y="269347"/>
          <a:ext cx="3655123" cy="3655123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Budovat infrastrukturu a logistiku</a:t>
          </a:r>
          <a:endParaRPr lang="en-US" sz="1300" kern="1200"/>
        </a:p>
      </dsp:txBody>
      <dsp:txXfrm>
        <a:off x="3952398" y="883756"/>
        <a:ext cx="1174861" cy="783240"/>
      </dsp:txXfrm>
    </dsp:sp>
    <dsp:sp modelId="{24C3F4E2-E23B-4F92-9FB4-9FAFCF0BB934}">
      <dsp:nvSpPr>
        <dsp:cNvPr id="0" name=""/>
        <dsp:cNvSpPr/>
      </dsp:nvSpPr>
      <dsp:spPr>
        <a:xfrm>
          <a:off x="3255142" y="43078"/>
          <a:ext cx="4107663" cy="410766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350E4-E2C0-4071-8E81-C79D5CCC0480}">
      <dsp:nvSpPr>
        <dsp:cNvPr id="0" name=""/>
        <dsp:cNvSpPr/>
      </dsp:nvSpPr>
      <dsp:spPr>
        <a:xfrm>
          <a:off x="3286896" y="140516"/>
          <a:ext cx="4107663" cy="410766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21CE7-0CD1-4714-BCA7-2EC40E7E55F0}">
      <dsp:nvSpPr>
        <dsp:cNvPr id="0" name=""/>
        <dsp:cNvSpPr/>
      </dsp:nvSpPr>
      <dsp:spPr>
        <a:xfrm>
          <a:off x="3203968" y="200748"/>
          <a:ext cx="4107663" cy="410766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16B25-5FED-424A-9BBA-114BD704F192}">
      <dsp:nvSpPr>
        <dsp:cNvPr id="0" name=""/>
        <dsp:cNvSpPr/>
      </dsp:nvSpPr>
      <dsp:spPr>
        <a:xfrm>
          <a:off x="3121040" y="140516"/>
          <a:ext cx="4107663" cy="410766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D985A-8C70-480D-A42E-AA18A5E049C8}">
      <dsp:nvSpPr>
        <dsp:cNvPr id="0" name=""/>
        <dsp:cNvSpPr/>
      </dsp:nvSpPr>
      <dsp:spPr>
        <a:xfrm>
          <a:off x="3152794" y="43078"/>
          <a:ext cx="4107663" cy="410766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CCE1D-BFFB-4041-BE22-A9E3670241D4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15552-D047-4400-80F8-D2F70770F8F3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Voda a výrobky přicházející do přímého styku s vodou, chemické látky, chemické směsi a vodárenské technologie, koupaliště a sauny </a:t>
          </a:r>
        </a:p>
      </dsp:txBody>
      <dsp:txXfrm>
        <a:off x="0" y="0"/>
        <a:ext cx="10515600" cy="543917"/>
      </dsp:txXfrm>
    </dsp:sp>
    <dsp:sp modelId="{73EA6007-B29B-4E5C-B02E-2C0169A2317F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74E97-2619-46F0-8747-5212FE120613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Podmínky pro výchovu, vzdělávání a zotavení dětí a mladistvých, podmínky vnitřního prostředí stavby a hygienické požadavky na venkovní hrací plochy pro hry dětí</a:t>
          </a:r>
        </a:p>
      </dsp:txBody>
      <dsp:txXfrm>
        <a:off x="0" y="543917"/>
        <a:ext cx="10515600" cy="543917"/>
      </dsp:txXfrm>
    </dsp:sp>
    <dsp:sp modelId="{61DF51A1-961B-4C76-B227-AD80AFFAD3FE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C64D-8F37-4B78-B3C4-0ABC46494671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Hygienické požadavky na provoz zdravotnických zařízení a některých zařízení sociálních služeb</a:t>
          </a:r>
        </a:p>
      </dsp:txBody>
      <dsp:txXfrm>
        <a:off x="0" y="1087834"/>
        <a:ext cx="10515600" cy="543917"/>
      </dsp:txXfrm>
    </dsp:sp>
    <dsp:sp modelId="{5962C33F-66CC-478E-B8B7-FF65BB3A02FB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8979C-0BC8-454B-9CF4-DE66DDD37684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Hygienické požadavky na výkon činností epidemiologicky závažných a ubytovací služby</a:t>
          </a:r>
        </a:p>
      </dsp:txBody>
      <dsp:txXfrm>
        <a:off x="0" y="1631751"/>
        <a:ext cx="10515600" cy="543917"/>
      </dsp:txXfrm>
    </dsp:sp>
    <dsp:sp modelId="{E9754ADD-BFBC-40E5-A545-7AFAB3EFA3E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8A80D-B3FD-4513-A6A1-B03AE225D9DB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Hygienické požadavky na předměty běžného užívání </a:t>
          </a:r>
        </a:p>
      </dsp:txBody>
      <dsp:txXfrm>
        <a:off x="0" y="2175669"/>
        <a:ext cx="10515600" cy="543917"/>
      </dsp:txXfrm>
    </dsp:sp>
    <dsp:sp modelId="{88F5CD74-30ED-4621-A216-B7CDC0438ED9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81183-EBAC-4244-8302-D6E1171BE296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Ochrana před hlukem, vibracemi a neionizujícím zářením</a:t>
          </a:r>
        </a:p>
      </dsp:txBody>
      <dsp:txXfrm>
        <a:off x="0" y="2719586"/>
        <a:ext cx="10515600" cy="543917"/>
      </dsp:txXfrm>
    </dsp:sp>
    <dsp:sp modelId="{AA4A7530-CC37-4C45-ACA7-EB903F2E7F03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77D7A-2B1B-4779-9CFF-C9CBD478CDBC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Ochrana zdraví při práci</a:t>
          </a:r>
        </a:p>
      </dsp:txBody>
      <dsp:txXfrm>
        <a:off x="0" y="3263503"/>
        <a:ext cx="10515600" cy="543917"/>
      </dsp:txXfrm>
    </dsp:sp>
    <dsp:sp modelId="{2BF33548-EDBC-41BF-8C77-C1B8404088CE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369AA-588C-4288-BEE0-EC3A20205486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Nakládání s nebezpečnými chemickými látkami a chemickými směsmi</a:t>
          </a:r>
        </a:p>
      </dsp:txBody>
      <dsp:txXfrm>
        <a:off x="0" y="3807420"/>
        <a:ext cx="10515600" cy="5439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FAAF-C2AF-4B28-8228-F36DAC71256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8A229-13C6-4C3E-BDCB-2DC639BBB16B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Očkování a spolupráce orgánů ochrany veřejného zdraví s poskytovateli zdravotních služeb</a:t>
          </a:r>
        </a:p>
      </dsp:txBody>
      <dsp:txXfrm>
        <a:off x="0" y="0"/>
        <a:ext cx="10515600" cy="1087834"/>
      </dsp:txXfrm>
    </dsp:sp>
    <dsp:sp modelId="{806CC977-E5C2-468C-97B0-7AFA807DF3D6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1EE68-31FD-4E50-993E-1A7090C19D07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Ochranná dezinfekce, dezinsekce a deratizace</a:t>
          </a:r>
        </a:p>
      </dsp:txBody>
      <dsp:txXfrm>
        <a:off x="0" y="1087834"/>
        <a:ext cx="10515600" cy="1087834"/>
      </dsp:txXfrm>
    </dsp:sp>
    <dsp:sp modelId="{0E5FAACC-0BE5-4CBE-A955-1A5430244C8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060C7-B8F6-4D3D-A98C-441D0ACAFF64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Zjištění výskytu infekčního onemocnění</a:t>
          </a:r>
        </a:p>
      </dsp:txBody>
      <dsp:txXfrm>
        <a:off x="0" y="2175669"/>
        <a:ext cx="10515600" cy="1087834"/>
      </dsp:txXfrm>
    </dsp:sp>
    <dsp:sp modelId="{7B28D7A5-17B6-4130-8D8C-DD2692AF9A06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26824-DB3E-4FBC-96D0-110936AACF43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Vyšetřování nákazy vyvolané virem lidského imunodeficitu</a:t>
          </a:r>
        </a:p>
      </dsp:txBody>
      <dsp:txXfrm>
        <a:off x="0" y="3263503"/>
        <a:ext cx="10515600" cy="1087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13144-F141-4C66-93C5-79BAACFB929F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konzultační služby, jejichž účelem je posouzení individuálního léčebného postupu,</a:t>
          </a:r>
        </a:p>
      </dsp:txBody>
      <dsp:txXfrm>
        <a:off x="582645" y="1178"/>
        <a:ext cx="2174490" cy="1304694"/>
      </dsp:txXfrm>
    </dsp:sp>
    <dsp:sp modelId="{EEF105F8-C29F-4C3A-B4AD-70C3C3E0A182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další konzultace podporující rozhodování pacienta</a:t>
          </a:r>
        </a:p>
      </dsp:txBody>
      <dsp:txXfrm>
        <a:off x="2974584" y="1178"/>
        <a:ext cx="2174490" cy="1304694"/>
      </dsp:txXfrm>
    </dsp:sp>
    <dsp:sp modelId="{477AB9A3-C1A2-4A67-8EB6-1267A72D372A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nakládání s tělem zemřelého</a:t>
          </a:r>
        </a:p>
      </dsp:txBody>
      <dsp:txXfrm>
        <a:off x="5366524" y="1178"/>
        <a:ext cx="2174490" cy="1304694"/>
      </dsp:txXfrm>
    </dsp:sp>
    <dsp:sp modelId="{F39F550A-0EA7-496E-84D8-8E7658156D76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zdravotnická záchranná služba, </a:t>
          </a:r>
        </a:p>
      </dsp:txBody>
      <dsp:txXfrm>
        <a:off x="7758464" y="1178"/>
        <a:ext cx="2174490" cy="1304694"/>
      </dsp:txXfrm>
    </dsp:sp>
    <dsp:sp modelId="{06EAB25E-4CDF-4C4D-BA05-E4886D4D2F3E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zdravotnická dopravní služba, přeprava pacientů neodkladné péče,  </a:t>
          </a:r>
        </a:p>
      </dsp:txBody>
      <dsp:txXfrm>
        <a:off x="582645" y="1523321"/>
        <a:ext cx="2174490" cy="1304694"/>
      </dsp:txXfrm>
    </dsp:sp>
    <dsp:sp modelId="{31001601-DCCE-4A54-9F13-571616250FC0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Odběrová a tkáňová zařízení</a:t>
          </a:r>
        </a:p>
      </dsp:txBody>
      <dsp:txXfrm>
        <a:off x="2974584" y="1523321"/>
        <a:ext cx="2174490" cy="1304694"/>
      </dsp:txXfrm>
    </dsp:sp>
    <dsp:sp modelId="{1584DCD7-4B4D-4486-9AAB-283BA32ED752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transfuzní služby nebo krevní banky</a:t>
          </a:r>
        </a:p>
      </dsp:txBody>
      <dsp:txXfrm>
        <a:off x="5366524" y="1523321"/>
        <a:ext cx="2174490" cy="1304694"/>
      </dsp:txXfrm>
    </dsp:sp>
    <dsp:sp modelId="{D83871FE-0596-4FB2-A79C-0ACA6CB85032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specifické zdravotní služby </a:t>
          </a:r>
        </a:p>
      </dsp:txBody>
      <dsp:txXfrm>
        <a:off x="7758464" y="1523321"/>
        <a:ext cx="2174490" cy="1304694"/>
      </dsp:txXfrm>
    </dsp:sp>
    <dsp:sp modelId="{7058056E-A527-4EFD-8D3A-B157FBABB48F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transplantace </a:t>
          </a:r>
        </a:p>
      </dsp:txBody>
      <dsp:txXfrm>
        <a:off x="2974584" y="3045465"/>
        <a:ext cx="2174490" cy="1304694"/>
      </dsp:txXfrm>
    </dsp:sp>
    <dsp:sp modelId="{7C57450B-8B9B-441D-B534-EB2599F76B1F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umělé přerušení těhotenství</a:t>
          </a:r>
        </a:p>
      </dsp:txBody>
      <dsp:txXfrm>
        <a:off x="5366524" y="3045465"/>
        <a:ext cx="2174490" cy="13046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24114-6F69-489C-B8BF-B43C01DBD570}">
      <dsp:nvSpPr>
        <dsp:cNvPr id="0" name=""/>
        <dsp:cNvSpPr/>
      </dsp:nvSpPr>
      <dsp:spPr>
        <a:xfrm>
          <a:off x="564387" y="261437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55FC1-767E-4279-802A-20904CB97026}">
      <dsp:nvSpPr>
        <dsp:cNvPr id="0" name=""/>
        <dsp:cNvSpPr/>
      </dsp:nvSpPr>
      <dsp:spPr>
        <a:xfrm>
          <a:off x="564387" y="1924959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500" kern="1200"/>
            <a:t>soubor činností a opatření prováděných u fyzických osob za účelem</a:t>
          </a:r>
        </a:p>
      </dsp:txBody>
      <dsp:txXfrm>
        <a:off x="564387" y="1924959"/>
        <a:ext cx="4315781" cy="647367"/>
      </dsp:txXfrm>
    </dsp:sp>
    <dsp:sp modelId="{62B14D82-1941-4BED-B066-F5B8EF72D54C}">
      <dsp:nvSpPr>
        <dsp:cNvPr id="0" name=""/>
        <dsp:cNvSpPr/>
      </dsp:nvSpPr>
      <dsp:spPr>
        <a:xfrm>
          <a:off x="564387" y="2643488"/>
          <a:ext cx="4315781" cy="117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předcházení, odhalení a odstranění nemoci, vady nebo zdravotního stavu (dále jen „nemoc“),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udržení, obnovení nebo zlepšení zdravotního a funkčního stavu,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udržení a prodloužení života a zmírnění utrpení,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pomoci při reprodukci a porodu,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posuzování zdravotního stavu,</a:t>
          </a:r>
        </a:p>
      </dsp:txBody>
      <dsp:txXfrm>
        <a:off x="564387" y="2643488"/>
        <a:ext cx="4315781" cy="1176048"/>
      </dsp:txXfrm>
    </dsp:sp>
    <dsp:sp modelId="{24BEA2D8-93E1-4289-8F7B-775455BDC89B}">
      <dsp:nvSpPr>
        <dsp:cNvPr id="0" name=""/>
        <dsp:cNvSpPr/>
      </dsp:nvSpPr>
      <dsp:spPr>
        <a:xfrm>
          <a:off x="5635430" y="261437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ACAF0-57B0-4231-B332-0BBF21A0F4E9}">
      <dsp:nvSpPr>
        <dsp:cNvPr id="0" name=""/>
        <dsp:cNvSpPr/>
      </dsp:nvSpPr>
      <dsp:spPr>
        <a:xfrm>
          <a:off x="5635430" y="1924959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500" kern="1200"/>
            <a:t>preventivní, diagnostické, léčebné, léčebně rehabilitační, ošetřovatelské nebo jiné zdravotní výkony prováděné zdravotnickými pracovníky</a:t>
          </a:r>
        </a:p>
      </dsp:txBody>
      <dsp:txXfrm>
        <a:off x="5635430" y="1924959"/>
        <a:ext cx="4315781" cy="647367"/>
      </dsp:txXfrm>
    </dsp:sp>
    <dsp:sp modelId="{9DEA9B92-F719-4AB7-B70D-FB905830362A}">
      <dsp:nvSpPr>
        <dsp:cNvPr id="0" name=""/>
        <dsp:cNvSpPr/>
      </dsp:nvSpPr>
      <dsp:spPr>
        <a:xfrm>
          <a:off x="5635430" y="2643488"/>
          <a:ext cx="4315781" cy="117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7D41A-21D3-43C3-B3E2-42D8C4326A97}">
      <dsp:nvSpPr>
        <dsp:cNvPr id="0" name=""/>
        <dsp:cNvSpPr/>
      </dsp:nvSpPr>
      <dsp:spPr>
        <a:xfrm>
          <a:off x="3953" y="709262"/>
          <a:ext cx="2377306" cy="9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Zdravotní služby </a:t>
          </a:r>
          <a:r>
            <a:rPr lang="cs-CZ" sz="1900" kern="1200" err="1"/>
            <a:t>posyktované</a:t>
          </a:r>
          <a:r>
            <a:rPr lang="cs-CZ" sz="1900" kern="1200"/>
            <a:t> za zvl. podmínek</a:t>
          </a:r>
        </a:p>
      </dsp:txBody>
      <dsp:txXfrm>
        <a:off x="3953" y="709262"/>
        <a:ext cx="2377306" cy="950922"/>
      </dsp:txXfrm>
    </dsp:sp>
    <dsp:sp modelId="{826B326A-E7C5-4D2C-8EE3-73090E3FF23B}">
      <dsp:nvSpPr>
        <dsp:cNvPr id="0" name=""/>
        <dsp:cNvSpPr/>
      </dsp:nvSpPr>
      <dsp:spPr>
        <a:xfrm>
          <a:off x="3953" y="1660185"/>
          <a:ext cx="2377306" cy="198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Asistovaná reprodukce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Sterilizace, kastrace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Odběry krve a její složek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Genetická vyšetření</a:t>
          </a:r>
        </a:p>
      </dsp:txBody>
      <dsp:txXfrm>
        <a:off x="3953" y="1660185"/>
        <a:ext cx="2377306" cy="1981889"/>
      </dsp:txXfrm>
    </dsp:sp>
    <dsp:sp modelId="{03C4D858-53E7-4DCD-B656-D65170664550}">
      <dsp:nvSpPr>
        <dsp:cNvPr id="0" name=""/>
        <dsp:cNvSpPr/>
      </dsp:nvSpPr>
      <dsp:spPr>
        <a:xfrm>
          <a:off x="2714082" y="709262"/>
          <a:ext cx="2377306" cy="9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Ověřování nových postupů</a:t>
          </a:r>
        </a:p>
      </dsp:txBody>
      <dsp:txXfrm>
        <a:off x="2714082" y="709262"/>
        <a:ext cx="2377306" cy="950922"/>
      </dsp:txXfrm>
    </dsp:sp>
    <dsp:sp modelId="{A03024B7-7ED3-48A0-9303-79BDAE292588}">
      <dsp:nvSpPr>
        <dsp:cNvPr id="0" name=""/>
        <dsp:cNvSpPr/>
      </dsp:nvSpPr>
      <dsp:spPr>
        <a:xfrm>
          <a:off x="2714082" y="1660185"/>
          <a:ext cx="2377306" cy="198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Preventivní, diagnostické a léčebné péče</a:t>
          </a:r>
        </a:p>
      </dsp:txBody>
      <dsp:txXfrm>
        <a:off x="2714082" y="1660185"/>
        <a:ext cx="2377306" cy="1981889"/>
      </dsp:txXfrm>
    </dsp:sp>
    <dsp:sp modelId="{5C1273FB-E55E-4D2F-9F4F-6F1D9019F27B}">
      <dsp:nvSpPr>
        <dsp:cNvPr id="0" name=""/>
        <dsp:cNvSpPr/>
      </dsp:nvSpPr>
      <dsp:spPr>
        <a:xfrm>
          <a:off x="5426660" y="692488"/>
          <a:ext cx="2377306" cy="9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Posudková péče</a:t>
          </a:r>
        </a:p>
      </dsp:txBody>
      <dsp:txXfrm>
        <a:off x="5426660" y="692488"/>
        <a:ext cx="2377306" cy="950922"/>
      </dsp:txXfrm>
    </dsp:sp>
    <dsp:sp modelId="{15DABB01-F6CA-4CCE-B87B-7BCCFC4E4F64}">
      <dsp:nvSpPr>
        <dsp:cNvPr id="0" name=""/>
        <dsp:cNvSpPr/>
      </dsp:nvSpPr>
      <dsp:spPr>
        <a:xfrm>
          <a:off x="5424211" y="1660185"/>
          <a:ext cx="2377306" cy="198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Lékařské posudky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Pracovně-lékařské služby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Nemoci z povolání</a:t>
          </a:r>
        </a:p>
      </dsp:txBody>
      <dsp:txXfrm>
        <a:off x="5424211" y="1660185"/>
        <a:ext cx="2377306" cy="1981889"/>
      </dsp:txXfrm>
    </dsp:sp>
    <dsp:sp modelId="{90F8B05F-A5AD-48A8-85F5-EAE44BD012C5}">
      <dsp:nvSpPr>
        <dsp:cNvPr id="0" name=""/>
        <dsp:cNvSpPr/>
      </dsp:nvSpPr>
      <dsp:spPr>
        <a:xfrm>
          <a:off x="8134340" y="709262"/>
          <a:ext cx="2377306" cy="9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Další</a:t>
          </a:r>
        </a:p>
      </dsp:txBody>
      <dsp:txXfrm>
        <a:off x="8134340" y="709262"/>
        <a:ext cx="2377306" cy="950922"/>
      </dsp:txXfrm>
    </dsp:sp>
    <dsp:sp modelId="{A72486EB-AC73-460E-A97C-7043AF31E543}">
      <dsp:nvSpPr>
        <dsp:cNvPr id="0" name=""/>
        <dsp:cNvSpPr/>
      </dsp:nvSpPr>
      <dsp:spPr>
        <a:xfrm>
          <a:off x="8134340" y="1660185"/>
          <a:ext cx="2377306" cy="198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Lékařské ozáření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Klinické audity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Ochranné léčení</a:t>
          </a:r>
        </a:p>
      </dsp:txBody>
      <dsp:txXfrm>
        <a:off x="8134340" y="1660185"/>
        <a:ext cx="2377306" cy="19818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B4DE5-2D63-4C47-85A3-4972FA4EA6F3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1EED0-6441-4882-88CC-4E9169EF9BE2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14FAB-EE15-4B4D-B327-1C9861F31900}">
      <dsp:nvSpPr>
        <dsp:cNvPr id="0" name=""/>
        <dsp:cNvSpPr/>
      </dsp:nvSpPr>
      <dsp:spPr>
        <a:xfrm>
          <a:off x="2043221" y="958220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Zákon č. 582/1991 Sb., o organizaci a provádění sociálního zabezpečení</a:t>
          </a:r>
          <a:endParaRPr lang="en-US" sz="2500" kern="1200"/>
        </a:p>
      </dsp:txBody>
      <dsp:txXfrm>
        <a:off x="2043221" y="958220"/>
        <a:ext cx="4545469" cy="1769022"/>
      </dsp:txXfrm>
    </dsp:sp>
    <dsp:sp modelId="{C73183B8-55A9-4348-B37A-E9D965A0D57A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A3390-7A3E-45BE-9974-4C2659B6DBD8}">
      <dsp:nvSpPr>
        <dsp:cNvPr id="0" name=""/>
        <dsp:cNvSpPr/>
      </dsp:nvSpPr>
      <dsp:spPr>
        <a:xfrm>
          <a:off x="535129" y="3567529"/>
          <a:ext cx="972962" cy="972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21332-BA17-42BE-96CA-AAB396E52CA8}">
      <dsp:nvSpPr>
        <dsp:cNvPr id="0" name=""/>
        <dsp:cNvSpPr/>
      </dsp:nvSpPr>
      <dsp:spPr>
        <a:xfrm>
          <a:off x="2043221" y="3169499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Zákon o zdravotních službách</a:t>
          </a:r>
          <a:endParaRPr lang="en-US" sz="2500" kern="1200"/>
        </a:p>
      </dsp:txBody>
      <dsp:txXfrm>
        <a:off x="2043221" y="3169499"/>
        <a:ext cx="4545469" cy="17690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756C-141D-402B-B316-885136684BE0}">
      <dsp:nvSpPr>
        <dsp:cNvPr id="0" name=""/>
        <dsp:cNvSpPr/>
      </dsp:nvSpPr>
      <dsp:spPr>
        <a:xfrm>
          <a:off x="0" y="0"/>
          <a:ext cx="1075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32F7F-9ED7-467E-B867-F24E61BD552F}">
      <dsp:nvSpPr>
        <dsp:cNvPr id="0" name=""/>
        <dsp:cNvSpPr/>
      </dsp:nvSpPr>
      <dsp:spPr>
        <a:xfrm>
          <a:off x="0" y="0"/>
          <a:ext cx="10753200" cy="10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uvedené v oprávnění k poskytování ZS</a:t>
          </a:r>
          <a:endParaRPr lang="cs-CZ" sz="2900" kern="1200"/>
        </a:p>
      </dsp:txBody>
      <dsp:txXfrm>
        <a:off x="0" y="0"/>
        <a:ext cx="10753200" cy="1034999"/>
      </dsp:txXfrm>
    </dsp:sp>
    <dsp:sp modelId="{2B5F603E-A208-4505-ACE8-A6B02B68AD38}">
      <dsp:nvSpPr>
        <dsp:cNvPr id="0" name=""/>
        <dsp:cNvSpPr/>
      </dsp:nvSpPr>
      <dsp:spPr>
        <a:xfrm>
          <a:off x="0" y="1034999"/>
          <a:ext cx="1075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C3237-9870-41C0-B3E9-52CB9D5BF1CF}">
      <dsp:nvSpPr>
        <dsp:cNvPr id="0" name=""/>
        <dsp:cNvSpPr/>
      </dsp:nvSpPr>
      <dsp:spPr>
        <a:xfrm>
          <a:off x="0" y="1034999"/>
          <a:ext cx="10753200" cy="10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prostřednictvím osob způsobilých k výkonu zdravotnického povolání (obor, druh, forma) </a:t>
          </a:r>
          <a:endParaRPr lang="cs-CZ" sz="2900" kern="1200"/>
        </a:p>
      </dsp:txBody>
      <dsp:txXfrm>
        <a:off x="0" y="1034999"/>
        <a:ext cx="10753200" cy="1034999"/>
      </dsp:txXfrm>
    </dsp:sp>
    <dsp:sp modelId="{A2503735-6BAB-4479-9FBF-83A1B5BAB14F}">
      <dsp:nvSpPr>
        <dsp:cNvPr id="0" name=""/>
        <dsp:cNvSpPr/>
      </dsp:nvSpPr>
      <dsp:spPr>
        <a:xfrm>
          <a:off x="0" y="2069999"/>
          <a:ext cx="1075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67EA2-6FBD-49FC-B3F6-D4D068B01BBE}">
      <dsp:nvSpPr>
        <dsp:cNvPr id="0" name=""/>
        <dsp:cNvSpPr/>
      </dsp:nvSpPr>
      <dsp:spPr>
        <a:xfrm>
          <a:off x="0" y="2069999"/>
          <a:ext cx="10753200" cy="10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technické a věcné vybavení (obor, druh, forma) </a:t>
          </a:r>
          <a:endParaRPr lang="cs-CZ" sz="2900" kern="1200"/>
        </a:p>
      </dsp:txBody>
      <dsp:txXfrm>
        <a:off x="0" y="2069999"/>
        <a:ext cx="10753200" cy="1034999"/>
      </dsp:txXfrm>
    </dsp:sp>
    <dsp:sp modelId="{DE5ADA3E-E1C0-4B44-9E9A-E6809706B8E9}">
      <dsp:nvSpPr>
        <dsp:cNvPr id="0" name=""/>
        <dsp:cNvSpPr/>
      </dsp:nvSpPr>
      <dsp:spPr>
        <a:xfrm>
          <a:off x="0" y="3104998"/>
          <a:ext cx="1075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391C9-98AA-4D70-8111-0585F689DD45}">
      <dsp:nvSpPr>
        <dsp:cNvPr id="0" name=""/>
        <dsp:cNvSpPr/>
      </dsp:nvSpPr>
      <dsp:spPr>
        <a:xfrm>
          <a:off x="0" y="3104998"/>
          <a:ext cx="10753200" cy="10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v místech uvedených v oprávnění k poskytování zdravotních služeb </a:t>
          </a:r>
          <a:endParaRPr lang="cs-CZ" sz="2900" kern="1200"/>
        </a:p>
      </dsp:txBody>
      <dsp:txXfrm>
        <a:off x="0" y="3104998"/>
        <a:ext cx="10753200" cy="10349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F0CCF-EF00-4573-8D6B-57478254BF4B}">
      <dsp:nvSpPr>
        <dsp:cNvPr id="0" name=""/>
        <dsp:cNvSpPr/>
      </dsp:nvSpPr>
      <dsp:spPr>
        <a:xfrm>
          <a:off x="828" y="861209"/>
          <a:ext cx="2906829" cy="18458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87B97-4601-4945-B67C-62BA69DA22AB}">
      <dsp:nvSpPr>
        <dsp:cNvPr id="0" name=""/>
        <dsp:cNvSpPr/>
      </dsp:nvSpPr>
      <dsp:spPr>
        <a:xfrm>
          <a:off x="323809" y="1168041"/>
          <a:ext cx="2906829" cy="1845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smluvní vztah se zdravotní pojišťovnou</a:t>
          </a:r>
          <a:endParaRPr lang="en-US" sz="2700" kern="1200" dirty="0"/>
        </a:p>
      </dsp:txBody>
      <dsp:txXfrm>
        <a:off x="377872" y="1222104"/>
        <a:ext cx="2798703" cy="1737710"/>
      </dsp:txXfrm>
    </dsp:sp>
    <dsp:sp modelId="{071EA786-5E26-4313-B7F4-09A6F8A32993}">
      <dsp:nvSpPr>
        <dsp:cNvPr id="0" name=""/>
        <dsp:cNvSpPr/>
      </dsp:nvSpPr>
      <dsp:spPr>
        <a:xfrm>
          <a:off x="3553620" y="861209"/>
          <a:ext cx="2906829" cy="18458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F8508-DB3F-4AF2-AB2C-19260DB292B3}">
      <dsp:nvSpPr>
        <dsp:cNvPr id="0" name=""/>
        <dsp:cNvSpPr/>
      </dsp:nvSpPr>
      <dsp:spPr>
        <a:xfrm>
          <a:off x="3876601" y="1168041"/>
          <a:ext cx="2906829" cy="1845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bez smlouvy se zdravotní pojišťovnou (samoplátci)</a:t>
          </a:r>
          <a:endParaRPr lang="en-US" sz="2700" kern="1200"/>
        </a:p>
      </dsp:txBody>
      <dsp:txXfrm>
        <a:off x="3930664" y="1222104"/>
        <a:ext cx="2798703" cy="17377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00A4D-0A88-491F-BD7D-485ED015B498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5F44B-0F4F-45AD-B12A-A673C10523DC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05B72-0403-4CE5-BC94-C48CC1D4D3A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Odborná způsobilost a specializace</a:t>
          </a:r>
          <a:endParaRPr lang="en-US" sz="2500" kern="1200"/>
        </a:p>
      </dsp:txBody>
      <dsp:txXfrm>
        <a:off x="1941716" y="718"/>
        <a:ext cx="4571887" cy="1681139"/>
      </dsp:txXfrm>
    </dsp:sp>
    <dsp:sp modelId="{F417478E-7924-4B5A-81F3-10A1905FCC86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D91A5-FDA2-4D9A-950D-7DB7D7872589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2DC36-0B75-4A4B-9640-C057A3FBFDD4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Zdravotní způsobilost</a:t>
          </a:r>
          <a:endParaRPr lang="en-US" sz="2500" kern="1200"/>
        </a:p>
      </dsp:txBody>
      <dsp:txXfrm>
        <a:off x="1941716" y="2102143"/>
        <a:ext cx="4571887" cy="1681139"/>
      </dsp:txXfrm>
    </dsp:sp>
    <dsp:sp modelId="{65C8B8D7-DB8A-4393-87E7-F54069D78CAC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2F048-C3A0-46A2-BDCD-F969E28EAC72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294C0-4E6A-414F-9101-44CD8E6A6EE1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Bezúhonnost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D748A-ED6E-4CF9-AB28-1C59083F9C5F}">
      <dsp:nvSpPr>
        <dsp:cNvPr id="0" name=""/>
        <dsp:cNvSpPr/>
      </dsp:nvSpPr>
      <dsp:spPr>
        <a:xfrm>
          <a:off x="46" y="310186"/>
          <a:ext cx="4495852" cy="56009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A.</a:t>
          </a:r>
          <a:r>
            <a:rPr lang="cs-CZ" sz="1500" kern="1200" dirty="0"/>
            <a:t> Nemoci, stavy nebo vady, které vylučují zdravotní způsobilost posuzované osoby k výkonu povolání, </a:t>
          </a:r>
        </a:p>
      </dsp:txBody>
      <dsp:txXfrm>
        <a:off x="46" y="310186"/>
        <a:ext cx="4495852" cy="560094"/>
      </dsp:txXfrm>
    </dsp:sp>
    <dsp:sp modelId="{4C61E833-11CE-4C70-B9FF-45AD603FC0E5}">
      <dsp:nvSpPr>
        <dsp:cNvPr id="0" name=""/>
        <dsp:cNvSpPr/>
      </dsp:nvSpPr>
      <dsp:spPr>
        <a:xfrm>
          <a:off x="46" y="870280"/>
          <a:ext cx="4495852" cy="35410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/>
            <a:t>a)</a:t>
          </a:r>
          <a:r>
            <a:rPr lang="cs-CZ" sz="1500" kern="1200"/>
            <a:t> klinicky závažné poruchy pozornosti, paměti, intelektu, úsudku a orientace, a 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b)</a:t>
          </a:r>
          <a:r>
            <a:rPr lang="cs-CZ" sz="1500" kern="1200" dirty="0"/>
            <a:t> neléčené, recidivující nebo chronické psychotické poruchy, a 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/>
            <a:t>c)</a:t>
          </a:r>
          <a:r>
            <a:rPr lang="cs-CZ" sz="1500" kern="1200"/>
            <a:t> neléčené, recidivující nebo chronické poruchy nálady, a 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d)</a:t>
          </a:r>
          <a:r>
            <a:rPr lang="cs-CZ" sz="1500" kern="1200" dirty="0"/>
            <a:t> poruchy osobnosti nebo poruchy chování vyvolané účinkem zneužívání alkoholu, psychoaktivních látek, léčiv nebo jejich kombinací, a to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 neschopnost vzdát se požívání alkoholu nebo zneužívání psychoaktivních látek, léčiv nebo jejich kombinací ovlivňujících bezprostředně a opakovaně schopnost výkonu zdravotnického povolání,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aktivní závislost na alkoholu, psychoaktivních látkách, léčivech nebo na jejich kombinacích,</a:t>
          </a:r>
        </a:p>
      </dsp:txBody>
      <dsp:txXfrm>
        <a:off x="46" y="870280"/>
        <a:ext cx="4495852" cy="3541050"/>
      </dsp:txXfrm>
    </dsp:sp>
    <dsp:sp modelId="{94258C95-6985-4071-9E03-5E29E9275018}">
      <dsp:nvSpPr>
        <dsp:cNvPr id="0" name=""/>
        <dsp:cNvSpPr/>
      </dsp:nvSpPr>
      <dsp:spPr>
        <a:xfrm>
          <a:off x="5125318" y="310186"/>
          <a:ext cx="4495852" cy="56009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B.</a:t>
          </a:r>
          <a:r>
            <a:rPr lang="cs-CZ" sz="1500" kern="1200" dirty="0"/>
            <a:t> Nemoci, stavy nebo vady, které omezují zdravotní způsobilost</a:t>
          </a:r>
        </a:p>
      </dsp:txBody>
      <dsp:txXfrm>
        <a:off x="5125318" y="310186"/>
        <a:ext cx="4495852" cy="560094"/>
      </dsp:txXfrm>
    </dsp:sp>
    <dsp:sp modelId="{8AC2ECB0-04AC-4A28-8E42-3BF4CCFCDA01}">
      <dsp:nvSpPr>
        <dsp:cNvPr id="0" name=""/>
        <dsp:cNvSpPr/>
      </dsp:nvSpPr>
      <dsp:spPr>
        <a:xfrm>
          <a:off x="5125318" y="870280"/>
          <a:ext cx="4495852" cy="35410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/>
            <a:t>a)</a:t>
          </a:r>
          <a:r>
            <a:rPr lang="cs-CZ" sz="1500" kern="1200"/>
            <a:t> symptomatické organické psychické poruchy nebo trvalé organické psychické poruchy klinické závažnosti, včetně </a:t>
          </a:r>
          <a:r>
            <a:rPr lang="cs-CZ" sz="1500" kern="1200" err="1"/>
            <a:t>postencefalitického</a:t>
          </a:r>
          <a:r>
            <a:rPr lang="cs-CZ" sz="1500" kern="1200"/>
            <a:t> nebo </a:t>
          </a:r>
          <a:r>
            <a:rPr lang="cs-CZ" sz="1500" kern="1200" err="1"/>
            <a:t>postkontuzního</a:t>
          </a:r>
          <a:r>
            <a:rPr lang="cs-CZ" sz="1500" kern="1200"/>
            <a:t> syndromu,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b)</a:t>
          </a:r>
          <a:r>
            <a:rPr lang="cs-CZ" sz="1500" kern="1200" dirty="0"/>
            <a:t> přechodné psychotické poruchy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c)</a:t>
          </a:r>
          <a:r>
            <a:rPr lang="cs-CZ" sz="1500" kern="1200" dirty="0"/>
            <a:t> poruchy nálady s uspokojivou remisí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d)</a:t>
          </a:r>
          <a:r>
            <a:rPr lang="cs-CZ" sz="1500" kern="1200" dirty="0"/>
            <a:t> závažné formy obsedantně-kompulzivní poruchy, fobické úzkostné poruchy nebo přetrvávající změna osobnosti po katastrofické zkušenosti,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e)</a:t>
          </a:r>
          <a:r>
            <a:rPr lang="cs-CZ" sz="1500" kern="1200" dirty="0"/>
            <a:t> klinicky závažné formy specifických poruch osobnosti,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f)</a:t>
          </a:r>
          <a:r>
            <a:rPr lang="cs-CZ" sz="1500" kern="1200" dirty="0"/>
            <a:t> poruchy osobnosti nebo poruchy chování vyvolané účinkem alkoholu, psychoaktivních látek, léčiv</a:t>
          </a:r>
        </a:p>
      </dsp:txBody>
      <dsp:txXfrm>
        <a:off x="5125318" y="870280"/>
        <a:ext cx="4495852" cy="3541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750CF-2ECB-4431-BFA4-52625D961D39}">
      <dsp:nvSpPr>
        <dsp:cNvPr id="0" name=""/>
        <dsp:cNvSpPr/>
      </dsp:nvSpPr>
      <dsp:spPr>
        <a:xfrm>
          <a:off x="1020487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3F11A-E417-41BC-9760-E9ED653C8F9A}">
      <dsp:nvSpPr>
        <dsp:cNvPr id="0" name=""/>
        <dsp:cNvSpPr/>
      </dsp:nvSpPr>
      <dsp:spPr>
        <a:xfrm>
          <a:off x="393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Dostupné</a:t>
          </a:r>
          <a:endParaRPr lang="en-US" sz="3300" kern="1200"/>
        </a:p>
      </dsp:txBody>
      <dsp:txXfrm>
        <a:off x="393" y="2070525"/>
        <a:ext cx="3138750" cy="470812"/>
      </dsp:txXfrm>
    </dsp:sp>
    <dsp:sp modelId="{72D831B6-1264-4BF6-9008-467B4ABBC17F}">
      <dsp:nvSpPr>
        <dsp:cNvPr id="0" name=""/>
        <dsp:cNvSpPr/>
      </dsp:nvSpPr>
      <dsp:spPr>
        <a:xfrm>
          <a:off x="393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Plánovat potřeby dlouho do budoucna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Investovat do vzdělávání i retence</a:t>
          </a:r>
          <a:endParaRPr lang="en-US" sz="1700" kern="1200"/>
        </a:p>
      </dsp:txBody>
      <dsp:txXfrm>
        <a:off x="393" y="2594043"/>
        <a:ext cx="3138750" cy="899853"/>
      </dsp:txXfrm>
    </dsp:sp>
    <dsp:sp modelId="{23CF3DCB-7251-4D22-9FB0-150867B9AE8A}">
      <dsp:nvSpPr>
        <dsp:cNvPr id="0" name=""/>
        <dsp:cNvSpPr/>
      </dsp:nvSpPr>
      <dsp:spPr>
        <a:xfrm>
          <a:off x="4708518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1BC7D-BFBE-415A-8E9B-48E24D6C4790}">
      <dsp:nvSpPr>
        <dsp:cNvPr id="0" name=""/>
        <dsp:cNvSpPr/>
      </dsp:nvSpPr>
      <dsp:spPr>
        <a:xfrm>
          <a:off x="3688425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Kompetentní</a:t>
          </a:r>
          <a:endParaRPr lang="en-US" sz="3300" kern="1200"/>
        </a:p>
      </dsp:txBody>
      <dsp:txXfrm>
        <a:off x="3688425" y="2070525"/>
        <a:ext cx="3138750" cy="470812"/>
      </dsp:txXfrm>
    </dsp:sp>
    <dsp:sp modelId="{90C5D1DE-CF15-4F80-9A2E-7BC09C5BE1BA}">
      <dsp:nvSpPr>
        <dsp:cNvPr id="0" name=""/>
        <dsp:cNvSpPr/>
      </dsp:nvSpPr>
      <dsp:spPr>
        <a:xfrm>
          <a:off x="3688425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Vzdělání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Kompetenční rámec profesí a specializací</a:t>
          </a:r>
          <a:endParaRPr lang="en-US" sz="1700" kern="1200"/>
        </a:p>
      </dsp:txBody>
      <dsp:txXfrm>
        <a:off x="3688425" y="2594043"/>
        <a:ext cx="3138750" cy="899853"/>
      </dsp:txXfrm>
    </dsp:sp>
    <dsp:sp modelId="{ECF3AFF0-C60E-4A9E-B131-5716884DD61A}">
      <dsp:nvSpPr>
        <dsp:cNvPr id="0" name=""/>
        <dsp:cNvSpPr/>
      </dsp:nvSpPr>
      <dsp:spPr>
        <a:xfrm>
          <a:off x="8396550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6185E-1CAD-466F-B49B-D9A6DFA0D1D3}">
      <dsp:nvSpPr>
        <dsp:cNvPr id="0" name=""/>
        <dsp:cNvSpPr/>
      </dsp:nvSpPr>
      <dsp:spPr>
        <a:xfrm>
          <a:off x="7376456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Produktivní</a:t>
          </a:r>
          <a:endParaRPr lang="en-US" sz="3300" kern="1200"/>
        </a:p>
      </dsp:txBody>
      <dsp:txXfrm>
        <a:off x="7376456" y="2070525"/>
        <a:ext cx="3138750" cy="470812"/>
      </dsp:txXfrm>
    </dsp:sp>
    <dsp:sp modelId="{08D88FD1-AB11-42FC-9C01-2B7CB7F02AD9}">
      <dsp:nvSpPr>
        <dsp:cNvPr id="0" name=""/>
        <dsp:cNvSpPr/>
      </dsp:nvSpPr>
      <dsp:spPr>
        <a:xfrm>
          <a:off x="7376456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Odpovídající vybavení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Podpora ze strany dalších profesí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Efektivní řízení</a:t>
          </a:r>
          <a:endParaRPr lang="en-US" sz="1700" kern="1200"/>
        </a:p>
      </dsp:txBody>
      <dsp:txXfrm>
        <a:off x="7376456" y="2594043"/>
        <a:ext cx="3138750" cy="89985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F1964-69A9-462C-A80C-6AA43C332F87}">
      <dsp:nvSpPr>
        <dsp:cNvPr id="0" name=""/>
        <dsp:cNvSpPr/>
      </dsp:nvSpPr>
      <dsp:spPr>
        <a:xfrm>
          <a:off x="0" y="466198"/>
          <a:ext cx="10753200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562356" rIns="83456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b="0" kern="1200"/>
            <a:t>Kompetence a specializace</a:t>
          </a:r>
          <a:endParaRPr lang="cs-CZ" sz="2700" kern="1200"/>
        </a:p>
      </dsp:txBody>
      <dsp:txXfrm>
        <a:off x="0" y="466198"/>
        <a:ext cx="10753200" cy="1148175"/>
      </dsp:txXfrm>
    </dsp:sp>
    <dsp:sp modelId="{7B79DC20-7E0D-4C0D-9310-FD9A8339FFF5}">
      <dsp:nvSpPr>
        <dsp:cNvPr id="0" name=""/>
        <dsp:cNvSpPr/>
      </dsp:nvSpPr>
      <dsp:spPr>
        <a:xfrm>
          <a:off x="537660" y="67678"/>
          <a:ext cx="752724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0" kern="1200"/>
            <a:t>95/2004 Sb. – Lékař, Farmaceut, Zubní lékař</a:t>
          </a:r>
          <a:endParaRPr lang="cs-CZ" sz="2700" kern="1200"/>
        </a:p>
      </dsp:txBody>
      <dsp:txXfrm>
        <a:off x="576568" y="106586"/>
        <a:ext cx="7449424" cy="719224"/>
      </dsp:txXfrm>
    </dsp:sp>
    <dsp:sp modelId="{FA43C92D-14FE-45FA-B619-1B6B61596172}">
      <dsp:nvSpPr>
        <dsp:cNvPr id="0" name=""/>
        <dsp:cNvSpPr/>
      </dsp:nvSpPr>
      <dsp:spPr>
        <a:xfrm>
          <a:off x="0" y="2158693"/>
          <a:ext cx="10753200" cy="1913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562356" rIns="83456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b="0" kern="1200"/>
            <a:t>Vyhláška č. 55/2011 Sb. </a:t>
          </a:r>
          <a:br>
            <a:rPr lang="cs-CZ" sz="2700" b="0" kern="1200"/>
          </a:br>
          <a:r>
            <a:rPr lang="cs-CZ" sz="2700" b="0" i="1" kern="1200"/>
            <a:t>Vyhláška o činnostech zdravotnických pracovníků a jiných odborných pracovníků</a:t>
          </a:r>
          <a:endParaRPr lang="cs-CZ" sz="2700" kern="1200"/>
        </a:p>
      </dsp:txBody>
      <dsp:txXfrm>
        <a:off x="0" y="2158693"/>
        <a:ext cx="10753200" cy="1913625"/>
      </dsp:txXfrm>
    </dsp:sp>
    <dsp:sp modelId="{F3077D38-0AD3-40AB-AA57-11A760E9BB3F}">
      <dsp:nvSpPr>
        <dsp:cNvPr id="0" name=""/>
        <dsp:cNvSpPr/>
      </dsp:nvSpPr>
      <dsp:spPr>
        <a:xfrm>
          <a:off x="537660" y="1760173"/>
          <a:ext cx="752724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0" kern="1200"/>
            <a:t>96/2004 Sb. – Seznam NLZP</a:t>
          </a:r>
          <a:endParaRPr lang="cs-CZ" sz="2700" kern="1200"/>
        </a:p>
      </dsp:txBody>
      <dsp:txXfrm>
        <a:off x="576568" y="1799081"/>
        <a:ext cx="7449424" cy="7192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6374B-12F0-46B8-BA17-3CD4F82BB3AD}">
      <dsp:nvSpPr>
        <dsp:cNvPr id="0" name=""/>
        <dsp:cNvSpPr/>
      </dsp:nvSpPr>
      <dsp:spPr>
        <a:xfrm>
          <a:off x="1186" y="623437"/>
          <a:ext cx="4627476" cy="27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Odborná způsobilost</a:t>
          </a:r>
          <a:r>
            <a:rPr lang="cs-CZ" sz="2600" kern="120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k výkonu povolání lékaře se získává absolvováním nejméně šestiletého prezenčního studia, které obsahuje teoretickou a praktickou výuku v akreditovaném zdravotnickém magisterském studijním programu všeobecné lékařství.</a:t>
          </a:r>
        </a:p>
      </dsp:txBody>
      <dsp:txXfrm>
        <a:off x="1186" y="623437"/>
        <a:ext cx="4627476" cy="2776485"/>
      </dsp:txXfrm>
    </dsp:sp>
    <dsp:sp modelId="{1B15FB8F-732D-4024-BC31-0BE40C3D97CD}">
      <dsp:nvSpPr>
        <dsp:cNvPr id="0" name=""/>
        <dsp:cNvSpPr/>
      </dsp:nvSpPr>
      <dsp:spPr>
        <a:xfrm>
          <a:off x="5091410" y="623437"/>
          <a:ext cx="4627476" cy="27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Specializovaná způsobilost </a:t>
          </a:r>
          <a:endParaRPr lang="cs-CZ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se získává úspěšným ukončením specializačního vzdělávání atestační zkouškou (§ 19 až 21), na jejímž základě je lékaři vydán ministerstvem diplom o specializaci v příslušném specializačním oboru</a:t>
          </a:r>
        </a:p>
      </dsp:txBody>
      <dsp:txXfrm>
        <a:off x="5091410" y="623437"/>
        <a:ext cx="4627476" cy="277648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8E5C4-13DC-435B-82A8-903A1599251D}">
      <dsp:nvSpPr>
        <dsp:cNvPr id="0" name=""/>
        <dsp:cNvSpPr/>
      </dsp:nvSpPr>
      <dsp:spPr>
        <a:xfrm>
          <a:off x="7544622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B8EE1-8D2B-4A14-9AA2-BEF65C6854FE}">
      <dsp:nvSpPr>
        <dsp:cNvPr id="0" name=""/>
        <dsp:cNvSpPr/>
      </dsp:nvSpPr>
      <dsp:spPr>
        <a:xfrm>
          <a:off x="6998831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5670D-0174-4BC2-B593-FE51E6F234AB}">
      <dsp:nvSpPr>
        <dsp:cNvPr id="0" name=""/>
        <dsp:cNvSpPr/>
      </dsp:nvSpPr>
      <dsp:spPr>
        <a:xfrm>
          <a:off x="6453041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1091580" y="177009"/>
              </a:lnTo>
              <a:lnTo>
                <a:pt x="109158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2D6E4-C6D1-4482-BC5A-65EEDE647382}">
      <dsp:nvSpPr>
        <dsp:cNvPr id="0" name=""/>
        <dsp:cNvSpPr/>
      </dsp:nvSpPr>
      <dsp:spPr>
        <a:xfrm>
          <a:off x="5361461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28F51-F2A7-400B-9463-0A9AA042986A}">
      <dsp:nvSpPr>
        <dsp:cNvPr id="0" name=""/>
        <dsp:cNvSpPr/>
      </dsp:nvSpPr>
      <dsp:spPr>
        <a:xfrm>
          <a:off x="4815671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09529-5FA2-481E-9D2E-DD5DB5326646}">
      <dsp:nvSpPr>
        <dsp:cNvPr id="0" name=""/>
        <dsp:cNvSpPr/>
      </dsp:nvSpPr>
      <dsp:spPr>
        <a:xfrm>
          <a:off x="5361461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1091580" y="0"/>
              </a:moveTo>
              <a:lnTo>
                <a:pt x="109158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37B95-ECB4-4420-A1F5-85F934169578}">
      <dsp:nvSpPr>
        <dsp:cNvPr id="0" name=""/>
        <dsp:cNvSpPr/>
      </dsp:nvSpPr>
      <dsp:spPr>
        <a:xfrm>
          <a:off x="4258288" y="1369002"/>
          <a:ext cx="2194753" cy="27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01"/>
              </a:lnTo>
              <a:lnTo>
                <a:pt x="2194753" y="188601"/>
              </a:lnTo>
              <a:lnTo>
                <a:pt x="2194753" y="271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060C3-463E-4CF3-88F7-9A3EC51C82C8}">
      <dsp:nvSpPr>
        <dsp:cNvPr id="0" name=""/>
        <dsp:cNvSpPr/>
      </dsp:nvSpPr>
      <dsp:spPr>
        <a:xfrm>
          <a:off x="317830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64C7-26F2-4F23-BAF0-606B4C4C786B}">
      <dsp:nvSpPr>
        <dsp:cNvPr id="0" name=""/>
        <dsp:cNvSpPr/>
      </dsp:nvSpPr>
      <dsp:spPr>
        <a:xfrm>
          <a:off x="263251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9DA0D-EC17-4D2E-B2FC-BB9A464E2305}">
      <dsp:nvSpPr>
        <dsp:cNvPr id="0" name=""/>
        <dsp:cNvSpPr/>
      </dsp:nvSpPr>
      <dsp:spPr>
        <a:xfrm>
          <a:off x="2086720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1091580" y="177009"/>
              </a:lnTo>
              <a:lnTo>
                <a:pt x="109158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DA18C-231E-442B-9320-45611436C88B}">
      <dsp:nvSpPr>
        <dsp:cNvPr id="0" name=""/>
        <dsp:cNvSpPr/>
      </dsp:nvSpPr>
      <dsp:spPr>
        <a:xfrm>
          <a:off x="99514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51903-7BB7-45AE-BD41-954AA7485072}">
      <dsp:nvSpPr>
        <dsp:cNvPr id="0" name=""/>
        <dsp:cNvSpPr/>
      </dsp:nvSpPr>
      <dsp:spPr>
        <a:xfrm>
          <a:off x="44935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C210-740E-4CC1-AF9F-FA7AC19FE249}">
      <dsp:nvSpPr>
        <dsp:cNvPr id="0" name=""/>
        <dsp:cNvSpPr/>
      </dsp:nvSpPr>
      <dsp:spPr>
        <a:xfrm>
          <a:off x="995140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1091580" y="0"/>
              </a:moveTo>
              <a:lnTo>
                <a:pt x="109158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A6ABD-5C4B-4654-A8BA-4EF65EF23FEA}">
      <dsp:nvSpPr>
        <dsp:cNvPr id="0" name=""/>
        <dsp:cNvSpPr/>
      </dsp:nvSpPr>
      <dsp:spPr>
        <a:xfrm>
          <a:off x="2086720" y="1369002"/>
          <a:ext cx="2171568" cy="271338"/>
        </a:xfrm>
        <a:custGeom>
          <a:avLst/>
          <a:gdLst/>
          <a:ahLst/>
          <a:cxnLst/>
          <a:rect l="0" t="0" r="0" b="0"/>
          <a:pathLst>
            <a:path>
              <a:moveTo>
                <a:pt x="2171568" y="0"/>
              </a:moveTo>
              <a:lnTo>
                <a:pt x="2171568" y="188601"/>
              </a:lnTo>
              <a:lnTo>
                <a:pt x="0" y="188601"/>
              </a:lnTo>
              <a:lnTo>
                <a:pt x="0" y="271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72D70-586F-4974-867F-3B8EA7B215E9}">
      <dsp:nvSpPr>
        <dsp:cNvPr id="0" name=""/>
        <dsp:cNvSpPr/>
      </dsp:nvSpPr>
      <dsp:spPr>
        <a:xfrm>
          <a:off x="3811733" y="801877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CA7FC-8A49-4F53-8195-CB78D9ACC254}">
      <dsp:nvSpPr>
        <dsp:cNvPr id="0" name=""/>
        <dsp:cNvSpPr/>
      </dsp:nvSpPr>
      <dsp:spPr>
        <a:xfrm>
          <a:off x="3910967" y="896149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Odborná způsobilost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(VŠ) </a:t>
          </a:r>
        </a:p>
      </dsp:txBody>
      <dsp:txXfrm>
        <a:off x="3927578" y="912760"/>
        <a:ext cx="859889" cy="533903"/>
      </dsp:txXfrm>
    </dsp:sp>
    <dsp:sp modelId="{8DA82BD9-DD91-40CD-99D9-4A35AE7193C5}">
      <dsp:nvSpPr>
        <dsp:cNvPr id="0" name=""/>
        <dsp:cNvSpPr/>
      </dsp:nvSpPr>
      <dsp:spPr>
        <a:xfrm>
          <a:off x="1640165" y="1640341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DB44C-DE31-4872-9C96-A10D0FE5D6CD}">
      <dsp:nvSpPr>
        <dsp:cNvPr id="0" name=""/>
        <dsp:cNvSpPr/>
      </dsp:nvSpPr>
      <dsp:spPr>
        <a:xfrm>
          <a:off x="1739399" y="1734614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Základní kmen </a:t>
          </a:r>
        </a:p>
      </dsp:txBody>
      <dsp:txXfrm>
        <a:off x="1756010" y="1751225"/>
        <a:ext cx="859889" cy="533903"/>
      </dsp:txXfrm>
    </dsp:sp>
    <dsp:sp modelId="{F7962E15-DA5D-48B4-BECF-2B8901DE1107}">
      <dsp:nvSpPr>
        <dsp:cNvPr id="0" name=""/>
        <dsp:cNvSpPr/>
      </dsp:nvSpPr>
      <dsp:spPr>
        <a:xfrm>
          <a:off x="548584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B7C74-96AC-4549-9615-22089EE26FF5}">
      <dsp:nvSpPr>
        <dsp:cNvPr id="0" name=""/>
        <dsp:cNvSpPr/>
      </dsp:nvSpPr>
      <dsp:spPr>
        <a:xfrm>
          <a:off x="647819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Specializovaná způsobilost </a:t>
          </a:r>
        </a:p>
      </dsp:txBody>
      <dsp:txXfrm>
        <a:off x="664430" y="2578097"/>
        <a:ext cx="859889" cy="533903"/>
      </dsp:txXfrm>
    </dsp:sp>
    <dsp:sp modelId="{26AC5CFD-80E5-4191-9495-0E13EBA14AF9}">
      <dsp:nvSpPr>
        <dsp:cNvPr id="0" name=""/>
        <dsp:cNvSpPr/>
      </dsp:nvSpPr>
      <dsp:spPr>
        <a:xfrm>
          <a:off x="2794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8999B-8FE7-4E3D-9002-15B4C9687E49}">
      <dsp:nvSpPr>
        <dsp:cNvPr id="0" name=""/>
        <dsp:cNvSpPr/>
      </dsp:nvSpPr>
      <dsp:spPr>
        <a:xfrm>
          <a:off x="102029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Certifikovaný kurz </a:t>
          </a:r>
        </a:p>
      </dsp:txBody>
      <dsp:txXfrm>
        <a:off x="118640" y="3404969"/>
        <a:ext cx="859889" cy="533903"/>
      </dsp:txXfrm>
    </dsp:sp>
    <dsp:sp modelId="{2A389158-8ECE-4EFA-AEF1-A105181B993D}">
      <dsp:nvSpPr>
        <dsp:cNvPr id="0" name=""/>
        <dsp:cNvSpPr/>
      </dsp:nvSpPr>
      <dsp:spPr>
        <a:xfrm>
          <a:off x="1094374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5294-2706-4D18-9FFB-9CA22EE9770B}">
      <dsp:nvSpPr>
        <dsp:cNvPr id="0" name=""/>
        <dsp:cNvSpPr/>
      </dsp:nvSpPr>
      <dsp:spPr>
        <a:xfrm>
          <a:off x="1193609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err="1"/>
            <a:t>Ceritfikovaný</a:t>
          </a:r>
          <a:r>
            <a:rPr lang="cs-CZ" sz="900" kern="1200"/>
            <a:t> kurz </a:t>
          </a:r>
        </a:p>
      </dsp:txBody>
      <dsp:txXfrm>
        <a:off x="1210220" y="3404969"/>
        <a:ext cx="859889" cy="533903"/>
      </dsp:txXfrm>
    </dsp:sp>
    <dsp:sp modelId="{550D2C23-7E73-4382-968B-B522C03DE224}">
      <dsp:nvSpPr>
        <dsp:cNvPr id="0" name=""/>
        <dsp:cNvSpPr/>
      </dsp:nvSpPr>
      <dsp:spPr>
        <a:xfrm>
          <a:off x="2731745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256E4-51AF-43F4-9F63-0434521D75A6}">
      <dsp:nvSpPr>
        <dsp:cNvPr id="0" name=""/>
        <dsp:cNvSpPr/>
      </dsp:nvSpPr>
      <dsp:spPr>
        <a:xfrm>
          <a:off x="2830979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Specializovaná způsobilost </a:t>
          </a:r>
        </a:p>
      </dsp:txBody>
      <dsp:txXfrm>
        <a:off x="2847590" y="2578097"/>
        <a:ext cx="859889" cy="533903"/>
      </dsp:txXfrm>
    </dsp:sp>
    <dsp:sp modelId="{ED701982-3725-4262-8547-9C8DBEB50522}">
      <dsp:nvSpPr>
        <dsp:cNvPr id="0" name=""/>
        <dsp:cNvSpPr/>
      </dsp:nvSpPr>
      <dsp:spPr>
        <a:xfrm>
          <a:off x="2185955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C0595-95A0-4E34-9472-8A3CF05FBA4D}">
      <dsp:nvSpPr>
        <dsp:cNvPr id="0" name=""/>
        <dsp:cNvSpPr/>
      </dsp:nvSpPr>
      <dsp:spPr>
        <a:xfrm>
          <a:off x="2285189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Certifikovaný kurz  </a:t>
          </a:r>
        </a:p>
      </dsp:txBody>
      <dsp:txXfrm>
        <a:off x="2301800" y="3404969"/>
        <a:ext cx="859889" cy="533903"/>
      </dsp:txXfrm>
    </dsp:sp>
    <dsp:sp modelId="{E849A7B9-5808-49F6-8FD4-6E16684A67A4}">
      <dsp:nvSpPr>
        <dsp:cNvPr id="0" name=""/>
        <dsp:cNvSpPr/>
      </dsp:nvSpPr>
      <dsp:spPr>
        <a:xfrm>
          <a:off x="3277535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5A7FA-28FB-4166-A473-B0707E1DFBF8}">
      <dsp:nvSpPr>
        <dsp:cNvPr id="0" name=""/>
        <dsp:cNvSpPr/>
      </dsp:nvSpPr>
      <dsp:spPr>
        <a:xfrm>
          <a:off x="337677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err="1"/>
            <a:t>Certifikoaný</a:t>
          </a:r>
          <a:r>
            <a:rPr lang="cs-CZ" sz="900" kern="1200"/>
            <a:t> kurz </a:t>
          </a:r>
        </a:p>
      </dsp:txBody>
      <dsp:txXfrm>
        <a:off x="3393381" y="3404969"/>
        <a:ext cx="859889" cy="533903"/>
      </dsp:txXfrm>
    </dsp:sp>
    <dsp:sp modelId="{9CC1F98D-2463-4DCF-AF47-91CC4EDCFD19}">
      <dsp:nvSpPr>
        <dsp:cNvPr id="0" name=""/>
        <dsp:cNvSpPr/>
      </dsp:nvSpPr>
      <dsp:spPr>
        <a:xfrm>
          <a:off x="6006486" y="1640341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42998-0413-4A78-9DEC-52D3225EB1CF}">
      <dsp:nvSpPr>
        <dsp:cNvPr id="0" name=""/>
        <dsp:cNvSpPr/>
      </dsp:nvSpPr>
      <dsp:spPr>
        <a:xfrm>
          <a:off x="6105720" y="1734614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Základní kmen</a:t>
          </a:r>
        </a:p>
      </dsp:txBody>
      <dsp:txXfrm>
        <a:off x="6122331" y="1751225"/>
        <a:ext cx="859889" cy="533903"/>
      </dsp:txXfrm>
    </dsp:sp>
    <dsp:sp modelId="{178A3DB4-C86D-42D7-A2F9-FA9ABB4DD20C}">
      <dsp:nvSpPr>
        <dsp:cNvPr id="0" name=""/>
        <dsp:cNvSpPr/>
      </dsp:nvSpPr>
      <dsp:spPr>
        <a:xfrm>
          <a:off x="4914905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348CA-E44E-49E0-99BB-67702039EF5C}">
      <dsp:nvSpPr>
        <dsp:cNvPr id="0" name=""/>
        <dsp:cNvSpPr/>
      </dsp:nvSpPr>
      <dsp:spPr>
        <a:xfrm>
          <a:off x="5014140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Specializovaná způsobilost </a:t>
          </a:r>
        </a:p>
      </dsp:txBody>
      <dsp:txXfrm>
        <a:off x="5030751" y="2578097"/>
        <a:ext cx="859889" cy="533903"/>
      </dsp:txXfrm>
    </dsp:sp>
    <dsp:sp modelId="{0E5B266A-C0EB-4532-9312-98091B785C79}">
      <dsp:nvSpPr>
        <dsp:cNvPr id="0" name=""/>
        <dsp:cNvSpPr/>
      </dsp:nvSpPr>
      <dsp:spPr>
        <a:xfrm>
          <a:off x="4369115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D4B94-46DC-4AC0-A15E-DAFCD92E527F}">
      <dsp:nvSpPr>
        <dsp:cNvPr id="0" name=""/>
        <dsp:cNvSpPr/>
      </dsp:nvSpPr>
      <dsp:spPr>
        <a:xfrm>
          <a:off x="446835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Certifikovaný kurz </a:t>
          </a:r>
        </a:p>
      </dsp:txBody>
      <dsp:txXfrm>
        <a:off x="4484961" y="3404969"/>
        <a:ext cx="859889" cy="533903"/>
      </dsp:txXfrm>
    </dsp:sp>
    <dsp:sp modelId="{790BBB41-5248-4D97-8081-50D2D844E3B6}">
      <dsp:nvSpPr>
        <dsp:cNvPr id="0" name=""/>
        <dsp:cNvSpPr/>
      </dsp:nvSpPr>
      <dsp:spPr>
        <a:xfrm>
          <a:off x="5460696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CBBA6-85BD-4AFB-93AF-B74FF4C914E1}">
      <dsp:nvSpPr>
        <dsp:cNvPr id="0" name=""/>
        <dsp:cNvSpPr/>
      </dsp:nvSpPr>
      <dsp:spPr>
        <a:xfrm>
          <a:off x="555993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err="1"/>
            <a:t>Ceritfikovaný</a:t>
          </a:r>
          <a:r>
            <a:rPr lang="cs-CZ" sz="900" kern="1200"/>
            <a:t> kurz </a:t>
          </a:r>
        </a:p>
      </dsp:txBody>
      <dsp:txXfrm>
        <a:off x="5576541" y="3404969"/>
        <a:ext cx="859889" cy="533903"/>
      </dsp:txXfrm>
    </dsp:sp>
    <dsp:sp modelId="{E3F654BE-61D2-466D-AA63-5B9E806720D5}">
      <dsp:nvSpPr>
        <dsp:cNvPr id="0" name=""/>
        <dsp:cNvSpPr/>
      </dsp:nvSpPr>
      <dsp:spPr>
        <a:xfrm>
          <a:off x="7098066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8815A-D288-4B62-9270-9A039B93F573}">
      <dsp:nvSpPr>
        <dsp:cNvPr id="0" name=""/>
        <dsp:cNvSpPr/>
      </dsp:nvSpPr>
      <dsp:spPr>
        <a:xfrm>
          <a:off x="7197301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Specializovaná způsobilost </a:t>
          </a:r>
        </a:p>
      </dsp:txBody>
      <dsp:txXfrm>
        <a:off x="7213912" y="2578097"/>
        <a:ext cx="859889" cy="533903"/>
      </dsp:txXfrm>
    </dsp:sp>
    <dsp:sp modelId="{5F4F2FBA-58CC-4D14-A890-FA3E80F4F0C6}">
      <dsp:nvSpPr>
        <dsp:cNvPr id="0" name=""/>
        <dsp:cNvSpPr/>
      </dsp:nvSpPr>
      <dsp:spPr>
        <a:xfrm>
          <a:off x="6552276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EF20F-81EC-4EB3-9E0A-7CCC4C6AB446}">
      <dsp:nvSpPr>
        <dsp:cNvPr id="0" name=""/>
        <dsp:cNvSpPr/>
      </dsp:nvSpPr>
      <dsp:spPr>
        <a:xfrm>
          <a:off x="665151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Certifikovaný kurz  </a:t>
          </a:r>
        </a:p>
      </dsp:txBody>
      <dsp:txXfrm>
        <a:off x="6668121" y="3404969"/>
        <a:ext cx="859889" cy="533903"/>
      </dsp:txXfrm>
    </dsp:sp>
    <dsp:sp modelId="{BF082C3A-2767-42AB-BB53-3BFA58043291}">
      <dsp:nvSpPr>
        <dsp:cNvPr id="0" name=""/>
        <dsp:cNvSpPr/>
      </dsp:nvSpPr>
      <dsp:spPr>
        <a:xfrm>
          <a:off x="7643856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3B700-4B31-400E-A364-378570718F2C}">
      <dsp:nvSpPr>
        <dsp:cNvPr id="0" name=""/>
        <dsp:cNvSpPr/>
      </dsp:nvSpPr>
      <dsp:spPr>
        <a:xfrm>
          <a:off x="7743091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err="1"/>
            <a:t>Certifikoaný</a:t>
          </a:r>
          <a:r>
            <a:rPr lang="cs-CZ" sz="900" kern="1200"/>
            <a:t> kurz </a:t>
          </a:r>
        </a:p>
      </dsp:txBody>
      <dsp:txXfrm>
        <a:off x="7759702" y="3404969"/>
        <a:ext cx="859889" cy="53390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BA20-C173-4489-8BCD-91FC5F863953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893A4-AE7E-49D9-874D-03876A1FCC75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a)</a:t>
          </a:r>
          <a:r>
            <a:rPr lang="cs-CZ" sz="1600" kern="1200"/>
            <a:t> provádět klinické vyšetření pacienta, zahrnující také získání anamnézy a fyzikální vyšetření bez samostatného rozhodování o dalším léčebném postupu,</a:t>
          </a:r>
          <a:endParaRPr lang="en-US" sz="1600" kern="1200"/>
        </a:p>
      </dsp:txBody>
      <dsp:txXfrm>
        <a:off x="0" y="718"/>
        <a:ext cx="6513603" cy="840569"/>
      </dsp:txXfrm>
    </dsp:sp>
    <dsp:sp modelId="{E25664D7-4AED-4F00-A968-6BEBEF1E0B85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4760A-8646-482E-8815-814D1285FC8F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b)</a:t>
          </a:r>
          <a:r>
            <a:rPr lang="cs-CZ" sz="1600" kern="1200"/>
            <a:t> provádět vizitu s pozorováním vývoje zdravotního stavu pacienta,</a:t>
          </a:r>
          <a:endParaRPr lang="en-US" sz="1600" kern="1200"/>
        </a:p>
      </dsp:txBody>
      <dsp:txXfrm>
        <a:off x="0" y="841288"/>
        <a:ext cx="6513603" cy="840569"/>
      </dsp:txXfrm>
    </dsp:sp>
    <dsp:sp modelId="{CAFCB037-1579-4AE1-93CD-57A4A060DBC8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41C16-2C93-4400-A90E-B379A1ADDF87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c)</a:t>
          </a:r>
          <a:r>
            <a:rPr lang="cs-CZ" sz="1600" kern="1200"/>
            <a:t> pracovat s informačním systémem poskytovatele zdravotních služeb,</a:t>
          </a:r>
          <a:endParaRPr lang="en-US" sz="1600" kern="1200"/>
        </a:p>
      </dsp:txBody>
      <dsp:txXfrm>
        <a:off x="0" y="1681858"/>
        <a:ext cx="6513603" cy="840569"/>
      </dsp:txXfrm>
    </dsp:sp>
    <dsp:sp modelId="{1D73123F-B8AD-4DAB-A059-CF9CC72E024D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CF441-75FE-4E58-982E-C5F97A3D4E8D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d)</a:t>
          </a:r>
          <a:r>
            <a:rPr lang="cs-CZ" sz="1600" kern="1200"/>
            <a:t> vést a provádět zápisy do zdravotnické dokumentace,</a:t>
          </a:r>
          <a:endParaRPr lang="en-US" sz="1600" kern="1200"/>
        </a:p>
      </dsp:txBody>
      <dsp:txXfrm>
        <a:off x="0" y="2522428"/>
        <a:ext cx="6513603" cy="840569"/>
      </dsp:txXfrm>
    </dsp:sp>
    <dsp:sp modelId="{89C4387A-2D74-4D20-9D0C-A3E48EAD9F53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94B5A-45E7-41D1-88E4-2F4B8FB96141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e)</a:t>
          </a:r>
          <a:r>
            <a:rPr lang="cs-CZ" sz="1600" kern="1200"/>
            <a:t> administrovat přijetí, přemístění a propuštění pacienta s doporučeními stanovenými lékařem se specializovanou způsobilostí,</a:t>
          </a:r>
          <a:endParaRPr lang="en-US" sz="1600" kern="1200"/>
        </a:p>
      </dsp:txBody>
      <dsp:txXfrm>
        <a:off x="0" y="3362997"/>
        <a:ext cx="6513603" cy="840569"/>
      </dsp:txXfrm>
    </dsp:sp>
    <dsp:sp modelId="{BFB16ADE-21EC-44C0-8F56-1B176B4C6F6A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C0AA7-1F11-4338-88B2-525A7DCAA05A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f)</a:t>
          </a:r>
          <a:r>
            <a:rPr lang="cs-CZ" sz="1600" kern="1200"/>
            <a:t> provádět kontrolu, převazy a ošetření nekomplikovaných ran a dekubitů, včetně ošetření drénů a drenážních systémů,</a:t>
          </a:r>
          <a:endParaRPr lang="en-US" sz="1600" kern="1200"/>
        </a:p>
      </dsp:txBody>
      <dsp:txXfrm>
        <a:off x="0" y="4203567"/>
        <a:ext cx="6513603" cy="840569"/>
      </dsp:txXfrm>
    </dsp:sp>
    <dsp:sp modelId="{16377BE5-ADB7-4396-9BCF-C0571CC722B7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34B1E-C227-476A-9D99-668656E35264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g)</a:t>
          </a:r>
          <a:r>
            <a:rPr lang="cs-CZ" sz="1600" kern="1200"/>
            <a:t> předepisovat léčivé přípravky a zdravotnické prostředky na základě diagnózy stanovené lékařem se specializovanou způsobilostí,</a:t>
          </a:r>
          <a:endParaRPr lang="en-US" sz="1600" kern="1200"/>
        </a:p>
      </dsp:txBody>
      <dsp:txXfrm>
        <a:off x="0" y="5044137"/>
        <a:ext cx="6513603" cy="84056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BA20-C173-4489-8BCD-91FC5F863953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893A4-AE7E-49D9-874D-03876A1FCC75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h)</a:t>
          </a:r>
          <a:r>
            <a:rPr lang="cs-CZ" sz="1300" kern="1200"/>
            <a:t> ve zdravotnickém zařízení aplikovat léčivé přípravky včetně krevních derivátů indikované lékařem se specializovanou způsobilostí s výjimkou radiofarmak a cytostatik a s výjimkou aplikace léčivých přípravků </a:t>
          </a:r>
          <a:r>
            <a:rPr lang="cs-CZ" sz="1300" kern="1200" err="1"/>
            <a:t>intraoseálně</a:t>
          </a:r>
          <a:r>
            <a:rPr lang="cs-CZ" sz="1300" kern="1200"/>
            <a:t>, lumbálně, arteriálně, </a:t>
          </a:r>
          <a:r>
            <a:rPr lang="cs-CZ" sz="1300" kern="1200" err="1"/>
            <a:t>intrakardiálně</a:t>
          </a:r>
          <a:r>
            <a:rPr lang="cs-CZ" sz="1300" kern="1200"/>
            <a:t>, intraperitoneálně nebo </a:t>
          </a:r>
          <a:r>
            <a:rPr lang="cs-CZ" sz="1300" kern="1200" err="1"/>
            <a:t>intraartikulárně</a:t>
          </a:r>
          <a:r>
            <a:rPr lang="cs-CZ" sz="1300" kern="1200"/>
            <a:t>,</a:t>
          </a:r>
          <a:endParaRPr lang="en-US" sz="1300" kern="1200"/>
        </a:p>
      </dsp:txBody>
      <dsp:txXfrm>
        <a:off x="0" y="718"/>
        <a:ext cx="6513603" cy="840569"/>
      </dsp:txXfrm>
    </dsp:sp>
    <dsp:sp modelId="{1F75D830-1E28-4C42-8FD7-349F34BF0689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7BD39-7B82-4680-AA32-185EB5F9C425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i)</a:t>
          </a:r>
          <a:r>
            <a:rPr lang="cs-CZ" sz="1300" kern="1200"/>
            <a:t> podávat transfuzní přípravky indikované lékařem se specializovanou způsobilostí,</a:t>
          </a:r>
        </a:p>
      </dsp:txBody>
      <dsp:txXfrm>
        <a:off x="0" y="841288"/>
        <a:ext cx="6513603" cy="840569"/>
      </dsp:txXfrm>
    </dsp:sp>
    <dsp:sp modelId="{72215564-5606-4C03-A01E-B5EA73F68BAD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7BD67-8688-4FF2-8164-438D399A4E58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j)</a:t>
          </a:r>
          <a:r>
            <a:rPr lang="cs-CZ" sz="1300" kern="1200"/>
            <a:t> poskytovat odbornou první pomoc,</a:t>
          </a:r>
        </a:p>
      </dsp:txBody>
      <dsp:txXfrm>
        <a:off x="0" y="1681858"/>
        <a:ext cx="6513603" cy="840569"/>
      </dsp:txXfrm>
    </dsp:sp>
    <dsp:sp modelId="{3ADA88D8-EE0E-4344-B560-0CCFC174CF46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0D646-44F6-4609-B4B9-2AF5ADB79FD4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k)</a:t>
          </a:r>
          <a:r>
            <a:rPr lang="cs-CZ" sz="1300" kern="1200"/>
            <a:t> v rozsahu své odborné způsobilosti edukovat pacienta, jeho zákonného zástupce nebo osoby jím určené v rámci preventivní, diagnostické, léčebné, léčebně rehabilitační, dispenzární a paliativní péče,</a:t>
          </a:r>
        </a:p>
      </dsp:txBody>
      <dsp:txXfrm>
        <a:off x="0" y="2522428"/>
        <a:ext cx="6513603" cy="840569"/>
      </dsp:txXfrm>
    </dsp:sp>
    <dsp:sp modelId="{D5454562-DBF9-4F2B-AAC2-479920BDA2AE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C8425-A9C5-4003-8093-C71C2E012AD9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l)</a:t>
          </a:r>
          <a:r>
            <a:rPr lang="cs-CZ" sz="1300" kern="1200"/>
            <a:t> orientačně vyhodnocovat sociální situaci pacienta a indikovat zdravotně sociální nebo sociální péči,</a:t>
          </a:r>
        </a:p>
      </dsp:txBody>
      <dsp:txXfrm>
        <a:off x="0" y="3362997"/>
        <a:ext cx="6513603" cy="840569"/>
      </dsp:txXfrm>
    </dsp:sp>
    <dsp:sp modelId="{EF018630-9384-49DA-8860-14BA354D1AF5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FF838-A1F5-4691-A12E-4D3C1E0B41C6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m)</a:t>
          </a:r>
          <a:r>
            <a:rPr lang="cs-CZ" sz="1300" kern="1200"/>
            <a:t> provádět punkci periferních žil za účelem zavádění periferních žilních katetrů, odběru žilní krve nebo nitrožilní aplikace léčivých přípravků a provádět odběr kapilární krve,</a:t>
          </a:r>
        </a:p>
      </dsp:txBody>
      <dsp:txXfrm>
        <a:off x="0" y="4203567"/>
        <a:ext cx="6513603" cy="840569"/>
      </dsp:txXfrm>
    </dsp:sp>
    <dsp:sp modelId="{4A10C50D-ABAA-4A6F-8BC7-590515448CDD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57C20-489F-4743-B0F2-732F14901818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n)</a:t>
          </a:r>
          <a:r>
            <a:rPr lang="cs-CZ" sz="1300" kern="1200"/>
            <a:t> provádět katetrizaci močového měchýře u pacientů starších 15 let, včetně zavedení permanentního močového katetru.</a:t>
          </a:r>
        </a:p>
      </dsp:txBody>
      <dsp:txXfrm>
        <a:off x="0" y="5044137"/>
        <a:ext cx="6513603" cy="84056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0B378-65EB-4F9D-BB35-F0ADACD09F38}">
      <dsp:nvSpPr>
        <dsp:cNvPr id="0" name=""/>
        <dsp:cNvSpPr/>
      </dsp:nvSpPr>
      <dsp:spPr>
        <a:xfrm>
          <a:off x="0" y="502161"/>
          <a:ext cx="10515600" cy="897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vykonává lékař se specializovanou způsobilostí přítomný ve zdravotnickém zařízení, ve kterém vykonává činnost lékař s odbornou způsobilostí, s fyzickou dosažitelností lékaře se specializovanou způsobilostí do 10 minut. </a:t>
          </a:r>
        </a:p>
      </dsp:txBody>
      <dsp:txXfrm>
        <a:off x="0" y="502161"/>
        <a:ext cx="10515600" cy="897750"/>
      </dsp:txXfrm>
    </dsp:sp>
    <dsp:sp modelId="{FC482722-3F2C-4B2F-ABDF-CABF6186A62B}">
      <dsp:nvSpPr>
        <dsp:cNvPr id="0" name=""/>
        <dsp:cNvSpPr/>
      </dsp:nvSpPr>
      <dsp:spPr>
        <a:xfrm>
          <a:off x="525780" y="280761"/>
          <a:ext cx="736092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Odborný dozor </a:t>
          </a:r>
        </a:p>
      </dsp:txBody>
      <dsp:txXfrm>
        <a:off x="547396" y="302377"/>
        <a:ext cx="7317688" cy="399568"/>
      </dsp:txXfrm>
    </dsp:sp>
    <dsp:sp modelId="{3E2809C5-30D1-46B1-81A3-F8E842920489}">
      <dsp:nvSpPr>
        <dsp:cNvPr id="0" name=""/>
        <dsp:cNvSpPr/>
      </dsp:nvSpPr>
      <dsp:spPr>
        <a:xfrm>
          <a:off x="0" y="1702312"/>
          <a:ext cx="10515600" cy="897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vykonává lékař se specializovanou způsobilostí, a to nepřetržitou telefonickou dostupností a fyzickou dosažitelností zdravotnického zařízení, ve kterém vykonává činnost lékař s odbornou způsobilostí, do 30 minut.</a:t>
          </a:r>
        </a:p>
      </dsp:txBody>
      <dsp:txXfrm>
        <a:off x="0" y="1702312"/>
        <a:ext cx="10515600" cy="897750"/>
      </dsp:txXfrm>
    </dsp:sp>
    <dsp:sp modelId="{46A3311D-84CE-4A86-B995-3519782A21F6}">
      <dsp:nvSpPr>
        <dsp:cNvPr id="0" name=""/>
        <dsp:cNvSpPr/>
      </dsp:nvSpPr>
      <dsp:spPr>
        <a:xfrm>
          <a:off x="525780" y="1480912"/>
          <a:ext cx="736092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Odborný dohled </a:t>
          </a:r>
        </a:p>
      </dsp:txBody>
      <dsp:txXfrm>
        <a:off x="547396" y="1502528"/>
        <a:ext cx="7317688" cy="399568"/>
      </dsp:txXfrm>
    </dsp:sp>
    <dsp:sp modelId="{9628635B-0020-4DC5-BD89-68E7274E63D8}">
      <dsp:nvSpPr>
        <dsp:cNvPr id="0" name=""/>
        <dsp:cNvSpPr/>
      </dsp:nvSpPr>
      <dsp:spPr>
        <a:xfrm>
          <a:off x="0" y="2902462"/>
          <a:ext cx="10515600" cy="897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vykonávat činnosti, které odpovídají rozsahu znalostí a dovedností získaných vzděláváním v základním kmeni a které jsou stanovené prováděcím právním předpisem. </a:t>
          </a:r>
        </a:p>
      </dsp:txBody>
      <dsp:txXfrm>
        <a:off x="0" y="2902462"/>
        <a:ext cx="10515600" cy="897750"/>
      </dsp:txXfrm>
    </dsp:sp>
    <dsp:sp modelId="{658B76CA-C2B9-47F4-8742-128C05CB7EF6}">
      <dsp:nvSpPr>
        <dsp:cNvPr id="0" name=""/>
        <dsp:cNvSpPr/>
      </dsp:nvSpPr>
      <dsp:spPr>
        <a:xfrm>
          <a:off x="525780" y="2681062"/>
          <a:ext cx="736092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Bez odborného dohledu  s certifikátem o absolvování základního kmene</a:t>
          </a:r>
        </a:p>
      </dsp:txBody>
      <dsp:txXfrm>
        <a:off x="547396" y="2702678"/>
        <a:ext cx="7317688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3F3EA-5174-4A36-9D50-F99AD4E93759}">
      <dsp:nvSpPr>
        <dsp:cNvPr id="0" name=""/>
        <dsp:cNvSpPr/>
      </dsp:nvSpPr>
      <dsp:spPr>
        <a:xfrm>
          <a:off x="1963800" y="49210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E511B-7510-4202-92B4-1F8ACC553E38}">
      <dsp:nvSpPr>
        <dsp:cNvPr id="0" name=""/>
        <dsp:cNvSpPr/>
      </dsp:nvSpPr>
      <dsp:spPr>
        <a:xfrm>
          <a:off x="559800" y="214894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 dirty="0"/>
            <a:t>Informace o zdraví a zdravotnictví</a:t>
          </a:r>
          <a:endParaRPr lang="en-US" sz="2400" kern="1200" dirty="0"/>
        </a:p>
      </dsp:txBody>
      <dsp:txXfrm>
        <a:off x="559800" y="2148943"/>
        <a:ext cx="4320000" cy="648000"/>
      </dsp:txXfrm>
    </dsp:sp>
    <dsp:sp modelId="{9ECF6FE4-A397-4279-A9E5-5A90642D60CB}">
      <dsp:nvSpPr>
        <dsp:cNvPr id="0" name=""/>
        <dsp:cNvSpPr/>
      </dsp:nvSpPr>
      <dsp:spPr>
        <a:xfrm>
          <a:off x="559800" y="2864310"/>
          <a:ext cx="4320000" cy="99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Determinanty zdraví</a:t>
          </a:r>
          <a:r>
            <a:rPr lang="en-US" sz="1700" kern="1200"/>
            <a:t>;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Zdraví a zátěž populace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Výkonnost zdravotnických systémů</a:t>
          </a:r>
          <a:r>
            <a:rPr lang="en-US" sz="1700" kern="1200"/>
            <a:t>; </a:t>
          </a:r>
        </a:p>
      </dsp:txBody>
      <dsp:txXfrm>
        <a:off x="559800" y="2864310"/>
        <a:ext cx="4320000" cy="996128"/>
      </dsp:txXfrm>
    </dsp:sp>
    <dsp:sp modelId="{10F33D58-E39C-4BDC-A6F7-EBAB64FF091A}">
      <dsp:nvSpPr>
        <dsp:cNvPr id="0" name=""/>
        <dsp:cNvSpPr/>
      </dsp:nvSpPr>
      <dsp:spPr>
        <a:xfrm>
          <a:off x="6992172" y="53020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7F50F-FCB6-48FE-A79C-7B03B4BA3C4E}">
      <dsp:nvSpPr>
        <dsp:cNvPr id="0" name=""/>
        <dsp:cNvSpPr/>
      </dsp:nvSpPr>
      <dsp:spPr>
        <a:xfrm>
          <a:off x="5635800" y="214894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Informace o společnosti</a:t>
          </a:r>
          <a:endParaRPr lang="en-US" sz="2400" kern="1200"/>
        </a:p>
      </dsp:txBody>
      <dsp:txXfrm>
        <a:off x="5635800" y="2148943"/>
        <a:ext cx="4320000" cy="648000"/>
      </dsp:txXfrm>
    </dsp:sp>
    <dsp:sp modelId="{E330FDCB-7491-4DEF-9D4D-C81F914C0FD4}">
      <dsp:nvSpPr>
        <dsp:cNvPr id="0" name=""/>
        <dsp:cNvSpPr/>
      </dsp:nvSpPr>
      <dsp:spPr>
        <a:xfrm>
          <a:off x="5635800" y="2864310"/>
          <a:ext cx="4320000" cy="99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Očekávání společnosti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Hodnoty společnosti</a:t>
          </a:r>
          <a:endParaRPr lang="en-US" sz="1700" kern="1200"/>
        </a:p>
      </dsp:txBody>
      <dsp:txXfrm>
        <a:off x="5635800" y="2864310"/>
        <a:ext cx="4320000" cy="996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41C71-7405-4BC1-B944-E79E18D74031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88C00-2E55-470C-AA76-22D1B83B3131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Minimalizovat potřebu přímých (</a:t>
          </a:r>
          <a:r>
            <a:rPr lang="cs-CZ" sz="2200" kern="1200" dirty="0" err="1"/>
            <a:t>out</a:t>
          </a:r>
          <a:r>
            <a:rPr lang="cs-CZ" sz="2200" kern="1200" dirty="0"/>
            <a:t> </a:t>
          </a:r>
          <a:r>
            <a:rPr lang="cs-CZ" sz="2200" kern="1200" dirty="0" err="1"/>
            <a:t>of</a:t>
          </a:r>
          <a:r>
            <a:rPr lang="cs-CZ" sz="2200" kern="1200" dirty="0"/>
            <a:t> </a:t>
          </a:r>
          <a:r>
            <a:rPr lang="cs-CZ" sz="2200" kern="1200" dirty="0" err="1"/>
            <a:t>pocket</a:t>
          </a:r>
          <a:r>
            <a:rPr lang="cs-CZ" sz="2200" kern="1200" dirty="0"/>
            <a:t>) plateb za nezbytné výkony</a:t>
          </a:r>
          <a:endParaRPr lang="en-US" sz="2200" kern="1200" dirty="0"/>
        </a:p>
      </dsp:txBody>
      <dsp:txXfrm>
        <a:off x="559800" y="3022743"/>
        <a:ext cx="4320000" cy="720000"/>
      </dsp:txXfrm>
    </dsp:sp>
    <dsp:sp modelId="{A5B7D8D5-A96B-4347-B039-C4CFCFCFDDEB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329E5-9437-4F95-A0F1-89FF37032028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Transparentnost a odpovědnost ve finančních tocích</a:t>
          </a:r>
          <a:endParaRPr lang="en-US" sz="2200" kern="1200"/>
        </a:p>
      </dsp:txBody>
      <dsp:txXfrm>
        <a:off x="5635800" y="3022743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56494-B27B-490C-A6F3-0985D95867BB}">
      <dsp:nvSpPr>
        <dsp:cNvPr id="0" name=""/>
        <dsp:cNvSpPr/>
      </dsp:nvSpPr>
      <dsp:spPr>
        <a:xfrm>
          <a:off x="3475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Zdravotní služby</a:t>
          </a:r>
          <a:endParaRPr lang="cs-CZ" sz="1700" kern="1200" dirty="0"/>
        </a:p>
      </dsp:txBody>
      <dsp:txXfrm>
        <a:off x="3475" y="624405"/>
        <a:ext cx="1881699" cy="1129019"/>
      </dsp:txXfrm>
    </dsp:sp>
    <dsp:sp modelId="{4DDE9B3D-107C-4A71-B85B-D6AC1722BB1E}">
      <dsp:nvSpPr>
        <dsp:cNvPr id="0" name=""/>
        <dsp:cNvSpPr/>
      </dsp:nvSpPr>
      <dsp:spPr>
        <a:xfrm>
          <a:off x="2073344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Ochrana veřejného zdraví</a:t>
          </a:r>
        </a:p>
      </dsp:txBody>
      <dsp:txXfrm>
        <a:off x="2073344" y="624405"/>
        <a:ext cx="1881699" cy="1129019"/>
      </dsp:txXfrm>
    </dsp:sp>
    <dsp:sp modelId="{D7D93E63-3032-48D3-BDCE-995686C0EAEE}">
      <dsp:nvSpPr>
        <dsp:cNvPr id="0" name=""/>
        <dsp:cNvSpPr/>
      </dsp:nvSpPr>
      <dsp:spPr>
        <a:xfrm>
          <a:off x="4143214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vědeckovýzkumná činnost</a:t>
          </a:r>
          <a:endParaRPr lang="cs-CZ" sz="1700" kern="1200" dirty="0"/>
        </a:p>
      </dsp:txBody>
      <dsp:txXfrm>
        <a:off x="4143214" y="624405"/>
        <a:ext cx="1881699" cy="1129019"/>
      </dsp:txXfrm>
    </dsp:sp>
    <dsp:sp modelId="{0F2EFDA0-C471-4F05-A37A-4F44975AE89B}">
      <dsp:nvSpPr>
        <dsp:cNvPr id="0" name=""/>
        <dsp:cNvSpPr/>
      </dsp:nvSpPr>
      <dsp:spPr>
        <a:xfrm>
          <a:off x="6213083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Léčiva a zdravotnické prostředky (SÚKL)</a:t>
          </a:r>
        </a:p>
      </dsp:txBody>
      <dsp:txXfrm>
        <a:off x="6213083" y="624405"/>
        <a:ext cx="1881699" cy="1129019"/>
      </dsp:txXfrm>
    </dsp:sp>
    <dsp:sp modelId="{CC208B62-4F2B-4B99-B9B1-24852608D868}">
      <dsp:nvSpPr>
        <dsp:cNvPr id="0" name=""/>
        <dsp:cNvSpPr/>
      </dsp:nvSpPr>
      <dsp:spPr>
        <a:xfrm>
          <a:off x="8282953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přímé řízení některých nemocnic</a:t>
          </a:r>
          <a:endParaRPr lang="cs-CZ" sz="1700" kern="1200" dirty="0"/>
        </a:p>
      </dsp:txBody>
      <dsp:txXfrm>
        <a:off x="8282953" y="624405"/>
        <a:ext cx="1881699" cy="1129019"/>
      </dsp:txXfrm>
    </dsp:sp>
    <dsp:sp modelId="{BB3D46DD-8559-449C-8AD3-3064BDC2C070}">
      <dsp:nvSpPr>
        <dsp:cNvPr id="0" name=""/>
        <dsp:cNvSpPr/>
      </dsp:nvSpPr>
      <dsp:spPr>
        <a:xfrm>
          <a:off x="3475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zacházení s návykovými</a:t>
          </a:r>
          <a:endParaRPr lang="cs-CZ" sz="1700" kern="1200" dirty="0"/>
        </a:p>
      </dsp:txBody>
      <dsp:txXfrm>
        <a:off x="3475" y="1941594"/>
        <a:ext cx="1881699" cy="1129019"/>
      </dsp:txXfrm>
    </dsp:sp>
    <dsp:sp modelId="{EB77BF44-11B2-4619-B9A9-9C24F13349C8}">
      <dsp:nvSpPr>
        <dsp:cNvPr id="0" name=""/>
        <dsp:cNvSpPr/>
      </dsp:nvSpPr>
      <dsp:spPr>
        <a:xfrm>
          <a:off x="2073344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přírodních léčivé zdroje a lázně</a:t>
          </a:r>
          <a:endParaRPr lang="cs-CZ" sz="1700" kern="1200" dirty="0"/>
        </a:p>
      </dsp:txBody>
      <dsp:txXfrm>
        <a:off x="2073344" y="1941594"/>
        <a:ext cx="1881699" cy="1129019"/>
      </dsp:txXfrm>
    </dsp:sp>
    <dsp:sp modelId="{A6A93F2A-9337-4579-80A4-945FA36D00D2}">
      <dsp:nvSpPr>
        <dsp:cNvPr id="0" name=""/>
        <dsp:cNvSpPr/>
      </dsp:nvSpPr>
      <dsp:spPr>
        <a:xfrm>
          <a:off x="4143214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Agenda zdravotního pojištění</a:t>
          </a:r>
          <a:endParaRPr lang="cs-CZ" sz="1700" kern="1200" dirty="0"/>
        </a:p>
      </dsp:txBody>
      <dsp:txXfrm>
        <a:off x="4143214" y="1941594"/>
        <a:ext cx="1881699" cy="1129019"/>
      </dsp:txXfrm>
    </dsp:sp>
    <dsp:sp modelId="{043BE443-1B7B-4161-B85E-942C38E66B5C}">
      <dsp:nvSpPr>
        <dsp:cNvPr id="0" name=""/>
        <dsp:cNvSpPr/>
      </dsp:nvSpPr>
      <dsp:spPr>
        <a:xfrm>
          <a:off x="6213083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Zdravotnický informační systém a elektronické zdravotnictví, </a:t>
          </a:r>
          <a:endParaRPr lang="cs-CZ" sz="1700" kern="1200" dirty="0"/>
        </a:p>
      </dsp:txBody>
      <dsp:txXfrm>
        <a:off x="6213083" y="1941594"/>
        <a:ext cx="1881699" cy="1129019"/>
      </dsp:txXfrm>
    </dsp:sp>
    <dsp:sp modelId="{0A6E7510-A79E-4BA7-A13A-F71177458EC6}">
      <dsp:nvSpPr>
        <dsp:cNvPr id="0" name=""/>
        <dsp:cNvSpPr/>
      </dsp:nvSpPr>
      <dsp:spPr>
        <a:xfrm>
          <a:off x="8282953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Biocidní přípravky</a:t>
          </a:r>
          <a:endParaRPr lang="cs-CZ" sz="1700" kern="1200" dirty="0"/>
        </a:p>
      </dsp:txBody>
      <dsp:txXfrm>
        <a:off x="8282953" y="1941594"/>
        <a:ext cx="1881699" cy="1129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382E8-C115-458F-A124-2913344D6779}">
      <dsp:nvSpPr>
        <dsp:cNvPr id="0" name=""/>
        <dsp:cNvSpPr/>
      </dsp:nvSpPr>
      <dsp:spPr>
        <a:xfrm>
          <a:off x="0" y="295009"/>
          <a:ext cx="1016812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60" tIns="312420" rIns="78916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Léčiva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Zdravotnické prostředky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Lidské tkáně a buňky</a:t>
          </a:r>
        </a:p>
      </dsp:txBody>
      <dsp:txXfrm>
        <a:off x="0" y="295009"/>
        <a:ext cx="10168127" cy="1134000"/>
      </dsp:txXfrm>
    </dsp:sp>
    <dsp:sp modelId="{66B424AA-13C1-4111-89D3-300349D475BD}">
      <dsp:nvSpPr>
        <dsp:cNvPr id="0" name=""/>
        <dsp:cNvSpPr/>
      </dsp:nvSpPr>
      <dsp:spPr>
        <a:xfrm>
          <a:off x="508406" y="73609"/>
          <a:ext cx="7117689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Oblasti</a:t>
          </a:r>
        </a:p>
      </dsp:txBody>
      <dsp:txXfrm>
        <a:off x="530022" y="95225"/>
        <a:ext cx="7074457" cy="399568"/>
      </dsp:txXfrm>
    </dsp:sp>
    <dsp:sp modelId="{93A196DC-992B-4BA6-BAA3-A8F487261A74}">
      <dsp:nvSpPr>
        <dsp:cNvPr id="0" name=""/>
        <dsp:cNvSpPr/>
      </dsp:nvSpPr>
      <dsp:spPr>
        <a:xfrm>
          <a:off x="0" y="1731410"/>
          <a:ext cx="10168127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60" tIns="312420" rIns="78916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Výroba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Dovoz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Distribuce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Reklamace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Bezpečnost (</a:t>
          </a:r>
          <a:r>
            <a:rPr lang="cs-CZ" sz="1500" kern="1200" dirty="0" err="1"/>
            <a:t>farmakovigilance</a:t>
          </a:r>
          <a:r>
            <a:rPr lang="cs-CZ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Cenová regulace</a:t>
          </a:r>
        </a:p>
      </dsp:txBody>
      <dsp:txXfrm>
        <a:off x="0" y="1731410"/>
        <a:ext cx="10168127" cy="1890000"/>
      </dsp:txXfrm>
    </dsp:sp>
    <dsp:sp modelId="{1D6095D8-5651-43A3-AAC9-225B1AEBD822}">
      <dsp:nvSpPr>
        <dsp:cNvPr id="0" name=""/>
        <dsp:cNvSpPr/>
      </dsp:nvSpPr>
      <dsp:spPr>
        <a:xfrm>
          <a:off x="508406" y="1510010"/>
          <a:ext cx="7117689" cy="442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Činnosti</a:t>
          </a:r>
        </a:p>
      </dsp:txBody>
      <dsp:txXfrm>
        <a:off x="530022" y="1531626"/>
        <a:ext cx="707445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80CB1-C63C-45C9-BFAF-20AF0AEB5A2A}">
      <dsp:nvSpPr>
        <dsp:cNvPr id="0" name=""/>
        <dsp:cNvSpPr/>
      </dsp:nvSpPr>
      <dsp:spPr>
        <a:xfrm>
          <a:off x="0" y="33876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ADAFE-98C9-4B27-9FBA-293082A9B894}">
      <dsp:nvSpPr>
        <dsp:cNvPr id="0" name=""/>
        <dsp:cNvSpPr/>
      </dsp:nvSpPr>
      <dsp:spPr>
        <a:xfrm>
          <a:off x="525780" y="146888"/>
          <a:ext cx="7360920" cy="3837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Všeobecná zdravotní pojišťovna České republiky,</a:t>
          </a:r>
        </a:p>
      </dsp:txBody>
      <dsp:txXfrm>
        <a:off x="544514" y="165622"/>
        <a:ext cx="7323452" cy="346292"/>
      </dsp:txXfrm>
    </dsp:sp>
    <dsp:sp modelId="{EEDA7703-921F-4A50-95EC-C0CC236D4C7A}">
      <dsp:nvSpPr>
        <dsp:cNvPr id="0" name=""/>
        <dsp:cNvSpPr/>
      </dsp:nvSpPr>
      <dsp:spPr>
        <a:xfrm>
          <a:off x="0" y="92844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C5721-36D0-4267-8A17-A38EE94C36CD}">
      <dsp:nvSpPr>
        <dsp:cNvPr id="0" name=""/>
        <dsp:cNvSpPr/>
      </dsp:nvSpPr>
      <dsp:spPr>
        <a:xfrm>
          <a:off x="525780" y="73656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Vojenská zdravotní pojišťovna České republiky,</a:t>
          </a:r>
        </a:p>
      </dsp:txBody>
      <dsp:txXfrm>
        <a:off x="544514" y="755303"/>
        <a:ext cx="7323452" cy="346292"/>
      </dsp:txXfrm>
    </dsp:sp>
    <dsp:sp modelId="{EFD45F05-7584-43EA-AA5A-1170A0758316}">
      <dsp:nvSpPr>
        <dsp:cNvPr id="0" name=""/>
        <dsp:cNvSpPr/>
      </dsp:nvSpPr>
      <dsp:spPr>
        <a:xfrm>
          <a:off x="0" y="151812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CE588-3E7A-45B3-AEF9-EBB0E37A2023}">
      <dsp:nvSpPr>
        <dsp:cNvPr id="0" name=""/>
        <dsp:cNvSpPr/>
      </dsp:nvSpPr>
      <dsp:spPr>
        <a:xfrm>
          <a:off x="525780" y="132624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Česká průmyslová zdravotní pojišťovna,</a:t>
          </a:r>
        </a:p>
      </dsp:txBody>
      <dsp:txXfrm>
        <a:off x="544514" y="1344983"/>
        <a:ext cx="7323452" cy="346292"/>
      </dsp:txXfrm>
    </dsp:sp>
    <dsp:sp modelId="{6799977B-9DE4-4B9B-8D37-954B24DE7D26}">
      <dsp:nvSpPr>
        <dsp:cNvPr id="0" name=""/>
        <dsp:cNvSpPr/>
      </dsp:nvSpPr>
      <dsp:spPr>
        <a:xfrm>
          <a:off x="0" y="210780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444FB-A984-4DD5-AB12-4767777F132E}">
      <dsp:nvSpPr>
        <dsp:cNvPr id="0" name=""/>
        <dsp:cNvSpPr/>
      </dsp:nvSpPr>
      <dsp:spPr>
        <a:xfrm>
          <a:off x="525780" y="191592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Oborová zdravotní pojišťovna zaměstnanců bank, pojišťoven a stavebnictví,</a:t>
          </a:r>
        </a:p>
      </dsp:txBody>
      <dsp:txXfrm>
        <a:off x="544514" y="1934663"/>
        <a:ext cx="7323452" cy="346292"/>
      </dsp:txXfrm>
    </dsp:sp>
    <dsp:sp modelId="{95EF963C-6068-47BD-8DE7-62F242DFF021}">
      <dsp:nvSpPr>
        <dsp:cNvPr id="0" name=""/>
        <dsp:cNvSpPr/>
      </dsp:nvSpPr>
      <dsp:spPr>
        <a:xfrm>
          <a:off x="0" y="269748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77E0A-903F-4A22-AFB1-AB2DD731902F}">
      <dsp:nvSpPr>
        <dsp:cNvPr id="0" name=""/>
        <dsp:cNvSpPr/>
      </dsp:nvSpPr>
      <dsp:spPr>
        <a:xfrm>
          <a:off x="525780" y="250560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Zaměstnanecká pojišťovna Škoda,</a:t>
          </a:r>
        </a:p>
      </dsp:txBody>
      <dsp:txXfrm>
        <a:off x="544514" y="2524343"/>
        <a:ext cx="7323452" cy="346292"/>
      </dsp:txXfrm>
    </dsp:sp>
    <dsp:sp modelId="{E4F33909-7233-4C28-91B0-FA9D8D2E12C2}">
      <dsp:nvSpPr>
        <dsp:cNvPr id="0" name=""/>
        <dsp:cNvSpPr/>
      </dsp:nvSpPr>
      <dsp:spPr>
        <a:xfrm>
          <a:off x="0" y="328716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D4F93-2474-40E1-BB10-84E40A8E5988}">
      <dsp:nvSpPr>
        <dsp:cNvPr id="0" name=""/>
        <dsp:cNvSpPr/>
      </dsp:nvSpPr>
      <dsp:spPr>
        <a:xfrm>
          <a:off x="525780" y="309528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Zdravotní pojišťovna ministerstva vnitra České republiky,</a:t>
          </a:r>
        </a:p>
      </dsp:txBody>
      <dsp:txXfrm>
        <a:off x="544514" y="3114023"/>
        <a:ext cx="7323452" cy="346292"/>
      </dsp:txXfrm>
    </dsp:sp>
    <dsp:sp modelId="{91A7D0C6-620F-4AF4-96F9-30ED4FDAF333}">
      <dsp:nvSpPr>
        <dsp:cNvPr id="0" name=""/>
        <dsp:cNvSpPr/>
      </dsp:nvSpPr>
      <dsp:spPr>
        <a:xfrm>
          <a:off x="0" y="387684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3EE22-B72F-43E9-B3F9-D4288C990C70}">
      <dsp:nvSpPr>
        <dsp:cNvPr id="0" name=""/>
        <dsp:cNvSpPr/>
      </dsp:nvSpPr>
      <dsp:spPr>
        <a:xfrm>
          <a:off x="525780" y="368496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Revírní bratrská pokladna, zdravotní pojišťovna.</a:t>
          </a:r>
        </a:p>
      </dsp:txBody>
      <dsp:txXfrm>
        <a:off x="544514" y="3703703"/>
        <a:ext cx="7323452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D3C7F-B67C-48BD-9447-C72AD9C3A921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C8200-B9C2-499B-B122-D3CC6689B393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3C35A-E46B-427B-8000-A7B4D9BEA8E0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Česká lékařská komora</a:t>
          </a:r>
          <a:endParaRPr lang="en-US" sz="2300" kern="1200"/>
        </a:p>
      </dsp:txBody>
      <dsp:txXfrm>
        <a:off x="75768" y="3053169"/>
        <a:ext cx="3093750" cy="720000"/>
      </dsp:txXfrm>
    </dsp:sp>
    <dsp:sp modelId="{934190C5-8ED4-4F29-9B95-ED29D2202933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58223-C36F-4352-BD36-F8BB08B09B1D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08D2F-C040-421F-9C5B-ED192B5511D6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b="0" i="0" kern="1200" dirty="0"/>
            <a:t>Česká stomatologická komora</a:t>
          </a:r>
          <a:endParaRPr lang="en-US" sz="2300" kern="1200" dirty="0"/>
        </a:p>
      </dsp:txBody>
      <dsp:txXfrm>
        <a:off x="3710925" y="3053169"/>
        <a:ext cx="3093750" cy="720000"/>
      </dsp:txXfrm>
    </dsp:sp>
    <dsp:sp modelId="{FE563EA9-C3E0-46F6-B6C9-C4522878B124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0C632-FD0D-4C86-B530-C9248457310E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C775B-607B-4F8F-B4A2-B43F3E44B97C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Česká lékárenská komora</a:t>
          </a:r>
          <a:endParaRPr lang="en-US" sz="2300" kern="1200"/>
        </a:p>
      </dsp:txBody>
      <dsp:txXfrm>
        <a:off x="7346081" y="3053169"/>
        <a:ext cx="30937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9E2A5-F115-48D9-9694-5D942E4778C6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Poskytovatel zdravotních služeb</a:t>
          </a:r>
          <a:endParaRPr lang="en-US" sz="4900" kern="1200"/>
        </a:p>
      </dsp:txBody>
      <dsp:txXfrm>
        <a:off x="69709" y="1075980"/>
        <a:ext cx="4535606" cy="2199377"/>
      </dsp:txXfrm>
    </dsp:sp>
    <dsp:sp modelId="{566C520C-D613-4DF3-AA02-CB387CFD9675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Zdravotnický pracovník</a:t>
          </a:r>
          <a:endParaRPr lang="en-US" sz="4900" kern="1200"/>
        </a:p>
      </dsp:txBody>
      <dsp:txXfrm>
        <a:off x="5910283" y="1075980"/>
        <a:ext cx="4535606" cy="2199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3CC3B-0F01-4E1B-9251-8FABB5C67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5FF330-F20B-42E7-856D-40AC43474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21CF9B-210E-4BDA-B90C-4E2BE2BC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696A7E-972C-4FBC-8A88-5F0FFBCA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000AE-46BA-4358-959F-4E563756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7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D86C7-0006-44D9-96E0-A5AD94F1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0E9D5A-CFB7-40A9-8496-83851D6E7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BD572C-B972-4341-95E1-1E894691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802AC-8704-4D23-BEBD-02F484EF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B771F3-DB64-42BE-9824-55E47B73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0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A8F742-C263-4AF2-B610-70E65A2FF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77EF7A-F225-4B03-B9B5-58C723C7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888242-5A5E-457F-91A9-E558EB22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D6072-8292-4964-A016-BB772922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52B794-C886-4C80-B983-B81E6BB4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21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39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894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208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12F7B-08F8-4ABA-B705-C7486A82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394865-9207-4ED1-8969-729C28D99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0AAB5-03CB-43C4-95CD-3ACCB7E7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A7373-F65A-4940-AD2B-6F2C4C43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2DDB20-668E-4098-8073-EF185F2B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67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12348-9C1C-4CE8-B0DC-4835B10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427326-DCA2-4F20-94D8-330F6446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80F6A0-3601-4BDA-9DE4-EA9CD40B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262792-AC64-464B-8C44-0BC14D8C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8DF094-AD0F-494D-AF35-3DB9DFEF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0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CC2C0-6C0D-4FDE-AD04-3E357BBE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011CCD-377B-45EE-9AFC-92F9C4ACC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FC60DB-5381-42B6-966E-9B4E09B64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BEE489-6BD4-43B2-B6FC-E517CE2F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FCC075-D7E1-43A4-98F0-57FF5BBC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4572C3-37C2-4B21-B5B1-3281E451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1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2C8D1-9515-4175-BEB9-0C39E6B3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1452DF-5C5B-4396-922B-4CC8436C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F8B597-CDBC-4717-ADA5-C566301F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FE152E4-8E86-493B-8B42-83EDD30A9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8610A1-6C1E-42D2-9783-DC7972E15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59F8DC9-92DD-4194-8C90-B7F0EAC5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CD029C-FA7A-4308-8DC6-77211EBC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526F02-587C-4754-BFE0-5F85DB10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3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35801-32F6-47AC-A072-8DE2FFFC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B094E3-1615-4859-B68A-D6296D15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9D8814-C45B-420E-831A-28A0EB69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BB1DF4-21F1-46FD-8959-555FD249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74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905722-72ED-44D1-9CF2-07EE213D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C08BC5-1DAF-47F3-B2EB-2F11F501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BB8B69-00C4-43F9-BB44-C46B8667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53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1276C-4C92-433C-BBCF-B6096271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F8CE08-EDB8-4BE7-988C-D9B1AF992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608452F-4903-4FAE-BCF3-0F6D6A7F3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40ADB-5BF0-4830-93BA-6636F3A3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AEF716-E212-44F8-8E16-B5116D8D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D0C5D0-CC81-4112-AA76-1C2CDED1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5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44116-19D9-4503-8503-AD26097A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5A25AE-463F-4041-B92F-28F66962B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EC58035-CA06-4410-8242-A9AE46B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AD2346-D3BF-4CAC-9AEE-919CAE01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6311E1-F765-44B7-B6D0-F14DBC41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093746-D5CE-4E5A-B004-291F33FC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95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A0CB8A7-A97F-443B-ABF2-510D8D57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2BBF07-5B94-4B5E-AA6A-777D4F6CA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98AC4C-BD8D-4EA6-BE6F-DA8F0206F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454546-9F70-41A0-8882-6C9858E2D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12972-4BEF-4775-BCAD-1E51A73D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1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diagramLayout" Target="../diagrams/layout23.xml"/><Relationship Id="rId7" Type="http://schemas.openxmlformats.org/officeDocument/2006/relationships/image" Target="../media/image5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diagramLayout" Target="../diagrams/layout24.xml"/><Relationship Id="rId7" Type="http://schemas.openxmlformats.org/officeDocument/2006/relationships/image" Target="../media/image54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6F6E9-6059-454D-9DD8-8E740290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Zdravotnictví a Systém ochrany a podpory zdraví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6D85FD5E-9054-9ACE-DCB2-714019201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8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Odpovědné instituce s celostátní působností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Vláda</a:t>
            </a:r>
            <a:r>
              <a:rPr lang="en-US" sz="2200" dirty="0"/>
              <a:t> ČR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Ministerstvo</a:t>
            </a:r>
            <a:r>
              <a:rPr lang="en-US" sz="2200" dirty="0"/>
              <a:t> </a:t>
            </a:r>
            <a:r>
              <a:rPr lang="en-US" sz="2200" dirty="0" err="1"/>
              <a:t>zdravotnictví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/>
              <a:t>SÚKL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Státní</a:t>
            </a:r>
            <a:r>
              <a:rPr lang="en-US" sz="2200" dirty="0"/>
              <a:t> </a:t>
            </a:r>
            <a:r>
              <a:rPr lang="en-US" sz="2200" dirty="0" err="1"/>
              <a:t>ústavy</a:t>
            </a:r>
            <a:r>
              <a:rPr lang="en-US" sz="2200" dirty="0"/>
              <a:t>/ </a:t>
            </a:r>
            <a:r>
              <a:rPr lang="en-US" sz="2200" dirty="0" err="1"/>
              <a:t>ústavy</a:t>
            </a:r>
            <a:r>
              <a:rPr lang="en-US" sz="2200" dirty="0"/>
              <a:t>/ centra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Fakultní</a:t>
            </a:r>
            <a:r>
              <a:rPr lang="en-US" sz="2200" dirty="0"/>
              <a:t> </a:t>
            </a:r>
            <a:r>
              <a:rPr lang="en-US" sz="2200" dirty="0" err="1"/>
              <a:t>nemocnice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Státní</a:t>
            </a:r>
            <a:r>
              <a:rPr lang="en-US" sz="2200" dirty="0"/>
              <a:t> </a:t>
            </a:r>
            <a:r>
              <a:rPr lang="en-US" sz="2200" dirty="0" err="1"/>
              <a:t>zdravotní</a:t>
            </a:r>
            <a:r>
              <a:rPr lang="en-US" sz="2200" dirty="0"/>
              <a:t> </a:t>
            </a:r>
            <a:r>
              <a:rPr lang="en-US" sz="2200" dirty="0" err="1"/>
              <a:t>ústav</a:t>
            </a:r>
            <a:r>
              <a:rPr lang="en-US" sz="2200" dirty="0"/>
              <a:t> a </a:t>
            </a:r>
            <a:r>
              <a:rPr lang="en-US" sz="2200" dirty="0" err="1"/>
              <a:t>Krajské</a:t>
            </a:r>
            <a:r>
              <a:rPr lang="en-US" sz="2200" dirty="0"/>
              <a:t> </a:t>
            </a:r>
            <a:r>
              <a:rPr lang="en-US" sz="2200" dirty="0" err="1"/>
              <a:t>hygienické</a:t>
            </a:r>
            <a:r>
              <a:rPr lang="en-US" sz="2200" dirty="0"/>
              <a:t> </a:t>
            </a:r>
            <a:r>
              <a:rPr lang="en-US" sz="2200" dirty="0" err="1"/>
              <a:t>stanice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Institut</a:t>
            </a:r>
            <a:r>
              <a:rPr lang="en-US" sz="2200" dirty="0"/>
              <a:t> </a:t>
            </a:r>
            <a:r>
              <a:rPr lang="en-US" sz="2200" dirty="0" err="1"/>
              <a:t>postgraduálního</a:t>
            </a:r>
            <a:r>
              <a:rPr lang="en-US" sz="2200" dirty="0"/>
              <a:t> </a:t>
            </a:r>
            <a:r>
              <a:rPr lang="en-US" sz="2200" dirty="0" err="1"/>
              <a:t>vzdělávání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Ústav</a:t>
            </a:r>
            <a:r>
              <a:rPr lang="en-US" sz="2200" dirty="0"/>
              <a:t> </a:t>
            </a:r>
            <a:r>
              <a:rPr lang="en-US" sz="2200" dirty="0" err="1"/>
              <a:t>zdravotnických</a:t>
            </a:r>
            <a:r>
              <a:rPr lang="en-US" sz="2200" dirty="0"/>
              <a:t> </a:t>
            </a:r>
            <a:r>
              <a:rPr lang="en-US" sz="2200" dirty="0" err="1"/>
              <a:t>informací</a:t>
            </a:r>
            <a:r>
              <a:rPr lang="en-US" sz="2200" dirty="0"/>
              <a:t> a </a:t>
            </a:r>
            <a:r>
              <a:rPr lang="en-US" sz="2200" dirty="0" err="1"/>
              <a:t>statistiky</a:t>
            </a:r>
            <a:r>
              <a:rPr lang="en-US" sz="2200" dirty="0"/>
              <a:t> ČR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Zdravotní</a:t>
            </a:r>
            <a:r>
              <a:rPr lang="en-US" sz="2200" dirty="0"/>
              <a:t> </a:t>
            </a:r>
            <a:r>
              <a:rPr lang="en-US" sz="2200" dirty="0" err="1"/>
              <a:t>pojišťovny</a:t>
            </a:r>
            <a:endParaRPr lang="en-US" sz="2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US" alt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alt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1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60DC675-C166-4614-9029-CDA7A8CF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Ministerstvo zdravotnictví - agendy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4C51FDE-7384-4EF9-AF29-81B6F0623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500211"/>
              </p:ext>
            </p:extLst>
          </p:nvPr>
        </p:nvGraphicFramePr>
        <p:xfrm>
          <a:off x="1115568" y="2481943"/>
          <a:ext cx="10168128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99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227A47-153B-4D88-9123-A8DD0962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Státní ústav pro kontrolu léčiv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378A8925-E417-46F7-9206-96584EED4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004026"/>
              </p:ext>
            </p:extLst>
          </p:nvPr>
        </p:nvGraphicFramePr>
        <p:xfrm>
          <a:off x="1115568" y="2481943"/>
          <a:ext cx="10168128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A41FF058-1E0A-F22C-8EF7-840372DD3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9491" y="601171"/>
            <a:ext cx="4442845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4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14C2221-2B8C-494D-9442-F812DF4E8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DFDEC-18A2-4EAD-8E31-1B0C48DA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3931"/>
            <a:ext cx="3143250" cy="2601119"/>
          </a:xfrm>
        </p:spPr>
        <p:txBody>
          <a:bodyPr anchor="t">
            <a:normAutofit/>
          </a:bodyPr>
          <a:lstStyle/>
          <a:p>
            <a:pPr algn="ctr"/>
            <a:r>
              <a:rPr lang="cs-CZ" sz="4000"/>
              <a:t>Zdravotní pojišťovny</a:t>
            </a:r>
          </a:p>
        </p:txBody>
      </p:sp>
      <p:pic>
        <p:nvPicPr>
          <p:cNvPr id="5" name="Grafický objekt 4" descr="Prasátko – kasička">
            <a:extLst>
              <a:ext uri="{FF2B5EF4-FFF2-40B4-BE49-F238E27FC236}">
                <a16:creationId xmlns:a16="http://schemas.microsoft.com/office/drawing/2014/main" id="{5A30CFAA-8962-4C98-AB57-FC6B4ED8A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200" y="2429670"/>
            <a:ext cx="914400" cy="914400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7933709-078E-4F6A-BA46-18E5E691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52" y="730249"/>
            <a:ext cx="7153147" cy="5384801"/>
          </a:xfrm>
        </p:spPr>
        <p:txBody>
          <a:bodyPr anchor="ctr">
            <a:normAutofit/>
          </a:bodyPr>
          <a:lstStyle/>
          <a:p>
            <a:r>
              <a:rPr lang="cs-CZ" sz="1800"/>
              <a:t>Samostatné právní subjekty</a:t>
            </a:r>
          </a:p>
          <a:p>
            <a:r>
              <a:rPr lang="cs-CZ" sz="1800"/>
              <a:t>Hlavním úkolem všeobecné zdravotní pojištění</a:t>
            </a:r>
          </a:p>
          <a:p>
            <a:pPr lvl="1"/>
            <a:r>
              <a:rPr lang="cs-CZ" sz="1800"/>
              <a:t>Výběr pojistného od plátců</a:t>
            </a:r>
          </a:p>
          <a:p>
            <a:pPr lvl="1"/>
            <a:r>
              <a:rPr lang="cs-CZ" sz="1800"/>
              <a:t>Úhrady zdravotních služeb poskytovatelům zdravotních služeb</a:t>
            </a:r>
            <a:endParaRPr lang="cs-CZ" sz="1800" b="1"/>
          </a:p>
          <a:p>
            <a:pPr marL="355600" lvl="1" indent="-355600"/>
            <a:r>
              <a:rPr lang="cs-CZ" sz="1800"/>
              <a:t>Povinnost vytvořit síť poskytovatelů</a:t>
            </a:r>
          </a:p>
          <a:p>
            <a:pPr marL="812800" lvl="2" indent="-355600"/>
            <a:r>
              <a:rPr lang="cs-CZ" sz="1800"/>
              <a:t>Služby poskytovány efektivně a v dostatečné kvalitě</a:t>
            </a:r>
          </a:p>
          <a:p>
            <a:pPr marL="812800" lvl="2" indent="-355600"/>
            <a:r>
              <a:rPr lang="cs-CZ" sz="1800"/>
              <a:t>Časová a místní dostupnost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0C93C9-2364-43FB-81A3-D8F0EF52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784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BD236-7535-4BBB-9A6E-CE69E4D3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2C2C2C"/>
                </a:solidFill>
              </a:rPr>
              <a:t>Pojišťovny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Časová</a:t>
            </a:r>
            <a:r>
              <a:rPr lang="en-US" sz="3600" dirty="0">
                <a:solidFill>
                  <a:srgbClr val="2C2C2C"/>
                </a:solidFill>
              </a:rPr>
              <a:t> a </a:t>
            </a:r>
            <a:r>
              <a:rPr lang="en-US" sz="3600" dirty="0" err="1">
                <a:solidFill>
                  <a:srgbClr val="2C2C2C"/>
                </a:solidFill>
              </a:rPr>
              <a:t>místní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dostupnost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služeb</a:t>
            </a:r>
            <a:endParaRPr lang="en-US" sz="3600" dirty="0">
              <a:solidFill>
                <a:srgbClr val="2C2C2C"/>
              </a:solidFill>
            </a:endParaRP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1A3D173-9FB5-4426-AF33-295D31CEE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r="16429" b="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309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94F66-D668-1B82-10BF-24ACB86A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Existující pojišťovny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C60C81C-6B88-923A-FA9A-EAC6D7233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6697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554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ABDA91-D85E-485D-8D8E-15BC32FF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cs-CZ" dirty="0"/>
              <a:t>Hygienické stanice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9F8DA-1FC2-4638-8A52-0F88AABB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r>
              <a:rPr lang="cs-CZ" sz="2000" b="0" i="0">
                <a:effectLst/>
                <a:latin typeface="Arial" panose="020B0604020202020204" pitchFamily="34" charset="0"/>
              </a:rPr>
              <a:t>opatření k předcházení vzniku a zamezení šíření infekčních onemocnění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kontroly dodržování hygienických požadavků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státní zdravotní dozor v oblasti potravin 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informační epidemiologické systémy</a:t>
            </a:r>
            <a:endParaRPr lang="cs-CZ" sz="2000">
              <a:latin typeface="Arial" panose="020B0604020202020204" pitchFamily="34" charset="0"/>
            </a:endParaRP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nařízení při epidemii a nebezpečí jejího vzniku</a:t>
            </a:r>
            <a:endParaRPr lang="cs-CZ" sz="2000"/>
          </a:p>
        </p:txBody>
      </p:sp>
      <p:pic>
        <p:nvPicPr>
          <p:cNvPr id="5" name="Grafický objekt 4" descr="Brouk pod lupou">
            <a:extLst>
              <a:ext uri="{FF2B5EF4-FFF2-40B4-BE49-F238E27FC236}">
                <a16:creationId xmlns:a16="http://schemas.microsoft.com/office/drawing/2014/main" id="{E984F340-EA79-41A9-BCB0-8A4F7EACD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BDA91-D85E-485D-8D8E-15BC32FF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cs-CZ" dirty="0"/>
              <a:t>Státní zdravotní ústav -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9F8DA-1FC2-4638-8A52-0F88AABB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Vědecko-výzkumná činnost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národní zdravotní politiku a ochranu a podporu zdraví, 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zajištění metodické a referenční činnosti na úseku ochrany veřejného zdraví, 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monitorování a výzkumu vztahů životních podmínek a zdraví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kontrole kvality poskytovaných služeb k ochraně veřejného zdraví, 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k postgraduální výchově v lékařských oborech ochrany a podpory zdraví 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zdravotní výchovu obyvatelstva</a:t>
            </a:r>
            <a:endParaRPr lang="cs-CZ" sz="2000" dirty="0"/>
          </a:p>
        </p:txBody>
      </p:sp>
      <p:pic>
        <p:nvPicPr>
          <p:cNvPr id="5" name="Grafický objekt 4" descr="Pruhový graf obrys">
            <a:extLst>
              <a:ext uri="{FF2B5EF4-FFF2-40B4-BE49-F238E27FC236}">
                <a16:creationId xmlns:a16="http://schemas.microsoft.com/office/drawing/2014/main" id="{E984F340-EA79-41A9-BCB0-8A4F7EACD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D8AD31-A21E-48BF-B5B1-1CA318CA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Kraje a Obce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D090BF-A822-4FCA-9149-5B4CE3485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24" y="4872922"/>
            <a:ext cx="5013698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fický objekt 6" descr="Město">
            <a:extLst>
              <a:ext uri="{FF2B5EF4-FFF2-40B4-BE49-F238E27FC236}">
                <a16:creationId xmlns:a16="http://schemas.microsoft.com/office/drawing/2014/main" id="{8E481CAC-DC5E-4E9C-A9F3-A4B61D3D8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6886" y="625683"/>
            <a:ext cx="2743200" cy="27432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cký objekt 8" descr="Město">
            <a:extLst>
              <a:ext uri="{FF2B5EF4-FFF2-40B4-BE49-F238E27FC236}">
                <a16:creationId xmlns:a16="http://schemas.microsoft.com/office/drawing/2014/main" id="{6B5F90E8-F56C-402D-8D42-D5ECE1AF2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6887" y="355030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sz="4000" dirty="0"/>
              <a:t>Kompetence krajů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cs-CZ" sz="2000" b="1"/>
              <a:t>přímé kompetence obligatorní</a:t>
            </a:r>
          </a:p>
          <a:p>
            <a:pPr lvl="1"/>
            <a:r>
              <a:rPr lang="cs-CZ" sz="2000"/>
              <a:t>zákonné kompetence a povinnosti vyplývající z právního řádu ČR v oblasti zdravotnictví (veřejného zdraví a zdravotních služeb)</a:t>
            </a:r>
          </a:p>
          <a:p>
            <a:r>
              <a:rPr lang="cs-CZ" sz="2000" b="1"/>
              <a:t>přímé kompetence fakultativní</a:t>
            </a:r>
          </a:p>
          <a:p>
            <a:pPr lvl="1"/>
            <a:r>
              <a:rPr lang="pl-PL" sz="2000"/>
              <a:t>kompetence vyplývající z postavení kraje jako </a:t>
            </a:r>
            <a:r>
              <a:rPr lang="cs-CZ" sz="2000"/>
              <a:t>veřejnoprávní korporace (oblast poskytování zdravotních služeb zřizovanými příspěvkovými organizacemi nebo zakládanými obchodními společnostmi, oblast dotací a případné přímé finanční spoluúčasti)</a:t>
            </a:r>
          </a:p>
          <a:p>
            <a:r>
              <a:rPr lang="cs-CZ" sz="2000" b="1"/>
              <a:t>nepřímé kompetence</a:t>
            </a:r>
          </a:p>
          <a:p>
            <a:pPr lvl="1"/>
            <a:r>
              <a:rPr lang="cs-CZ" sz="2000"/>
              <a:t>postavení kraje jako veřejnoprávní korporace ke všem subjektům v oblasti veřejného zdraví a poskytování zdravotních služeb;</a:t>
            </a:r>
          </a:p>
        </p:txBody>
      </p:sp>
    </p:spTree>
    <p:extLst>
      <p:ext uri="{BB962C8B-B14F-4D97-AF65-F5344CB8AC3E}">
        <p14:creationId xmlns:p14="http://schemas.microsoft.com/office/powerpoint/2010/main" val="286359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Zdravotnictví a Systém ochrany a podpory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Opakování z přednášky č. 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740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obligatorní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/>
              <a:t>V samostatné působnosti</a:t>
            </a:r>
          </a:p>
          <a:p>
            <a:pPr lvl="1"/>
            <a:r>
              <a:rPr lang="cs-CZ" sz="2200"/>
              <a:t>zajištění dostupnosti </a:t>
            </a:r>
            <a:r>
              <a:rPr lang="cs-CZ" sz="2200" b="1"/>
              <a:t>zdravotnické</a:t>
            </a:r>
            <a:r>
              <a:rPr lang="cs-CZ" sz="2200"/>
              <a:t> </a:t>
            </a:r>
            <a:r>
              <a:rPr lang="cs-CZ" sz="2200" b="1"/>
              <a:t>záchranné služby</a:t>
            </a:r>
          </a:p>
          <a:p>
            <a:pPr lvl="1"/>
            <a:r>
              <a:rPr lang="cs-CZ" sz="2200"/>
              <a:t>zajištění služby protialkoholní a protitoxikomanické</a:t>
            </a:r>
            <a:r>
              <a:rPr lang="cs-CZ" sz="2200" b="1"/>
              <a:t> záchytné stanice</a:t>
            </a:r>
          </a:p>
          <a:p>
            <a:pPr marL="0" indent="0">
              <a:buNone/>
            </a:pPr>
            <a:r>
              <a:rPr lang="cs-CZ" sz="2200" b="1"/>
              <a:t>V přenesené působnosti</a:t>
            </a:r>
          </a:p>
          <a:p>
            <a:pPr lvl="1"/>
            <a:r>
              <a:rPr lang="cs-CZ" sz="2200"/>
              <a:t>organizaci a zajištění lékařské </a:t>
            </a:r>
            <a:r>
              <a:rPr lang="cs-CZ" sz="2200" b="1"/>
              <a:t>pohotovostní služby</a:t>
            </a:r>
          </a:p>
          <a:p>
            <a:pPr lvl="1"/>
            <a:r>
              <a:rPr lang="cs-CZ" sz="2200"/>
              <a:t>lékárenské pohotovostní služby</a:t>
            </a:r>
          </a:p>
          <a:p>
            <a:pPr lvl="1"/>
            <a:r>
              <a:rPr lang="cs-CZ" sz="2200"/>
              <a:t>pohotovostní služby v oboru zubní lékařství</a:t>
            </a:r>
          </a:p>
          <a:p>
            <a:pPr lvl="1"/>
            <a:r>
              <a:rPr lang="cs-CZ" sz="2200"/>
              <a:t>organizace a zajištění </a:t>
            </a:r>
            <a:r>
              <a:rPr lang="cs-CZ" sz="2200" b="1"/>
              <a:t>prohlídek těl zemřelých </a:t>
            </a:r>
            <a:r>
              <a:rPr lang="cs-CZ" sz="2200"/>
              <a:t>mimo zdravotnické zařízení</a:t>
            </a:r>
            <a:endParaRPr lang="cs-CZ" sz="2200" b="1"/>
          </a:p>
        </p:txBody>
      </p:sp>
    </p:spTree>
    <p:extLst>
      <p:ext uri="{BB962C8B-B14F-4D97-AF65-F5344CB8AC3E}">
        <p14:creationId xmlns:p14="http://schemas.microsoft.com/office/powerpoint/2010/main" val="3153659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obligatorní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/>
              <a:t>V přenesené působnosti dále krajský úřad</a:t>
            </a:r>
          </a:p>
          <a:p>
            <a:r>
              <a:rPr lang="cs-CZ" sz="2000"/>
              <a:t>rozhoduje o </a:t>
            </a:r>
            <a:r>
              <a:rPr lang="cs-CZ" sz="2000" b="1"/>
              <a:t>udělení oprávnění </a:t>
            </a:r>
            <a:r>
              <a:rPr lang="cs-CZ" sz="2000"/>
              <a:t>k poskytování zdravotních služeb;</a:t>
            </a:r>
          </a:p>
          <a:p>
            <a:r>
              <a:rPr lang="cs-CZ" sz="2000"/>
              <a:t>vyhlašuje a organizuje výběrová řízení před uzavřením smlouvy se zdravotní pojišťovnou u ambulantní péče;</a:t>
            </a:r>
          </a:p>
          <a:p>
            <a:r>
              <a:rPr lang="cs-CZ" sz="2000"/>
              <a:t>vyřizuje </a:t>
            </a:r>
            <a:r>
              <a:rPr lang="cs-CZ" sz="2000" b="1"/>
              <a:t>stížnosti na poskytovatele zdravotních služeb</a:t>
            </a:r>
            <a:r>
              <a:rPr lang="cs-CZ" sz="2000"/>
              <a:t> v případě, kdy osoba, která podala poskytovateli stížnost, s jejím vyřízením poskytovatelem nesouhlasí (viz dále);</a:t>
            </a:r>
          </a:p>
          <a:p>
            <a:r>
              <a:rPr lang="cs-CZ" sz="2000" b="1"/>
              <a:t>přezkoumává zdravotní posudky </a:t>
            </a:r>
            <a:r>
              <a:rPr lang="cs-CZ" sz="2000"/>
              <a:t>vydávané poskytovateli zdravotních služeb na svém území;</a:t>
            </a:r>
          </a:p>
          <a:p>
            <a:r>
              <a:rPr lang="cs-CZ" sz="2000"/>
              <a:t>zajišťuje na požadavek ředitele krajského vojenského velitelství lékaře a ostatní zdravotnické pracovníky a materiální zabezpečení lékařských prohlídek do odvodních komisí (v případě vyhlášení stavu ohrožení státu nebo válečného stavu).</a:t>
            </a:r>
          </a:p>
        </p:txBody>
      </p:sp>
    </p:spTree>
    <p:extLst>
      <p:ext uri="{BB962C8B-B14F-4D97-AF65-F5344CB8AC3E}">
        <p14:creationId xmlns:p14="http://schemas.microsoft.com/office/powerpoint/2010/main" val="1251766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fakultativní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 b="1" dirty="0"/>
              <a:t>výkon zřizovatelských a zakladatelských </a:t>
            </a:r>
            <a:r>
              <a:rPr lang="cs-CZ" sz="2200" dirty="0"/>
              <a:t>funkcí ve vztahu k právnickým osobám – k organizacím a společnostem v oblasti zdravotnictví (které poskytují zdravotní služby)</a:t>
            </a:r>
          </a:p>
          <a:p>
            <a:r>
              <a:rPr lang="cs-CZ" sz="2200" b="1" dirty="0"/>
              <a:t>poskytování dotací </a:t>
            </a:r>
            <a:r>
              <a:rPr lang="cs-CZ" sz="2200" dirty="0"/>
              <a:t>spolkům, humanitárním organizacím a jiným právnickým a fyzickým osobám působícím na území kraje v oblasti zdravotnictví</a:t>
            </a:r>
          </a:p>
          <a:p>
            <a:r>
              <a:rPr lang="cs-CZ" sz="2200" b="1" dirty="0"/>
              <a:t>stěžejní pro podporu zdraví </a:t>
            </a:r>
            <a:r>
              <a:rPr lang="cs-CZ" sz="2200" dirty="0"/>
              <a:t>(zlepšení zdravotního stavu obyvatelstva kraje) </a:t>
            </a:r>
            <a:r>
              <a:rPr lang="cs-CZ" sz="2200" b="1" dirty="0"/>
              <a:t>a rozvoje zdravotních služeb </a:t>
            </a:r>
            <a:r>
              <a:rPr lang="cs-CZ" sz="2200" dirty="0"/>
              <a:t>na území kraje.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5121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BAB094-6E68-4047-BD8D-D7E22364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3700" dirty="0"/>
              <a:t>Obce a města</a:t>
            </a:r>
            <a:br>
              <a:rPr lang="cs-CZ" sz="3700" dirty="0"/>
            </a:br>
            <a:endParaRPr lang="cs-CZ" sz="3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31F0D1C-0CA0-45EF-92D4-8A81C5B6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lvl="0" rtl="0"/>
            <a:r>
              <a:rPr lang="cs-CZ" sz="2200" b="0" dirty="0"/>
              <a:t>Zabezpečují všechny úkoly spojené s funkcí zřizovatele svých zdravotnických zařízení</a:t>
            </a:r>
            <a:endParaRPr lang="cs-CZ" sz="2200" dirty="0"/>
          </a:p>
          <a:p>
            <a:pPr lvl="0" rtl="0"/>
            <a:r>
              <a:rPr lang="cs-CZ" sz="2200" b="0" dirty="0"/>
              <a:t>Ve svých územních obvodech řídí v samostatné působnosti ochranu před alkoholismem a jinými toxikomaniemi</a:t>
            </a:r>
            <a:endParaRPr lang="cs-CZ" sz="2200" dirty="0"/>
          </a:p>
          <a:p>
            <a:pPr lvl="0" rtl="0"/>
            <a:r>
              <a:rPr lang="cs-CZ" sz="2200" b="0" dirty="0"/>
              <a:t>Uplatňování zdravotní politiky v rámci hospodaření obce</a:t>
            </a:r>
            <a:endParaRPr lang="cs-CZ" sz="2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D4C81B-6617-4043-9E65-4665F4D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cs-CZ" alt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4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978619-5667-404F-8086-DF751788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/>
              <a:t>Stavovské organizace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0210351B-F027-2ADF-0046-05FB7FCCF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4131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877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CC4E95F-56EF-4224-810C-827AA1F3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Další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významní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aktéři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86320A-8403-410A-BAAA-9BBDAA58C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Definujte zápatí – název prezentace nebo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D45622-A4DC-43EB-A578-686CF85F6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DE708CC-0C3F-4567-9698-B54C0F35BD31}" type="slidenum">
              <a:rPr lang="en-US" altLang="cs-CZ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25</a:t>
            </a:fld>
            <a:endParaRPr lang="en-US" altLang="cs-CZ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11" name="Zástupný obsah 8">
            <a:extLst>
              <a:ext uri="{FF2B5EF4-FFF2-40B4-BE49-F238E27FC236}">
                <a16:creationId xmlns:a16="http://schemas.microsoft.com/office/drawing/2014/main" id="{91B96AE8-A3A4-43EA-8E7A-48B28B832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1813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773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23263-2BA7-1FDA-22A4-9B1CBAD0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ochrany veřejného zdraví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E3A1B45-EF6A-C376-3AFA-11E250775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Dle zákona o ochraně veřejného zdraví</a:t>
            </a:r>
          </a:p>
        </p:txBody>
      </p:sp>
    </p:spTree>
    <p:extLst>
      <p:ext uri="{BB962C8B-B14F-4D97-AF65-F5344CB8AC3E}">
        <p14:creationId xmlns:p14="http://schemas.microsoft.com/office/powerpoint/2010/main" val="3339565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A6096D5-784A-EDD1-3911-DA0277A4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Státní správu v ochraně a podpoře veřejného zdraví vykonávají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685F3E-9BED-57DD-63A1-93073DC9D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Ministerstvo zdravotnictví,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krajské hygienické stanice,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Ministerstvo obrany a Ministerstvo vnitra,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Ministerstvo dopravy,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Ministerstvo pro místní rozvoj,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Ministerstvo životního prostředí,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krajské úřady.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785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79EDD61-311D-3DEE-C712-88A890B6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PÉČE O ŽIVOTNÍ A PRACOVNÍ PODMÍNKY</a:t>
            </a:r>
            <a:r>
              <a:rPr lang="cs-CZ" dirty="0"/>
              <a:t> (standardy)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43A517D2-C9E9-496A-69AB-FB672843EA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235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75B69-A5FA-AB31-70A6-D1A4C1DA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PŘEDCHÁZENÍ VZNIKU A ŠÍŘENÍ INFEKČNÍCH ONEMOCNĚNÍ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3356EBC-8BD7-5EDF-8ED8-98B9728522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25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59FB68-6EB2-4E55-B827-6EFC805B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1. K efektivní organizaci zdravotní péče je potřeba (opakování)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C130E7A-3982-4010-AF23-1763814C3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7583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585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863125D-D7EA-156B-5041-E965059E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Národní strategie ochrany a podpory zdraví a prevence nemocí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0B4C94A-9982-0B24-5CD6-234E7AF57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MŠMT</a:t>
            </a:r>
          </a:p>
        </p:txBody>
      </p:sp>
    </p:spTree>
    <p:extLst>
      <p:ext uri="{BB962C8B-B14F-4D97-AF65-F5344CB8AC3E}">
        <p14:creationId xmlns:p14="http://schemas.microsoft.com/office/powerpoint/2010/main" val="3869271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807B7F4-7572-AD77-50BF-8C1FF1891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3" y="643466"/>
            <a:ext cx="1061155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57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A80D882-62EB-5E4A-31B5-31AC93724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889" y="643466"/>
            <a:ext cx="66322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99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5992161-6D1A-4384-A5F1-BEEB96A1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Zdravotní péče a zdravotní služby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E4F4F8D6-519A-49DC-9D56-A39DC5DF52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9D407F-BF1F-4109-9A6D-8ADCFB390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EB22FF-7749-49F4-A9F7-F9A1DA22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2059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/>
              <a:t>Zdravotní služba je </a:t>
            </a:r>
            <a:r>
              <a:rPr lang="cs-CZ">
                <a:solidFill>
                  <a:schemeClr val="accent2"/>
                </a:solidFill>
              </a:rPr>
              <a:t>zdravotní péče </a:t>
            </a:r>
            <a:r>
              <a:rPr lang="cs-CZ"/>
              <a:t>a nebo..</a:t>
            </a:r>
            <a:endParaRPr lang="cs-CZ" b="1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4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13144-F141-4C66-93C5-79BAACFB9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F105F8-C29F-4C3A-B4AD-70C3C3E0A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7AB9A3-C1A2-4A67-8EB6-1267A72D3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F550A-0EA7-496E-84D8-8E7658156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EAB25E-4CDF-4C4D-BA05-E4886D4D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01601-DCCE-4A54-9F13-571616250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84DCD7-4B4D-4486-9AAB-283BA32ED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871FE-0596-4FB2-A79C-0ACA6CB85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8056E-A527-4EFD-8D3A-B157FBAB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57450B-8B9B-441D-B534-EB2599F76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cs-CZ" sz="4400"/>
              <a:t>Zdravotní péče je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884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Specifické zdravotní služby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0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A7D41A-21D3-43C3-B3E2-42D8C4326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6B326A-E7C5-4D2C-8EE3-73090E3F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4D858-53E7-4DCD-B656-D65170664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3024B7-7ED3-48A0-9303-79BDAE292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273FB-E55E-4D2F-9F4F-6F1D9019F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ABB01-F6CA-4CCE-B87B-7BCCFC4E4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F8B05F-A5AD-48A8-85F5-EAE44BD01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2486EB-AC73-460E-A97C-7043AF31E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Sociální pomoc a sociální služby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kern="12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US" altLang="cs-CZ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 altLang="cs-CZ">
              <a:solidFill>
                <a:srgbClr val="898989"/>
              </a:solidFill>
            </a:endParaRPr>
          </a:p>
        </p:txBody>
      </p:sp>
      <p:graphicFrame>
        <p:nvGraphicFramePr>
          <p:cNvPr id="8" name="Zástupný symbol pro obsah 1">
            <a:extLst>
              <a:ext uri="{FF2B5EF4-FFF2-40B4-BE49-F238E27FC236}">
                <a16:creationId xmlns:a16="http://schemas.microsoft.com/office/drawing/2014/main" id="{FCCAE449-558B-431B-AC67-BE8ED3269E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019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84B8BBFA-622C-4246-A789-9E481469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Podmínky poskytování zdravotních služeb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B24B82DD-41D9-49C0-A6D6-00A613F2A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80F476-BCFC-4D74-BEBD-5583C34B1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611897-9245-479E-8CCE-03ED6B92A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2837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4CC4E95F-56EF-4224-810C-827AA1F3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Kdo poskytuje zdravotní služby?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AEC3A04-B78D-431E-AA6B-C7DF6F396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/>
              <a:t>Zdravotnický pracovník</a:t>
            </a:r>
          </a:p>
          <a:p>
            <a:pPr lvl="1"/>
            <a:r>
              <a:rPr lang="cs-CZ"/>
              <a:t>Odborná/specializovaná způsobilost</a:t>
            </a:r>
          </a:p>
          <a:p>
            <a:pPr lvl="1"/>
            <a:r>
              <a:rPr lang="cs-CZ"/>
              <a:t>Zdravotní stav</a:t>
            </a:r>
          </a:p>
          <a:p>
            <a:pPr lvl="1"/>
            <a:r>
              <a:rPr lang="cs-CZ"/>
              <a:t>Bezúhonnost</a:t>
            </a:r>
          </a:p>
          <a:p>
            <a:pPr lvl="1"/>
            <a:endParaRPr lang="cs-CZ"/>
          </a:p>
          <a:p>
            <a:pPr lvl="1"/>
            <a:r>
              <a:rPr lang="cs-CZ"/>
              <a:t>… členství v komoře (?)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B24C1F57-35D9-4842-AEEF-0A82A0D4B234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/>
              <a:t>Poskytovatel</a:t>
            </a:r>
          </a:p>
          <a:p>
            <a:pPr lvl="1"/>
            <a:r>
              <a:rPr lang="cs-CZ"/>
              <a:t>Personál</a:t>
            </a:r>
          </a:p>
          <a:p>
            <a:pPr lvl="1"/>
            <a:r>
              <a:rPr lang="cs-CZ"/>
              <a:t>Prostory</a:t>
            </a:r>
          </a:p>
          <a:p>
            <a:pPr lvl="1"/>
            <a:r>
              <a:rPr lang="cs-CZ"/>
              <a:t>Technické a věcné vybavení</a:t>
            </a:r>
          </a:p>
          <a:p>
            <a:pPr lvl="1"/>
            <a:endParaRPr lang="cs-CZ"/>
          </a:p>
          <a:p>
            <a:pPr lvl="1"/>
            <a:r>
              <a:rPr lang="cs-CZ"/>
              <a:t>Oprávnění od Kraje</a:t>
            </a:r>
          </a:p>
          <a:p>
            <a:pPr lvl="1"/>
            <a:r>
              <a:rPr lang="cs-CZ"/>
              <a:t>… a smlouva s pojišťovnou (?)</a:t>
            </a:r>
          </a:p>
          <a:p>
            <a:pPr lvl="1"/>
            <a:endParaRPr lang="cs-CZ"/>
          </a:p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86320A-8403-410A-BAAA-9BBDAA58C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D45622-A4DC-43EB-A578-686CF85F6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392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0FD8A6-6D08-4BE3-9B02-639939A9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2. Lidské zdroje ve zdravotnictví musí být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659B863-65C9-45B3-B3EB-1C747DF0F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46596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948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48570551-9C7B-4347-BE53-204C012F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Poskytovatel …</a:t>
            </a:r>
          </a:p>
        </p:txBody>
      </p:sp>
      <p:sp>
        <p:nvSpPr>
          <p:cNvPr id="11" name="Podnadpis 10">
            <a:extLst>
              <a:ext uri="{FF2B5EF4-FFF2-40B4-BE49-F238E27FC236}">
                <a16:creationId xmlns:a16="http://schemas.microsoft.com/office/drawing/2014/main" id="{40ABE310-75E6-49D8-8CBB-891CB564E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F0E7D6-9C73-4954-846F-A5D281E9A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421DF7-F966-4517-93CE-C68A775B7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0BB2D0-4636-47B3-B094-A2F196711A45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380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77B814-BD3C-4A8C-81F2-D316E608B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29757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12F3D2A3-3624-43EC-81A6-8205F0C4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Poskytovatel může poskytovat ZS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B78856-CCDA-4E19-974A-056C4637F8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7C0476-2300-4058-8387-387ADF70F9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3686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2796C37-7A4D-4901-9418-A06D1AF0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400"/>
              <a:t>odborná první pomoc</a:t>
            </a:r>
          </a:p>
          <a:p>
            <a:r>
              <a:rPr lang="cs-CZ" sz="2400"/>
              <a:t>v zařízeních sociálních služeb</a:t>
            </a:r>
            <a:r>
              <a:rPr lang="cs-CZ" sz="2400" i="1"/>
              <a:t> </a:t>
            </a:r>
            <a:r>
              <a:rPr lang="cs-CZ" sz="1800" i="1"/>
              <a:t>(zák. 108/2006 Sb., o sociálních službách)</a:t>
            </a:r>
            <a:endParaRPr lang="cs-CZ" sz="2400"/>
          </a:p>
          <a:p>
            <a:r>
              <a:rPr lang="cs-CZ" sz="2400"/>
              <a:t>převoz osoby ze/do zahraničí do/ze ČR </a:t>
            </a:r>
          </a:p>
          <a:p>
            <a:pPr lvl="0"/>
            <a:r>
              <a:rPr lang="cs-CZ" sz="2400"/>
              <a:t>oprávněná osoba jiného státu</a:t>
            </a:r>
          </a:p>
          <a:p>
            <a:pPr lvl="0"/>
            <a:r>
              <a:rPr lang="cs-CZ" sz="2400"/>
              <a:t>dle přepisů jiného státu</a:t>
            </a:r>
          </a:p>
          <a:p>
            <a:pPr lvl="0"/>
            <a:r>
              <a:rPr lang="cs-CZ" sz="2400"/>
              <a:t>dočasná činnost na území ČR</a:t>
            </a:r>
          </a:p>
          <a:p>
            <a:r>
              <a:rPr lang="cs-CZ" sz="2400"/>
              <a:t>osoby usazené, se sídlem ve státě EU, EHP, Švýcarské konfederaci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51ED24-81F1-4A1B-86C2-BC3F3AB61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AD84C6-0CC5-4C98-A881-4F944E8B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Poskytování zdravotních služeb bez oprávnění </a:t>
            </a:r>
            <a:br>
              <a:rPr lang="cs-CZ"/>
            </a:b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FE9477-D4DA-4B7A-AA5D-C9A889CD5D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1F2AD5-186E-4BF9-8F81-27BDCAB3EF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7758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BC7F4E7-5C8F-475D-B682-426647781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preventivní péče zaměřené na předcházení onemocnění a jeho včasné rozpoznání</a:t>
            </a:r>
          </a:p>
          <a:p>
            <a:pPr lvl="1"/>
            <a:r>
              <a:rPr lang="cs-CZ" i="1"/>
              <a:t>povolení udělené krajským úřadem max. 1 rok </a:t>
            </a:r>
            <a:endParaRPr lang="cs-CZ"/>
          </a:p>
          <a:p>
            <a:pPr lvl="1"/>
            <a:r>
              <a:rPr lang="cs-CZ" i="1"/>
              <a:t>poskytnutí není podmíněno technickým a věcným vybavením</a:t>
            </a:r>
            <a:endParaRPr lang="cs-CZ"/>
          </a:p>
          <a:p>
            <a:pPr lvl="1"/>
            <a:r>
              <a:rPr lang="cs-CZ" i="1"/>
              <a:t>souhlasné závazná stanoviska KHS </a:t>
            </a:r>
            <a:endParaRPr lang="cs-CZ"/>
          </a:p>
          <a:p>
            <a:pPr lvl="1"/>
            <a:r>
              <a:rPr lang="cs-CZ" i="1"/>
              <a:t>není povinnost vést zdrav. dokumentaci</a:t>
            </a:r>
            <a:endParaRPr lang="cs-CZ"/>
          </a:p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96C440-5646-40B9-85CA-D6D7E19DD2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BB8B6A-4126-419A-916A-443AD4B1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Poskytování preventivní péče mimo ZZ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295961-987F-4985-B6A4-BA22284412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C81AB5-76E1-4F69-AD76-91BF72B21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6010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B050142-AD0E-496B-9FFB-E20E4C494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000"/>
              <a:t>dosažení věku 18 let</a:t>
            </a:r>
          </a:p>
          <a:p>
            <a:r>
              <a:rPr lang="cs-CZ" sz="2000"/>
              <a:t>plná svéprávnost</a:t>
            </a:r>
          </a:p>
          <a:p>
            <a:r>
              <a:rPr lang="cs-CZ" sz="2000"/>
              <a:t>bezúhonnost</a:t>
            </a:r>
          </a:p>
          <a:p>
            <a:r>
              <a:rPr lang="cs-CZ" sz="2000"/>
              <a:t>povolení k pobytu na území ČR</a:t>
            </a:r>
          </a:p>
          <a:p>
            <a:r>
              <a:rPr lang="cs-CZ" sz="2000"/>
              <a:t>způsobilost k samostatnému výkonu zdravotnického povolání / odborný zástupce</a:t>
            </a:r>
          </a:p>
          <a:p>
            <a:r>
              <a:rPr lang="cs-CZ" sz="2000"/>
              <a:t>člen ČLK / ČSK / </a:t>
            </a:r>
            <a:r>
              <a:rPr lang="cs-CZ" sz="2000" err="1"/>
              <a:t>ČLékK</a:t>
            </a:r>
            <a:endParaRPr lang="cs-CZ" sz="2000"/>
          </a:p>
          <a:p>
            <a:r>
              <a:rPr lang="cs-CZ" sz="2000"/>
              <a:t>oprávnění k užívání zdravotnické zařízení (tech. a věc. vybav.)</a:t>
            </a:r>
          </a:p>
          <a:p>
            <a:r>
              <a:rPr lang="cs-CZ" sz="2000"/>
              <a:t>splnění požadavků na personální zabezpečení</a:t>
            </a:r>
          </a:p>
          <a:p>
            <a:r>
              <a:rPr lang="cs-CZ" sz="2000"/>
              <a:t>doložení stanovisek SÚKL, KHS, MZ</a:t>
            </a:r>
          </a:p>
          <a:p>
            <a:r>
              <a:rPr lang="cs-CZ" sz="2000"/>
              <a:t>osobně způsobilá / odborný zástupce</a:t>
            </a:r>
          </a:p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8658DD-87E3-4DB4-8695-ADA8D0B97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>
                <a:solidFill>
                  <a:srgbClr val="C00000"/>
                </a:solidFill>
              </a:rPr>
              <a:t>Fyzická osoba</a:t>
            </a:r>
          </a:p>
          <a:p>
            <a:endParaRPr lang="cs-CZ">
              <a:solidFill>
                <a:srgbClr val="C00000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C8D228-8622-4DE1-AC22-E535BCF5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Podmínky udělení oprávnění   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295195-9065-48BD-ADB6-A856EE3D7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09A85F-91EB-4B19-8DE1-94EEBCEC5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92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65D9C25-2ACC-4F24-8669-B59164D64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i="1"/>
              <a:t>bezúhonnost – statutární orgán/ jeho členové / vedoucí organizační složky státu / organizační složky územního samosprávného celku</a:t>
            </a:r>
            <a:endParaRPr lang="cs-CZ" sz="2400"/>
          </a:p>
          <a:p>
            <a:r>
              <a:rPr lang="cs-CZ" sz="2400" i="1"/>
              <a:t>ustavení odborného zástupce</a:t>
            </a:r>
            <a:endParaRPr lang="cs-CZ" sz="2400"/>
          </a:p>
          <a:p>
            <a:r>
              <a:rPr lang="cs-CZ" sz="2400" i="1"/>
              <a:t>oprávnění k užívání zdravotnické zařízení (technické a věcné vybavení)</a:t>
            </a:r>
            <a:endParaRPr lang="cs-CZ" sz="2400"/>
          </a:p>
          <a:p>
            <a:r>
              <a:rPr lang="cs-CZ" sz="2400" i="1"/>
              <a:t>splnění požadavků na personální zabezpečení</a:t>
            </a:r>
            <a:endParaRPr lang="cs-CZ" sz="2400"/>
          </a:p>
          <a:p>
            <a:r>
              <a:rPr lang="cs-CZ" sz="2400" i="1"/>
              <a:t>doložení stanovisek SÚKL, KHS, MZ</a:t>
            </a:r>
            <a:endParaRPr lang="cs-CZ" sz="2400"/>
          </a:p>
          <a:p>
            <a:r>
              <a:rPr lang="cs-CZ" sz="2400" i="1"/>
              <a:t>odborný zástupce</a:t>
            </a:r>
            <a:endParaRPr lang="cs-CZ" sz="2400"/>
          </a:p>
          <a:p>
            <a:endParaRPr lang="cs-CZ" sz="24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B2AE8B-9FF0-4E24-8CC3-27B4C56552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>
                <a:solidFill>
                  <a:srgbClr val="C00000"/>
                </a:solidFill>
              </a:rPr>
              <a:t>Právnická osoba</a:t>
            </a:r>
          </a:p>
          <a:p>
            <a:endParaRPr lang="cs-CZ" sz="3200">
              <a:solidFill>
                <a:srgbClr val="C00000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44F02B-0834-4064-ADE5-E9A12878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Podmínky udělení oprávnění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820B2C-75BE-412B-B00C-C7A65D04A7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C0A6E0-EA18-4363-BC52-509BD0446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7502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417BB8B-55A8-4B06-9893-C28B702C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sz="2000"/>
              <a:t>uložen zákaz činnosti v poskytování ZS (soud / správní orgán)</a:t>
            </a:r>
          </a:p>
          <a:p>
            <a:pPr lvl="0"/>
            <a:r>
              <a:rPr lang="cs-CZ" sz="2000"/>
              <a:t>není pojištěn pro případ odpovědnosti za škodu způsobenou v souvislosti s poskytováním ZS</a:t>
            </a:r>
          </a:p>
          <a:p>
            <a:pPr lvl="0"/>
            <a:r>
              <a:rPr lang="cs-CZ" sz="2000"/>
              <a:t>závažným způsobem /opakovaně porušil povinnost stanovenou pro poskytování ZS zákonem </a:t>
            </a:r>
          </a:p>
          <a:p>
            <a:pPr lvl="0"/>
            <a:r>
              <a:rPr lang="cs-CZ" sz="2000"/>
              <a:t>ve lhůtě neodstranil zjištěné nedostatky </a:t>
            </a:r>
          </a:p>
          <a:p>
            <a:pPr lvl="0"/>
            <a:r>
              <a:rPr lang="cs-CZ" sz="2000"/>
              <a:t>nevede / vede v rozporu s právním předpisem ZD </a:t>
            </a:r>
          </a:p>
          <a:p>
            <a:pPr lvl="0"/>
            <a:r>
              <a:rPr lang="cs-CZ" sz="2000"/>
              <a:t>neplatí pojistné na sociální zabezpečení a příspěvek na státní politiku zaměstnanosti</a:t>
            </a:r>
          </a:p>
          <a:p>
            <a:pPr lvl="0"/>
            <a:r>
              <a:rPr lang="cs-CZ" sz="2000"/>
              <a:t>po dobu 3 let ode dne nabytí právní moci rozhodnutí o zamítnutí insolvenčního návrhu /zrušení konkursu  </a:t>
            </a:r>
          </a:p>
          <a:p>
            <a:r>
              <a:rPr lang="cs-CZ" sz="2000"/>
              <a:t>v průběhu insolvenčního řízení bez souhlasu insolvenčního správce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D9FAEF-BE92-4DBB-A875-72533F2CF9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5F7129-5BF1-4FC0-9BF0-CF4D1771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Překážky k udělení oprávnění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3BE5ED-71C3-445C-8ADC-9816EC9717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A11EAE-B3A9-4DA8-8377-D09A9C1D03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6252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tailní záběr kalkulačky a stetoskopu umístěného na faktuře">
            <a:extLst>
              <a:ext uri="{FF2B5EF4-FFF2-40B4-BE49-F238E27FC236}">
                <a16:creationId xmlns:a16="http://schemas.microsoft.com/office/drawing/2014/main" id="{9475A4A9-5B4F-2036-2BAE-5F1D7C89A6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F6B4B5-A37B-4DDD-A2AE-C8298534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chemeClr val="tx1">
                    <a:lumMod val="85000"/>
                    <a:lumOff val="15000"/>
                  </a:schemeClr>
                </a:solidFill>
              </a:rPr>
              <a:t>Poskytování zdravotních služeb</a:t>
            </a:r>
            <a:br>
              <a:rPr lang="cs-CZ" sz="4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4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9F493E-7B0C-4DF1-BE1A-6F23B901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47</a:t>
            </a:fld>
            <a:endParaRPr lang="cs-CZ" alt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Zástupný obsah 1">
            <a:extLst>
              <a:ext uri="{FF2B5EF4-FFF2-40B4-BE49-F238E27FC236}">
                <a16:creationId xmlns:a16="http://schemas.microsoft.com/office/drawing/2014/main" id="{B2371290-1DEF-9F96-E2F9-A9061FFF4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962304"/>
              </p:ext>
            </p:extLst>
          </p:nvPr>
        </p:nvGraphicFramePr>
        <p:xfrm>
          <a:off x="4050889" y="2324100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6180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82F9BB8-2F3B-417F-8DCB-1CA1C481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Zdravotncký</a:t>
            </a:r>
            <a:r>
              <a:rPr lang="cs-CZ" dirty="0"/>
              <a:t> pracovník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0C03F50B-D317-45BE-A90B-4E6CB7E56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535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90802-122D-4CEC-B802-87C2B83B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Způsobilost k výkonu povolání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3D456F3-9960-48AF-856B-39CDEB3B81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36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DE33137-56D2-4FA3-84A9-C7A40D0F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3. Informace</a:t>
            </a:r>
          </a:p>
        </p:txBody>
      </p:sp>
      <p:graphicFrame>
        <p:nvGraphicFramePr>
          <p:cNvPr id="10" name="Zástupný obsah 7">
            <a:extLst>
              <a:ext uri="{FF2B5EF4-FFF2-40B4-BE49-F238E27FC236}">
                <a16:creationId xmlns:a16="http://schemas.microsoft.com/office/drawing/2014/main" id="{FF42B1BE-16CC-465D-81DC-2C704A4AD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95653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303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FF301-A526-414B-9219-3CF6793E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Zdravotní způsobilost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57AEE7D-70DB-4563-981E-2092CCDD5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182666"/>
              </p:ext>
            </p:extLst>
          </p:nvPr>
        </p:nvGraphicFramePr>
        <p:xfrm>
          <a:off x="1024129" y="1587843"/>
          <a:ext cx="9621218" cy="472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758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877D1442-52FB-42A2-8B07-AAD6498B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Zdravotnický pracovník</a:t>
            </a:r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642DC4CA-FFBB-4A9F-8125-8D35CA49DD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C69B70E-BFD9-44D3-9C02-30A4AE88B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sz="1200" kern="1200" smtClean="0">
                <a:solidFill>
                  <a:srgbClr val="0000DC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B3E0AF6-6DFA-4AE0-9A0B-E83DECC3D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5586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72992-975B-4D86-96DC-C510D8DD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Odborná a Specializovaná způsobilost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1E0B23F-B343-425D-AF05-B52C6C78A8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968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Systém odborných kvalifikací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2438835" y="1359243"/>
          <a:ext cx="8638997" cy="4768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556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C2E26-9AFB-409F-ABCA-77FDC191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Legislativa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05D69-5BD4-465A-9A35-936E3F8F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/>
              <a:t>Zákon č. 95/2004 Sb. </a:t>
            </a:r>
            <a:r>
              <a:rPr lang="cs-CZ" i="1"/>
              <a:t>o podmínkách získávání a uznávání odborné způsobilosti a specializované způsobilosti k výkonu zdravotnického povolání lékaře, zubního lékaře a farmaceuta</a:t>
            </a:r>
            <a:endParaRPr lang="cs-CZ"/>
          </a:p>
          <a:p>
            <a:endParaRPr lang="cs-CZ" b="1"/>
          </a:p>
          <a:p>
            <a:r>
              <a:rPr lang="cs-CZ" b="1"/>
              <a:t>Vyhlášky:</a:t>
            </a:r>
          </a:p>
          <a:p>
            <a:pPr lvl="1"/>
            <a:r>
              <a:rPr lang="cs-CZ"/>
              <a:t>221/2018 Sb. 	o vzdělávání v základních kmenech</a:t>
            </a:r>
          </a:p>
          <a:p>
            <a:pPr lvl="1"/>
            <a:r>
              <a:rPr lang="cs-CZ"/>
              <a:t>152/2018 Sb. 	o nástavbových oborech</a:t>
            </a:r>
          </a:p>
          <a:p>
            <a:pPr lvl="1"/>
            <a:r>
              <a:rPr lang="cs-CZ"/>
              <a:t>324/2018 Sb. 	o zkouškách lékařů, zubních lékařů a farmaceutů</a:t>
            </a:r>
          </a:p>
          <a:p>
            <a:pPr lvl="1"/>
            <a:r>
              <a:rPr lang="cs-CZ">
                <a:solidFill>
                  <a:srgbClr val="000000"/>
                </a:solidFill>
              </a:rPr>
              <a:t>280/2018 Sb. 	</a:t>
            </a:r>
            <a:r>
              <a:rPr lang="cs-CZ" i="1">
                <a:solidFill>
                  <a:srgbClr val="000000"/>
                </a:solidFill>
              </a:rPr>
              <a:t>o stanovení činností, které může lékař vykonávat na základě 			odborné způsobilosti</a:t>
            </a:r>
            <a:endParaRPr lang="cs-CZ">
              <a:solidFill>
                <a:srgbClr val="000000"/>
              </a:solidFill>
            </a:endParaRP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2491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6E81988-4EB2-4639-A55A-16EAF258D1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1216" y="74141"/>
          <a:ext cx="9700054" cy="5436920"/>
        </p:xfrm>
        <a:graphic>
          <a:graphicData uri="http://schemas.openxmlformats.org/drawingml/2006/table">
            <a:tbl>
              <a:tblPr/>
              <a:tblGrid>
                <a:gridCol w="3619181">
                  <a:extLst>
                    <a:ext uri="{9D8B030D-6E8A-4147-A177-3AD203B41FA5}">
                      <a16:colId xmlns:a16="http://schemas.microsoft.com/office/drawing/2014/main" val="3887180594"/>
                    </a:ext>
                  </a:extLst>
                </a:gridCol>
                <a:gridCol w="2316524">
                  <a:extLst>
                    <a:ext uri="{9D8B030D-6E8A-4147-A177-3AD203B41FA5}">
                      <a16:colId xmlns:a16="http://schemas.microsoft.com/office/drawing/2014/main" val="142815551"/>
                    </a:ext>
                  </a:extLst>
                </a:gridCol>
                <a:gridCol w="2316524">
                  <a:extLst>
                    <a:ext uri="{9D8B030D-6E8A-4147-A177-3AD203B41FA5}">
                      <a16:colId xmlns:a16="http://schemas.microsoft.com/office/drawing/2014/main" val="731277744"/>
                    </a:ext>
                  </a:extLst>
                </a:gridCol>
                <a:gridCol w="1447825">
                  <a:extLst>
                    <a:ext uri="{9D8B030D-6E8A-4147-A177-3AD203B41FA5}">
                      <a16:colId xmlns:a16="http://schemas.microsoft.com/office/drawing/2014/main" val="2657274628"/>
                    </a:ext>
                  </a:extLst>
                </a:gridCol>
              </a:tblGrid>
              <a:tr h="549122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Specializační obor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Základní kmen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Označení odbornosti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Minimální délka vzdělávání (v letech) včetně délky vzdělávání v základním kmeni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38214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1. alergologie a klinická imunologie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alergolog a klinický imunolog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82230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>
                          <a:effectLst/>
                        </a:rPr>
                        <a:t>2. anesteziologie a intenzivní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anesteziologický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anesteziolog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76329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3. cévní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cévní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90243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4. dětská a dorostová psychiatrie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psychiatrický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dětský a dorostový psychiatr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980832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5. dětská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dětský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524143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6. dětská neurologie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neurologický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dětský neurolog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35823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7. dermatovenerologie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dermatovenerologický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dermatovenerolog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229796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8. endokrinologie a diabetologie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endokrinolog a diabetolog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63068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9. gastroenterologie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gastroenterolog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97317"/>
                  </a:ext>
                </a:extLst>
              </a:tr>
              <a:tr h="20317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10. geriatrie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geriatr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0135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11. gynekologie a porodnictví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gynekologicko-porodnický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gynekolog a porodník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70241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12. hematologie a transfuzní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hematolog a transfuziolog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64656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13. hygiena a epidemiologie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hygienicko-epidemiologický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hygienik a epidemiolog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96307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14.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51174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15. infekční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infekcionista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3319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16. kardiochirurgie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kardiochirurgický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kardiochirurg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72510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17. kardiologie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kardiolog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2055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18. klinická biochemie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klinický biochemik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23901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19. klinická onkologie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klinický onkolog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32803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20. radiační onkologie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radiační onkolog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305333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21. lékařská genetika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 nebo gynekologicko-porodnický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lékařský genetik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3666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22. lékařská mikrobiologie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lékařský mikrobiolog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67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41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A8EF0-F063-4B24-9E62-30BD2C2C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C3001-9A1F-401D-8EB9-96E3031D1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200D484-53DD-4CA0-B9F4-D0E5C9693DBF}"/>
              </a:ext>
            </a:extLst>
          </p:cNvPr>
          <p:cNvGraphicFramePr>
            <a:graphicFrameLocks/>
          </p:cNvGraphicFramePr>
          <p:nvPr/>
        </p:nvGraphicFramePr>
        <p:xfrm>
          <a:off x="838200" y="365125"/>
          <a:ext cx="10515600" cy="5970300"/>
        </p:xfrm>
        <a:graphic>
          <a:graphicData uri="http://schemas.openxmlformats.org/drawingml/2006/table">
            <a:tbl>
              <a:tblPr/>
              <a:tblGrid>
                <a:gridCol w="3885462">
                  <a:extLst>
                    <a:ext uri="{9D8B030D-6E8A-4147-A177-3AD203B41FA5}">
                      <a16:colId xmlns:a16="http://schemas.microsoft.com/office/drawing/2014/main" val="3887180594"/>
                    </a:ext>
                  </a:extLst>
                </a:gridCol>
                <a:gridCol w="2525768">
                  <a:extLst>
                    <a:ext uri="{9D8B030D-6E8A-4147-A177-3AD203B41FA5}">
                      <a16:colId xmlns:a16="http://schemas.microsoft.com/office/drawing/2014/main" val="142815551"/>
                    </a:ext>
                  </a:extLst>
                </a:gridCol>
                <a:gridCol w="2525768">
                  <a:extLst>
                    <a:ext uri="{9D8B030D-6E8A-4147-A177-3AD203B41FA5}">
                      <a16:colId xmlns:a16="http://schemas.microsoft.com/office/drawing/2014/main" val="731277744"/>
                    </a:ext>
                  </a:extLst>
                </a:gridCol>
                <a:gridCol w="1578602">
                  <a:extLst>
                    <a:ext uri="{9D8B030D-6E8A-4147-A177-3AD203B41FA5}">
                      <a16:colId xmlns:a16="http://schemas.microsoft.com/office/drawing/2014/main" val="2657274628"/>
                    </a:ext>
                  </a:extLst>
                </a:gridCol>
              </a:tblGrid>
              <a:tr h="9107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Specializační obor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Základní kmen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Označení odbornosti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Minimální délka vzdělávání (v letech) včetně délky vzdělávání v základním kmeni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382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23. </a:t>
                      </a:r>
                      <a:r>
                        <a:rPr lang="cs-CZ" sz="1200" err="1">
                          <a:effectLst/>
                        </a:rPr>
                        <a:t>maxilofaciální</a:t>
                      </a:r>
                      <a:r>
                        <a:rPr lang="cs-CZ" sz="1200">
                          <a:effectLst/>
                        </a:rPr>
                        <a:t>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Maxilofaciálně-chirurgický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maxilofaciální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38361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24. nefrologie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nefrolog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3174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25. neurochirurgie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neurochirurgický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neurochirurg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38216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26. neurologie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neurologický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neurolog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5001"/>
                  </a:ext>
                </a:extLst>
              </a:tr>
              <a:tr h="367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27. nukleární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radiologický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lékař se specializovanou způsobilostí v nukleární medicíně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50522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28. oftalmologie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oftalmologický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oftalmolog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7359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29. ortopedie a traumatologie pohybového ústrojí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ortopedický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ortoped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121032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30. otorinolaryngologie a chirurgie hlavy a krku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otorinolaryngologický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otorinolaryngolog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7988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31. patologie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patologický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patolog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46071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32. pediatrie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pediatr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870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33. plastická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plastický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912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34. pneumologie a ftizeologie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pneumolog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925219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35. psychiatrie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psychiatrický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psychiatr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92070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36. radiologie a zobrazovací metody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radiologický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radiolog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7365"/>
                  </a:ext>
                </a:extLst>
              </a:tr>
              <a:tr h="548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37. rehabilitační a fyzikální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chirurgický nebo pediatrický nebo ortopedický nebo neurologický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rehabilitační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80886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38. revmatologie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revmatolog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38661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39. soudní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patologický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soudní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08021"/>
                  </a:ext>
                </a:extLst>
              </a:tr>
              <a:tr h="548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40. urgentní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anesteziologický nebo chirurgický nebo interní nebo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urgentní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14993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41. urologie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urologický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urolog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367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42. vnitřní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internista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203318"/>
                  </a:ext>
                </a:extLst>
              </a:tr>
              <a:tr h="367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43.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praktický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3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18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264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14BE6F-B1E3-4714-8FCE-17CC6B2F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Kompetence studenta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413CA9-2D30-29EB-1615-F923E97F7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lvl="0"/>
            <a:r>
              <a:rPr lang="cs-CZ" sz="2000" b="0" i="0"/>
              <a:t>jen činnosti které jsou součástí výuky nebo praxe</a:t>
            </a:r>
            <a:endParaRPr lang="cs-CZ" sz="2000"/>
          </a:p>
          <a:p>
            <a:pPr lvl="0"/>
            <a:r>
              <a:rPr lang="cs-CZ" sz="2000" b="1" i="0"/>
              <a:t>pod </a:t>
            </a:r>
            <a:r>
              <a:rPr lang="cs-CZ" sz="2000" b="1"/>
              <a:t>přímým vedením</a:t>
            </a:r>
            <a:r>
              <a:rPr lang="cs-CZ" sz="2000" b="1" i="0"/>
              <a:t> zdravotnického pracovníka</a:t>
            </a:r>
            <a:r>
              <a:rPr lang="cs-CZ" sz="2000" b="0" i="0"/>
              <a:t>, který má způsobilost k samostatnému výkonu zdravotnického povolání </a:t>
            </a:r>
            <a:endParaRPr lang="cs-CZ" sz="2000"/>
          </a:p>
          <a:p>
            <a:pPr lvl="1"/>
            <a:r>
              <a:rPr lang="cs-CZ" sz="2000" b="0" i="0"/>
              <a:t>a je v pracovněprávním nebo obdobném vztahu k tomuto poskytovateli</a:t>
            </a:r>
            <a:endParaRPr lang="cs-CZ" sz="2000"/>
          </a:p>
          <a:p>
            <a:pPr lvl="1"/>
            <a:r>
              <a:rPr lang="cs-CZ" sz="2000" b="0" i="0"/>
              <a:t>případně akademický pracovník VŠ</a:t>
            </a:r>
            <a:endParaRPr lang="cs-CZ" sz="2000"/>
          </a:p>
          <a:p>
            <a:pPr lvl="0"/>
            <a:r>
              <a:rPr lang="cs-CZ" sz="2000"/>
              <a:t>Postupné nabývání kompetencí NLZP</a:t>
            </a:r>
          </a:p>
          <a:p>
            <a:pPr lvl="1"/>
            <a:r>
              <a:rPr lang="cs-CZ" sz="2000"/>
              <a:t>Po 3 semestrech možno pracovat jako sanitář</a:t>
            </a:r>
          </a:p>
          <a:p>
            <a:pPr lvl="1"/>
            <a:r>
              <a:rPr lang="cs-CZ" sz="2000" b="0" i="0"/>
              <a:t>Po 8 semestrech jako praktic</a:t>
            </a:r>
            <a:r>
              <a:rPr lang="cs-CZ" sz="2000"/>
              <a:t>ká sestra</a:t>
            </a:r>
          </a:p>
          <a:p>
            <a:endParaRPr lang="cs-CZ" sz="2000"/>
          </a:p>
        </p:txBody>
      </p:sp>
      <p:pic>
        <p:nvPicPr>
          <p:cNvPr id="8" name="Picture 7" descr="Mladý chlapec čtoucí knihu">
            <a:extLst>
              <a:ext uri="{FF2B5EF4-FFF2-40B4-BE49-F238E27FC236}">
                <a16:creationId xmlns:a16="http://schemas.microsoft.com/office/drawing/2014/main" id="{40C82D88-D7AB-7838-856C-8D9A2F2FF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9" r="2570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8767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jistý muž na růžovém pozadí">
            <a:extLst>
              <a:ext uri="{FF2B5EF4-FFF2-40B4-BE49-F238E27FC236}">
                <a16:creationId xmlns:a16="http://schemas.microsoft.com/office/drawing/2014/main" id="{40C82D88-D7AB-7838-856C-8D9A2F2FF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14BE6F-B1E3-4714-8FCE-17CC6B2F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Kompetence čerstvého absolventa</a:t>
            </a:r>
            <a:endParaRPr lang="cs-CZ" sz="40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413CA9-2D30-29EB-1615-F923E97F7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/>
              <a:t>Vyhláška č. 280/2018 Sb. - </a:t>
            </a:r>
            <a:r>
              <a:rPr lang="cs-CZ" sz="2000" i="1"/>
              <a:t>Vyhláška o stanovení činností, které může lékař vykonávat bez odborného dohledu a bez odborného dozoru na základě odborné způsobilosti</a:t>
            </a:r>
            <a:endParaRPr lang="cs-CZ" sz="200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94759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B9F58-640B-44A9-9265-0AEA2AD9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4100" b="1">
                <a:solidFill>
                  <a:schemeClr val="tx1">
                    <a:lumMod val="65000"/>
                    <a:lumOff val="35000"/>
                  </a:schemeClr>
                </a:solidFill>
              </a:rPr>
              <a:t>Bez odborného dohledu a bez odborného dozoru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8E3E83-4BCF-4FCE-A6F5-0A41E04C18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6" descr="Zmatená osoba">
            <a:extLst>
              <a:ext uri="{FF2B5EF4-FFF2-40B4-BE49-F238E27FC236}">
                <a16:creationId xmlns:a16="http://schemas.microsoft.com/office/drawing/2014/main" id="{70A27A06-2F38-2A03-D4C9-F523A0049E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571108" y="4589755"/>
            <a:ext cx="1955495" cy="19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8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CBD62A-A6AD-41B1-BAC5-D60F0A67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cs-CZ" sz="5400"/>
              <a:t>4. Zdravotnické prostředky, léky a technologie 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81D119-1E1E-406E-98C6-6C8BE1D1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r>
              <a:rPr lang="cs-CZ" sz="2200" dirty="0"/>
              <a:t>Účinnost</a:t>
            </a:r>
          </a:p>
          <a:p>
            <a:pPr lvl="1"/>
            <a:r>
              <a:rPr lang="cs-CZ" sz="2200" dirty="0"/>
              <a:t>Vědecky ověřené výsledky</a:t>
            </a:r>
          </a:p>
          <a:p>
            <a:r>
              <a:rPr lang="cs-CZ" sz="2200" dirty="0"/>
              <a:t>Bezpečnost</a:t>
            </a:r>
          </a:p>
          <a:p>
            <a:pPr lvl="1"/>
            <a:r>
              <a:rPr lang="cs-CZ" sz="2200" dirty="0"/>
              <a:t>Přínosy převažují nad vedlejšími účinky</a:t>
            </a:r>
          </a:p>
          <a:p>
            <a:r>
              <a:rPr lang="cs-CZ" sz="2200" dirty="0"/>
              <a:t>Efektivita a nákladová efektivita</a:t>
            </a:r>
          </a:p>
          <a:p>
            <a:pPr lvl="1"/>
            <a:r>
              <a:rPr lang="cs-CZ" sz="2200" dirty="0"/>
              <a:t>Levné v porovnání s jinými metodami</a:t>
            </a:r>
          </a:p>
        </p:txBody>
      </p:sp>
    </p:spTree>
    <p:extLst>
      <p:ext uri="{BB962C8B-B14F-4D97-AF65-F5344CB8AC3E}">
        <p14:creationId xmlns:p14="http://schemas.microsoft.com/office/powerpoint/2010/main" val="30403803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B9F58-640B-44A9-9265-0AEA2AD9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Bez odborného dohledu a bez odborného dozoru</a:t>
            </a: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bez </a:t>
            </a:r>
            <a:r>
              <a:rPr lang="en-US" sz="30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odborného</a:t>
            </a: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dozoru</a:t>
            </a:r>
            <a:endParaRPr lang="en-US" sz="30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8E3E83-4BCF-4FCE-A6F5-0A41E04C18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6" descr="Zmatená osoba">
            <a:extLst>
              <a:ext uri="{FF2B5EF4-FFF2-40B4-BE49-F238E27FC236}">
                <a16:creationId xmlns:a16="http://schemas.microsoft.com/office/drawing/2014/main" id="{2517F5EB-CAC6-3C1A-FD83-B5E4BA837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235503" y="3921461"/>
            <a:ext cx="2434889" cy="2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36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5F738-2046-421A-AD03-254B4114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Zařazení do specializačního vzdělávání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EBCC91-4363-4AEB-B1D1-0C60B571A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Role Státu (ministerstva)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11E38F-E34F-4E3C-B2E9-42CB66A949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/>
              <a:t>Rozhodování o standardech</a:t>
            </a:r>
          </a:p>
          <a:p>
            <a:r>
              <a:rPr lang="cs-CZ"/>
              <a:t>Akreditace zdravotnických zařízení</a:t>
            </a:r>
          </a:p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7DD0397-1F75-4BC1-951C-756F6BD47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/>
              <a:t>Role fakulty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C44A9F8-775F-4C85-A941-E99D07CAEB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/>
              <a:t>Regionální „studijní oddělení“</a:t>
            </a:r>
          </a:p>
          <a:p>
            <a:r>
              <a:rPr lang="cs-CZ"/>
              <a:t>Kontrola předpokladů pro:</a:t>
            </a:r>
          </a:p>
          <a:p>
            <a:pPr lvl="1"/>
            <a:r>
              <a:rPr lang="cs-CZ"/>
              <a:t>Zařazení do SZ</a:t>
            </a:r>
          </a:p>
          <a:p>
            <a:pPr lvl="1"/>
            <a:r>
              <a:rPr lang="cs-CZ"/>
              <a:t>Uznání částí SZ</a:t>
            </a:r>
          </a:p>
          <a:p>
            <a:pPr lvl="1"/>
            <a:r>
              <a:rPr lang="cs-CZ"/>
              <a:t>Vykonání kmene</a:t>
            </a:r>
          </a:p>
          <a:p>
            <a:pPr lvl="1"/>
            <a:r>
              <a:rPr lang="cs-CZ"/>
              <a:t>Vykonání atestace</a:t>
            </a:r>
          </a:p>
          <a:p>
            <a:r>
              <a:rPr lang="cs-CZ"/>
              <a:t>Organizace atestačních zkoušek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916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942EF18-4259-4C79-A8D2-7A06A917997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0038602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5380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CD447B-1A60-4A7A-B209-9590A773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dirty="0"/>
              <a:t>Lékař se specializací (</a:t>
            </a:r>
            <a:r>
              <a:rPr lang="cs-CZ" sz="4000" dirty="0" err="1"/>
              <a:t>kompetece</a:t>
            </a:r>
            <a:r>
              <a:rPr lang="cs-CZ" sz="4000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13D770-7851-4689-A602-783589DF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 dirty="0"/>
              <a:t>V rámci péče o pacienty</a:t>
            </a:r>
          </a:p>
          <a:p>
            <a:pPr lvl="1"/>
            <a:r>
              <a:rPr lang="cs-CZ" sz="2000" dirty="0"/>
              <a:t>Výkony spadající do specializace</a:t>
            </a:r>
          </a:p>
          <a:p>
            <a:r>
              <a:rPr lang="cs-CZ" sz="2000" dirty="0"/>
              <a:t>V rámci veřejné správy</a:t>
            </a:r>
          </a:p>
          <a:p>
            <a:pPr lvl="1"/>
            <a:r>
              <a:rPr lang="cs-CZ" sz="2000" dirty="0"/>
              <a:t>Předepisování léčiv</a:t>
            </a:r>
          </a:p>
          <a:p>
            <a:pPr lvl="1"/>
            <a:r>
              <a:rPr lang="cs-CZ" sz="2000" dirty="0"/>
              <a:t>Indikování zdravotních výkonů</a:t>
            </a:r>
          </a:p>
          <a:p>
            <a:pPr lvl="1"/>
            <a:r>
              <a:rPr lang="cs-CZ" sz="2000" dirty="0"/>
              <a:t>Posudková činnost</a:t>
            </a:r>
          </a:p>
          <a:p>
            <a:pPr lvl="1"/>
            <a:r>
              <a:rPr lang="cs-CZ" sz="2000" dirty="0"/>
              <a:t>Nároky na nemocenské a sociální dávky</a:t>
            </a:r>
          </a:p>
        </p:txBody>
      </p:sp>
      <p:pic>
        <p:nvPicPr>
          <p:cNvPr id="5" name="Picture 4" descr="Muž s hůlkou">
            <a:extLst>
              <a:ext uri="{FF2B5EF4-FFF2-40B4-BE49-F238E27FC236}">
                <a16:creationId xmlns:a16="http://schemas.microsoft.com/office/drawing/2014/main" id="{FD22931A-D731-ABDA-43EC-BE035CC2C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3" r="26702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140717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2AD0A-F771-44E4-BBAC-3D18AEAB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kvalifikací NLZP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6352CF76-CDC3-4C14-AB9D-F41988D02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Příliš složitý aby šlo </a:t>
            </a:r>
            <a:r>
              <a:rPr lang="cs-CZ" dirty="0" err="1"/>
              <a:t>shrout</a:t>
            </a:r>
            <a:r>
              <a:rPr lang="cs-CZ" dirty="0"/>
              <a:t> – tak pouze jeden příklad</a:t>
            </a:r>
          </a:p>
        </p:txBody>
      </p:sp>
    </p:spTree>
    <p:extLst>
      <p:ext uri="{BB962C8B-B14F-4D97-AF65-F5344CB8AC3E}">
        <p14:creationId xmlns:p14="http://schemas.microsoft.com/office/powerpoint/2010/main" val="23567428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5E983-63A5-42D6-9CE3-0DCB5D51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58AAC8-22D1-4D25-9147-7AE511A9C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42E808-D77E-4A09-8B7B-F33C5E8D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072"/>
            <a:ext cx="12192000" cy="61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048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40FF2-7AEB-4004-BF3E-A2A5A723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0F36D1A-3962-4A94-8458-27B0D9BA1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956" y="880541"/>
            <a:ext cx="8229790" cy="4351338"/>
          </a:xfrm>
        </p:spPr>
      </p:pic>
    </p:spTree>
    <p:extLst>
      <p:ext uri="{BB962C8B-B14F-4D97-AF65-F5344CB8AC3E}">
        <p14:creationId xmlns:p14="http://schemas.microsoft.com/office/powerpoint/2010/main" val="5935854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A6CB5-7B7B-449F-8AF0-47A4F1C4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odborných kvalifikací NLZP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E2CF6-7746-40B8-A857-33CDD6E8A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Pouze příkladem: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D01DA5-E116-45FA-95F8-B1B7DDB2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386"/>
            <a:ext cx="12192000" cy="56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481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B1B40-AB5C-43BD-95A5-6D338B749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88423C4A-ED29-47DF-89CC-6D093F273C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39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F9B49-6E58-4CAD-9575-26D7FFA9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</a:t>
            </a:r>
            <a:r>
              <a:rPr lang="cs-CZ"/>
              <a:t>Financování  </a:t>
            </a:r>
            <a:endParaRPr lang="cs-CZ" dirty="0"/>
          </a:p>
        </p:txBody>
      </p:sp>
      <p:graphicFrame>
        <p:nvGraphicFramePr>
          <p:cNvPr id="11" name="Zástupný symbol pro obsah 2">
            <a:extLst>
              <a:ext uri="{FF2B5EF4-FFF2-40B4-BE49-F238E27FC236}">
                <a16:creationId xmlns:a16="http://schemas.microsoft.com/office/drawing/2014/main" id="{2A5667F2-41D7-499C-A687-A764E7543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4526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04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EF0DF-CD33-4097-B361-BBE431CE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6. Vedení a řízení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48B6C-AF73-4813-BAFD-42D2CEC5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1500"/>
              <a:t>Veřejná politika</a:t>
            </a:r>
          </a:p>
          <a:p>
            <a:pPr lvl="1"/>
            <a:r>
              <a:rPr lang="cs-CZ" sz="1500"/>
              <a:t>Priority, Strategie, Řízení</a:t>
            </a:r>
          </a:p>
          <a:p>
            <a:r>
              <a:rPr lang="cs-CZ" sz="1500"/>
              <a:t>Dohled </a:t>
            </a:r>
          </a:p>
          <a:p>
            <a:pPr lvl="1"/>
            <a:r>
              <a:rPr lang="cs-CZ" sz="1500"/>
              <a:t>Zpracování informací a zpětná vazba</a:t>
            </a:r>
          </a:p>
          <a:p>
            <a:r>
              <a:rPr lang="cs-CZ" sz="1500"/>
              <a:t>Spolupráce s dalšími sektory</a:t>
            </a:r>
          </a:p>
          <a:p>
            <a:pPr lvl="1"/>
            <a:r>
              <a:rPr lang="cs-CZ" sz="1500"/>
              <a:t>Napříč sektory – Integrovaný záchranný systém, Systém sociální péče</a:t>
            </a:r>
          </a:p>
          <a:p>
            <a:r>
              <a:rPr lang="cs-CZ" sz="1500"/>
              <a:t>Právní normy</a:t>
            </a:r>
          </a:p>
          <a:p>
            <a:pPr lvl="1"/>
            <a:r>
              <a:rPr lang="cs-CZ" sz="1500"/>
              <a:t>Omezující i motivující</a:t>
            </a:r>
          </a:p>
          <a:p>
            <a:r>
              <a:rPr lang="cs-CZ" sz="1500"/>
              <a:t>Systémovost</a:t>
            </a:r>
          </a:p>
          <a:p>
            <a:pPr lvl="1"/>
            <a:r>
              <a:rPr lang="cs-CZ" sz="1500"/>
              <a:t>Redukce duplicit a neúčelných nákladů</a:t>
            </a:r>
          </a:p>
          <a:p>
            <a:r>
              <a:rPr lang="cs-CZ" sz="1500"/>
              <a:t>Odpovědnost</a:t>
            </a:r>
          </a:p>
          <a:p>
            <a:pPr lvl="1"/>
            <a:r>
              <a:rPr lang="cs-CZ" sz="1500"/>
              <a:t>Transparentní rozhodovací procesy, odpovědnost jednotlivců </a:t>
            </a:r>
          </a:p>
        </p:txBody>
      </p:sp>
    </p:spTree>
    <p:extLst>
      <p:ext uri="{BB962C8B-B14F-4D97-AF65-F5344CB8AC3E}">
        <p14:creationId xmlns:p14="http://schemas.microsoft.com/office/powerpoint/2010/main" val="288518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poskytování zdravotních služeb a řízení zdravotnictví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8219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3130</Words>
  <Application>Microsoft Office PowerPoint</Application>
  <PresentationFormat>Širokoúhlá obrazovka</PresentationFormat>
  <Paragraphs>604</Paragraphs>
  <Slides>68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Century Schoolbook</vt:lpstr>
      <vt:lpstr>Motiv Office</vt:lpstr>
      <vt:lpstr>Zdravotnictví a Systém ochrany a podpory zdraví</vt:lpstr>
      <vt:lpstr>Zdravotnictví a Systém ochrany a podpory zdraví</vt:lpstr>
      <vt:lpstr>1. K efektivní organizaci zdravotní péče je potřeba (opakování)</vt:lpstr>
      <vt:lpstr>2. Lidské zdroje ve zdravotnictví musí být</vt:lpstr>
      <vt:lpstr>3. Informace</vt:lpstr>
      <vt:lpstr>4. Zdravotnické prostředky, léky a technologie </vt:lpstr>
      <vt:lpstr>5. Financování  </vt:lpstr>
      <vt:lpstr>6. Vedení a řízení</vt:lpstr>
      <vt:lpstr>Organizace poskytování zdravotních služeb a řízení zdravotnictví v ČR</vt:lpstr>
      <vt:lpstr>Odpovědné instituce s celostátní působností </vt:lpstr>
      <vt:lpstr>Ministerstvo zdravotnictví - agendy</vt:lpstr>
      <vt:lpstr>Státní ústav pro kontrolu léčiv</vt:lpstr>
      <vt:lpstr>Zdravotní pojišťovny</vt:lpstr>
      <vt:lpstr>Pojišťovny Časová a místní dostupnost služeb</vt:lpstr>
      <vt:lpstr>Existující pojišťovny</vt:lpstr>
      <vt:lpstr>Hygienické stanice</vt:lpstr>
      <vt:lpstr>Státní zdravotní ústav - </vt:lpstr>
      <vt:lpstr>Kraje a Obce</vt:lpstr>
      <vt:lpstr>Kompetence krajů</vt:lpstr>
      <vt:lpstr>Kompetence krajů – přímé obligatorní</vt:lpstr>
      <vt:lpstr>Kompetence krajů – přímé obligatorní</vt:lpstr>
      <vt:lpstr>Kompetence krajů – přímé fakultativní</vt:lpstr>
      <vt:lpstr>Obce a města </vt:lpstr>
      <vt:lpstr>Stavovské organizace</vt:lpstr>
      <vt:lpstr>Další významní aktéři</vt:lpstr>
      <vt:lpstr>Systém ochrany veřejného zdraví</vt:lpstr>
      <vt:lpstr>Státní správu v ochraně a podpoře veřejného zdraví vykonávají</vt:lpstr>
      <vt:lpstr>PÉČE O ŽIVOTNÍ A PRACOVNÍ PODMÍNKY (standardy)</vt:lpstr>
      <vt:lpstr>PŘEDCHÁZENÍ VZNIKU A ŠÍŘENÍ INFEKČNÍCH ONEMOCNĚNÍ</vt:lpstr>
      <vt:lpstr>Národní strategie ochrany a podpory zdraví a prevence nemocí</vt:lpstr>
      <vt:lpstr>Prezentace aplikace PowerPoint</vt:lpstr>
      <vt:lpstr>Prezentace aplikace PowerPoint</vt:lpstr>
      <vt:lpstr>Zdravotní péče a zdravotní služby</vt:lpstr>
      <vt:lpstr>Zdravotní služba je zdravotní péče a nebo..</vt:lpstr>
      <vt:lpstr>Zdravotní péče je</vt:lpstr>
      <vt:lpstr>Specifické zdravotní služby</vt:lpstr>
      <vt:lpstr>Sociální pomoc a sociální služby</vt:lpstr>
      <vt:lpstr>Podmínky poskytování zdravotních služeb</vt:lpstr>
      <vt:lpstr>Kdo poskytuje zdravotní služby?</vt:lpstr>
      <vt:lpstr>Poskytovatel …</vt:lpstr>
      <vt:lpstr>Poskytovatel může poskytovat ZS </vt:lpstr>
      <vt:lpstr>Poskytování zdravotních služeb bez oprávnění  </vt:lpstr>
      <vt:lpstr>Poskytování preventivní péče mimo ZZ</vt:lpstr>
      <vt:lpstr>Podmínky udělení oprávnění    </vt:lpstr>
      <vt:lpstr>Podmínky udělení oprávnění </vt:lpstr>
      <vt:lpstr>Překážky k udělení oprávnění</vt:lpstr>
      <vt:lpstr>Poskytování zdravotních služeb </vt:lpstr>
      <vt:lpstr>Zdravotncký pracovník</vt:lpstr>
      <vt:lpstr>Způsobilost k výkonu povolání</vt:lpstr>
      <vt:lpstr>Zdravotní způsobilost</vt:lpstr>
      <vt:lpstr>Zdravotnický pracovník</vt:lpstr>
      <vt:lpstr>Odborná a Specializovaná způsobilost</vt:lpstr>
      <vt:lpstr>Systém odborných kvalifikací</vt:lpstr>
      <vt:lpstr>Legislativa</vt:lpstr>
      <vt:lpstr>Prezentace aplikace PowerPoint</vt:lpstr>
      <vt:lpstr>Prezentace aplikace PowerPoint</vt:lpstr>
      <vt:lpstr>Kompetence studenta</vt:lpstr>
      <vt:lpstr>Kompetence čerstvého absolventa</vt:lpstr>
      <vt:lpstr>Bez odborného dohledu a bez odborného dozoru</vt:lpstr>
      <vt:lpstr>Bez odborného dohledu a bez odborného dozorua bez odborného dozoru</vt:lpstr>
      <vt:lpstr>Zařazení do specializačního vzdělávání</vt:lpstr>
      <vt:lpstr>Prezentace aplikace PowerPoint</vt:lpstr>
      <vt:lpstr>Lékař se specializací (kompetece)</vt:lpstr>
      <vt:lpstr>Systém kvalifikací NLZP</vt:lpstr>
      <vt:lpstr>Prezentace aplikace PowerPoint</vt:lpstr>
      <vt:lpstr>Prezentace aplikace PowerPoint</vt:lpstr>
      <vt:lpstr>Systém odborných kvalifikací NLZP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a Systém ochrany a podpory zdraví</dc:title>
  <dc:creator>Michal Koščík</dc:creator>
  <cp:lastModifiedBy>Michal Koščík</cp:lastModifiedBy>
  <cp:revision>6</cp:revision>
  <dcterms:created xsi:type="dcterms:W3CDTF">2020-11-03T21:29:24Z</dcterms:created>
  <dcterms:modified xsi:type="dcterms:W3CDTF">2022-10-06T22:14:23Z</dcterms:modified>
</cp:coreProperties>
</file>