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2A5C-E8E4-4A32-A532-C978A57E7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8E3638-C97B-43AE-9A5C-BB8FC8D39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EE5C98-1051-48EB-B26F-1F3D2D98F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74AC4B-CC7A-40B8-8F32-D39D53227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5BB624-921B-4D28-A0E7-201D8498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66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CD095-25F2-490C-BB4B-34259661B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776C0E-BB69-4BC4-9B50-BBE375553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131891-7A7D-48EA-AFFE-BFBD78AF9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8080BD-C2D0-410A-BD82-286E0E67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0885A9-E4F8-4649-899F-5D98517C1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86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F45B253-ECAF-4B5A-AF39-2D08B74CB4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C397D8-7A11-4442-9C39-BED2E584C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206F6-48CF-4674-8FDC-47EA895E7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B9D783-1FCD-4FEC-928D-B3C8C67C8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A6B2D1-46ED-4AED-B2C2-98622FD1C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98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72C26-4C2D-4C72-BBBE-9DDC3BC6E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FD88F2-2CE7-43E0-9C46-569AE5342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92DA1E-B9DC-4349-9C42-4284927A2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C80A14-E6D6-4F35-83E1-C06DA9144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A1D89D-BFF9-4A23-9A94-297472E98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8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C12AF-A811-40BC-B5D9-E64A35A5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176667-F1EB-44FF-914D-ADDB487CF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B8D6C6-4BD2-4E6C-8253-8B35C665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ABD70B-CADB-4C34-98AF-FA219731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CE5DD5-1EC3-457F-AB4B-D732355E5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37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420F5B-F2DE-4167-B436-CF92B167F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5A0CC6-336F-4ED7-8D68-3489BEF72F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373C71-2E0E-4CAB-B6DF-D3DEDEE22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ABDAF0-9847-4BEB-8A59-B92CE739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51E0AE-4AD1-45E0-9842-73EECCF8B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40BA72-9D4B-4422-8646-42BB6474D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49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880DE-C79A-40B4-BF81-FA5E931F5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7BE71E-549E-4786-8E38-848990CEF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DAD548-496C-4577-ABCD-28F7B77A7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88C3EF8-0FD3-4DDA-9042-9F101C2BEC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6E69992-AB33-4186-86D6-739F71F9A9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1F93DEB-60BC-49C9-95C6-2FDA946E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0F157CD-DA36-48C8-858E-AEF2169AC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F1F410-0630-4C11-960F-2C794CE2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09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A222C-6E90-40DF-865A-DD3D8EE58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3562DE-89FF-49A8-8C4B-2F2EE6AFE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8AAFD96-C1D0-4ABC-B77B-E53222E6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0E064A-D223-4BA5-9AD5-45F2812D1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25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93420DD-D018-44B1-BD81-004517800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A3B2F5-FF14-4D1B-A16E-63BA11D07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AE0B74-B86F-48E5-9184-4D2CD7CC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82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17AB5-8E30-4C95-AEA6-14401C3E2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BBC16-A051-4398-BB43-B2CDA36BF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BE3247-15E0-47C1-A717-0093463D2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A747D2-1114-413D-9078-1E2ED57D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528BF9-9F8A-43E4-82F2-EB3E29698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660246-4F70-447B-B3FF-A06715FD2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7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153CB-9C43-42BC-AB91-85D37EE69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F5F2CC-F631-470A-B069-CD473E33A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73245D-F49B-4BA1-A081-67B6B3C85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874D3A-127C-4B5B-8D52-B6759EF36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B77A38-E32E-474F-A954-CFA21DA3B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50B44F-A70F-450C-810D-1191EAACE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73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BA0E0BF-F1F9-454B-BEE0-97368FB57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29AD3F-9B56-4314-9CB0-B858F97A9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30FD1D-2E90-4A12-8479-9882A4C81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D8A8C-3AC7-42CD-9FF9-08FDDE480AA7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D386F4-CAEE-4B04-9114-69D851847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76289D-EA56-4B76-8F0E-957B06C72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BCF44-5AD0-4E7D-978D-166886865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75399-2857-42D5-9BF8-9D277641E2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Rtg</a:t>
            </a:r>
            <a:r>
              <a:rPr lang="cs-CZ" dirty="0"/>
              <a:t> snímky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9A4DC3-7A1C-4040-B5D5-DD266BAB69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47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877E2-1C9A-4446-953E-561364A9C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</a:t>
            </a:r>
            <a:r>
              <a:rPr lang="cs-CZ" dirty="0" err="1"/>
              <a:t>rtg</a:t>
            </a:r>
            <a:r>
              <a:rPr lang="cs-CZ" dirty="0"/>
              <a:t> S a P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C048968-76E4-4BC0-9F7E-8F04772E2A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736" y="1268453"/>
            <a:ext cx="6965896" cy="5224422"/>
          </a:xfrm>
        </p:spPr>
      </p:pic>
    </p:spTree>
    <p:extLst>
      <p:ext uri="{BB962C8B-B14F-4D97-AF65-F5344CB8AC3E}">
        <p14:creationId xmlns:p14="http://schemas.microsoft.com/office/powerpoint/2010/main" val="3102966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171DD-24B7-4F12-BFD6-2C6FDCD17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Fluidothorax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7B8EA78-CCA0-4A6B-8CA5-C3C3A42701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800" y="1825625"/>
            <a:ext cx="5210400" cy="4351338"/>
          </a:xfrm>
        </p:spPr>
      </p:pic>
    </p:spTree>
    <p:extLst>
      <p:ext uri="{BB962C8B-B14F-4D97-AF65-F5344CB8AC3E}">
        <p14:creationId xmlns:p14="http://schemas.microsoft.com/office/powerpoint/2010/main" val="117141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0A6F7-41D8-462D-ADC5-4398123B8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Pneumothorax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4D39D61-9416-4416-A3A0-C00CF02CE6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538" y="1282045"/>
            <a:ext cx="5439266" cy="5210830"/>
          </a:xfrm>
        </p:spPr>
      </p:pic>
    </p:spTree>
    <p:extLst>
      <p:ext uri="{BB962C8B-B14F-4D97-AF65-F5344CB8AC3E}">
        <p14:creationId xmlns:p14="http://schemas.microsoft.com/office/powerpoint/2010/main" val="395655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0D574-6E09-49C2-AAD7-01D6FC59F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Pneumonie</a:t>
            </a:r>
          </a:p>
        </p:txBody>
      </p:sp>
      <p:pic>
        <p:nvPicPr>
          <p:cNvPr id="5" name="Zástupný obsah 4" descr="Obsah obrázku rozmazání&#10;&#10;Popis byl vytvořen automaticky">
            <a:extLst>
              <a:ext uri="{FF2B5EF4-FFF2-40B4-BE49-F238E27FC236}">
                <a16:creationId xmlns:a16="http://schemas.microsoft.com/office/drawing/2014/main" id="{675D05B1-4754-4DCA-B2F4-9E78330009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482" y="710458"/>
            <a:ext cx="5157079" cy="5466505"/>
          </a:xfrm>
        </p:spPr>
      </p:pic>
    </p:spTree>
    <p:extLst>
      <p:ext uri="{BB962C8B-B14F-4D97-AF65-F5344CB8AC3E}">
        <p14:creationId xmlns:p14="http://schemas.microsoft.com/office/powerpoint/2010/main" val="1654619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88A2C-7799-4CFD-81F7-8529CA28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Exudativní</a:t>
            </a:r>
            <a:r>
              <a:rPr lang="cs-CZ" dirty="0"/>
              <a:t> perikarditida </a:t>
            </a:r>
            <a:r>
              <a:rPr lang="cs-CZ" sz="2400" dirty="0"/>
              <a:t>(+ </a:t>
            </a:r>
            <a:r>
              <a:rPr lang="cs-CZ" sz="2400" dirty="0" err="1"/>
              <a:t>exudativní</a:t>
            </a:r>
            <a:r>
              <a:rPr lang="cs-CZ" sz="2400" dirty="0"/>
              <a:t> pleuritida)</a:t>
            </a:r>
          </a:p>
        </p:txBody>
      </p:sp>
      <p:pic>
        <p:nvPicPr>
          <p:cNvPr id="5" name="Zástupný obsah 4" descr="Obsah obrázku rozmazání&#10;&#10;Popis byl vytvořen automaticky">
            <a:extLst>
              <a:ext uri="{FF2B5EF4-FFF2-40B4-BE49-F238E27FC236}">
                <a16:creationId xmlns:a16="http://schemas.microsoft.com/office/drawing/2014/main" id="{940127F6-5DEF-4C44-B3F6-9BFADA3720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718" y="1314786"/>
            <a:ext cx="6658207" cy="5293403"/>
          </a:xfrm>
        </p:spPr>
      </p:pic>
    </p:spTree>
    <p:extLst>
      <p:ext uri="{BB962C8B-B14F-4D97-AF65-F5344CB8AC3E}">
        <p14:creationId xmlns:p14="http://schemas.microsoft.com/office/powerpoint/2010/main" val="142945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217B0-8CAF-4C51-9DF5-B8E3BBAD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Meta ad </a:t>
            </a:r>
            <a:r>
              <a:rPr lang="cs-CZ" dirty="0" err="1"/>
              <a:t>pulm</a:t>
            </a:r>
            <a:r>
              <a:rPr lang="cs-CZ" dirty="0"/>
              <a:t>.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728535D-CA1F-481E-BA93-55CF77BCDA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896" y="1220386"/>
            <a:ext cx="7409980" cy="5557485"/>
          </a:xfrm>
        </p:spPr>
      </p:pic>
    </p:spTree>
    <p:extLst>
      <p:ext uri="{BB962C8B-B14F-4D97-AF65-F5344CB8AC3E}">
        <p14:creationId xmlns:p14="http://schemas.microsoft.com/office/powerpoint/2010/main" val="32083833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</Words>
  <Application>Microsoft Office PowerPoint</Application>
  <PresentationFormat>Širokoúhlá obrazovka</PresentationFormat>
  <Paragraphs>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Rtg snímky </vt:lpstr>
      <vt:lpstr>Normální rtg S a P</vt:lpstr>
      <vt:lpstr>Fluidothorax</vt:lpstr>
      <vt:lpstr>Pneumothorax</vt:lpstr>
      <vt:lpstr>Pneumonie</vt:lpstr>
      <vt:lpstr>Exudativní perikarditida (+ exudativní pleuritida)</vt:lpstr>
      <vt:lpstr>Meta ad pulm.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Rtg snímky </dc:title>
  <dc:creator>Jakub Žák</dc:creator>
  <cp:lastModifiedBy>Jakub Žák</cp:lastModifiedBy>
  <cp:revision>4</cp:revision>
  <dcterms:created xsi:type="dcterms:W3CDTF">2021-10-21T13:05:32Z</dcterms:created>
  <dcterms:modified xsi:type="dcterms:W3CDTF">2021-10-22T09:01:30Z</dcterms:modified>
</cp:coreProperties>
</file>