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95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14. 9. 2022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iva.svobod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vita.zampachova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al.hendrych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Nová učebnice patologie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" y="1789113"/>
            <a:ext cx="2978980" cy="4468471"/>
          </a:xfrm>
        </p:spPr>
      </p:pic>
      <p:sp>
        <p:nvSpPr>
          <p:cNvPr id="5" name="Obdélník 4"/>
          <p:cNvSpPr/>
          <p:nvPr/>
        </p:nvSpPr>
        <p:spPr>
          <a:xfrm>
            <a:off x="4778828" y="2641351"/>
            <a:ext cx="6479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Třísvazková učebnice </a:t>
            </a:r>
            <a:r>
              <a:rPr lang="cs-CZ" dirty="0"/>
              <a:t>patologie pro studenty medicínských oborů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Učebnice </a:t>
            </a:r>
            <a:r>
              <a:rPr lang="cs-CZ" dirty="0"/>
              <a:t>je rozdělena do tří svazků (prodejná je pouze jako celek). 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Součástí </a:t>
            </a:r>
            <a:r>
              <a:rPr lang="cs-CZ" dirty="0"/>
              <a:t>každé knihy je heslo pro přístup do online galerie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Doplňková literatura pro studenty ZL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5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 smtClean="0"/>
              <a:t>MUDr</a:t>
            </a:r>
            <a:r>
              <a:rPr lang="cs-CZ" dirty="0"/>
              <a:t>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 smtClean="0">
                <a:hlinkClick r:id="rId5"/>
              </a:rPr>
              <a:t>lukas.velecky@fnusa.cz</a:t>
            </a:r>
            <a:endParaRPr lang="cs-CZ" dirty="0" smtClean="0"/>
          </a:p>
          <a:p>
            <a:r>
              <a:rPr lang="cs-CZ" dirty="0" smtClean="0"/>
              <a:t>MUDr. Michal </a:t>
            </a:r>
            <a:r>
              <a:rPr lang="cs-CZ" smtClean="0"/>
              <a:t>Hendrych                                 </a:t>
            </a:r>
            <a:r>
              <a:rPr lang="cs-CZ" smtClean="0">
                <a:hlinkClick r:id="rId6"/>
              </a:rPr>
              <a:t>michal.hendrych@fnusa.cz</a:t>
            </a:r>
            <a:endParaRPr lang="cs-CZ" dirty="0"/>
          </a:p>
          <a:p>
            <a:endParaRPr lang="cs-CZ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Orální </a:t>
            </a:r>
            <a:r>
              <a:rPr lang="cs-CZ" sz="2400" b="1" dirty="0"/>
              <a:t>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 smtClean="0">
                <a:hlinkClick r:id="rId7"/>
              </a:rPr>
              <a:t>vita.zampachova@fnusa.cz</a:t>
            </a:r>
            <a:endParaRPr lang="cs-CZ" dirty="0" smtClean="0"/>
          </a:p>
          <a:p>
            <a:r>
              <a:rPr lang="cs-CZ" dirty="0" smtClean="0"/>
              <a:t>MUDr</a:t>
            </a:r>
            <a:r>
              <a:rPr lang="cs-CZ" dirty="0" smtClean="0"/>
              <a:t>. Iva Svobodová                                     </a:t>
            </a:r>
            <a:r>
              <a:rPr lang="cs-CZ" dirty="0" smtClean="0">
                <a:hlinkClick r:id="rId8"/>
              </a:rPr>
              <a:t>iva.svobodova@fnusa.cz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1714</Words>
  <Application>Microsoft Office PowerPoint</Application>
  <PresentationFormat>Širokoúhlá obrazovka</PresentationFormat>
  <Paragraphs>314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Nová učebnice patologie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49</cp:revision>
  <dcterms:created xsi:type="dcterms:W3CDTF">2017-08-15T07:48:05Z</dcterms:created>
  <dcterms:modified xsi:type="dcterms:W3CDTF">2022-09-14T11:14:41Z</dcterms:modified>
</cp:coreProperties>
</file>