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56" r:id="rId2"/>
    <p:sldId id="337" r:id="rId3"/>
    <p:sldId id="359" r:id="rId4"/>
    <p:sldId id="360" r:id="rId5"/>
    <p:sldId id="363" r:id="rId6"/>
    <p:sldId id="362" r:id="rId7"/>
    <p:sldId id="361" r:id="rId8"/>
    <p:sldId id="364" r:id="rId9"/>
    <p:sldId id="358" r:id="rId10"/>
    <p:sldId id="355" r:id="rId11"/>
    <p:sldId id="314" r:id="rId12"/>
    <p:sldId id="324" r:id="rId13"/>
    <p:sldId id="349" r:id="rId14"/>
    <p:sldId id="321" r:id="rId15"/>
    <p:sldId id="326" r:id="rId16"/>
    <p:sldId id="351" r:id="rId17"/>
    <p:sldId id="315" r:id="rId18"/>
    <p:sldId id="325" r:id="rId19"/>
    <p:sldId id="319" r:id="rId20"/>
    <p:sldId id="329" r:id="rId21"/>
    <p:sldId id="320" r:id="rId22"/>
    <p:sldId id="330" r:id="rId23"/>
    <p:sldId id="353" r:id="rId24"/>
    <p:sldId id="317" r:id="rId25"/>
    <p:sldId id="327" r:id="rId26"/>
    <p:sldId id="318" r:id="rId27"/>
    <p:sldId id="328" r:id="rId28"/>
    <p:sldId id="322" r:id="rId29"/>
    <p:sldId id="339" r:id="rId30"/>
    <p:sldId id="354" r:id="rId31"/>
    <p:sldId id="356" r:id="rId32"/>
    <p:sldId id="299" r:id="rId33"/>
    <p:sldId id="341" r:id="rId34"/>
    <p:sldId id="289" r:id="rId35"/>
    <p:sldId id="34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7FF6B"/>
    <a:srgbClr val="663300"/>
    <a:srgbClr val="B17ED8"/>
    <a:srgbClr val="FF6600"/>
    <a:srgbClr val="48EE97"/>
    <a:srgbClr val="50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4" autoAdjust="0"/>
    <p:restoredTop sz="97158" autoAdjust="0"/>
  </p:normalViewPr>
  <p:slideViewPr>
    <p:cSldViewPr>
      <p:cViewPr varScale="1">
        <p:scale>
          <a:sx n="110" d="100"/>
          <a:sy n="110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C0097-6D9B-4509-A2D9-132A6CE14F9E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628D-A1B5-40E4-8F4F-DDFA30F27D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1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2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8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nebezpečí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628D-A1B5-40E4-8F4F-DDFA30F27DB5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4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8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12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29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0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4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7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09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39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1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92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35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cs-CZ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IOLOG</a:t>
            </a:r>
            <a:r>
              <a:rPr lang="en-US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 OF </a:t>
            </a:r>
            <a:r>
              <a:rPr lang="cs-CZ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REPRODUC</a:t>
            </a:r>
            <a:r>
              <a:rPr lang="en-US" sz="5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TION</a:t>
            </a:r>
            <a:endParaRPr lang="cs-CZ" sz="5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38" y="2675270"/>
            <a:ext cx="2542406" cy="38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PLACENTAL FUNCTION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043608" y="1196752"/>
            <a:ext cx="756084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metabolism of carbohydrates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metabolism of amino acids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metabolism of lipids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water, inorganic ions, minerals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vitamins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Endocrine</a:t>
            </a: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functions</a:t>
            </a:r>
            <a:endParaRPr lang="cs-CZ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Oestrogens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Chorionic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gonadotrophin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lactogen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lacental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growth factors </a:t>
            </a: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cs-CZ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Protektivní funkce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P450 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xenobiotics</a:t>
            </a:r>
            <a:r>
              <a:rPr lang="cs-CZ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+mj-lt"/>
              <a:buAutoNum type="alphaL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	   !!!</a:t>
            </a:r>
            <a:r>
              <a:rPr lang="cs-CZ" sz="3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IgG</a:t>
            </a:r>
            <a:endParaRPr lang="cs-CZ" sz="3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lphaLcPeriod"/>
            </a:pPr>
            <a:endParaRPr lang="cs-CZ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0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7"/>
            <a:ext cx="8496944" cy="1156361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8864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HORMONAL PROFILE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PREGNANCY</a:t>
            </a:r>
          </a:p>
        </p:txBody>
      </p:sp>
      <p:sp>
        <p:nvSpPr>
          <p:cNvPr id="34" name="Volný tvar 33"/>
          <p:cNvSpPr/>
          <p:nvPr/>
        </p:nvSpPr>
        <p:spPr>
          <a:xfrm>
            <a:off x="683567" y="2042583"/>
            <a:ext cx="6192689" cy="3546657"/>
          </a:xfrm>
          <a:custGeom>
            <a:avLst/>
            <a:gdLst>
              <a:gd name="connsiteX0" fmla="*/ 0 w 7467600"/>
              <a:gd name="connsiteY0" fmla="*/ 3524851 h 3820126"/>
              <a:gd name="connsiteX1" fmla="*/ 533400 w 7467600"/>
              <a:gd name="connsiteY1" fmla="*/ 1896076 h 3820126"/>
              <a:gd name="connsiteX2" fmla="*/ 790575 w 7467600"/>
              <a:gd name="connsiteY2" fmla="*/ 1095976 h 3820126"/>
              <a:gd name="connsiteX3" fmla="*/ 1114425 w 7467600"/>
              <a:gd name="connsiteY3" fmla="*/ 219676 h 3820126"/>
              <a:gd name="connsiteX4" fmla="*/ 1447800 w 7467600"/>
              <a:gd name="connsiteY4" fmla="*/ 601 h 3820126"/>
              <a:gd name="connsiteX5" fmla="*/ 1695450 w 7467600"/>
              <a:gd name="connsiteY5" fmla="*/ 181576 h 3820126"/>
              <a:gd name="connsiteX6" fmla="*/ 2028825 w 7467600"/>
              <a:gd name="connsiteY6" fmla="*/ 867376 h 3820126"/>
              <a:gd name="connsiteX7" fmla="*/ 2371725 w 7467600"/>
              <a:gd name="connsiteY7" fmla="*/ 1810351 h 3820126"/>
              <a:gd name="connsiteX8" fmla="*/ 2619375 w 7467600"/>
              <a:gd name="connsiteY8" fmla="*/ 2562826 h 3820126"/>
              <a:gd name="connsiteX9" fmla="*/ 2886075 w 7467600"/>
              <a:gd name="connsiteY9" fmla="*/ 2943826 h 3820126"/>
              <a:gd name="connsiteX10" fmla="*/ 3486150 w 7467600"/>
              <a:gd name="connsiteY10" fmla="*/ 3162901 h 3820126"/>
              <a:gd name="connsiteX11" fmla="*/ 4286250 w 7467600"/>
              <a:gd name="connsiteY11" fmla="*/ 3334351 h 3820126"/>
              <a:gd name="connsiteX12" fmla="*/ 5162550 w 7467600"/>
              <a:gd name="connsiteY12" fmla="*/ 3448651 h 3820126"/>
              <a:gd name="connsiteX13" fmla="*/ 6048375 w 7467600"/>
              <a:gd name="connsiteY13" fmla="*/ 3477226 h 3820126"/>
              <a:gd name="connsiteX14" fmla="*/ 6829425 w 7467600"/>
              <a:gd name="connsiteY14" fmla="*/ 3486751 h 3820126"/>
              <a:gd name="connsiteX15" fmla="*/ 7191375 w 7467600"/>
              <a:gd name="connsiteY15" fmla="*/ 3496276 h 3820126"/>
              <a:gd name="connsiteX16" fmla="*/ 7467600 w 7467600"/>
              <a:gd name="connsiteY16" fmla="*/ 3820126 h 3820126"/>
              <a:gd name="connsiteX0" fmla="*/ 0 w 7191375"/>
              <a:gd name="connsiteY0" fmla="*/ 3530600 h 3530600"/>
              <a:gd name="connsiteX1" fmla="*/ 533400 w 7191375"/>
              <a:gd name="connsiteY1" fmla="*/ 1901825 h 3530600"/>
              <a:gd name="connsiteX2" fmla="*/ 790575 w 7191375"/>
              <a:gd name="connsiteY2" fmla="*/ 1101725 h 3530600"/>
              <a:gd name="connsiteX3" fmla="*/ 1114425 w 7191375"/>
              <a:gd name="connsiteY3" fmla="*/ 225425 h 3530600"/>
              <a:gd name="connsiteX4" fmla="*/ 1447800 w 7191375"/>
              <a:gd name="connsiteY4" fmla="*/ 6350 h 3530600"/>
              <a:gd name="connsiteX5" fmla="*/ 1695450 w 7191375"/>
              <a:gd name="connsiteY5" fmla="*/ 187325 h 3530600"/>
              <a:gd name="connsiteX6" fmla="*/ 2028825 w 7191375"/>
              <a:gd name="connsiteY6" fmla="*/ 873125 h 3530600"/>
              <a:gd name="connsiteX7" fmla="*/ 2371725 w 7191375"/>
              <a:gd name="connsiteY7" fmla="*/ 1816100 h 3530600"/>
              <a:gd name="connsiteX8" fmla="*/ 2619375 w 7191375"/>
              <a:gd name="connsiteY8" fmla="*/ 2568575 h 3530600"/>
              <a:gd name="connsiteX9" fmla="*/ 2886075 w 7191375"/>
              <a:gd name="connsiteY9" fmla="*/ 2949575 h 3530600"/>
              <a:gd name="connsiteX10" fmla="*/ 3486150 w 7191375"/>
              <a:gd name="connsiteY10" fmla="*/ 3168650 h 3530600"/>
              <a:gd name="connsiteX11" fmla="*/ 4286250 w 7191375"/>
              <a:gd name="connsiteY11" fmla="*/ 3340100 h 3530600"/>
              <a:gd name="connsiteX12" fmla="*/ 5162550 w 7191375"/>
              <a:gd name="connsiteY12" fmla="*/ 3454400 h 3530600"/>
              <a:gd name="connsiteX13" fmla="*/ 6048375 w 7191375"/>
              <a:gd name="connsiteY13" fmla="*/ 3482975 h 3530600"/>
              <a:gd name="connsiteX14" fmla="*/ 6829425 w 7191375"/>
              <a:gd name="connsiteY14" fmla="*/ 3492500 h 3530600"/>
              <a:gd name="connsiteX15" fmla="*/ 7191375 w 7191375"/>
              <a:gd name="connsiteY15" fmla="*/ 3502025 h 3530600"/>
              <a:gd name="connsiteX0" fmla="*/ 0 w 6829425"/>
              <a:gd name="connsiteY0" fmla="*/ 3530600 h 3530600"/>
              <a:gd name="connsiteX1" fmla="*/ 533400 w 6829425"/>
              <a:gd name="connsiteY1" fmla="*/ 1901825 h 3530600"/>
              <a:gd name="connsiteX2" fmla="*/ 790575 w 6829425"/>
              <a:gd name="connsiteY2" fmla="*/ 1101725 h 3530600"/>
              <a:gd name="connsiteX3" fmla="*/ 1114425 w 6829425"/>
              <a:gd name="connsiteY3" fmla="*/ 225425 h 3530600"/>
              <a:gd name="connsiteX4" fmla="*/ 1447800 w 6829425"/>
              <a:gd name="connsiteY4" fmla="*/ 6350 h 3530600"/>
              <a:gd name="connsiteX5" fmla="*/ 1695450 w 6829425"/>
              <a:gd name="connsiteY5" fmla="*/ 187325 h 3530600"/>
              <a:gd name="connsiteX6" fmla="*/ 2028825 w 6829425"/>
              <a:gd name="connsiteY6" fmla="*/ 873125 h 3530600"/>
              <a:gd name="connsiteX7" fmla="*/ 2371725 w 6829425"/>
              <a:gd name="connsiteY7" fmla="*/ 1816100 h 3530600"/>
              <a:gd name="connsiteX8" fmla="*/ 2619375 w 6829425"/>
              <a:gd name="connsiteY8" fmla="*/ 2568575 h 3530600"/>
              <a:gd name="connsiteX9" fmla="*/ 2886075 w 6829425"/>
              <a:gd name="connsiteY9" fmla="*/ 2949575 h 3530600"/>
              <a:gd name="connsiteX10" fmla="*/ 3486150 w 6829425"/>
              <a:gd name="connsiteY10" fmla="*/ 3168650 h 3530600"/>
              <a:gd name="connsiteX11" fmla="*/ 4286250 w 6829425"/>
              <a:gd name="connsiteY11" fmla="*/ 3340100 h 3530600"/>
              <a:gd name="connsiteX12" fmla="*/ 5162550 w 6829425"/>
              <a:gd name="connsiteY12" fmla="*/ 3454400 h 3530600"/>
              <a:gd name="connsiteX13" fmla="*/ 6048375 w 6829425"/>
              <a:gd name="connsiteY13" fmla="*/ 3482975 h 3530600"/>
              <a:gd name="connsiteX14" fmla="*/ 6829425 w 6829425"/>
              <a:gd name="connsiteY14" fmla="*/ 3492500 h 3530600"/>
              <a:gd name="connsiteX0" fmla="*/ 0 w 6048375"/>
              <a:gd name="connsiteY0" fmla="*/ 3530600 h 3530600"/>
              <a:gd name="connsiteX1" fmla="*/ 533400 w 6048375"/>
              <a:gd name="connsiteY1" fmla="*/ 1901825 h 3530600"/>
              <a:gd name="connsiteX2" fmla="*/ 790575 w 6048375"/>
              <a:gd name="connsiteY2" fmla="*/ 1101725 h 3530600"/>
              <a:gd name="connsiteX3" fmla="*/ 1114425 w 6048375"/>
              <a:gd name="connsiteY3" fmla="*/ 225425 h 3530600"/>
              <a:gd name="connsiteX4" fmla="*/ 1447800 w 6048375"/>
              <a:gd name="connsiteY4" fmla="*/ 6350 h 3530600"/>
              <a:gd name="connsiteX5" fmla="*/ 1695450 w 6048375"/>
              <a:gd name="connsiteY5" fmla="*/ 187325 h 3530600"/>
              <a:gd name="connsiteX6" fmla="*/ 2028825 w 6048375"/>
              <a:gd name="connsiteY6" fmla="*/ 873125 h 3530600"/>
              <a:gd name="connsiteX7" fmla="*/ 2371725 w 6048375"/>
              <a:gd name="connsiteY7" fmla="*/ 1816100 h 3530600"/>
              <a:gd name="connsiteX8" fmla="*/ 2619375 w 6048375"/>
              <a:gd name="connsiteY8" fmla="*/ 2568575 h 3530600"/>
              <a:gd name="connsiteX9" fmla="*/ 2886075 w 6048375"/>
              <a:gd name="connsiteY9" fmla="*/ 2949575 h 3530600"/>
              <a:gd name="connsiteX10" fmla="*/ 3486150 w 6048375"/>
              <a:gd name="connsiteY10" fmla="*/ 3168650 h 3530600"/>
              <a:gd name="connsiteX11" fmla="*/ 4286250 w 6048375"/>
              <a:gd name="connsiteY11" fmla="*/ 3340100 h 3530600"/>
              <a:gd name="connsiteX12" fmla="*/ 5162550 w 6048375"/>
              <a:gd name="connsiteY12" fmla="*/ 3454400 h 3530600"/>
              <a:gd name="connsiteX13" fmla="*/ 6048375 w 6048375"/>
              <a:gd name="connsiteY13" fmla="*/ 3482975 h 3530600"/>
              <a:gd name="connsiteX0" fmla="*/ 0 w 6192689"/>
              <a:gd name="connsiteY0" fmla="*/ 3530600 h 3546657"/>
              <a:gd name="connsiteX1" fmla="*/ 533400 w 6192689"/>
              <a:gd name="connsiteY1" fmla="*/ 1901825 h 3546657"/>
              <a:gd name="connsiteX2" fmla="*/ 790575 w 6192689"/>
              <a:gd name="connsiteY2" fmla="*/ 1101725 h 3546657"/>
              <a:gd name="connsiteX3" fmla="*/ 1114425 w 6192689"/>
              <a:gd name="connsiteY3" fmla="*/ 225425 h 3546657"/>
              <a:gd name="connsiteX4" fmla="*/ 1447800 w 6192689"/>
              <a:gd name="connsiteY4" fmla="*/ 6350 h 3546657"/>
              <a:gd name="connsiteX5" fmla="*/ 1695450 w 6192689"/>
              <a:gd name="connsiteY5" fmla="*/ 187325 h 3546657"/>
              <a:gd name="connsiteX6" fmla="*/ 2028825 w 6192689"/>
              <a:gd name="connsiteY6" fmla="*/ 873125 h 3546657"/>
              <a:gd name="connsiteX7" fmla="*/ 2371725 w 6192689"/>
              <a:gd name="connsiteY7" fmla="*/ 1816100 h 3546657"/>
              <a:gd name="connsiteX8" fmla="*/ 2619375 w 6192689"/>
              <a:gd name="connsiteY8" fmla="*/ 2568575 h 3546657"/>
              <a:gd name="connsiteX9" fmla="*/ 2886075 w 6192689"/>
              <a:gd name="connsiteY9" fmla="*/ 2949575 h 3546657"/>
              <a:gd name="connsiteX10" fmla="*/ 3486150 w 6192689"/>
              <a:gd name="connsiteY10" fmla="*/ 3168650 h 3546657"/>
              <a:gd name="connsiteX11" fmla="*/ 4286250 w 6192689"/>
              <a:gd name="connsiteY11" fmla="*/ 3340100 h 3546657"/>
              <a:gd name="connsiteX12" fmla="*/ 5162550 w 6192689"/>
              <a:gd name="connsiteY12" fmla="*/ 3454400 h 3546657"/>
              <a:gd name="connsiteX13" fmla="*/ 6192689 w 6192689"/>
              <a:gd name="connsiteY13" fmla="*/ 3546657 h 354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2689" h="3546657">
                <a:moveTo>
                  <a:pt x="0" y="3530600"/>
                </a:moveTo>
                <a:lnTo>
                  <a:pt x="533400" y="1901825"/>
                </a:lnTo>
                <a:cubicBezTo>
                  <a:pt x="665162" y="1497013"/>
                  <a:pt x="693738" y="1381125"/>
                  <a:pt x="790575" y="1101725"/>
                </a:cubicBezTo>
                <a:cubicBezTo>
                  <a:pt x="887412" y="822325"/>
                  <a:pt x="1004888" y="407987"/>
                  <a:pt x="1114425" y="225425"/>
                </a:cubicBezTo>
                <a:cubicBezTo>
                  <a:pt x="1223962" y="42863"/>
                  <a:pt x="1350963" y="12700"/>
                  <a:pt x="1447800" y="6350"/>
                </a:cubicBezTo>
                <a:cubicBezTo>
                  <a:pt x="1544637" y="0"/>
                  <a:pt x="1598613" y="42863"/>
                  <a:pt x="1695450" y="187325"/>
                </a:cubicBezTo>
                <a:cubicBezTo>
                  <a:pt x="1792287" y="331787"/>
                  <a:pt x="1916113" y="601662"/>
                  <a:pt x="2028825" y="873125"/>
                </a:cubicBezTo>
                <a:cubicBezTo>
                  <a:pt x="2141538" y="1144587"/>
                  <a:pt x="2273300" y="1533525"/>
                  <a:pt x="2371725" y="1816100"/>
                </a:cubicBezTo>
                <a:cubicBezTo>
                  <a:pt x="2470150" y="2098675"/>
                  <a:pt x="2533650" y="2379663"/>
                  <a:pt x="2619375" y="2568575"/>
                </a:cubicBezTo>
                <a:cubicBezTo>
                  <a:pt x="2705100" y="2757487"/>
                  <a:pt x="2741613" y="2849562"/>
                  <a:pt x="2886075" y="2949575"/>
                </a:cubicBezTo>
                <a:cubicBezTo>
                  <a:pt x="3030538" y="3049587"/>
                  <a:pt x="3252788" y="3103563"/>
                  <a:pt x="3486150" y="3168650"/>
                </a:cubicBezTo>
                <a:cubicBezTo>
                  <a:pt x="3719512" y="3233737"/>
                  <a:pt x="4006850" y="3292475"/>
                  <a:pt x="4286250" y="3340100"/>
                </a:cubicBezTo>
                <a:cubicBezTo>
                  <a:pt x="4565650" y="3387725"/>
                  <a:pt x="4844810" y="3419974"/>
                  <a:pt x="5162550" y="3454400"/>
                </a:cubicBezTo>
                <a:cubicBezTo>
                  <a:pt x="5480290" y="3488826"/>
                  <a:pt x="5914877" y="3540307"/>
                  <a:pt x="6192689" y="35466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4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7" y="2042583"/>
            <a:ext cx="6192689" cy="3546657"/>
            <a:chOff x="683567" y="1479034"/>
            <a:chExt cx="6192689" cy="3546657"/>
          </a:xfrm>
        </p:grpSpPr>
        <p:sp>
          <p:nvSpPr>
            <p:cNvPr id="34" name="Volný tvar 33"/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834668" y="1548166"/>
            <a:ext cx="44287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HCG (Human Chorionic Gonadotropin)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lycoprotein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the syncytial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trophoblast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involution of the corpus luteum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 menstruation and cause the endometrium to continue to grow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ﬁrst be measured in the blood 8 to 9 days after implantation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the fetal testes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- ectopic pregnancy, dead fetus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- multiple pregnancy and diagnosis of trisomy 21 - Down syndrome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délník 5"/>
          <p:cNvSpPr/>
          <p:nvPr/>
        </p:nvSpPr>
        <p:spPr>
          <a:xfrm>
            <a:off x="323528" y="329817"/>
            <a:ext cx="8496944" cy="1156361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4"/>
          <p:cNvSpPr txBox="1"/>
          <p:nvPr/>
        </p:nvSpPr>
        <p:spPr>
          <a:xfrm>
            <a:off x="179512" y="18864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HORMONAL PROFILE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PREGNANCY</a:t>
            </a:r>
          </a:p>
        </p:txBody>
      </p:sp>
    </p:spTree>
    <p:extLst>
      <p:ext uri="{BB962C8B-B14F-4D97-AF65-F5344CB8AC3E}">
        <p14:creationId xmlns:p14="http://schemas.microsoft.com/office/powerpoint/2010/main" val="40086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5"/>
          <p:cNvSpPr/>
          <p:nvPr/>
        </p:nvSpPr>
        <p:spPr>
          <a:xfrm>
            <a:off x="323528" y="329817"/>
            <a:ext cx="8496944" cy="1156361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4"/>
          <p:cNvSpPr txBox="1"/>
          <p:nvPr/>
        </p:nvSpPr>
        <p:spPr>
          <a:xfrm>
            <a:off x="179512" y="18864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HORMONAL PROFILE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PREGNANCY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" y="1605836"/>
            <a:ext cx="9091508" cy="46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Volný tvar 53"/>
          <p:cNvSpPr/>
          <p:nvPr/>
        </p:nvSpPr>
        <p:spPr>
          <a:xfrm>
            <a:off x="695325" y="4552826"/>
            <a:ext cx="7581900" cy="1019299"/>
          </a:xfrm>
          <a:custGeom>
            <a:avLst/>
            <a:gdLst>
              <a:gd name="connsiteX0" fmla="*/ 0 w 7581900"/>
              <a:gd name="connsiteY0" fmla="*/ 1020762 h 1020762"/>
              <a:gd name="connsiteX1" fmla="*/ 352425 w 7581900"/>
              <a:gd name="connsiteY1" fmla="*/ 563562 h 1020762"/>
              <a:gd name="connsiteX2" fmla="*/ 790575 w 7581900"/>
              <a:gd name="connsiteY2" fmla="*/ 173037 h 1020762"/>
              <a:gd name="connsiteX3" fmla="*/ 1390650 w 7581900"/>
              <a:gd name="connsiteY3" fmla="*/ 1587 h 1020762"/>
              <a:gd name="connsiteX4" fmla="*/ 2257425 w 7581900"/>
              <a:gd name="connsiteY4" fmla="*/ 182562 h 1020762"/>
              <a:gd name="connsiteX5" fmla="*/ 7581900 w 7581900"/>
              <a:gd name="connsiteY5" fmla="*/ 1020762 h 1020762"/>
              <a:gd name="connsiteX6" fmla="*/ 7581900 w 7581900"/>
              <a:gd name="connsiteY6" fmla="*/ 1020762 h 1020762"/>
              <a:gd name="connsiteX7" fmla="*/ 7581900 w 7581900"/>
              <a:gd name="connsiteY7" fmla="*/ 1020762 h 1020762"/>
              <a:gd name="connsiteX0" fmla="*/ 0 w 7581900"/>
              <a:gd name="connsiteY0" fmla="*/ 1019299 h 1019299"/>
              <a:gd name="connsiteX1" fmla="*/ 352425 w 7581900"/>
              <a:gd name="connsiteY1" fmla="*/ 562099 h 1019299"/>
              <a:gd name="connsiteX2" fmla="*/ 790575 w 7581900"/>
              <a:gd name="connsiteY2" fmla="*/ 171574 h 1019299"/>
              <a:gd name="connsiteX3" fmla="*/ 1390650 w 7581900"/>
              <a:gd name="connsiteY3" fmla="*/ 124 h 1019299"/>
              <a:gd name="connsiteX4" fmla="*/ 2364507 w 7581900"/>
              <a:gd name="connsiteY4" fmla="*/ 172318 h 1019299"/>
              <a:gd name="connsiteX5" fmla="*/ 7581900 w 7581900"/>
              <a:gd name="connsiteY5" fmla="*/ 1019299 h 1019299"/>
              <a:gd name="connsiteX6" fmla="*/ 7581900 w 7581900"/>
              <a:gd name="connsiteY6" fmla="*/ 1019299 h 1019299"/>
              <a:gd name="connsiteX7" fmla="*/ 7581900 w 7581900"/>
              <a:gd name="connsiteY7" fmla="*/ 1019299 h 10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81900" h="1019299">
                <a:moveTo>
                  <a:pt x="0" y="1019299"/>
                </a:moveTo>
                <a:cubicBezTo>
                  <a:pt x="110331" y="861342"/>
                  <a:pt x="220663" y="703386"/>
                  <a:pt x="352425" y="562099"/>
                </a:cubicBezTo>
                <a:cubicBezTo>
                  <a:pt x="484187" y="420812"/>
                  <a:pt x="617538" y="265237"/>
                  <a:pt x="790575" y="171574"/>
                </a:cubicBezTo>
                <a:cubicBezTo>
                  <a:pt x="963613" y="77912"/>
                  <a:pt x="1128328" y="0"/>
                  <a:pt x="1390650" y="124"/>
                </a:cubicBezTo>
                <a:cubicBezTo>
                  <a:pt x="1652972" y="248"/>
                  <a:pt x="2364507" y="172318"/>
                  <a:pt x="2364507" y="172318"/>
                </a:cubicBezTo>
                <a:lnTo>
                  <a:pt x="7581900" y="1019299"/>
                </a:lnTo>
                <a:lnTo>
                  <a:pt x="7581900" y="1019299"/>
                </a:lnTo>
                <a:lnTo>
                  <a:pt x="7581900" y="1019299"/>
                </a:ln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" name="Группа 34"/>
          <p:cNvGrpSpPr/>
          <p:nvPr/>
        </p:nvGrpSpPr>
        <p:grpSpPr>
          <a:xfrm>
            <a:off x="179512" y="89336"/>
            <a:ext cx="8640960" cy="1446550"/>
            <a:chOff x="179512" y="188640"/>
            <a:chExt cx="8640960" cy="1446550"/>
          </a:xfrm>
        </p:grpSpPr>
        <p:sp>
          <p:nvSpPr>
            <p:cNvPr id="3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8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54" name="Volný tvar 53"/>
            <p:cNvSpPr/>
            <p:nvPr/>
          </p:nvSpPr>
          <p:spPr>
            <a:xfrm>
              <a:off x="695325" y="4552826"/>
              <a:ext cx="7581900" cy="1019299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  <a:gd name="connsiteX0" fmla="*/ 0 w 7581900"/>
                <a:gd name="connsiteY0" fmla="*/ 1019299 h 1019299"/>
                <a:gd name="connsiteX1" fmla="*/ 352425 w 7581900"/>
                <a:gd name="connsiteY1" fmla="*/ 562099 h 1019299"/>
                <a:gd name="connsiteX2" fmla="*/ 790575 w 7581900"/>
                <a:gd name="connsiteY2" fmla="*/ 171574 h 1019299"/>
                <a:gd name="connsiteX3" fmla="*/ 1390650 w 7581900"/>
                <a:gd name="connsiteY3" fmla="*/ 124 h 1019299"/>
                <a:gd name="connsiteX4" fmla="*/ 2364507 w 7581900"/>
                <a:gd name="connsiteY4" fmla="*/ 172318 h 1019299"/>
                <a:gd name="connsiteX5" fmla="*/ 7581900 w 7581900"/>
                <a:gd name="connsiteY5" fmla="*/ 1019299 h 1019299"/>
                <a:gd name="connsiteX6" fmla="*/ 7581900 w 7581900"/>
                <a:gd name="connsiteY6" fmla="*/ 1019299 h 1019299"/>
                <a:gd name="connsiteX7" fmla="*/ 7581900 w 7581900"/>
                <a:gd name="connsiteY7" fmla="*/ 1019299 h 101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19299">
                  <a:moveTo>
                    <a:pt x="0" y="1019299"/>
                  </a:moveTo>
                  <a:cubicBezTo>
                    <a:pt x="110331" y="861342"/>
                    <a:pt x="220663" y="703386"/>
                    <a:pt x="352425" y="562099"/>
                  </a:cubicBezTo>
                  <a:cubicBezTo>
                    <a:pt x="484187" y="420812"/>
                    <a:pt x="617538" y="265237"/>
                    <a:pt x="790575" y="171574"/>
                  </a:cubicBezTo>
                  <a:cubicBezTo>
                    <a:pt x="963613" y="77912"/>
                    <a:pt x="1128328" y="0"/>
                    <a:pt x="1390650" y="124"/>
                  </a:cubicBezTo>
                  <a:cubicBezTo>
                    <a:pt x="1652972" y="248"/>
                    <a:pt x="2364507" y="172318"/>
                    <a:pt x="2364507" y="172318"/>
                  </a:cubicBezTo>
                  <a:lnTo>
                    <a:pt x="7581900" y="1019299"/>
                  </a:lnTo>
                  <a:lnTo>
                    <a:pt x="7581900" y="1019299"/>
                  </a:lnTo>
                  <a:lnTo>
                    <a:pt x="7581900" y="1019299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995936" y="1861661"/>
            <a:ext cx="38884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RX (Relaxin)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relaxes the pubic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symphysis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pelvic joints and softens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dilates the uterine cervix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mediate hemodynamic changes (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RLX</a:t>
            </a:r>
            <a:r>
              <a:rPr lang="cs-CZ" sz="1600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RLX</a:t>
            </a:r>
            <a:r>
              <a:rPr lang="cs-CZ" sz="1600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organs of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eproduction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 and RLX</a:t>
            </a:r>
            <a:r>
              <a:rPr lang="cs-CZ" sz="1600" baseline="-25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(brain </a:t>
            </a:r>
            <a:r>
              <a:rPr lang="en-US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tissue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stress and food </a:t>
            </a:r>
            <a:r>
              <a:rPr lang="en-US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intake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regulation</a:t>
            </a:r>
            <a:r>
              <a:rPr lang="cs-CZ" sz="1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)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58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94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58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  <p:pic>
        <p:nvPicPr>
          <p:cNvPr id="53" name="Obrázek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" y="1447209"/>
            <a:ext cx="7822225" cy="54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sp>
        <p:nvSpPr>
          <p:cNvPr id="36" name="Volný tvar 35"/>
          <p:cNvSpPr/>
          <p:nvPr/>
        </p:nvSpPr>
        <p:spPr>
          <a:xfrm>
            <a:off x="3030058" y="4908423"/>
            <a:ext cx="5193569" cy="649242"/>
          </a:xfrm>
          <a:custGeom>
            <a:avLst/>
            <a:gdLst>
              <a:gd name="connsiteX0" fmla="*/ 0 w 5193569"/>
              <a:gd name="connsiteY0" fmla="*/ 649242 h 649242"/>
              <a:gd name="connsiteX1" fmla="*/ 1466850 w 5193569"/>
              <a:gd name="connsiteY1" fmla="*/ 515892 h 649242"/>
              <a:gd name="connsiteX2" fmla="*/ 2638425 w 5193569"/>
              <a:gd name="connsiteY2" fmla="*/ 382542 h 649242"/>
              <a:gd name="connsiteX3" fmla="*/ 3390900 w 5193569"/>
              <a:gd name="connsiteY3" fmla="*/ 211092 h 649242"/>
              <a:gd name="connsiteX4" fmla="*/ 4200525 w 5193569"/>
              <a:gd name="connsiteY4" fmla="*/ 39642 h 649242"/>
              <a:gd name="connsiteX5" fmla="*/ 5038725 w 5193569"/>
              <a:gd name="connsiteY5" fmla="*/ 1542 h 649242"/>
              <a:gd name="connsiteX6" fmla="*/ 5191125 w 5193569"/>
              <a:gd name="connsiteY6" fmla="*/ 11067 h 64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3569" h="649242">
                <a:moveTo>
                  <a:pt x="0" y="649242"/>
                </a:moveTo>
                <a:lnTo>
                  <a:pt x="1466850" y="515892"/>
                </a:lnTo>
                <a:cubicBezTo>
                  <a:pt x="1906588" y="471442"/>
                  <a:pt x="2317750" y="433342"/>
                  <a:pt x="2638425" y="382542"/>
                </a:cubicBezTo>
                <a:cubicBezTo>
                  <a:pt x="2959100" y="331742"/>
                  <a:pt x="3390900" y="211092"/>
                  <a:pt x="3390900" y="211092"/>
                </a:cubicBezTo>
                <a:cubicBezTo>
                  <a:pt x="3651250" y="153942"/>
                  <a:pt x="3925888" y="74567"/>
                  <a:pt x="4200525" y="39642"/>
                </a:cubicBezTo>
                <a:cubicBezTo>
                  <a:pt x="4475162" y="4717"/>
                  <a:pt x="4873625" y="6304"/>
                  <a:pt x="5038725" y="1542"/>
                </a:cubicBezTo>
                <a:cubicBezTo>
                  <a:pt x="5203825" y="-3221"/>
                  <a:pt x="5197475" y="3923"/>
                  <a:pt x="5191125" y="1106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35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97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3030058" y="4575821"/>
            <a:ext cx="5286358" cy="981844"/>
            <a:chOff x="3019425" y="3933056"/>
            <a:chExt cx="5286358" cy="981844"/>
          </a:xfrm>
        </p:grpSpPr>
        <p:sp>
          <p:nvSpPr>
            <p:cNvPr id="36" name="Volný tvar 35"/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084289" y="3933056"/>
              <a:ext cx="1221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HCS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/HPL</a:t>
              </a:r>
              <a:endParaRPr lang="cs-CZ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331639" y="1558240"/>
            <a:ext cx="551205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HCS (Human Chorionic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Somatomammotropin)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placental growth hormone - Human placental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lactogen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hPL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weak actions similar of growth hormone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retention of nitrogen, potassium, calcium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decreased insulin sensitivity and decreased utilization of glucose in the mother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this hormone increases progressively in direct proportion to the weight of the placenta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79512" y="44624"/>
            <a:ext cx="8640960" cy="1446550"/>
            <a:chOff x="179512" y="188640"/>
            <a:chExt cx="8640960" cy="1446550"/>
          </a:xfrm>
        </p:grpSpPr>
        <p:sp>
          <p:nvSpPr>
            <p:cNvPr id="5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62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3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  <p:sp>
        <p:nvSpPr>
          <p:cNvPr id="53" name="Полилиния 3"/>
          <p:cNvSpPr/>
          <p:nvPr/>
        </p:nvSpPr>
        <p:spPr>
          <a:xfrm>
            <a:off x="5410200" y="3438525"/>
            <a:ext cx="2838450" cy="2124075"/>
          </a:xfrm>
          <a:custGeom>
            <a:avLst/>
            <a:gdLst>
              <a:gd name="connsiteX0" fmla="*/ 0 w 2838450"/>
              <a:gd name="connsiteY0" fmla="*/ 2124075 h 2124075"/>
              <a:gd name="connsiteX1" fmla="*/ 561975 w 2838450"/>
              <a:gd name="connsiteY1" fmla="*/ 2028825 h 2124075"/>
              <a:gd name="connsiteX2" fmla="*/ 1009650 w 2838450"/>
              <a:gd name="connsiteY2" fmla="*/ 1762125 h 2124075"/>
              <a:gd name="connsiteX3" fmla="*/ 1571625 w 2838450"/>
              <a:gd name="connsiteY3" fmla="*/ 1304925 h 2124075"/>
              <a:gd name="connsiteX4" fmla="*/ 2476500 w 2838450"/>
              <a:gd name="connsiteY4" fmla="*/ 323850 h 2124075"/>
              <a:gd name="connsiteX5" fmla="*/ 2838450 w 2838450"/>
              <a:gd name="connsiteY5" fmla="*/ 0 h 2124075"/>
              <a:gd name="connsiteX0" fmla="*/ 0 w 2838450"/>
              <a:gd name="connsiteY0" fmla="*/ 2124075 h 2124075"/>
              <a:gd name="connsiteX1" fmla="*/ 561975 w 2838450"/>
              <a:gd name="connsiteY1" fmla="*/ 2028825 h 2124075"/>
              <a:gd name="connsiteX2" fmla="*/ 1009650 w 2838450"/>
              <a:gd name="connsiteY2" fmla="*/ 1762125 h 2124075"/>
              <a:gd name="connsiteX3" fmla="*/ 1571625 w 2838450"/>
              <a:gd name="connsiteY3" fmla="*/ 1304925 h 2124075"/>
              <a:gd name="connsiteX4" fmla="*/ 2419350 w 2838450"/>
              <a:gd name="connsiteY4" fmla="*/ 609600 h 2124075"/>
              <a:gd name="connsiteX5" fmla="*/ 2838450 w 2838450"/>
              <a:gd name="connsiteY5" fmla="*/ 0 h 2124075"/>
              <a:gd name="connsiteX0" fmla="*/ 0 w 2838450"/>
              <a:gd name="connsiteY0" fmla="*/ 2124075 h 2124075"/>
              <a:gd name="connsiteX1" fmla="*/ 561975 w 2838450"/>
              <a:gd name="connsiteY1" fmla="*/ 2028825 h 2124075"/>
              <a:gd name="connsiteX2" fmla="*/ 1009650 w 2838450"/>
              <a:gd name="connsiteY2" fmla="*/ 1762125 h 2124075"/>
              <a:gd name="connsiteX3" fmla="*/ 1800225 w 2838450"/>
              <a:gd name="connsiteY3" fmla="*/ 1428750 h 2124075"/>
              <a:gd name="connsiteX4" fmla="*/ 2419350 w 2838450"/>
              <a:gd name="connsiteY4" fmla="*/ 609600 h 2124075"/>
              <a:gd name="connsiteX5" fmla="*/ 2838450 w 2838450"/>
              <a:gd name="connsiteY5" fmla="*/ 0 h 2124075"/>
              <a:gd name="connsiteX0" fmla="*/ 0 w 2838450"/>
              <a:gd name="connsiteY0" fmla="*/ 2124075 h 2124075"/>
              <a:gd name="connsiteX1" fmla="*/ 561975 w 2838450"/>
              <a:gd name="connsiteY1" fmla="*/ 2028825 h 2124075"/>
              <a:gd name="connsiteX2" fmla="*/ 1228725 w 2838450"/>
              <a:gd name="connsiteY2" fmla="*/ 1857375 h 2124075"/>
              <a:gd name="connsiteX3" fmla="*/ 1800225 w 2838450"/>
              <a:gd name="connsiteY3" fmla="*/ 1428750 h 2124075"/>
              <a:gd name="connsiteX4" fmla="*/ 2419350 w 2838450"/>
              <a:gd name="connsiteY4" fmla="*/ 609600 h 2124075"/>
              <a:gd name="connsiteX5" fmla="*/ 2838450 w 2838450"/>
              <a:gd name="connsiteY5" fmla="*/ 0 h 2124075"/>
              <a:gd name="connsiteX0" fmla="*/ 0 w 2838450"/>
              <a:gd name="connsiteY0" fmla="*/ 2124075 h 2124075"/>
              <a:gd name="connsiteX1" fmla="*/ 561975 w 2838450"/>
              <a:gd name="connsiteY1" fmla="*/ 2095500 h 2124075"/>
              <a:gd name="connsiteX2" fmla="*/ 1228725 w 2838450"/>
              <a:gd name="connsiteY2" fmla="*/ 1857375 h 2124075"/>
              <a:gd name="connsiteX3" fmla="*/ 1800225 w 2838450"/>
              <a:gd name="connsiteY3" fmla="*/ 1428750 h 2124075"/>
              <a:gd name="connsiteX4" fmla="*/ 2419350 w 2838450"/>
              <a:gd name="connsiteY4" fmla="*/ 609600 h 2124075"/>
              <a:gd name="connsiteX5" fmla="*/ 2838450 w 2838450"/>
              <a:gd name="connsiteY5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8450" h="2124075">
                <a:moveTo>
                  <a:pt x="0" y="2124075"/>
                </a:moveTo>
                <a:cubicBezTo>
                  <a:pt x="196850" y="2106612"/>
                  <a:pt x="357188" y="2139950"/>
                  <a:pt x="561975" y="2095500"/>
                </a:cubicBezTo>
                <a:cubicBezTo>
                  <a:pt x="766763" y="2051050"/>
                  <a:pt x="1022350" y="1968500"/>
                  <a:pt x="1228725" y="1857375"/>
                </a:cubicBezTo>
                <a:cubicBezTo>
                  <a:pt x="1435100" y="1746250"/>
                  <a:pt x="1601788" y="1636712"/>
                  <a:pt x="1800225" y="1428750"/>
                </a:cubicBezTo>
                <a:cubicBezTo>
                  <a:pt x="1998662" y="1220788"/>
                  <a:pt x="2246313" y="847725"/>
                  <a:pt x="2419350" y="609600"/>
                </a:cubicBezTo>
                <a:cubicBezTo>
                  <a:pt x="2592388" y="371475"/>
                  <a:pt x="2763044" y="53181"/>
                  <a:pt x="2838450" y="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Přímá spojnice 6"/>
          <p:cNvCxnSpPr/>
          <p:nvPr/>
        </p:nvCxnSpPr>
        <p:spPr>
          <a:xfrm>
            <a:off x="683568" y="5562810"/>
            <a:ext cx="47266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PUBE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A4969352-C4EA-4F55-BE98-504703269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88" y="977890"/>
            <a:ext cx="6066412" cy="5596147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2C48ADA8-F0B4-499E-9A7A-B4E8F9B9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2464"/>
          <a:stretch/>
        </p:blipFill>
        <p:spPr>
          <a:xfrm>
            <a:off x="233918" y="977890"/>
            <a:ext cx="2838477" cy="17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2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5410200" y="3438525"/>
            <a:ext cx="3122562" cy="2124075"/>
            <a:chOff x="5410200" y="3438525"/>
            <a:chExt cx="3122562" cy="2124075"/>
          </a:xfrm>
        </p:grpSpPr>
        <p:sp>
          <p:nvSpPr>
            <p:cNvPr id="4" name="Полилиния 3"/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115616" y="1698481"/>
            <a:ext cx="56166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 (Prolactin)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luteotropic hormone or luteotropin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stimulates the mammary glands to produce milk (lactation)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luteotrophic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action of prolactin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 secretion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an important role in maternal behavior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psychosomatic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pseudopregnancy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inhibits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maturation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ovum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5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  <p:cxnSp>
        <p:nvCxnSpPr>
          <p:cNvPr id="53" name="Přímá spojnice 52"/>
          <p:cNvCxnSpPr/>
          <p:nvPr/>
        </p:nvCxnSpPr>
        <p:spPr>
          <a:xfrm>
            <a:off x="683568" y="5562810"/>
            <a:ext cx="47266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7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6819900" y="4772025"/>
            <a:ext cx="1447800" cy="800100"/>
          </a:xfrm>
          <a:custGeom>
            <a:avLst/>
            <a:gdLst>
              <a:gd name="connsiteX0" fmla="*/ 0 w 1447800"/>
              <a:gd name="connsiteY0" fmla="*/ 800100 h 800100"/>
              <a:gd name="connsiteX1" fmla="*/ 790575 w 1447800"/>
              <a:gd name="connsiteY1" fmla="*/ 733425 h 800100"/>
              <a:gd name="connsiteX2" fmla="*/ 1114425 w 1447800"/>
              <a:gd name="connsiteY2" fmla="*/ 542925 h 800100"/>
              <a:gd name="connsiteX3" fmla="*/ 1447800 w 1447800"/>
              <a:gd name="connsiteY3" fmla="*/ 0 h 800100"/>
              <a:gd name="connsiteX4" fmla="*/ 1447800 w 1447800"/>
              <a:gd name="connsiteY4" fmla="*/ 0 h 800100"/>
              <a:gd name="connsiteX5" fmla="*/ 1447800 w 1447800"/>
              <a:gd name="connsiteY5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00" h="800100">
                <a:moveTo>
                  <a:pt x="0" y="800100"/>
                </a:moveTo>
                <a:cubicBezTo>
                  <a:pt x="302419" y="788193"/>
                  <a:pt x="604838" y="776287"/>
                  <a:pt x="790575" y="733425"/>
                </a:cubicBezTo>
                <a:cubicBezTo>
                  <a:pt x="976313" y="690562"/>
                  <a:pt x="1004888" y="665162"/>
                  <a:pt x="1114425" y="542925"/>
                </a:cubicBezTo>
                <a:cubicBezTo>
                  <a:pt x="1223962" y="420688"/>
                  <a:pt x="1447800" y="0"/>
                  <a:pt x="1447800" y="0"/>
                </a:cubicBezTo>
                <a:lnTo>
                  <a:pt x="1447800" y="0"/>
                </a:lnTo>
                <a:lnTo>
                  <a:pt x="14478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3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  <p:cxnSp>
        <p:nvCxnSpPr>
          <p:cNvPr id="53" name="Přímá spojnice 52"/>
          <p:cNvCxnSpPr>
            <a:endCxn id="11" idx="0"/>
          </p:cNvCxnSpPr>
          <p:nvPr/>
        </p:nvCxnSpPr>
        <p:spPr>
          <a:xfrm>
            <a:off x="683568" y="5562810"/>
            <a:ext cx="6136332" cy="9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3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6819900" y="4772025"/>
            <a:ext cx="1447800" cy="800100"/>
            <a:chOff x="6819900" y="4772025"/>
            <a:chExt cx="1447800" cy="800100"/>
          </a:xfrm>
        </p:grpSpPr>
        <p:sp>
          <p:nvSpPr>
            <p:cNvPr id="11" name="Полилиния 10"/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585763" y="1971997"/>
            <a:ext cx="32959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xytocin)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the neurohypophysis (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paraventricularis)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uterine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mediates the let-down reflex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5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  <p:cxnSp>
        <p:nvCxnSpPr>
          <p:cNvPr id="53" name="Přímá spojnice 52"/>
          <p:cNvCxnSpPr/>
          <p:nvPr/>
        </p:nvCxnSpPr>
        <p:spPr>
          <a:xfrm>
            <a:off x="683568" y="5562810"/>
            <a:ext cx="6136332" cy="93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87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211"/>
            <a:ext cx="5292080" cy="28548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06780"/>
            <a:ext cx="4824536" cy="2362580"/>
          </a:xfrm>
          <a:prstGeom prst="rect">
            <a:avLst/>
          </a:prstGeom>
        </p:spPr>
      </p:pic>
      <p:grpSp>
        <p:nvGrpSpPr>
          <p:cNvPr id="11" name="Группа 34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12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05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sp>
        <p:nvSpPr>
          <p:cNvPr id="33" name="Volný tvar 32"/>
          <p:cNvSpPr/>
          <p:nvPr/>
        </p:nvSpPr>
        <p:spPr>
          <a:xfrm>
            <a:off x="683569" y="3249813"/>
            <a:ext cx="7560840" cy="2321975"/>
          </a:xfrm>
          <a:custGeom>
            <a:avLst/>
            <a:gdLst>
              <a:gd name="connsiteX0" fmla="*/ 0 w 7381875"/>
              <a:gd name="connsiteY0" fmla="*/ 2260252 h 2260252"/>
              <a:gd name="connsiteX1" fmla="*/ 219075 w 7381875"/>
              <a:gd name="connsiteY1" fmla="*/ 1564927 h 2260252"/>
              <a:gd name="connsiteX2" fmla="*/ 447675 w 7381875"/>
              <a:gd name="connsiteY2" fmla="*/ 888652 h 2260252"/>
              <a:gd name="connsiteX3" fmla="*/ 485775 w 7381875"/>
              <a:gd name="connsiteY3" fmla="*/ 764827 h 2260252"/>
              <a:gd name="connsiteX4" fmla="*/ 552450 w 7381875"/>
              <a:gd name="connsiteY4" fmla="*/ 679102 h 2260252"/>
              <a:gd name="connsiteX5" fmla="*/ 685800 w 7381875"/>
              <a:gd name="connsiteY5" fmla="*/ 793402 h 2260252"/>
              <a:gd name="connsiteX6" fmla="*/ 809625 w 7381875"/>
              <a:gd name="connsiteY6" fmla="*/ 1145827 h 2260252"/>
              <a:gd name="connsiteX7" fmla="*/ 1047750 w 7381875"/>
              <a:gd name="connsiteY7" fmla="*/ 1717327 h 2260252"/>
              <a:gd name="connsiteX8" fmla="*/ 1381125 w 7381875"/>
              <a:gd name="connsiteY8" fmla="*/ 1745902 h 2260252"/>
              <a:gd name="connsiteX9" fmla="*/ 2495550 w 7381875"/>
              <a:gd name="connsiteY9" fmla="*/ 1488727 h 2260252"/>
              <a:gd name="connsiteX10" fmla="*/ 3981450 w 7381875"/>
              <a:gd name="connsiteY10" fmla="*/ 1126777 h 2260252"/>
              <a:gd name="connsiteX11" fmla="*/ 4657725 w 7381875"/>
              <a:gd name="connsiteY11" fmla="*/ 936277 h 2260252"/>
              <a:gd name="connsiteX12" fmla="*/ 5400675 w 7381875"/>
              <a:gd name="connsiteY12" fmla="*/ 593377 h 2260252"/>
              <a:gd name="connsiteX13" fmla="*/ 6296025 w 7381875"/>
              <a:gd name="connsiteY13" fmla="*/ 202852 h 2260252"/>
              <a:gd name="connsiteX14" fmla="*/ 6896100 w 7381875"/>
              <a:gd name="connsiteY14" fmla="*/ 12352 h 2260252"/>
              <a:gd name="connsiteX15" fmla="*/ 7200900 w 7381875"/>
              <a:gd name="connsiteY15" fmla="*/ 50452 h 2260252"/>
              <a:gd name="connsiteX16" fmla="*/ 7381875 w 7381875"/>
              <a:gd name="connsiteY16" fmla="*/ 307627 h 2260252"/>
              <a:gd name="connsiteX0" fmla="*/ 0 w 7560840"/>
              <a:gd name="connsiteY0" fmla="*/ 2275324 h 2275324"/>
              <a:gd name="connsiteX1" fmla="*/ 219075 w 7560840"/>
              <a:gd name="connsiteY1" fmla="*/ 1579999 h 2275324"/>
              <a:gd name="connsiteX2" fmla="*/ 447675 w 7560840"/>
              <a:gd name="connsiteY2" fmla="*/ 903724 h 2275324"/>
              <a:gd name="connsiteX3" fmla="*/ 485775 w 7560840"/>
              <a:gd name="connsiteY3" fmla="*/ 779899 h 2275324"/>
              <a:gd name="connsiteX4" fmla="*/ 552450 w 7560840"/>
              <a:gd name="connsiteY4" fmla="*/ 694174 h 2275324"/>
              <a:gd name="connsiteX5" fmla="*/ 685800 w 7560840"/>
              <a:gd name="connsiteY5" fmla="*/ 808474 h 2275324"/>
              <a:gd name="connsiteX6" fmla="*/ 809625 w 7560840"/>
              <a:gd name="connsiteY6" fmla="*/ 1160899 h 2275324"/>
              <a:gd name="connsiteX7" fmla="*/ 1047750 w 7560840"/>
              <a:gd name="connsiteY7" fmla="*/ 1732399 h 2275324"/>
              <a:gd name="connsiteX8" fmla="*/ 1381125 w 7560840"/>
              <a:gd name="connsiteY8" fmla="*/ 1760974 h 2275324"/>
              <a:gd name="connsiteX9" fmla="*/ 2495550 w 7560840"/>
              <a:gd name="connsiteY9" fmla="*/ 1503799 h 2275324"/>
              <a:gd name="connsiteX10" fmla="*/ 3981450 w 7560840"/>
              <a:gd name="connsiteY10" fmla="*/ 1141849 h 2275324"/>
              <a:gd name="connsiteX11" fmla="*/ 4657725 w 7560840"/>
              <a:gd name="connsiteY11" fmla="*/ 951349 h 2275324"/>
              <a:gd name="connsiteX12" fmla="*/ 5400675 w 7560840"/>
              <a:gd name="connsiteY12" fmla="*/ 608449 h 2275324"/>
              <a:gd name="connsiteX13" fmla="*/ 6296025 w 7560840"/>
              <a:gd name="connsiteY13" fmla="*/ 217924 h 2275324"/>
              <a:gd name="connsiteX14" fmla="*/ 6896100 w 7560840"/>
              <a:gd name="connsiteY14" fmla="*/ 27424 h 2275324"/>
              <a:gd name="connsiteX15" fmla="*/ 7200900 w 7560840"/>
              <a:gd name="connsiteY15" fmla="*/ 65524 h 2275324"/>
              <a:gd name="connsiteX16" fmla="*/ 7560840 w 7560840"/>
              <a:gd name="connsiteY16" fmla="*/ 420567 h 2275324"/>
              <a:gd name="connsiteX0" fmla="*/ 0 w 7560840"/>
              <a:gd name="connsiteY0" fmla="*/ 2295073 h 2295073"/>
              <a:gd name="connsiteX1" fmla="*/ 219075 w 7560840"/>
              <a:gd name="connsiteY1" fmla="*/ 1599748 h 2295073"/>
              <a:gd name="connsiteX2" fmla="*/ 447675 w 7560840"/>
              <a:gd name="connsiteY2" fmla="*/ 923473 h 2295073"/>
              <a:gd name="connsiteX3" fmla="*/ 485775 w 7560840"/>
              <a:gd name="connsiteY3" fmla="*/ 799648 h 2295073"/>
              <a:gd name="connsiteX4" fmla="*/ 552450 w 7560840"/>
              <a:gd name="connsiteY4" fmla="*/ 713923 h 2295073"/>
              <a:gd name="connsiteX5" fmla="*/ 685800 w 7560840"/>
              <a:gd name="connsiteY5" fmla="*/ 828223 h 2295073"/>
              <a:gd name="connsiteX6" fmla="*/ 809625 w 7560840"/>
              <a:gd name="connsiteY6" fmla="*/ 1180648 h 2295073"/>
              <a:gd name="connsiteX7" fmla="*/ 1047750 w 7560840"/>
              <a:gd name="connsiteY7" fmla="*/ 1752148 h 2295073"/>
              <a:gd name="connsiteX8" fmla="*/ 1381125 w 7560840"/>
              <a:gd name="connsiteY8" fmla="*/ 1780723 h 2295073"/>
              <a:gd name="connsiteX9" fmla="*/ 2495550 w 7560840"/>
              <a:gd name="connsiteY9" fmla="*/ 1523548 h 2295073"/>
              <a:gd name="connsiteX10" fmla="*/ 3981450 w 7560840"/>
              <a:gd name="connsiteY10" fmla="*/ 1161598 h 2295073"/>
              <a:gd name="connsiteX11" fmla="*/ 4657725 w 7560840"/>
              <a:gd name="connsiteY11" fmla="*/ 971098 h 2295073"/>
              <a:gd name="connsiteX12" fmla="*/ 5400675 w 7560840"/>
              <a:gd name="connsiteY12" fmla="*/ 628198 h 2295073"/>
              <a:gd name="connsiteX13" fmla="*/ 5976663 w 7560840"/>
              <a:gd name="connsiteY13" fmla="*/ 368308 h 2295073"/>
              <a:gd name="connsiteX14" fmla="*/ 6896100 w 7560840"/>
              <a:gd name="connsiteY14" fmla="*/ 47173 h 2295073"/>
              <a:gd name="connsiteX15" fmla="*/ 7200900 w 7560840"/>
              <a:gd name="connsiteY15" fmla="*/ 85273 h 2295073"/>
              <a:gd name="connsiteX16" fmla="*/ 7560840 w 7560840"/>
              <a:gd name="connsiteY16" fmla="*/ 440316 h 2295073"/>
              <a:gd name="connsiteX0" fmla="*/ 0 w 7560840"/>
              <a:gd name="connsiteY0" fmla="*/ 2333977 h 2333977"/>
              <a:gd name="connsiteX1" fmla="*/ 219075 w 7560840"/>
              <a:gd name="connsiteY1" fmla="*/ 1638652 h 2333977"/>
              <a:gd name="connsiteX2" fmla="*/ 447675 w 7560840"/>
              <a:gd name="connsiteY2" fmla="*/ 962377 h 2333977"/>
              <a:gd name="connsiteX3" fmla="*/ 485775 w 7560840"/>
              <a:gd name="connsiteY3" fmla="*/ 838552 h 2333977"/>
              <a:gd name="connsiteX4" fmla="*/ 552450 w 7560840"/>
              <a:gd name="connsiteY4" fmla="*/ 752827 h 2333977"/>
              <a:gd name="connsiteX5" fmla="*/ 685800 w 7560840"/>
              <a:gd name="connsiteY5" fmla="*/ 867127 h 2333977"/>
              <a:gd name="connsiteX6" fmla="*/ 809625 w 7560840"/>
              <a:gd name="connsiteY6" fmla="*/ 1219552 h 2333977"/>
              <a:gd name="connsiteX7" fmla="*/ 1047750 w 7560840"/>
              <a:gd name="connsiteY7" fmla="*/ 1791052 h 2333977"/>
              <a:gd name="connsiteX8" fmla="*/ 1381125 w 7560840"/>
              <a:gd name="connsiteY8" fmla="*/ 1819627 h 2333977"/>
              <a:gd name="connsiteX9" fmla="*/ 2495550 w 7560840"/>
              <a:gd name="connsiteY9" fmla="*/ 1562452 h 2333977"/>
              <a:gd name="connsiteX10" fmla="*/ 3981450 w 7560840"/>
              <a:gd name="connsiteY10" fmla="*/ 1200502 h 2333977"/>
              <a:gd name="connsiteX11" fmla="*/ 4657725 w 7560840"/>
              <a:gd name="connsiteY11" fmla="*/ 1010002 h 2333977"/>
              <a:gd name="connsiteX12" fmla="*/ 5400675 w 7560840"/>
              <a:gd name="connsiteY12" fmla="*/ 667102 h 2333977"/>
              <a:gd name="connsiteX13" fmla="*/ 5976663 w 7560840"/>
              <a:gd name="connsiteY13" fmla="*/ 407212 h 2333977"/>
              <a:gd name="connsiteX14" fmla="*/ 6552727 w 7560840"/>
              <a:gd name="connsiteY14" fmla="*/ 47173 h 2333977"/>
              <a:gd name="connsiteX15" fmla="*/ 7200900 w 7560840"/>
              <a:gd name="connsiteY15" fmla="*/ 124177 h 2333977"/>
              <a:gd name="connsiteX16" fmla="*/ 7560840 w 7560840"/>
              <a:gd name="connsiteY16" fmla="*/ 479220 h 2333977"/>
              <a:gd name="connsiteX0" fmla="*/ 0 w 7560840"/>
              <a:gd name="connsiteY0" fmla="*/ 2321975 h 2321975"/>
              <a:gd name="connsiteX1" fmla="*/ 219075 w 7560840"/>
              <a:gd name="connsiteY1" fmla="*/ 1626650 h 2321975"/>
              <a:gd name="connsiteX2" fmla="*/ 447675 w 7560840"/>
              <a:gd name="connsiteY2" fmla="*/ 950375 h 2321975"/>
              <a:gd name="connsiteX3" fmla="*/ 485775 w 7560840"/>
              <a:gd name="connsiteY3" fmla="*/ 826550 h 2321975"/>
              <a:gd name="connsiteX4" fmla="*/ 552450 w 7560840"/>
              <a:gd name="connsiteY4" fmla="*/ 740825 h 2321975"/>
              <a:gd name="connsiteX5" fmla="*/ 685800 w 7560840"/>
              <a:gd name="connsiteY5" fmla="*/ 855125 h 2321975"/>
              <a:gd name="connsiteX6" fmla="*/ 809625 w 7560840"/>
              <a:gd name="connsiteY6" fmla="*/ 1207550 h 2321975"/>
              <a:gd name="connsiteX7" fmla="*/ 1047750 w 7560840"/>
              <a:gd name="connsiteY7" fmla="*/ 1779050 h 2321975"/>
              <a:gd name="connsiteX8" fmla="*/ 1381125 w 7560840"/>
              <a:gd name="connsiteY8" fmla="*/ 1807625 h 2321975"/>
              <a:gd name="connsiteX9" fmla="*/ 2495550 w 7560840"/>
              <a:gd name="connsiteY9" fmla="*/ 1550450 h 2321975"/>
              <a:gd name="connsiteX10" fmla="*/ 3981450 w 7560840"/>
              <a:gd name="connsiteY10" fmla="*/ 1188500 h 2321975"/>
              <a:gd name="connsiteX11" fmla="*/ 4657725 w 7560840"/>
              <a:gd name="connsiteY11" fmla="*/ 998000 h 2321975"/>
              <a:gd name="connsiteX12" fmla="*/ 5400675 w 7560840"/>
              <a:gd name="connsiteY12" fmla="*/ 655100 h 2321975"/>
              <a:gd name="connsiteX13" fmla="*/ 5904655 w 7560840"/>
              <a:gd name="connsiteY13" fmla="*/ 323203 h 2321975"/>
              <a:gd name="connsiteX14" fmla="*/ 6552727 w 7560840"/>
              <a:gd name="connsiteY14" fmla="*/ 35171 h 2321975"/>
              <a:gd name="connsiteX15" fmla="*/ 7200900 w 7560840"/>
              <a:gd name="connsiteY15" fmla="*/ 112175 h 2321975"/>
              <a:gd name="connsiteX16" fmla="*/ 7560840 w 7560840"/>
              <a:gd name="connsiteY16" fmla="*/ 467218 h 2321975"/>
              <a:gd name="connsiteX0" fmla="*/ 0 w 7560840"/>
              <a:gd name="connsiteY0" fmla="*/ 2321975 h 2321975"/>
              <a:gd name="connsiteX1" fmla="*/ 219075 w 7560840"/>
              <a:gd name="connsiteY1" fmla="*/ 1626650 h 2321975"/>
              <a:gd name="connsiteX2" fmla="*/ 447675 w 7560840"/>
              <a:gd name="connsiteY2" fmla="*/ 950375 h 2321975"/>
              <a:gd name="connsiteX3" fmla="*/ 485775 w 7560840"/>
              <a:gd name="connsiteY3" fmla="*/ 826550 h 2321975"/>
              <a:gd name="connsiteX4" fmla="*/ 552450 w 7560840"/>
              <a:gd name="connsiteY4" fmla="*/ 740825 h 2321975"/>
              <a:gd name="connsiteX5" fmla="*/ 685800 w 7560840"/>
              <a:gd name="connsiteY5" fmla="*/ 855125 h 2321975"/>
              <a:gd name="connsiteX6" fmla="*/ 809625 w 7560840"/>
              <a:gd name="connsiteY6" fmla="*/ 1207550 h 2321975"/>
              <a:gd name="connsiteX7" fmla="*/ 1047750 w 7560840"/>
              <a:gd name="connsiteY7" fmla="*/ 1779050 h 2321975"/>
              <a:gd name="connsiteX8" fmla="*/ 1381125 w 7560840"/>
              <a:gd name="connsiteY8" fmla="*/ 1807625 h 2321975"/>
              <a:gd name="connsiteX9" fmla="*/ 2495550 w 7560840"/>
              <a:gd name="connsiteY9" fmla="*/ 1550450 h 2321975"/>
              <a:gd name="connsiteX10" fmla="*/ 3981450 w 7560840"/>
              <a:gd name="connsiteY10" fmla="*/ 1188500 h 2321975"/>
              <a:gd name="connsiteX11" fmla="*/ 4657725 w 7560840"/>
              <a:gd name="connsiteY11" fmla="*/ 998000 h 2321975"/>
              <a:gd name="connsiteX12" fmla="*/ 5256583 w 7560840"/>
              <a:gd name="connsiteY12" fmla="*/ 683243 h 2321975"/>
              <a:gd name="connsiteX13" fmla="*/ 5904655 w 7560840"/>
              <a:gd name="connsiteY13" fmla="*/ 323203 h 2321975"/>
              <a:gd name="connsiteX14" fmla="*/ 6552727 w 7560840"/>
              <a:gd name="connsiteY14" fmla="*/ 35171 h 2321975"/>
              <a:gd name="connsiteX15" fmla="*/ 7200900 w 7560840"/>
              <a:gd name="connsiteY15" fmla="*/ 112175 h 2321975"/>
              <a:gd name="connsiteX16" fmla="*/ 7560840 w 7560840"/>
              <a:gd name="connsiteY16" fmla="*/ 467218 h 232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60840" h="2321975">
                <a:moveTo>
                  <a:pt x="0" y="2321975"/>
                </a:moveTo>
                <a:cubicBezTo>
                  <a:pt x="72231" y="2088612"/>
                  <a:pt x="144463" y="1855250"/>
                  <a:pt x="219075" y="1626650"/>
                </a:cubicBezTo>
                <a:cubicBezTo>
                  <a:pt x="293687" y="1398050"/>
                  <a:pt x="403225" y="1083725"/>
                  <a:pt x="447675" y="950375"/>
                </a:cubicBezTo>
                <a:cubicBezTo>
                  <a:pt x="492125" y="817025"/>
                  <a:pt x="468313" y="861475"/>
                  <a:pt x="485775" y="826550"/>
                </a:cubicBezTo>
                <a:cubicBezTo>
                  <a:pt x="503238" y="791625"/>
                  <a:pt x="519113" y="736063"/>
                  <a:pt x="552450" y="740825"/>
                </a:cubicBezTo>
                <a:cubicBezTo>
                  <a:pt x="585787" y="745587"/>
                  <a:pt x="642938" y="777338"/>
                  <a:pt x="685800" y="855125"/>
                </a:cubicBezTo>
                <a:cubicBezTo>
                  <a:pt x="728662" y="932912"/>
                  <a:pt x="749300" y="1053563"/>
                  <a:pt x="809625" y="1207550"/>
                </a:cubicBezTo>
                <a:cubicBezTo>
                  <a:pt x="869950" y="1361537"/>
                  <a:pt x="952500" y="1679038"/>
                  <a:pt x="1047750" y="1779050"/>
                </a:cubicBezTo>
                <a:cubicBezTo>
                  <a:pt x="1143000" y="1879062"/>
                  <a:pt x="1139825" y="1845725"/>
                  <a:pt x="1381125" y="1807625"/>
                </a:cubicBezTo>
                <a:cubicBezTo>
                  <a:pt x="1622425" y="1769525"/>
                  <a:pt x="2495550" y="1550450"/>
                  <a:pt x="2495550" y="1550450"/>
                </a:cubicBezTo>
                <a:lnTo>
                  <a:pt x="3981450" y="1188500"/>
                </a:lnTo>
                <a:cubicBezTo>
                  <a:pt x="4341812" y="1096425"/>
                  <a:pt x="4445203" y="1082209"/>
                  <a:pt x="4657725" y="998000"/>
                </a:cubicBezTo>
                <a:cubicBezTo>
                  <a:pt x="4870247" y="913791"/>
                  <a:pt x="5048761" y="795709"/>
                  <a:pt x="5256583" y="683243"/>
                </a:cubicBezTo>
                <a:cubicBezTo>
                  <a:pt x="5464405" y="570777"/>
                  <a:pt x="5688631" y="431215"/>
                  <a:pt x="5904655" y="323203"/>
                </a:cubicBezTo>
                <a:cubicBezTo>
                  <a:pt x="6120679" y="215191"/>
                  <a:pt x="6336686" y="70342"/>
                  <a:pt x="6552727" y="35171"/>
                </a:cubicBezTo>
                <a:cubicBezTo>
                  <a:pt x="6768768" y="0"/>
                  <a:pt x="7032881" y="40167"/>
                  <a:pt x="7200900" y="112175"/>
                </a:cubicBezTo>
                <a:cubicBezTo>
                  <a:pt x="7368919" y="184183"/>
                  <a:pt x="7510833" y="363236"/>
                  <a:pt x="7560840" y="4672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79512" y="75688"/>
            <a:ext cx="8640960" cy="1446550"/>
            <a:chOff x="179512" y="188640"/>
            <a:chExt cx="8640960" cy="1446550"/>
          </a:xfrm>
        </p:grpSpPr>
        <p:sp>
          <p:nvSpPr>
            <p:cNvPr id="3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839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496052" y="1543432"/>
            <a:ext cx="3940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rogesteron)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decidual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cells to develop in the uterine endometrium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the contractility of the pregnant uterus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the development of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 before implantation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the mother’s breasts for lactation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5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84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79512" y="89336"/>
            <a:ext cx="8640960" cy="1446550"/>
            <a:chOff x="179512" y="188640"/>
            <a:chExt cx="8640960" cy="1446550"/>
          </a:xfrm>
        </p:grpSpPr>
        <p:sp>
          <p:nvSpPr>
            <p:cNvPr id="3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02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65101" y="1569854"/>
            <a:ext cx="416693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strogen)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of the mother’s uterus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enlargement of the mother’s breasts and growth of the breast ductal structure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enlargement of the mother’s female external genitalia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relax the pelvic ligaments of the mother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dampen the formation of the pituitary gonadotropins - not mature further follicles, miss menstrual cycles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79512" y="116632"/>
            <a:ext cx="8640960" cy="1446550"/>
            <a:chOff x="179512" y="188640"/>
            <a:chExt cx="8640960" cy="1446550"/>
          </a:xfrm>
        </p:grpSpPr>
        <p:sp>
          <p:nvSpPr>
            <p:cNvPr id="56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29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302789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TĚHOTENSKÉ  HORMONY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83567" y="2042583"/>
            <a:ext cx="6192689" cy="3546657"/>
            <a:chOff x="683567" y="1479034"/>
            <a:chExt cx="6192689" cy="3546657"/>
          </a:xfrm>
        </p:grpSpPr>
        <p:sp>
          <p:nvSpPr>
            <p:cNvPr id="34" name="Volný tvar 33"/>
            <p:cNvSpPr/>
            <p:nvPr/>
          </p:nvSpPr>
          <p:spPr>
            <a:xfrm>
              <a:off x="683567" y="1479034"/>
              <a:ext cx="6192689" cy="3546657"/>
            </a:xfrm>
            <a:custGeom>
              <a:avLst/>
              <a:gdLst>
                <a:gd name="connsiteX0" fmla="*/ 0 w 7467600"/>
                <a:gd name="connsiteY0" fmla="*/ 3524851 h 3820126"/>
                <a:gd name="connsiteX1" fmla="*/ 533400 w 7467600"/>
                <a:gd name="connsiteY1" fmla="*/ 1896076 h 3820126"/>
                <a:gd name="connsiteX2" fmla="*/ 790575 w 7467600"/>
                <a:gd name="connsiteY2" fmla="*/ 1095976 h 3820126"/>
                <a:gd name="connsiteX3" fmla="*/ 1114425 w 7467600"/>
                <a:gd name="connsiteY3" fmla="*/ 219676 h 3820126"/>
                <a:gd name="connsiteX4" fmla="*/ 1447800 w 7467600"/>
                <a:gd name="connsiteY4" fmla="*/ 601 h 3820126"/>
                <a:gd name="connsiteX5" fmla="*/ 1695450 w 7467600"/>
                <a:gd name="connsiteY5" fmla="*/ 181576 h 3820126"/>
                <a:gd name="connsiteX6" fmla="*/ 2028825 w 7467600"/>
                <a:gd name="connsiteY6" fmla="*/ 867376 h 3820126"/>
                <a:gd name="connsiteX7" fmla="*/ 2371725 w 7467600"/>
                <a:gd name="connsiteY7" fmla="*/ 1810351 h 3820126"/>
                <a:gd name="connsiteX8" fmla="*/ 2619375 w 7467600"/>
                <a:gd name="connsiteY8" fmla="*/ 2562826 h 3820126"/>
                <a:gd name="connsiteX9" fmla="*/ 2886075 w 7467600"/>
                <a:gd name="connsiteY9" fmla="*/ 2943826 h 3820126"/>
                <a:gd name="connsiteX10" fmla="*/ 3486150 w 7467600"/>
                <a:gd name="connsiteY10" fmla="*/ 3162901 h 3820126"/>
                <a:gd name="connsiteX11" fmla="*/ 4286250 w 7467600"/>
                <a:gd name="connsiteY11" fmla="*/ 3334351 h 3820126"/>
                <a:gd name="connsiteX12" fmla="*/ 5162550 w 7467600"/>
                <a:gd name="connsiteY12" fmla="*/ 3448651 h 3820126"/>
                <a:gd name="connsiteX13" fmla="*/ 6048375 w 7467600"/>
                <a:gd name="connsiteY13" fmla="*/ 3477226 h 3820126"/>
                <a:gd name="connsiteX14" fmla="*/ 6829425 w 7467600"/>
                <a:gd name="connsiteY14" fmla="*/ 3486751 h 3820126"/>
                <a:gd name="connsiteX15" fmla="*/ 7191375 w 7467600"/>
                <a:gd name="connsiteY15" fmla="*/ 3496276 h 3820126"/>
                <a:gd name="connsiteX16" fmla="*/ 7467600 w 7467600"/>
                <a:gd name="connsiteY16" fmla="*/ 3820126 h 3820126"/>
                <a:gd name="connsiteX0" fmla="*/ 0 w 7191375"/>
                <a:gd name="connsiteY0" fmla="*/ 3530600 h 3530600"/>
                <a:gd name="connsiteX1" fmla="*/ 533400 w 7191375"/>
                <a:gd name="connsiteY1" fmla="*/ 1901825 h 3530600"/>
                <a:gd name="connsiteX2" fmla="*/ 790575 w 7191375"/>
                <a:gd name="connsiteY2" fmla="*/ 1101725 h 3530600"/>
                <a:gd name="connsiteX3" fmla="*/ 1114425 w 7191375"/>
                <a:gd name="connsiteY3" fmla="*/ 225425 h 3530600"/>
                <a:gd name="connsiteX4" fmla="*/ 1447800 w 7191375"/>
                <a:gd name="connsiteY4" fmla="*/ 6350 h 3530600"/>
                <a:gd name="connsiteX5" fmla="*/ 1695450 w 7191375"/>
                <a:gd name="connsiteY5" fmla="*/ 187325 h 3530600"/>
                <a:gd name="connsiteX6" fmla="*/ 2028825 w 7191375"/>
                <a:gd name="connsiteY6" fmla="*/ 873125 h 3530600"/>
                <a:gd name="connsiteX7" fmla="*/ 2371725 w 7191375"/>
                <a:gd name="connsiteY7" fmla="*/ 1816100 h 3530600"/>
                <a:gd name="connsiteX8" fmla="*/ 2619375 w 7191375"/>
                <a:gd name="connsiteY8" fmla="*/ 2568575 h 3530600"/>
                <a:gd name="connsiteX9" fmla="*/ 2886075 w 7191375"/>
                <a:gd name="connsiteY9" fmla="*/ 2949575 h 3530600"/>
                <a:gd name="connsiteX10" fmla="*/ 3486150 w 7191375"/>
                <a:gd name="connsiteY10" fmla="*/ 3168650 h 3530600"/>
                <a:gd name="connsiteX11" fmla="*/ 4286250 w 7191375"/>
                <a:gd name="connsiteY11" fmla="*/ 3340100 h 3530600"/>
                <a:gd name="connsiteX12" fmla="*/ 5162550 w 7191375"/>
                <a:gd name="connsiteY12" fmla="*/ 3454400 h 3530600"/>
                <a:gd name="connsiteX13" fmla="*/ 6048375 w 7191375"/>
                <a:gd name="connsiteY13" fmla="*/ 3482975 h 3530600"/>
                <a:gd name="connsiteX14" fmla="*/ 6829425 w 7191375"/>
                <a:gd name="connsiteY14" fmla="*/ 3492500 h 3530600"/>
                <a:gd name="connsiteX15" fmla="*/ 7191375 w 7191375"/>
                <a:gd name="connsiteY15" fmla="*/ 3502025 h 3530600"/>
                <a:gd name="connsiteX0" fmla="*/ 0 w 6829425"/>
                <a:gd name="connsiteY0" fmla="*/ 3530600 h 3530600"/>
                <a:gd name="connsiteX1" fmla="*/ 533400 w 6829425"/>
                <a:gd name="connsiteY1" fmla="*/ 1901825 h 3530600"/>
                <a:gd name="connsiteX2" fmla="*/ 790575 w 6829425"/>
                <a:gd name="connsiteY2" fmla="*/ 1101725 h 3530600"/>
                <a:gd name="connsiteX3" fmla="*/ 1114425 w 6829425"/>
                <a:gd name="connsiteY3" fmla="*/ 225425 h 3530600"/>
                <a:gd name="connsiteX4" fmla="*/ 1447800 w 6829425"/>
                <a:gd name="connsiteY4" fmla="*/ 6350 h 3530600"/>
                <a:gd name="connsiteX5" fmla="*/ 1695450 w 6829425"/>
                <a:gd name="connsiteY5" fmla="*/ 187325 h 3530600"/>
                <a:gd name="connsiteX6" fmla="*/ 2028825 w 6829425"/>
                <a:gd name="connsiteY6" fmla="*/ 873125 h 3530600"/>
                <a:gd name="connsiteX7" fmla="*/ 2371725 w 6829425"/>
                <a:gd name="connsiteY7" fmla="*/ 1816100 h 3530600"/>
                <a:gd name="connsiteX8" fmla="*/ 2619375 w 6829425"/>
                <a:gd name="connsiteY8" fmla="*/ 2568575 h 3530600"/>
                <a:gd name="connsiteX9" fmla="*/ 2886075 w 6829425"/>
                <a:gd name="connsiteY9" fmla="*/ 2949575 h 3530600"/>
                <a:gd name="connsiteX10" fmla="*/ 3486150 w 6829425"/>
                <a:gd name="connsiteY10" fmla="*/ 3168650 h 3530600"/>
                <a:gd name="connsiteX11" fmla="*/ 4286250 w 6829425"/>
                <a:gd name="connsiteY11" fmla="*/ 3340100 h 3530600"/>
                <a:gd name="connsiteX12" fmla="*/ 5162550 w 6829425"/>
                <a:gd name="connsiteY12" fmla="*/ 3454400 h 3530600"/>
                <a:gd name="connsiteX13" fmla="*/ 6048375 w 6829425"/>
                <a:gd name="connsiteY13" fmla="*/ 3482975 h 3530600"/>
                <a:gd name="connsiteX14" fmla="*/ 6829425 w 6829425"/>
                <a:gd name="connsiteY14" fmla="*/ 3492500 h 3530600"/>
                <a:gd name="connsiteX0" fmla="*/ 0 w 6048375"/>
                <a:gd name="connsiteY0" fmla="*/ 3530600 h 3530600"/>
                <a:gd name="connsiteX1" fmla="*/ 533400 w 6048375"/>
                <a:gd name="connsiteY1" fmla="*/ 1901825 h 3530600"/>
                <a:gd name="connsiteX2" fmla="*/ 790575 w 6048375"/>
                <a:gd name="connsiteY2" fmla="*/ 1101725 h 3530600"/>
                <a:gd name="connsiteX3" fmla="*/ 1114425 w 6048375"/>
                <a:gd name="connsiteY3" fmla="*/ 225425 h 3530600"/>
                <a:gd name="connsiteX4" fmla="*/ 1447800 w 6048375"/>
                <a:gd name="connsiteY4" fmla="*/ 6350 h 3530600"/>
                <a:gd name="connsiteX5" fmla="*/ 1695450 w 6048375"/>
                <a:gd name="connsiteY5" fmla="*/ 187325 h 3530600"/>
                <a:gd name="connsiteX6" fmla="*/ 2028825 w 6048375"/>
                <a:gd name="connsiteY6" fmla="*/ 873125 h 3530600"/>
                <a:gd name="connsiteX7" fmla="*/ 2371725 w 6048375"/>
                <a:gd name="connsiteY7" fmla="*/ 1816100 h 3530600"/>
                <a:gd name="connsiteX8" fmla="*/ 2619375 w 6048375"/>
                <a:gd name="connsiteY8" fmla="*/ 2568575 h 3530600"/>
                <a:gd name="connsiteX9" fmla="*/ 2886075 w 6048375"/>
                <a:gd name="connsiteY9" fmla="*/ 2949575 h 3530600"/>
                <a:gd name="connsiteX10" fmla="*/ 3486150 w 6048375"/>
                <a:gd name="connsiteY10" fmla="*/ 3168650 h 3530600"/>
                <a:gd name="connsiteX11" fmla="*/ 4286250 w 6048375"/>
                <a:gd name="connsiteY11" fmla="*/ 3340100 h 3530600"/>
                <a:gd name="connsiteX12" fmla="*/ 5162550 w 6048375"/>
                <a:gd name="connsiteY12" fmla="*/ 3454400 h 3530600"/>
                <a:gd name="connsiteX13" fmla="*/ 6048375 w 6048375"/>
                <a:gd name="connsiteY13" fmla="*/ 3482975 h 3530600"/>
                <a:gd name="connsiteX0" fmla="*/ 0 w 6192689"/>
                <a:gd name="connsiteY0" fmla="*/ 3530600 h 3546657"/>
                <a:gd name="connsiteX1" fmla="*/ 533400 w 6192689"/>
                <a:gd name="connsiteY1" fmla="*/ 1901825 h 3546657"/>
                <a:gd name="connsiteX2" fmla="*/ 790575 w 6192689"/>
                <a:gd name="connsiteY2" fmla="*/ 1101725 h 3546657"/>
                <a:gd name="connsiteX3" fmla="*/ 1114425 w 6192689"/>
                <a:gd name="connsiteY3" fmla="*/ 225425 h 3546657"/>
                <a:gd name="connsiteX4" fmla="*/ 1447800 w 6192689"/>
                <a:gd name="connsiteY4" fmla="*/ 6350 h 3546657"/>
                <a:gd name="connsiteX5" fmla="*/ 1695450 w 6192689"/>
                <a:gd name="connsiteY5" fmla="*/ 187325 h 3546657"/>
                <a:gd name="connsiteX6" fmla="*/ 2028825 w 6192689"/>
                <a:gd name="connsiteY6" fmla="*/ 873125 h 3546657"/>
                <a:gd name="connsiteX7" fmla="*/ 2371725 w 6192689"/>
                <a:gd name="connsiteY7" fmla="*/ 1816100 h 3546657"/>
                <a:gd name="connsiteX8" fmla="*/ 2619375 w 6192689"/>
                <a:gd name="connsiteY8" fmla="*/ 2568575 h 3546657"/>
                <a:gd name="connsiteX9" fmla="*/ 2886075 w 6192689"/>
                <a:gd name="connsiteY9" fmla="*/ 2949575 h 3546657"/>
                <a:gd name="connsiteX10" fmla="*/ 3486150 w 6192689"/>
                <a:gd name="connsiteY10" fmla="*/ 3168650 h 3546657"/>
                <a:gd name="connsiteX11" fmla="*/ 4286250 w 6192689"/>
                <a:gd name="connsiteY11" fmla="*/ 3340100 h 3546657"/>
                <a:gd name="connsiteX12" fmla="*/ 5162550 w 6192689"/>
                <a:gd name="connsiteY12" fmla="*/ 3454400 h 3546657"/>
                <a:gd name="connsiteX13" fmla="*/ 6192689 w 6192689"/>
                <a:gd name="connsiteY13" fmla="*/ 3546657 h 354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2689" h="3546657">
                  <a:moveTo>
                    <a:pt x="0" y="3530600"/>
                  </a:moveTo>
                  <a:lnTo>
                    <a:pt x="533400" y="1901825"/>
                  </a:lnTo>
                  <a:cubicBezTo>
                    <a:pt x="665162" y="1497013"/>
                    <a:pt x="693738" y="1381125"/>
                    <a:pt x="790575" y="1101725"/>
                  </a:cubicBezTo>
                  <a:cubicBezTo>
                    <a:pt x="887412" y="822325"/>
                    <a:pt x="1004888" y="407987"/>
                    <a:pt x="1114425" y="225425"/>
                  </a:cubicBezTo>
                  <a:cubicBezTo>
                    <a:pt x="1223962" y="42863"/>
                    <a:pt x="1350963" y="12700"/>
                    <a:pt x="1447800" y="6350"/>
                  </a:cubicBezTo>
                  <a:cubicBezTo>
                    <a:pt x="1544637" y="0"/>
                    <a:pt x="1598613" y="42863"/>
                    <a:pt x="1695450" y="187325"/>
                  </a:cubicBezTo>
                  <a:cubicBezTo>
                    <a:pt x="1792287" y="331787"/>
                    <a:pt x="1916113" y="601662"/>
                    <a:pt x="2028825" y="873125"/>
                  </a:cubicBezTo>
                  <a:cubicBezTo>
                    <a:pt x="2141538" y="1144587"/>
                    <a:pt x="2273300" y="1533525"/>
                    <a:pt x="2371725" y="1816100"/>
                  </a:cubicBezTo>
                  <a:cubicBezTo>
                    <a:pt x="2470150" y="2098675"/>
                    <a:pt x="2533650" y="2379663"/>
                    <a:pt x="2619375" y="2568575"/>
                  </a:cubicBezTo>
                  <a:cubicBezTo>
                    <a:pt x="2705100" y="2757487"/>
                    <a:pt x="2741613" y="2849562"/>
                    <a:pt x="2886075" y="2949575"/>
                  </a:cubicBezTo>
                  <a:cubicBezTo>
                    <a:pt x="3030538" y="3049587"/>
                    <a:pt x="3252788" y="3103563"/>
                    <a:pt x="3486150" y="3168650"/>
                  </a:cubicBezTo>
                  <a:cubicBezTo>
                    <a:pt x="3719512" y="3233737"/>
                    <a:pt x="4006850" y="3292475"/>
                    <a:pt x="4286250" y="3340100"/>
                  </a:cubicBezTo>
                  <a:cubicBezTo>
                    <a:pt x="4565650" y="3387725"/>
                    <a:pt x="4844810" y="3419974"/>
                    <a:pt x="5162550" y="3454400"/>
                  </a:cubicBezTo>
                  <a:cubicBezTo>
                    <a:pt x="5480290" y="3488826"/>
                    <a:pt x="5914877" y="3540307"/>
                    <a:pt x="6192689" y="35466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985317" y="1558187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HCG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9" y="2912429"/>
            <a:ext cx="7934646" cy="2659359"/>
            <a:chOff x="885826" y="1988840"/>
            <a:chExt cx="7934646" cy="2659359"/>
          </a:xfrm>
        </p:grpSpPr>
        <p:sp>
          <p:nvSpPr>
            <p:cNvPr id="33" name="Volný tvar 32"/>
            <p:cNvSpPr/>
            <p:nvPr/>
          </p:nvSpPr>
          <p:spPr>
            <a:xfrm>
              <a:off x="885826" y="2326224"/>
              <a:ext cx="7560840" cy="2321975"/>
            </a:xfrm>
            <a:custGeom>
              <a:avLst/>
              <a:gdLst>
                <a:gd name="connsiteX0" fmla="*/ 0 w 7381875"/>
                <a:gd name="connsiteY0" fmla="*/ 2260252 h 2260252"/>
                <a:gd name="connsiteX1" fmla="*/ 219075 w 7381875"/>
                <a:gd name="connsiteY1" fmla="*/ 1564927 h 2260252"/>
                <a:gd name="connsiteX2" fmla="*/ 447675 w 7381875"/>
                <a:gd name="connsiteY2" fmla="*/ 888652 h 2260252"/>
                <a:gd name="connsiteX3" fmla="*/ 485775 w 7381875"/>
                <a:gd name="connsiteY3" fmla="*/ 764827 h 2260252"/>
                <a:gd name="connsiteX4" fmla="*/ 552450 w 7381875"/>
                <a:gd name="connsiteY4" fmla="*/ 679102 h 2260252"/>
                <a:gd name="connsiteX5" fmla="*/ 685800 w 7381875"/>
                <a:gd name="connsiteY5" fmla="*/ 793402 h 2260252"/>
                <a:gd name="connsiteX6" fmla="*/ 809625 w 7381875"/>
                <a:gd name="connsiteY6" fmla="*/ 1145827 h 2260252"/>
                <a:gd name="connsiteX7" fmla="*/ 1047750 w 7381875"/>
                <a:gd name="connsiteY7" fmla="*/ 1717327 h 2260252"/>
                <a:gd name="connsiteX8" fmla="*/ 1381125 w 7381875"/>
                <a:gd name="connsiteY8" fmla="*/ 1745902 h 2260252"/>
                <a:gd name="connsiteX9" fmla="*/ 2495550 w 7381875"/>
                <a:gd name="connsiteY9" fmla="*/ 1488727 h 2260252"/>
                <a:gd name="connsiteX10" fmla="*/ 3981450 w 7381875"/>
                <a:gd name="connsiteY10" fmla="*/ 1126777 h 2260252"/>
                <a:gd name="connsiteX11" fmla="*/ 4657725 w 7381875"/>
                <a:gd name="connsiteY11" fmla="*/ 936277 h 2260252"/>
                <a:gd name="connsiteX12" fmla="*/ 5400675 w 7381875"/>
                <a:gd name="connsiteY12" fmla="*/ 593377 h 2260252"/>
                <a:gd name="connsiteX13" fmla="*/ 6296025 w 7381875"/>
                <a:gd name="connsiteY13" fmla="*/ 202852 h 2260252"/>
                <a:gd name="connsiteX14" fmla="*/ 6896100 w 7381875"/>
                <a:gd name="connsiteY14" fmla="*/ 12352 h 2260252"/>
                <a:gd name="connsiteX15" fmla="*/ 7200900 w 7381875"/>
                <a:gd name="connsiteY15" fmla="*/ 50452 h 2260252"/>
                <a:gd name="connsiteX16" fmla="*/ 7381875 w 7381875"/>
                <a:gd name="connsiteY16" fmla="*/ 307627 h 2260252"/>
                <a:gd name="connsiteX0" fmla="*/ 0 w 7560840"/>
                <a:gd name="connsiteY0" fmla="*/ 2275324 h 2275324"/>
                <a:gd name="connsiteX1" fmla="*/ 219075 w 7560840"/>
                <a:gd name="connsiteY1" fmla="*/ 1579999 h 2275324"/>
                <a:gd name="connsiteX2" fmla="*/ 447675 w 7560840"/>
                <a:gd name="connsiteY2" fmla="*/ 903724 h 2275324"/>
                <a:gd name="connsiteX3" fmla="*/ 485775 w 7560840"/>
                <a:gd name="connsiteY3" fmla="*/ 779899 h 2275324"/>
                <a:gd name="connsiteX4" fmla="*/ 552450 w 7560840"/>
                <a:gd name="connsiteY4" fmla="*/ 694174 h 2275324"/>
                <a:gd name="connsiteX5" fmla="*/ 685800 w 7560840"/>
                <a:gd name="connsiteY5" fmla="*/ 808474 h 2275324"/>
                <a:gd name="connsiteX6" fmla="*/ 809625 w 7560840"/>
                <a:gd name="connsiteY6" fmla="*/ 1160899 h 2275324"/>
                <a:gd name="connsiteX7" fmla="*/ 1047750 w 7560840"/>
                <a:gd name="connsiteY7" fmla="*/ 1732399 h 2275324"/>
                <a:gd name="connsiteX8" fmla="*/ 1381125 w 7560840"/>
                <a:gd name="connsiteY8" fmla="*/ 1760974 h 2275324"/>
                <a:gd name="connsiteX9" fmla="*/ 2495550 w 7560840"/>
                <a:gd name="connsiteY9" fmla="*/ 1503799 h 2275324"/>
                <a:gd name="connsiteX10" fmla="*/ 3981450 w 7560840"/>
                <a:gd name="connsiteY10" fmla="*/ 1141849 h 2275324"/>
                <a:gd name="connsiteX11" fmla="*/ 4657725 w 7560840"/>
                <a:gd name="connsiteY11" fmla="*/ 951349 h 2275324"/>
                <a:gd name="connsiteX12" fmla="*/ 5400675 w 7560840"/>
                <a:gd name="connsiteY12" fmla="*/ 608449 h 2275324"/>
                <a:gd name="connsiteX13" fmla="*/ 6296025 w 7560840"/>
                <a:gd name="connsiteY13" fmla="*/ 217924 h 2275324"/>
                <a:gd name="connsiteX14" fmla="*/ 6896100 w 7560840"/>
                <a:gd name="connsiteY14" fmla="*/ 27424 h 2275324"/>
                <a:gd name="connsiteX15" fmla="*/ 7200900 w 7560840"/>
                <a:gd name="connsiteY15" fmla="*/ 65524 h 2275324"/>
                <a:gd name="connsiteX16" fmla="*/ 7560840 w 7560840"/>
                <a:gd name="connsiteY16" fmla="*/ 420567 h 2275324"/>
                <a:gd name="connsiteX0" fmla="*/ 0 w 7560840"/>
                <a:gd name="connsiteY0" fmla="*/ 2295073 h 2295073"/>
                <a:gd name="connsiteX1" fmla="*/ 219075 w 7560840"/>
                <a:gd name="connsiteY1" fmla="*/ 1599748 h 2295073"/>
                <a:gd name="connsiteX2" fmla="*/ 447675 w 7560840"/>
                <a:gd name="connsiteY2" fmla="*/ 923473 h 2295073"/>
                <a:gd name="connsiteX3" fmla="*/ 485775 w 7560840"/>
                <a:gd name="connsiteY3" fmla="*/ 799648 h 2295073"/>
                <a:gd name="connsiteX4" fmla="*/ 552450 w 7560840"/>
                <a:gd name="connsiteY4" fmla="*/ 713923 h 2295073"/>
                <a:gd name="connsiteX5" fmla="*/ 685800 w 7560840"/>
                <a:gd name="connsiteY5" fmla="*/ 828223 h 2295073"/>
                <a:gd name="connsiteX6" fmla="*/ 809625 w 7560840"/>
                <a:gd name="connsiteY6" fmla="*/ 1180648 h 2295073"/>
                <a:gd name="connsiteX7" fmla="*/ 1047750 w 7560840"/>
                <a:gd name="connsiteY7" fmla="*/ 1752148 h 2295073"/>
                <a:gd name="connsiteX8" fmla="*/ 1381125 w 7560840"/>
                <a:gd name="connsiteY8" fmla="*/ 1780723 h 2295073"/>
                <a:gd name="connsiteX9" fmla="*/ 2495550 w 7560840"/>
                <a:gd name="connsiteY9" fmla="*/ 1523548 h 2295073"/>
                <a:gd name="connsiteX10" fmla="*/ 3981450 w 7560840"/>
                <a:gd name="connsiteY10" fmla="*/ 1161598 h 2295073"/>
                <a:gd name="connsiteX11" fmla="*/ 4657725 w 7560840"/>
                <a:gd name="connsiteY11" fmla="*/ 971098 h 2295073"/>
                <a:gd name="connsiteX12" fmla="*/ 5400675 w 7560840"/>
                <a:gd name="connsiteY12" fmla="*/ 628198 h 2295073"/>
                <a:gd name="connsiteX13" fmla="*/ 5976663 w 7560840"/>
                <a:gd name="connsiteY13" fmla="*/ 368308 h 2295073"/>
                <a:gd name="connsiteX14" fmla="*/ 6896100 w 7560840"/>
                <a:gd name="connsiteY14" fmla="*/ 47173 h 2295073"/>
                <a:gd name="connsiteX15" fmla="*/ 7200900 w 7560840"/>
                <a:gd name="connsiteY15" fmla="*/ 85273 h 2295073"/>
                <a:gd name="connsiteX16" fmla="*/ 7560840 w 7560840"/>
                <a:gd name="connsiteY16" fmla="*/ 440316 h 2295073"/>
                <a:gd name="connsiteX0" fmla="*/ 0 w 7560840"/>
                <a:gd name="connsiteY0" fmla="*/ 2333977 h 2333977"/>
                <a:gd name="connsiteX1" fmla="*/ 219075 w 7560840"/>
                <a:gd name="connsiteY1" fmla="*/ 1638652 h 2333977"/>
                <a:gd name="connsiteX2" fmla="*/ 447675 w 7560840"/>
                <a:gd name="connsiteY2" fmla="*/ 962377 h 2333977"/>
                <a:gd name="connsiteX3" fmla="*/ 485775 w 7560840"/>
                <a:gd name="connsiteY3" fmla="*/ 838552 h 2333977"/>
                <a:gd name="connsiteX4" fmla="*/ 552450 w 7560840"/>
                <a:gd name="connsiteY4" fmla="*/ 752827 h 2333977"/>
                <a:gd name="connsiteX5" fmla="*/ 685800 w 7560840"/>
                <a:gd name="connsiteY5" fmla="*/ 867127 h 2333977"/>
                <a:gd name="connsiteX6" fmla="*/ 809625 w 7560840"/>
                <a:gd name="connsiteY6" fmla="*/ 1219552 h 2333977"/>
                <a:gd name="connsiteX7" fmla="*/ 1047750 w 7560840"/>
                <a:gd name="connsiteY7" fmla="*/ 1791052 h 2333977"/>
                <a:gd name="connsiteX8" fmla="*/ 1381125 w 7560840"/>
                <a:gd name="connsiteY8" fmla="*/ 1819627 h 2333977"/>
                <a:gd name="connsiteX9" fmla="*/ 2495550 w 7560840"/>
                <a:gd name="connsiteY9" fmla="*/ 1562452 h 2333977"/>
                <a:gd name="connsiteX10" fmla="*/ 3981450 w 7560840"/>
                <a:gd name="connsiteY10" fmla="*/ 1200502 h 2333977"/>
                <a:gd name="connsiteX11" fmla="*/ 4657725 w 7560840"/>
                <a:gd name="connsiteY11" fmla="*/ 1010002 h 2333977"/>
                <a:gd name="connsiteX12" fmla="*/ 5400675 w 7560840"/>
                <a:gd name="connsiteY12" fmla="*/ 667102 h 2333977"/>
                <a:gd name="connsiteX13" fmla="*/ 5976663 w 7560840"/>
                <a:gd name="connsiteY13" fmla="*/ 407212 h 2333977"/>
                <a:gd name="connsiteX14" fmla="*/ 6552727 w 7560840"/>
                <a:gd name="connsiteY14" fmla="*/ 47173 h 2333977"/>
                <a:gd name="connsiteX15" fmla="*/ 7200900 w 7560840"/>
                <a:gd name="connsiteY15" fmla="*/ 124177 h 2333977"/>
                <a:gd name="connsiteX16" fmla="*/ 7560840 w 7560840"/>
                <a:gd name="connsiteY16" fmla="*/ 479220 h 2333977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400675 w 7560840"/>
                <a:gd name="connsiteY12" fmla="*/ 655100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  <a:gd name="connsiteX0" fmla="*/ 0 w 7560840"/>
                <a:gd name="connsiteY0" fmla="*/ 2321975 h 2321975"/>
                <a:gd name="connsiteX1" fmla="*/ 219075 w 7560840"/>
                <a:gd name="connsiteY1" fmla="*/ 1626650 h 2321975"/>
                <a:gd name="connsiteX2" fmla="*/ 447675 w 7560840"/>
                <a:gd name="connsiteY2" fmla="*/ 950375 h 2321975"/>
                <a:gd name="connsiteX3" fmla="*/ 485775 w 7560840"/>
                <a:gd name="connsiteY3" fmla="*/ 826550 h 2321975"/>
                <a:gd name="connsiteX4" fmla="*/ 552450 w 7560840"/>
                <a:gd name="connsiteY4" fmla="*/ 740825 h 2321975"/>
                <a:gd name="connsiteX5" fmla="*/ 685800 w 7560840"/>
                <a:gd name="connsiteY5" fmla="*/ 855125 h 2321975"/>
                <a:gd name="connsiteX6" fmla="*/ 809625 w 7560840"/>
                <a:gd name="connsiteY6" fmla="*/ 1207550 h 2321975"/>
                <a:gd name="connsiteX7" fmla="*/ 1047750 w 7560840"/>
                <a:gd name="connsiteY7" fmla="*/ 1779050 h 2321975"/>
                <a:gd name="connsiteX8" fmla="*/ 1381125 w 7560840"/>
                <a:gd name="connsiteY8" fmla="*/ 1807625 h 2321975"/>
                <a:gd name="connsiteX9" fmla="*/ 2495550 w 7560840"/>
                <a:gd name="connsiteY9" fmla="*/ 1550450 h 2321975"/>
                <a:gd name="connsiteX10" fmla="*/ 3981450 w 7560840"/>
                <a:gd name="connsiteY10" fmla="*/ 1188500 h 2321975"/>
                <a:gd name="connsiteX11" fmla="*/ 4657725 w 7560840"/>
                <a:gd name="connsiteY11" fmla="*/ 998000 h 2321975"/>
                <a:gd name="connsiteX12" fmla="*/ 5256583 w 7560840"/>
                <a:gd name="connsiteY12" fmla="*/ 683243 h 2321975"/>
                <a:gd name="connsiteX13" fmla="*/ 5904655 w 7560840"/>
                <a:gd name="connsiteY13" fmla="*/ 323203 h 2321975"/>
                <a:gd name="connsiteX14" fmla="*/ 6552727 w 7560840"/>
                <a:gd name="connsiteY14" fmla="*/ 35171 h 2321975"/>
                <a:gd name="connsiteX15" fmla="*/ 7200900 w 7560840"/>
                <a:gd name="connsiteY15" fmla="*/ 112175 h 2321975"/>
                <a:gd name="connsiteX16" fmla="*/ 7560840 w 7560840"/>
                <a:gd name="connsiteY16" fmla="*/ 467218 h 232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60840" h="2321975">
                  <a:moveTo>
                    <a:pt x="0" y="2321975"/>
                  </a:moveTo>
                  <a:cubicBezTo>
                    <a:pt x="72231" y="2088612"/>
                    <a:pt x="144463" y="1855250"/>
                    <a:pt x="219075" y="1626650"/>
                  </a:cubicBezTo>
                  <a:cubicBezTo>
                    <a:pt x="293687" y="1398050"/>
                    <a:pt x="403225" y="1083725"/>
                    <a:pt x="447675" y="950375"/>
                  </a:cubicBezTo>
                  <a:cubicBezTo>
                    <a:pt x="492125" y="817025"/>
                    <a:pt x="468313" y="861475"/>
                    <a:pt x="485775" y="826550"/>
                  </a:cubicBezTo>
                  <a:cubicBezTo>
                    <a:pt x="503238" y="791625"/>
                    <a:pt x="519113" y="736063"/>
                    <a:pt x="552450" y="740825"/>
                  </a:cubicBezTo>
                  <a:cubicBezTo>
                    <a:pt x="585787" y="745587"/>
                    <a:pt x="642938" y="777338"/>
                    <a:pt x="685800" y="855125"/>
                  </a:cubicBezTo>
                  <a:cubicBezTo>
                    <a:pt x="728662" y="932912"/>
                    <a:pt x="749300" y="1053563"/>
                    <a:pt x="809625" y="1207550"/>
                  </a:cubicBezTo>
                  <a:cubicBezTo>
                    <a:pt x="869950" y="1361537"/>
                    <a:pt x="952500" y="1679038"/>
                    <a:pt x="1047750" y="1779050"/>
                  </a:cubicBezTo>
                  <a:cubicBezTo>
                    <a:pt x="1143000" y="1879062"/>
                    <a:pt x="1139825" y="1845725"/>
                    <a:pt x="1381125" y="1807625"/>
                  </a:cubicBezTo>
                  <a:cubicBezTo>
                    <a:pt x="1622425" y="1769525"/>
                    <a:pt x="2495550" y="1550450"/>
                    <a:pt x="2495550" y="1550450"/>
                  </a:cubicBezTo>
                  <a:lnTo>
                    <a:pt x="3981450" y="1188500"/>
                  </a:lnTo>
                  <a:cubicBezTo>
                    <a:pt x="4341812" y="1096425"/>
                    <a:pt x="4445203" y="1082209"/>
                    <a:pt x="4657725" y="998000"/>
                  </a:cubicBezTo>
                  <a:cubicBezTo>
                    <a:pt x="4870247" y="913791"/>
                    <a:pt x="5048761" y="795709"/>
                    <a:pt x="5256583" y="683243"/>
                  </a:cubicBezTo>
                  <a:cubicBezTo>
                    <a:pt x="5464405" y="570777"/>
                    <a:pt x="5688631" y="431215"/>
                    <a:pt x="5904655" y="323203"/>
                  </a:cubicBezTo>
                  <a:cubicBezTo>
                    <a:pt x="6120679" y="215191"/>
                    <a:pt x="6336686" y="70342"/>
                    <a:pt x="6552727" y="35171"/>
                  </a:cubicBezTo>
                  <a:cubicBezTo>
                    <a:pt x="6768768" y="0"/>
                    <a:pt x="7032881" y="40167"/>
                    <a:pt x="7200900" y="112175"/>
                  </a:cubicBezTo>
                  <a:cubicBezTo>
                    <a:pt x="7368919" y="184183"/>
                    <a:pt x="7510833" y="363236"/>
                    <a:pt x="7560840" y="467218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108876" y="1988840"/>
              <a:ext cx="71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32" name="Volný tvar 31"/>
          <p:cNvSpPr/>
          <p:nvPr/>
        </p:nvSpPr>
        <p:spPr>
          <a:xfrm>
            <a:off x="683569" y="1988840"/>
            <a:ext cx="7560840" cy="3587885"/>
          </a:xfrm>
          <a:custGeom>
            <a:avLst/>
            <a:gdLst>
              <a:gd name="connsiteX0" fmla="*/ 0 w 7362825"/>
              <a:gd name="connsiteY0" fmla="*/ 3571875 h 3571875"/>
              <a:gd name="connsiteX1" fmla="*/ 581025 w 7362825"/>
              <a:gd name="connsiteY1" fmla="*/ 3533775 h 3571875"/>
              <a:gd name="connsiteX2" fmla="*/ 1228725 w 7362825"/>
              <a:gd name="connsiteY2" fmla="*/ 3457575 h 3571875"/>
              <a:gd name="connsiteX3" fmla="*/ 1962150 w 7362825"/>
              <a:gd name="connsiteY3" fmla="*/ 3333750 h 3571875"/>
              <a:gd name="connsiteX4" fmla="*/ 2590800 w 7362825"/>
              <a:gd name="connsiteY4" fmla="*/ 3171825 h 3571875"/>
              <a:gd name="connsiteX5" fmla="*/ 3219450 w 7362825"/>
              <a:gd name="connsiteY5" fmla="*/ 2914650 h 3571875"/>
              <a:gd name="connsiteX6" fmla="*/ 4019550 w 7362825"/>
              <a:gd name="connsiteY6" fmla="*/ 2543175 h 3571875"/>
              <a:gd name="connsiteX7" fmla="*/ 4724400 w 7362825"/>
              <a:gd name="connsiteY7" fmla="*/ 2133600 h 3571875"/>
              <a:gd name="connsiteX8" fmla="*/ 5457825 w 7362825"/>
              <a:gd name="connsiteY8" fmla="*/ 1590675 h 3571875"/>
              <a:gd name="connsiteX9" fmla="*/ 6267450 w 7362825"/>
              <a:gd name="connsiteY9" fmla="*/ 933450 h 3571875"/>
              <a:gd name="connsiteX10" fmla="*/ 7362825 w 7362825"/>
              <a:gd name="connsiteY10" fmla="*/ 0 h 357187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267450 w 7560840"/>
              <a:gd name="connsiteY9" fmla="*/ 949460 h 3587885"/>
              <a:gd name="connsiteX10" fmla="*/ 7560840 w 7560840"/>
              <a:gd name="connsiteY10" fmla="*/ 0 h 3587885"/>
              <a:gd name="connsiteX0" fmla="*/ 0 w 7560840"/>
              <a:gd name="connsiteY0" fmla="*/ 3587885 h 3587885"/>
              <a:gd name="connsiteX1" fmla="*/ 581025 w 7560840"/>
              <a:gd name="connsiteY1" fmla="*/ 3549785 h 3587885"/>
              <a:gd name="connsiteX2" fmla="*/ 1228725 w 7560840"/>
              <a:gd name="connsiteY2" fmla="*/ 3473585 h 3587885"/>
              <a:gd name="connsiteX3" fmla="*/ 1962150 w 7560840"/>
              <a:gd name="connsiteY3" fmla="*/ 3349760 h 3587885"/>
              <a:gd name="connsiteX4" fmla="*/ 2590800 w 7560840"/>
              <a:gd name="connsiteY4" fmla="*/ 3187835 h 3587885"/>
              <a:gd name="connsiteX5" fmla="*/ 3219450 w 7560840"/>
              <a:gd name="connsiteY5" fmla="*/ 2930660 h 3587885"/>
              <a:gd name="connsiteX6" fmla="*/ 4019550 w 7560840"/>
              <a:gd name="connsiteY6" fmla="*/ 2559185 h 3587885"/>
              <a:gd name="connsiteX7" fmla="*/ 4724400 w 7560840"/>
              <a:gd name="connsiteY7" fmla="*/ 2149610 h 3587885"/>
              <a:gd name="connsiteX8" fmla="*/ 5457825 w 7560840"/>
              <a:gd name="connsiteY8" fmla="*/ 1606685 h 3587885"/>
              <a:gd name="connsiteX9" fmla="*/ 6336703 w 7560840"/>
              <a:gd name="connsiteY9" fmla="*/ 936104 h 3587885"/>
              <a:gd name="connsiteX10" fmla="*/ 7560840 w 7560840"/>
              <a:gd name="connsiteY10" fmla="*/ 0 h 358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0840" h="3587885">
                <a:moveTo>
                  <a:pt x="0" y="3587885"/>
                </a:moveTo>
                <a:cubicBezTo>
                  <a:pt x="188119" y="3578360"/>
                  <a:pt x="376238" y="3568835"/>
                  <a:pt x="581025" y="3549785"/>
                </a:cubicBezTo>
                <a:cubicBezTo>
                  <a:pt x="785812" y="3530735"/>
                  <a:pt x="998538" y="3506922"/>
                  <a:pt x="1228725" y="3473585"/>
                </a:cubicBezTo>
                <a:cubicBezTo>
                  <a:pt x="1458913" y="3440247"/>
                  <a:pt x="1735138" y="3397385"/>
                  <a:pt x="1962150" y="3349760"/>
                </a:cubicBezTo>
                <a:cubicBezTo>
                  <a:pt x="2189162" y="3302135"/>
                  <a:pt x="2381250" y="3257685"/>
                  <a:pt x="2590800" y="3187835"/>
                </a:cubicBezTo>
                <a:cubicBezTo>
                  <a:pt x="2800350" y="3117985"/>
                  <a:pt x="2981325" y="3035435"/>
                  <a:pt x="3219450" y="2930660"/>
                </a:cubicBezTo>
                <a:cubicBezTo>
                  <a:pt x="3457575" y="2825885"/>
                  <a:pt x="3768725" y="2689360"/>
                  <a:pt x="4019550" y="2559185"/>
                </a:cubicBezTo>
                <a:cubicBezTo>
                  <a:pt x="4270375" y="2429010"/>
                  <a:pt x="4484688" y="2308360"/>
                  <a:pt x="4724400" y="2149610"/>
                </a:cubicBezTo>
                <a:cubicBezTo>
                  <a:pt x="4964112" y="1990860"/>
                  <a:pt x="5189108" y="1808936"/>
                  <a:pt x="5457825" y="1606685"/>
                </a:cubicBezTo>
                <a:cubicBezTo>
                  <a:pt x="5726542" y="1404434"/>
                  <a:pt x="5986201" y="1203885"/>
                  <a:pt x="6336703" y="936104"/>
                </a:cubicBezTo>
                <a:cubicBezTo>
                  <a:pt x="6687206" y="668323"/>
                  <a:pt x="7171902" y="334169"/>
                  <a:pt x="7560840" y="0"/>
                </a:cubicBezTo>
              </a:path>
            </a:pathLst>
          </a:cu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3030058" y="4575821"/>
            <a:ext cx="5218592" cy="981844"/>
            <a:chOff x="3019425" y="3933056"/>
            <a:chExt cx="5218592" cy="981844"/>
          </a:xfrm>
        </p:grpSpPr>
        <p:sp>
          <p:nvSpPr>
            <p:cNvPr id="36" name="Volný tvar 35"/>
            <p:cNvSpPr/>
            <p:nvPr/>
          </p:nvSpPr>
          <p:spPr>
            <a:xfrm>
              <a:off x="3019425" y="4265658"/>
              <a:ext cx="5193569" cy="649242"/>
            </a:xfrm>
            <a:custGeom>
              <a:avLst/>
              <a:gdLst>
                <a:gd name="connsiteX0" fmla="*/ 0 w 5193569"/>
                <a:gd name="connsiteY0" fmla="*/ 649242 h 649242"/>
                <a:gd name="connsiteX1" fmla="*/ 1466850 w 5193569"/>
                <a:gd name="connsiteY1" fmla="*/ 515892 h 649242"/>
                <a:gd name="connsiteX2" fmla="*/ 2638425 w 5193569"/>
                <a:gd name="connsiteY2" fmla="*/ 382542 h 649242"/>
                <a:gd name="connsiteX3" fmla="*/ 3390900 w 5193569"/>
                <a:gd name="connsiteY3" fmla="*/ 211092 h 649242"/>
                <a:gd name="connsiteX4" fmla="*/ 4200525 w 5193569"/>
                <a:gd name="connsiteY4" fmla="*/ 39642 h 649242"/>
                <a:gd name="connsiteX5" fmla="*/ 5038725 w 5193569"/>
                <a:gd name="connsiteY5" fmla="*/ 1542 h 649242"/>
                <a:gd name="connsiteX6" fmla="*/ 5191125 w 5193569"/>
                <a:gd name="connsiteY6" fmla="*/ 11067 h 64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3569" h="649242">
                  <a:moveTo>
                    <a:pt x="0" y="649242"/>
                  </a:moveTo>
                  <a:lnTo>
                    <a:pt x="1466850" y="515892"/>
                  </a:lnTo>
                  <a:cubicBezTo>
                    <a:pt x="1906588" y="471442"/>
                    <a:pt x="2317750" y="433342"/>
                    <a:pt x="2638425" y="382542"/>
                  </a:cubicBezTo>
                  <a:cubicBezTo>
                    <a:pt x="2959100" y="331742"/>
                    <a:pt x="3390900" y="211092"/>
                    <a:pt x="3390900" y="211092"/>
                  </a:cubicBezTo>
                  <a:cubicBezTo>
                    <a:pt x="3651250" y="153942"/>
                    <a:pt x="3925888" y="74567"/>
                    <a:pt x="4200525" y="39642"/>
                  </a:cubicBezTo>
                  <a:cubicBezTo>
                    <a:pt x="4475162" y="4717"/>
                    <a:pt x="4873625" y="6304"/>
                    <a:pt x="5038725" y="1542"/>
                  </a:cubicBezTo>
                  <a:cubicBezTo>
                    <a:pt x="5203825" y="-3221"/>
                    <a:pt x="5197475" y="3923"/>
                    <a:pt x="5191125" y="1106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585703" y="3933056"/>
              <a:ext cx="652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HPL</a:t>
              </a:r>
            </a:p>
          </p:txBody>
        </p:sp>
      </p:grpSp>
      <p:cxnSp>
        <p:nvCxnSpPr>
          <p:cNvPr id="3" name="Přímá spojnice 2"/>
          <p:cNvCxnSpPr/>
          <p:nvPr/>
        </p:nvCxnSpPr>
        <p:spPr>
          <a:xfrm>
            <a:off x="683568" y="5589240"/>
            <a:ext cx="75841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683568" y="6009079"/>
            <a:ext cx="7584132" cy="4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040782" y="6020882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11713" y="6013271"/>
            <a:ext cx="0" cy="15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59247" y="5589240"/>
            <a:ext cx="0" cy="100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67744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3827537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4629150" y="560315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6116935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821016" y="5592840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7524328" y="5588648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8263458" y="5593981"/>
            <a:ext cx="0" cy="111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683568" y="1486179"/>
            <a:ext cx="0" cy="39685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585764" y="6009079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995936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595108" y="601327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216199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02050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279354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589822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4384551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167114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875028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76058" y="5653231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28661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8025743" y="5651723"/>
            <a:ext cx="49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1" name="Přímá spojnice 50"/>
          <p:cNvCxnSpPr/>
          <p:nvPr/>
        </p:nvCxnSpPr>
        <p:spPr>
          <a:xfrm>
            <a:off x="5411713" y="5589240"/>
            <a:ext cx="0" cy="10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3040782" y="5583907"/>
            <a:ext cx="0" cy="113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 flipH="1" flipV="1">
            <a:off x="6177442" y="3492798"/>
            <a:ext cx="4176464" cy="0"/>
          </a:xfrm>
          <a:prstGeom prst="line">
            <a:avLst/>
          </a:prstGeom>
          <a:ln w="31750" cmpd="tri">
            <a:solidFill>
              <a:srgbClr val="37FF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5410200" y="3438525"/>
            <a:ext cx="3122562" cy="2124075"/>
            <a:chOff x="5410200" y="3438525"/>
            <a:chExt cx="3122562" cy="2124075"/>
          </a:xfrm>
        </p:grpSpPr>
        <p:sp>
          <p:nvSpPr>
            <p:cNvPr id="4" name="Полилиния 3"/>
            <p:cNvSpPr/>
            <p:nvPr/>
          </p:nvSpPr>
          <p:spPr>
            <a:xfrm>
              <a:off x="5410200" y="3438525"/>
              <a:ext cx="2838450" cy="2124075"/>
            </a:xfrm>
            <a:custGeom>
              <a:avLst/>
              <a:gdLst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76500 w 2838450"/>
                <a:gd name="connsiteY4" fmla="*/ 32385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571625 w 2838450"/>
                <a:gd name="connsiteY3" fmla="*/ 1304925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009650 w 2838450"/>
                <a:gd name="connsiteY2" fmla="*/ 176212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28825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  <a:gd name="connsiteX0" fmla="*/ 0 w 2838450"/>
                <a:gd name="connsiteY0" fmla="*/ 2124075 h 2124075"/>
                <a:gd name="connsiteX1" fmla="*/ 561975 w 2838450"/>
                <a:gd name="connsiteY1" fmla="*/ 2095500 h 2124075"/>
                <a:gd name="connsiteX2" fmla="*/ 1228725 w 2838450"/>
                <a:gd name="connsiteY2" fmla="*/ 1857375 h 2124075"/>
                <a:gd name="connsiteX3" fmla="*/ 1800225 w 2838450"/>
                <a:gd name="connsiteY3" fmla="*/ 1428750 h 2124075"/>
                <a:gd name="connsiteX4" fmla="*/ 2419350 w 2838450"/>
                <a:gd name="connsiteY4" fmla="*/ 609600 h 2124075"/>
                <a:gd name="connsiteX5" fmla="*/ 2838450 w 2838450"/>
                <a:gd name="connsiteY5" fmla="*/ 0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450" h="2124075">
                  <a:moveTo>
                    <a:pt x="0" y="2124075"/>
                  </a:moveTo>
                  <a:cubicBezTo>
                    <a:pt x="196850" y="2106612"/>
                    <a:pt x="357188" y="2139950"/>
                    <a:pt x="561975" y="2095500"/>
                  </a:cubicBezTo>
                  <a:cubicBezTo>
                    <a:pt x="766763" y="2051050"/>
                    <a:pt x="1022350" y="1968500"/>
                    <a:pt x="1228725" y="1857375"/>
                  </a:cubicBezTo>
                  <a:cubicBezTo>
                    <a:pt x="1435100" y="1746250"/>
                    <a:pt x="1601788" y="1636712"/>
                    <a:pt x="1800225" y="1428750"/>
                  </a:cubicBezTo>
                  <a:cubicBezTo>
                    <a:pt x="1998662" y="1220788"/>
                    <a:pt x="2246313" y="847725"/>
                    <a:pt x="2419350" y="609600"/>
                  </a:cubicBezTo>
                  <a:cubicBezTo>
                    <a:pt x="2592388" y="371475"/>
                    <a:pt x="2763044" y="53181"/>
                    <a:pt x="2838450" y="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63966" y="3995772"/>
              <a:ext cx="768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6819900" y="4772025"/>
            <a:ext cx="1447800" cy="800100"/>
            <a:chOff x="6819900" y="4772025"/>
            <a:chExt cx="1447800" cy="800100"/>
          </a:xfrm>
        </p:grpSpPr>
        <p:sp>
          <p:nvSpPr>
            <p:cNvPr id="11" name="Полилиния 10"/>
            <p:cNvSpPr/>
            <p:nvPr/>
          </p:nvSpPr>
          <p:spPr>
            <a:xfrm>
              <a:off x="6819900" y="4772025"/>
              <a:ext cx="1447800" cy="800100"/>
            </a:xfrm>
            <a:custGeom>
              <a:avLst/>
              <a:gdLst>
                <a:gd name="connsiteX0" fmla="*/ 0 w 1447800"/>
                <a:gd name="connsiteY0" fmla="*/ 800100 h 800100"/>
                <a:gd name="connsiteX1" fmla="*/ 790575 w 1447800"/>
                <a:gd name="connsiteY1" fmla="*/ 733425 h 800100"/>
                <a:gd name="connsiteX2" fmla="*/ 1114425 w 1447800"/>
                <a:gd name="connsiteY2" fmla="*/ 542925 h 800100"/>
                <a:gd name="connsiteX3" fmla="*/ 1447800 w 1447800"/>
                <a:gd name="connsiteY3" fmla="*/ 0 h 800100"/>
                <a:gd name="connsiteX4" fmla="*/ 1447800 w 1447800"/>
                <a:gd name="connsiteY4" fmla="*/ 0 h 800100"/>
                <a:gd name="connsiteX5" fmla="*/ 1447800 w 1447800"/>
                <a:gd name="connsiteY5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800100">
                  <a:moveTo>
                    <a:pt x="0" y="800100"/>
                  </a:moveTo>
                  <a:cubicBezTo>
                    <a:pt x="302419" y="788193"/>
                    <a:pt x="604838" y="776287"/>
                    <a:pt x="790575" y="733425"/>
                  </a:cubicBezTo>
                  <a:cubicBezTo>
                    <a:pt x="976313" y="690562"/>
                    <a:pt x="1004888" y="665162"/>
                    <a:pt x="1114425" y="542925"/>
                  </a:cubicBezTo>
                  <a:cubicBezTo>
                    <a:pt x="1223962" y="420688"/>
                    <a:pt x="1447800" y="0"/>
                    <a:pt x="1447800" y="0"/>
                  </a:cubicBezTo>
                  <a:lnTo>
                    <a:pt x="1447800" y="0"/>
                  </a:ln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452320" y="5075892"/>
              <a:ext cx="706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695325" y="4211796"/>
            <a:ext cx="7581900" cy="1360329"/>
            <a:chOff x="695325" y="4211796"/>
            <a:chExt cx="7581900" cy="1360329"/>
          </a:xfrm>
        </p:grpSpPr>
        <p:sp>
          <p:nvSpPr>
            <p:cNvPr id="54" name="Volný tvar 53"/>
            <p:cNvSpPr/>
            <p:nvPr/>
          </p:nvSpPr>
          <p:spPr>
            <a:xfrm>
              <a:off x="695325" y="4551363"/>
              <a:ext cx="7581900" cy="1020762"/>
            </a:xfrm>
            <a:custGeom>
              <a:avLst/>
              <a:gdLst>
                <a:gd name="connsiteX0" fmla="*/ 0 w 7581900"/>
                <a:gd name="connsiteY0" fmla="*/ 1020762 h 1020762"/>
                <a:gd name="connsiteX1" fmla="*/ 352425 w 7581900"/>
                <a:gd name="connsiteY1" fmla="*/ 563562 h 1020762"/>
                <a:gd name="connsiteX2" fmla="*/ 790575 w 7581900"/>
                <a:gd name="connsiteY2" fmla="*/ 173037 h 1020762"/>
                <a:gd name="connsiteX3" fmla="*/ 1390650 w 7581900"/>
                <a:gd name="connsiteY3" fmla="*/ 1587 h 1020762"/>
                <a:gd name="connsiteX4" fmla="*/ 2257425 w 7581900"/>
                <a:gd name="connsiteY4" fmla="*/ 182562 h 1020762"/>
                <a:gd name="connsiteX5" fmla="*/ 7581900 w 7581900"/>
                <a:gd name="connsiteY5" fmla="*/ 1020762 h 1020762"/>
                <a:gd name="connsiteX6" fmla="*/ 7581900 w 7581900"/>
                <a:gd name="connsiteY6" fmla="*/ 1020762 h 1020762"/>
                <a:gd name="connsiteX7" fmla="*/ 7581900 w 7581900"/>
                <a:gd name="connsiteY7" fmla="*/ 1020762 h 10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81900" h="1020762">
                  <a:moveTo>
                    <a:pt x="0" y="1020762"/>
                  </a:moveTo>
                  <a:cubicBezTo>
                    <a:pt x="110331" y="862805"/>
                    <a:pt x="220663" y="704849"/>
                    <a:pt x="352425" y="563562"/>
                  </a:cubicBezTo>
                  <a:cubicBezTo>
                    <a:pt x="484187" y="422275"/>
                    <a:pt x="617538" y="266700"/>
                    <a:pt x="790575" y="173037"/>
                  </a:cubicBezTo>
                  <a:cubicBezTo>
                    <a:pt x="963613" y="79375"/>
                    <a:pt x="1146175" y="0"/>
                    <a:pt x="1390650" y="1587"/>
                  </a:cubicBezTo>
                  <a:cubicBezTo>
                    <a:pt x="1635125" y="3174"/>
                    <a:pt x="2257425" y="182562"/>
                    <a:pt x="2257425" y="182562"/>
                  </a:cubicBezTo>
                  <a:lnTo>
                    <a:pt x="7581900" y="1020762"/>
                  </a:lnTo>
                  <a:lnTo>
                    <a:pt x="7581900" y="1020762"/>
                  </a:lnTo>
                  <a:lnTo>
                    <a:pt x="7581900" y="1020762"/>
                  </a:lnTo>
                </a:path>
              </a:pathLst>
            </a:cu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821929" y="4211796"/>
              <a:ext cx="73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79512" y="62040"/>
            <a:ext cx="8640960" cy="1446550"/>
            <a:chOff x="179512" y="188640"/>
            <a:chExt cx="8640960" cy="1446550"/>
          </a:xfrm>
        </p:grpSpPr>
        <p:sp>
          <p:nvSpPr>
            <p:cNvPr id="60" name="Obdélník 5"/>
            <p:cNvSpPr/>
            <p:nvPr/>
          </p:nvSpPr>
          <p:spPr>
            <a:xfrm>
              <a:off x="323528" y="328423"/>
              <a:ext cx="8496944" cy="1156361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4"/>
            <p:cNvSpPr txBox="1"/>
            <p:nvPr/>
          </p:nvSpPr>
          <p:spPr>
            <a:xfrm>
              <a:off x="179512" y="188640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dirty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HORMONAL PROFILE </a:t>
              </a:r>
              <a:r>
                <a:rPr lang="en-US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4400" b="1" dirty="0">
                  <a:solidFill>
                    <a:srgbClr val="663300"/>
                  </a:solidFill>
                  <a:effectLst>
                    <a:outerShdw blurRad="50800" dist="38100" dir="18900000" algn="bl" rotWithShape="0">
                      <a:schemeClr val="tx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OF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540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866934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96232" y="320943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FETOPLACEN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  UNIT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9013"/>
            <a:ext cx="7488832" cy="50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09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CONTRACEPTIVES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A99A50-E15D-42D9-A6AD-90A0DC051C47}"/>
              </a:ext>
            </a:extLst>
          </p:cNvPr>
          <p:cNvSpPr txBox="1"/>
          <p:nvPr/>
        </p:nvSpPr>
        <p:spPr>
          <a:xfrm>
            <a:off x="35496" y="1407150"/>
            <a:ext cx="2376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</a:rPr>
              <a:t>BARRIER CONTRACEPTIVES</a:t>
            </a:r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condoms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contraceptive sponges with spermicide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diaphragms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cervical caps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968A3E-6B0F-4800-A469-F34B679E18F3}"/>
              </a:ext>
            </a:extLst>
          </p:cNvPr>
          <p:cNvSpPr txBox="1"/>
          <p:nvPr/>
        </p:nvSpPr>
        <p:spPr>
          <a:xfrm>
            <a:off x="3347864" y="1410359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</a:rPr>
              <a:t>HORMONAL</a:t>
            </a:r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 oral pills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implants under the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injections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patches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IUDs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vaginal ring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97935F-D692-437A-9E11-C86CC067249A}"/>
              </a:ext>
            </a:extLst>
          </p:cNvPr>
          <p:cNvSpPr txBox="1"/>
          <p:nvPr/>
        </p:nvSpPr>
        <p:spPr>
          <a:xfrm>
            <a:off x="6660232" y="1407150"/>
            <a:ext cx="2016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INTRAUTERINE DEVICES: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cs-CZ" sz="1400" dirty="0">
                <a:latin typeface="+mn-lt"/>
                <a:cs typeface="Times New Roman" panose="02020603050405020304" pitchFamily="18" charset="0"/>
              </a:rPr>
              <a:t>opper IUDs</a:t>
            </a:r>
            <a:endParaRPr lang="en-US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IUD with levonorgestrel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CADE82-E0B1-46F1-9C55-8F85629A350B}"/>
              </a:ext>
            </a:extLst>
          </p:cNvPr>
          <p:cNvSpPr txBox="1"/>
          <p:nvPr/>
        </p:nvSpPr>
        <p:spPr>
          <a:xfrm>
            <a:off x="6660232" y="406447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STERILIZA</a:t>
            </a:r>
            <a:r>
              <a:rPr lang="en-US" sz="1600" u="sng" dirty="0">
                <a:latin typeface="+mn-lt"/>
                <a:cs typeface="Times New Roman" panose="02020603050405020304" pitchFamily="18" charset="0"/>
              </a:rPr>
              <a:t>TION</a:t>
            </a:r>
            <a:r>
              <a:rPr lang="cs-CZ" sz="1600" u="sng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tubal ligation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vasektom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cs-CZ" sz="14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456774-D901-4A60-BF86-EC2D2FB5852D}"/>
              </a:ext>
            </a:extLst>
          </p:cNvPr>
          <p:cNvSpPr txBox="1"/>
          <p:nvPr/>
        </p:nvSpPr>
        <p:spPr>
          <a:xfrm>
            <a:off x="35496" y="4064476"/>
            <a:ext cx="24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+mn-lt"/>
                <a:cs typeface="Times New Roman" panose="02020603050405020304" pitchFamily="18" charset="0"/>
              </a:rPr>
              <a:t>BEHAVIORAL:</a:t>
            </a:r>
            <a:endParaRPr lang="cs-CZ" sz="1600" u="sng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f</a:t>
            </a:r>
            <a:r>
              <a:rPr lang="cs-CZ" sz="1400" dirty="0">
                <a:latin typeface="+mn-lt"/>
                <a:cs typeface="Times New Roman" panose="02020603050405020304" pitchFamily="18" charset="0"/>
              </a:rPr>
              <a:t>ertility awareness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coitus 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interruptus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n-lt"/>
                <a:cs typeface="Times New Roman" panose="02020603050405020304" pitchFamily="18" charset="0"/>
              </a:rPr>
              <a:t>la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ctation</a:t>
            </a:r>
            <a:endParaRPr lang="cs-CZ" sz="1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Рисунок 16">
            <a:extLst>
              <a:ext uri="{FF2B5EF4-FFF2-40B4-BE49-F238E27FC236}">
                <a16:creationId xmlns:a16="http://schemas.microsoft.com/office/drawing/2014/main" id="{48700468-5479-44BA-A002-6E8A1365B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84" y="4064476"/>
            <a:ext cx="3886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0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866934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96232" y="320943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FETOPLACEN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  UNIT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77355" y="1412776"/>
            <a:ext cx="7011702" cy="5248582"/>
            <a:chOff x="513898" y="1696616"/>
            <a:chExt cx="7011702" cy="5248582"/>
          </a:xfrm>
        </p:grpSpPr>
        <p:sp>
          <p:nvSpPr>
            <p:cNvPr id="8" name="Obdélník 7"/>
            <p:cNvSpPr/>
            <p:nvPr/>
          </p:nvSpPr>
          <p:spPr>
            <a:xfrm>
              <a:off x="1111424" y="1700808"/>
              <a:ext cx="102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FETUS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130438" y="1700808"/>
              <a:ext cx="1350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HPA axis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595071" y="1696616"/>
              <a:ext cx="1506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r>
                <a: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5183292" y="2905780"/>
              <a:ext cx="234230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PLACENTAL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ENDOCRINE AXIS</a:t>
              </a: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513898" y="2768084"/>
              <a:ext cx="1847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930199" y="3356992"/>
              <a:ext cx="1346844" cy="707886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UTERINE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GROWTH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2758851" y="4926310"/>
              <a:ext cx="1714315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ACTIVATION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79276" y="4924013"/>
              <a:ext cx="1944507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STIMULATION</a:t>
              </a: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53619" y="4171066"/>
              <a:ext cx="17075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EXTENSION </a:t>
              </a:r>
            </a:p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UTERUS</a:t>
              </a:r>
            </a:p>
          </p:txBody>
        </p:sp>
        <p:cxnSp>
          <p:nvCxnSpPr>
            <p:cNvPr id="17" name="Přímá spojnice se šipkou 16"/>
            <p:cNvCxnSpPr/>
            <p:nvPr/>
          </p:nvCxnSpPr>
          <p:spPr>
            <a:xfrm>
              <a:off x="2085419" y="1900863"/>
              <a:ext cx="10269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>
              <a:off x="4417243" y="1911585"/>
              <a:ext cx="1210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>
              <a:stCxn id="10" idx="2"/>
              <a:endCxn id="11" idx="0"/>
            </p:cNvCxnSpPr>
            <p:nvPr/>
          </p:nvCxnSpPr>
          <p:spPr>
            <a:xfrm>
              <a:off x="6348483" y="2096726"/>
              <a:ext cx="5963" cy="80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Skupina 19"/>
            <p:cNvGrpSpPr/>
            <p:nvPr/>
          </p:nvGrpSpPr>
          <p:grpSpPr>
            <a:xfrm>
              <a:off x="5612818" y="4253026"/>
              <a:ext cx="1479462" cy="400110"/>
              <a:chOff x="5508104" y="4005064"/>
              <a:chExt cx="1479462" cy="400110"/>
            </a:xfrm>
          </p:grpSpPr>
          <p:sp>
            <p:nvSpPr>
              <p:cNvPr id="36" name="Obdélník 35"/>
              <p:cNvSpPr/>
              <p:nvPr/>
            </p:nvSpPr>
            <p:spPr>
              <a:xfrm>
                <a:off x="5508104" y="4005064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endParaRPr lang="cs-CZ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660232" y="4005064"/>
                <a:ext cx="327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cxnSp>
            <p:nvCxnSpPr>
              <p:cNvPr id="38" name="Přímá spojnice se šipkou 37"/>
              <p:cNvCxnSpPr/>
              <p:nvPr/>
            </p:nvCxnSpPr>
            <p:spPr>
              <a:xfrm>
                <a:off x="5810778" y="4214619"/>
                <a:ext cx="8493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Přímá spojnice se šipkou 20"/>
            <p:cNvCxnSpPr/>
            <p:nvPr/>
          </p:nvCxnSpPr>
          <p:spPr>
            <a:xfrm flipH="1">
              <a:off x="6353149" y="3573297"/>
              <a:ext cx="1" cy="809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 flipH="1">
              <a:off x="6353149" y="4541639"/>
              <a:ext cx="1" cy="311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 flipH="1">
              <a:off x="1409976" y="2033905"/>
              <a:ext cx="1" cy="735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1413173" y="3098887"/>
              <a:ext cx="1" cy="1076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>
              <a:stCxn id="16" idx="3"/>
              <a:endCxn id="13" idx="1"/>
            </p:cNvCxnSpPr>
            <p:nvPr/>
          </p:nvCxnSpPr>
          <p:spPr>
            <a:xfrm flipV="1">
              <a:off x="2261138" y="3710935"/>
              <a:ext cx="669061" cy="814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>
              <a:stCxn id="16" idx="3"/>
              <a:endCxn id="14" idx="1"/>
            </p:cNvCxnSpPr>
            <p:nvPr/>
          </p:nvCxnSpPr>
          <p:spPr>
            <a:xfrm>
              <a:off x="2261138" y="4525009"/>
              <a:ext cx="497713" cy="601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>
              <a:stCxn id="36" idx="1"/>
            </p:cNvCxnSpPr>
            <p:nvPr/>
          </p:nvCxnSpPr>
          <p:spPr>
            <a:xfrm flipH="1" flipV="1">
              <a:off x="2735796" y="4175738"/>
              <a:ext cx="2877022" cy="2773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>
              <a:stCxn id="36" idx="1"/>
            </p:cNvCxnSpPr>
            <p:nvPr/>
          </p:nvCxnSpPr>
          <p:spPr>
            <a:xfrm flipH="1">
              <a:off x="2735796" y="4453081"/>
              <a:ext cx="2877022" cy="372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2742416" y="4158605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775992" y="4528170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728102" y="53012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771800" y="5301208"/>
              <a:ext cx="165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junctions</a:t>
              </a:r>
              <a:endPara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3" name="Přímá spojnice se šipkou 32"/>
            <p:cNvCxnSpPr>
              <a:stCxn id="14" idx="3"/>
              <a:endCxn id="34" idx="0"/>
            </p:cNvCxnSpPr>
            <p:nvPr/>
          </p:nvCxnSpPr>
          <p:spPr>
            <a:xfrm>
              <a:off x="4473166" y="5126365"/>
              <a:ext cx="503294" cy="1110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ovéPole 33"/>
            <p:cNvSpPr txBox="1"/>
            <p:nvPr/>
          </p:nvSpPr>
          <p:spPr>
            <a:xfrm>
              <a:off x="3985774" y="6237312"/>
              <a:ext cx="19813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PARTURITION</a:t>
              </a:r>
            </a:p>
          </p:txBody>
        </p:sp>
        <p:cxnSp>
          <p:nvCxnSpPr>
            <p:cNvPr id="35" name="Přímá spojnice se šipkou 34"/>
            <p:cNvCxnSpPr>
              <a:stCxn id="15" idx="1"/>
              <a:endCxn id="34" idx="0"/>
            </p:cNvCxnSpPr>
            <p:nvPr/>
          </p:nvCxnSpPr>
          <p:spPr>
            <a:xfrm flipH="1">
              <a:off x="4976460" y="5124068"/>
              <a:ext cx="402816" cy="1113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bdélník 39"/>
          <p:cNvSpPr/>
          <p:nvPr/>
        </p:nvSpPr>
        <p:spPr>
          <a:xfrm>
            <a:off x="284727" y="2484244"/>
            <a:ext cx="2583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GROWTH OF FETUS</a:t>
            </a:r>
          </a:p>
        </p:txBody>
      </p:sp>
    </p:spTree>
    <p:extLst>
      <p:ext uri="{BB962C8B-B14F-4D97-AF65-F5344CB8AC3E}">
        <p14:creationId xmlns:p14="http://schemas.microsoft.com/office/powerpoint/2010/main" val="4180652793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6899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PARTURITION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175320" y="1384130"/>
            <a:ext cx="9077200" cy="4205110"/>
            <a:chOff x="175320" y="1482308"/>
            <a:chExt cx="9077200" cy="4205110"/>
          </a:xfrm>
        </p:grpSpPr>
        <p:grpSp>
          <p:nvGrpSpPr>
            <p:cNvPr id="8" name="Skupina 7"/>
            <p:cNvGrpSpPr/>
            <p:nvPr/>
          </p:nvGrpSpPr>
          <p:grpSpPr>
            <a:xfrm>
              <a:off x="2694088" y="1484784"/>
              <a:ext cx="3534097" cy="4141079"/>
              <a:chOff x="2696224" y="1484784"/>
              <a:chExt cx="2210388" cy="4141079"/>
            </a:xfrm>
          </p:grpSpPr>
          <p:sp>
            <p:nvSpPr>
              <p:cNvPr id="62" name="TextovéPole 61"/>
              <p:cNvSpPr txBox="1"/>
              <p:nvPr/>
            </p:nvSpPr>
            <p:spPr>
              <a:xfrm>
                <a:off x="2699792" y="1484784"/>
                <a:ext cx="220682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FETOPLACENTAL  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UNIT</a:t>
                </a:r>
              </a:p>
            </p:txBody>
          </p:sp>
          <p:sp>
            <p:nvSpPr>
              <p:cNvPr id="63" name="Obdélník 62"/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322736" y="1482308"/>
              <a:ext cx="2673750" cy="4143555"/>
              <a:chOff x="6722786" y="1501358"/>
              <a:chExt cx="1909839" cy="4143555"/>
            </a:xfrm>
          </p:grpSpPr>
          <p:sp>
            <p:nvSpPr>
              <p:cNvPr id="60" name="TextovéPole 59"/>
              <p:cNvSpPr txBox="1"/>
              <p:nvPr/>
            </p:nvSpPr>
            <p:spPr>
              <a:xfrm>
                <a:off x="6722786" y="1501358"/>
                <a:ext cx="1909839" cy="6463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MATERNAL</a:t>
                </a:r>
              </a:p>
              <a:p>
                <a:pPr algn="ctr"/>
                <a:r>
                  <a: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COMPARTMENT</a:t>
                </a:r>
              </a:p>
            </p:txBody>
          </p:sp>
          <p:sp>
            <p:nvSpPr>
              <p:cNvPr id="61" name="Obdélník 60"/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TextovéPole 9"/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930096" y="3251076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neurohyp</a:t>
              </a:r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75320" y="1482466"/>
              <a:ext cx="2410886" cy="4143397"/>
              <a:chOff x="216898" y="1588118"/>
              <a:chExt cx="1330687" cy="4143397"/>
            </a:xfrm>
          </p:grpSpPr>
          <p:grpSp>
            <p:nvGrpSpPr>
              <p:cNvPr id="55" name="Skupina 54"/>
              <p:cNvGrpSpPr/>
              <p:nvPr/>
            </p:nvGrpSpPr>
            <p:grpSpPr>
              <a:xfrm>
                <a:off x="216898" y="1588118"/>
                <a:ext cx="1324640" cy="4143397"/>
                <a:chOff x="216898" y="1588118"/>
                <a:chExt cx="1324640" cy="4143397"/>
              </a:xfrm>
            </p:grpSpPr>
            <p:sp>
              <p:nvSpPr>
                <p:cNvPr id="58" name="Obdélník 57"/>
                <p:cNvSpPr/>
                <p:nvPr/>
              </p:nvSpPr>
              <p:spPr>
                <a:xfrm>
                  <a:off x="247438" y="1844824"/>
                  <a:ext cx="1291449" cy="3886691"/>
                </a:xfrm>
                <a:prstGeom prst="rect">
                  <a:avLst/>
                </a:prstGeom>
                <a:solidFill>
                  <a:srgbClr val="EBE7F2">
                    <a:alpha val="50196"/>
                  </a:srgb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9" name="TextovéPole 58"/>
                <p:cNvSpPr txBox="1"/>
                <p:nvPr/>
              </p:nvSpPr>
              <p:spPr>
                <a:xfrm>
                  <a:off x="216898" y="1588118"/>
                  <a:ext cx="1324640" cy="36933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cs-CZ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6" name="TextovéPole 55"/>
              <p:cNvSpPr txBox="1"/>
              <p:nvPr/>
            </p:nvSpPr>
            <p:spPr>
              <a:xfrm>
                <a:off x="217688" y="1888226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7" name="TextovéPole 56"/>
              <p:cNvSpPr txBox="1"/>
              <p:nvPr/>
            </p:nvSpPr>
            <p:spPr>
              <a:xfrm>
                <a:off x="222945" y="1716807"/>
                <a:ext cx="1324640" cy="36933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FETUS</a:t>
                </a:r>
                <a:endParaRPr lang="cs-CZ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5" name="TextovéPole 14"/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133707" y="2770142"/>
              <a:ext cx="1324640" cy="2064611"/>
              <a:chOff x="195267" y="2650694"/>
              <a:chExt cx="1324640" cy="2064611"/>
            </a:xfrm>
          </p:grpSpPr>
          <p:sp>
            <p:nvSpPr>
              <p:cNvPr id="48" name="TextovéPole 47"/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207322" y="3247916"/>
                <a:ext cx="1312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adenohyp</a:t>
                </a:r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adrenal</a:t>
                </a:r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cs-CZ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gl</a:t>
                </a:r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cortisol</a:t>
                </a:r>
                <a:endPara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52" name="Přímá spojnice se šipkou 51"/>
              <p:cNvCxnSpPr>
                <a:stCxn id="48" idx="2"/>
                <a:endCxn id="49" idx="0"/>
              </p:cNvCxnSpPr>
              <p:nvPr/>
            </p:nvCxnSpPr>
            <p:spPr>
              <a:xfrm flipH="1">
                <a:off x="863615" y="2927693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/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ovéPole 16"/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175320" y="1482466"/>
              <a:ext cx="2399930" cy="4143397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095606" y="4859635"/>
              <a:ext cx="145249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cs-CZ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lungs</a:t>
              </a:r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</a:p>
          </p:txBody>
        </p:sp>
        <p:cxnSp>
          <p:nvCxnSpPr>
            <p:cNvPr id="21" name="Přímá spojnice 20"/>
            <p:cNvCxnSpPr>
              <a:stCxn id="15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cortisol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uterus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349230" y="4365104"/>
              <a:ext cx="46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placental</a:t>
              </a:r>
              <a:r>
                <a: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OT</a:t>
              </a: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5" name="TextovéPole 44"/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estrogens</a:t>
                </a:r>
                <a:endParaRPr lang="cs-CZ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7" name="Přímá spojnice se šipkou 46"/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Přímá spojnice se šipkou 27"/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placental</a:t>
              </a:r>
              <a:r>
                <a:rPr lang="cs-CZ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CRH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3637480" y="5066134"/>
              <a:ext cx="19421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cs-CZ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vasodilation</a:t>
              </a:r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cs-CZ" sz="10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lang="cs-CZ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placenta)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2694088" y="1484784"/>
              <a:ext cx="3534097" cy="4141079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" name="Přímá spojnice se šipkou 33"/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ovéPole 34"/>
            <p:cNvSpPr txBox="1"/>
            <p:nvPr/>
          </p:nvSpPr>
          <p:spPr>
            <a:xfrm>
              <a:off x="6774575" y="5348864"/>
              <a:ext cx="15880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PARTURITION</a:t>
              </a:r>
            </a:p>
          </p:txBody>
        </p:sp>
        <p:cxnSp>
          <p:nvCxnSpPr>
            <p:cNvPr id="36" name="Přímá spojnice se šipkou 35"/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bdélník 37"/>
            <p:cNvSpPr/>
            <p:nvPr/>
          </p:nvSpPr>
          <p:spPr>
            <a:xfrm>
              <a:off x="6327181" y="1484784"/>
              <a:ext cx="2647277" cy="4141079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9" name="Přímá spojnice se šipkou 38"/>
            <p:cNvCxnSpPr>
              <a:stCxn id="45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/>
            <p:cNvCxnSpPr>
              <a:endCxn id="15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/>
            <p:cNvCxnSpPr>
              <a:stCxn id="31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79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23528" y="260648"/>
            <a:ext cx="8496944" cy="769441"/>
            <a:chOff x="323528" y="260648"/>
            <a:chExt cx="8496944" cy="769441"/>
          </a:xfrm>
        </p:grpSpPr>
        <p:sp>
          <p:nvSpPr>
            <p:cNvPr id="6" name="Obdélník 5"/>
            <p:cNvSpPr/>
            <p:nvPr/>
          </p:nvSpPr>
          <p:spPr>
            <a:xfrm>
              <a:off x="323528" y="329818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323528" y="260648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LACTATION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95536" y="1926124"/>
            <a:ext cx="8280920" cy="4239180"/>
            <a:chOff x="395536" y="1926124"/>
            <a:chExt cx="8280920" cy="423918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328" y="1926124"/>
              <a:ext cx="3548120" cy="20235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170" y="3949661"/>
              <a:ext cx="3422286" cy="192761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26124"/>
              <a:ext cx="4757933" cy="4239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388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329818"/>
            <a:ext cx="8496944" cy="794345"/>
            <a:chOff x="323528" y="329818"/>
            <a:chExt cx="8496944" cy="794345"/>
          </a:xfrm>
        </p:grpSpPr>
        <p:sp>
          <p:nvSpPr>
            <p:cNvPr id="5" name="Obdélník 5"/>
            <p:cNvSpPr/>
            <p:nvPr/>
          </p:nvSpPr>
          <p:spPr>
            <a:xfrm>
              <a:off x="323528" y="329818"/>
              <a:ext cx="8496944" cy="648072"/>
            </a:xfrm>
            <a:prstGeom prst="rect">
              <a:avLst/>
            </a:prstGeom>
            <a:solidFill>
              <a:schemeClr val="bg2"/>
            </a:solidFill>
            <a:ln w="57150" cmpd="tri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4"/>
            <p:cNvSpPr txBox="1"/>
            <p:nvPr/>
          </p:nvSpPr>
          <p:spPr>
            <a:xfrm>
              <a:off x="323528" y="354722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23528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LACTATION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1096626"/>
            <a:ext cx="9144000" cy="56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9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323528" y="188640"/>
            <a:ext cx="8496944" cy="3240360"/>
            <a:chOff x="323528" y="324939"/>
            <a:chExt cx="8496944" cy="144655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3528" y="329818"/>
              <a:ext cx="8496944" cy="794345"/>
              <a:chOff x="323528" y="329818"/>
              <a:chExt cx="8496944" cy="794345"/>
            </a:xfrm>
          </p:grpSpPr>
          <p:sp>
            <p:nvSpPr>
              <p:cNvPr id="5" name="Obdélník 5"/>
              <p:cNvSpPr/>
              <p:nvPr/>
            </p:nvSpPr>
            <p:spPr>
              <a:xfrm>
                <a:off x="323528" y="329818"/>
                <a:ext cx="8496944" cy="648072"/>
              </a:xfrm>
              <a:prstGeom prst="rect">
                <a:avLst/>
              </a:prstGeom>
              <a:solidFill>
                <a:schemeClr val="bg2"/>
              </a:solidFill>
              <a:ln w="57150" cmpd="tri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TextovéPole 4"/>
              <p:cNvSpPr txBox="1"/>
              <p:nvPr/>
            </p:nvSpPr>
            <p:spPr>
              <a:xfrm>
                <a:off x="323528" y="354722"/>
                <a:ext cx="84969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cs-CZ" sz="44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ovéPole 2"/>
            <p:cNvSpPr txBox="1"/>
            <p:nvPr/>
          </p:nvSpPr>
          <p:spPr>
            <a:xfrm>
              <a:off x="323528" y="324939"/>
              <a:ext cx="84969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400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PHYSIOLOGICAL CHANGES DURING PREGNANCY</a:t>
              </a:r>
            </a:p>
          </p:txBody>
        </p:sp>
      </p:grp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0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70080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cs-CZ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ATENTION</a:t>
            </a:r>
          </a:p>
        </p:txBody>
      </p:sp>
    </p:spTree>
    <p:extLst>
      <p:ext uri="{BB962C8B-B14F-4D97-AF65-F5344CB8AC3E}">
        <p14:creationId xmlns:p14="http://schemas.microsoft.com/office/powerpoint/2010/main" val="65545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ORAL PILLS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9632A87-9651-4758-8ED1-4B1E4E537C07}"/>
              </a:ext>
            </a:extLst>
          </p:cNvPr>
          <p:cNvGrpSpPr/>
          <p:nvPr/>
        </p:nvGrpSpPr>
        <p:grpSpPr>
          <a:xfrm>
            <a:off x="974388" y="1539395"/>
            <a:ext cx="102568" cy="1080120"/>
            <a:chOff x="1676400" y="4869160"/>
            <a:chExt cx="102568" cy="1080120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D6C1BC0C-E0DB-4345-906E-EC669BD38B01}"/>
                </a:ext>
              </a:extLst>
            </p:cNvPr>
            <p:cNvCxnSpPr/>
            <p:nvPr/>
          </p:nvCxnSpPr>
          <p:spPr>
            <a:xfrm>
              <a:off x="1676400" y="4869160"/>
              <a:ext cx="0" cy="1080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8A4A69D3-7593-4077-918F-E3442FDD4D66}"/>
                </a:ext>
              </a:extLst>
            </p:cNvPr>
            <p:cNvCxnSpPr/>
            <p:nvPr/>
          </p:nvCxnSpPr>
          <p:spPr>
            <a:xfrm flipH="1">
              <a:off x="1676400" y="594928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2E5ECA3-A645-4FE1-B75D-9AB60F2291A3}"/>
                </a:ext>
              </a:extLst>
            </p:cNvPr>
            <p:cNvCxnSpPr/>
            <p:nvPr/>
          </p:nvCxnSpPr>
          <p:spPr>
            <a:xfrm flipH="1">
              <a:off x="1691680" y="5733256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41FA0B06-110D-40B5-8264-4FBF7E0569B6}"/>
                </a:ext>
              </a:extLst>
            </p:cNvPr>
            <p:cNvCxnSpPr/>
            <p:nvPr/>
          </p:nvCxnSpPr>
          <p:spPr>
            <a:xfrm flipH="1">
              <a:off x="1691680" y="5416649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35A98CF8-EF6E-49F7-8676-F59F4DC38F2C}"/>
                </a:ext>
              </a:extLst>
            </p:cNvPr>
            <p:cNvCxnSpPr/>
            <p:nvPr/>
          </p:nvCxnSpPr>
          <p:spPr>
            <a:xfrm flipH="1">
              <a:off x="1684593" y="5085184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254C90BF-FD9B-4B50-9E48-1F8DE89D3BAF}"/>
                </a:ext>
              </a:extLst>
            </p:cNvPr>
            <p:cNvCxnSpPr/>
            <p:nvPr/>
          </p:nvCxnSpPr>
          <p:spPr>
            <a:xfrm flipH="1">
              <a:off x="1684365" y="4869160"/>
              <a:ext cx="872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2E71BA-2A33-47A9-AEC8-9137D71C6FB5}"/>
              </a:ext>
            </a:extLst>
          </p:cNvPr>
          <p:cNvSpPr txBox="1"/>
          <p:nvPr/>
        </p:nvSpPr>
        <p:spPr>
          <a:xfrm>
            <a:off x="700986" y="1444654"/>
            <a:ext cx="42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0,4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E102E14-B593-46D7-8347-79FFF6F3308C}"/>
              </a:ext>
            </a:extLst>
          </p:cNvPr>
          <p:cNvGrpSpPr/>
          <p:nvPr/>
        </p:nvGrpSpPr>
        <p:grpSpPr>
          <a:xfrm>
            <a:off x="971600" y="2672473"/>
            <a:ext cx="7205764" cy="161698"/>
            <a:chOff x="1430488" y="6085345"/>
            <a:chExt cx="7205764" cy="161698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B403D51-8E52-48E4-B373-893292E773A9}"/>
                </a:ext>
              </a:extLst>
            </p:cNvPr>
            <p:cNvCxnSpPr>
              <a:cxnSpLocks/>
            </p:cNvCxnSpPr>
            <p:nvPr/>
          </p:nvCxnSpPr>
          <p:spPr>
            <a:xfrm>
              <a:off x="1441353" y="6093296"/>
              <a:ext cx="71899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BDC7F674-D95A-4304-8ED2-713342FE9070}"/>
                </a:ext>
              </a:extLst>
            </p:cNvPr>
            <p:cNvCxnSpPr/>
            <p:nvPr/>
          </p:nvCxnSpPr>
          <p:spPr>
            <a:xfrm flipV="1">
              <a:off x="5027901" y="60932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50CCB419-C42E-479E-B9FE-830FCE646612}"/>
                </a:ext>
              </a:extLst>
            </p:cNvPr>
            <p:cNvCxnSpPr/>
            <p:nvPr/>
          </p:nvCxnSpPr>
          <p:spPr>
            <a:xfrm flipV="1">
              <a:off x="6828101" y="60937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F51C69D7-3DFA-4222-B1B3-067F7488738E}"/>
                </a:ext>
              </a:extLst>
            </p:cNvPr>
            <p:cNvCxnSpPr/>
            <p:nvPr/>
          </p:nvCxnSpPr>
          <p:spPr>
            <a:xfrm flipV="1">
              <a:off x="8636252" y="60853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2FEE24A8-31DA-4198-9932-04DC23BBCF43}"/>
                </a:ext>
              </a:extLst>
            </p:cNvPr>
            <p:cNvCxnSpPr/>
            <p:nvPr/>
          </p:nvCxnSpPr>
          <p:spPr>
            <a:xfrm flipV="1">
              <a:off x="3167389" y="610302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35784875-5793-4E74-9117-78655654A223}"/>
                </a:ext>
              </a:extLst>
            </p:cNvPr>
            <p:cNvCxnSpPr/>
            <p:nvPr/>
          </p:nvCxnSpPr>
          <p:spPr>
            <a:xfrm flipV="1">
              <a:off x="1430488" y="610169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2D0FB0-8746-4342-B19D-C5A630DBD22D}"/>
              </a:ext>
            </a:extLst>
          </p:cNvPr>
          <p:cNvSpPr txBox="1"/>
          <p:nvPr/>
        </p:nvSpPr>
        <p:spPr>
          <a:xfrm>
            <a:off x="758364" y="2531331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FC89282-8784-48C6-BB3C-FF4B66F48CB8}"/>
              </a:ext>
            </a:extLst>
          </p:cNvPr>
          <p:cNvSpPr txBox="1"/>
          <p:nvPr/>
        </p:nvSpPr>
        <p:spPr>
          <a:xfrm>
            <a:off x="708301" y="2301257"/>
            <a:ext cx="42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301311-E531-4E64-9BBA-AA2A8484D075}"/>
              </a:ext>
            </a:extLst>
          </p:cNvPr>
          <p:cNvSpPr txBox="1"/>
          <p:nvPr/>
        </p:nvSpPr>
        <p:spPr>
          <a:xfrm>
            <a:off x="704215" y="1992020"/>
            <a:ext cx="420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75D9683-D9AA-4691-9DE2-B1CC677A081F}"/>
              </a:ext>
            </a:extLst>
          </p:cNvPr>
          <p:cNvSpPr txBox="1"/>
          <p:nvPr/>
        </p:nvSpPr>
        <p:spPr>
          <a:xfrm>
            <a:off x="700986" y="1652783"/>
            <a:ext cx="332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  <a:cs typeface="Times New Roman" panose="02020603050405020304" pitchFamily="18" charset="0"/>
              </a:rPr>
              <a:t>0,3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E20732FB-6AA8-4C72-987C-06650EA96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59596"/>
              </p:ext>
            </p:extLst>
          </p:nvPr>
        </p:nvGraphicFramePr>
        <p:xfrm>
          <a:off x="971600" y="2956822"/>
          <a:ext cx="7200795" cy="86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17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80">
                <a:tc>
                  <a:txBody>
                    <a:bodyPr/>
                    <a:lstStyle/>
                    <a:p>
                      <a:endParaRPr lang="cs-CZ" sz="30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6883CA25-9ACE-4EDF-B03A-8C287DFD6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66910"/>
              </p:ext>
            </p:extLst>
          </p:nvPr>
        </p:nvGraphicFramePr>
        <p:xfrm>
          <a:off x="987507" y="3892926"/>
          <a:ext cx="7179081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1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4C010BDC-2662-4321-9CFF-03F20F5D6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70227"/>
              </p:ext>
            </p:extLst>
          </p:nvPr>
        </p:nvGraphicFramePr>
        <p:xfrm>
          <a:off x="993251" y="4901038"/>
          <a:ext cx="717899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3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74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9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39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91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3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TextovéPole 25">
            <a:extLst>
              <a:ext uri="{FF2B5EF4-FFF2-40B4-BE49-F238E27FC236}">
                <a16:creationId xmlns:a16="http://schemas.microsoft.com/office/drawing/2014/main" id="{666107AF-E190-46FD-81EA-CE936C094E2C}"/>
              </a:ext>
            </a:extLst>
          </p:cNvPr>
          <p:cNvSpPr txBox="1"/>
          <p:nvPr/>
        </p:nvSpPr>
        <p:spPr>
          <a:xfrm>
            <a:off x="971600" y="576513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034E1D7-89B8-4F55-B2BC-3FBB6ED35D1F}"/>
              </a:ext>
            </a:extLst>
          </p:cNvPr>
          <p:cNvSpPr txBox="1"/>
          <p:nvPr/>
        </p:nvSpPr>
        <p:spPr>
          <a:xfrm>
            <a:off x="2613009" y="576513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AB80C41-97D0-4222-9E53-B31528A84FCA}"/>
              </a:ext>
            </a:extLst>
          </p:cNvPr>
          <p:cNvSpPr txBox="1"/>
          <p:nvPr/>
        </p:nvSpPr>
        <p:spPr>
          <a:xfrm>
            <a:off x="4368525" y="5786039"/>
            <a:ext cx="417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06F15E1-C225-4376-80CD-314BA96D2FCC}"/>
              </a:ext>
            </a:extLst>
          </p:cNvPr>
          <p:cNvSpPr txBox="1"/>
          <p:nvPr/>
        </p:nvSpPr>
        <p:spPr>
          <a:xfrm>
            <a:off x="6252256" y="576513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B9F6234-FFAF-43BE-B2A7-9D8FADD00C4C}"/>
              </a:ext>
            </a:extLst>
          </p:cNvPr>
          <p:cNvSpPr txBox="1"/>
          <p:nvPr/>
        </p:nvSpPr>
        <p:spPr>
          <a:xfrm>
            <a:off x="7893665" y="5765134"/>
            <a:ext cx="347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+mn-lt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423B0AA-6C47-4F0C-A1B7-8B76D55D0B2D}"/>
              </a:ext>
            </a:extLst>
          </p:cNvPr>
          <p:cNvSpPr txBox="1"/>
          <p:nvPr/>
        </p:nvSpPr>
        <p:spPr>
          <a:xfrm>
            <a:off x="8316416" y="576518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  <a:cs typeface="Times New Roman" panose="02020603050405020304" pitchFamily="18" charset="0"/>
              </a:rPr>
              <a:t>day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4B31CE7-2576-4B8E-AE2E-004D98C75941}"/>
              </a:ext>
            </a:extLst>
          </p:cNvPr>
          <p:cNvSpPr txBox="1"/>
          <p:nvPr/>
        </p:nvSpPr>
        <p:spPr>
          <a:xfrm>
            <a:off x="6156176" y="1300638"/>
            <a:ext cx="393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0B4B237-77B7-4FF4-BCC4-D8DF5B755181}"/>
              </a:ext>
            </a:extLst>
          </p:cNvPr>
          <p:cNvSpPr txBox="1"/>
          <p:nvPr/>
        </p:nvSpPr>
        <p:spPr>
          <a:xfrm>
            <a:off x="3791172" y="151666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660066"/>
                </a:solidFill>
                <a:latin typeface="+mn-lt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Volný tvar 41">
            <a:extLst>
              <a:ext uri="{FF2B5EF4-FFF2-40B4-BE49-F238E27FC236}">
                <a16:creationId xmlns:a16="http://schemas.microsoft.com/office/drawing/2014/main" id="{743A9D0D-DDAA-4F72-8604-1732DBCDA496}"/>
              </a:ext>
            </a:extLst>
          </p:cNvPr>
          <p:cNvSpPr/>
          <p:nvPr/>
        </p:nvSpPr>
        <p:spPr>
          <a:xfrm>
            <a:off x="1014286" y="1660678"/>
            <a:ext cx="7131452" cy="843363"/>
          </a:xfrm>
          <a:custGeom>
            <a:avLst/>
            <a:gdLst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19450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97083 h 997083"/>
              <a:gd name="connsiteX1" fmla="*/ 1000125 w 6992747"/>
              <a:gd name="connsiteY1" fmla="*/ 939933 h 997083"/>
              <a:gd name="connsiteX2" fmla="*/ 1885950 w 6992747"/>
              <a:gd name="connsiteY2" fmla="*/ 825633 h 997083"/>
              <a:gd name="connsiteX3" fmla="*/ 2466975 w 6992747"/>
              <a:gd name="connsiteY3" fmla="*/ 663708 h 997083"/>
              <a:gd name="connsiteX4" fmla="*/ 2838450 w 6992747"/>
              <a:gd name="connsiteY4" fmla="*/ 330333 h 997083"/>
              <a:gd name="connsiteX5" fmla="*/ 2990850 w 6992747"/>
              <a:gd name="connsiteY5" fmla="*/ 16008 h 997083"/>
              <a:gd name="connsiteX6" fmla="*/ 3190875 w 6992747"/>
              <a:gd name="connsiteY6" fmla="*/ 63633 h 997083"/>
              <a:gd name="connsiteX7" fmla="*/ 3343275 w 6992747"/>
              <a:gd name="connsiteY7" fmla="*/ 216033 h 997083"/>
              <a:gd name="connsiteX8" fmla="*/ 3648075 w 6992747"/>
              <a:gd name="connsiteY8" fmla="*/ 530358 h 997083"/>
              <a:gd name="connsiteX9" fmla="*/ 3867150 w 6992747"/>
              <a:gd name="connsiteY9" fmla="*/ 682758 h 997083"/>
              <a:gd name="connsiteX10" fmla="*/ 4181475 w 6992747"/>
              <a:gd name="connsiteY10" fmla="*/ 673233 h 997083"/>
              <a:gd name="connsiteX11" fmla="*/ 4619625 w 6992747"/>
              <a:gd name="connsiteY11" fmla="*/ 530358 h 997083"/>
              <a:gd name="connsiteX12" fmla="*/ 5276850 w 6992747"/>
              <a:gd name="connsiteY12" fmla="*/ 558933 h 997083"/>
              <a:gd name="connsiteX13" fmla="*/ 5972175 w 6992747"/>
              <a:gd name="connsiteY13" fmla="*/ 711333 h 997083"/>
              <a:gd name="connsiteX14" fmla="*/ 6410325 w 6992747"/>
              <a:gd name="connsiteY14" fmla="*/ 806583 h 997083"/>
              <a:gd name="connsiteX15" fmla="*/ 6924675 w 6992747"/>
              <a:gd name="connsiteY15" fmla="*/ 901833 h 997083"/>
              <a:gd name="connsiteX16" fmla="*/ 6972300 w 6992747"/>
              <a:gd name="connsiteY16" fmla="*/ 911358 h 997083"/>
              <a:gd name="connsiteX0" fmla="*/ 0 w 6992747"/>
              <a:gd name="connsiteY0" fmla="*/ 1005512 h 1005512"/>
              <a:gd name="connsiteX1" fmla="*/ 1000125 w 6992747"/>
              <a:gd name="connsiteY1" fmla="*/ 948362 h 1005512"/>
              <a:gd name="connsiteX2" fmla="*/ 1885950 w 6992747"/>
              <a:gd name="connsiteY2" fmla="*/ 834062 h 1005512"/>
              <a:gd name="connsiteX3" fmla="*/ 2466975 w 6992747"/>
              <a:gd name="connsiteY3" fmla="*/ 672137 h 1005512"/>
              <a:gd name="connsiteX4" fmla="*/ 2838450 w 6992747"/>
              <a:gd name="connsiteY4" fmla="*/ 338762 h 1005512"/>
              <a:gd name="connsiteX5" fmla="*/ 2990850 w 6992747"/>
              <a:gd name="connsiteY5" fmla="*/ 24437 h 1005512"/>
              <a:gd name="connsiteX6" fmla="*/ 3209925 w 6992747"/>
              <a:gd name="connsiteY6" fmla="*/ 43487 h 1005512"/>
              <a:gd name="connsiteX7" fmla="*/ 3343275 w 6992747"/>
              <a:gd name="connsiteY7" fmla="*/ 224462 h 1005512"/>
              <a:gd name="connsiteX8" fmla="*/ 3648075 w 6992747"/>
              <a:gd name="connsiteY8" fmla="*/ 538787 h 1005512"/>
              <a:gd name="connsiteX9" fmla="*/ 3867150 w 6992747"/>
              <a:gd name="connsiteY9" fmla="*/ 691187 h 1005512"/>
              <a:gd name="connsiteX10" fmla="*/ 4181475 w 6992747"/>
              <a:gd name="connsiteY10" fmla="*/ 681662 h 1005512"/>
              <a:gd name="connsiteX11" fmla="*/ 4619625 w 6992747"/>
              <a:gd name="connsiteY11" fmla="*/ 538787 h 1005512"/>
              <a:gd name="connsiteX12" fmla="*/ 5276850 w 6992747"/>
              <a:gd name="connsiteY12" fmla="*/ 567362 h 1005512"/>
              <a:gd name="connsiteX13" fmla="*/ 5972175 w 6992747"/>
              <a:gd name="connsiteY13" fmla="*/ 719762 h 1005512"/>
              <a:gd name="connsiteX14" fmla="*/ 6410325 w 6992747"/>
              <a:gd name="connsiteY14" fmla="*/ 815012 h 1005512"/>
              <a:gd name="connsiteX15" fmla="*/ 6924675 w 6992747"/>
              <a:gd name="connsiteY15" fmla="*/ 910262 h 1005512"/>
              <a:gd name="connsiteX16" fmla="*/ 6972300 w 6992747"/>
              <a:gd name="connsiteY16" fmla="*/ 919787 h 1005512"/>
              <a:gd name="connsiteX0" fmla="*/ 0 w 6992747"/>
              <a:gd name="connsiteY0" fmla="*/ 981075 h 981075"/>
              <a:gd name="connsiteX1" fmla="*/ 1000125 w 6992747"/>
              <a:gd name="connsiteY1" fmla="*/ 923925 h 981075"/>
              <a:gd name="connsiteX2" fmla="*/ 1885950 w 6992747"/>
              <a:gd name="connsiteY2" fmla="*/ 809625 h 981075"/>
              <a:gd name="connsiteX3" fmla="*/ 2466975 w 6992747"/>
              <a:gd name="connsiteY3" fmla="*/ 647700 h 981075"/>
              <a:gd name="connsiteX4" fmla="*/ 2838450 w 6992747"/>
              <a:gd name="connsiteY4" fmla="*/ 314325 h 981075"/>
              <a:gd name="connsiteX5" fmla="*/ 2990850 w 6992747"/>
              <a:gd name="connsiteY5" fmla="*/ 0 h 981075"/>
              <a:gd name="connsiteX6" fmla="*/ 3209925 w 6992747"/>
              <a:gd name="connsiteY6" fmla="*/ 19050 h 981075"/>
              <a:gd name="connsiteX7" fmla="*/ 3343275 w 6992747"/>
              <a:gd name="connsiteY7" fmla="*/ 200025 h 981075"/>
              <a:gd name="connsiteX8" fmla="*/ 3648075 w 6992747"/>
              <a:gd name="connsiteY8" fmla="*/ 514350 h 981075"/>
              <a:gd name="connsiteX9" fmla="*/ 3867150 w 6992747"/>
              <a:gd name="connsiteY9" fmla="*/ 666750 h 981075"/>
              <a:gd name="connsiteX10" fmla="*/ 4181475 w 6992747"/>
              <a:gd name="connsiteY10" fmla="*/ 657225 h 981075"/>
              <a:gd name="connsiteX11" fmla="*/ 4619625 w 6992747"/>
              <a:gd name="connsiteY11" fmla="*/ 514350 h 981075"/>
              <a:gd name="connsiteX12" fmla="*/ 5276850 w 6992747"/>
              <a:gd name="connsiteY12" fmla="*/ 542925 h 981075"/>
              <a:gd name="connsiteX13" fmla="*/ 5972175 w 6992747"/>
              <a:gd name="connsiteY13" fmla="*/ 695325 h 981075"/>
              <a:gd name="connsiteX14" fmla="*/ 6410325 w 6992747"/>
              <a:gd name="connsiteY14" fmla="*/ 790575 h 981075"/>
              <a:gd name="connsiteX15" fmla="*/ 6924675 w 6992747"/>
              <a:gd name="connsiteY15" fmla="*/ 885825 h 981075"/>
              <a:gd name="connsiteX16" fmla="*/ 6972300 w 6992747"/>
              <a:gd name="connsiteY16" fmla="*/ 895350 h 981075"/>
              <a:gd name="connsiteX0" fmla="*/ 0 w 6992747"/>
              <a:gd name="connsiteY0" fmla="*/ 991152 h 991152"/>
              <a:gd name="connsiteX1" fmla="*/ 1000125 w 6992747"/>
              <a:gd name="connsiteY1" fmla="*/ 934002 h 991152"/>
              <a:gd name="connsiteX2" fmla="*/ 1885950 w 6992747"/>
              <a:gd name="connsiteY2" fmla="*/ 819702 h 991152"/>
              <a:gd name="connsiteX3" fmla="*/ 2466975 w 6992747"/>
              <a:gd name="connsiteY3" fmla="*/ 657777 h 991152"/>
              <a:gd name="connsiteX4" fmla="*/ 2838450 w 6992747"/>
              <a:gd name="connsiteY4" fmla="*/ 324402 h 991152"/>
              <a:gd name="connsiteX5" fmla="*/ 2990850 w 6992747"/>
              <a:gd name="connsiteY5" fmla="*/ 10077 h 991152"/>
              <a:gd name="connsiteX6" fmla="*/ 3209925 w 6992747"/>
              <a:gd name="connsiteY6" fmla="*/ 105327 h 991152"/>
              <a:gd name="connsiteX7" fmla="*/ 3343275 w 6992747"/>
              <a:gd name="connsiteY7" fmla="*/ 210102 h 991152"/>
              <a:gd name="connsiteX8" fmla="*/ 3648075 w 6992747"/>
              <a:gd name="connsiteY8" fmla="*/ 524427 h 991152"/>
              <a:gd name="connsiteX9" fmla="*/ 3867150 w 6992747"/>
              <a:gd name="connsiteY9" fmla="*/ 676827 h 991152"/>
              <a:gd name="connsiteX10" fmla="*/ 4181475 w 6992747"/>
              <a:gd name="connsiteY10" fmla="*/ 667302 h 991152"/>
              <a:gd name="connsiteX11" fmla="*/ 4619625 w 6992747"/>
              <a:gd name="connsiteY11" fmla="*/ 524427 h 991152"/>
              <a:gd name="connsiteX12" fmla="*/ 5276850 w 6992747"/>
              <a:gd name="connsiteY12" fmla="*/ 553002 h 991152"/>
              <a:gd name="connsiteX13" fmla="*/ 5972175 w 6992747"/>
              <a:gd name="connsiteY13" fmla="*/ 705402 h 991152"/>
              <a:gd name="connsiteX14" fmla="*/ 6410325 w 6992747"/>
              <a:gd name="connsiteY14" fmla="*/ 800652 h 991152"/>
              <a:gd name="connsiteX15" fmla="*/ 6924675 w 6992747"/>
              <a:gd name="connsiteY15" fmla="*/ 895902 h 991152"/>
              <a:gd name="connsiteX16" fmla="*/ 6972300 w 6992747"/>
              <a:gd name="connsiteY16" fmla="*/ 905427 h 991152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095 h 945095"/>
              <a:gd name="connsiteX1" fmla="*/ 1000125 w 6992747"/>
              <a:gd name="connsiteY1" fmla="*/ 887945 h 945095"/>
              <a:gd name="connsiteX2" fmla="*/ 1885950 w 6992747"/>
              <a:gd name="connsiteY2" fmla="*/ 773645 h 945095"/>
              <a:gd name="connsiteX3" fmla="*/ 2466975 w 6992747"/>
              <a:gd name="connsiteY3" fmla="*/ 611720 h 945095"/>
              <a:gd name="connsiteX4" fmla="*/ 2838450 w 6992747"/>
              <a:gd name="connsiteY4" fmla="*/ 278345 h 945095"/>
              <a:gd name="connsiteX5" fmla="*/ 3000375 w 6992747"/>
              <a:gd name="connsiteY5" fmla="*/ 11645 h 945095"/>
              <a:gd name="connsiteX6" fmla="*/ 3209925 w 6992747"/>
              <a:gd name="connsiteY6" fmla="*/ 59270 h 945095"/>
              <a:gd name="connsiteX7" fmla="*/ 3343275 w 6992747"/>
              <a:gd name="connsiteY7" fmla="*/ 164045 h 945095"/>
              <a:gd name="connsiteX8" fmla="*/ 3648075 w 6992747"/>
              <a:gd name="connsiteY8" fmla="*/ 478370 h 945095"/>
              <a:gd name="connsiteX9" fmla="*/ 3867150 w 6992747"/>
              <a:gd name="connsiteY9" fmla="*/ 630770 h 945095"/>
              <a:gd name="connsiteX10" fmla="*/ 4181475 w 6992747"/>
              <a:gd name="connsiteY10" fmla="*/ 621245 h 945095"/>
              <a:gd name="connsiteX11" fmla="*/ 4619625 w 6992747"/>
              <a:gd name="connsiteY11" fmla="*/ 478370 h 945095"/>
              <a:gd name="connsiteX12" fmla="*/ 5276850 w 6992747"/>
              <a:gd name="connsiteY12" fmla="*/ 506945 h 945095"/>
              <a:gd name="connsiteX13" fmla="*/ 5972175 w 6992747"/>
              <a:gd name="connsiteY13" fmla="*/ 659345 h 945095"/>
              <a:gd name="connsiteX14" fmla="*/ 6410325 w 6992747"/>
              <a:gd name="connsiteY14" fmla="*/ 754595 h 945095"/>
              <a:gd name="connsiteX15" fmla="*/ 6924675 w 6992747"/>
              <a:gd name="connsiteY15" fmla="*/ 849845 h 945095"/>
              <a:gd name="connsiteX16" fmla="*/ 6972300 w 6992747"/>
              <a:gd name="connsiteY16" fmla="*/ 859370 h 945095"/>
              <a:gd name="connsiteX0" fmla="*/ 0 w 6992747"/>
              <a:gd name="connsiteY0" fmla="*/ 945891 h 945891"/>
              <a:gd name="connsiteX1" fmla="*/ 1000125 w 6992747"/>
              <a:gd name="connsiteY1" fmla="*/ 888741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85950 w 6992747"/>
              <a:gd name="connsiteY2" fmla="*/ 774441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66975 w 6992747"/>
              <a:gd name="connsiteY3" fmla="*/ 61251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945891 h 945891"/>
              <a:gd name="connsiteX1" fmla="*/ 933450 w 6992747"/>
              <a:gd name="connsiteY1" fmla="*/ 822066 h 945891"/>
              <a:gd name="connsiteX2" fmla="*/ 1828800 w 6992747"/>
              <a:gd name="connsiteY2" fmla="*/ 745866 h 945891"/>
              <a:gd name="connsiteX3" fmla="*/ 2438400 w 6992747"/>
              <a:gd name="connsiteY3" fmla="*/ 631566 h 945891"/>
              <a:gd name="connsiteX4" fmla="*/ 2838450 w 6992747"/>
              <a:gd name="connsiteY4" fmla="*/ 279141 h 945891"/>
              <a:gd name="connsiteX5" fmla="*/ 3000375 w 6992747"/>
              <a:gd name="connsiteY5" fmla="*/ 12441 h 945891"/>
              <a:gd name="connsiteX6" fmla="*/ 3209925 w 6992747"/>
              <a:gd name="connsiteY6" fmla="*/ 60066 h 945891"/>
              <a:gd name="connsiteX7" fmla="*/ 3314700 w 6992747"/>
              <a:gd name="connsiteY7" fmla="*/ 202941 h 945891"/>
              <a:gd name="connsiteX8" fmla="*/ 3648075 w 6992747"/>
              <a:gd name="connsiteY8" fmla="*/ 479166 h 945891"/>
              <a:gd name="connsiteX9" fmla="*/ 3867150 w 6992747"/>
              <a:gd name="connsiteY9" fmla="*/ 631566 h 945891"/>
              <a:gd name="connsiteX10" fmla="*/ 4181475 w 6992747"/>
              <a:gd name="connsiteY10" fmla="*/ 622041 h 945891"/>
              <a:gd name="connsiteX11" fmla="*/ 4619625 w 6992747"/>
              <a:gd name="connsiteY11" fmla="*/ 479166 h 945891"/>
              <a:gd name="connsiteX12" fmla="*/ 5276850 w 6992747"/>
              <a:gd name="connsiteY12" fmla="*/ 507741 h 945891"/>
              <a:gd name="connsiteX13" fmla="*/ 5972175 w 6992747"/>
              <a:gd name="connsiteY13" fmla="*/ 660141 h 945891"/>
              <a:gd name="connsiteX14" fmla="*/ 6410325 w 6992747"/>
              <a:gd name="connsiteY14" fmla="*/ 755391 h 945891"/>
              <a:gd name="connsiteX15" fmla="*/ 6924675 w 6992747"/>
              <a:gd name="connsiteY15" fmla="*/ 850641 h 945891"/>
              <a:gd name="connsiteX16" fmla="*/ 6972300 w 6992747"/>
              <a:gd name="connsiteY16" fmla="*/ 860166 h 94589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2099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38400 w 6992747"/>
              <a:gd name="connsiteY3" fmla="*/ 631566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0166 h 863581"/>
              <a:gd name="connsiteX1" fmla="*/ 933450 w 6992747"/>
              <a:gd name="connsiteY1" fmla="*/ 822066 h 863581"/>
              <a:gd name="connsiteX2" fmla="*/ 1828800 w 6992747"/>
              <a:gd name="connsiteY2" fmla="*/ 745866 h 863581"/>
              <a:gd name="connsiteX3" fmla="*/ 2467324 w 6992747"/>
              <a:gd name="connsiteY3" fmla="*/ 658862 h 863581"/>
              <a:gd name="connsiteX4" fmla="*/ 2838450 w 6992747"/>
              <a:gd name="connsiteY4" fmla="*/ 279141 h 863581"/>
              <a:gd name="connsiteX5" fmla="*/ 3000375 w 6992747"/>
              <a:gd name="connsiteY5" fmla="*/ 12441 h 863581"/>
              <a:gd name="connsiteX6" fmla="*/ 3171825 w 6992747"/>
              <a:gd name="connsiteY6" fmla="*/ 60066 h 863581"/>
              <a:gd name="connsiteX7" fmla="*/ 3314700 w 6992747"/>
              <a:gd name="connsiteY7" fmla="*/ 202941 h 863581"/>
              <a:gd name="connsiteX8" fmla="*/ 3648075 w 6992747"/>
              <a:gd name="connsiteY8" fmla="*/ 479166 h 863581"/>
              <a:gd name="connsiteX9" fmla="*/ 3867150 w 6992747"/>
              <a:gd name="connsiteY9" fmla="*/ 631566 h 863581"/>
              <a:gd name="connsiteX10" fmla="*/ 4181475 w 6992747"/>
              <a:gd name="connsiteY10" fmla="*/ 622041 h 863581"/>
              <a:gd name="connsiteX11" fmla="*/ 4619625 w 6992747"/>
              <a:gd name="connsiteY11" fmla="*/ 479166 h 863581"/>
              <a:gd name="connsiteX12" fmla="*/ 5276850 w 6992747"/>
              <a:gd name="connsiteY12" fmla="*/ 507741 h 863581"/>
              <a:gd name="connsiteX13" fmla="*/ 5972175 w 6992747"/>
              <a:gd name="connsiteY13" fmla="*/ 660141 h 863581"/>
              <a:gd name="connsiteX14" fmla="*/ 6410325 w 6992747"/>
              <a:gd name="connsiteY14" fmla="*/ 755391 h 863581"/>
              <a:gd name="connsiteX15" fmla="*/ 6924675 w 6992747"/>
              <a:gd name="connsiteY15" fmla="*/ 850641 h 863581"/>
              <a:gd name="connsiteX16" fmla="*/ 6972300 w 6992747"/>
              <a:gd name="connsiteY16" fmla="*/ 860166 h 863581"/>
              <a:gd name="connsiteX0" fmla="*/ 0 w 6992747"/>
              <a:gd name="connsiteY0" fmla="*/ 862072 h 865487"/>
              <a:gd name="connsiteX1" fmla="*/ 933450 w 6992747"/>
              <a:gd name="connsiteY1" fmla="*/ 823972 h 865487"/>
              <a:gd name="connsiteX2" fmla="*/ 1828800 w 6992747"/>
              <a:gd name="connsiteY2" fmla="*/ 747772 h 865487"/>
              <a:gd name="connsiteX3" fmla="*/ 2467324 w 6992747"/>
              <a:gd name="connsiteY3" fmla="*/ 660768 h 865487"/>
              <a:gd name="connsiteX4" fmla="*/ 2890512 w 6992747"/>
              <a:gd name="connsiteY4" fmla="*/ 308342 h 865487"/>
              <a:gd name="connsiteX5" fmla="*/ 3000375 w 6992747"/>
              <a:gd name="connsiteY5" fmla="*/ 14347 h 865487"/>
              <a:gd name="connsiteX6" fmla="*/ 3171825 w 6992747"/>
              <a:gd name="connsiteY6" fmla="*/ 61972 h 865487"/>
              <a:gd name="connsiteX7" fmla="*/ 3314700 w 6992747"/>
              <a:gd name="connsiteY7" fmla="*/ 204847 h 865487"/>
              <a:gd name="connsiteX8" fmla="*/ 3648075 w 6992747"/>
              <a:gd name="connsiteY8" fmla="*/ 481072 h 865487"/>
              <a:gd name="connsiteX9" fmla="*/ 3867150 w 6992747"/>
              <a:gd name="connsiteY9" fmla="*/ 633472 h 865487"/>
              <a:gd name="connsiteX10" fmla="*/ 4181475 w 6992747"/>
              <a:gd name="connsiteY10" fmla="*/ 623947 h 865487"/>
              <a:gd name="connsiteX11" fmla="*/ 4619625 w 6992747"/>
              <a:gd name="connsiteY11" fmla="*/ 481072 h 865487"/>
              <a:gd name="connsiteX12" fmla="*/ 5276850 w 6992747"/>
              <a:gd name="connsiteY12" fmla="*/ 509647 h 865487"/>
              <a:gd name="connsiteX13" fmla="*/ 5972175 w 6992747"/>
              <a:gd name="connsiteY13" fmla="*/ 662047 h 865487"/>
              <a:gd name="connsiteX14" fmla="*/ 6410325 w 6992747"/>
              <a:gd name="connsiteY14" fmla="*/ 757297 h 865487"/>
              <a:gd name="connsiteX15" fmla="*/ 6924675 w 6992747"/>
              <a:gd name="connsiteY15" fmla="*/ 852547 h 865487"/>
              <a:gd name="connsiteX16" fmla="*/ 6972300 w 6992747"/>
              <a:gd name="connsiteY16" fmla="*/ 862072 h 865487"/>
              <a:gd name="connsiteX0" fmla="*/ 0 w 6992747"/>
              <a:gd name="connsiteY0" fmla="*/ 801053 h 804468"/>
              <a:gd name="connsiteX1" fmla="*/ 933450 w 6992747"/>
              <a:gd name="connsiteY1" fmla="*/ 762953 h 804468"/>
              <a:gd name="connsiteX2" fmla="*/ 1828800 w 6992747"/>
              <a:gd name="connsiteY2" fmla="*/ 686753 h 804468"/>
              <a:gd name="connsiteX3" fmla="*/ 2467324 w 6992747"/>
              <a:gd name="connsiteY3" fmla="*/ 599749 h 804468"/>
              <a:gd name="connsiteX4" fmla="*/ 2890512 w 6992747"/>
              <a:gd name="connsiteY4" fmla="*/ 247323 h 804468"/>
              <a:gd name="connsiteX5" fmla="*/ 3029298 w 6992747"/>
              <a:gd name="connsiteY5" fmla="*/ 89805 h 804468"/>
              <a:gd name="connsiteX6" fmla="*/ 3171825 w 6992747"/>
              <a:gd name="connsiteY6" fmla="*/ 953 h 804468"/>
              <a:gd name="connsiteX7" fmla="*/ 3314700 w 6992747"/>
              <a:gd name="connsiteY7" fmla="*/ 143828 h 804468"/>
              <a:gd name="connsiteX8" fmla="*/ 3648075 w 6992747"/>
              <a:gd name="connsiteY8" fmla="*/ 420053 h 804468"/>
              <a:gd name="connsiteX9" fmla="*/ 3867150 w 6992747"/>
              <a:gd name="connsiteY9" fmla="*/ 572453 h 804468"/>
              <a:gd name="connsiteX10" fmla="*/ 4181475 w 6992747"/>
              <a:gd name="connsiteY10" fmla="*/ 562928 h 804468"/>
              <a:gd name="connsiteX11" fmla="*/ 4619625 w 6992747"/>
              <a:gd name="connsiteY11" fmla="*/ 420053 h 804468"/>
              <a:gd name="connsiteX12" fmla="*/ 5276850 w 6992747"/>
              <a:gd name="connsiteY12" fmla="*/ 448628 h 804468"/>
              <a:gd name="connsiteX13" fmla="*/ 5972175 w 6992747"/>
              <a:gd name="connsiteY13" fmla="*/ 601028 h 804468"/>
              <a:gd name="connsiteX14" fmla="*/ 6410325 w 6992747"/>
              <a:gd name="connsiteY14" fmla="*/ 696278 h 804468"/>
              <a:gd name="connsiteX15" fmla="*/ 6924675 w 6992747"/>
              <a:gd name="connsiteY15" fmla="*/ 791528 h 804468"/>
              <a:gd name="connsiteX16" fmla="*/ 6972300 w 6992747"/>
              <a:gd name="connsiteY16" fmla="*/ 801053 h 804468"/>
              <a:gd name="connsiteX0" fmla="*/ 0 w 6992747"/>
              <a:gd name="connsiteY0" fmla="*/ 767665 h 771080"/>
              <a:gd name="connsiteX1" fmla="*/ 933450 w 6992747"/>
              <a:gd name="connsiteY1" fmla="*/ 729565 h 771080"/>
              <a:gd name="connsiteX2" fmla="*/ 1828800 w 6992747"/>
              <a:gd name="connsiteY2" fmla="*/ 653365 h 771080"/>
              <a:gd name="connsiteX3" fmla="*/ 2467324 w 6992747"/>
              <a:gd name="connsiteY3" fmla="*/ 566361 h 771080"/>
              <a:gd name="connsiteX4" fmla="*/ 2890512 w 6992747"/>
              <a:gd name="connsiteY4" fmla="*/ 213935 h 771080"/>
              <a:gd name="connsiteX5" fmla="*/ 3029298 w 6992747"/>
              <a:gd name="connsiteY5" fmla="*/ 56417 h 771080"/>
              <a:gd name="connsiteX6" fmla="*/ 3183394 w 6992747"/>
              <a:gd name="connsiteY6" fmla="*/ 1685 h 771080"/>
              <a:gd name="connsiteX7" fmla="*/ 3314700 w 6992747"/>
              <a:gd name="connsiteY7" fmla="*/ 110440 h 771080"/>
              <a:gd name="connsiteX8" fmla="*/ 3648075 w 6992747"/>
              <a:gd name="connsiteY8" fmla="*/ 386665 h 771080"/>
              <a:gd name="connsiteX9" fmla="*/ 3867150 w 6992747"/>
              <a:gd name="connsiteY9" fmla="*/ 539065 h 771080"/>
              <a:gd name="connsiteX10" fmla="*/ 4181475 w 6992747"/>
              <a:gd name="connsiteY10" fmla="*/ 529540 h 771080"/>
              <a:gd name="connsiteX11" fmla="*/ 4619625 w 6992747"/>
              <a:gd name="connsiteY11" fmla="*/ 386665 h 771080"/>
              <a:gd name="connsiteX12" fmla="*/ 5276850 w 6992747"/>
              <a:gd name="connsiteY12" fmla="*/ 415240 h 771080"/>
              <a:gd name="connsiteX13" fmla="*/ 5972175 w 6992747"/>
              <a:gd name="connsiteY13" fmla="*/ 567640 h 771080"/>
              <a:gd name="connsiteX14" fmla="*/ 6410325 w 6992747"/>
              <a:gd name="connsiteY14" fmla="*/ 662890 h 771080"/>
              <a:gd name="connsiteX15" fmla="*/ 6924675 w 6992747"/>
              <a:gd name="connsiteY15" fmla="*/ 758140 h 771080"/>
              <a:gd name="connsiteX16" fmla="*/ 6972300 w 6992747"/>
              <a:gd name="connsiteY16" fmla="*/ 767665 h 771080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81475 w 6992747"/>
              <a:gd name="connsiteY10" fmla="*/ 53175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19625 w 6992747"/>
              <a:gd name="connsiteY11" fmla="*/ 388879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17454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73294"/>
              <a:gd name="connsiteX1" fmla="*/ 933450 w 6992747"/>
              <a:gd name="connsiteY1" fmla="*/ 731779 h 773294"/>
              <a:gd name="connsiteX2" fmla="*/ 1828800 w 6992747"/>
              <a:gd name="connsiteY2" fmla="*/ 655579 h 773294"/>
              <a:gd name="connsiteX3" fmla="*/ 2467324 w 6992747"/>
              <a:gd name="connsiteY3" fmla="*/ 568575 h 773294"/>
              <a:gd name="connsiteX4" fmla="*/ 2890512 w 6992747"/>
              <a:gd name="connsiteY4" fmla="*/ 216149 h 773294"/>
              <a:gd name="connsiteX5" fmla="*/ 3029298 w 6992747"/>
              <a:gd name="connsiteY5" fmla="*/ 58631 h 773294"/>
              <a:gd name="connsiteX6" fmla="*/ 3183394 w 6992747"/>
              <a:gd name="connsiteY6" fmla="*/ 3899 h 773294"/>
              <a:gd name="connsiteX7" fmla="*/ 3314700 w 6992747"/>
              <a:gd name="connsiteY7" fmla="*/ 112654 h 773294"/>
              <a:gd name="connsiteX8" fmla="*/ 3648075 w 6992747"/>
              <a:gd name="connsiteY8" fmla="*/ 388879 h 773294"/>
              <a:gd name="connsiteX9" fmla="*/ 3867150 w 6992747"/>
              <a:gd name="connsiteY9" fmla="*/ 541279 h 773294"/>
              <a:gd name="connsiteX10" fmla="*/ 4175690 w 6992747"/>
              <a:gd name="connsiteY10" fmla="*/ 565874 h 773294"/>
              <a:gd name="connsiteX11" fmla="*/ 4654333 w 6992747"/>
              <a:gd name="connsiteY11" fmla="*/ 463942 h 773294"/>
              <a:gd name="connsiteX12" fmla="*/ 5276850 w 6992747"/>
              <a:gd name="connsiteY12" fmla="*/ 485693 h 773294"/>
              <a:gd name="connsiteX13" fmla="*/ 5972175 w 6992747"/>
              <a:gd name="connsiteY13" fmla="*/ 569854 h 773294"/>
              <a:gd name="connsiteX14" fmla="*/ 6410325 w 6992747"/>
              <a:gd name="connsiteY14" fmla="*/ 665104 h 773294"/>
              <a:gd name="connsiteX15" fmla="*/ 6924675 w 6992747"/>
              <a:gd name="connsiteY15" fmla="*/ 760354 h 773294"/>
              <a:gd name="connsiteX16" fmla="*/ 6972300 w 6992747"/>
              <a:gd name="connsiteY16" fmla="*/ 769879 h 773294"/>
              <a:gd name="connsiteX0" fmla="*/ 0 w 6992747"/>
              <a:gd name="connsiteY0" fmla="*/ 769879 h 769879"/>
              <a:gd name="connsiteX1" fmla="*/ 933450 w 6992747"/>
              <a:gd name="connsiteY1" fmla="*/ 731779 h 769879"/>
              <a:gd name="connsiteX2" fmla="*/ 1828800 w 6992747"/>
              <a:gd name="connsiteY2" fmla="*/ 655579 h 769879"/>
              <a:gd name="connsiteX3" fmla="*/ 2467324 w 6992747"/>
              <a:gd name="connsiteY3" fmla="*/ 568575 h 769879"/>
              <a:gd name="connsiteX4" fmla="*/ 2890512 w 6992747"/>
              <a:gd name="connsiteY4" fmla="*/ 216149 h 769879"/>
              <a:gd name="connsiteX5" fmla="*/ 3029298 w 6992747"/>
              <a:gd name="connsiteY5" fmla="*/ 58631 h 769879"/>
              <a:gd name="connsiteX6" fmla="*/ 3183394 w 6992747"/>
              <a:gd name="connsiteY6" fmla="*/ 3899 h 769879"/>
              <a:gd name="connsiteX7" fmla="*/ 3314700 w 6992747"/>
              <a:gd name="connsiteY7" fmla="*/ 112654 h 769879"/>
              <a:gd name="connsiteX8" fmla="*/ 3648075 w 6992747"/>
              <a:gd name="connsiteY8" fmla="*/ 388879 h 769879"/>
              <a:gd name="connsiteX9" fmla="*/ 3867150 w 6992747"/>
              <a:gd name="connsiteY9" fmla="*/ 541279 h 769879"/>
              <a:gd name="connsiteX10" fmla="*/ 4175690 w 6992747"/>
              <a:gd name="connsiteY10" fmla="*/ 565874 h 769879"/>
              <a:gd name="connsiteX11" fmla="*/ 4654333 w 6992747"/>
              <a:gd name="connsiteY11" fmla="*/ 463942 h 769879"/>
              <a:gd name="connsiteX12" fmla="*/ 5276850 w 6992747"/>
              <a:gd name="connsiteY12" fmla="*/ 485693 h 769879"/>
              <a:gd name="connsiteX13" fmla="*/ 5972175 w 6992747"/>
              <a:gd name="connsiteY13" fmla="*/ 569854 h 769879"/>
              <a:gd name="connsiteX14" fmla="*/ 6410325 w 6992747"/>
              <a:gd name="connsiteY14" fmla="*/ 665104 h 769879"/>
              <a:gd name="connsiteX15" fmla="*/ 6924675 w 6992747"/>
              <a:gd name="connsiteY15" fmla="*/ 760354 h 769879"/>
              <a:gd name="connsiteX16" fmla="*/ 6972300 w 6992747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28800 w 6979802"/>
              <a:gd name="connsiteY2" fmla="*/ 655579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33450 w 6979802"/>
              <a:gd name="connsiteY1" fmla="*/ 731779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8339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69879 h 769879"/>
              <a:gd name="connsiteX1" fmla="*/ 962373 w 6979802"/>
              <a:gd name="connsiteY1" fmla="*/ 745427 h 769879"/>
              <a:gd name="connsiteX2" fmla="*/ 1805661 w 6979802"/>
              <a:gd name="connsiteY2" fmla="*/ 682875 h 769879"/>
              <a:gd name="connsiteX3" fmla="*/ 2467324 w 6979802"/>
              <a:gd name="connsiteY3" fmla="*/ 568575 h 769879"/>
              <a:gd name="connsiteX4" fmla="*/ 2890512 w 6979802"/>
              <a:gd name="connsiteY4" fmla="*/ 216149 h 769879"/>
              <a:gd name="connsiteX5" fmla="*/ 3029298 w 6979802"/>
              <a:gd name="connsiteY5" fmla="*/ 58631 h 769879"/>
              <a:gd name="connsiteX6" fmla="*/ 3171824 w 6979802"/>
              <a:gd name="connsiteY6" fmla="*/ 3899 h 769879"/>
              <a:gd name="connsiteX7" fmla="*/ 3314700 w 6979802"/>
              <a:gd name="connsiteY7" fmla="*/ 112654 h 769879"/>
              <a:gd name="connsiteX8" fmla="*/ 3648075 w 6979802"/>
              <a:gd name="connsiteY8" fmla="*/ 388879 h 769879"/>
              <a:gd name="connsiteX9" fmla="*/ 3867150 w 6979802"/>
              <a:gd name="connsiteY9" fmla="*/ 541279 h 769879"/>
              <a:gd name="connsiteX10" fmla="*/ 4175690 w 6979802"/>
              <a:gd name="connsiteY10" fmla="*/ 565874 h 769879"/>
              <a:gd name="connsiteX11" fmla="*/ 4654333 w 6979802"/>
              <a:gd name="connsiteY11" fmla="*/ 463942 h 769879"/>
              <a:gd name="connsiteX12" fmla="*/ 5276850 w 6979802"/>
              <a:gd name="connsiteY12" fmla="*/ 485693 h 769879"/>
              <a:gd name="connsiteX13" fmla="*/ 5972175 w 6979802"/>
              <a:gd name="connsiteY13" fmla="*/ 569854 h 769879"/>
              <a:gd name="connsiteX14" fmla="*/ 6410325 w 6979802"/>
              <a:gd name="connsiteY14" fmla="*/ 665104 h 769879"/>
              <a:gd name="connsiteX15" fmla="*/ 6872614 w 6979802"/>
              <a:gd name="connsiteY15" fmla="*/ 733058 h 769879"/>
              <a:gd name="connsiteX16" fmla="*/ 6972300 w 6979802"/>
              <a:gd name="connsiteY16" fmla="*/ 749408 h 76987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654333 w 6979802"/>
              <a:gd name="connsiteY11" fmla="*/ 46602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76850 w 6979802"/>
              <a:gd name="connsiteY12" fmla="*/ 487773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10325 w 6979802"/>
              <a:gd name="connsiteY14" fmla="*/ 667184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648075 w 6979802"/>
              <a:gd name="connsiteY8" fmla="*/ 39095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71959 h 771959"/>
              <a:gd name="connsiteX1" fmla="*/ 962373 w 6979802"/>
              <a:gd name="connsiteY1" fmla="*/ 747507 h 771959"/>
              <a:gd name="connsiteX2" fmla="*/ 1805661 w 6979802"/>
              <a:gd name="connsiteY2" fmla="*/ 684955 h 771959"/>
              <a:gd name="connsiteX3" fmla="*/ 2467324 w 6979802"/>
              <a:gd name="connsiteY3" fmla="*/ 570655 h 771959"/>
              <a:gd name="connsiteX4" fmla="*/ 2786389 w 6979802"/>
              <a:gd name="connsiteY4" fmla="*/ 341059 h 771959"/>
              <a:gd name="connsiteX5" fmla="*/ 3029298 w 6979802"/>
              <a:gd name="connsiteY5" fmla="*/ 60711 h 771959"/>
              <a:gd name="connsiteX6" fmla="*/ 3171824 w 6979802"/>
              <a:gd name="connsiteY6" fmla="*/ 5979 h 771959"/>
              <a:gd name="connsiteX7" fmla="*/ 3314700 w 6979802"/>
              <a:gd name="connsiteY7" fmla="*/ 114734 h 771959"/>
              <a:gd name="connsiteX8" fmla="*/ 3349323 w 6979802"/>
              <a:gd name="connsiteY8" fmla="*/ 600509 h 771959"/>
              <a:gd name="connsiteX9" fmla="*/ 3867150 w 6979802"/>
              <a:gd name="connsiteY9" fmla="*/ 543359 h 771959"/>
              <a:gd name="connsiteX10" fmla="*/ 4175690 w 6979802"/>
              <a:gd name="connsiteY10" fmla="*/ 567954 h 771959"/>
              <a:gd name="connsiteX11" fmla="*/ 4743151 w 6979802"/>
              <a:gd name="connsiteY11" fmla="*/ 446972 h 771959"/>
              <a:gd name="connsiteX12" fmla="*/ 5284925 w 6979802"/>
              <a:gd name="connsiteY12" fmla="*/ 459198 h 771959"/>
              <a:gd name="connsiteX13" fmla="*/ 5972175 w 6979802"/>
              <a:gd name="connsiteY13" fmla="*/ 571934 h 771959"/>
              <a:gd name="connsiteX14" fmla="*/ 6402250 w 6979802"/>
              <a:gd name="connsiteY14" fmla="*/ 638609 h 771959"/>
              <a:gd name="connsiteX15" fmla="*/ 6872614 w 6979802"/>
              <a:gd name="connsiteY15" fmla="*/ 735138 h 771959"/>
              <a:gd name="connsiteX16" fmla="*/ 6972300 w 6979802"/>
              <a:gd name="connsiteY16" fmla="*/ 751488 h 771959"/>
              <a:gd name="connsiteX0" fmla="*/ 0 w 6979802"/>
              <a:gd name="connsiteY0" fmla="*/ 781333 h 781333"/>
              <a:gd name="connsiteX1" fmla="*/ 962373 w 6979802"/>
              <a:gd name="connsiteY1" fmla="*/ 756881 h 781333"/>
              <a:gd name="connsiteX2" fmla="*/ 1805661 w 6979802"/>
              <a:gd name="connsiteY2" fmla="*/ 694329 h 781333"/>
              <a:gd name="connsiteX3" fmla="*/ 2467324 w 6979802"/>
              <a:gd name="connsiteY3" fmla="*/ 580029 h 781333"/>
              <a:gd name="connsiteX4" fmla="*/ 2786389 w 6979802"/>
              <a:gd name="connsiteY4" fmla="*/ 350433 h 781333"/>
              <a:gd name="connsiteX5" fmla="*/ 3029298 w 6979802"/>
              <a:gd name="connsiteY5" fmla="*/ 70085 h 781333"/>
              <a:gd name="connsiteX6" fmla="*/ 3171824 w 6979802"/>
              <a:gd name="connsiteY6" fmla="*/ 15353 h 781333"/>
              <a:gd name="connsiteX7" fmla="*/ 3266253 w 6979802"/>
              <a:gd name="connsiteY7" fmla="*/ 295558 h 781333"/>
              <a:gd name="connsiteX8" fmla="*/ 3349323 w 6979802"/>
              <a:gd name="connsiteY8" fmla="*/ 609883 h 781333"/>
              <a:gd name="connsiteX9" fmla="*/ 3867150 w 6979802"/>
              <a:gd name="connsiteY9" fmla="*/ 552733 h 781333"/>
              <a:gd name="connsiteX10" fmla="*/ 4175690 w 6979802"/>
              <a:gd name="connsiteY10" fmla="*/ 577328 h 781333"/>
              <a:gd name="connsiteX11" fmla="*/ 4743151 w 6979802"/>
              <a:gd name="connsiteY11" fmla="*/ 456346 h 781333"/>
              <a:gd name="connsiteX12" fmla="*/ 5284925 w 6979802"/>
              <a:gd name="connsiteY12" fmla="*/ 468572 h 781333"/>
              <a:gd name="connsiteX13" fmla="*/ 5972175 w 6979802"/>
              <a:gd name="connsiteY13" fmla="*/ 581308 h 781333"/>
              <a:gd name="connsiteX14" fmla="*/ 6402250 w 6979802"/>
              <a:gd name="connsiteY14" fmla="*/ 647983 h 781333"/>
              <a:gd name="connsiteX15" fmla="*/ 6872614 w 6979802"/>
              <a:gd name="connsiteY15" fmla="*/ 744512 h 781333"/>
              <a:gd name="connsiteX16" fmla="*/ 6972300 w 6979802"/>
              <a:gd name="connsiteY16" fmla="*/ 760862 h 781333"/>
              <a:gd name="connsiteX0" fmla="*/ 0 w 6979802"/>
              <a:gd name="connsiteY0" fmla="*/ 859437 h 859437"/>
              <a:gd name="connsiteX1" fmla="*/ 962373 w 6979802"/>
              <a:gd name="connsiteY1" fmla="*/ 834985 h 859437"/>
              <a:gd name="connsiteX2" fmla="*/ 1805661 w 6979802"/>
              <a:gd name="connsiteY2" fmla="*/ 772433 h 859437"/>
              <a:gd name="connsiteX3" fmla="*/ 2467324 w 6979802"/>
              <a:gd name="connsiteY3" fmla="*/ 658133 h 859437"/>
              <a:gd name="connsiteX4" fmla="*/ 2786389 w 6979802"/>
              <a:gd name="connsiteY4" fmla="*/ 428537 h 859437"/>
              <a:gd name="connsiteX5" fmla="*/ 3029298 w 6979802"/>
              <a:gd name="connsiteY5" fmla="*/ 148189 h 859437"/>
              <a:gd name="connsiteX6" fmla="*/ 3252568 w 6979802"/>
              <a:gd name="connsiteY6" fmla="*/ 7732 h 859437"/>
              <a:gd name="connsiteX7" fmla="*/ 3266253 w 6979802"/>
              <a:gd name="connsiteY7" fmla="*/ 373662 h 859437"/>
              <a:gd name="connsiteX8" fmla="*/ 3349323 w 6979802"/>
              <a:gd name="connsiteY8" fmla="*/ 687987 h 859437"/>
              <a:gd name="connsiteX9" fmla="*/ 3867150 w 6979802"/>
              <a:gd name="connsiteY9" fmla="*/ 630837 h 859437"/>
              <a:gd name="connsiteX10" fmla="*/ 4175690 w 6979802"/>
              <a:gd name="connsiteY10" fmla="*/ 655432 h 859437"/>
              <a:gd name="connsiteX11" fmla="*/ 4743151 w 6979802"/>
              <a:gd name="connsiteY11" fmla="*/ 534450 h 859437"/>
              <a:gd name="connsiteX12" fmla="*/ 5284925 w 6979802"/>
              <a:gd name="connsiteY12" fmla="*/ 546676 h 859437"/>
              <a:gd name="connsiteX13" fmla="*/ 5972175 w 6979802"/>
              <a:gd name="connsiteY13" fmla="*/ 659412 h 859437"/>
              <a:gd name="connsiteX14" fmla="*/ 6402250 w 6979802"/>
              <a:gd name="connsiteY14" fmla="*/ 726087 h 859437"/>
              <a:gd name="connsiteX15" fmla="*/ 6872614 w 6979802"/>
              <a:gd name="connsiteY15" fmla="*/ 822616 h 859437"/>
              <a:gd name="connsiteX16" fmla="*/ 6972300 w 6979802"/>
              <a:gd name="connsiteY16" fmla="*/ 838966 h 859437"/>
              <a:gd name="connsiteX0" fmla="*/ 0 w 6979802"/>
              <a:gd name="connsiteY0" fmla="*/ 864668 h 864668"/>
              <a:gd name="connsiteX1" fmla="*/ 962373 w 6979802"/>
              <a:gd name="connsiteY1" fmla="*/ 840216 h 864668"/>
              <a:gd name="connsiteX2" fmla="*/ 1805661 w 6979802"/>
              <a:gd name="connsiteY2" fmla="*/ 777664 h 864668"/>
              <a:gd name="connsiteX3" fmla="*/ 2467324 w 6979802"/>
              <a:gd name="connsiteY3" fmla="*/ 663364 h 864668"/>
              <a:gd name="connsiteX4" fmla="*/ 2786389 w 6979802"/>
              <a:gd name="connsiteY4" fmla="*/ 433768 h 864668"/>
              <a:gd name="connsiteX5" fmla="*/ 3029298 w 6979802"/>
              <a:gd name="connsiteY5" fmla="*/ 115320 h 864668"/>
              <a:gd name="connsiteX6" fmla="*/ 3252568 w 6979802"/>
              <a:gd name="connsiteY6" fmla="*/ 12963 h 864668"/>
              <a:gd name="connsiteX7" fmla="*/ 3266253 w 6979802"/>
              <a:gd name="connsiteY7" fmla="*/ 378893 h 864668"/>
              <a:gd name="connsiteX8" fmla="*/ 3349323 w 6979802"/>
              <a:gd name="connsiteY8" fmla="*/ 693218 h 864668"/>
              <a:gd name="connsiteX9" fmla="*/ 3867150 w 6979802"/>
              <a:gd name="connsiteY9" fmla="*/ 636068 h 864668"/>
              <a:gd name="connsiteX10" fmla="*/ 4175690 w 6979802"/>
              <a:gd name="connsiteY10" fmla="*/ 660663 h 864668"/>
              <a:gd name="connsiteX11" fmla="*/ 4743151 w 6979802"/>
              <a:gd name="connsiteY11" fmla="*/ 539681 h 864668"/>
              <a:gd name="connsiteX12" fmla="*/ 5284925 w 6979802"/>
              <a:gd name="connsiteY12" fmla="*/ 551907 h 864668"/>
              <a:gd name="connsiteX13" fmla="*/ 5972175 w 6979802"/>
              <a:gd name="connsiteY13" fmla="*/ 664643 h 864668"/>
              <a:gd name="connsiteX14" fmla="*/ 6402250 w 6979802"/>
              <a:gd name="connsiteY14" fmla="*/ 731318 h 864668"/>
              <a:gd name="connsiteX15" fmla="*/ 6872614 w 6979802"/>
              <a:gd name="connsiteY15" fmla="*/ 827847 h 864668"/>
              <a:gd name="connsiteX16" fmla="*/ 6972300 w 6979802"/>
              <a:gd name="connsiteY16" fmla="*/ 844197 h 864668"/>
              <a:gd name="connsiteX0" fmla="*/ 0 w 6979802"/>
              <a:gd name="connsiteY0" fmla="*/ 864668 h 879200"/>
              <a:gd name="connsiteX1" fmla="*/ 962373 w 6979802"/>
              <a:gd name="connsiteY1" fmla="*/ 840216 h 879200"/>
              <a:gd name="connsiteX2" fmla="*/ 1805661 w 6979802"/>
              <a:gd name="connsiteY2" fmla="*/ 777664 h 879200"/>
              <a:gd name="connsiteX3" fmla="*/ 2467324 w 6979802"/>
              <a:gd name="connsiteY3" fmla="*/ 663364 h 879200"/>
              <a:gd name="connsiteX4" fmla="*/ 2786389 w 6979802"/>
              <a:gd name="connsiteY4" fmla="*/ 433768 h 879200"/>
              <a:gd name="connsiteX5" fmla="*/ 3029298 w 6979802"/>
              <a:gd name="connsiteY5" fmla="*/ 115320 h 879200"/>
              <a:gd name="connsiteX6" fmla="*/ 3252568 w 6979802"/>
              <a:gd name="connsiteY6" fmla="*/ 12963 h 879200"/>
              <a:gd name="connsiteX7" fmla="*/ 3266253 w 6979802"/>
              <a:gd name="connsiteY7" fmla="*/ 378893 h 879200"/>
              <a:gd name="connsiteX8" fmla="*/ 3349323 w 6979802"/>
              <a:gd name="connsiteY8" fmla="*/ 874193 h 879200"/>
              <a:gd name="connsiteX9" fmla="*/ 3867150 w 6979802"/>
              <a:gd name="connsiteY9" fmla="*/ 636068 h 879200"/>
              <a:gd name="connsiteX10" fmla="*/ 4175690 w 6979802"/>
              <a:gd name="connsiteY10" fmla="*/ 660663 h 879200"/>
              <a:gd name="connsiteX11" fmla="*/ 4743151 w 6979802"/>
              <a:gd name="connsiteY11" fmla="*/ 539681 h 879200"/>
              <a:gd name="connsiteX12" fmla="*/ 5284925 w 6979802"/>
              <a:gd name="connsiteY12" fmla="*/ 551907 h 879200"/>
              <a:gd name="connsiteX13" fmla="*/ 5972175 w 6979802"/>
              <a:gd name="connsiteY13" fmla="*/ 664643 h 879200"/>
              <a:gd name="connsiteX14" fmla="*/ 6402250 w 6979802"/>
              <a:gd name="connsiteY14" fmla="*/ 731318 h 879200"/>
              <a:gd name="connsiteX15" fmla="*/ 6872614 w 6979802"/>
              <a:gd name="connsiteY15" fmla="*/ 827847 h 879200"/>
              <a:gd name="connsiteX16" fmla="*/ 6972300 w 6979802"/>
              <a:gd name="connsiteY16" fmla="*/ 844197 h 879200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43151 w 6979802"/>
              <a:gd name="connsiteY11" fmla="*/ 539681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962373 w 6979802"/>
              <a:gd name="connsiteY1" fmla="*/ 84021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805661 w 6979802"/>
              <a:gd name="connsiteY2" fmla="*/ 77766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467324 w 6979802"/>
              <a:gd name="connsiteY3" fmla="*/ 66336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60415 w 6979802"/>
              <a:gd name="connsiteY3" fmla="*/ 377614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4668 h 879558"/>
              <a:gd name="connsiteX1" fmla="*/ 866195 w 6979802"/>
              <a:gd name="connsiteY1" fmla="*/ 821166 h 879558"/>
              <a:gd name="connsiteX2" fmla="*/ 1554117 w 6979802"/>
              <a:gd name="connsiteY2" fmla="*/ 606214 h 879558"/>
              <a:gd name="connsiteX3" fmla="*/ 2053017 w 6979802"/>
              <a:gd name="connsiteY3" fmla="*/ 349039 h 879558"/>
              <a:gd name="connsiteX4" fmla="*/ 2786389 w 6979802"/>
              <a:gd name="connsiteY4" fmla="*/ 433768 h 879558"/>
              <a:gd name="connsiteX5" fmla="*/ 3029298 w 6979802"/>
              <a:gd name="connsiteY5" fmla="*/ 115320 h 879558"/>
              <a:gd name="connsiteX6" fmla="*/ 3252568 w 6979802"/>
              <a:gd name="connsiteY6" fmla="*/ 12963 h 879558"/>
              <a:gd name="connsiteX7" fmla="*/ 3266253 w 6979802"/>
              <a:gd name="connsiteY7" fmla="*/ 378893 h 879558"/>
              <a:gd name="connsiteX8" fmla="*/ 3349323 w 6979802"/>
              <a:gd name="connsiteY8" fmla="*/ 874193 h 879558"/>
              <a:gd name="connsiteX9" fmla="*/ 3867150 w 6979802"/>
              <a:gd name="connsiteY9" fmla="*/ 636068 h 879558"/>
              <a:gd name="connsiteX10" fmla="*/ 4216062 w 6979802"/>
              <a:gd name="connsiteY10" fmla="*/ 546363 h 879558"/>
              <a:gd name="connsiteX11" fmla="*/ 4759300 w 6979802"/>
              <a:gd name="connsiteY11" fmla="*/ 511106 h 879558"/>
              <a:gd name="connsiteX12" fmla="*/ 5284925 w 6979802"/>
              <a:gd name="connsiteY12" fmla="*/ 551907 h 879558"/>
              <a:gd name="connsiteX13" fmla="*/ 5972175 w 6979802"/>
              <a:gd name="connsiteY13" fmla="*/ 664643 h 879558"/>
              <a:gd name="connsiteX14" fmla="*/ 6402250 w 6979802"/>
              <a:gd name="connsiteY14" fmla="*/ 731318 h 879558"/>
              <a:gd name="connsiteX15" fmla="*/ 6872614 w 6979802"/>
              <a:gd name="connsiteY15" fmla="*/ 827847 h 879558"/>
              <a:gd name="connsiteX16" fmla="*/ 6972300 w 6979802"/>
              <a:gd name="connsiteY16" fmla="*/ 844197 h 879558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61152 h 876042"/>
              <a:gd name="connsiteX1" fmla="*/ 866195 w 6979802"/>
              <a:gd name="connsiteY1" fmla="*/ 817650 h 876042"/>
              <a:gd name="connsiteX2" fmla="*/ 1554117 w 6979802"/>
              <a:gd name="connsiteY2" fmla="*/ 602698 h 876042"/>
              <a:gd name="connsiteX3" fmla="*/ 2053017 w 6979802"/>
              <a:gd name="connsiteY3" fmla="*/ 345523 h 876042"/>
              <a:gd name="connsiteX4" fmla="*/ 2349887 w 6979802"/>
              <a:gd name="connsiteY4" fmla="*/ 154027 h 876042"/>
              <a:gd name="connsiteX5" fmla="*/ 3029298 w 6979802"/>
              <a:gd name="connsiteY5" fmla="*/ 111804 h 876042"/>
              <a:gd name="connsiteX6" fmla="*/ 3252568 w 6979802"/>
              <a:gd name="connsiteY6" fmla="*/ 9447 h 876042"/>
              <a:gd name="connsiteX7" fmla="*/ 3266253 w 6979802"/>
              <a:gd name="connsiteY7" fmla="*/ 375377 h 876042"/>
              <a:gd name="connsiteX8" fmla="*/ 3349323 w 6979802"/>
              <a:gd name="connsiteY8" fmla="*/ 870677 h 876042"/>
              <a:gd name="connsiteX9" fmla="*/ 3867150 w 6979802"/>
              <a:gd name="connsiteY9" fmla="*/ 632552 h 876042"/>
              <a:gd name="connsiteX10" fmla="*/ 4216062 w 6979802"/>
              <a:gd name="connsiteY10" fmla="*/ 542847 h 876042"/>
              <a:gd name="connsiteX11" fmla="*/ 4759300 w 6979802"/>
              <a:gd name="connsiteY11" fmla="*/ 507590 h 876042"/>
              <a:gd name="connsiteX12" fmla="*/ 5284925 w 6979802"/>
              <a:gd name="connsiteY12" fmla="*/ 548391 h 876042"/>
              <a:gd name="connsiteX13" fmla="*/ 5972175 w 6979802"/>
              <a:gd name="connsiteY13" fmla="*/ 661127 h 876042"/>
              <a:gd name="connsiteX14" fmla="*/ 6402250 w 6979802"/>
              <a:gd name="connsiteY14" fmla="*/ 727802 h 876042"/>
              <a:gd name="connsiteX15" fmla="*/ 6872614 w 6979802"/>
              <a:gd name="connsiteY15" fmla="*/ 824331 h 876042"/>
              <a:gd name="connsiteX16" fmla="*/ 6972300 w 6979802"/>
              <a:gd name="connsiteY16" fmla="*/ 840681 h 876042"/>
              <a:gd name="connsiteX0" fmla="*/ 0 w 6979802"/>
              <a:gd name="connsiteY0" fmla="*/ 875592 h 890482"/>
              <a:gd name="connsiteX1" fmla="*/ 866195 w 6979802"/>
              <a:gd name="connsiteY1" fmla="*/ 832090 h 890482"/>
              <a:gd name="connsiteX2" fmla="*/ 1554117 w 6979802"/>
              <a:gd name="connsiteY2" fmla="*/ 617138 h 890482"/>
              <a:gd name="connsiteX3" fmla="*/ 2053017 w 6979802"/>
              <a:gd name="connsiteY3" fmla="*/ 359963 h 890482"/>
              <a:gd name="connsiteX4" fmla="*/ 2349887 w 6979802"/>
              <a:gd name="connsiteY4" fmla="*/ 168467 h 890482"/>
              <a:gd name="connsiteX5" fmla="*/ 2577999 w 6979802"/>
              <a:gd name="connsiteY5" fmla="*/ 50044 h 890482"/>
              <a:gd name="connsiteX6" fmla="*/ 3252568 w 6979802"/>
              <a:gd name="connsiteY6" fmla="*/ 23887 h 890482"/>
              <a:gd name="connsiteX7" fmla="*/ 3266253 w 6979802"/>
              <a:gd name="connsiteY7" fmla="*/ 389817 h 890482"/>
              <a:gd name="connsiteX8" fmla="*/ 3349323 w 6979802"/>
              <a:gd name="connsiteY8" fmla="*/ 885117 h 890482"/>
              <a:gd name="connsiteX9" fmla="*/ 3867150 w 6979802"/>
              <a:gd name="connsiteY9" fmla="*/ 646992 h 890482"/>
              <a:gd name="connsiteX10" fmla="*/ 4216062 w 6979802"/>
              <a:gd name="connsiteY10" fmla="*/ 557287 h 890482"/>
              <a:gd name="connsiteX11" fmla="*/ 4759300 w 6979802"/>
              <a:gd name="connsiteY11" fmla="*/ 522030 h 890482"/>
              <a:gd name="connsiteX12" fmla="*/ 5284925 w 6979802"/>
              <a:gd name="connsiteY12" fmla="*/ 562831 h 890482"/>
              <a:gd name="connsiteX13" fmla="*/ 5972175 w 6979802"/>
              <a:gd name="connsiteY13" fmla="*/ 675567 h 890482"/>
              <a:gd name="connsiteX14" fmla="*/ 6402250 w 6979802"/>
              <a:gd name="connsiteY14" fmla="*/ 742242 h 890482"/>
              <a:gd name="connsiteX15" fmla="*/ 6872614 w 6979802"/>
              <a:gd name="connsiteY15" fmla="*/ 838771 h 890482"/>
              <a:gd name="connsiteX16" fmla="*/ 6972300 w 6979802"/>
              <a:gd name="connsiteY16" fmla="*/ 855121 h 890482"/>
              <a:gd name="connsiteX0" fmla="*/ 0 w 6979802"/>
              <a:gd name="connsiteY0" fmla="*/ 869647 h 884537"/>
              <a:gd name="connsiteX1" fmla="*/ 866195 w 6979802"/>
              <a:gd name="connsiteY1" fmla="*/ 826145 h 884537"/>
              <a:gd name="connsiteX2" fmla="*/ 1554117 w 6979802"/>
              <a:gd name="connsiteY2" fmla="*/ 611193 h 884537"/>
              <a:gd name="connsiteX3" fmla="*/ 2053017 w 6979802"/>
              <a:gd name="connsiteY3" fmla="*/ 354018 h 884537"/>
              <a:gd name="connsiteX4" fmla="*/ 2349887 w 6979802"/>
              <a:gd name="connsiteY4" fmla="*/ 162522 h 884537"/>
              <a:gd name="connsiteX5" fmla="*/ 2577999 w 6979802"/>
              <a:gd name="connsiteY5" fmla="*/ 44099 h 884537"/>
              <a:gd name="connsiteX6" fmla="*/ 3252568 w 6979802"/>
              <a:gd name="connsiteY6" fmla="*/ 17942 h 884537"/>
              <a:gd name="connsiteX7" fmla="*/ 3266253 w 6979802"/>
              <a:gd name="connsiteY7" fmla="*/ 383872 h 884537"/>
              <a:gd name="connsiteX8" fmla="*/ 3349323 w 6979802"/>
              <a:gd name="connsiteY8" fmla="*/ 879172 h 884537"/>
              <a:gd name="connsiteX9" fmla="*/ 3867150 w 6979802"/>
              <a:gd name="connsiteY9" fmla="*/ 641047 h 884537"/>
              <a:gd name="connsiteX10" fmla="*/ 4216062 w 6979802"/>
              <a:gd name="connsiteY10" fmla="*/ 551342 h 884537"/>
              <a:gd name="connsiteX11" fmla="*/ 4759300 w 6979802"/>
              <a:gd name="connsiteY11" fmla="*/ 516085 h 884537"/>
              <a:gd name="connsiteX12" fmla="*/ 5284925 w 6979802"/>
              <a:gd name="connsiteY12" fmla="*/ 556886 h 884537"/>
              <a:gd name="connsiteX13" fmla="*/ 5972175 w 6979802"/>
              <a:gd name="connsiteY13" fmla="*/ 669622 h 884537"/>
              <a:gd name="connsiteX14" fmla="*/ 6402250 w 6979802"/>
              <a:gd name="connsiteY14" fmla="*/ 736297 h 884537"/>
              <a:gd name="connsiteX15" fmla="*/ 6872614 w 6979802"/>
              <a:gd name="connsiteY15" fmla="*/ 832826 h 884537"/>
              <a:gd name="connsiteX16" fmla="*/ 6972300 w 6979802"/>
              <a:gd name="connsiteY16" fmla="*/ 849176 h 884537"/>
              <a:gd name="connsiteX0" fmla="*/ 0 w 6979802"/>
              <a:gd name="connsiteY0" fmla="*/ 825549 h 840439"/>
              <a:gd name="connsiteX1" fmla="*/ 866195 w 6979802"/>
              <a:gd name="connsiteY1" fmla="*/ 782047 h 840439"/>
              <a:gd name="connsiteX2" fmla="*/ 1554117 w 6979802"/>
              <a:gd name="connsiteY2" fmla="*/ 567095 h 840439"/>
              <a:gd name="connsiteX3" fmla="*/ 2053017 w 6979802"/>
              <a:gd name="connsiteY3" fmla="*/ 309920 h 840439"/>
              <a:gd name="connsiteX4" fmla="*/ 2349887 w 6979802"/>
              <a:gd name="connsiteY4" fmla="*/ 118424 h 840439"/>
              <a:gd name="connsiteX5" fmla="*/ 2577999 w 6979802"/>
              <a:gd name="connsiteY5" fmla="*/ 1 h 840439"/>
              <a:gd name="connsiteX6" fmla="*/ 2705090 w 6979802"/>
              <a:gd name="connsiteY6" fmla="*/ 116719 h 840439"/>
              <a:gd name="connsiteX7" fmla="*/ 3266253 w 6979802"/>
              <a:gd name="connsiteY7" fmla="*/ 339774 h 840439"/>
              <a:gd name="connsiteX8" fmla="*/ 3349323 w 6979802"/>
              <a:gd name="connsiteY8" fmla="*/ 835074 h 840439"/>
              <a:gd name="connsiteX9" fmla="*/ 3867150 w 6979802"/>
              <a:gd name="connsiteY9" fmla="*/ 596949 h 840439"/>
              <a:gd name="connsiteX10" fmla="*/ 4216062 w 6979802"/>
              <a:gd name="connsiteY10" fmla="*/ 507244 h 840439"/>
              <a:gd name="connsiteX11" fmla="*/ 4759300 w 6979802"/>
              <a:gd name="connsiteY11" fmla="*/ 471987 h 840439"/>
              <a:gd name="connsiteX12" fmla="*/ 5284925 w 6979802"/>
              <a:gd name="connsiteY12" fmla="*/ 512788 h 840439"/>
              <a:gd name="connsiteX13" fmla="*/ 5972175 w 6979802"/>
              <a:gd name="connsiteY13" fmla="*/ 625524 h 840439"/>
              <a:gd name="connsiteX14" fmla="*/ 6402250 w 6979802"/>
              <a:gd name="connsiteY14" fmla="*/ 692199 h 840439"/>
              <a:gd name="connsiteX15" fmla="*/ 6872614 w 6979802"/>
              <a:gd name="connsiteY15" fmla="*/ 788728 h 840439"/>
              <a:gd name="connsiteX16" fmla="*/ 6972300 w 6979802"/>
              <a:gd name="connsiteY16" fmla="*/ 805078 h 840439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35971"/>
              <a:gd name="connsiteX1" fmla="*/ 866195 w 6979802"/>
              <a:gd name="connsiteY1" fmla="*/ 782047 h 835971"/>
              <a:gd name="connsiteX2" fmla="*/ 1554117 w 6979802"/>
              <a:gd name="connsiteY2" fmla="*/ 567095 h 835971"/>
              <a:gd name="connsiteX3" fmla="*/ 2053017 w 6979802"/>
              <a:gd name="connsiteY3" fmla="*/ 309920 h 835971"/>
              <a:gd name="connsiteX4" fmla="*/ 2349887 w 6979802"/>
              <a:gd name="connsiteY4" fmla="*/ 118424 h 835971"/>
              <a:gd name="connsiteX5" fmla="*/ 2577999 w 6979802"/>
              <a:gd name="connsiteY5" fmla="*/ 1 h 835971"/>
              <a:gd name="connsiteX6" fmla="*/ 2705090 w 6979802"/>
              <a:gd name="connsiteY6" fmla="*/ 116719 h 835971"/>
              <a:gd name="connsiteX7" fmla="*/ 2740971 w 6979802"/>
              <a:gd name="connsiteY7" fmla="*/ 501699 h 835971"/>
              <a:gd name="connsiteX8" fmla="*/ 3349323 w 6979802"/>
              <a:gd name="connsiteY8" fmla="*/ 835074 h 835971"/>
              <a:gd name="connsiteX9" fmla="*/ 3867150 w 6979802"/>
              <a:gd name="connsiteY9" fmla="*/ 596949 h 835971"/>
              <a:gd name="connsiteX10" fmla="*/ 4216062 w 6979802"/>
              <a:gd name="connsiteY10" fmla="*/ 507244 h 835971"/>
              <a:gd name="connsiteX11" fmla="*/ 4759300 w 6979802"/>
              <a:gd name="connsiteY11" fmla="*/ 471987 h 835971"/>
              <a:gd name="connsiteX12" fmla="*/ 5284925 w 6979802"/>
              <a:gd name="connsiteY12" fmla="*/ 512788 h 835971"/>
              <a:gd name="connsiteX13" fmla="*/ 5972175 w 6979802"/>
              <a:gd name="connsiteY13" fmla="*/ 625524 h 835971"/>
              <a:gd name="connsiteX14" fmla="*/ 6402250 w 6979802"/>
              <a:gd name="connsiteY14" fmla="*/ 692199 h 835971"/>
              <a:gd name="connsiteX15" fmla="*/ 6872614 w 6979802"/>
              <a:gd name="connsiteY15" fmla="*/ 788728 h 835971"/>
              <a:gd name="connsiteX16" fmla="*/ 6972300 w 6979802"/>
              <a:gd name="connsiteY16" fmla="*/ 805078 h 835971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867150 w 6979802"/>
              <a:gd name="connsiteY9" fmla="*/ 596949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825549 h 825549"/>
              <a:gd name="connsiteX1" fmla="*/ 866195 w 6979802"/>
              <a:gd name="connsiteY1" fmla="*/ 782047 h 825549"/>
              <a:gd name="connsiteX2" fmla="*/ 1554117 w 6979802"/>
              <a:gd name="connsiteY2" fmla="*/ 567095 h 825549"/>
              <a:gd name="connsiteX3" fmla="*/ 2053017 w 6979802"/>
              <a:gd name="connsiteY3" fmla="*/ 309920 h 825549"/>
              <a:gd name="connsiteX4" fmla="*/ 2349887 w 6979802"/>
              <a:gd name="connsiteY4" fmla="*/ 118424 h 825549"/>
              <a:gd name="connsiteX5" fmla="*/ 2577999 w 6979802"/>
              <a:gd name="connsiteY5" fmla="*/ 1 h 825549"/>
              <a:gd name="connsiteX6" fmla="*/ 2705090 w 6979802"/>
              <a:gd name="connsiteY6" fmla="*/ 116719 h 825549"/>
              <a:gd name="connsiteX7" fmla="*/ 2740971 w 6979802"/>
              <a:gd name="connsiteY7" fmla="*/ 501699 h 825549"/>
              <a:gd name="connsiteX8" fmla="*/ 2838837 w 6979802"/>
              <a:gd name="connsiteY8" fmla="*/ 663624 h 825549"/>
              <a:gd name="connsiteX9" fmla="*/ 3364062 w 6979802"/>
              <a:gd name="connsiteY9" fmla="*/ 263574 h 825549"/>
              <a:gd name="connsiteX10" fmla="*/ 4216062 w 6979802"/>
              <a:gd name="connsiteY10" fmla="*/ 507244 h 825549"/>
              <a:gd name="connsiteX11" fmla="*/ 4759300 w 6979802"/>
              <a:gd name="connsiteY11" fmla="*/ 471987 h 825549"/>
              <a:gd name="connsiteX12" fmla="*/ 5284925 w 6979802"/>
              <a:gd name="connsiteY12" fmla="*/ 512788 h 825549"/>
              <a:gd name="connsiteX13" fmla="*/ 5972175 w 6979802"/>
              <a:gd name="connsiteY13" fmla="*/ 625524 h 825549"/>
              <a:gd name="connsiteX14" fmla="*/ 6402250 w 6979802"/>
              <a:gd name="connsiteY14" fmla="*/ 692199 h 825549"/>
              <a:gd name="connsiteX15" fmla="*/ 6872614 w 6979802"/>
              <a:gd name="connsiteY15" fmla="*/ 788728 h 825549"/>
              <a:gd name="connsiteX16" fmla="*/ 6972300 w 6979802"/>
              <a:gd name="connsiteY16" fmla="*/ 805078 h 825549"/>
              <a:gd name="connsiteX0" fmla="*/ 0 w 6979802"/>
              <a:gd name="connsiteY0" fmla="*/ 912051 h 912051"/>
              <a:gd name="connsiteX1" fmla="*/ 866195 w 6979802"/>
              <a:gd name="connsiteY1" fmla="*/ 868549 h 912051"/>
              <a:gd name="connsiteX2" fmla="*/ 1554117 w 6979802"/>
              <a:gd name="connsiteY2" fmla="*/ 653597 h 912051"/>
              <a:gd name="connsiteX3" fmla="*/ 2053017 w 6979802"/>
              <a:gd name="connsiteY3" fmla="*/ 396422 h 912051"/>
              <a:gd name="connsiteX4" fmla="*/ 2349887 w 6979802"/>
              <a:gd name="connsiteY4" fmla="*/ 204926 h 912051"/>
              <a:gd name="connsiteX5" fmla="*/ 2577999 w 6979802"/>
              <a:gd name="connsiteY5" fmla="*/ 86503 h 912051"/>
              <a:gd name="connsiteX6" fmla="*/ 2705090 w 6979802"/>
              <a:gd name="connsiteY6" fmla="*/ 203221 h 912051"/>
              <a:gd name="connsiteX7" fmla="*/ 2740971 w 6979802"/>
              <a:gd name="connsiteY7" fmla="*/ 588201 h 912051"/>
              <a:gd name="connsiteX8" fmla="*/ 2838837 w 6979802"/>
              <a:gd name="connsiteY8" fmla="*/ 750126 h 912051"/>
              <a:gd name="connsiteX9" fmla="*/ 3364062 w 6979802"/>
              <a:gd name="connsiteY9" fmla="*/ 350076 h 912051"/>
              <a:gd name="connsiteX10" fmla="*/ 4038502 w 6979802"/>
              <a:gd name="connsiteY10" fmla="*/ 3196 h 912051"/>
              <a:gd name="connsiteX11" fmla="*/ 4759300 w 6979802"/>
              <a:gd name="connsiteY11" fmla="*/ 558489 h 912051"/>
              <a:gd name="connsiteX12" fmla="*/ 5284925 w 6979802"/>
              <a:gd name="connsiteY12" fmla="*/ 599290 h 912051"/>
              <a:gd name="connsiteX13" fmla="*/ 5972175 w 6979802"/>
              <a:gd name="connsiteY13" fmla="*/ 712026 h 912051"/>
              <a:gd name="connsiteX14" fmla="*/ 6402250 w 6979802"/>
              <a:gd name="connsiteY14" fmla="*/ 778701 h 912051"/>
              <a:gd name="connsiteX15" fmla="*/ 6872614 w 6979802"/>
              <a:gd name="connsiteY15" fmla="*/ 875230 h 912051"/>
              <a:gd name="connsiteX16" fmla="*/ 6972300 w 6979802"/>
              <a:gd name="connsiteY16" fmla="*/ 891580 h 912051"/>
              <a:gd name="connsiteX0" fmla="*/ 0 w 6979802"/>
              <a:gd name="connsiteY0" fmla="*/ 925032 h 925032"/>
              <a:gd name="connsiteX1" fmla="*/ 866195 w 6979802"/>
              <a:gd name="connsiteY1" fmla="*/ 881530 h 925032"/>
              <a:gd name="connsiteX2" fmla="*/ 1554117 w 6979802"/>
              <a:gd name="connsiteY2" fmla="*/ 666578 h 925032"/>
              <a:gd name="connsiteX3" fmla="*/ 2053017 w 6979802"/>
              <a:gd name="connsiteY3" fmla="*/ 409403 h 925032"/>
              <a:gd name="connsiteX4" fmla="*/ 2349887 w 6979802"/>
              <a:gd name="connsiteY4" fmla="*/ 217907 h 925032"/>
              <a:gd name="connsiteX5" fmla="*/ 2577999 w 6979802"/>
              <a:gd name="connsiteY5" fmla="*/ 99484 h 925032"/>
              <a:gd name="connsiteX6" fmla="*/ 2705090 w 6979802"/>
              <a:gd name="connsiteY6" fmla="*/ 216202 h 925032"/>
              <a:gd name="connsiteX7" fmla="*/ 2740971 w 6979802"/>
              <a:gd name="connsiteY7" fmla="*/ 601182 h 925032"/>
              <a:gd name="connsiteX8" fmla="*/ 2838837 w 6979802"/>
              <a:gd name="connsiteY8" fmla="*/ 763107 h 925032"/>
              <a:gd name="connsiteX9" fmla="*/ 3364062 w 6979802"/>
              <a:gd name="connsiteY9" fmla="*/ 363057 h 925032"/>
              <a:gd name="connsiteX10" fmla="*/ 4038502 w 6979802"/>
              <a:gd name="connsiteY10" fmla="*/ 16177 h 925032"/>
              <a:gd name="connsiteX11" fmla="*/ 4811088 w 6979802"/>
              <a:gd name="connsiteY11" fmla="*/ 114270 h 925032"/>
              <a:gd name="connsiteX12" fmla="*/ 5284925 w 6979802"/>
              <a:gd name="connsiteY12" fmla="*/ 612271 h 925032"/>
              <a:gd name="connsiteX13" fmla="*/ 5972175 w 6979802"/>
              <a:gd name="connsiteY13" fmla="*/ 725007 h 925032"/>
              <a:gd name="connsiteX14" fmla="*/ 6402250 w 6979802"/>
              <a:gd name="connsiteY14" fmla="*/ 791682 h 925032"/>
              <a:gd name="connsiteX15" fmla="*/ 6872614 w 6979802"/>
              <a:gd name="connsiteY15" fmla="*/ 888211 h 925032"/>
              <a:gd name="connsiteX16" fmla="*/ 6972300 w 6979802"/>
              <a:gd name="connsiteY16" fmla="*/ 904561 h 925032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972175 w 6979802"/>
              <a:gd name="connsiteY13" fmla="*/ 7222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402250 w 6979802"/>
              <a:gd name="connsiteY14" fmla="*/ 78891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872614 w 6979802"/>
              <a:gd name="connsiteY15" fmla="*/ 885447 h 922268"/>
              <a:gd name="connsiteX16" fmla="*/ 6972300 w 6979802"/>
              <a:gd name="connsiteY16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172901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802013 w 6979802"/>
              <a:gd name="connsiteY13" fmla="*/ 912743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6017536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268"/>
              <a:gd name="connsiteX1" fmla="*/ 866195 w 6979802"/>
              <a:gd name="connsiteY1" fmla="*/ 878766 h 922268"/>
              <a:gd name="connsiteX2" fmla="*/ 1554117 w 6979802"/>
              <a:gd name="connsiteY2" fmla="*/ 663814 h 922268"/>
              <a:gd name="connsiteX3" fmla="*/ 2053017 w 6979802"/>
              <a:gd name="connsiteY3" fmla="*/ 406639 h 922268"/>
              <a:gd name="connsiteX4" fmla="*/ 2349887 w 6979802"/>
              <a:gd name="connsiteY4" fmla="*/ 215143 h 922268"/>
              <a:gd name="connsiteX5" fmla="*/ 2577999 w 6979802"/>
              <a:gd name="connsiteY5" fmla="*/ 96720 h 922268"/>
              <a:gd name="connsiteX6" fmla="*/ 2705090 w 6979802"/>
              <a:gd name="connsiteY6" fmla="*/ 213438 h 922268"/>
              <a:gd name="connsiteX7" fmla="*/ 2740971 w 6979802"/>
              <a:gd name="connsiteY7" fmla="*/ 598418 h 922268"/>
              <a:gd name="connsiteX8" fmla="*/ 2838837 w 6979802"/>
              <a:gd name="connsiteY8" fmla="*/ 760343 h 922268"/>
              <a:gd name="connsiteX9" fmla="*/ 3364062 w 6979802"/>
              <a:gd name="connsiteY9" fmla="*/ 360293 h 922268"/>
              <a:gd name="connsiteX10" fmla="*/ 4038502 w 6979802"/>
              <a:gd name="connsiteY10" fmla="*/ 13413 h 922268"/>
              <a:gd name="connsiteX11" fmla="*/ 4811088 w 6979802"/>
              <a:gd name="connsiteY11" fmla="*/ 111506 h 922268"/>
              <a:gd name="connsiteX12" fmla="*/ 5314519 w 6979802"/>
              <a:gd name="connsiteY12" fmla="*/ 485682 h 922268"/>
              <a:gd name="connsiteX13" fmla="*/ 5535672 w 6979802"/>
              <a:gd name="connsiteY13" fmla="*/ 712718 h 922268"/>
              <a:gd name="connsiteX14" fmla="*/ 5943552 w 6979802"/>
              <a:gd name="connsiteY14" fmla="*/ 922268 h 922268"/>
              <a:gd name="connsiteX15" fmla="*/ 6575013 w 6979802"/>
              <a:gd name="connsiteY15" fmla="*/ 915619 h 922268"/>
              <a:gd name="connsiteX16" fmla="*/ 6872614 w 6979802"/>
              <a:gd name="connsiteY16" fmla="*/ 885447 h 922268"/>
              <a:gd name="connsiteX17" fmla="*/ 6972300 w 6979802"/>
              <a:gd name="connsiteY17" fmla="*/ 901797 h 922268"/>
              <a:gd name="connsiteX0" fmla="*/ 0 w 6979802"/>
              <a:gd name="connsiteY0" fmla="*/ 922268 h 922858"/>
              <a:gd name="connsiteX1" fmla="*/ 866195 w 6979802"/>
              <a:gd name="connsiteY1" fmla="*/ 878766 h 922858"/>
              <a:gd name="connsiteX2" fmla="*/ 1554117 w 6979802"/>
              <a:gd name="connsiteY2" fmla="*/ 663814 h 922858"/>
              <a:gd name="connsiteX3" fmla="*/ 2053017 w 6979802"/>
              <a:gd name="connsiteY3" fmla="*/ 406639 h 922858"/>
              <a:gd name="connsiteX4" fmla="*/ 2349887 w 6979802"/>
              <a:gd name="connsiteY4" fmla="*/ 215143 h 922858"/>
              <a:gd name="connsiteX5" fmla="*/ 2577999 w 6979802"/>
              <a:gd name="connsiteY5" fmla="*/ 96720 h 922858"/>
              <a:gd name="connsiteX6" fmla="*/ 2705090 w 6979802"/>
              <a:gd name="connsiteY6" fmla="*/ 213438 h 922858"/>
              <a:gd name="connsiteX7" fmla="*/ 2740971 w 6979802"/>
              <a:gd name="connsiteY7" fmla="*/ 598418 h 922858"/>
              <a:gd name="connsiteX8" fmla="*/ 2838837 w 6979802"/>
              <a:gd name="connsiteY8" fmla="*/ 760343 h 922858"/>
              <a:gd name="connsiteX9" fmla="*/ 3364062 w 6979802"/>
              <a:gd name="connsiteY9" fmla="*/ 360293 h 922858"/>
              <a:gd name="connsiteX10" fmla="*/ 4038502 w 6979802"/>
              <a:gd name="connsiteY10" fmla="*/ 13413 h 922858"/>
              <a:gd name="connsiteX11" fmla="*/ 4811088 w 6979802"/>
              <a:gd name="connsiteY11" fmla="*/ 111506 h 922858"/>
              <a:gd name="connsiteX12" fmla="*/ 5314519 w 6979802"/>
              <a:gd name="connsiteY12" fmla="*/ 485682 h 922858"/>
              <a:gd name="connsiteX13" fmla="*/ 5535672 w 6979802"/>
              <a:gd name="connsiteY13" fmla="*/ 712718 h 922858"/>
              <a:gd name="connsiteX14" fmla="*/ 5943552 w 6979802"/>
              <a:gd name="connsiteY14" fmla="*/ 922268 h 922858"/>
              <a:gd name="connsiteX15" fmla="*/ 6575013 w 6979802"/>
              <a:gd name="connsiteY15" fmla="*/ 915619 h 922858"/>
              <a:gd name="connsiteX16" fmla="*/ 6872614 w 6979802"/>
              <a:gd name="connsiteY16" fmla="*/ 885447 h 922858"/>
              <a:gd name="connsiteX17" fmla="*/ 6972300 w 6979802"/>
              <a:gd name="connsiteY17" fmla="*/ 901797 h 922858"/>
              <a:gd name="connsiteX0" fmla="*/ 0 w 6974424"/>
              <a:gd name="connsiteY0" fmla="*/ 922268 h 922858"/>
              <a:gd name="connsiteX1" fmla="*/ 866195 w 6974424"/>
              <a:gd name="connsiteY1" fmla="*/ 878766 h 922858"/>
              <a:gd name="connsiteX2" fmla="*/ 1554117 w 6974424"/>
              <a:gd name="connsiteY2" fmla="*/ 663814 h 922858"/>
              <a:gd name="connsiteX3" fmla="*/ 2053017 w 6974424"/>
              <a:gd name="connsiteY3" fmla="*/ 406639 h 922858"/>
              <a:gd name="connsiteX4" fmla="*/ 2349887 w 6974424"/>
              <a:gd name="connsiteY4" fmla="*/ 215143 h 922858"/>
              <a:gd name="connsiteX5" fmla="*/ 2577999 w 6974424"/>
              <a:gd name="connsiteY5" fmla="*/ 96720 h 922858"/>
              <a:gd name="connsiteX6" fmla="*/ 2705090 w 6974424"/>
              <a:gd name="connsiteY6" fmla="*/ 213438 h 922858"/>
              <a:gd name="connsiteX7" fmla="*/ 2740971 w 6974424"/>
              <a:gd name="connsiteY7" fmla="*/ 598418 h 922858"/>
              <a:gd name="connsiteX8" fmla="*/ 2838837 w 6974424"/>
              <a:gd name="connsiteY8" fmla="*/ 760343 h 922858"/>
              <a:gd name="connsiteX9" fmla="*/ 3364062 w 6974424"/>
              <a:gd name="connsiteY9" fmla="*/ 360293 h 922858"/>
              <a:gd name="connsiteX10" fmla="*/ 4038502 w 6974424"/>
              <a:gd name="connsiteY10" fmla="*/ 13413 h 922858"/>
              <a:gd name="connsiteX11" fmla="*/ 4811088 w 6974424"/>
              <a:gd name="connsiteY11" fmla="*/ 111506 h 922858"/>
              <a:gd name="connsiteX12" fmla="*/ 5314519 w 6974424"/>
              <a:gd name="connsiteY12" fmla="*/ 485682 h 922858"/>
              <a:gd name="connsiteX13" fmla="*/ 5535672 w 6974424"/>
              <a:gd name="connsiteY13" fmla="*/ 712718 h 922858"/>
              <a:gd name="connsiteX14" fmla="*/ 5943552 w 6974424"/>
              <a:gd name="connsiteY14" fmla="*/ 922268 h 922858"/>
              <a:gd name="connsiteX15" fmla="*/ 6575013 w 6974424"/>
              <a:gd name="connsiteY15" fmla="*/ 915619 h 922858"/>
              <a:gd name="connsiteX16" fmla="*/ 6732045 w 6974424"/>
              <a:gd name="connsiteY16" fmla="*/ 894972 h 922858"/>
              <a:gd name="connsiteX17" fmla="*/ 6972300 w 6974424"/>
              <a:gd name="connsiteY17" fmla="*/ 901797 h 922858"/>
              <a:gd name="connsiteX0" fmla="*/ 0 w 6974424"/>
              <a:gd name="connsiteY0" fmla="*/ 922268 h 934168"/>
              <a:gd name="connsiteX1" fmla="*/ 866195 w 6974424"/>
              <a:gd name="connsiteY1" fmla="*/ 878766 h 934168"/>
              <a:gd name="connsiteX2" fmla="*/ 1554117 w 6974424"/>
              <a:gd name="connsiteY2" fmla="*/ 663814 h 934168"/>
              <a:gd name="connsiteX3" fmla="*/ 2053017 w 6974424"/>
              <a:gd name="connsiteY3" fmla="*/ 406639 h 934168"/>
              <a:gd name="connsiteX4" fmla="*/ 2349887 w 6974424"/>
              <a:gd name="connsiteY4" fmla="*/ 215143 h 934168"/>
              <a:gd name="connsiteX5" fmla="*/ 2577999 w 6974424"/>
              <a:gd name="connsiteY5" fmla="*/ 96720 h 934168"/>
              <a:gd name="connsiteX6" fmla="*/ 2705090 w 6974424"/>
              <a:gd name="connsiteY6" fmla="*/ 213438 h 934168"/>
              <a:gd name="connsiteX7" fmla="*/ 2740971 w 6974424"/>
              <a:gd name="connsiteY7" fmla="*/ 598418 h 934168"/>
              <a:gd name="connsiteX8" fmla="*/ 2838837 w 6974424"/>
              <a:gd name="connsiteY8" fmla="*/ 760343 h 934168"/>
              <a:gd name="connsiteX9" fmla="*/ 3364062 w 6974424"/>
              <a:gd name="connsiteY9" fmla="*/ 360293 h 934168"/>
              <a:gd name="connsiteX10" fmla="*/ 4038502 w 6974424"/>
              <a:gd name="connsiteY10" fmla="*/ 13413 h 934168"/>
              <a:gd name="connsiteX11" fmla="*/ 4811088 w 6974424"/>
              <a:gd name="connsiteY11" fmla="*/ 111506 h 934168"/>
              <a:gd name="connsiteX12" fmla="*/ 5314519 w 6974424"/>
              <a:gd name="connsiteY12" fmla="*/ 485682 h 934168"/>
              <a:gd name="connsiteX13" fmla="*/ 5535672 w 6974424"/>
              <a:gd name="connsiteY13" fmla="*/ 712718 h 934168"/>
              <a:gd name="connsiteX14" fmla="*/ 5943552 w 6974424"/>
              <a:gd name="connsiteY14" fmla="*/ 922268 h 934168"/>
              <a:gd name="connsiteX15" fmla="*/ 6323469 w 6974424"/>
              <a:gd name="connsiteY15" fmla="*/ 906094 h 934168"/>
              <a:gd name="connsiteX16" fmla="*/ 6575013 w 6974424"/>
              <a:gd name="connsiteY16" fmla="*/ 915619 h 934168"/>
              <a:gd name="connsiteX17" fmla="*/ 6732045 w 6974424"/>
              <a:gd name="connsiteY17" fmla="*/ 894972 h 934168"/>
              <a:gd name="connsiteX18" fmla="*/ 6972300 w 6974424"/>
              <a:gd name="connsiteY18" fmla="*/ 901797 h 934168"/>
              <a:gd name="connsiteX0" fmla="*/ 0 w 6974937"/>
              <a:gd name="connsiteY0" fmla="*/ 922268 h 934168"/>
              <a:gd name="connsiteX1" fmla="*/ 866195 w 6974937"/>
              <a:gd name="connsiteY1" fmla="*/ 878766 h 934168"/>
              <a:gd name="connsiteX2" fmla="*/ 1554117 w 6974937"/>
              <a:gd name="connsiteY2" fmla="*/ 663814 h 934168"/>
              <a:gd name="connsiteX3" fmla="*/ 2053017 w 6974937"/>
              <a:gd name="connsiteY3" fmla="*/ 406639 h 934168"/>
              <a:gd name="connsiteX4" fmla="*/ 2349887 w 6974937"/>
              <a:gd name="connsiteY4" fmla="*/ 215143 h 934168"/>
              <a:gd name="connsiteX5" fmla="*/ 2577999 w 6974937"/>
              <a:gd name="connsiteY5" fmla="*/ 96720 h 934168"/>
              <a:gd name="connsiteX6" fmla="*/ 2705090 w 6974937"/>
              <a:gd name="connsiteY6" fmla="*/ 213438 h 934168"/>
              <a:gd name="connsiteX7" fmla="*/ 2740971 w 6974937"/>
              <a:gd name="connsiteY7" fmla="*/ 598418 h 934168"/>
              <a:gd name="connsiteX8" fmla="*/ 2838837 w 6974937"/>
              <a:gd name="connsiteY8" fmla="*/ 760343 h 934168"/>
              <a:gd name="connsiteX9" fmla="*/ 3364062 w 6974937"/>
              <a:gd name="connsiteY9" fmla="*/ 360293 h 934168"/>
              <a:gd name="connsiteX10" fmla="*/ 4038502 w 6974937"/>
              <a:gd name="connsiteY10" fmla="*/ 13413 h 934168"/>
              <a:gd name="connsiteX11" fmla="*/ 4811088 w 6974937"/>
              <a:gd name="connsiteY11" fmla="*/ 111506 h 934168"/>
              <a:gd name="connsiteX12" fmla="*/ 5314519 w 6974937"/>
              <a:gd name="connsiteY12" fmla="*/ 485682 h 934168"/>
              <a:gd name="connsiteX13" fmla="*/ 5535672 w 6974937"/>
              <a:gd name="connsiteY13" fmla="*/ 712718 h 934168"/>
              <a:gd name="connsiteX14" fmla="*/ 5943552 w 6974937"/>
              <a:gd name="connsiteY14" fmla="*/ 922268 h 934168"/>
              <a:gd name="connsiteX15" fmla="*/ 6323469 w 6974937"/>
              <a:gd name="connsiteY15" fmla="*/ 906094 h 934168"/>
              <a:gd name="connsiteX16" fmla="*/ 6575013 w 6974937"/>
              <a:gd name="connsiteY16" fmla="*/ 915619 h 934168"/>
              <a:gd name="connsiteX17" fmla="*/ 6769037 w 6974937"/>
              <a:gd name="connsiteY17" fmla="*/ 914022 h 934168"/>
              <a:gd name="connsiteX18" fmla="*/ 6972300 w 6974937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22268 h 934168"/>
              <a:gd name="connsiteX1" fmla="*/ 866195 w 6974819"/>
              <a:gd name="connsiteY1" fmla="*/ 878766 h 934168"/>
              <a:gd name="connsiteX2" fmla="*/ 1554117 w 6974819"/>
              <a:gd name="connsiteY2" fmla="*/ 663814 h 934168"/>
              <a:gd name="connsiteX3" fmla="*/ 2053017 w 6974819"/>
              <a:gd name="connsiteY3" fmla="*/ 406639 h 934168"/>
              <a:gd name="connsiteX4" fmla="*/ 2349887 w 6974819"/>
              <a:gd name="connsiteY4" fmla="*/ 215143 h 934168"/>
              <a:gd name="connsiteX5" fmla="*/ 2577999 w 6974819"/>
              <a:gd name="connsiteY5" fmla="*/ 96720 h 934168"/>
              <a:gd name="connsiteX6" fmla="*/ 2705090 w 6974819"/>
              <a:gd name="connsiteY6" fmla="*/ 213438 h 934168"/>
              <a:gd name="connsiteX7" fmla="*/ 2740971 w 6974819"/>
              <a:gd name="connsiteY7" fmla="*/ 598418 h 934168"/>
              <a:gd name="connsiteX8" fmla="*/ 2838837 w 6974819"/>
              <a:gd name="connsiteY8" fmla="*/ 760343 h 934168"/>
              <a:gd name="connsiteX9" fmla="*/ 3364062 w 6974819"/>
              <a:gd name="connsiteY9" fmla="*/ 360293 h 934168"/>
              <a:gd name="connsiteX10" fmla="*/ 4038502 w 6974819"/>
              <a:gd name="connsiteY10" fmla="*/ 13413 h 934168"/>
              <a:gd name="connsiteX11" fmla="*/ 4811088 w 6974819"/>
              <a:gd name="connsiteY11" fmla="*/ 111506 h 934168"/>
              <a:gd name="connsiteX12" fmla="*/ 5314519 w 6974819"/>
              <a:gd name="connsiteY12" fmla="*/ 485682 h 934168"/>
              <a:gd name="connsiteX13" fmla="*/ 5535672 w 6974819"/>
              <a:gd name="connsiteY13" fmla="*/ 712718 h 934168"/>
              <a:gd name="connsiteX14" fmla="*/ 5943552 w 6974819"/>
              <a:gd name="connsiteY14" fmla="*/ 922268 h 934168"/>
              <a:gd name="connsiteX15" fmla="*/ 6323469 w 6974819"/>
              <a:gd name="connsiteY15" fmla="*/ 906094 h 934168"/>
              <a:gd name="connsiteX16" fmla="*/ 6575013 w 6974819"/>
              <a:gd name="connsiteY16" fmla="*/ 915619 h 934168"/>
              <a:gd name="connsiteX17" fmla="*/ 6769037 w 6974819"/>
              <a:gd name="connsiteY17" fmla="*/ 914022 h 934168"/>
              <a:gd name="connsiteX18" fmla="*/ 6972300 w 6974819"/>
              <a:gd name="connsiteY18" fmla="*/ 901797 h 934168"/>
              <a:gd name="connsiteX0" fmla="*/ 0 w 6974819"/>
              <a:gd name="connsiteY0" fmla="*/ 913847 h 925747"/>
              <a:gd name="connsiteX1" fmla="*/ 866195 w 6974819"/>
              <a:gd name="connsiteY1" fmla="*/ 870345 h 925747"/>
              <a:gd name="connsiteX2" fmla="*/ 1554117 w 6974819"/>
              <a:gd name="connsiteY2" fmla="*/ 655393 h 925747"/>
              <a:gd name="connsiteX3" fmla="*/ 2053017 w 6974819"/>
              <a:gd name="connsiteY3" fmla="*/ 398218 h 925747"/>
              <a:gd name="connsiteX4" fmla="*/ 2349887 w 6974819"/>
              <a:gd name="connsiteY4" fmla="*/ 206722 h 925747"/>
              <a:gd name="connsiteX5" fmla="*/ 2577999 w 6974819"/>
              <a:gd name="connsiteY5" fmla="*/ 88299 h 925747"/>
              <a:gd name="connsiteX6" fmla="*/ 2705090 w 6974819"/>
              <a:gd name="connsiteY6" fmla="*/ 205017 h 925747"/>
              <a:gd name="connsiteX7" fmla="*/ 2740971 w 6974819"/>
              <a:gd name="connsiteY7" fmla="*/ 589997 h 925747"/>
              <a:gd name="connsiteX8" fmla="*/ 2838837 w 6974819"/>
              <a:gd name="connsiteY8" fmla="*/ 751922 h 925747"/>
              <a:gd name="connsiteX9" fmla="*/ 3364062 w 6974819"/>
              <a:gd name="connsiteY9" fmla="*/ 351872 h 925747"/>
              <a:gd name="connsiteX10" fmla="*/ 3957120 w 6974819"/>
              <a:gd name="connsiteY10" fmla="*/ 14517 h 925747"/>
              <a:gd name="connsiteX11" fmla="*/ 4811088 w 6974819"/>
              <a:gd name="connsiteY11" fmla="*/ 103085 h 925747"/>
              <a:gd name="connsiteX12" fmla="*/ 5314519 w 6974819"/>
              <a:gd name="connsiteY12" fmla="*/ 477261 h 925747"/>
              <a:gd name="connsiteX13" fmla="*/ 5535672 w 6974819"/>
              <a:gd name="connsiteY13" fmla="*/ 704297 h 925747"/>
              <a:gd name="connsiteX14" fmla="*/ 5943552 w 6974819"/>
              <a:gd name="connsiteY14" fmla="*/ 913847 h 925747"/>
              <a:gd name="connsiteX15" fmla="*/ 6323469 w 6974819"/>
              <a:gd name="connsiteY15" fmla="*/ 897673 h 925747"/>
              <a:gd name="connsiteX16" fmla="*/ 6575013 w 6974819"/>
              <a:gd name="connsiteY16" fmla="*/ 907198 h 925747"/>
              <a:gd name="connsiteX17" fmla="*/ 6769037 w 6974819"/>
              <a:gd name="connsiteY17" fmla="*/ 905601 h 925747"/>
              <a:gd name="connsiteX18" fmla="*/ 6972300 w 6974819"/>
              <a:gd name="connsiteY18" fmla="*/ 893376 h 925747"/>
              <a:gd name="connsiteX0" fmla="*/ 0 w 6974819"/>
              <a:gd name="connsiteY0" fmla="*/ 909281 h 921181"/>
              <a:gd name="connsiteX1" fmla="*/ 866195 w 6974819"/>
              <a:gd name="connsiteY1" fmla="*/ 865779 h 921181"/>
              <a:gd name="connsiteX2" fmla="*/ 1554117 w 6974819"/>
              <a:gd name="connsiteY2" fmla="*/ 650827 h 921181"/>
              <a:gd name="connsiteX3" fmla="*/ 2053017 w 6974819"/>
              <a:gd name="connsiteY3" fmla="*/ 393652 h 921181"/>
              <a:gd name="connsiteX4" fmla="*/ 2349887 w 6974819"/>
              <a:gd name="connsiteY4" fmla="*/ 202156 h 921181"/>
              <a:gd name="connsiteX5" fmla="*/ 2577999 w 6974819"/>
              <a:gd name="connsiteY5" fmla="*/ 83733 h 921181"/>
              <a:gd name="connsiteX6" fmla="*/ 2705090 w 6974819"/>
              <a:gd name="connsiteY6" fmla="*/ 200451 h 921181"/>
              <a:gd name="connsiteX7" fmla="*/ 2740971 w 6974819"/>
              <a:gd name="connsiteY7" fmla="*/ 585431 h 921181"/>
              <a:gd name="connsiteX8" fmla="*/ 2838837 w 6974819"/>
              <a:gd name="connsiteY8" fmla="*/ 747356 h 921181"/>
              <a:gd name="connsiteX9" fmla="*/ 3430648 w 6974819"/>
              <a:gd name="connsiteY9" fmla="*/ 280631 h 921181"/>
              <a:gd name="connsiteX10" fmla="*/ 3957120 w 6974819"/>
              <a:gd name="connsiteY10" fmla="*/ 9951 h 921181"/>
              <a:gd name="connsiteX11" fmla="*/ 4811088 w 6974819"/>
              <a:gd name="connsiteY11" fmla="*/ 98519 h 921181"/>
              <a:gd name="connsiteX12" fmla="*/ 5314519 w 6974819"/>
              <a:gd name="connsiteY12" fmla="*/ 472695 h 921181"/>
              <a:gd name="connsiteX13" fmla="*/ 5535672 w 6974819"/>
              <a:gd name="connsiteY13" fmla="*/ 699731 h 921181"/>
              <a:gd name="connsiteX14" fmla="*/ 5943552 w 6974819"/>
              <a:gd name="connsiteY14" fmla="*/ 909281 h 921181"/>
              <a:gd name="connsiteX15" fmla="*/ 6323469 w 6974819"/>
              <a:gd name="connsiteY15" fmla="*/ 893107 h 921181"/>
              <a:gd name="connsiteX16" fmla="*/ 6575013 w 6974819"/>
              <a:gd name="connsiteY16" fmla="*/ 902632 h 921181"/>
              <a:gd name="connsiteX17" fmla="*/ 6769037 w 6974819"/>
              <a:gd name="connsiteY17" fmla="*/ 901035 h 921181"/>
              <a:gd name="connsiteX18" fmla="*/ 6972300 w 6974819"/>
              <a:gd name="connsiteY18" fmla="*/ 888810 h 921181"/>
              <a:gd name="connsiteX0" fmla="*/ 0 w 6974819"/>
              <a:gd name="connsiteY0" fmla="*/ 919196 h 931096"/>
              <a:gd name="connsiteX1" fmla="*/ 866195 w 6974819"/>
              <a:gd name="connsiteY1" fmla="*/ 875694 h 931096"/>
              <a:gd name="connsiteX2" fmla="*/ 1554117 w 6974819"/>
              <a:gd name="connsiteY2" fmla="*/ 660742 h 931096"/>
              <a:gd name="connsiteX3" fmla="*/ 2053017 w 6974819"/>
              <a:gd name="connsiteY3" fmla="*/ 403567 h 931096"/>
              <a:gd name="connsiteX4" fmla="*/ 2349887 w 6974819"/>
              <a:gd name="connsiteY4" fmla="*/ 212071 h 931096"/>
              <a:gd name="connsiteX5" fmla="*/ 2577999 w 6974819"/>
              <a:gd name="connsiteY5" fmla="*/ 93648 h 931096"/>
              <a:gd name="connsiteX6" fmla="*/ 2705090 w 6974819"/>
              <a:gd name="connsiteY6" fmla="*/ 210366 h 931096"/>
              <a:gd name="connsiteX7" fmla="*/ 2740971 w 6974819"/>
              <a:gd name="connsiteY7" fmla="*/ 595346 h 931096"/>
              <a:gd name="connsiteX8" fmla="*/ 2838837 w 6974819"/>
              <a:gd name="connsiteY8" fmla="*/ 757271 h 931096"/>
              <a:gd name="connsiteX9" fmla="*/ 3526827 w 6974819"/>
              <a:gd name="connsiteY9" fmla="*/ 433421 h 931096"/>
              <a:gd name="connsiteX10" fmla="*/ 3957120 w 6974819"/>
              <a:gd name="connsiteY10" fmla="*/ 19866 h 931096"/>
              <a:gd name="connsiteX11" fmla="*/ 4811088 w 6974819"/>
              <a:gd name="connsiteY11" fmla="*/ 108434 h 931096"/>
              <a:gd name="connsiteX12" fmla="*/ 5314519 w 6974819"/>
              <a:gd name="connsiteY12" fmla="*/ 482610 h 931096"/>
              <a:gd name="connsiteX13" fmla="*/ 5535672 w 6974819"/>
              <a:gd name="connsiteY13" fmla="*/ 709646 h 931096"/>
              <a:gd name="connsiteX14" fmla="*/ 5943552 w 6974819"/>
              <a:gd name="connsiteY14" fmla="*/ 919196 h 931096"/>
              <a:gd name="connsiteX15" fmla="*/ 6323469 w 6974819"/>
              <a:gd name="connsiteY15" fmla="*/ 903022 h 931096"/>
              <a:gd name="connsiteX16" fmla="*/ 6575013 w 6974819"/>
              <a:gd name="connsiteY16" fmla="*/ 912547 h 931096"/>
              <a:gd name="connsiteX17" fmla="*/ 6769037 w 6974819"/>
              <a:gd name="connsiteY17" fmla="*/ 910950 h 931096"/>
              <a:gd name="connsiteX18" fmla="*/ 6972300 w 6974819"/>
              <a:gd name="connsiteY18" fmla="*/ 898725 h 931096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811088 w 6974819"/>
              <a:gd name="connsiteY11" fmla="*/ 14788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14519 w 6974819"/>
              <a:gd name="connsiteY12" fmla="*/ 38896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535672 w 6974819"/>
              <a:gd name="connsiteY13" fmla="*/ 616000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74819"/>
              <a:gd name="connsiteY0" fmla="*/ 825550 h 837450"/>
              <a:gd name="connsiteX1" fmla="*/ 866195 w 6974819"/>
              <a:gd name="connsiteY1" fmla="*/ 782048 h 837450"/>
              <a:gd name="connsiteX2" fmla="*/ 1554117 w 6974819"/>
              <a:gd name="connsiteY2" fmla="*/ 567096 h 837450"/>
              <a:gd name="connsiteX3" fmla="*/ 2053017 w 6974819"/>
              <a:gd name="connsiteY3" fmla="*/ 309921 h 837450"/>
              <a:gd name="connsiteX4" fmla="*/ 2349887 w 6974819"/>
              <a:gd name="connsiteY4" fmla="*/ 118425 h 837450"/>
              <a:gd name="connsiteX5" fmla="*/ 2577999 w 6974819"/>
              <a:gd name="connsiteY5" fmla="*/ 2 h 837450"/>
              <a:gd name="connsiteX6" fmla="*/ 2705090 w 6974819"/>
              <a:gd name="connsiteY6" fmla="*/ 116720 h 837450"/>
              <a:gd name="connsiteX7" fmla="*/ 2740971 w 6974819"/>
              <a:gd name="connsiteY7" fmla="*/ 501700 h 837450"/>
              <a:gd name="connsiteX8" fmla="*/ 2838837 w 6974819"/>
              <a:gd name="connsiteY8" fmla="*/ 663625 h 837450"/>
              <a:gd name="connsiteX9" fmla="*/ 3526827 w 6974819"/>
              <a:gd name="connsiteY9" fmla="*/ 339775 h 837450"/>
              <a:gd name="connsiteX10" fmla="*/ 4193868 w 6974819"/>
              <a:gd name="connsiteY10" fmla="*/ 297695 h 837450"/>
              <a:gd name="connsiteX11" fmla="*/ 4966453 w 6974819"/>
              <a:gd name="connsiteY11" fmla="*/ 405313 h 837450"/>
              <a:gd name="connsiteX12" fmla="*/ 5358909 w 6974819"/>
              <a:gd name="connsiteY12" fmla="*/ 598514 h 837450"/>
              <a:gd name="connsiteX13" fmla="*/ 5624453 w 6974819"/>
              <a:gd name="connsiteY13" fmla="*/ 701725 h 837450"/>
              <a:gd name="connsiteX14" fmla="*/ 5943552 w 6974819"/>
              <a:gd name="connsiteY14" fmla="*/ 825550 h 837450"/>
              <a:gd name="connsiteX15" fmla="*/ 6323469 w 6974819"/>
              <a:gd name="connsiteY15" fmla="*/ 809376 h 837450"/>
              <a:gd name="connsiteX16" fmla="*/ 6575013 w 6974819"/>
              <a:gd name="connsiteY16" fmla="*/ 818901 h 837450"/>
              <a:gd name="connsiteX17" fmla="*/ 6769037 w 6974819"/>
              <a:gd name="connsiteY17" fmla="*/ 817304 h 837450"/>
              <a:gd name="connsiteX18" fmla="*/ 6972300 w 6974819"/>
              <a:gd name="connsiteY18" fmla="*/ 805079 h 837450"/>
              <a:gd name="connsiteX0" fmla="*/ 0 w 6967543"/>
              <a:gd name="connsiteY0" fmla="*/ 825550 h 837450"/>
              <a:gd name="connsiteX1" fmla="*/ 866195 w 6967543"/>
              <a:gd name="connsiteY1" fmla="*/ 782048 h 837450"/>
              <a:gd name="connsiteX2" fmla="*/ 1554117 w 6967543"/>
              <a:gd name="connsiteY2" fmla="*/ 567096 h 837450"/>
              <a:gd name="connsiteX3" fmla="*/ 2053017 w 6967543"/>
              <a:gd name="connsiteY3" fmla="*/ 309921 h 837450"/>
              <a:gd name="connsiteX4" fmla="*/ 2349887 w 6967543"/>
              <a:gd name="connsiteY4" fmla="*/ 118425 h 837450"/>
              <a:gd name="connsiteX5" fmla="*/ 2577999 w 6967543"/>
              <a:gd name="connsiteY5" fmla="*/ 2 h 837450"/>
              <a:gd name="connsiteX6" fmla="*/ 2705090 w 6967543"/>
              <a:gd name="connsiteY6" fmla="*/ 116720 h 837450"/>
              <a:gd name="connsiteX7" fmla="*/ 2740971 w 6967543"/>
              <a:gd name="connsiteY7" fmla="*/ 501700 h 837450"/>
              <a:gd name="connsiteX8" fmla="*/ 2838837 w 6967543"/>
              <a:gd name="connsiteY8" fmla="*/ 663625 h 837450"/>
              <a:gd name="connsiteX9" fmla="*/ 3526827 w 6967543"/>
              <a:gd name="connsiteY9" fmla="*/ 339775 h 837450"/>
              <a:gd name="connsiteX10" fmla="*/ 4193868 w 6967543"/>
              <a:gd name="connsiteY10" fmla="*/ 297695 h 837450"/>
              <a:gd name="connsiteX11" fmla="*/ 4966453 w 6967543"/>
              <a:gd name="connsiteY11" fmla="*/ 405313 h 837450"/>
              <a:gd name="connsiteX12" fmla="*/ 5358909 w 6967543"/>
              <a:gd name="connsiteY12" fmla="*/ 598514 h 837450"/>
              <a:gd name="connsiteX13" fmla="*/ 5624453 w 6967543"/>
              <a:gd name="connsiteY13" fmla="*/ 701725 h 837450"/>
              <a:gd name="connsiteX14" fmla="*/ 5943552 w 6967543"/>
              <a:gd name="connsiteY14" fmla="*/ 825550 h 837450"/>
              <a:gd name="connsiteX15" fmla="*/ 6323469 w 6967543"/>
              <a:gd name="connsiteY15" fmla="*/ 809376 h 837450"/>
              <a:gd name="connsiteX16" fmla="*/ 6575013 w 6967543"/>
              <a:gd name="connsiteY16" fmla="*/ 818901 h 837450"/>
              <a:gd name="connsiteX17" fmla="*/ 6769037 w 6967543"/>
              <a:gd name="connsiteY17" fmla="*/ 817304 h 837450"/>
              <a:gd name="connsiteX18" fmla="*/ 6964902 w 6967543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575013 w 6966804"/>
              <a:gd name="connsiteY16" fmla="*/ 818901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7450"/>
              <a:gd name="connsiteX1" fmla="*/ 866195 w 6966804"/>
              <a:gd name="connsiteY1" fmla="*/ 782048 h 837450"/>
              <a:gd name="connsiteX2" fmla="*/ 1554117 w 6966804"/>
              <a:gd name="connsiteY2" fmla="*/ 567096 h 837450"/>
              <a:gd name="connsiteX3" fmla="*/ 2053017 w 6966804"/>
              <a:gd name="connsiteY3" fmla="*/ 309921 h 837450"/>
              <a:gd name="connsiteX4" fmla="*/ 2349887 w 6966804"/>
              <a:gd name="connsiteY4" fmla="*/ 118425 h 837450"/>
              <a:gd name="connsiteX5" fmla="*/ 2577999 w 6966804"/>
              <a:gd name="connsiteY5" fmla="*/ 2 h 837450"/>
              <a:gd name="connsiteX6" fmla="*/ 2705090 w 6966804"/>
              <a:gd name="connsiteY6" fmla="*/ 116720 h 837450"/>
              <a:gd name="connsiteX7" fmla="*/ 2740971 w 6966804"/>
              <a:gd name="connsiteY7" fmla="*/ 501700 h 837450"/>
              <a:gd name="connsiteX8" fmla="*/ 2838837 w 6966804"/>
              <a:gd name="connsiteY8" fmla="*/ 663625 h 837450"/>
              <a:gd name="connsiteX9" fmla="*/ 3526827 w 6966804"/>
              <a:gd name="connsiteY9" fmla="*/ 339775 h 837450"/>
              <a:gd name="connsiteX10" fmla="*/ 4193868 w 6966804"/>
              <a:gd name="connsiteY10" fmla="*/ 297695 h 837450"/>
              <a:gd name="connsiteX11" fmla="*/ 4966453 w 6966804"/>
              <a:gd name="connsiteY11" fmla="*/ 405313 h 837450"/>
              <a:gd name="connsiteX12" fmla="*/ 5358909 w 6966804"/>
              <a:gd name="connsiteY12" fmla="*/ 598514 h 837450"/>
              <a:gd name="connsiteX13" fmla="*/ 5624453 w 6966804"/>
              <a:gd name="connsiteY13" fmla="*/ 701725 h 837450"/>
              <a:gd name="connsiteX14" fmla="*/ 5943552 w 6966804"/>
              <a:gd name="connsiteY14" fmla="*/ 825550 h 837450"/>
              <a:gd name="connsiteX15" fmla="*/ 6323469 w 6966804"/>
              <a:gd name="connsiteY15" fmla="*/ 809376 h 837450"/>
              <a:gd name="connsiteX16" fmla="*/ 6478835 w 6966804"/>
              <a:gd name="connsiteY16" fmla="*/ 771276 h 837450"/>
              <a:gd name="connsiteX17" fmla="*/ 6709850 w 6966804"/>
              <a:gd name="connsiteY17" fmla="*/ 769679 h 837450"/>
              <a:gd name="connsiteX18" fmla="*/ 6964902 w 6966804"/>
              <a:gd name="connsiteY18" fmla="*/ 700304 h 837450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709850 w 6966804"/>
              <a:gd name="connsiteY17" fmla="*/ 769679 h 836073"/>
              <a:gd name="connsiteX18" fmla="*/ 6964902 w 6966804"/>
              <a:gd name="connsiteY18" fmla="*/ 700304 h 836073"/>
              <a:gd name="connsiteX0" fmla="*/ 0 w 6966804"/>
              <a:gd name="connsiteY0" fmla="*/ 825550 h 836073"/>
              <a:gd name="connsiteX1" fmla="*/ 866195 w 6966804"/>
              <a:gd name="connsiteY1" fmla="*/ 782048 h 836073"/>
              <a:gd name="connsiteX2" fmla="*/ 1554117 w 6966804"/>
              <a:gd name="connsiteY2" fmla="*/ 567096 h 836073"/>
              <a:gd name="connsiteX3" fmla="*/ 2053017 w 6966804"/>
              <a:gd name="connsiteY3" fmla="*/ 309921 h 836073"/>
              <a:gd name="connsiteX4" fmla="*/ 2349887 w 6966804"/>
              <a:gd name="connsiteY4" fmla="*/ 118425 h 836073"/>
              <a:gd name="connsiteX5" fmla="*/ 2577999 w 6966804"/>
              <a:gd name="connsiteY5" fmla="*/ 2 h 836073"/>
              <a:gd name="connsiteX6" fmla="*/ 2705090 w 6966804"/>
              <a:gd name="connsiteY6" fmla="*/ 116720 h 836073"/>
              <a:gd name="connsiteX7" fmla="*/ 2740971 w 6966804"/>
              <a:gd name="connsiteY7" fmla="*/ 501700 h 836073"/>
              <a:gd name="connsiteX8" fmla="*/ 2838837 w 6966804"/>
              <a:gd name="connsiteY8" fmla="*/ 663625 h 836073"/>
              <a:gd name="connsiteX9" fmla="*/ 3526827 w 6966804"/>
              <a:gd name="connsiteY9" fmla="*/ 339775 h 836073"/>
              <a:gd name="connsiteX10" fmla="*/ 4193868 w 6966804"/>
              <a:gd name="connsiteY10" fmla="*/ 297695 h 836073"/>
              <a:gd name="connsiteX11" fmla="*/ 4966453 w 6966804"/>
              <a:gd name="connsiteY11" fmla="*/ 405313 h 836073"/>
              <a:gd name="connsiteX12" fmla="*/ 5358909 w 6966804"/>
              <a:gd name="connsiteY12" fmla="*/ 598514 h 836073"/>
              <a:gd name="connsiteX13" fmla="*/ 5624453 w 6966804"/>
              <a:gd name="connsiteY13" fmla="*/ 701725 h 836073"/>
              <a:gd name="connsiteX14" fmla="*/ 5943552 w 6966804"/>
              <a:gd name="connsiteY14" fmla="*/ 825550 h 836073"/>
              <a:gd name="connsiteX15" fmla="*/ 6271681 w 6966804"/>
              <a:gd name="connsiteY15" fmla="*/ 799851 h 836073"/>
              <a:gd name="connsiteX16" fmla="*/ 6478835 w 6966804"/>
              <a:gd name="connsiteY16" fmla="*/ 771276 h 836073"/>
              <a:gd name="connsiteX17" fmla="*/ 6515826 w 6966804"/>
              <a:gd name="connsiteY17" fmla="*/ 771277 h 836073"/>
              <a:gd name="connsiteX18" fmla="*/ 6709850 w 6966804"/>
              <a:gd name="connsiteY18" fmla="*/ 769679 h 836073"/>
              <a:gd name="connsiteX19" fmla="*/ 6964902 w 6966804"/>
              <a:gd name="connsiteY19" fmla="*/ 700304 h 836073"/>
              <a:gd name="connsiteX0" fmla="*/ 0 w 6865341"/>
              <a:gd name="connsiteY0" fmla="*/ 837425 h 837425"/>
              <a:gd name="connsiteX1" fmla="*/ 764732 w 6865341"/>
              <a:gd name="connsiteY1" fmla="*/ 782048 h 837425"/>
              <a:gd name="connsiteX2" fmla="*/ 1452654 w 6865341"/>
              <a:gd name="connsiteY2" fmla="*/ 567096 h 837425"/>
              <a:gd name="connsiteX3" fmla="*/ 1951554 w 6865341"/>
              <a:gd name="connsiteY3" fmla="*/ 309921 h 837425"/>
              <a:gd name="connsiteX4" fmla="*/ 2248424 w 6865341"/>
              <a:gd name="connsiteY4" fmla="*/ 118425 h 837425"/>
              <a:gd name="connsiteX5" fmla="*/ 2476536 w 6865341"/>
              <a:gd name="connsiteY5" fmla="*/ 2 h 837425"/>
              <a:gd name="connsiteX6" fmla="*/ 2603627 w 6865341"/>
              <a:gd name="connsiteY6" fmla="*/ 116720 h 837425"/>
              <a:gd name="connsiteX7" fmla="*/ 2639508 w 6865341"/>
              <a:gd name="connsiteY7" fmla="*/ 501700 h 837425"/>
              <a:gd name="connsiteX8" fmla="*/ 2737374 w 6865341"/>
              <a:gd name="connsiteY8" fmla="*/ 663625 h 837425"/>
              <a:gd name="connsiteX9" fmla="*/ 3425364 w 6865341"/>
              <a:gd name="connsiteY9" fmla="*/ 339775 h 837425"/>
              <a:gd name="connsiteX10" fmla="*/ 4092405 w 6865341"/>
              <a:gd name="connsiteY10" fmla="*/ 297695 h 837425"/>
              <a:gd name="connsiteX11" fmla="*/ 4864990 w 6865341"/>
              <a:gd name="connsiteY11" fmla="*/ 405313 h 837425"/>
              <a:gd name="connsiteX12" fmla="*/ 5257446 w 6865341"/>
              <a:gd name="connsiteY12" fmla="*/ 598514 h 837425"/>
              <a:gd name="connsiteX13" fmla="*/ 5522990 w 6865341"/>
              <a:gd name="connsiteY13" fmla="*/ 701725 h 837425"/>
              <a:gd name="connsiteX14" fmla="*/ 5842089 w 6865341"/>
              <a:gd name="connsiteY14" fmla="*/ 825550 h 837425"/>
              <a:gd name="connsiteX15" fmla="*/ 6170218 w 6865341"/>
              <a:gd name="connsiteY15" fmla="*/ 799851 h 837425"/>
              <a:gd name="connsiteX16" fmla="*/ 6377372 w 6865341"/>
              <a:gd name="connsiteY16" fmla="*/ 771276 h 837425"/>
              <a:gd name="connsiteX17" fmla="*/ 6414363 w 6865341"/>
              <a:gd name="connsiteY17" fmla="*/ 771277 h 837425"/>
              <a:gd name="connsiteX18" fmla="*/ 6608387 w 6865341"/>
              <a:gd name="connsiteY18" fmla="*/ 769679 h 837425"/>
              <a:gd name="connsiteX19" fmla="*/ 6863439 w 6865341"/>
              <a:gd name="connsiteY19" fmla="*/ 700304 h 837425"/>
              <a:gd name="connsiteX0" fmla="*/ 0 w 6879177"/>
              <a:gd name="connsiteY0" fmla="*/ 831487 h 836073"/>
              <a:gd name="connsiteX1" fmla="*/ 778568 w 6879177"/>
              <a:gd name="connsiteY1" fmla="*/ 782048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17463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53344 w 6879177"/>
              <a:gd name="connsiteY7" fmla="*/ 501700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78826 w 6879177"/>
              <a:gd name="connsiteY11" fmla="*/ 405313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01725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6073"/>
              <a:gd name="connsiteX1" fmla="*/ 787792 w 6879177"/>
              <a:gd name="connsiteY1" fmla="*/ 764235 h 836073"/>
              <a:gd name="connsiteX2" fmla="*/ 1466490 w 6879177"/>
              <a:gd name="connsiteY2" fmla="*/ 567096 h 836073"/>
              <a:gd name="connsiteX3" fmla="*/ 1965390 w 6879177"/>
              <a:gd name="connsiteY3" fmla="*/ 309921 h 836073"/>
              <a:gd name="connsiteX4" fmla="*/ 2262260 w 6879177"/>
              <a:gd name="connsiteY4" fmla="*/ 118425 h 836073"/>
              <a:gd name="connsiteX5" fmla="*/ 2490372 w 6879177"/>
              <a:gd name="connsiteY5" fmla="*/ 2 h 836073"/>
              <a:gd name="connsiteX6" fmla="*/ 2603628 w 6879177"/>
              <a:gd name="connsiteY6" fmla="*/ 116720 h 836073"/>
              <a:gd name="connsiteX7" fmla="*/ 2639508 w 6879177"/>
              <a:gd name="connsiteY7" fmla="*/ 382946 h 836073"/>
              <a:gd name="connsiteX8" fmla="*/ 2751210 w 6879177"/>
              <a:gd name="connsiteY8" fmla="*/ 663625 h 836073"/>
              <a:gd name="connsiteX9" fmla="*/ 3439200 w 6879177"/>
              <a:gd name="connsiteY9" fmla="*/ 339775 h 836073"/>
              <a:gd name="connsiteX10" fmla="*/ 4106241 w 6879177"/>
              <a:gd name="connsiteY10" fmla="*/ 297695 h 836073"/>
              <a:gd name="connsiteX11" fmla="*/ 4809647 w 6879177"/>
              <a:gd name="connsiteY11" fmla="*/ 381562 h 836073"/>
              <a:gd name="connsiteX12" fmla="*/ 5271282 w 6879177"/>
              <a:gd name="connsiteY12" fmla="*/ 598514 h 836073"/>
              <a:gd name="connsiteX13" fmla="*/ 5536826 w 6879177"/>
              <a:gd name="connsiteY13" fmla="*/ 719538 h 836073"/>
              <a:gd name="connsiteX14" fmla="*/ 5855925 w 6879177"/>
              <a:gd name="connsiteY14" fmla="*/ 825550 h 836073"/>
              <a:gd name="connsiteX15" fmla="*/ 6184054 w 6879177"/>
              <a:gd name="connsiteY15" fmla="*/ 799851 h 836073"/>
              <a:gd name="connsiteX16" fmla="*/ 6391208 w 6879177"/>
              <a:gd name="connsiteY16" fmla="*/ 771276 h 836073"/>
              <a:gd name="connsiteX17" fmla="*/ 6428199 w 6879177"/>
              <a:gd name="connsiteY17" fmla="*/ 771277 h 836073"/>
              <a:gd name="connsiteX18" fmla="*/ 6622223 w 6879177"/>
              <a:gd name="connsiteY18" fmla="*/ 769679 h 836073"/>
              <a:gd name="connsiteX19" fmla="*/ 6877275 w 6879177"/>
              <a:gd name="connsiteY19" fmla="*/ 700304 h 836073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5869761 w 6879177"/>
              <a:gd name="connsiteY14" fmla="*/ 813675 h 831487"/>
              <a:gd name="connsiteX15" fmla="*/ 6184054 w 6879177"/>
              <a:gd name="connsiteY15" fmla="*/ 799851 h 831487"/>
              <a:gd name="connsiteX16" fmla="*/ 6391208 w 6879177"/>
              <a:gd name="connsiteY16" fmla="*/ 771276 h 831487"/>
              <a:gd name="connsiteX17" fmla="*/ 6428199 w 6879177"/>
              <a:gd name="connsiteY17" fmla="*/ 771277 h 831487"/>
              <a:gd name="connsiteX18" fmla="*/ 6622223 w 6879177"/>
              <a:gd name="connsiteY18" fmla="*/ 769679 h 831487"/>
              <a:gd name="connsiteX19" fmla="*/ 6877275 w 6879177"/>
              <a:gd name="connsiteY19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184054 w 6879177"/>
              <a:gd name="connsiteY14" fmla="*/ 799851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91208 w 6879177"/>
              <a:gd name="connsiteY15" fmla="*/ 771276 h 831487"/>
              <a:gd name="connsiteX16" fmla="*/ 6428199 w 6879177"/>
              <a:gd name="connsiteY16" fmla="*/ 771277 h 831487"/>
              <a:gd name="connsiteX17" fmla="*/ 6622223 w 6879177"/>
              <a:gd name="connsiteY17" fmla="*/ 769679 h 831487"/>
              <a:gd name="connsiteX18" fmla="*/ 6877275 w 6879177"/>
              <a:gd name="connsiteY18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428199 w 6879177"/>
              <a:gd name="connsiteY15" fmla="*/ 771277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177"/>
              <a:gd name="connsiteY0" fmla="*/ 831487 h 831487"/>
              <a:gd name="connsiteX1" fmla="*/ 787792 w 6879177"/>
              <a:gd name="connsiteY1" fmla="*/ 764235 h 831487"/>
              <a:gd name="connsiteX2" fmla="*/ 1466490 w 6879177"/>
              <a:gd name="connsiteY2" fmla="*/ 567096 h 831487"/>
              <a:gd name="connsiteX3" fmla="*/ 1965390 w 6879177"/>
              <a:gd name="connsiteY3" fmla="*/ 309921 h 831487"/>
              <a:gd name="connsiteX4" fmla="*/ 2262260 w 6879177"/>
              <a:gd name="connsiteY4" fmla="*/ 118425 h 831487"/>
              <a:gd name="connsiteX5" fmla="*/ 2490372 w 6879177"/>
              <a:gd name="connsiteY5" fmla="*/ 2 h 831487"/>
              <a:gd name="connsiteX6" fmla="*/ 2603628 w 6879177"/>
              <a:gd name="connsiteY6" fmla="*/ 116720 h 831487"/>
              <a:gd name="connsiteX7" fmla="*/ 2639508 w 6879177"/>
              <a:gd name="connsiteY7" fmla="*/ 382946 h 831487"/>
              <a:gd name="connsiteX8" fmla="*/ 2751210 w 6879177"/>
              <a:gd name="connsiteY8" fmla="*/ 663625 h 831487"/>
              <a:gd name="connsiteX9" fmla="*/ 3439200 w 6879177"/>
              <a:gd name="connsiteY9" fmla="*/ 339775 h 831487"/>
              <a:gd name="connsiteX10" fmla="*/ 4106241 w 6879177"/>
              <a:gd name="connsiteY10" fmla="*/ 297695 h 831487"/>
              <a:gd name="connsiteX11" fmla="*/ 4809647 w 6879177"/>
              <a:gd name="connsiteY11" fmla="*/ 381562 h 831487"/>
              <a:gd name="connsiteX12" fmla="*/ 5271282 w 6879177"/>
              <a:gd name="connsiteY12" fmla="*/ 598514 h 831487"/>
              <a:gd name="connsiteX13" fmla="*/ 5536826 w 6879177"/>
              <a:gd name="connsiteY13" fmla="*/ 719538 h 831487"/>
              <a:gd name="connsiteX14" fmla="*/ 6008800 w 6879177"/>
              <a:gd name="connsiteY14" fmla="*/ 823602 h 831487"/>
              <a:gd name="connsiteX15" fmla="*/ 6359020 w 6879177"/>
              <a:gd name="connsiteY15" fmla="*/ 789090 h 831487"/>
              <a:gd name="connsiteX16" fmla="*/ 6622223 w 6879177"/>
              <a:gd name="connsiteY16" fmla="*/ 769679 h 831487"/>
              <a:gd name="connsiteX17" fmla="*/ 6877275 w 6879177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71282 w 6879219"/>
              <a:gd name="connsiteY12" fmla="*/ 59851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6008800 w 6879219"/>
              <a:gd name="connsiteY14" fmla="*/ 823602 h 831487"/>
              <a:gd name="connsiteX15" fmla="*/ 6359020 w 6879219"/>
              <a:gd name="connsiteY15" fmla="*/ 789090 h 831487"/>
              <a:gd name="connsiteX16" fmla="*/ 6626835 w 6879219"/>
              <a:gd name="connsiteY16" fmla="*/ 751866 h 831487"/>
              <a:gd name="connsiteX17" fmla="*/ 6877275 w 6879219"/>
              <a:gd name="connsiteY17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592956 w 6879219"/>
              <a:gd name="connsiteY14" fmla="*/ 730456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879219"/>
              <a:gd name="connsiteY0" fmla="*/ 831487 h 831487"/>
              <a:gd name="connsiteX1" fmla="*/ 787792 w 6879219"/>
              <a:gd name="connsiteY1" fmla="*/ 764235 h 831487"/>
              <a:gd name="connsiteX2" fmla="*/ 1466490 w 6879219"/>
              <a:gd name="connsiteY2" fmla="*/ 567096 h 831487"/>
              <a:gd name="connsiteX3" fmla="*/ 1965390 w 6879219"/>
              <a:gd name="connsiteY3" fmla="*/ 309921 h 831487"/>
              <a:gd name="connsiteX4" fmla="*/ 2262260 w 6879219"/>
              <a:gd name="connsiteY4" fmla="*/ 118425 h 831487"/>
              <a:gd name="connsiteX5" fmla="*/ 2490372 w 6879219"/>
              <a:gd name="connsiteY5" fmla="*/ 2 h 831487"/>
              <a:gd name="connsiteX6" fmla="*/ 2603628 w 6879219"/>
              <a:gd name="connsiteY6" fmla="*/ 116720 h 831487"/>
              <a:gd name="connsiteX7" fmla="*/ 2639508 w 6879219"/>
              <a:gd name="connsiteY7" fmla="*/ 382946 h 831487"/>
              <a:gd name="connsiteX8" fmla="*/ 2751210 w 6879219"/>
              <a:gd name="connsiteY8" fmla="*/ 663625 h 831487"/>
              <a:gd name="connsiteX9" fmla="*/ 3439200 w 6879219"/>
              <a:gd name="connsiteY9" fmla="*/ 339775 h 831487"/>
              <a:gd name="connsiteX10" fmla="*/ 4106241 w 6879219"/>
              <a:gd name="connsiteY10" fmla="*/ 297695 h 831487"/>
              <a:gd name="connsiteX11" fmla="*/ 4809647 w 6879219"/>
              <a:gd name="connsiteY11" fmla="*/ 381562 h 831487"/>
              <a:gd name="connsiteX12" fmla="*/ 5257447 w 6879219"/>
              <a:gd name="connsiteY12" fmla="*/ 574764 h 831487"/>
              <a:gd name="connsiteX13" fmla="*/ 5536826 w 6879219"/>
              <a:gd name="connsiteY13" fmla="*/ 719538 h 831487"/>
              <a:gd name="connsiteX14" fmla="*/ 5620628 w 6879219"/>
              <a:gd name="connsiteY14" fmla="*/ 748269 h 831487"/>
              <a:gd name="connsiteX15" fmla="*/ 6008800 w 6879219"/>
              <a:gd name="connsiteY15" fmla="*/ 823602 h 831487"/>
              <a:gd name="connsiteX16" fmla="*/ 6359020 w 6879219"/>
              <a:gd name="connsiteY16" fmla="*/ 789090 h 831487"/>
              <a:gd name="connsiteX17" fmla="*/ 6626835 w 6879219"/>
              <a:gd name="connsiteY17" fmla="*/ 751866 h 831487"/>
              <a:gd name="connsiteX18" fmla="*/ 6877275 w 6879219"/>
              <a:gd name="connsiteY18" fmla="*/ 700304 h 831487"/>
              <a:gd name="connsiteX0" fmla="*/ 0 w 6626835"/>
              <a:gd name="connsiteY0" fmla="*/ 831487 h 831487"/>
              <a:gd name="connsiteX1" fmla="*/ 787792 w 6626835"/>
              <a:gd name="connsiteY1" fmla="*/ 764235 h 831487"/>
              <a:gd name="connsiteX2" fmla="*/ 1466490 w 6626835"/>
              <a:gd name="connsiteY2" fmla="*/ 567096 h 831487"/>
              <a:gd name="connsiteX3" fmla="*/ 1965390 w 6626835"/>
              <a:gd name="connsiteY3" fmla="*/ 309921 h 831487"/>
              <a:gd name="connsiteX4" fmla="*/ 2262260 w 6626835"/>
              <a:gd name="connsiteY4" fmla="*/ 118425 h 831487"/>
              <a:gd name="connsiteX5" fmla="*/ 2490372 w 6626835"/>
              <a:gd name="connsiteY5" fmla="*/ 2 h 831487"/>
              <a:gd name="connsiteX6" fmla="*/ 2603628 w 6626835"/>
              <a:gd name="connsiteY6" fmla="*/ 116720 h 831487"/>
              <a:gd name="connsiteX7" fmla="*/ 2639508 w 6626835"/>
              <a:gd name="connsiteY7" fmla="*/ 382946 h 831487"/>
              <a:gd name="connsiteX8" fmla="*/ 2751210 w 6626835"/>
              <a:gd name="connsiteY8" fmla="*/ 663625 h 831487"/>
              <a:gd name="connsiteX9" fmla="*/ 3439200 w 6626835"/>
              <a:gd name="connsiteY9" fmla="*/ 339775 h 831487"/>
              <a:gd name="connsiteX10" fmla="*/ 4106241 w 6626835"/>
              <a:gd name="connsiteY10" fmla="*/ 297695 h 831487"/>
              <a:gd name="connsiteX11" fmla="*/ 4809647 w 6626835"/>
              <a:gd name="connsiteY11" fmla="*/ 381562 h 831487"/>
              <a:gd name="connsiteX12" fmla="*/ 5257447 w 6626835"/>
              <a:gd name="connsiteY12" fmla="*/ 574764 h 831487"/>
              <a:gd name="connsiteX13" fmla="*/ 5536826 w 6626835"/>
              <a:gd name="connsiteY13" fmla="*/ 719538 h 831487"/>
              <a:gd name="connsiteX14" fmla="*/ 5620628 w 6626835"/>
              <a:gd name="connsiteY14" fmla="*/ 748269 h 831487"/>
              <a:gd name="connsiteX15" fmla="*/ 6008800 w 6626835"/>
              <a:gd name="connsiteY15" fmla="*/ 823602 h 831487"/>
              <a:gd name="connsiteX16" fmla="*/ 6359020 w 6626835"/>
              <a:gd name="connsiteY16" fmla="*/ 789090 h 831487"/>
              <a:gd name="connsiteX17" fmla="*/ 6626835 w 6626835"/>
              <a:gd name="connsiteY17" fmla="*/ 751866 h 831487"/>
              <a:gd name="connsiteX0" fmla="*/ 0 w 6359020"/>
              <a:gd name="connsiteY0" fmla="*/ 831487 h 831487"/>
              <a:gd name="connsiteX1" fmla="*/ 787792 w 6359020"/>
              <a:gd name="connsiteY1" fmla="*/ 764235 h 831487"/>
              <a:gd name="connsiteX2" fmla="*/ 1466490 w 6359020"/>
              <a:gd name="connsiteY2" fmla="*/ 567096 h 831487"/>
              <a:gd name="connsiteX3" fmla="*/ 1965390 w 6359020"/>
              <a:gd name="connsiteY3" fmla="*/ 309921 h 831487"/>
              <a:gd name="connsiteX4" fmla="*/ 2262260 w 6359020"/>
              <a:gd name="connsiteY4" fmla="*/ 118425 h 831487"/>
              <a:gd name="connsiteX5" fmla="*/ 2490372 w 6359020"/>
              <a:gd name="connsiteY5" fmla="*/ 2 h 831487"/>
              <a:gd name="connsiteX6" fmla="*/ 2603628 w 6359020"/>
              <a:gd name="connsiteY6" fmla="*/ 116720 h 831487"/>
              <a:gd name="connsiteX7" fmla="*/ 2639508 w 6359020"/>
              <a:gd name="connsiteY7" fmla="*/ 382946 h 831487"/>
              <a:gd name="connsiteX8" fmla="*/ 2751210 w 6359020"/>
              <a:gd name="connsiteY8" fmla="*/ 663625 h 831487"/>
              <a:gd name="connsiteX9" fmla="*/ 3439200 w 6359020"/>
              <a:gd name="connsiteY9" fmla="*/ 339775 h 831487"/>
              <a:gd name="connsiteX10" fmla="*/ 4106241 w 6359020"/>
              <a:gd name="connsiteY10" fmla="*/ 297695 h 831487"/>
              <a:gd name="connsiteX11" fmla="*/ 4809647 w 6359020"/>
              <a:gd name="connsiteY11" fmla="*/ 381562 h 831487"/>
              <a:gd name="connsiteX12" fmla="*/ 5257447 w 6359020"/>
              <a:gd name="connsiteY12" fmla="*/ 574764 h 831487"/>
              <a:gd name="connsiteX13" fmla="*/ 5536826 w 6359020"/>
              <a:gd name="connsiteY13" fmla="*/ 719538 h 831487"/>
              <a:gd name="connsiteX14" fmla="*/ 5620628 w 6359020"/>
              <a:gd name="connsiteY14" fmla="*/ 748269 h 831487"/>
              <a:gd name="connsiteX15" fmla="*/ 6008800 w 6359020"/>
              <a:gd name="connsiteY15" fmla="*/ 823602 h 831487"/>
              <a:gd name="connsiteX16" fmla="*/ 6359020 w 6359020"/>
              <a:gd name="connsiteY16" fmla="*/ 789090 h 831487"/>
              <a:gd name="connsiteX0" fmla="*/ 0 w 6008800"/>
              <a:gd name="connsiteY0" fmla="*/ 831487 h 831487"/>
              <a:gd name="connsiteX1" fmla="*/ 787792 w 6008800"/>
              <a:gd name="connsiteY1" fmla="*/ 764235 h 831487"/>
              <a:gd name="connsiteX2" fmla="*/ 1466490 w 6008800"/>
              <a:gd name="connsiteY2" fmla="*/ 567096 h 831487"/>
              <a:gd name="connsiteX3" fmla="*/ 1965390 w 6008800"/>
              <a:gd name="connsiteY3" fmla="*/ 309921 h 831487"/>
              <a:gd name="connsiteX4" fmla="*/ 2262260 w 6008800"/>
              <a:gd name="connsiteY4" fmla="*/ 118425 h 831487"/>
              <a:gd name="connsiteX5" fmla="*/ 2490372 w 6008800"/>
              <a:gd name="connsiteY5" fmla="*/ 2 h 831487"/>
              <a:gd name="connsiteX6" fmla="*/ 2603628 w 6008800"/>
              <a:gd name="connsiteY6" fmla="*/ 116720 h 831487"/>
              <a:gd name="connsiteX7" fmla="*/ 2639508 w 6008800"/>
              <a:gd name="connsiteY7" fmla="*/ 382946 h 831487"/>
              <a:gd name="connsiteX8" fmla="*/ 2751210 w 6008800"/>
              <a:gd name="connsiteY8" fmla="*/ 663625 h 831487"/>
              <a:gd name="connsiteX9" fmla="*/ 3439200 w 6008800"/>
              <a:gd name="connsiteY9" fmla="*/ 339775 h 831487"/>
              <a:gd name="connsiteX10" fmla="*/ 4106241 w 6008800"/>
              <a:gd name="connsiteY10" fmla="*/ 297695 h 831487"/>
              <a:gd name="connsiteX11" fmla="*/ 4809647 w 6008800"/>
              <a:gd name="connsiteY11" fmla="*/ 381562 h 831487"/>
              <a:gd name="connsiteX12" fmla="*/ 5257447 w 6008800"/>
              <a:gd name="connsiteY12" fmla="*/ 574764 h 831487"/>
              <a:gd name="connsiteX13" fmla="*/ 5536826 w 6008800"/>
              <a:gd name="connsiteY13" fmla="*/ 719538 h 831487"/>
              <a:gd name="connsiteX14" fmla="*/ 5620628 w 6008800"/>
              <a:gd name="connsiteY14" fmla="*/ 748269 h 831487"/>
              <a:gd name="connsiteX15" fmla="*/ 6008800 w 6008800"/>
              <a:gd name="connsiteY15" fmla="*/ 823602 h 831487"/>
              <a:gd name="connsiteX0" fmla="*/ 0 w 5620628"/>
              <a:gd name="connsiteY0" fmla="*/ 831487 h 831487"/>
              <a:gd name="connsiteX1" fmla="*/ 787792 w 5620628"/>
              <a:gd name="connsiteY1" fmla="*/ 764235 h 831487"/>
              <a:gd name="connsiteX2" fmla="*/ 1466490 w 5620628"/>
              <a:gd name="connsiteY2" fmla="*/ 567096 h 831487"/>
              <a:gd name="connsiteX3" fmla="*/ 1965390 w 5620628"/>
              <a:gd name="connsiteY3" fmla="*/ 309921 h 831487"/>
              <a:gd name="connsiteX4" fmla="*/ 2262260 w 5620628"/>
              <a:gd name="connsiteY4" fmla="*/ 118425 h 831487"/>
              <a:gd name="connsiteX5" fmla="*/ 2490372 w 5620628"/>
              <a:gd name="connsiteY5" fmla="*/ 2 h 831487"/>
              <a:gd name="connsiteX6" fmla="*/ 2603628 w 5620628"/>
              <a:gd name="connsiteY6" fmla="*/ 116720 h 831487"/>
              <a:gd name="connsiteX7" fmla="*/ 2639508 w 5620628"/>
              <a:gd name="connsiteY7" fmla="*/ 382946 h 831487"/>
              <a:gd name="connsiteX8" fmla="*/ 2751210 w 5620628"/>
              <a:gd name="connsiteY8" fmla="*/ 663625 h 831487"/>
              <a:gd name="connsiteX9" fmla="*/ 3439200 w 5620628"/>
              <a:gd name="connsiteY9" fmla="*/ 339775 h 831487"/>
              <a:gd name="connsiteX10" fmla="*/ 4106241 w 5620628"/>
              <a:gd name="connsiteY10" fmla="*/ 297695 h 831487"/>
              <a:gd name="connsiteX11" fmla="*/ 4809647 w 5620628"/>
              <a:gd name="connsiteY11" fmla="*/ 381562 h 831487"/>
              <a:gd name="connsiteX12" fmla="*/ 5257447 w 5620628"/>
              <a:gd name="connsiteY12" fmla="*/ 574764 h 831487"/>
              <a:gd name="connsiteX13" fmla="*/ 5536826 w 5620628"/>
              <a:gd name="connsiteY13" fmla="*/ 719538 h 831487"/>
              <a:gd name="connsiteX14" fmla="*/ 5620628 w 5620628"/>
              <a:gd name="connsiteY14" fmla="*/ 748269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466490 w 5814317"/>
              <a:gd name="connsiteY2" fmla="*/ 5670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65390 w 5814317"/>
              <a:gd name="connsiteY3" fmla="*/ 30992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36826 w 5814317"/>
              <a:gd name="connsiteY13" fmla="*/ 719538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28820 w 5814317"/>
              <a:gd name="connsiteY13" fmla="*/ 690963 h 831487"/>
              <a:gd name="connsiteX14" fmla="*/ 5814317 w 5814317"/>
              <a:gd name="connsiteY14" fmla="*/ 757794 h 831487"/>
              <a:gd name="connsiteX0" fmla="*/ 0 w 5814317"/>
              <a:gd name="connsiteY0" fmla="*/ 831487 h 831487"/>
              <a:gd name="connsiteX1" fmla="*/ 787792 w 5814317"/>
              <a:gd name="connsiteY1" fmla="*/ 764235 h 831487"/>
              <a:gd name="connsiteX2" fmla="*/ 1514526 w 5814317"/>
              <a:gd name="connsiteY2" fmla="*/ 605196 h 831487"/>
              <a:gd name="connsiteX3" fmla="*/ 1973396 w 5814317"/>
              <a:gd name="connsiteY3" fmla="*/ 367071 h 831487"/>
              <a:gd name="connsiteX4" fmla="*/ 2262260 w 5814317"/>
              <a:gd name="connsiteY4" fmla="*/ 118425 h 831487"/>
              <a:gd name="connsiteX5" fmla="*/ 2490372 w 5814317"/>
              <a:gd name="connsiteY5" fmla="*/ 2 h 831487"/>
              <a:gd name="connsiteX6" fmla="*/ 2603628 w 5814317"/>
              <a:gd name="connsiteY6" fmla="*/ 116720 h 831487"/>
              <a:gd name="connsiteX7" fmla="*/ 2639508 w 5814317"/>
              <a:gd name="connsiteY7" fmla="*/ 382946 h 831487"/>
              <a:gd name="connsiteX8" fmla="*/ 2751210 w 5814317"/>
              <a:gd name="connsiteY8" fmla="*/ 663625 h 831487"/>
              <a:gd name="connsiteX9" fmla="*/ 3439200 w 5814317"/>
              <a:gd name="connsiteY9" fmla="*/ 339775 h 831487"/>
              <a:gd name="connsiteX10" fmla="*/ 4106241 w 5814317"/>
              <a:gd name="connsiteY10" fmla="*/ 297695 h 831487"/>
              <a:gd name="connsiteX11" fmla="*/ 4809647 w 5814317"/>
              <a:gd name="connsiteY11" fmla="*/ 381562 h 831487"/>
              <a:gd name="connsiteX12" fmla="*/ 5257447 w 5814317"/>
              <a:gd name="connsiteY12" fmla="*/ 574764 h 831487"/>
              <a:gd name="connsiteX13" fmla="*/ 5584861 w 5814317"/>
              <a:gd name="connsiteY13" fmla="*/ 700488 h 831487"/>
              <a:gd name="connsiteX14" fmla="*/ 5814317 w 5814317"/>
              <a:gd name="connsiteY14" fmla="*/ 757794 h 831487"/>
              <a:gd name="connsiteX0" fmla="*/ 0 w 5584861"/>
              <a:gd name="connsiteY0" fmla="*/ 831487 h 831487"/>
              <a:gd name="connsiteX1" fmla="*/ 787792 w 5584861"/>
              <a:gd name="connsiteY1" fmla="*/ 764235 h 831487"/>
              <a:gd name="connsiteX2" fmla="*/ 1514526 w 5584861"/>
              <a:gd name="connsiteY2" fmla="*/ 605196 h 831487"/>
              <a:gd name="connsiteX3" fmla="*/ 1973396 w 5584861"/>
              <a:gd name="connsiteY3" fmla="*/ 367071 h 831487"/>
              <a:gd name="connsiteX4" fmla="*/ 2262260 w 5584861"/>
              <a:gd name="connsiteY4" fmla="*/ 118425 h 831487"/>
              <a:gd name="connsiteX5" fmla="*/ 2490372 w 5584861"/>
              <a:gd name="connsiteY5" fmla="*/ 2 h 831487"/>
              <a:gd name="connsiteX6" fmla="*/ 2603628 w 5584861"/>
              <a:gd name="connsiteY6" fmla="*/ 116720 h 831487"/>
              <a:gd name="connsiteX7" fmla="*/ 2639508 w 5584861"/>
              <a:gd name="connsiteY7" fmla="*/ 382946 h 831487"/>
              <a:gd name="connsiteX8" fmla="*/ 2751210 w 5584861"/>
              <a:gd name="connsiteY8" fmla="*/ 663625 h 831487"/>
              <a:gd name="connsiteX9" fmla="*/ 3439200 w 5584861"/>
              <a:gd name="connsiteY9" fmla="*/ 339775 h 831487"/>
              <a:gd name="connsiteX10" fmla="*/ 4106241 w 5584861"/>
              <a:gd name="connsiteY10" fmla="*/ 297695 h 831487"/>
              <a:gd name="connsiteX11" fmla="*/ 4809647 w 5584861"/>
              <a:gd name="connsiteY11" fmla="*/ 381562 h 831487"/>
              <a:gd name="connsiteX12" fmla="*/ 5257447 w 5584861"/>
              <a:gd name="connsiteY12" fmla="*/ 574764 h 831487"/>
              <a:gd name="connsiteX13" fmla="*/ 5584861 w 5584861"/>
              <a:gd name="connsiteY13" fmla="*/ 700488 h 831487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257447 w 5600873"/>
              <a:gd name="connsiteY12" fmla="*/ 574764 h 843363"/>
              <a:gd name="connsiteX13" fmla="*/ 5600873 w 5600873"/>
              <a:gd name="connsiteY13" fmla="*/ 843363 h 843363"/>
              <a:gd name="connsiteX0" fmla="*/ 0 w 5600873"/>
              <a:gd name="connsiteY0" fmla="*/ 831487 h 843363"/>
              <a:gd name="connsiteX1" fmla="*/ 787792 w 5600873"/>
              <a:gd name="connsiteY1" fmla="*/ 764235 h 843363"/>
              <a:gd name="connsiteX2" fmla="*/ 1514526 w 5600873"/>
              <a:gd name="connsiteY2" fmla="*/ 605196 h 843363"/>
              <a:gd name="connsiteX3" fmla="*/ 1973396 w 5600873"/>
              <a:gd name="connsiteY3" fmla="*/ 367071 h 843363"/>
              <a:gd name="connsiteX4" fmla="*/ 2262260 w 5600873"/>
              <a:gd name="connsiteY4" fmla="*/ 118425 h 843363"/>
              <a:gd name="connsiteX5" fmla="*/ 2490372 w 5600873"/>
              <a:gd name="connsiteY5" fmla="*/ 2 h 843363"/>
              <a:gd name="connsiteX6" fmla="*/ 2603628 w 5600873"/>
              <a:gd name="connsiteY6" fmla="*/ 116720 h 843363"/>
              <a:gd name="connsiteX7" fmla="*/ 2639508 w 5600873"/>
              <a:gd name="connsiteY7" fmla="*/ 382946 h 843363"/>
              <a:gd name="connsiteX8" fmla="*/ 2751210 w 5600873"/>
              <a:gd name="connsiteY8" fmla="*/ 663625 h 843363"/>
              <a:gd name="connsiteX9" fmla="*/ 3439200 w 5600873"/>
              <a:gd name="connsiteY9" fmla="*/ 339775 h 843363"/>
              <a:gd name="connsiteX10" fmla="*/ 4106241 w 5600873"/>
              <a:gd name="connsiteY10" fmla="*/ 297695 h 843363"/>
              <a:gd name="connsiteX11" fmla="*/ 4809647 w 5600873"/>
              <a:gd name="connsiteY11" fmla="*/ 381562 h 843363"/>
              <a:gd name="connsiteX12" fmla="*/ 5305482 w 5600873"/>
              <a:gd name="connsiteY12" fmla="*/ 641439 h 843363"/>
              <a:gd name="connsiteX13" fmla="*/ 5600873 w 5600873"/>
              <a:gd name="connsiteY13" fmla="*/ 843363 h 843363"/>
              <a:gd name="connsiteX0" fmla="*/ 0 w 5833044"/>
              <a:gd name="connsiteY0" fmla="*/ 860062 h 860062"/>
              <a:gd name="connsiteX1" fmla="*/ 1019963 w 5833044"/>
              <a:gd name="connsiteY1" fmla="*/ 764235 h 860062"/>
              <a:gd name="connsiteX2" fmla="*/ 1746697 w 5833044"/>
              <a:gd name="connsiteY2" fmla="*/ 605196 h 860062"/>
              <a:gd name="connsiteX3" fmla="*/ 2205567 w 5833044"/>
              <a:gd name="connsiteY3" fmla="*/ 367071 h 860062"/>
              <a:gd name="connsiteX4" fmla="*/ 2494431 w 5833044"/>
              <a:gd name="connsiteY4" fmla="*/ 118425 h 860062"/>
              <a:gd name="connsiteX5" fmla="*/ 2722543 w 5833044"/>
              <a:gd name="connsiteY5" fmla="*/ 2 h 860062"/>
              <a:gd name="connsiteX6" fmla="*/ 2835799 w 5833044"/>
              <a:gd name="connsiteY6" fmla="*/ 116720 h 860062"/>
              <a:gd name="connsiteX7" fmla="*/ 2871679 w 5833044"/>
              <a:gd name="connsiteY7" fmla="*/ 382946 h 860062"/>
              <a:gd name="connsiteX8" fmla="*/ 2983381 w 5833044"/>
              <a:gd name="connsiteY8" fmla="*/ 663625 h 860062"/>
              <a:gd name="connsiteX9" fmla="*/ 3671371 w 5833044"/>
              <a:gd name="connsiteY9" fmla="*/ 339775 h 860062"/>
              <a:gd name="connsiteX10" fmla="*/ 4338412 w 5833044"/>
              <a:gd name="connsiteY10" fmla="*/ 297695 h 860062"/>
              <a:gd name="connsiteX11" fmla="*/ 5041818 w 5833044"/>
              <a:gd name="connsiteY11" fmla="*/ 381562 h 860062"/>
              <a:gd name="connsiteX12" fmla="*/ 5537653 w 5833044"/>
              <a:gd name="connsiteY12" fmla="*/ 641439 h 860062"/>
              <a:gd name="connsiteX13" fmla="*/ 5833044 w 5833044"/>
              <a:gd name="connsiteY13" fmla="*/ 843363 h 860062"/>
              <a:gd name="connsiteX0" fmla="*/ 0 w 5994076"/>
              <a:gd name="connsiteY0" fmla="*/ 842645 h 843363"/>
              <a:gd name="connsiteX1" fmla="*/ 1180995 w 5994076"/>
              <a:gd name="connsiteY1" fmla="*/ 764235 h 843363"/>
              <a:gd name="connsiteX2" fmla="*/ 1907729 w 5994076"/>
              <a:gd name="connsiteY2" fmla="*/ 605196 h 843363"/>
              <a:gd name="connsiteX3" fmla="*/ 2366599 w 5994076"/>
              <a:gd name="connsiteY3" fmla="*/ 367071 h 843363"/>
              <a:gd name="connsiteX4" fmla="*/ 2655463 w 5994076"/>
              <a:gd name="connsiteY4" fmla="*/ 118425 h 843363"/>
              <a:gd name="connsiteX5" fmla="*/ 2883575 w 5994076"/>
              <a:gd name="connsiteY5" fmla="*/ 2 h 843363"/>
              <a:gd name="connsiteX6" fmla="*/ 2996831 w 5994076"/>
              <a:gd name="connsiteY6" fmla="*/ 116720 h 843363"/>
              <a:gd name="connsiteX7" fmla="*/ 3032711 w 5994076"/>
              <a:gd name="connsiteY7" fmla="*/ 382946 h 843363"/>
              <a:gd name="connsiteX8" fmla="*/ 3144413 w 5994076"/>
              <a:gd name="connsiteY8" fmla="*/ 663625 h 843363"/>
              <a:gd name="connsiteX9" fmla="*/ 3832403 w 5994076"/>
              <a:gd name="connsiteY9" fmla="*/ 339775 h 843363"/>
              <a:gd name="connsiteX10" fmla="*/ 4499444 w 5994076"/>
              <a:gd name="connsiteY10" fmla="*/ 297695 h 843363"/>
              <a:gd name="connsiteX11" fmla="*/ 5202850 w 5994076"/>
              <a:gd name="connsiteY11" fmla="*/ 381562 h 843363"/>
              <a:gd name="connsiteX12" fmla="*/ 5698685 w 5994076"/>
              <a:gd name="connsiteY12" fmla="*/ 641439 h 843363"/>
              <a:gd name="connsiteX13" fmla="*/ 5994076 w 5994076"/>
              <a:gd name="connsiteY13" fmla="*/ 843363 h 84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94076" h="843363">
                <a:moveTo>
                  <a:pt x="0" y="842645"/>
                </a:moveTo>
                <a:cubicBezTo>
                  <a:pt x="320791" y="834494"/>
                  <a:pt x="924771" y="796137"/>
                  <a:pt x="1180995" y="764235"/>
                </a:cubicBezTo>
                <a:cubicBezTo>
                  <a:pt x="1407954" y="721159"/>
                  <a:pt x="1710128" y="671390"/>
                  <a:pt x="1907729" y="605196"/>
                </a:cubicBezTo>
                <a:cubicBezTo>
                  <a:pt x="2105330" y="539002"/>
                  <a:pt x="2241977" y="448199"/>
                  <a:pt x="2366599" y="367071"/>
                </a:cubicBezTo>
                <a:cubicBezTo>
                  <a:pt x="2491221" y="285943"/>
                  <a:pt x="2569300" y="179603"/>
                  <a:pt x="2655463" y="118425"/>
                </a:cubicBezTo>
                <a:cubicBezTo>
                  <a:pt x="2741626" y="57247"/>
                  <a:pt x="2826680" y="286"/>
                  <a:pt x="2883575" y="2"/>
                </a:cubicBezTo>
                <a:cubicBezTo>
                  <a:pt x="2940470" y="-282"/>
                  <a:pt x="2971975" y="52896"/>
                  <a:pt x="2996831" y="116720"/>
                </a:cubicBezTo>
                <a:cubicBezTo>
                  <a:pt x="3021687" y="180544"/>
                  <a:pt x="3026562" y="285857"/>
                  <a:pt x="3032711" y="382946"/>
                </a:cubicBezTo>
                <a:cubicBezTo>
                  <a:pt x="3038860" y="480035"/>
                  <a:pt x="3011131" y="670820"/>
                  <a:pt x="3144413" y="663625"/>
                </a:cubicBezTo>
                <a:cubicBezTo>
                  <a:pt x="3277695" y="656430"/>
                  <a:pt x="3606565" y="400763"/>
                  <a:pt x="3832403" y="339775"/>
                </a:cubicBezTo>
                <a:cubicBezTo>
                  <a:pt x="4058242" y="278787"/>
                  <a:pt x="4271036" y="290731"/>
                  <a:pt x="4499444" y="297695"/>
                </a:cubicBezTo>
                <a:cubicBezTo>
                  <a:pt x="4727852" y="304659"/>
                  <a:pt x="5002977" y="324271"/>
                  <a:pt x="5202850" y="381562"/>
                </a:cubicBezTo>
                <a:cubicBezTo>
                  <a:pt x="5402724" y="438853"/>
                  <a:pt x="5566814" y="564472"/>
                  <a:pt x="5698685" y="641439"/>
                </a:cubicBezTo>
                <a:cubicBezTo>
                  <a:pt x="5830556" y="718406"/>
                  <a:pt x="5884938" y="801455"/>
                  <a:pt x="5994076" y="843363"/>
                </a:cubicBezTo>
              </a:path>
            </a:pathLst>
          </a:custGeom>
          <a:noFill/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Volný tvar 43">
            <a:extLst>
              <a:ext uri="{FF2B5EF4-FFF2-40B4-BE49-F238E27FC236}">
                <a16:creationId xmlns:a16="http://schemas.microsoft.com/office/drawing/2014/main" id="{6C366904-6688-4AB5-A90E-BB3A88972642}"/>
              </a:ext>
            </a:extLst>
          </p:cNvPr>
          <p:cNvSpPr/>
          <p:nvPr/>
        </p:nvSpPr>
        <p:spPr>
          <a:xfrm>
            <a:off x="1023128" y="1660678"/>
            <a:ext cx="7154235" cy="893540"/>
          </a:xfrm>
          <a:custGeom>
            <a:avLst/>
            <a:gdLst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4019550 w 8886825"/>
              <a:gd name="connsiteY6" fmla="*/ 512072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886825"/>
              <a:gd name="connsiteY0" fmla="*/ 902597 h 940697"/>
              <a:gd name="connsiteX1" fmla="*/ 619125 w 8886825"/>
              <a:gd name="connsiteY1" fmla="*/ 940697 h 940697"/>
              <a:gd name="connsiteX2" fmla="*/ 1381125 w 8886825"/>
              <a:gd name="connsiteY2" fmla="*/ 931172 h 940697"/>
              <a:gd name="connsiteX3" fmla="*/ 2362200 w 8886825"/>
              <a:gd name="connsiteY3" fmla="*/ 912122 h 940697"/>
              <a:gd name="connsiteX4" fmla="*/ 3076575 w 8886825"/>
              <a:gd name="connsiteY4" fmla="*/ 883547 h 940697"/>
              <a:gd name="connsiteX5" fmla="*/ 3543300 w 8886825"/>
              <a:gd name="connsiteY5" fmla="*/ 778772 h 940697"/>
              <a:gd name="connsiteX6" fmla="*/ 3964959 w 8886825"/>
              <a:gd name="connsiteY6" fmla="*/ 539368 h 940697"/>
              <a:gd name="connsiteX7" fmla="*/ 4162425 w 8886825"/>
              <a:gd name="connsiteY7" fmla="*/ 378722 h 940697"/>
              <a:gd name="connsiteX8" fmla="*/ 4486275 w 8886825"/>
              <a:gd name="connsiteY8" fmla="*/ 188222 h 940697"/>
              <a:gd name="connsiteX9" fmla="*/ 4981575 w 8886825"/>
              <a:gd name="connsiteY9" fmla="*/ 35822 h 940697"/>
              <a:gd name="connsiteX10" fmla="*/ 5600700 w 8886825"/>
              <a:gd name="connsiteY10" fmla="*/ 7247 h 940697"/>
              <a:gd name="connsiteX11" fmla="*/ 6200775 w 8886825"/>
              <a:gd name="connsiteY11" fmla="*/ 140597 h 940697"/>
              <a:gd name="connsiteX12" fmla="*/ 6648450 w 8886825"/>
              <a:gd name="connsiteY12" fmla="*/ 407297 h 940697"/>
              <a:gd name="connsiteX13" fmla="*/ 7067550 w 8886825"/>
              <a:gd name="connsiteY13" fmla="*/ 731147 h 940697"/>
              <a:gd name="connsiteX14" fmla="*/ 7629525 w 8886825"/>
              <a:gd name="connsiteY14" fmla="*/ 893072 h 940697"/>
              <a:gd name="connsiteX15" fmla="*/ 8486775 w 8886825"/>
              <a:gd name="connsiteY15" fmla="*/ 921647 h 940697"/>
              <a:gd name="connsiteX16" fmla="*/ 8886825 w 8886825"/>
              <a:gd name="connsiteY16" fmla="*/ 921647 h 940697"/>
              <a:gd name="connsiteX0" fmla="*/ 0 w 8486775"/>
              <a:gd name="connsiteY0" fmla="*/ 902597 h 940697"/>
              <a:gd name="connsiteX1" fmla="*/ 619125 w 8486775"/>
              <a:gd name="connsiteY1" fmla="*/ 940697 h 940697"/>
              <a:gd name="connsiteX2" fmla="*/ 1381125 w 8486775"/>
              <a:gd name="connsiteY2" fmla="*/ 931172 h 940697"/>
              <a:gd name="connsiteX3" fmla="*/ 2362200 w 8486775"/>
              <a:gd name="connsiteY3" fmla="*/ 912122 h 940697"/>
              <a:gd name="connsiteX4" fmla="*/ 3076575 w 8486775"/>
              <a:gd name="connsiteY4" fmla="*/ 883547 h 940697"/>
              <a:gd name="connsiteX5" fmla="*/ 3543300 w 8486775"/>
              <a:gd name="connsiteY5" fmla="*/ 778772 h 940697"/>
              <a:gd name="connsiteX6" fmla="*/ 3964959 w 8486775"/>
              <a:gd name="connsiteY6" fmla="*/ 539368 h 940697"/>
              <a:gd name="connsiteX7" fmla="*/ 4162425 w 8486775"/>
              <a:gd name="connsiteY7" fmla="*/ 378722 h 940697"/>
              <a:gd name="connsiteX8" fmla="*/ 4486275 w 8486775"/>
              <a:gd name="connsiteY8" fmla="*/ 188222 h 940697"/>
              <a:gd name="connsiteX9" fmla="*/ 4981575 w 8486775"/>
              <a:gd name="connsiteY9" fmla="*/ 35822 h 940697"/>
              <a:gd name="connsiteX10" fmla="*/ 5600700 w 8486775"/>
              <a:gd name="connsiteY10" fmla="*/ 7247 h 940697"/>
              <a:gd name="connsiteX11" fmla="*/ 6200775 w 8486775"/>
              <a:gd name="connsiteY11" fmla="*/ 140597 h 940697"/>
              <a:gd name="connsiteX12" fmla="*/ 6648450 w 8486775"/>
              <a:gd name="connsiteY12" fmla="*/ 407297 h 940697"/>
              <a:gd name="connsiteX13" fmla="*/ 7067550 w 8486775"/>
              <a:gd name="connsiteY13" fmla="*/ 731147 h 940697"/>
              <a:gd name="connsiteX14" fmla="*/ 7629525 w 8486775"/>
              <a:gd name="connsiteY14" fmla="*/ 893072 h 940697"/>
              <a:gd name="connsiteX15" fmla="*/ 8486775 w 8486775"/>
              <a:gd name="connsiteY15" fmla="*/ 921647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067550 w 7629525"/>
              <a:gd name="connsiteY13" fmla="*/ 731147 h 940697"/>
              <a:gd name="connsiteX14" fmla="*/ 7629525 w 7629525"/>
              <a:gd name="connsiteY14" fmla="*/ 893072 h 940697"/>
              <a:gd name="connsiteX0" fmla="*/ 0 w 7629525"/>
              <a:gd name="connsiteY0" fmla="*/ 902597 h 940697"/>
              <a:gd name="connsiteX1" fmla="*/ 619125 w 7629525"/>
              <a:gd name="connsiteY1" fmla="*/ 940697 h 940697"/>
              <a:gd name="connsiteX2" fmla="*/ 1381125 w 7629525"/>
              <a:gd name="connsiteY2" fmla="*/ 931172 h 940697"/>
              <a:gd name="connsiteX3" fmla="*/ 2362200 w 7629525"/>
              <a:gd name="connsiteY3" fmla="*/ 912122 h 940697"/>
              <a:gd name="connsiteX4" fmla="*/ 3076575 w 7629525"/>
              <a:gd name="connsiteY4" fmla="*/ 883547 h 940697"/>
              <a:gd name="connsiteX5" fmla="*/ 3543300 w 7629525"/>
              <a:gd name="connsiteY5" fmla="*/ 778772 h 940697"/>
              <a:gd name="connsiteX6" fmla="*/ 3964959 w 7629525"/>
              <a:gd name="connsiteY6" fmla="*/ 539368 h 940697"/>
              <a:gd name="connsiteX7" fmla="*/ 4162425 w 7629525"/>
              <a:gd name="connsiteY7" fmla="*/ 378722 h 940697"/>
              <a:gd name="connsiteX8" fmla="*/ 4486275 w 7629525"/>
              <a:gd name="connsiteY8" fmla="*/ 188222 h 940697"/>
              <a:gd name="connsiteX9" fmla="*/ 4981575 w 7629525"/>
              <a:gd name="connsiteY9" fmla="*/ 35822 h 940697"/>
              <a:gd name="connsiteX10" fmla="*/ 5600700 w 7629525"/>
              <a:gd name="connsiteY10" fmla="*/ 7247 h 940697"/>
              <a:gd name="connsiteX11" fmla="*/ 6200775 w 7629525"/>
              <a:gd name="connsiteY11" fmla="*/ 140597 h 940697"/>
              <a:gd name="connsiteX12" fmla="*/ 6648450 w 7629525"/>
              <a:gd name="connsiteY12" fmla="*/ 407297 h 940697"/>
              <a:gd name="connsiteX13" fmla="*/ 7138797 w 7629525"/>
              <a:gd name="connsiteY13" fmla="*/ 693047 h 940697"/>
              <a:gd name="connsiteX14" fmla="*/ 7629525 w 7629525"/>
              <a:gd name="connsiteY14" fmla="*/ 893072 h 940697"/>
              <a:gd name="connsiteX0" fmla="*/ 0 w 7849281"/>
              <a:gd name="connsiteY0" fmla="*/ 885179 h 940697"/>
              <a:gd name="connsiteX1" fmla="*/ 838881 w 7849281"/>
              <a:gd name="connsiteY1" fmla="*/ 940697 h 940697"/>
              <a:gd name="connsiteX2" fmla="*/ 1600881 w 7849281"/>
              <a:gd name="connsiteY2" fmla="*/ 931172 h 940697"/>
              <a:gd name="connsiteX3" fmla="*/ 2581956 w 7849281"/>
              <a:gd name="connsiteY3" fmla="*/ 912122 h 940697"/>
              <a:gd name="connsiteX4" fmla="*/ 3296331 w 7849281"/>
              <a:gd name="connsiteY4" fmla="*/ 883547 h 940697"/>
              <a:gd name="connsiteX5" fmla="*/ 3763056 w 7849281"/>
              <a:gd name="connsiteY5" fmla="*/ 778772 h 940697"/>
              <a:gd name="connsiteX6" fmla="*/ 4184715 w 7849281"/>
              <a:gd name="connsiteY6" fmla="*/ 539368 h 940697"/>
              <a:gd name="connsiteX7" fmla="*/ 4382181 w 7849281"/>
              <a:gd name="connsiteY7" fmla="*/ 378722 h 940697"/>
              <a:gd name="connsiteX8" fmla="*/ 4706031 w 7849281"/>
              <a:gd name="connsiteY8" fmla="*/ 188222 h 940697"/>
              <a:gd name="connsiteX9" fmla="*/ 5201331 w 7849281"/>
              <a:gd name="connsiteY9" fmla="*/ 35822 h 940697"/>
              <a:gd name="connsiteX10" fmla="*/ 5820456 w 7849281"/>
              <a:gd name="connsiteY10" fmla="*/ 7247 h 940697"/>
              <a:gd name="connsiteX11" fmla="*/ 6420531 w 7849281"/>
              <a:gd name="connsiteY11" fmla="*/ 140597 h 940697"/>
              <a:gd name="connsiteX12" fmla="*/ 6868206 w 7849281"/>
              <a:gd name="connsiteY12" fmla="*/ 407297 h 940697"/>
              <a:gd name="connsiteX13" fmla="*/ 7358553 w 7849281"/>
              <a:gd name="connsiteY13" fmla="*/ 693047 h 940697"/>
              <a:gd name="connsiteX14" fmla="*/ 7849281 w 7849281"/>
              <a:gd name="connsiteY14" fmla="*/ 893072 h 940697"/>
              <a:gd name="connsiteX0" fmla="*/ 0 w 7849281"/>
              <a:gd name="connsiteY0" fmla="*/ 885179 h 931172"/>
              <a:gd name="connsiteX1" fmla="*/ 886654 w 7849281"/>
              <a:gd name="connsiteY1" fmla="*/ 888446 h 931172"/>
              <a:gd name="connsiteX2" fmla="*/ 1600881 w 7849281"/>
              <a:gd name="connsiteY2" fmla="*/ 931172 h 931172"/>
              <a:gd name="connsiteX3" fmla="*/ 2581956 w 7849281"/>
              <a:gd name="connsiteY3" fmla="*/ 912122 h 931172"/>
              <a:gd name="connsiteX4" fmla="*/ 3296331 w 7849281"/>
              <a:gd name="connsiteY4" fmla="*/ 883547 h 931172"/>
              <a:gd name="connsiteX5" fmla="*/ 3763056 w 7849281"/>
              <a:gd name="connsiteY5" fmla="*/ 778772 h 931172"/>
              <a:gd name="connsiteX6" fmla="*/ 4184715 w 7849281"/>
              <a:gd name="connsiteY6" fmla="*/ 539368 h 931172"/>
              <a:gd name="connsiteX7" fmla="*/ 4382181 w 7849281"/>
              <a:gd name="connsiteY7" fmla="*/ 378722 h 931172"/>
              <a:gd name="connsiteX8" fmla="*/ 4706031 w 7849281"/>
              <a:gd name="connsiteY8" fmla="*/ 188222 h 931172"/>
              <a:gd name="connsiteX9" fmla="*/ 5201331 w 7849281"/>
              <a:gd name="connsiteY9" fmla="*/ 35822 h 931172"/>
              <a:gd name="connsiteX10" fmla="*/ 5820456 w 7849281"/>
              <a:gd name="connsiteY10" fmla="*/ 7247 h 931172"/>
              <a:gd name="connsiteX11" fmla="*/ 6420531 w 7849281"/>
              <a:gd name="connsiteY11" fmla="*/ 140597 h 931172"/>
              <a:gd name="connsiteX12" fmla="*/ 6868206 w 7849281"/>
              <a:gd name="connsiteY12" fmla="*/ 407297 h 931172"/>
              <a:gd name="connsiteX13" fmla="*/ 7358553 w 7849281"/>
              <a:gd name="connsiteY13" fmla="*/ 693047 h 931172"/>
              <a:gd name="connsiteX14" fmla="*/ 7849281 w 7849281"/>
              <a:gd name="connsiteY14" fmla="*/ 893072 h 931172"/>
              <a:gd name="connsiteX0" fmla="*/ 0 w 7849281"/>
              <a:gd name="connsiteY0" fmla="*/ 885179 h 912122"/>
              <a:gd name="connsiteX1" fmla="*/ 886654 w 7849281"/>
              <a:gd name="connsiteY1" fmla="*/ 888446 h 912122"/>
              <a:gd name="connsiteX2" fmla="*/ 1648655 w 7849281"/>
              <a:gd name="connsiteY2" fmla="*/ 878920 h 912122"/>
              <a:gd name="connsiteX3" fmla="*/ 2581956 w 7849281"/>
              <a:gd name="connsiteY3" fmla="*/ 912122 h 912122"/>
              <a:gd name="connsiteX4" fmla="*/ 3296331 w 7849281"/>
              <a:gd name="connsiteY4" fmla="*/ 883547 h 912122"/>
              <a:gd name="connsiteX5" fmla="*/ 3763056 w 7849281"/>
              <a:gd name="connsiteY5" fmla="*/ 778772 h 912122"/>
              <a:gd name="connsiteX6" fmla="*/ 4184715 w 7849281"/>
              <a:gd name="connsiteY6" fmla="*/ 539368 h 912122"/>
              <a:gd name="connsiteX7" fmla="*/ 4382181 w 7849281"/>
              <a:gd name="connsiteY7" fmla="*/ 378722 h 912122"/>
              <a:gd name="connsiteX8" fmla="*/ 4706031 w 7849281"/>
              <a:gd name="connsiteY8" fmla="*/ 188222 h 912122"/>
              <a:gd name="connsiteX9" fmla="*/ 5201331 w 7849281"/>
              <a:gd name="connsiteY9" fmla="*/ 35822 h 912122"/>
              <a:gd name="connsiteX10" fmla="*/ 5820456 w 7849281"/>
              <a:gd name="connsiteY10" fmla="*/ 7247 h 912122"/>
              <a:gd name="connsiteX11" fmla="*/ 6420531 w 7849281"/>
              <a:gd name="connsiteY11" fmla="*/ 140597 h 912122"/>
              <a:gd name="connsiteX12" fmla="*/ 6868206 w 7849281"/>
              <a:gd name="connsiteY12" fmla="*/ 407297 h 912122"/>
              <a:gd name="connsiteX13" fmla="*/ 7358553 w 7849281"/>
              <a:gd name="connsiteY13" fmla="*/ 693047 h 912122"/>
              <a:gd name="connsiteX14" fmla="*/ 7849281 w 7849281"/>
              <a:gd name="connsiteY14" fmla="*/ 893072 h 912122"/>
              <a:gd name="connsiteX0" fmla="*/ 0 w 7849281"/>
              <a:gd name="connsiteY0" fmla="*/ 885179 h 893540"/>
              <a:gd name="connsiteX1" fmla="*/ 886654 w 7849281"/>
              <a:gd name="connsiteY1" fmla="*/ 888446 h 893540"/>
              <a:gd name="connsiteX2" fmla="*/ 1648655 w 7849281"/>
              <a:gd name="connsiteY2" fmla="*/ 878920 h 893540"/>
              <a:gd name="connsiteX3" fmla="*/ 2581956 w 7849281"/>
              <a:gd name="connsiteY3" fmla="*/ 868579 h 893540"/>
              <a:gd name="connsiteX4" fmla="*/ 3296331 w 7849281"/>
              <a:gd name="connsiteY4" fmla="*/ 883547 h 893540"/>
              <a:gd name="connsiteX5" fmla="*/ 3763056 w 7849281"/>
              <a:gd name="connsiteY5" fmla="*/ 778772 h 893540"/>
              <a:gd name="connsiteX6" fmla="*/ 4184715 w 7849281"/>
              <a:gd name="connsiteY6" fmla="*/ 539368 h 893540"/>
              <a:gd name="connsiteX7" fmla="*/ 4382181 w 7849281"/>
              <a:gd name="connsiteY7" fmla="*/ 378722 h 893540"/>
              <a:gd name="connsiteX8" fmla="*/ 4706031 w 7849281"/>
              <a:gd name="connsiteY8" fmla="*/ 188222 h 893540"/>
              <a:gd name="connsiteX9" fmla="*/ 5201331 w 7849281"/>
              <a:gd name="connsiteY9" fmla="*/ 35822 h 893540"/>
              <a:gd name="connsiteX10" fmla="*/ 5820456 w 7849281"/>
              <a:gd name="connsiteY10" fmla="*/ 7247 h 893540"/>
              <a:gd name="connsiteX11" fmla="*/ 6420531 w 7849281"/>
              <a:gd name="connsiteY11" fmla="*/ 140597 h 893540"/>
              <a:gd name="connsiteX12" fmla="*/ 6868206 w 7849281"/>
              <a:gd name="connsiteY12" fmla="*/ 407297 h 893540"/>
              <a:gd name="connsiteX13" fmla="*/ 7358553 w 7849281"/>
              <a:gd name="connsiteY13" fmla="*/ 693047 h 893540"/>
              <a:gd name="connsiteX14" fmla="*/ 7849281 w 7849281"/>
              <a:gd name="connsiteY14" fmla="*/ 893072 h 893540"/>
              <a:gd name="connsiteX0" fmla="*/ 0 w 7849281"/>
              <a:gd name="connsiteY0" fmla="*/ 885179 h 893540"/>
              <a:gd name="connsiteX1" fmla="*/ 886654 w 7849281"/>
              <a:gd name="connsiteY1" fmla="*/ 888446 h 893540"/>
              <a:gd name="connsiteX2" fmla="*/ 1648655 w 7849281"/>
              <a:gd name="connsiteY2" fmla="*/ 878920 h 893540"/>
              <a:gd name="connsiteX3" fmla="*/ 2581956 w 7849281"/>
              <a:gd name="connsiteY3" fmla="*/ 868579 h 893540"/>
              <a:gd name="connsiteX4" fmla="*/ 3344104 w 7849281"/>
              <a:gd name="connsiteY4" fmla="*/ 866130 h 893540"/>
              <a:gd name="connsiteX5" fmla="*/ 3763056 w 7849281"/>
              <a:gd name="connsiteY5" fmla="*/ 778772 h 893540"/>
              <a:gd name="connsiteX6" fmla="*/ 4184715 w 7849281"/>
              <a:gd name="connsiteY6" fmla="*/ 539368 h 893540"/>
              <a:gd name="connsiteX7" fmla="*/ 4382181 w 7849281"/>
              <a:gd name="connsiteY7" fmla="*/ 378722 h 893540"/>
              <a:gd name="connsiteX8" fmla="*/ 4706031 w 7849281"/>
              <a:gd name="connsiteY8" fmla="*/ 188222 h 893540"/>
              <a:gd name="connsiteX9" fmla="*/ 5201331 w 7849281"/>
              <a:gd name="connsiteY9" fmla="*/ 35822 h 893540"/>
              <a:gd name="connsiteX10" fmla="*/ 5820456 w 7849281"/>
              <a:gd name="connsiteY10" fmla="*/ 7247 h 893540"/>
              <a:gd name="connsiteX11" fmla="*/ 6420531 w 7849281"/>
              <a:gd name="connsiteY11" fmla="*/ 140597 h 893540"/>
              <a:gd name="connsiteX12" fmla="*/ 6868206 w 7849281"/>
              <a:gd name="connsiteY12" fmla="*/ 407297 h 893540"/>
              <a:gd name="connsiteX13" fmla="*/ 7358553 w 7849281"/>
              <a:gd name="connsiteY13" fmla="*/ 693047 h 893540"/>
              <a:gd name="connsiteX14" fmla="*/ 7849281 w 7849281"/>
              <a:gd name="connsiteY14" fmla="*/ 893072 h 89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49281" h="893540">
                <a:moveTo>
                  <a:pt x="0" y="885179"/>
                </a:moveTo>
                <a:cubicBezTo>
                  <a:pt x="194469" y="901848"/>
                  <a:pt x="886654" y="888446"/>
                  <a:pt x="886654" y="888446"/>
                </a:cubicBezTo>
                <a:lnTo>
                  <a:pt x="1648655" y="878920"/>
                </a:lnTo>
                <a:lnTo>
                  <a:pt x="2581956" y="868579"/>
                </a:lnTo>
                <a:cubicBezTo>
                  <a:pt x="2864531" y="860642"/>
                  <a:pt x="3147254" y="881098"/>
                  <a:pt x="3344104" y="866130"/>
                </a:cubicBezTo>
                <a:cubicBezTo>
                  <a:pt x="3540954" y="851162"/>
                  <a:pt x="3622954" y="833232"/>
                  <a:pt x="3763056" y="778772"/>
                </a:cubicBezTo>
                <a:cubicBezTo>
                  <a:pt x="3903158" y="724312"/>
                  <a:pt x="4081528" y="606043"/>
                  <a:pt x="4184715" y="539368"/>
                </a:cubicBezTo>
                <a:cubicBezTo>
                  <a:pt x="4287902" y="472693"/>
                  <a:pt x="4295295" y="437246"/>
                  <a:pt x="4382181" y="378722"/>
                </a:cubicBezTo>
                <a:cubicBezTo>
                  <a:pt x="4469067" y="320198"/>
                  <a:pt x="4569506" y="245372"/>
                  <a:pt x="4706031" y="188222"/>
                </a:cubicBezTo>
                <a:cubicBezTo>
                  <a:pt x="4842556" y="131072"/>
                  <a:pt x="5015594" y="65984"/>
                  <a:pt x="5201331" y="35822"/>
                </a:cubicBezTo>
                <a:cubicBezTo>
                  <a:pt x="5387069" y="5659"/>
                  <a:pt x="5617256" y="-10215"/>
                  <a:pt x="5820456" y="7247"/>
                </a:cubicBezTo>
                <a:cubicBezTo>
                  <a:pt x="6023656" y="24709"/>
                  <a:pt x="6245906" y="73922"/>
                  <a:pt x="6420531" y="140597"/>
                </a:cubicBezTo>
                <a:cubicBezTo>
                  <a:pt x="6595156" y="207272"/>
                  <a:pt x="6711869" y="315222"/>
                  <a:pt x="6868206" y="407297"/>
                </a:cubicBezTo>
                <a:cubicBezTo>
                  <a:pt x="7024543" y="499372"/>
                  <a:pt x="7195041" y="612084"/>
                  <a:pt x="7358553" y="693047"/>
                </a:cubicBezTo>
                <a:cubicBezTo>
                  <a:pt x="7522066" y="774009"/>
                  <a:pt x="7612744" y="861322"/>
                  <a:pt x="7849281" y="893072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78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ORAL PILLS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3BFE7AEC-826A-4ED6-AB09-54DEE1447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670" b="6228"/>
          <a:stretch/>
        </p:blipFill>
        <p:spPr>
          <a:xfrm>
            <a:off x="0" y="2348880"/>
            <a:ext cx="9036496" cy="3403067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6385B168-2F67-40E5-84DB-2B8F6DEB5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r="1280"/>
          <a:stretch/>
        </p:blipFill>
        <p:spPr>
          <a:xfrm>
            <a:off x="4716016" y="1254358"/>
            <a:ext cx="4176465" cy="17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ORAL PILLS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6">
            <a:extLst>
              <a:ext uri="{FF2B5EF4-FFF2-40B4-BE49-F238E27FC236}">
                <a16:creationId xmlns:a16="http://schemas.microsoft.com/office/drawing/2014/main" id="{1B838337-303F-41C2-850F-CEAB065555DB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8784976" cy="413999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Progestational effects include:</a:t>
            </a:r>
          </a:p>
          <a:p>
            <a:pPr lvl="1"/>
            <a:r>
              <a:rPr lang="en-US"/>
              <a:t>Inhibition of ovulation by suppressing luteinizing hormone (LH);</a:t>
            </a:r>
          </a:p>
          <a:p>
            <a:pPr lvl="1"/>
            <a:r>
              <a:rPr lang="en-US"/>
              <a:t>Thickening of cervical mucus, thus hampering the transport of sperm;</a:t>
            </a:r>
          </a:p>
          <a:p>
            <a:pPr lvl="1"/>
            <a:r>
              <a:rPr lang="en-US"/>
              <a:t>Possible inhibition of sperm capacitation;</a:t>
            </a:r>
          </a:p>
          <a:p>
            <a:pPr lvl="1"/>
            <a:r>
              <a:rPr lang="en-US"/>
              <a:t>Hampered implantation by the production of decidualized endometrium with exhausted and atrophic glands</a:t>
            </a:r>
          </a:p>
          <a:p>
            <a:r>
              <a:rPr lang="en-US"/>
              <a:t>Estrogenic effects include:</a:t>
            </a:r>
          </a:p>
          <a:p>
            <a:pPr lvl="1"/>
            <a:r>
              <a:rPr lang="en-US"/>
              <a:t>Partial inhibition of ovulation in part by the suppression of follicle-stimulating hormone (FSH) and luteinizing hormone (LH), depending on dose;</a:t>
            </a:r>
          </a:p>
          <a:p>
            <a:pPr lvl="1"/>
            <a:r>
              <a:rPr lang="en-US"/>
              <a:t>Alteration of secretions and cellular structures of the endometrium within the uterus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44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BENEFITS AND RISCS OF HC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AAA65C-C072-4F99-BF7A-13B1EF0D5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2008432"/>
            <a:ext cx="7141289" cy="31487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316FE9-1176-425D-91E7-F2B8CE8EBC80}"/>
              </a:ext>
            </a:extLst>
          </p:cNvPr>
          <p:cNvSpPr txBox="1"/>
          <p:nvPr/>
        </p:nvSpPr>
        <p:spPr>
          <a:xfrm>
            <a:off x="156767" y="1556792"/>
            <a:ext cx="6224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latin typeface="+mn-lt"/>
                <a:cs typeface="Times New Roman" panose="02020603050405020304" pitchFamily="18" charset="0"/>
              </a:rPr>
              <a:t>reducing the risk of total cancer by 12%</a:t>
            </a:r>
            <a:r>
              <a:rPr lang="cs-CZ" sz="2000" i="1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>
                <a:latin typeface="+mn-lt"/>
                <a:cs typeface="Times New Roman" panose="02020603050405020304" pitchFamily="18" charset="0"/>
              </a:rPr>
              <a:t>ovarian </a:t>
            </a: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cancer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endometrial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cancer</a:t>
            </a:r>
            <a:endParaRPr lang="cs-CZ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colorectal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cancer</a:t>
            </a:r>
            <a:endParaRPr lang="cs-CZ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0000DC"/>
              </a:buClr>
              <a:buFont typeface="Arial" panose="020B0604020202020204" pitchFamily="34" charset="0"/>
              <a:buChar char="―"/>
            </a:pPr>
            <a:r>
              <a:rPr lang="cs-CZ" sz="2000" dirty="0" err="1">
                <a:latin typeface="+mn-lt"/>
                <a:cs typeface="Times New Roman" panose="02020603050405020304" pitchFamily="18" charset="0"/>
              </a:rPr>
              <a:t>ovarian</a:t>
            </a:r>
            <a:r>
              <a:rPr lang="cs-CZ" sz="2000" dirty="0">
                <a:latin typeface="+mn-lt"/>
                <a:cs typeface="Times New Roman" panose="02020603050405020304" pitchFamily="18" charset="0"/>
              </a:rPr>
              <a:t> cysts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cs-CZ" sz="2000" i="1" dirty="0">
                <a:latin typeface="+mn-lt"/>
                <a:cs typeface="Times New Roman" panose="02020603050405020304" pitchFamily="18" charset="0"/>
              </a:rPr>
              <a:t>acne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422B2D-BF58-4077-AFE5-52010DA49898}"/>
              </a:ext>
            </a:extLst>
          </p:cNvPr>
          <p:cNvSpPr txBox="1"/>
          <p:nvPr/>
        </p:nvSpPr>
        <p:spPr>
          <a:xfrm>
            <a:off x="4932040" y="1556792"/>
            <a:ext cx="4818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en-US" sz="2000" dirty="0">
                <a:latin typeface="+mn-lt"/>
              </a:rPr>
              <a:t>venous thromboembolism (VTE)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en-US" sz="2000" dirty="0">
                <a:latin typeface="+mn-lt"/>
              </a:rPr>
              <a:t>arterial thrombosis (AT)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cs-CZ" sz="2000" dirty="0">
                <a:latin typeface="+mn-lt"/>
              </a:rPr>
              <a:t>b</a:t>
            </a:r>
            <a:r>
              <a:rPr lang="en-US" sz="2000" dirty="0" err="1">
                <a:latin typeface="+mn-lt"/>
              </a:rPr>
              <a:t>reast</a:t>
            </a:r>
            <a:r>
              <a:rPr lang="en-US" sz="2000" dirty="0">
                <a:latin typeface="+mn-lt"/>
              </a:rPr>
              <a:t> cancer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―"/>
            </a:pPr>
            <a:r>
              <a:rPr lang="en-US" sz="2000" dirty="0">
                <a:latin typeface="+mn-lt"/>
              </a:rPr>
              <a:t>diseases associated with VTE and AT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67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329818"/>
            <a:ext cx="8496944" cy="648072"/>
          </a:xfrm>
          <a:prstGeom prst="rect">
            <a:avLst/>
          </a:prstGeom>
          <a:solidFill>
            <a:schemeClr val="bg2"/>
          </a:solidFill>
          <a:ln w="57150" cmpd="tri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663300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endParaRPr lang="cs-CZ" sz="4400" b="1" dirty="0">
              <a:solidFill>
                <a:srgbClr val="663300"/>
              </a:solidFill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-44825" y="1152128"/>
            <a:ext cx="9173590" cy="5373216"/>
            <a:chOff x="-36512" y="836712"/>
            <a:chExt cx="9173590" cy="537321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"/>
            <a:stretch/>
          </p:blipFill>
          <p:spPr>
            <a:xfrm flipH="1">
              <a:off x="3657599" y="1059666"/>
              <a:ext cx="5479479" cy="4710378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836712"/>
              <a:ext cx="3561478" cy="5373216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705385" y="980728"/>
              <a:ext cx="10583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POLÁRNÍ TĚLÍSKO</a:t>
              </a:r>
            </a:p>
          </p:txBody>
        </p:sp>
        <p:cxnSp>
          <p:nvCxnSpPr>
            <p:cNvPr id="9" name="Přímá spojnice 8"/>
            <p:cNvCxnSpPr/>
            <p:nvPr/>
          </p:nvCxnSpPr>
          <p:spPr>
            <a:xfrm flipH="1">
              <a:off x="1130246" y="1143449"/>
              <a:ext cx="118920" cy="391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bdélník 9"/>
            <p:cNvSpPr/>
            <p:nvPr/>
          </p:nvSpPr>
          <p:spPr>
            <a:xfrm>
              <a:off x="155605" y="1988840"/>
              <a:ext cx="6719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GRANULÓZNÍ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  <p:cxnSp>
          <p:nvCxnSpPr>
            <p:cNvPr id="11" name="Přímá spojnice 10"/>
            <p:cNvCxnSpPr/>
            <p:nvPr/>
          </p:nvCxnSpPr>
          <p:spPr>
            <a:xfrm flipH="1">
              <a:off x="597057" y="1859454"/>
              <a:ext cx="165834" cy="164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1230372" y="2176746"/>
              <a:ext cx="8114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ZONA PELLUCIDA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 flipH="1" flipV="1">
              <a:off x="1287258" y="2034072"/>
              <a:ext cx="150636" cy="192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bdélník 13"/>
            <p:cNvSpPr/>
            <p:nvPr/>
          </p:nvSpPr>
          <p:spPr>
            <a:xfrm>
              <a:off x="1606412" y="3607431"/>
              <a:ext cx="59824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OOPLAZMA</a:t>
              </a:r>
            </a:p>
          </p:txBody>
        </p:sp>
        <p:cxnSp>
          <p:nvCxnSpPr>
            <p:cNvPr id="15" name="Přímá spojnice 14"/>
            <p:cNvCxnSpPr/>
            <p:nvPr/>
          </p:nvCxnSpPr>
          <p:spPr>
            <a:xfrm flipH="1" flipV="1">
              <a:off x="1289022" y="3068961"/>
              <a:ext cx="616510" cy="538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stCxn id="14" idx="2"/>
            </p:cNvCxnSpPr>
            <p:nvPr/>
          </p:nvCxnSpPr>
          <p:spPr>
            <a:xfrm flipH="1">
              <a:off x="1234536" y="3792097"/>
              <a:ext cx="670997" cy="50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298727" y="4741048"/>
              <a:ext cx="57259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OOLEMMA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H="1">
              <a:off x="597783" y="4437112"/>
              <a:ext cx="445825" cy="3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1982278" y="5041751"/>
              <a:ext cx="7841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DRUHÉ POLÁRNÍ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TĚLÍSKO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2464718" y="5210150"/>
              <a:ext cx="282699" cy="2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2925341" y="45186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MUŽSKÝ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2" name="Přímá spojnice 21"/>
            <p:cNvCxnSpPr/>
            <p:nvPr/>
          </p:nvCxnSpPr>
          <p:spPr>
            <a:xfrm flipH="1" flipV="1">
              <a:off x="2915816" y="4427587"/>
              <a:ext cx="259669" cy="125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2123728" y="46025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ŽENSKÝ</a:t>
              </a:r>
            </a:p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4" name="Přímá spojnice 23"/>
            <p:cNvCxnSpPr/>
            <p:nvPr/>
          </p:nvCxnSpPr>
          <p:spPr>
            <a:xfrm flipH="1">
              <a:off x="2483768" y="4461917"/>
              <a:ext cx="166711" cy="27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bdélník 24"/>
            <p:cNvSpPr/>
            <p:nvPr/>
          </p:nvSpPr>
          <p:spPr>
            <a:xfrm>
              <a:off x="2843808" y="1988840"/>
              <a:ext cx="96532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I. MITOTICKÉ DĚLENÍ</a:t>
              </a:r>
            </a:p>
          </p:txBody>
        </p:sp>
        <p:cxnSp>
          <p:nvCxnSpPr>
            <p:cNvPr id="26" name="Přímá spojnice 25"/>
            <p:cNvCxnSpPr>
              <a:stCxn id="25" idx="0"/>
            </p:cNvCxnSpPr>
            <p:nvPr/>
          </p:nvCxnSpPr>
          <p:spPr>
            <a:xfrm flipH="1" flipV="1">
              <a:off x="2843808" y="1772816"/>
              <a:ext cx="48266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bdélník 26"/>
            <p:cNvSpPr/>
            <p:nvPr/>
          </p:nvSpPr>
          <p:spPr>
            <a:xfrm>
              <a:off x="6372200" y="5157192"/>
              <a:ext cx="47641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FIMBRIE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988346" y="5341858"/>
              <a:ext cx="62549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OPLODNĚNÍ</a:t>
              </a: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3815189" y="3857930"/>
              <a:ext cx="68480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PRVNÍ DĚLENÍ</a:t>
              </a:r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6300192" y="3604374"/>
              <a:ext cx="50526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MORULA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7020272" y="898451"/>
              <a:ext cx="69121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BLASTOCYSTA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7365879" y="4523270"/>
              <a:ext cx="64953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IMPLANTACE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496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8326</TotalTime>
  <Words>1108</Words>
  <Application>Microsoft Office PowerPoint</Application>
  <PresentationFormat>Předvádění na obrazovce (4:3)</PresentationFormat>
  <Paragraphs>483</Paragraphs>
  <Slides>35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Open Sans</vt:lpstr>
      <vt:lpstr>Times New Roman</vt:lpstr>
      <vt:lpstr>Motiv Office</vt:lpstr>
      <vt:lpstr>PHYSIOLOGY  OF  REPRODUCTION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 ANTIKONCEPCE  NA  REGULACI  KREVNÍHO  TLAKU  AUTONOMNÍM NERVOVÝM  SYSTÉMEM</dc:title>
  <dc:creator>Ksenia</dc:creator>
  <cp:lastModifiedBy>Ksenia Budinskaya</cp:lastModifiedBy>
  <cp:revision>339</cp:revision>
  <dcterms:created xsi:type="dcterms:W3CDTF">2015-04-21T12:48:28Z</dcterms:created>
  <dcterms:modified xsi:type="dcterms:W3CDTF">2022-12-14T08:17:56Z</dcterms:modified>
</cp:coreProperties>
</file>